
<file path=[Content_Types].xml><?xml version="1.0" encoding="utf-8"?>
<Types xmlns="http://schemas.openxmlformats.org/package/2006/content-types">
  <Default ContentType="image/jpeg" Extension="jpg"/>
  <Default ContentType="application/vnd.openxmlformats-officedocument.vmlDrawing" Extension="vml"/>
  <Default ContentType="application/x-fontdata" Extension="fntdata"/>
  <Default ContentType="image/gif" Extension="gif"/>
  <Default ContentType="application/vnd.openxmlformats-officedocument.oleObject" Extension="bin"/>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oleObject" PartName="/ppt/embeddings/oleObject2.bin"/>
  <Override ContentType="application/vnd.openxmlformats-officedocument.oleObject" PartName="/ppt/embeddings/oleObject1.bin"/>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Lst>
  <p:sldSz cy="6858000" cx="12192000"/>
  <p:notesSz cx="7053250" cy="9309100"/>
  <p:embeddedFontLst>
    <p:embeddedFont>
      <p:font typeface="Roboto"/>
      <p:regular r:id="rId91"/>
      <p:bold r:id="rId92"/>
      <p:italic r:id="rId93"/>
      <p:boldItalic r:id="rId94"/>
    </p:embeddedFont>
    <p:embeddedFont>
      <p:font typeface="PT Serif"/>
      <p:regular r:id="rId95"/>
      <p:bold r:id="rId96"/>
      <p:italic r:id="rId97"/>
      <p:boldItalic r:id="rId98"/>
    </p:embeddedFont>
    <p:embeddedFont>
      <p:font typeface="Lustria"/>
      <p:regular r:id="rId99"/>
    </p:embeddedFont>
    <p:embeddedFont>
      <p:font typeface="Century Gothic"/>
      <p:regular r:id="rId100"/>
      <p:bold r:id="rId101"/>
      <p:italic r:id="rId102"/>
      <p:boldItalic r:id="rId10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3840">
          <p15:clr>
            <a:srgbClr val="000000"/>
          </p15:clr>
        </p15:guide>
      </p15:sldGuideLst>
    </p:ext>
    <p:ext uri="http://customooxmlschemas.google.com/">
      <go:slidesCustomData xmlns:go="http://customooxmlschemas.google.com/" r:id="rId104" roundtripDataSignature="AMtx7mgCljqij/9NEK6oMeJs9y9ZLp9NA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4F053FBB-6A20-4661-AD95-41994ADEE0F1}">
  <a:tblStyle styleId="{4F053FBB-6A20-4661-AD95-41994ADEE0F1}" styleName="Table_0">
    <a:wholeTbl>
      <a:tcTxStyle b="off" i="off">
        <a:font>
          <a:latin typeface="Calisto MT"/>
          <a:ea typeface="Calisto MT"/>
          <a:cs typeface="Calisto MT"/>
        </a:font>
        <a:schemeClr val="lt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487EE52A-FD5A-47C6-AC18-7CF42A9EA96A}" styleName="Table_1">
    <a:wholeTbl>
      <a:tcTxStyle b="off" i="off">
        <a:font>
          <a:latin typeface="Calisto MT"/>
          <a:ea typeface="Calisto MT"/>
          <a:cs typeface="Calisto MT"/>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3E8E7"/>
          </a:solidFill>
        </a:fill>
      </a:tcStyle>
    </a:wholeTbl>
    <a:band1H>
      <a:tcTxStyle/>
      <a:tcStyle>
        <a:fill>
          <a:solidFill>
            <a:srgbClr val="E7CECB"/>
          </a:solidFill>
        </a:fill>
      </a:tcStyle>
    </a:band1H>
    <a:band2H>
      <a:tcTxStyle/>
    </a:band2H>
    <a:band1V>
      <a:tcTxStyle/>
      <a:tcStyle>
        <a:fill>
          <a:solidFill>
            <a:srgbClr val="E7CECB"/>
          </a:solidFill>
        </a:fill>
      </a:tcStyle>
    </a:band1V>
    <a:band2V>
      <a:tcTxStyle/>
    </a:band2V>
    <a:lastCol>
      <a:tcTxStyle b="on" i="off">
        <a:font>
          <a:latin typeface="Calisto MT"/>
          <a:ea typeface="Calisto MT"/>
          <a:cs typeface="Calisto MT"/>
        </a:font>
        <a:schemeClr val="lt1"/>
      </a:tcTxStyle>
      <a:tcStyle>
        <a:fill>
          <a:solidFill>
            <a:schemeClr val="accent1"/>
          </a:solidFill>
        </a:fill>
      </a:tcStyle>
    </a:lastCol>
    <a:firstCol>
      <a:tcTxStyle b="on" i="off">
        <a:font>
          <a:latin typeface="Calisto MT"/>
          <a:ea typeface="Calisto MT"/>
          <a:cs typeface="Calisto MT"/>
        </a:font>
        <a:schemeClr val="lt1"/>
      </a:tcTxStyle>
      <a:tcStyle>
        <a:fill>
          <a:solidFill>
            <a:schemeClr val="accent1"/>
          </a:solidFill>
        </a:fill>
      </a:tcStyle>
    </a:firstCol>
    <a:lastRow>
      <a:tcTxStyle b="on" i="off">
        <a:font>
          <a:latin typeface="Calisto MT"/>
          <a:ea typeface="Calisto MT"/>
          <a:cs typeface="Calisto MT"/>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sto MT"/>
          <a:ea typeface="Calisto MT"/>
          <a:cs typeface="Calisto MT"/>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 styleId="{8F0EE6EC-C77C-4DC8-8C0E-8201CD71D61A}" styleName="Table_2">
    <a:wholeTbl>
      <a:tcTxStyle b="off" i="off">
        <a:font>
          <a:latin typeface="Calisto MT"/>
          <a:ea typeface="Calisto MT"/>
          <a:cs typeface="Calisto MT"/>
        </a:font>
        <a:schemeClr val="dk1"/>
      </a:tcTxStyle>
      <a:tcStyle>
        <a:tcBdr>
          <a:left>
            <a:ln cap="flat" cmpd="sng" w="9525">
              <a:solidFill>
                <a:schemeClr val="accent1"/>
              </a:solidFill>
              <a:prstDash val="solid"/>
              <a:round/>
              <a:headEnd len="sm" w="sm" type="none"/>
              <a:tailEnd len="sm" w="sm" type="none"/>
            </a:ln>
          </a:left>
          <a:right>
            <a:ln cap="flat" cmpd="sng" w="9525">
              <a:solidFill>
                <a:schemeClr val="accent1"/>
              </a:solidFill>
              <a:prstDash val="solid"/>
              <a:round/>
              <a:headEnd len="sm" w="sm" type="none"/>
              <a:tailEnd len="sm" w="sm" type="none"/>
            </a:ln>
          </a:right>
          <a:top>
            <a:ln cap="flat" cmpd="sng" w="9525">
              <a:solidFill>
                <a:schemeClr val="accent1"/>
              </a:solidFill>
              <a:prstDash val="solid"/>
              <a:round/>
              <a:headEnd len="sm" w="sm" type="none"/>
              <a:tailEnd len="sm" w="sm" type="none"/>
            </a:ln>
          </a:top>
          <a:bottom>
            <a:ln cap="flat" cmpd="sng" w="9525">
              <a:solidFill>
                <a:schemeClr val="accent1"/>
              </a:solidFill>
              <a:prstDash val="solid"/>
              <a:round/>
              <a:headEnd len="sm" w="sm" type="none"/>
              <a:tailEnd len="sm" w="sm" type="none"/>
            </a:ln>
          </a:bottom>
          <a:insideH>
            <a:ln cap="flat" cmpd="sng" w="9525">
              <a:solidFill>
                <a:schemeClr val="accent1"/>
              </a:solidFill>
              <a:prstDash val="solid"/>
              <a:round/>
              <a:headEnd len="sm" w="sm" type="none"/>
              <a:tailEnd len="sm" w="sm" type="none"/>
            </a:ln>
          </a:insideH>
          <a:insideV>
            <a:ln cap="flat" cmpd="sng" w="9525">
              <a:solidFill>
                <a:schemeClr val="accent1"/>
              </a:solidFill>
              <a:prstDash val="solid"/>
              <a:round/>
              <a:headEnd len="sm" w="sm" type="none"/>
              <a:tailEnd len="sm" w="sm" type="none"/>
            </a:ln>
          </a:insideV>
        </a:tcBdr>
        <a:fill>
          <a:solidFill>
            <a:srgbClr val="FFFFFF">
              <a:alpha val="0"/>
            </a:srgbClr>
          </a:solidFill>
        </a:fill>
      </a:tcStyle>
    </a:wholeTbl>
    <a:band1H>
      <a:tcTxStyle/>
      <a:tcStyle>
        <a:fill>
          <a:solidFill>
            <a:schemeClr val="accent1">
              <a:alpha val="40000"/>
            </a:schemeClr>
          </a:solidFill>
        </a:fill>
      </a:tcStyle>
    </a:band1H>
    <a:band2H>
      <a:tcTxStyle/>
    </a:band2H>
    <a:band1V>
      <a:tcTxStyle/>
      <a:tcStyle>
        <a:tcBdr>
          <a:top>
            <a:ln cap="flat" cmpd="sng" w="9525">
              <a:solidFill>
                <a:schemeClr val="accent1"/>
              </a:solidFill>
              <a:prstDash val="solid"/>
              <a:round/>
              <a:headEnd len="sm" w="sm" type="none"/>
              <a:tailEnd len="sm" w="sm" type="none"/>
            </a:ln>
          </a:top>
          <a:bottom>
            <a:ln cap="flat" cmpd="sng" w="9525">
              <a:solidFill>
                <a:schemeClr val="accent1"/>
              </a:solidFill>
              <a:prstDash val="solid"/>
              <a:round/>
              <a:headEnd len="sm" w="sm" type="none"/>
              <a:tailEnd len="sm" w="sm" type="none"/>
            </a:ln>
          </a:bottom>
        </a:tcBdr>
        <a:fill>
          <a:solidFill>
            <a:schemeClr val="accent1">
              <a:alpha val="40000"/>
            </a:schemeClr>
          </a:solidFill>
        </a:fill>
      </a:tcStyle>
    </a:band1V>
    <a:band2V>
      <a:tcTxStyle/>
    </a:band2V>
    <a:lastCol>
      <a:tcTxStyle b="on" i="off"/>
      <a:tcStyle>
        <a:tcBdr>
          <a:left>
            <a:ln cap="flat" cmpd="sng" w="9525">
              <a:solidFill>
                <a:schemeClr val="accent1"/>
              </a:solidFill>
              <a:prstDash val="solid"/>
              <a:round/>
              <a:headEnd len="sm" w="sm" type="none"/>
              <a:tailEnd len="sm" w="sm" type="none"/>
            </a:ln>
          </a:left>
          <a:right>
            <a:ln cap="flat" cmpd="sng" w="9525">
              <a:solidFill>
                <a:schemeClr val="accent1"/>
              </a:solidFill>
              <a:prstDash val="solid"/>
              <a:round/>
              <a:headEnd len="sm" w="sm" type="none"/>
              <a:tailEnd len="sm" w="sm" type="none"/>
            </a:ln>
          </a:right>
          <a:top>
            <a:ln cap="flat" cmpd="sng" w="9525">
              <a:solidFill>
                <a:schemeClr val="accent1"/>
              </a:solidFill>
              <a:prstDash val="solid"/>
              <a:round/>
              <a:headEnd len="sm" w="sm" type="none"/>
              <a:tailEnd len="sm" w="sm" type="none"/>
            </a:ln>
          </a:top>
          <a:bottom>
            <a:ln cap="flat" cmpd="sng" w="9525">
              <a:solidFill>
                <a:schemeClr val="accent1"/>
              </a:solidFill>
              <a:prstDash val="solid"/>
              <a:round/>
              <a:headEnd len="sm" w="sm" type="none"/>
              <a:tailEnd len="sm" w="sm" type="none"/>
            </a:ln>
          </a:bottom>
          <a:insideH>
            <a:ln cap="flat" cmpd="sng" w="9525">
              <a:solidFill>
                <a:schemeClr val="accent1"/>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tcStyle>
    </a:lastCol>
    <a:firstCol>
      <a:tcTxStyle b="on" i="off"/>
      <a:tcStyle>
        <a:tcBdr>
          <a:left>
            <a:ln cap="flat" cmpd="sng" w="9525">
              <a:solidFill>
                <a:schemeClr val="accent1"/>
              </a:solidFill>
              <a:prstDash val="solid"/>
              <a:round/>
              <a:headEnd len="sm" w="sm" type="none"/>
              <a:tailEnd len="sm" w="sm" type="none"/>
            </a:ln>
          </a:left>
          <a:right>
            <a:ln cap="flat" cmpd="sng" w="9525">
              <a:solidFill>
                <a:schemeClr val="accent1"/>
              </a:solidFill>
              <a:prstDash val="solid"/>
              <a:round/>
              <a:headEnd len="sm" w="sm" type="none"/>
              <a:tailEnd len="sm" w="sm" type="none"/>
            </a:ln>
          </a:right>
          <a:top>
            <a:ln cap="flat" cmpd="sng" w="9525">
              <a:solidFill>
                <a:schemeClr val="accent1"/>
              </a:solidFill>
              <a:prstDash val="solid"/>
              <a:round/>
              <a:headEnd len="sm" w="sm" type="none"/>
              <a:tailEnd len="sm" w="sm" type="none"/>
            </a:ln>
          </a:top>
          <a:bottom>
            <a:ln cap="flat" cmpd="sng" w="9525">
              <a:solidFill>
                <a:schemeClr val="accent1"/>
              </a:solidFill>
              <a:prstDash val="solid"/>
              <a:round/>
              <a:headEnd len="sm" w="sm" type="none"/>
              <a:tailEnd len="sm" w="sm" type="none"/>
            </a:ln>
          </a:bottom>
          <a:insideH>
            <a:ln cap="flat" cmpd="sng" w="9525">
              <a:solidFill>
                <a:schemeClr val="accent1"/>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tcStyle>
    </a:firstCol>
    <a:lastRow>
      <a:tcTxStyle b="on" i="off"/>
      <a:tcStyle>
        <a:tcBdr>
          <a:left>
            <a:ln cap="flat" cmpd="sng" w="9525">
              <a:solidFill>
                <a:schemeClr val="accent1"/>
              </a:solidFill>
              <a:prstDash val="solid"/>
              <a:round/>
              <a:headEnd len="sm" w="sm" type="none"/>
              <a:tailEnd len="sm" w="sm" type="none"/>
            </a:ln>
          </a:left>
          <a:right>
            <a:ln cap="flat" cmpd="sng" w="9525">
              <a:solidFill>
                <a:schemeClr val="accent1"/>
              </a:solidFill>
              <a:prstDash val="solid"/>
              <a:round/>
              <a:headEnd len="sm" w="sm" type="none"/>
              <a:tailEnd len="sm" w="sm" type="none"/>
            </a:ln>
          </a:right>
          <a:top>
            <a:ln cap="flat" cmpd="sng" w="9525">
              <a:solidFill>
                <a:schemeClr val="accent1"/>
              </a:solidFill>
              <a:prstDash val="solid"/>
              <a:round/>
              <a:headEnd len="sm" w="sm" type="none"/>
              <a:tailEnd len="sm" w="sm" type="none"/>
            </a:ln>
          </a:top>
          <a:bottom>
            <a:ln cap="flat" cmpd="sng" w="9525">
              <a:solidFill>
                <a:schemeClr val="accent1"/>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lastRow>
    <a:seCell>
      <a:tcTxStyle/>
    </a:seCell>
    <a:swCell>
      <a:tcTxStyle/>
    </a:swCell>
    <a:firstRow>
      <a:tcTxStyle b="on" i="off">
        <a:font>
          <a:latin typeface="Calisto MT"/>
          <a:ea typeface="Calisto MT"/>
          <a:cs typeface="Calisto MT"/>
        </a:font>
        <a:schemeClr val="lt1"/>
      </a:tcTxStyle>
      <a:tcStyle>
        <a:tcBdr>
          <a:left>
            <a:ln cap="flat" cmpd="sng" w="9525">
              <a:solidFill>
                <a:schemeClr val="accent1"/>
              </a:solidFill>
              <a:prstDash val="solid"/>
              <a:round/>
              <a:headEnd len="sm" w="sm" type="none"/>
              <a:tailEnd len="sm" w="sm" type="none"/>
            </a:ln>
          </a:left>
          <a:right>
            <a:ln cap="flat" cmpd="sng" w="9525">
              <a:solidFill>
                <a:schemeClr val="accent1"/>
              </a:solidFill>
              <a:prstDash val="solid"/>
              <a:round/>
              <a:headEnd len="sm" w="sm" type="none"/>
              <a:tailEnd len="sm" w="sm" type="none"/>
            </a:ln>
          </a:right>
          <a:top>
            <a:ln cap="flat" cmpd="sng" w="9525">
              <a:solidFill>
                <a:schemeClr val="accent1"/>
              </a:solidFill>
              <a:prstDash val="solid"/>
              <a:round/>
              <a:headEnd len="sm" w="sm" type="none"/>
              <a:tailEnd len="sm" w="sm" type="none"/>
            </a:ln>
          </a:top>
          <a:bottom>
            <a:ln cap="flat" cmpd="sng" w="9525">
              <a:solidFill>
                <a:schemeClr val="lt1"/>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04" Type="http://customschemas.google.com/relationships/presentationmetadata" Target="metadata"/><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3" Type="http://schemas.openxmlformats.org/officeDocument/2006/relationships/font" Target="fonts/CenturyGothic-boldItalic.fntdata"/><Relationship Id="rId102" Type="http://schemas.openxmlformats.org/officeDocument/2006/relationships/font" Target="fonts/CenturyGothic-italic.fntdata"/><Relationship Id="rId101" Type="http://schemas.openxmlformats.org/officeDocument/2006/relationships/font" Target="fonts/CenturyGothic-bold.fntdata"/><Relationship Id="rId100" Type="http://schemas.openxmlformats.org/officeDocument/2006/relationships/font" Target="fonts/CenturyGothic-regular.fntdata"/><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95" Type="http://schemas.openxmlformats.org/officeDocument/2006/relationships/font" Target="fonts/PTSerif-regular.fntdata"/><Relationship Id="rId94" Type="http://schemas.openxmlformats.org/officeDocument/2006/relationships/font" Target="fonts/Roboto-boldItalic.fntdata"/><Relationship Id="rId97" Type="http://schemas.openxmlformats.org/officeDocument/2006/relationships/font" Target="fonts/PTSerif-italic.fntdata"/><Relationship Id="rId96" Type="http://schemas.openxmlformats.org/officeDocument/2006/relationships/font" Target="fonts/PTSerif-bold.fntdata"/><Relationship Id="rId11" Type="http://schemas.openxmlformats.org/officeDocument/2006/relationships/slide" Target="slides/slide5.xml"/><Relationship Id="rId99" Type="http://schemas.openxmlformats.org/officeDocument/2006/relationships/font" Target="fonts/Lustria-regular.fntdata"/><Relationship Id="rId10" Type="http://schemas.openxmlformats.org/officeDocument/2006/relationships/slide" Target="slides/slide4.xml"/><Relationship Id="rId98" Type="http://schemas.openxmlformats.org/officeDocument/2006/relationships/font" Target="fonts/PTSerif-boldItalic.fntdata"/><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font" Target="fonts/Roboto-regular.fntdata"/><Relationship Id="rId90" Type="http://schemas.openxmlformats.org/officeDocument/2006/relationships/slide" Target="slides/slide84.xml"/><Relationship Id="rId93" Type="http://schemas.openxmlformats.org/officeDocument/2006/relationships/font" Target="fonts/Roboto-italic.fntdata"/><Relationship Id="rId92" Type="http://schemas.openxmlformats.org/officeDocument/2006/relationships/font" Target="fonts/Roboto-bold.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055938" cy="4667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995738" y="0"/>
            <a:ext cx="3055937" cy="466725"/>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733425" y="1163638"/>
            <a:ext cx="5586413"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704850" y="4479925"/>
            <a:ext cx="5643563" cy="3665538"/>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842375"/>
            <a:ext cx="3055938" cy="466725"/>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995738" y="8842375"/>
            <a:ext cx="3055937" cy="466725"/>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s-MX"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4" name="Shape 144"/>
        <p:cNvGrpSpPr/>
        <p:nvPr/>
      </p:nvGrpSpPr>
      <p:grpSpPr>
        <a:xfrm>
          <a:off x="0" y="0"/>
          <a:ext cx="0" cy="0"/>
          <a:chOff x="0" y="0"/>
          <a:chExt cx="0" cy="0"/>
        </a:xfrm>
      </p:grpSpPr>
      <p:sp>
        <p:nvSpPr>
          <p:cNvPr id="145" name="Google Shape;145;p1:notes"/>
          <p:cNvSpPr/>
          <p:nvPr>
            <p:ph idx="2" type="sldImg"/>
          </p:nvPr>
        </p:nvSpPr>
        <p:spPr>
          <a:xfrm>
            <a:off x="733425" y="1163638"/>
            <a:ext cx="5586413"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 name="Google Shape;146;p1:notes"/>
          <p:cNvSpPr txBox="1"/>
          <p:nvPr>
            <p:ph idx="1" type="body"/>
          </p:nvPr>
        </p:nvSpPr>
        <p:spPr>
          <a:xfrm>
            <a:off x="704850" y="4479925"/>
            <a:ext cx="5643563" cy="36655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5" name="Shape 225"/>
        <p:cNvGrpSpPr/>
        <p:nvPr/>
      </p:nvGrpSpPr>
      <p:grpSpPr>
        <a:xfrm>
          <a:off x="0" y="0"/>
          <a:ext cx="0" cy="0"/>
          <a:chOff x="0" y="0"/>
          <a:chExt cx="0" cy="0"/>
        </a:xfrm>
      </p:grpSpPr>
      <p:sp>
        <p:nvSpPr>
          <p:cNvPr id="226" name="Google Shape;226;p10:notes"/>
          <p:cNvSpPr txBox="1"/>
          <p:nvPr>
            <p:ph idx="1" type="body"/>
          </p:nvPr>
        </p:nvSpPr>
        <p:spPr>
          <a:xfrm>
            <a:off x="704850" y="4479925"/>
            <a:ext cx="5643563" cy="36655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7" name="Google Shape;227;p10:notes"/>
          <p:cNvSpPr/>
          <p:nvPr>
            <p:ph idx="2" type="sldImg"/>
          </p:nvPr>
        </p:nvSpPr>
        <p:spPr>
          <a:xfrm>
            <a:off x="733425" y="1163638"/>
            <a:ext cx="5586413"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7" name="Shape 237"/>
        <p:cNvGrpSpPr/>
        <p:nvPr/>
      </p:nvGrpSpPr>
      <p:grpSpPr>
        <a:xfrm>
          <a:off x="0" y="0"/>
          <a:ext cx="0" cy="0"/>
          <a:chOff x="0" y="0"/>
          <a:chExt cx="0" cy="0"/>
        </a:xfrm>
      </p:grpSpPr>
      <p:sp>
        <p:nvSpPr>
          <p:cNvPr id="238" name="Google Shape;238;p11:notes"/>
          <p:cNvSpPr txBox="1"/>
          <p:nvPr>
            <p:ph idx="1" type="body"/>
          </p:nvPr>
        </p:nvSpPr>
        <p:spPr>
          <a:xfrm>
            <a:off x="704850" y="4479925"/>
            <a:ext cx="5643563" cy="36655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9" name="Google Shape;239;p11:notes"/>
          <p:cNvSpPr/>
          <p:nvPr>
            <p:ph idx="2" type="sldImg"/>
          </p:nvPr>
        </p:nvSpPr>
        <p:spPr>
          <a:xfrm>
            <a:off x="733425" y="1163638"/>
            <a:ext cx="5586413"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4" name="Shape 264"/>
        <p:cNvGrpSpPr/>
        <p:nvPr/>
      </p:nvGrpSpPr>
      <p:grpSpPr>
        <a:xfrm>
          <a:off x="0" y="0"/>
          <a:ext cx="0" cy="0"/>
          <a:chOff x="0" y="0"/>
          <a:chExt cx="0" cy="0"/>
        </a:xfrm>
      </p:grpSpPr>
      <p:sp>
        <p:nvSpPr>
          <p:cNvPr id="265" name="Google Shape;265;p13:notes"/>
          <p:cNvSpPr txBox="1"/>
          <p:nvPr>
            <p:ph idx="1" type="body"/>
          </p:nvPr>
        </p:nvSpPr>
        <p:spPr>
          <a:xfrm>
            <a:off x="704850" y="4479925"/>
            <a:ext cx="5643563" cy="36655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6" name="Google Shape;266;p13:notes"/>
          <p:cNvSpPr/>
          <p:nvPr>
            <p:ph idx="2" type="sldImg"/>
          </p:nvPr>
        </p:nvSpPr>
        <p:spPr>
          <a:xfrm>
            <a:off x="733425" y="1163638"/>
            <a:ext cx="5586413"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4" name="Shape 274"/>
        <p:cNvGrpSpPr/>
        <p:nvPr/>
      </p:nvGrpSpPr>
      <p:grpSpPr>
        <a:xfrm>
          <a:off x="0" y="0"/>
          <a:ext cx="0" cy="0"/>
          <a:chOff x="0" y="0"/>
          <a:chExt cx="0" cy="0"/>
        </a:xfrm>
      </p:grpSpPr>
      <p:sp>
        <p:nvSpPr>
          <p:cNvPr id="275" name="Google Shape;275;p14:notes"/>
          <p:cNvSpPr txBox="1"/>
          <p:nvPr>
            <p:ph idx="1" type="body"/>
          </p:nvPr>
        </p:nvSpPr>
        <p:spPr>
          <a:xfrm>
            <a:off x="704850" y="4479925"/>
            <a:ext cx="5643563" cy="36655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6" name="Google Shape;276;p14:notes"/>
          <p:cNvSpPr/>
          <p:nvPr>
            <p:ph idx="2" type="sldImg"/>
          </p:nvPr>
        </p:nvSpPr>
        <p:spPr>
          <a:xfrm>
            <a:off x="733425" y="1163638"/>
            <a:ext cx="5586413"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4" name="Shape 284"/>
        <p:cNvGrpSpPr/>
        <p:nvPr/>
      </p:nvGrpSpPr>
      <p:grpSpPr>
        <a:xfrm>
          <a:off x="0" y="0"/>
          <a:ext cx="0" cy="0"/>
          <a:chOff x="0" y="0"/>
          <a:chExt cx="0" cy="0"/>
        </a:xfrm>
      </p:grpSpPr>
      <p:sp>
        <p:nvSpPr>
          <p:cNvPr id="285" name="Google Shape;285;p15:notes"/>
          <p:cNvSpPr txBox="1"/>
          <p:nvPr>
            <p:ph idx="1" type="body"/>
          </p:nvPr>
        </p:nvSpPr>
        <p:spPr>
          <a:xfrm>
            <a:off x="704850" y="4479925"/>
            <a:ext cx="5643563" cy="36655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6" name="Google Shape;286;p15:notes"/>
          <p:cNvSpPr/>
          <p:nvPr>
            <p:ph idx="2" type="sldImg"/>
          </p:nvPr>
        </p:nvSpPr>
        <p:spPr>
          <a:xfrm>
            <a:off x="733425" y="1163638"/>
            <a:ext cx="5586413"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3" name="Shape 293"/>
        <p:cNvGrpSpPr/>
        <p:nvPr/>
      </p:nvGrpSpPr>
      <p:grpSpPr>
        <a:xfrm>
          <a:off x="0" y="0"/>
          <a:ext cx="0" cy="0"/>
          <a:chOff x="0" y="0"/>
          <a:chExt cx="0" cy="0"/>
        </a:xfrm>
      </p:grpSpPr>
      <p:sp>
        <p:nvSpPr>
          <p:cNvPr id="294" name="Google Shape;294;p16:notes"/>
          <p:cNvSpPr txBox="1"/>
          <p:nvPr>
            <p:ph idx="1" type="body"/>
          </p:nvPr>
        </p:nvSpPr>
        <p:spPr>
          <a:xfrm>
            <a:off x="704850" y="4479925"/>
            <a:ext cx="5643563" cy="36655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5" name="Google Shape;295;p16:notes"/>
          <p:cNvSpPr/>
          <p:nvPr>
            <p:ph idx="2" type="sldImg"/>
          </p:nvPr>
        </p:nvSpPr>
        <p:spPr>
          <a:xfrm>
            <a:off x="733425" y="1163638"/>
            <a:ext cx="5586413"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3" name="Shape 303"/>
        <p:cNvGrpSpPr/>
        <p:nvPr/>
      </p:nvGrpSpPr>
      <p:grpSpPr>
        <a:xfrm>
          <a:off x="0" y="0"/>
          <a:ext cx="0" cy="0"/>
          <a:chOff x="0" y="0"/>
          <a:chExt cx="0" cy="0"/>
        </a:xfrm>
      </p:grpSpPr>
      <p:sp>
        <p:nvSpPr>
          <p:cNvPr id="304" name="Google Shape;304;p17:notes"/>
          <p:cNvSpPr txBox="1"/>
          <p:nvPr>
            <p:ph idx="1" type="body"/>
          </p:nvPr>
        </p:nvSpPr>
        <p:spPr>
          <a:xfrm>
            <a:off x="704850" y="4479925"/>
            <a:ext cx="5643563" cy="36655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5" name="Google Shape;305;p17:notes"/>
          <p:cNvSpPr/>
          <p:nvPr>
            <p:ph idx="2" type="sldImg"/>
          </p:nvPr>
        </p:nvSpPr>
        <p:spPr>
          <a:xfrm>
            <a:off x="733425" y="1163638"/>
            <a:ext cx="5586413"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0" name="Shape 310"/>
        <p:cNvGrpSpPr/>
        <p:nvPr/>
      </p:nvGrpSpPr>
      <p:grpSpPr>
        <a:xfrm>
          <a:off x="0" y="0"/>
          <a:ext cx="0" cy="0"/>
          <a:chOff x="0" y="0"/>
          <a:chExt cx="0" cy="0"/>
        </a:xfrm>
      </p:grpSpPr>
      <p:sp>
        <p:nvSpPr>
          <p:cNvPr id="311" name="Google Shape;311;p18:notes"/>
          <p:cNvSpPr txBox="1"/>
          <p:nvPr>
            <p:ph idx="1" type="body"/>
          </p:nvPr>
        </p:nvSpPr>
        <p:spPr>
          <a:xfrm>
            <a:off x="704850" y="4479925"/>
            <a:ext cx="5643563" cy="36655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2" name="Google Shape;312;p18:notes"/>
          <p:cNvSpPr/>
          <p:nvPr>
            <p:ph idx="2" type="sldImg"/>
          </p:nvPr>
        </p:nvSpPr>
        <p:spPr>
          <a:xfrm>
            <a:off x="733425" y="1163638"/>
            <a:ext cx="5586413"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0" name="Shape 320"/>
        <p:cNvGrpSpPr/>
        <p:nvPr/>
      </p:nvGrpSpPr>
      <p:grpSpPr>
        <a:xfrm>
          <a:off x="0" y="0"/>
          <a:ext cx="0" cy="0"/>
          <a:chOff x="0" y="0"/>
          <a:chExt cx="0" cy="0"/>
        </a:xfrm>
      </p:grpSpPr>
      <p:sp>
        <p:nvSpPr>
          <p:cNvPr id="321" name="Google Shape;321;p19:notes"/>
          <p:cNvSpPr txBox="1"/>
          <p:nvPr>
            <p:ph idx="1" type="body"/>
          </p:nvPr>
        </p:nvSpPr>
        <p:spPr>
          <a:xfrm>
            <a:off x="704850" y="4479925"/>
            <a:ext cx="5643563" cy="36655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2" name="Google Shape;322;p19:notes"/>
          <p:cNvSpPr/>
          <p:nvPr>
            <p:ph idx="2" type="sldImg"/>
          </p:nvPr>
        </p:nvSpPr>
        <p:spPr>
          <a:xfrm>
            <a:off x="733425" y="1163638"/>
            <a:ext cx="5586413"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0" name="Shape 330"/>
        <p:cNvGrpSpPr/>
        <p:nvPr/>
      </p:nvGrpSpPr>
      <p:grpSpPr>
        <a:xfrm>
          <a:off x="0" y="0"/>
          <a:ext cx="0" cy="0"/>
          <a:chOff x="0" y="0"/>
          <a:chExt cx="0" cy="0"/>
        </a:xfrm>
      </p:grpSpPr>
      <p:sp>
        <p:nvSpPr>
          <p:cNvPr id="331" name="Google Shape;331;p20:notes"/>
          <p:cNvSpPr txBox="1"/>
          <p:nvPr>
            <p:ph idx="1" type="body"/>
          </p:nvPr>
        </p:nvSpPr>
        <p:spPr>
          <a:xfrm>
            <a:off x="704850" y="4479925"/>
            <a:ext cx="5643563" cy="36655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2" name="Google Shape;332;p20:notes"/>
          <p:cNvSpPr/>
          <p:nvPr>
            <p:ph idx="2" type="sldImg"/>
          </p:nvPr>
        </p:nvSpPr>
        <p:spPr>
          <a:xfrm>
            <a:off x="733425" y="1163638"/>
            <a:ext cx="5586413"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 name="Shape 155"/>
        <p:cNvGrpSpPr/>
        <p:nvPr/>
      </p:nvGrpSpPr>
      <p:grpSpPr>
        <a:xfrm>
          <a:off x="0" y="0"/>
          <a:ext cx="0" cy="0"/>
          <a:chOff x="0" y="0"/>
          <a:chExt cx="0" cy="0"/>
        </a:xfrm>
      </p:grpSpPr>
      <p:sp>
        <p:nvSpPr>
          <p:cNvPr id="156" name="Google Shape;156;p2:notes"/>
          <p:cNvSpPr txBox="1"/>
          <p:nvPr>
            <p:ph idx="1" type="body"/>
          </p:nvPr>
        </p:nvSpPr>
        <p:spPr>
          <a:xfrm>
            <a:off x="704850" y="4479925"/>
            <a:ext cx="5643563" cy="36655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7" name="Google Shape;157;p2:notes"/>
          <p:cNvSpPr/>
          <p:nvPr>
            <p:ph idx="2" type="sldImg"/>
          </p:nvPr>
        </p:nvSpPr>
        <p:spPr>
          <a:xfrm>
            <a:off x="733425" y="1163638"/>
            <a:ext cx="5586413"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0" name="Shape 340"/>
        <p:cNvGrpSpPr/>
        <p:nvPr/>
      </p:nvGrpSpPr>
      <p:grpSpPr>
        <a:xfrm>
          <a:off x="0" y="0"/>
          <a:ext cx="0" cy="0"/>
          <a:chOff x="0" y="0"/>
          <a:chExt cx="0" cy="0"/>
        </a:xfrm>
      </p:grpSpPr>
      <p:sp>
        <p:nvSpPr>
          <p:cNvPr id="341" name="Google Shape;341;p21:notes"/>
          <p:cNvSpPr txBox="1"/>
          <p:nvPr>
            <p:ph idx="1" type="body"/>
          </p:nvPr>
        </p:nvSpPr>
        <p:spPr>
          <a:xfrm>
            <a:off x="704850" y="4479925"/>
            <a:ext cx="5643563" cy="36655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2" name="Google Shape;342;p21:notes"/>
          <p:cNvSpPr/>
          <p:nvPr>
            <p:ph idx="2" type="sldImg"/>
          </p:nvPr>
        </p:nvSpPr>
        <p:spPr>
          <a:xfrm>
            <a:off x="733425" y="1163638"/>
            <a:ext cx="5586413"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0" name="Shape 350"/>
        <p:cNvGrpSpPr/>
        <p:nvPr/>
      </p:nvGrpSpPr>
      <p:grpSpPr>
        <a:xfrm>
          <a:off x="0" y="0"/>
          <a:ext cx="0" cy="0"/>
          <a:chOff x="0" y="0"/>
          <a:chExt cx="0" cy="0"/>
        </a:xfrm>
      </p:grpSpPr>
      <p:sp>
        <p:nvSpPr>
          <p:cNvPr id="351" name="Google Shape;351;p22:notes"/>
          <p:cNvSpPr txBox="1"/>
          <p:nvPr>
            <p:ph idx="1" type="body"/>
          </p:nvPr>
        </p:nvSpPr>
        <p:spPr>
          <a:xfrm>
            <a:off x="704850" y="4479925"/>
            <a:ext cx="5643563" cy="36655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2" name="Google Shape;352;p22:notes"/>
          <p:cNvSpPr/>
          <p:nvPr>
            <p:ph idx="2" type="sldImg"/>
          </p:nvPr>
        </p:nvSpPr>
        <p:spPr>
          <a:xfrm>
            <a:off x="733425" y="1163638"/>
            <a:ext cx="5586413"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4" name="Shape 364"/>
        <p:cNvGrpSpPr/>
        <p:nvPr/>
      </p:nvGrpSpPr>
      <p:grpSpPr>
        <a:xfrm>
          <a:off x="0" y="0"/>
          <a:ext cx="0" cy="0"/>
          <a:chOff x="0" y="0"/>
          <a:chExt cx="0" cy="0"/>
        </a:xfrm>
      </p:grpSpPr>
      <p:sp>
        <p:nvSpPr>
          <p:cNvPr id="365" name="Google Shape;365;p23:notes"/>
          <p:cNvSpPr txBox="1"/>
          <p:nvPr>
            <p:ph idx="1" type="body"/>
          </p:nvPr>
        </p:nvSpPr>
        <p:spPr>
          <a:xfrm>
            <a:off x="704850" y="4479925"/>
            <a:ext cx="5643563" cy="36655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6" name="Google Shape;366;p23:notes"/>
          <p:cNvSpPr/>
          <p:nvPr>
            <p:ph idx="2" type="sldImg"/>
          </p:nvPr>
        </p:nvSpPr>
        <p:spPr>
          <a:xfrm>
            <a:off x="733425" y="1163638"/>
            <a:ext cx="5586413"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7" name="Shape 377"/>
        <p:cNvGrpSpPr/>
        <p:nvPr/>
      </p:nvGrpSpPr>
      <p:grpSpPr>
        <a:xfrm>
          <a:off x="0" y="0"/>
          <a:ext cx="0" cy="0"/>
          <a:chOff x="0" y="0"/>
          <a:chExt cx="0" cy="0"/>
        </a:xfrm>
      </p:grpSpPr>
      <p:sp>
        <p:nvSpPr>
          <p:cNvPr id="378" name="Google Shape;378;p24:notes"/>
          <p:cNvSpPr txBox="1"/>
          <p:nvPr>
            <p:ph idx="1" type="body"/>
          </p:nvPr>
        </p:nvSpPr>
        <p:spPr>
          <a:xfrm>
            <a:off x="704850" y="4479925"/>
            <a:ext cx="5643563" cy="36655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9" name="Google Shape;379;p24:notes"/>
          <p:cNvSpPr/>
          <p:nvPr>
            <p:ph idx="2" type="sldImg"/>
          </p:nvPr>
        </p:nvSpPr>
        <p:spPr>
          <a:xfrm>
            <a:off x="733425" y="1163638"/>
            <a:ext cx="5586413"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9" name="Shape 389"/>
        <p:cNvGrpSpPr/>
        <p:nvPr/>
      </p:nvGrpSpPr>
      <p:grpSpPr>
        <a:xfrm>
          <a:off x="0" y="0"/>
          <a:ext cx="0" cy="0"/>
          <a:chOff x="0" y="0"/>
          <a:chExt cx="0" cy="0"/>
        </a:xfrm>
      </p:grpSpPr>
      <p:sp>
        <p:nvSpPr>
          <p:cNvPr id="390" name="Google Shape;390;p25:notes"/>
          <p:cNvSpPr txBox="1"/>
          <p:nvPr>
            <p:ph idx="1" type="body"/>
          </p:nvPr>
        </p:nvSpPr>
        <p:spPr>
          <a:xfrm>
            <a:off x="704850" y="4479925"/>
            <a:ext cx="5643563" cy="36655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1" name="Google Shape;391;p25:notes"/>
          <p:cNvSpPr/>
          <p:nvPr>
            <p:ph idx="2" type="sldImg"/>
          </p:nvPr>
        </p:nvSpPr>
        <p:spPr>
          <a:xfrm>
            <a:off x="733425" y="1163638"/>
            <a:ext cx="5586413"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2" name="Shape 402"/>
        <p:cNvGrpSpPr/>
        <p:nvPr/>
      </p:nvGrpSpPr>
      <p:grpSpPr>
        <a:xfrm>
          <a:off x="0" y="0"/>
          <a:ext cx="0" cy="0"/>
          <a:chOff x="0" y="0"/>
          <a:chExt cx="0" cy="0"/>
        </a:xfrm>
      </p:grpSpPr>
      <p:sp>
        <p:nvSpPr>
          <p:cNvPr id="403" name="Google Shape;403;p26:notes"/>
          <p:cNvSpPr txBox="1"/>
          <p:nvPr>
            <p:ph idx="1" type="body"/>
          </p:nvPr>
        </p:nvSpPr>
        <p:spPr>
          <a:xfrm>
            <a:off x="704850" y="4479925"/>
            <a:ext cx="5643563" cy="36655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4" name="Google Shape;404;p26:notes"/>
          <p:cNvSpPr/>
          <p:nvPr>
            <p:ph idx="2" type="sldImg"/>
          </p:nvPr>
        </p:nvSpPr>
        <p:spPr>
          <a:xfrm>
            <a:off x="733425" y="1163638"/>
            <a:ext cx="5586413"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6" name="Shape 416"/>
        <p:cNvGrpSpPr/>
        <p:nvPr/>
      </p:nvGrpSpPr>
      <p:grpSpPr>
        <a:xfrm>
          <a:off x="0" y="0"/>
          <a:ext cx="0" cy="0"/>
          <a:chOff x="0" y="0"/>
          <a:chExt cx="0" cy="0"/>
        </a:xfrm>
      </p:grpSpPr>
      <p:sp>
        <p:nvSpPr>
          <p:cNvPr id="417" name="Google Shape;417;p27:notes"/>
          <p:cNvSpPr txBox="1"/>
          <p:nvPr>
            <p:ph idx="1" type="body"/>
          </p:nvPr>
        </p:nvSpPr>
        <p:spPr>
          <a:xfrm>
            <a:off x="704850" y="4479925"/>
            <a:ext cx="5643563" cy="36655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8" name="Google Shape;418;p27:notes"/>
          <p:cNvSpPr/>
          <p:nvPr>
            <p:ph idx="2" type="sldImg"/>
          </p:nvPr>
        </p:nvSpPr>
        <p:spPr>
          <a:xfrm>
            <a:off x="733425" y="1163638"/>
            <a:ext cx="5586413"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9" name="Shape 429"/>
        <p:cNvGrpSpPr/>
        <p:nvPr/>
      </p:nvGrpSpPr>
      <p:grpSpPr>
        <a:xfrm>
          <a:off x="0" y="0"/>
          <a:ext cx="0" cy="0"/>
          <a:chOff x="0" y="0"/>
          <a:chExt cx="0" cy="0"/>
        </a:xfrm>
      </p:grpSpPr>
      <p:sp>
        <p:nvSpPr>
          <p:cNvPr id="430" name="Google Shape;430;p28:notes"/>
          <p:cNvSpPr txBox="1"/>
          <p:nvPr>
            <p:ph idx="1" type="body"/>
          </p:nvPr>
        </p:nvSpPr>
        <p:spPr>
          <a:xfrm>
            <a:off x="704850" y="4479925"/>
            <a:ext cx="5643563" cy="36655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1" name="Google Shape;431;p28:notes"/>
          <p:cNvSpPr/>
          <p:nvPr>
            <p:ph idx="2" type="sldImg"/>
          </p:nvPr>
        </p:nvSpPr>
        <p:spPr>
          <a:xfrm>
            <a:off x="733425" y="1163638"/>
            <a:ext cx="5586413"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1" name="Shape 441"/>
        <p:cNvGrpSpPr/>
        <p:nvPr/>
      </p:nvGrpSpPr>
      <p:grpSpPr>
        <a:xfrm>
          <a:off x="0" y="0"/>
          <a:ext cx="0" cy="0"/>
          <a:chOff x="0" y="0"/>
          <a:chExt cx="0" cy="0"/>
        </a:xfrm>
      </p:grpSpPr>
      <p:sp>
        <p:nvSpPr>
          <p:cNvPr id="442" name="Google Shape;442;p29:notes"/>
          <p:cNvSpPr txBox="1"/>
          <p:nvPr>
            <p:ph idx="1" type="body"/>
          </p:nvPr>
        </p:nvSpPr>
        <p:spPr>
          <a:xfrm>
            <a:off x="704850" y="4479925"/>
            <a:ext cx="5643563" cy="36655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3" name="Google Shape;443;p29:notes"/>
          <p:cNvSpPr/>
          <p:nvPr>
            <p:ph idx="2" type="sldImg"/>
          </p:nvPr>
        </p:nvSpPr>
        <p:spPr>
          <a:xfrm>
            <a:off x="733425" y="1163638"/>
            <a:ext cx="5586413"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1" name="Shape 451"/>
        <p:cNvGrpSpPr/>
        <p:nvPr/>
      </p:nvGrpSpPr>
      <p:grpSpPr>
        <a:xfrm>
          <a:off x="0" y="0"/>
          <a:ext cx="0" cy="0"/>
          <a:chOff x="0" y="0"/>
          <a:chExt cx="0" cy="0"/>
        </a:xfrm>
      </p:grpSpPr>
      <p:sp>
        <p:nvSpPr>
          <p:cNvPr id="452" name="Google Shape;452;p30:notes"/>
          <p:cNvSpPr txBox="1"/>
          <p:nvPr>
            <p:ph idx="1" type="body"/>
          </p:nvPr>
        </p:nvSpPr>
        <p:spPr>
          <a:xfrm>
            <a:off x="704850" y="4479925"/>
            <a:ext cx="5643563" cy="36655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3" name="Google Shape;453;p30:notes"/>
          <p:cNvSpPr/>
          <p:nvPr>
            <p:ph idx="2" type="sldImg"/>
          </p:nvPr>
        </p:nvSpPr>
        <p:spPr>
          <a:xfrm>
            <a:off x="733425" y="1163638"/>
            <a:ext cx="5586413"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4" name="Shape 164"/>
        <p:cNvGrpSpPr/>
        <p:nvPr/>
      </p:nvGrpSpPr>
      <p:grpSpPr>
        <a:xfrm>
          <a:off x="0" y="0"/>
          <a:ext cx="0" cy="0"/>
          <a:chOff x="0" y="0"/>
          <a:chExt cx="0" cy="0"/>
        </a:xfrm>
      </p:grpSpPr>
      <p:sp>
        <p:nvSpPr>
          <p:cNvPr id="165" name="Google Shape;165;p3:notes"/>
          <p:cNvSpPr txBox="1"/>
          <p:nvPr>
            <p:ph idx="1" type="body"/>
          </p:nvPr>
        </p:nvSpPr>
        <p:spPr>
          <a:xfrm>
            <a:off x="704850" y="4479925"/>
            <a:ext cx="5643563" cy="36655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6" name="Google Shape;166;p3:notes"/>
          <p:cNvSpPr/>
          <p:nvPr>
            <p:ph idx="2" type="sldImg"/>
          </p:nvPr>
        </p:nvSpPr>
        <p:spPr>
          <a:xfrm>
            <a:off x="733425" y="1163638"/>
            <a:ext cx="5586413"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1" name="Shape 461"/>
        <p:cNvGrpSpPr/>
        <p:nvPr/>
      </p:nvGrpSpPr>
      <p:grpSpPr>
        <a:xfrm>
          <a:off x="0" y="0"/>
          <a:ext cx="0" cy="0"/>
          <a:chOff x="0" y="0"/>
          <a:chExt cx="0" cy="0"/>
        </a:xfrm>
      </p:grpSpPr>
      <p:sp>
        <p:nvSpPr>
          <p:cNvPr id="462" name="Google Shape;462;p31:notes"/>
          <p:cNvSpPr txBox="1"/>
          <p:nvPr>
            <p:ph idx="1" type="body"/>
          </p:nvPr>
        </p:nvSpPr>
        <p:spPr>
          <a:xfrm>
            <a:off x="704850" y="4479925"/>
            <a:ext cx="5643563" cy="36655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3" name="Google Shape;463;p31:notes"/>
          <p:cNvSpPr/>
          <p:nvPr>
            <p:ph idx="2" type="sldImg"/>
          </p:nvPr>
        </p:nvSpPr>
        <p:spPr>
          <a:xfrm>
            <a:off x="733425" y="1163638"/>
            <a:ext cx="5586413"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1" name="Shape 471"/>
        <p:cNvGrpSpPr/>
        <p:nvPr/>
      </p:nvGrpSpPr>
      <p:grpSpPr>
        <a:xfrm>
          <a:off x="0" y="0"/>
          <a:ext cx="0" cy="0"/>
          <a:chOff x="0" y="0"/>
          <a:chExt cx="0" cy="0"/>
        </a:xfrm>
      </p:grpSpPr>
      <p:sp>
        <p:nvSpPr>
          <p:cNvPr id="472" name="Google Shape;472;p32:notes"/>
          <p:cNvSpPr txBox="1"/>
          <p:nvPr>
            <p:ph idx="1" type="body"/>
          </p:nvPr>
        </p:nvSpPr>
        <p:spPr>
          <a:xfrm>
            <a:off x="704850" y="4479925"/>
            <a:ext cx="5643563" cy="36655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3" name="Google Shape;473;p32:notes"/>
          <p:cNvSpPr/>
          <p:nvPr>
            <p:ph idx="2" type="sldImg"/>
          </p:nvPr>
        </p:nvSpPr>
        <p:spPr>
          <a:xfrm>
            <a:off x="733425" y="1163638"/>
            <a:ext cx="5586413"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1" name="Shape 481"/>
        <p:cNvGrpSpPr/>
        <p:nvPr/>
      </p:nvGrpSpPr>
      <p:grpSpPr>
        <a:xfrm>
          <a:off x="0" y="0"/>
          <a:ext cx="0" cy="0"/>
          <a:chOff x="0" y="0"/>
          <a:chExt cx="0" cy="0"/>
        </a:xfrm>
      </p:grpSpPr>
      <p:sp>
        <p:nvSpPr>
          <p:cNvPr id="482" name="Google Shape;482;p33:notes"/>
          <p:cNvSpPr txBox="1"/>
          <p:nvPr>
            <p:ph idx="1" type="body"/>
          </p:nvPr>
        </p:nvSpPr>
        <p:spPr>
          <a:xfrm>
            <a:off x="704850" y="4479925"/>
            <a:ext cx="5643563" cy="36655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3" name="Google Shape;483;p33:notes"/>
          <p:cNvSpPr/>
          <p:nvPr>
            <p:ph idx="2" type="sldImg"/>
          </p:nvPr>
        </p:nvSpPr>
        <p:spPr>
          <a:xfrm>
            <a:off x="733425" y="1163638"/>
            <a:ext cx="5586413"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1" name="Shape 491"/>
        <p:cNvGrpSpPr/>
        <p:nvPr/>
      </p:nvGrpSpPr>
      <p:grpSpPr>
        <a:xfrm>
          <a:off x="0" y="0"/>
          <a:ext cx="0" cy="0"/>
          <a:chOff x="0" y="0"/>
          <a:chExt cx="0" cy="0"/>
        </a:xfrm>
      </p:grpSpPr>
      <p:sp>
        <p:nvSpPr>
          <p:cNvPr id="492" name="Google Shape;492;p34:notes"/>
          <p:cNvSpPr txBox="1"/>
          <p:nvPr>
            <p:ph idx="1" type="body"/>
          </p:nvPr>
        </p:nvSpPr>
        <p:spPr>
          <a:xfrm>
            <a:off x="704850" y="4479925"/>
            <a:ext cx="5643563" cy="36655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3" name="Google Shape;493;p34:notes"/>
          <p:cNvSpPr/>
          <p:nvPr>
            <p:ph idx="2" type="sldImg"/>
          </p:nvPr>
        </p:nvSpPr>
        <p:spPr>
          <a:xfrm>
            <a:off x="733425" y="1163638"/>
            <a:ext cx="5586413"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1" name="Shape 501"/>
        <p:cNvGrpSpPr/>
        <p:nvPr/>
      </p:nvGrpSpPr>
      <p:grpSpPr>
        <a:xfrm>
          <a:off x="0" y="0"/>
          <a:ext cx="0" cy="0"/>
          <a:chOff x="0" y="0"/>
          <a:chExt cx="0" cy="0"/>
        </a:xfrm>
      </p:grpSpPr>
      <p:sp>
        <p:nvSpPr>
          <p:cNvPr id="502" name="Google Shape;502;p35:notes"/>
          <p:cNvSpPr txBox="1"/>
          <p:nvPr>
            <p:ph idx="1" type="body"/>
          </p:nvPr>
        </p:nvSpPr>
        <p:spPr>
          <a:xfrm>
            <a:off x="704850" y="4479925"/>
            <a:ext cx="5643563" cy="36655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3" name="Google Shape;503;p35:notes"/>
          <p:cNvSpPr/>
          <p:nvPr>
            <p:ph idx="2" type="sldImg"/>
          </p:nvPr>
        </p:nvSpPr>
        <p:spPr>
          <a:xfrm>
            <a:off x="733425" y="1163638"/>
            <a:ext cx="5586413"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3" name="Shape 523"/>
        <p:cNvGrpSpPr/>
        <p:nvPr/>
      </p:nvGrpSpPr>
      <p:grpSpPr>
        <a:xfrm>
          <a:off x="0" y="0"/>
          <a:ext cx="0" cy="0"/>
          <a:chOff x="0" y="0"/>
          <a:chExt cx="0" cy="0"/>
        </a:xfrm>
      </p:grpSpPr>
      <p:sp>
        <p:nvSpPr>
          <p:cNvPr id="524" name="Google Shape;524;p36:notes"/>
          <p:cNvSpPr txBox="1"/>
          <p:nvPr>
            <p:ph idx="1" type="body"/>
          </p:nvPr>
        </p:nvSpPr>
        <p:spPr>
          <a:xfrm>
            <a:off x="704850" y="4479925"/>
            <a:ext cx="5643563" cy="36655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5" name="Google Shape;525;p36:notes"/>
          <p:cNvSpPr/>
          <p:nvPr>
            <p:ph idx="2" type="sldImg"/>
          </p:nvPr>
        </p:nvSpPr>
        <p:spPr>
          <a:xfrm>
            <a:off x="733425" y="1163638"/>
            <a:ext cx="5586413"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4" name="Shape 534"/>
        <p:cNvGrpSpPr/>
        <p:nvPr/>
      </p:nvGrpSpPr>
      <p:grpSpPr>
        <a:xfrm>
          <a:off x="0" y="0"/>
          <a:ext cx="0" cy="0"/>
          <a:chOff x="0" y="0"/>
          <a:chExt cx="0" cy="0"/>
        </a:xfrm>
      </p:grpSpPr>
      <p:sp>
        <p:nvSpPr>
          <p:cNvPr id="535" name="Google Shape;535;p37:notes"/>
          <p:cNvSpPr txBox="1"/>
          <p:nvPr>
            <p:ph idx="1" type="body"/>
          </p:nvPr>
        </p:nvSpPr>
        <p:spPr>
          <a:xfrm>
            <a:off x="704850" y="4479925"/>
            <a:ext cx="5643563" cy="36655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6" name="Google Shape;536;p37:notes"/>
          <p:cNvSpPr/>
          <p:nvPr>
            <p:ph idx="2" type="sldImg"/>
          </p:nvPr>
        </p:nvSpPr>
        <p:spPr>
          <a:xfrm>
            <a:off x="733425" y="1163638"/>
            <a:ext cx="5586413"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5" name="Shape 545"/>
        <p:cNvGrpSpPr/>
        <p:nvPr/>
      </p:nvGrpSpPr>
      <p:grpSpPr>
        <a:xfrm>
          <a:off x="0" y="0"/>
          <a:ext cx="0" cy="0"/>
          <a:chOff x="0" y="0"/>
          <a:chExt cx="0" cy="0"/>
        </a:xfrm>
      </p:grpSpPr>
      <p:sp>
        <p:nvSpPr>
          <p:cNvPr id="546" name="Google Shape;546;p38:notes"/>
          <p:cNvSpPr txBox="1"/>
          <p:nvPr>
            <p:ph idx="1" type="body"/>
          </p:nvPr>
        </p:nvSpPr>
        <p:spPr>
          <a:xfrm>
            <a:off x="704850" y="4479925"/>
            <a:ext cx="5643563" cy="36655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7" name="Google Shape;547;p38:notes"/>
          <p:cNvSpPr/>
          <p:nvPr>
            <p:ph idx="2" type="sldImg"/>
          </p:nvPr>
        </p:nvSpPr>
        <p:spPr>
          <a:xfrm>
            <a:off x="733425" y="1163638"/>
            <a:ext cx="5586413"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6" name="Shape 556"/>
        <p:cNvGrpSpPr/>
        <p:nvPr/>
      </p:nvGrpSpPr>
      <p:grpSpPr>
        <a:xfrm>
          <a:off x="0" y="0"/>
          <a:ext cx="0" cy="0"/>
          <a:chOff x="0" y="0"/>
          <a:chExt cx="0" cy="0"/>
        </a:xfrm>
      </p:grpSpPr>
      <p:sp>
        <p:nvSpPr>
          <p:cNvPr id="557" name="Google Shape;557;p39:notes"/>
          <p:cNvSpPr txBox="1"/>
          <p:nvPr>
            <p:ph idx="1" type="body"/>
          </p:nvPr>
        </p:nvSpPr>
        <p:spPr>
          <a:xfrm>
            <a:off x="704850" y="4479925"/>
            <a:ext cx="5643563" cy="36655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8" name="Google Shape;558;p39:notes"/>
          <p:cNvSpPr/>
          <p:nvPr>
            <p:ph idx="2" type="sldImg"/>
          </p:nvPr>
        </p:nvSpPr>
        <p:spPr>
          <a:xfrm>
            <a:off x="733425" y="1163638"/>
            <a:ext cx="5586413"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7" name="Shape 567"/>
        <p:cNvGrpSpPr/>
        <p:nvPr/>
      </p:nvGrpSpPr>
      <p:grpSpPr>
        <a:xfrm>
          <a:off x="0" y="0"/>
          <a:ext cx="0" cy="0"/>
          <a:chOff x="0" y="0"/>
          <a:chExt cx="0" cy="0"/>
        </a:xfrm>
      </p:grpSpPr>
      <p:sp>
        <p:nvSpPr>
          <p:cNvPr id="568" name="Google Shape;568;p40:notes"/>
          <p:cNvSpPr txBox="1"/>
          <p:nvPr>
            <p:ph idx="1" type="body"/>
          </p:nvPr>
        </p:nvSpPr>
        <p:spPr>
          <a:xfrm>
            <a:off x="704850" y="4479925"/>
            <a:ext cx="5643563" cy="36655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9" name="Google Shape;569;p40:notes"/>
          <p:cNvSpPr/>
          <p:nvPr>
            <p:ph idx="2" type="sldImg"/>
          </p:nvPr>
        </p:nvSpPr>
        <p:spPr>
          <a:xfrm>
            <a:off x="733425" y="1163638"/>
            <a:ext cx="5586413"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4" name="Shape 174"/>
        <p:cNvGrpSpPr/>
        <p:nvPr/>
      </p:nvGrpSpPr>
      <p:grpSpPr>
        <a:xfrm>
          <a:off x="0" y="0"/>
          <a:ext cx="0" cy="0"/>
          <a:chOff x="0" y="0"/>
          <a:chExt cx="0" cy="0"/>
        </a:xfrm>
      </p:grpSpPr>
      <p:sp>
        <p:nvSpPr>
          <p:cNvPr id="175" name="Google Shape;175;p4:notes"/>
          <p:cNvSpPr/>
          <p:nvPr>
            <p:ph idx="2" type="sldImg"/>
          </p:nvPr>
        </p:nvSpPr>
        <p:spPr>
          <a:xfrm>
            <a:off x="733425" y="1163638"/>
            <a:ext cx="5586413"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6" name="Google Shape;176;p4:notes"/>
          <p:cNvSpPr txBox="1"/>
          <p:nvPr>
            <p:ph idx="1" type="body"/>
          </p:nvPr>
        </p:nvSpPr>
        <p:spPr>
          <a:xfrm>
            <a:off x="704850" y="4479925"/>
            <a:ext cx="5643563" cy="36655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8" name="Shape 578"/>
        <p:cNvGrpSpPr/>
        <p:nvPr/>
      </p:nvGrpSpPr>
      <p:grpSpPr>
        <a:xfrm>
          <a:off x="0" y="0"/>
          <a:ext cx="0" cy="0"/>
          <a:chOff x="0" y="0"/>
          <a:chExt cx="0" cy="0"/>
        </a:xfrm>
      </p:grpSpPr>
      <p:sp>
        <p:nvSpPr>
          <p:cNvPr id="579" name="Google Shape;579;p41:notes"/>
          <p:cNvSpPr txBox="1"/>
          <p:nvPr>
            <p:ph idx="1" type="body"/>
          </p:nvPr>
        </p:nvSpPr>
        <p:spPr>
          <a:xfrm>
            <a:off x="704850" y="4479925"/>
            <a:ext cx="5643563" cy="36655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0" name="Google Shape;580;p41:notes"/>
          <p:cNvSpPr/>
          <p:nvPr>
            <p:ph idx="2" type="sldImg"/>
          </p:nvPr>
        </p:nvSpPr>
        <p:spPr>
          <a:xfrm>
            <a:off x="733425" y="1163638"/>
            <a:ext cx="5586413"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9" name="Shape 589"/>
        <p:cNvGrpSpPr/>
        <p:nvPr/>
      </p:nvGrpSpPr>
      <p:grpSpPr>
        <a:xfrm>
          <a:off x="0" y="0"/>
          <a:ext cx="0" cy="0"/>
          <a:chOff x="0" y="0"/>
          <a:chExt cx="0" cy="0"/>
        </a:xfrm>
      </p:grpSpPr>
      <p:sp>
        <p:nvSpPr>
          <p:cNvPr id="590" name="Google Shape;590;p42:notes"/>
          <p:cNvSpPr txBox="1"/>
          <p:nvPr>
            <p:ph idx="1" type="body"/>
          </p:nvPr>
        </p:nvSpPr>
        <p:spPr>
          <a:xfrm>
            <a:off x="704850" y="4479925"/>
            <a:ext cx="5643563" cy="36655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1" name="Google Shape;591;p42:notes"/>
          <p:cNvSpPr/>
          <p:nvPr>
            <p:ph idx="2" type="sldImg"/>
          </p:nvPr>
        </p:nvSpPr>
        <p:spPr>
          <a:xfrm>
            <a:off x="733425" y="1163638"/>
            <a:ext cx="5586413"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0" name="Shape 600"/>
        <p:cNvGrpSpPr/>
        <p:nvPr/>
      </p:nvGrpSpPr>
      <p:grpSpPr>
        <a:xfrm>
          <a:off x="0" y="0"/>
          <a:ext cx="0" cy="0"/>
          <a:chOff x="0" y="0"/>
          <a:chExt cx="0" cy="0"/>
        </a:xfrm>
      </p:grpSpPr>
      <p:sp>
        <p:nvSpPr>
          <p:cNvPr id="601" name="Google Shape;601;p43:notes"/>
          <p:cNvSpPr txBox="1"/>
          <p:nvPr>
            <p:ph idx="1" type="body"/>
          </p:nvPr>
        </p:nvSpPr>
        <p:spPr>
          <a:xfrm>
            <a:off x="704850" y="4479925"/>
            <a:ext cx="5643563" cy="36655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2" name="Google Shape;602;p43:notes"/>
          <p:cNvSpPr/>
          <p:nvPr>
            <p:ph idx="2" type="sldImg"/>
          </p:nvPr>
        </p:nvSpPr>
        <p:spPr>
          <a:xfrm>
            <a:off x="733425" y="1163638"/>
            <a:ext cx="5586413"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0" name="Shape 610"/>
        <p:cNvGrpSpPr/>
        <p:nvPr/>
      </p:nvGrpSpPr>
      <p:grpSpPr>
        <a:xfrm>
          <a:off x="0" y="0"/>
          <a:ext cx="0" cy="0"/>
          <a:chOff x="0" y="0"/>
          <a:chExt cx="0" cy="0"/>
        </a:xfrm>
      </p:grpSpPr>
      <p:sp>
        <p:nvSpPr>
          <p:cNvPr id="611" name="Google Shape;611;p44:notes"/>
          <p:cNvSpPr txBox="1"/>
          <p:nvPr>
            <p:ph idx="1" type="body"/>
          </p:nvPr>
        </p:nvSpPr>
        <p:spPr>
          <a:xfrm>
            <a:off x="704850" y="4479925"/>
            <a:ext cx="5643563" cy="36655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2" name="Google Shape;612;p44:notes"/>
          <p:cNvSpPr/>
          <p:nvPr>
            <p:ph idx="2" type="sldImg"/>
          </p:nvPr>
        </p:nvSpPr>
        <p:spPr>
          <a:xfrm>
            <a:off x="733425" y="1163638"/>
            <a:ext cx="5586413"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0" name="Shape 620"/>
        <p:cNvGrpSpPr/>
        <p:nvPr/>
      </p:nvGrpSpPr>
      <p:grpSpPr>
        <a:xfrm>
          <a:off x="0" y="0"/>
          <a:ext cx="0" cy="0"/>
          <a:chOff x="0" y="0"/>
          <a:chExt cx="0" cy="0"/>
        </a:xfrm>
      </p:grpSpPr>
      <p:sp>
        <p:nvSpPr>
          <p:cNvPr id="621" name="Google Shape;621;p45:notes"/>
          <p:cNvSpPr txBox="1"/>
          <p:nvPr>
            <p:ph idx="1" type="body"/>
          </p:nvPr>
        </p:nvSpPr>
        <p:spPr>
          <a:xfrm>
            <a:off x="704850" y="4479925"/>
            <a:ext cx="5643563" cy="36655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2" name="Google Shape;622;p45:notes"/>
          <p:cNvSpPr/>
          <p:nvPr>
            <p:ph idx="2" type="sldImg"/>
          </p:nvPr>
        </p:nvSpPr>
        <p:spPr>
          <a:xfrm>
            <a:off x="733425" y="1163638"/>
            <a:ext cx="5586413"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0" name="Shape 630"/>
        <p:cNvGrpSpPr/>
        <p:nvPr/>
      </p:nvGrpSpPr>
      <p:grpSpPr>
        <a:xfrm>
          <a:off x="0" y="0"/>
          <a:ext cx="0" cy="0"/>
          <a:chOff x="0" y="0"/>
          <a:chExt cx="0" cy="0"/>
        </a:xfrm>
      </p:grpSpPr>
      <p:sp>
        <p:nvSpPr>
          <p:cNvPr id="631" name="Google Shape;631;p46:notes"/>
          <p:cNvSpPr txBox="1"/>
          <p:nvPr>
            <p:ph idx="1" type="body"/>
          </p:nvPr>
        </p:nvSpPr>
        <p:spPr>
          <a:xfrm>
            <a:off x="704850" y="4479925"/>
            <a:ext cx="5643563" cy="36655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2" name="Google Shape;632;p46:notes"/>
          <p:cNvSpPr/>
          <p:nvPr>
            <p:ph idx="2" type="sldImg"/>
          </p:nvPr>
        </p:nvSpPr>
        <p:spPr>
          <a:xfrm>
            <a:off x="733425" y="1163638"/>
            <a:ext cx="5586413"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0" name="Shape 640"/>
        <p:cNvGrpSpPr/>
        <p:nvPr/>
      </p:nvGrpSpPr>
      <p:grpSpPr>
        <a:xfrm>
          <a:off x="0" y="0"/>
          <a:ext cx="0" cy="0"/>
          <a:chOff x="0" y="0"/>
          <a:chExt cx="0" cy="0"/>
        </a:xfrm>
      </p:grpSpPr>
      <p:sp>
        <p:nvSpPr>
          <p:cNvPr id="641" name="Google Shape;641;p47:notes"/>
          <p:cNvSpPr txBox="1"/>
          <p:nvPr>
            <p:ph idx="1" type="body"/>
          </p:nvPr>
        </p:nvSpPr>
        <p:spPr>
          <a:xfrm>
            <a:off x="704850" y="4479925"/>
            <a:ext cx="5643563" cy="36655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2" name="Google Shape;642;p47:notes"/>
          <p:cNvSpPr/>
          <p:nvPr>
            <p:ph idx="2" type="sldImg"/>
          </p:nvPr>
        </p:nvSpPr>
        <p:spPr>
          <a:xfrm>
            <a:off x="733425" y="1163638"/>
            <a:ext cx="5586413"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0" name="Shape 650"/>
        <p:cNvGrpSpPr/>
        <p:nvPr/>
      </p:nvGrpSpPr>
      <p:grpSpPr>
        <a:xfrm>
          <a:off x="0" y="0"/>
          <a:ext cx="0" cy="0"/>
          <a:chOff x="0" y="0"/>
          <a:chExt cx="0" cy="0"/>
        </a:xfrm>
      </p:grpSpPr>
      <p:sp>
        <p:nvSpPr>
          <p:cNvPr id="651" name="Google Shape;651;p48:notes"/>
          <p:cNvSpPr txBox="1"/>
          <p:nvPr>
            <p:ph idx="1" type="body"/>
          </p:nvPr>
        </p:nvSpPr>
        <p:spPr>
          <a:xfrm>
            <a:off x="704850" y="4479925"/>
            <a:ext cx="5643563" cy="36655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2" name="Google Shape;652;p48:notes"/>
          <p:cNvSpPr/>
          <p:nvPr>
            <p:ph idx="2" type="sldImg"/>
          </p:nvPr>
        </p:nvSpPr>
        <p:spPr>
          <a:xfrm>
            <a:off x="733425" y="1163638"/>
            <a:ext cx="5586413"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0" name="Shape 660"/>
        <p:cNvGrpSpPr/>
        <p:nvPr/>
      </p:nvGrpSpPr>
      <p:grpSpPr>
        <a:xfrm>
          <a:off x="0" y="0"/>
          <a:ext cx="0" cy="0"/>
          <a:chOff x="0" y="0"/>
          <a:chExt cx="0" cy="0"/>
        </a:xfrm>
      </p:grpSpPr>
      <p:sp>
        <p:nvSpPr>
          <p:cNvPr id="661" name="Google Shape;661;p49:notes"/>
          <p:cNvSpPr txBox="1"/>
          <p:nvPr>
            <p:ph idx="1" type="body"/>
          </p:nvPr>
        </p:nvSpPr>
        <p:spPr>
          <a:xfrm>
            <a:off x="704850" y="4479925"/>
            <a:ext cx="5643563" cy="36655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2" name="Google Shape;662;p49:notes"/>
          <p:cNvSpPr/>
          <p:nvPr>
            <p:ph idx="2" type="sldImg"/>
          </p:nvPr>
        </p:nvSpPr>
        <p:spPr>
          <a:xfrm>
            <a:off x="733425" y="1163638"/>
            <a:ext cx="5586413"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0" name="Shape 670"/>
        <p:cNvGrpSpPr/>
        <p:nvPr/>
      </p:nvGrpSpPr>
      <p:grpSpPr>
        <a:xfrm>
          <a:off x="0" y="0"/>
          <a:ext cx="0" cy="0"/>
          <a:chOff x="0" y="0"/>
          <a:chExt cx="0" cy="0"/>
        </a:xfrm>
      </p:grpSpPr>
      <p:sp>
        <p:nvSpPr>
          <p:cNvPr id="671" name="Google Shape;671;p50:notes"/>
          <p:cNvSpPr txBox="1"/>
          <p:nvPr>
            <p:ph idx="1" type="body"/>
          </p:nvPr>
        </p:nvSpPr>
        <p:spPr>
          <a:xfrm>
            <a:off x="704850" y="4479925"/>
            <a:ext cx="5643563" cy="36655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2" name="Google Shape;672;p50:notes"/>
          <p:cNvSpPr/>
          <p:nvPr>
            <p:ph idx="2" type="sldImg"/>
          </p:nvPr>
        </p:nvSpPr>
        <p:spPr>
          <a:xfrm>
            <a:off x="733425" y="1163638"/>
            <a:ext cx="5586413"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1" name="Shape 181"/>
        <p:cNvGrpSpPr/>
        <p:nvPr/>
      </p:nvGrpSpPr>
      <p:grpSpPr>
        <a:xfrm>
          <a:off x="0" y="0"/>
          <a:ext cx="0" cy="0"/>
          <a:chOff x="0" y="0"/>
          <a:chExt cx="0" cy="0"/>
        </a:xfrm>
      </p:grpSpPr>
      <p:sp>
        <p:nvSpPr>
          <p:cNvPr id="182" name="Google Shape;182;p5:notes"/>
          <p:cNvSpPr txBox="1"/>
          <p:nvPr>
            <p:ph idx="1" type="body"/>
          </p:nvPr>
        </p:nvSpPr>
        <p:spPr>
          <a:xfrm>
            <a:off x="704850" y="4479925"/>
            <a:ext cx="5643563" cy="36655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3" name="Google Shape;183;p5:notes"/>
          <p:cNvSpPr/>
          <p:nvPr>
            <p:ph idx="2" type="sldImg"/>
          </p:nvPr>
        </p:nvSpPr>
        <p:spPr>
          <a:xfrm>
            <a:off x="733425" y="1163638"/>
            <a:ext cx="5586413"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0" name="Shape 680"/>
        <p:cNvGrpSpPr/>
        <p:nvPr/>
      </p:nvGrpSpPr>
      <p:grpSpPr>
        <a:xfrm>
          <a:off x="0" y="0"/>
          <a:ext cx="0" cy="0"/>
          <a:chOff x="0" y="0"/>
          <a:chExt cx="0" cy="0"/>
        </a:xfrm>
      </p:grpSpPr>
      <p:sp>
        <p:nvSpPr>
          <p:cNvPr id="681" name="Google Shape;681;p51:notes"/>
          <p:cNvSpPr txBox="1"/>
          <p:nvPr>
            <p:ph idx="1" type="body"/>
          </p:nvPr>
        </p:nvSpPr>
        <p:spPr>
          <a:xfrm>
            <a:off x="704850" y="4479925"/>
            <a:ext cx="5643563" cy="36655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2" name="Google Shape;682;p51:notes"/>
          <p:cNvSpPr/>
          <p:nvPr>
            <p:ph idx="2" type="sldImg"/>
          </p:nvPr>
        </p:nvSpPr>
        <p:spPr>
          <a:xfrm>
            <a:off x="733425" y="1163638"/>
            <a:ext cx="5586413"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0" name="Shape 690"/>
        <p:cNvGrpSpPr/>
        <p:nvPr/>
      </p:nvGrpSpPr>
      <p:grpSpPr>
        <a:xfrm>
          <a:off x="0" y="0"/>
          <a:ext cx="0" cy="0"/>
          <a:chOff x="0" y="0"/>
          <a:chExt cx="0" cy="0"/>
        </a:xfrm>
      </p:grpSpPr>
      <p:sp>
        <p:nvSpPr>
          <p:cNvPr id="691" name="Google Shape;691;p52:notes"/>
          <p:cNvSpPr txBox="1"/>
          <p:nvPr>
            <p:ph idx="1" type="body"/>
          </p:nvPr>
        </p:nvSpPr>
        <p:spPr>
          <a:xfrm>
            <a:off x="704850" y="4479925"/>
            <a:ext cx="5643563" cy="36655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2" name="Google Shape;692;p52:notes"/>
          <p:cNvSpPr/>
          <p:nvPr>
            <p:ph idx="2" type="sldImg"/>
          </p:nvPr>
        </p:nvSpPr>
        <p:spPr>
          <a:xfrm>
            <a:off x="733425" y="1163638"/>
            <a:ext cx="5586413"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0" name="Shape 700"/>
        <p:cNvGrpSpPr/>
        <p:nvPr/>
      </p:nvGrpSpPr>
      <p:grpSpPr>
        <a:xfrm>
          <a:off x="0" y="0"/>
          <a:ext cx="0" cy="0"/>
          <a:chOff x="0" y="0"/>
          <a:chExt cx="0" cy="0"/>
        </a:xfrm>
      </p:grpSpPr>
      <p:sp>
        <p:nvSpPr>
          <p:cNvPr id="701" name="Google Shape;701;p53:notes"/>
          <p:cNvSpPr txBox="1"/>
          <p:nvPr>
            <p:ph idx="1" type="body"/>
          </p:nvPr>
        </p:nvSpPr>
        <p:spPr>
          <a:xfrm>
            <a:off x="704850" y="4479925"/>
            <a:ext cx="5643563" cy="36655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2" name="Google Shape;702;p53:notes"/>
          <p:cNvSpPr/>
          <p:nvPr>
            <p:ph idx="2" type="sldImg"/>
          </p:nvPr>
        </p:nvSpPr>
        <p:spPr>
          <a:xfrm>
            <a:off x="733425" y="1163638"/>
            <a:ext cx="5586413"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0" name="Shape 710"/>
        <p:cNvGrpSpPr/>
        <p:nvPr/>
      </p:nvGrpSpPr>
      <p:grpSpPr>
        <a:xfrm>
          <a:off x="0" y="0"/>
          <a:ext cx="0" cy="0"/>
          <a:chOff x="0" y="0"/>
          <a:chExt cx="0" cy="0"/>
        </a:xfrm>
      </p:grpSpPr>
      <p:sp>
        <p:nvSpPr>
          <p:cNvPr id="711" name="Google Shape;711;p54:notes"/>
          <p:cNvSpPr txBox="1"/>
          <p:nvPr>
            <p:ph idx="1" type="body"/>
          </p:nvPr>
        </p:nvSpPr>
        <p:spPr>
          <a:xfrm>
            <a:off x="704850" y="4479925"/>
            <a:ext cx="5643563" cy="36655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2" name="Google Shape;712;p54:notes"/>
          <p:cNvSpPr/>
          <p:nvPr>
            <p:ph idx="2" type="sldImg"/>
          </p:nvPr>
        </p:nvSpPr>
        <p:spPr>
          <a:xfrm>
            <a:off x="733425" y="1163638"/>
            <a:ext cx="5586413"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0" name="Shape 720"/>
        <p:cNvGrpSpPr/>
        <p:nvPr/>
      </p:nvGrpSpPr>
      <p:grpSpPr>
        <a:xfrm>
          <a:off x="0" y="0"/>
          <a:ext cx="0" cy="0"/>
          <a:chOff x="0" y="0"/>
          <a:chExt cx="0" cy="0"/>
        </a:xfrm>
      </p:grpSpPr>
      <p:sp>
        <p:nvSpPr>
          <p:cNvPr id="721" name="Google Shape;721;p55:notes"/>
          <p:cNvSpPr txBox="1"/>
          <p:nvPr>
            <p:ph idx="1" type="body"/>
          </p:nvPr>
        </p:nvSpPr>
        <p:spPr>
          <a:xfrm>
            <a:off x="704850" y="4479925"/>
            <a:ext cx="5643563" cy="36655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2" name="Google Shape;722;p55:notes"/>
          <p:cNvSpPr/>
          <p:nvPr>
            <p:ph idx="2" type="sldImg"/>
          </p:nvPr>
        </p:nvSpPr>
        <p:spPr>
          <a:xfrm>
            <a:off x="733425" y="1163638"/>
            <a:ext cx="5586413"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0" name="Shape 730"/>
        <p:cNvGrpSpPr/>
        <p:nvPr/>
      </p:nvGrpSpPr>
      <p:grpSpPr>
        <a:xfrm>
          <a:off x="0" y="0"/>
          <a:ext cx="0" cy="0"/>
          <a:chOff x="0" y="0"/>
          <a:chExt cx="0" cy="0"/>
        </a:xfrm>
      </p:grpSpPr>
      <p:sp>
        <p:nvSpPr>
          <p:cNvPr id="731" name="Google Shape;731;p56:notes"/>
          <p:cNvSpPr txBox="1"/>
          <p:nvPr>
            <p:ph idx="1" type="body"/>
          </p:nvPr>
        </p:nvSpPr>
        <p:spPr>
          <a:xfrm>
            <a:off x="704850" y="4479925"/>
            <a:ext cx="5643563" cy="36655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2" name="Google Shape;732;p56:notes"/>
          <p:cNvSpPr/>
          <p:nvPr>
            <p:ph idx="2" type="sldImg"/>
          </p:nvPr>
        </p:nvSpPr>
        <p:spPr>
          <a:xfrm>
            <a:off x="733425" y="1163638"/>
            <a:ext cx="5586413"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0" name="Shape 740"/>
        <p:cNvGrpSpPr/>
        <p:nvPr/>
      </p:nvGrpSpPr>
      <p:grpSpPr>
        <a:xfrm>
          <a:off x="0" y="0"/>
          <a:ext cx="0" cy="0"/>
          <a:chOff x="0" y="0"/>
          <a:chExt cx="0" cy="0"/>
        </a:xfrm>
      </p:grpSpPr>
      <p:sp>
        <p:nvSpPr>
          <p:cNvPr id="741" name="Google Shape;741;p57:notes"/>
          <p:cNvSpPr txBox="1"/>
          <p:nvPr>
            <p:ph idx="1" type="body"/>
          </p:nvPr>
        </p:nvSpPr>
        <p:spPr>
          <a:xfrm>
            <a:off x="704850" y="4479925"/>
            <a:ext cx="5643563" cy="36655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2" name="Google Shape;742;p57:notes"/>
          <p:cNvSpPr/>
          <p:nvPr>
            <p:ph idx="2" type="sldImg"/>
          </p:nvPr>
        </p:nvSpPr>
        <p:spPr>
          <a:xfrm>
            <a:off x="733425" y="1163638"/>
            <a:ext cx="5586413"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0" name="Shape 750"/>
        <p:cNvGrpSpPr/>
        <p:nvPr/>
      </p:nvGrpSpPr>
      <p:grpSpPr>
        <a:xfrm>
          <a:off x="0" y="0"/>
          <a:ext cx="0" cy="0"/>
          <a:chOff x="0" y="0"/>
          <a:chExt cx="0" cy="0"/>
        </a:xfrm>
      </p:grpSpPr>
      <p:sp>
        <p:nvSpPr>
          <p:cNvPr id="751" name="Google Shape;751;p58:notes"/>
          <p:cNvSpPr txBox="1"/>
          <p:nvPr>
            <p:ph idx="1" type="body"/>
          </p:nvPr>
        </p:nvSpPr>
        <p:spPr>
          <a:xfrm>
            <a:off x="704850" y="4479925"/>
            <a:ext cx="5643563" cy="36655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2" name="Google Shape;752;p58:notes"/>
          <p:cNvSpPr/>
          <p:nvPr>
            <p:ph idx="2" type="sldImg"/>
          </p:nvPr>
        </p:nvSpPr>
        <p:spPr>
          <a:xfrm>
            <a:off x="733425" y="1163638"/>
            <a:ext cx="5586413"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0" name="Shape 760"/>
        <p:cNvGrpSpPr/>
        <p:nvPr/>
      </p:nvGrpSpPr>
      <p:grpSpPr>
        <a:xfrm>
          <a:off x="0" y="0"/>
          <a:ext cx="0" cy="0"/>
          <a:chOff x="0" y="0"/>
          <a:chExt cx="0" cy="0"/>
        </a:xfrm>
      </p:grpSpPr>
      <p:sp>
        <p:nvSpPr>
          <p:cNvPr id="761" name="Google Shape;761;p59:notes"/>
          <p:cNvSpPr txBox="1"/>
          <p:nvPr>
            <p:ph idx="1" type="body"/>
          </p:nvPr>
        </p:nvSpPr>
        <p:spPr>
          <a:xfrm>
            <a:off x="704850" y="4479925"/>
            <a:ext cx="5643563" cy="36655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2" name="Google Shape;762;p59:notes"/>
          <p:cNvSpPr/>
          <p:nvPr>
            <p:ph idx="2" type="sldImg"/>
          </p:nvPr>
        </p:nvSpPr>
        <p:spPr>
          <a:xfrm>
            <a:off x="733425" y="1163638"/>
            <a:ext cx="5586413"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0" name="Shape 770"/>
        <p:cNvGrpSpPr/>
        <p:nvPr/>
      </p:nvGrpSpPr>
      <p:grpSpPr>
        <a:xfrm>
          <a:off x="0" y="0"/>
          <a:ext cx="0" cy="0"/>
          <a:chOff x="0" y="0"/>
          <a:chExt cx="0" cy="0"/>
        </a:xfrm>
      </p:grpSpPr>
      <p:sp>
        <p:nvSpPr>
          <p:cNvPr id="771" name="Google Shape;771;p60:notes"/>
          <p:cNvSpPr txBox="1"/>
          <p:nvPr>
            <p:ph idx="1" type="body"/>
          </p:nvPr>
        </p:nvSpPr>
        <p:spPr>
          <a:xfrm>
            <a:off x="704850" y="4479925"/>
            <a:ext cx="5643563" cy="36655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2" name="Google Shape;772;p60:notes"/>
          <p:cNvSpPr/>
          <p:nvPr>
            <p:ph idx="2" type="sldImg"/>
          </p:nvPr>
        </p:nvSpPr>
        <p:spPr>
          <a:xfrm>
            <a:off x="733425" y="1163638"/>
            <a:ext cx="5586413"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8" name="Shape 188"/>
        <p:cNvGrpSpPr/>
        <p:nvPr/>
      </p:nvGrpSpPr>
      <p:grpSpPr>
        <a:xfrm>
          <a:off x="0" y="0"/>
          <a:ext cx="0" cy="0"/>
          <a:chOff x="0" y="0"/>
          <a:chExt cx="0" cy="0"/>
        </a:xfrm>
      </p:grpSpPr>
      <p:sp>
        <p:nvSpPr>
          <p:cNvPr id="189" name="Google Shape;189;p6:notes"/>
          <p:cNvSpPr txBox="1"/>
          <p:nvPr>
            <p:ph idx="1" type="body"/>
          </p:nvPr>
        </p:nvSpPr>
        <p:spPr>
          <a:xfrm>
            <a:off x="704850" y="4479925"/>
            <a:ext cx="5643563" cy="36655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0" name="Google Shape;190;p6:notes"/>
          <p:cNvSpPr/>
          <p:nvPr>
            <p:ph idx="2" type="sldImg"/>
          </p:nvPr>
        </p:nvSpPr>
        <p:spPr>
          <a:xfrm>
            <a:off x="733425" y="1163638"/>
            <a:ext cx="5586413"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0" name="Shape 780"/>
        <p:cNvGrpSpPr/>
        <p:nvPr/>
      </p:nvGrpSpPr>
      <p:grpSpPr>
        <a:xfrm>
          <a:off x="0" y="0"/>
          <a:ext cx="0" cy="0"/>
          <a:chOff x="0" y="0"/>
          <a:chExt cx="0" cy="0"/>
        </a:xfrm>
      </p:grpSpPr>
      <p:sp>
        <p:nvSpPr>
          <p:cNvPr id="781" name="Google Shape;781;p61:notes"/>
          <p:cNvSpPr txBox="1"/>
          <p:nvPr>
            <p:ph idx="1" type="body"/>
          </p:nvPr>
        </p:nvSpPr>
        <p:spPr>
          <a:xfrm>
            <a:off x="704850" y="4479925"/>
            <a:ext cx="5643563" cy="36655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2" name="Google Shape;782;p61:notes"/>
          <p:cNvSpPr/>
          <p:nvPr>
            <p:ph idx="2" type="sldImg"/>
          </p:nvPr>
        </p:nvSpPr>
        <p:spPr>
          <a:xfrm>
            <a:off x="733425" y="1163638"/>
            <a:ext cx="5586413"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0" name="Shape 790"/>
        <p:cNvGrpSpPr/>
        <p:nvPr/>
      </p:nvGrpSpPr>
      <p:grpSpPr>
        <a:xfrm>
          <a:off x="0" y="0"/>
          <a:ext cx="0" cy="0"/>
          <a:chOff x="0" y="0"/>
          <a:chExt cx="0" cy="0"/>
        </a:xfrm>
      </p:grpSpPr>
      <p:sp>
        <p:nvSpPr>
          <p:cNvPr id="791" name="Google Shape;791;p62:notes"/>
          <p:cNvSpPr txBox="1"/>
          <p:nvPr>
            <p:ph idx="1" type="body"/>
          </p:nvPr>
        </p:nvSpPr>
        <p:spPr>
          <a:xfrm>
            <a:off x="704850" y="4479925"/>
            <a:ext cx="5643563" cy="36655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2" name="Google Shape;792;p62:notes"/>
          <p:cNvSpPr/>
          <p:nvPr>
            <p:ph idx="2" type="sldImg"/>
          </p:nvPr>
        </p:nvSpPr>
        <p:spPr>
          <a:xfrm>
            <a:off x="733425" y="1163638"/>
            <a:ext cx="5586413"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2" name="Shape 802"/>
        <p:cNvGrpSpPr/>
        <p:nvPr/>
      </p:nvGrpSpPr>
      <p:grpSpPr>
        <a:xfrm>
          <a:off x="0" y="0"/>
          <a:ext cx="0" cy="0"/>
          <a:chOff x="0" y="0"/>
          <a:chExt cx="0" cy="0"/>
        </a:xfrm>
      </p:grpSpPr>
      <p:sp>
        <p:nvSpPr>
          <p:cNvPr id="803" name="Google Shape;803;p63:notes"/>
          <p:cNvSpPr txBox="1"/>
          <p:nvPr>
            <p:ph idx="1" type="body"/>
          </p:nvPr>
        </p:nvSpPr>
        <p:spPr>
          <a:xfrm>
            <a:off x="704850" y="4479925"/>
            <a:ext cx="5643563" cy="36655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4" name="Google Shape;804;p63:notes"/>
          <p:cNvSpPr/>
          <p:nvPr>
            <p:ph idx="2" type="sldImg"/>
          </p:nvPr>
        </p:nvSpPr>
        <p:spPr>
          <a:xfrm>
            <a:off x="733425" y="1163638"/>
            <a:ext cx="5586413"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2" name="Shape 812"/>
        <p:cNvGrpSpPr/>
        <p:nvPr/>
      </p:nvGrpSpPr>
      <p:grpSpPr>
        <a:xfrm>
          <a:off x="0" y="0"/>
          <a:ext cx="0" cy="0"/>
          <a:chOff x="0" y="0"/>
          <a:chExt cx="0" cy="0"/>
        </a:xfrm>
      </p:grpSpPr>
      <p:sp>
        <p:nvSpPr>
          <p:cNvPr id="813" name="Google Shape;813;p64:notes"/>
          <p:cNvSpPr txBox="1"/>
          <p:nvPr>
            <p:ph idx="1" type="body"/>
          </p:nvPr>
        </p:nvSpPr>
        <p:spPr>
          <a:xfrm>
            <a:off x="704850" y="4479925"/>
            <a:ext cx="5643563" cy="36655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4" name="Google Shape;814;p64:notes"/>
          <p:cNvSpPr/>
          <p:nvPr>
            <p:ph idx="2" type="sldImg"/>
          </p:nvPr>
        </p:nvSpPr>
        <p:spPr>
          <a:xfrm>
            <a:off x="733425" y="1163638"/>
            <a:ext cx="5586413"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2" name="Shape 822"/>
        <p:cNvGrpSpPr/>
        <p:nvPr/>
      </p:nvGrpSpPr>
      <p:grpSpPr>
        <a:xfrm>
          <a:off x="0" y="0"/>
          <a:ext cx="0" cy="0"/>
          <a:chOff x="0" y="0"/>
          <a:chExt cx="0" cy="0"/>
        </a:xfrm>
      </p:grpSpPr>
      <p:sp>
        <p:nvSpPr>
          <p:cNvPr id="823" name="Google Shape;823;p65:notes"/>
          <p:cNvSpPr txBox="1"/>
          <p:nvPr>
            <p:ph idx="1" type="body"/>
          </p:nvPr>
        </p:nvSpPr>
        <p:spPr>
          <a:xfrm>
            <a:off x="704850" y="4479925"/>
            <a:ext cx="5643563" cy="36655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4" name="Google Shape;824;p65:notes"/>
          <p:cNvSpPr/>
          <p:nvPr>
            <p:ph idx="2" type="sldImg"/>
          </p:nvPr>
        </p:nvSpPr>
        <p:spPr>
          <a:xfrm>
            <a:off x="733425" y="1163638"/>
            <a:ext cx="5586413"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3" name="Shape 833"/>
        <p:cNvGrpSpPr/>
        <p:nvPr/>
      </p:nvGrpSpPr>
      <p:grpSpPr>
        <a:xfrm>
          <a:off x="0" y="0"/>
          <a:ext cx="0" cy="0"/>
          <a:chOff x="0" y="0"/>
          <a:chExt cx="0" cy="0"/>
        </a:xfrm>
      </p:grpSpPr>
      <p:sp>
        <p:nvSpPr>
          <p:cNvPr id="834" name="Google Shape;834;p66:notes"/>
          <p:cNvSpPr txBox="1"/>
          <p:nvPr>
            <p:ph idx="1" type="body"/>
          </p:nvPr>
        </p:nvSpPr>
        <p:spPr>
          <a:xfrm>
            <a:off x="704850" y="4479925"/>
            <a:ext cx="5643563" cy="36655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5" name="Google Shape;835;p66:notes"/>
          <p:cNvSpPr/>
          <p:nvPr>
            <p:ph idx="2" type="sldImg"/>
          </p:nvPr>
        </p:nvSpPr>
        <p:spPr>
          <a:xfrm>
            <a:off x="733425" y="1163638"/>
            <a:ext cx="5586413"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3" name="Shape 843"/>
        <p:cNvGrpSpPr/>
        <p:nvPr/>
      </p:nvGrpSpPr>
      <p:grpSpPr>
        <a:xfrm>
          <a:off x="0" y="0"/>
          <a:ext cx="0" cy="0"/>
          <a:chOff x="0" y="0"/>
          <a:chExt cx="0" cy="0"/>
        </a:xfrm>
      </p:grpSpPr>
      <p:sp>
        <p:nvSpPr>
          <p:cNvPr id="844" name="Google Shape;844;p67:notes"/>
          <p:cNvSpPr txBox="1"/>
          <p:nvPr>
            <p:ph idx="1" type="body"/>
          </p:nvPr>
        </p:nvSpPr>
        <p:spPr>
          <a:xfrm>
            <a:off x="704850" y="4479925"/>
            <a:ext cx="5643563" cy="36655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5" name="Google Shape;845;p67:notes"/>
          <p:cNvSpPr/>
          <p:nvPr>
            <p:ph idx="2" type="sldImg"/>
          </p:nvPr>
        </p:nvSpPr>
        <p:spPr>
          <a:xfrm>
            <a:off x="733425" y="1163638"/>
            <a:ext cx="5586413"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5" name="Shape 855"/>
        <p:cNvGrpSpPr/>
        <p:nvPr/>
      </p:nvGrpSpPr>
      <p:grpSpPr>
        <a:xfrm>
          <a:off x="0" y="0"/>
          <a:ext cx="0" cy="0"/>
          <a:chOff x="0" y="0"/>
          <a:chExt cx="0" cy="0"/>
        </a:xfrm>
      </p:grpSpPr>
      <p:sp>
        <p:nvSpPr>
          <p:cNvPr id="856" name="Google Shape;856;p68:notes"/>
          <p:cNvSpPr txBox="1"/>
          <p:nvPr>
            <p:ph idx="1" type="body"/>
          </p:nvPr>
        </p:nvSpPr>
        <p:spPr>
          <a:xfrm>
            <a:off x="704850" y="4479925"/>
            <a:ext cx="5643563" cy="36655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7" name="Google Shape;857;p68:notes"/>
          <p:cNvSpPr/>
          <p:nvPr>
            <p:ph idx="2" type="sldImg"/>
          </p:nvPr>
        </p:nvSpPr>
        <p:spPr>
          <a:xfrm>
            <a:off x="733425" y="1163638"/>
            <a:ext cx="5586413"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5" name="Shape 865"/>
        <p:cNvGrpSpPr/>
        <p:nvPr/>
      </p:nvGrpSpPr>
      <p:grpSpPr>
        <a:xfrm>
          <a:off x="0" y="0"/>
          <a:ext cx="0" cy="0"/>
          <a:chOff x="0" y="0"/>
          <a:chExt cx="0" cy="0"/>
        </a:xfrm>
      </p:grpSpPr>
      <p:sp>
        <p:nvSpPr>
          <p:cNvPr id="866" name="Google Shape;866;p69:notes"/>
          <p:cNvSpPr txBox="1"/>
          <p:nvPr>
            <p:ph idx="1" type="body"/>
          </p:nvPr>
        </p:nvSpPr>
        <p:spPr>
          <a:xfrm>
            <a:off x="704850" y="4479925"/>
            <a:ext cx="5643563" cy="36655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7" name="Google Shape;867;p69:notes"/>
          <p:cNvSpPr/>
          <p:nvPr>
            <p:ph idx="2" type="sldImg"/>
          </p:nvPr>
        </p:nvSpPr>
        <p:spPr>
          <a:xfrm>
            <a:off x="733425" y="1163638"/>
            <a:ext cx="5586413"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5" name="Shape 875"/>
        <p:cNvGrpSpPr/>
        <p:nvPr/>
      </p:nvGrpSpPr>
      <p:grpSpPr>
        <a:xfrm>
          <a:off x="0" y="0"/>
          <a:ext cx="0" cy="0"/>
          <a:chOff x="0" y="0"/>
          <a:chExt cx="0" cy="0"/>
        </a:xfrm>
      </p:grpSpPr>
      <p:sp>
        <p:nvSpPr>
          <p:cNvPr id="876" name="Google Shape;876;p70:notes"/>
          <p:cNvSpPr txBox="1"/>
          <p:nvPr>
            <p:ph idx="1" type="body"/>
          </p:nvPr>
        </p:nvSpPr>
        <p:spPr>
          <a:xfrm>
            <a:off x="704850" y="4479925"/>
            <a:ext cx="5643563" cy="36655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7" name="Google Shape;877;p70:notes"/>
          <p:cNvSpPr/>
          <p:nvPr>
            <p:ph idx="2" type="sldImg"/>
          </p:nvPr>
        </p:nvSpPr>
        <p:spPr>
          <a:xfrm>
            <a:off x="733425" y="1163638"/>
            <a:ext cx="5586413"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 name="Shape 195"/>
        <p:cNvGrpSpPr/>
        <p:nvPr/>
      </p:nvGrpSpPr>
      <p:grpSpPr>
        <a:xfrm>
          <a:off x="0" y="0"/>
          <a:ext cx="0" cy="0"/>
          <a:chOff x="0" y="0"/>
          <a:chExt cx="0" cy="0"/>
        </a:xfrm>
      </p:grpSpPr>
      <p:sp>
        <p:nvSpPr>
          <p:cNvPr id="196" name="Google Shape;196;p7:notes"/>
          <p:cNvSpPr txBox="1"/>
          <p:nvPr>
            <p:ph idx="1" type="body"/>
          </p:nvPr>
        </p:nvSpPr>
        <p:spPr>
          <a:xfrm>
            <a:off x="704850" y="4479925"/>
            <a:ext cx="5643563" cy="36655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7" name="Google Shape;197;p7:notes"/>
          <p:cNvSpPr/>
          <p:nvPr>
            <p:ph idx="2" type="sldImg"/>
          </p:nvPr>
        </p:nvSpPr>
        <p:spPr>
          <a:xfrm>
            <a:off x="733425" y="1163638"/>
            <a:ext cx="5586413"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5" name="Shape 885"/>
        <p:cNvGrpSpPr/>
        <p:nvPr/>
      </p:nvGrpSpPr>
      <p:grpSpPr>
        <a:xfrm>
          <a:off x="0" y="0"/>
          <a:ext cx="0" cy="0"/>
          <a:chOff x="0" y="0"/>
          <a:chExt cx="0" cy="0"/>
        </a:xfrm>
      </p:grpSpPr>
      <p:sp>
        <p:nvSpPr>
          <p:cNvPr id="886" name="Google Shape;886;p71:notes"/>
          <p:cNvSpPr txBox="1"/>
          <p:nvPr>
            <p:ph idx="1" type="body"/>
          </p:nvPr>
        </p:nvSpPr>
        <p:spPr>
          <a:xfrm>
            <a:off x="704850" y="4479925"/>
            <a:ext cx="5643563" cy="36655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7" name="Google Shape;887;p71:notes"/>
          <p:cNvSpPr/>
          <p:nvPr>
            <p:ph idx="2" type="sldImg"/>
          </p:nvPr>
        </p:nvSpPr>
        <p:spPr>
          <a:xfrm>
            <a:off x="733425" y="1163638"/>
            <a:ext cx="5586413"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5" name="Shape 895"/>
        <p:cNvGrpSpPr/>
        <p:nvPr/>
      </p:nvGrpSpPr>
      <p:grpSpPr>
        <a:xfrm>
          <a:off x="0" y="0"/>
          <a:ext cx="0" cy="0"/>
          <a:chOff x="0" y="0"/>
          <a:chExt cx="0" cy="0"/>
        </a:xfrm>
      </p:grpSpPr>
      <p:sp>
        <p:nvSpPr>
          <p:cNvPr id="896" name="Google Shape;896;p72:notes"/>
          <p:cNvSpPr txBox="1"/>
          <p:nvPr>
            <p:ph idx="1" type="body"/>
          </p:nvPr>
        </p:nvSpPr>
        <p:spPr>
          <a:xfrm>
            <a:off x="704850" y="4479925"/>
            <a:ext cx="5643563" cy="36655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7" name="Google Shape;897;p72:notes"/>
          <p:cNvSpPr/>
          <p:nvPr>
            <p:ph idx="2" type="sldImg"/>
          </p:nvPr>
        </p:nvSpPr>
        <p:spPr>
          <a:xfrm>
            <a:off x="733425" y="1163638"/>
            <a:ext cx="5586413"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7" name="Shape 907"/>
        <p:cNvGrpSpPr/>
        <p:nvPr/>
      </p:nvGrpSpPr>
      <p:grpSpPr>
        <a:xfrm>
          <a:off x="0" y="0"/>
          <a:ext cx="0" cy="0"/>
          <a:chOff x="0" y="0"/>
          <a:chExt cx="0" cy="0"/>
        </a:xfrm>
      </p:grpSpPr>
      <p:sp>
        <p:nvSpPr>
          <p:cNvPr id="908" name="Google Shape;908;p73:notes"/>
          <p:cNvSpPr txBox="1"/>
          <p:nvPr>
            <p:ph idx="1" type="body"/>
          </p:nvPr>
        </p:nvSpPr>
        <p:spPr>
          <a:xfrm>
            <a:off x="704850" y="4479925"/>
            <a:ext cx="5643563" cy="36655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9" name="Google Shape;909;p73:notes"/>
          <p:cNvSpPr/>
          <p:nvPr>
            <p:ph idx="2" type="sldImg"/>
          </p:nvPr>
        </p:nvSpPr>
        <p:spPr>
          <a:xfrm>
            <a:off x="733425" y="1163638"/>
            <a:ext cx="5586413"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7" name="Shape 917"/>
        <p:cNvGrpSpPr/>
        <p:nvPr/>
      </p:nvGrpSpPr>
      <p:grpSpPr>
        <a:xfrm>
          <a:off x="0" y="0"/>
          <a:ext cx="0" cy="0"/>
          <a:chOff x="0" y="0"/>
          <a:chExt cx="0" cy="0"/>
        </a:xfrm>
      </p:grpSpPr>
      <p:sp>
        <p:nvSpPr>
          <p:cNvPr id="918" name="Google Shape;918;p74:notes"/>
          <p:cNvSpPr txBox="1"/>
          <p:nvPr>
            <p:ph idx="1" type="body"/>
          </p:nvPr>
        </p:nvSpPr>
        <p:spPr>
          <a:xfrm>
            <a:off x="704850" y="4479925"/>
            <a:ext cx="5643563" cy="36655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9" name="Google Shape;919;p74:notes"/>
          <p:cNvSpPr/>
          <p:nvPr>
            <p:ph idx="2" type="sldImg"/>
          </p:nvPr>
        </p:nvSpPr>
        <p:spPr>
          <a:xfrm>
            <a:off x="733425" y="1163638"/>
            <a:ext cx="5586413"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7" name="Shape 927"/>
        <p:cNvGrpSpPr/>
        <p:nvPr/>
      </p:nvGrpSpPr>
      <p:grpSpPr>
        <a:xfrm>
          <a:off x="0" y="0"/>
          <a:ext cx="0" cy="0"/>
          <a:chOff x="0" y="0"/>
          <a:chExt cx="0" cy="0"/>
        </a:xfrm>
      </p:grpSpPr>
      <p:sp>
        <p:nvSpPr>
          <p:cNvPr id="928" name="Google Shape;928;p75:notes"/>
          <p:cNvSpPr txBox="1"/>
          <p:nvPr>
            <p:ph idx="1" type="body"/>
          </p:nvPr>
        </p:nvSpPr>
        <p:spPr>
          <a:xfrm>
            <a:off x="704850" y="4479925"/>
            <a:ext cx="5643563" cy="36655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9" name="Google Shape;929;p75:notes"/>
          <p:cNvSpPr/>
          <p:nvPr>
            <p:ph idx="2" type="sldImg"/>
          </p:nvPr>
        </p:nvSpPr>
        <p:spPr>
          <a:xfrm>
            <a:off x="733425" y="1163638"/>
            <a:ext cx="5586413"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7" name="Shape 937"/>
        <p:cNvGrpSpPr/>
        <p:nvPr/>
      </p:nvGrpSpPr>
      <p:grpSpPr>
        <a:xfrm>
          <a:off x="0" y="0"/>
          <a:ext cx="0" cy="0"/>
          <a:chOff x="0" y="0"/>
          <a:chExt cx="0" cy="0"/>
        </a:xfrm>
      </p:grpSpPr>
      <p:sp>
        <p:nvSpPr>
          <p:cNvPr id="938" name="Google Shape;938;p76:notes"/>
          <p:cNvSpPr txBox="1"/>
          <p:nvPr>
            <p:ph idx="1" type="body"/>
          </p:nvPr>
        </p:nvSpPr>
        <p:spPr>
          <a:xfrm>
            <a:off x="704850" y="4479925"/>
            <a:ext cx="5643563" cy="36655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9" name="Google Shape;939;p76:notes"/>
          <p:cNvSpPr/>
          <p:nvPr>
            <p:ph idx="2" type="sldImg"/>
          </p:nvPr>
        </p:nvSpPr>
        <p:spPr>
          <a:xfrm>
            <a:off x="733425" y="1163638"/>
            <a:ext cx="5586413"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8" name="Shape 948"/>
        <p:cNvGrpSpPr/>
        <p:nvPr/>
      </p:nvGrpSpPr>
      <p:grpSpPr>
        <a:xfrm>
          <a:off x="0" y="0"/>
          <a:ext cx="0" cy="0"/>
          <a:chOff x="0" y="0"/>
          <a:chExt cx="0" cy="0"/>
        </a:xfrm>
      </p:grpSpPr>
      <p:sp>
        <p:nvSpPr>
          <p:cNvPr id="949" name="Google Shape;949;p77:notes"/>
          <p:cNvSpPr txBox="1"/>
          <p:nvPr>
            <p:ph idx="1" type="body"/>
          </p:nvPr>
        </p:nvSpPr>
        <p:spPr>
          <a:xfrm>
            <a:off x="704850" y="4479925"/>
            <a:ext cx="5643563" cy="36655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0" name="Google Shape;950;p77:notes"/>
          <p:cNvSpPr/>
          <p:nvPr>
            <p:ph idx="2" type="sldImg"/>
          </p:nvPr>
        </p:nvSpPr>
        <p:spPr>
          <a:xfrm>
            <a:off x="733425" y="1163638"/>
            <a:ext cx="5586413"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9" name="Shape 959"/>
        <p:cNvGrpSpPr/>
        <p:nvPr/>
      </p:nvGrpSpPr>
      <p:grpSpPr>
        <a:xfrm>
          <a:off x="0" y="0"/>
          <a:ext cx="0" cy="0"/>
          <a:chOff x="0" y="0"/>
          <a:chExt cx="0" cy="0"/>
        </a:xfrm>
      </p:grpSpPr>
      <p:sp>
        <p:nvSpPr>
          <p:cNvPr id="960" name="Google Shape;960;p78:notes"/>
          <p:cNvSpPr txBox="1"/>
          <p:nvPr>
            <p:ph idx="1" type="body"/>
          </p:nvPr>
        </p:nvSpPr>
        <p:spPr>
          <a:xfrm>
            <a:off x="704850" y="4479925"/>
            <a:ext cx="5643563" cy="36655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1" name="Google Shape;961;p78:notes"/>
          <p:cNvSpPr/>
          <p:nvPr>
            <p:ph idx="2" type="sldImg"/>
          </p:nvPr>
        </p:nvSpPr>
        <p:spPr>
          <a:xfrm>
            <a:off x="733425" y="1163638"/>
            <a:ext cx="5586413"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2" name="Shape 972"/>
        <p:cNvGrpSpPr/>
        <p:nvPr/>
      </p:nvGrpSpPr>
      <p:grpSpPr>
        <a:xfrm>
          <a:off x="0" y="0"/>
          <a:ext cx="0" cy="0"/>
          <a:chOff x="0" y="0"/>
          <a:chExt cx="0" cy="0"/>
        </a:xfrm>
      </p:grpSpPr>
      <p:sp>
        <p:nvSpPr>
          <p:cNvPr id="973" name="Google Shape;973;p79:notes"/>
          <p:cNvSpPr txBox="1"/>
          <p:nvPr>
            <p:ph idx="1" type="body"/>
          </p:nvPr>
        </p:nvSpPr>
        <p:spPr>
          <a:xfrm>
            <a:off x="704850" y="4479925"/>
            <a:ext cx="5643563" cy="36655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4" name="Google Shape;974;p79:notes"/>
          <p:cNvSpPr/>
          <p:nvPr>
            <p:ph idx="2" type="sldImg"/>
          </p:nvPr>
        </p:nvSpPr>
        <p:spPr>
          <a:xfrm>
            <a:off x="733425" y="1163638"/>
            <a:ext cx="5586413"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4" name="Shape 984"/>
        <p:cNvGrpSpPr/>
        <p:nvPr/>
      </p:nvGrpSpPr>
      <p:grpSpPr>
        <a:xfrm>
          <a:off x="0" y="0"/>
          <a:ext cx="0" cy="0"/>
          <a:chOff x="0" y="0"/>
          <a:chExt cx="0" cy="0"/>
        </a:xfrm>
      </p:grpSpPr>
      <p:sp>
        <p:nvSpPr>
          <p:cNvPr id="985" name="Google Shape;985;p80:notes"/>
          <p:cNvSpPr txBox="1"/>
          <p:nvPr>
            <p:ph idx="1" type="body"/>
          </p:nvPr>
        </p:nvSpPr>
        <p:spPr>
          <a:xfrm>
            <a:off x="704850" y="4479925"/>
            <a:ext cx="5643563" cy="36655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6" name="Google Shape;986;p80:notes"/>
          <p:cNvSpPr/>
          <p:nvPr>
            <p:ph idx="2" type="sldImg"/>
          </p:nvPr>
        </p:nvSpPr>
        <p:spPr>
          <a:xfrm>
            <a:off x="733425" y="1163638"/>
            <a:ext cx="5586413"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5" name="Shape 205"/>
        <p:cNvGrpSpPr/>
        <p:nvPr/>
      </p:nvGrpSpPr>
      <p:grpSpPr>
        <a:xfrm>
          <a:off x="0" y="0"/>
          <a:ext cx="0" cy="0"/>
          <a:chOff x="0" y="0"/>
          <a:chExt cx="0" cy="0"/>
        </a:xfrm>
      </p:grpSpPr>
      <p:sp>
        <p:nvSpPr>
          <p:cNvPr id="206" name="Google Shape;206;p8:notes"/>
          <p:cNvSpPr txBox="1"/>
          <p:nvPr>
            <p:ph idx="1" type="body"/>
          </p:nvPr>
        </p:nvSpPr>
        <p:spPr>
          <a:xfrm>
            <a:off x="704850" y="4479925"/>
            <a:ext cx="5643563" cy="36655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7" name="Google Shape;207;p8:notes"/>
          <p:cNvSpPr/>
          <p:nvPr>
            <p:ph idx="2" type="sldImg"/>
          </p:nvPr>
        </p:nvSpPr>
        <p:spPr>
          <a:xfrm>
            <a:off x="733425" y="1163638"/>
            <a:ext cx="5586413"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0" name="Shape 990"/>
        <p:cNvGrpSpPr/>
        <p:nvPr/>
      </p:nvGrpSpPr>
      <p:grpSpPr>
        <a:xfrm>
          <a:off x="0" y="0"/>
          <a:ext cx="0" cy="0"/>
          <a:chOff x="0" y="0"/>
          <a:chExt cx="0" cy="0"/>
        </a:xfrm>
      </p:grpSpPr>
      <p:sp>
        <p:nvSpPr>
          <p:cNvPr id="991" name="Google Shape;991;p81:notes"/>
          <p:cNvSpPr txBox="1"/>
          <p:nvPr>
            <p:ph idx="1" type="body"/>
          </p:nvPr>
        </p:nvSpPr>
        <p:spPr>
          <a:xfrm>
            <a:off x="704850" y="4479925"/>
            <a:ext cx="5643563" cy="36655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2" name="Google Shape;992;p81:notes"/>
          <p:cNvSpPr/>
          <p:nvPr>
            <p:ph idx="2" type="sldImg"/>
          </p:nvPr>
        </p:nvSpPr>
        <p:spPr>
          <a:xfrm>
            <a:off x="733425" y="1163638"/>
            <a:ext cx="5586413"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7" name="Shape 997"/>
        <p:cNvGrpSpPr/>
        <p:nvPr/>
      </p:nvGrpSpPr>
      <p:grpSpPr>
        <a:xfrm>
          <a:off x="0" y="0"/>
          <a:ext cx="0" cy="0"/>
          <a:chOff x="0" y="0"/>
          <a:chExt cx="0" cy="0"/>
        </a:xfrm>
      </p:grpSpPr>
      <p:sp>
        <p:nvSpPr>
          <p:cNvPr id="998" name="Google Shape;998;p82:notes"/>
          <p:cNvSpPr txBox="1"/>
          <p:nvPr>
            <p:ph idx="1" type="body"/>
          </p:nvPr>
        </p:nvSpPr>
        <p:spPr>
          <a:xfrm>
            <a:off x="704850" y="4479925"/>
            <a:ext cx="5643563" cy="36655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9" name="Google Shape;999;p82:notes"/>
          <p:cNvSpPr/>
          <p:nvPr>
            <p:ph idx="2" type="sldImg"/>
          </p:nvPr>
        </p:nvSpPr>
        <p:spPr>
          <a:xfrm>
            <a:off x="733425" y="1163638"/>
            <a:ext cx="5586413"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7" name="Shape 1007"/>
        <p:cNvGrpSpPr/>
        <p:nvPr/>
      </p:nvGrpSpPr>
      <p:grpSpPr>
        <a:xfrm>
          <a:off x="0" y="0"/>
          <a:ext cx="0" cy="0"/>
          <a:chOff x="0" y="0"/>
          <a:chExt cx="0" cy="0"/>
        </a:xfrm>
      </p:grpSpPr>
      <p:sp>
        <p:nvSpPr>
          <p:cNvPr id="1008" name="Google Shape;1008;p83:notes"/>
          <p:cNvSpPr txBox="1"/>
          <p:nvPr>
            <p:ph idx="1" type="body"/>
          </p:nvPr>
        </p:nvSpPr>
        <p:spPr>
          <a:xfrm>
            <a:off x="704850" y="4479925"/>
            <a:ext cx="5643563" cy="36655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9" name="Google Shape;1009;p83:notes"/>
          <p:cNvSpPr/>
          <p:nvPr>
            <p:ph idx="2" type="sldImg"/>
          </p:nvPr>
        </p:nvSpPr>
        <p:spPr>
          <a:xfrm>
            <a:off x="733425" y="1163638"/>
            <a:ext cx="5586413"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7" name="Shape 1017"/>
        <p:cNvGrpSpPr/>
        <p:nvPr/>
      </p:nvGrpSpPr>
      <p:grpSpPr>
        <a:xfrm>
          <a:off x="0" y="0"/>
          <a:ext cx="0" cy="0"/>
          <a:chOff x="0" y="0"/>
          <a:chExt cx="0" cy="0"/>
        </a:xfrm>
      </p:grpSpPr>
      <p:sp>
        <p:nvSpPr>
          <p:cNvPr id="1018" name="Google Shape;1018;p84:notes"/>
          <p:cNvSpPr txBox="1"/>
          <p:nvPr>
            <p:ph idx="1" type="body"/>
          </p:nvPr>
        </p:nvSpPr>
        <p:spPr>
          <a:xfrm>
            <a:off x="704850" y="4479925"/>
            <a:ext cx="5643563" cy="36655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9" name="Google Shape;1019;p84:notes"/>
          <p:cNvSpPr/>
          <p:nvPr>
            <p:ph idx="2" type="sldImg"/>
          </p:nvPr>
        </p:nvSpPr>
        <p:spPr>
          <a:xfrm>
            <a:off x="733425" y="1163638"/>
            <a:ext cx="5586413"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7" name="Shape 1027"/>
        <p:cNvGrpSpPr/>
        <p:nvPr/>
      </p:nvGrpSpPr>
      <p:grpSpPr>
        <a:xfrm>
          <a:off x="0" y="0"/>
          <a:ext cx="0" cy="0"/>
          <a:chOff x="0" y="0"/>
          <a:chExt cx="0" cy="0"/>
        </a:xfrm>
      </p:grpSpPr>
      <p:sp>
        <p:nvSpPr>
          <p:cNvPr id="1028" name="Google Shape;1028;p85:notes"/>
          <p:cNvSpPr txBox="1"/>
          <p:nvPr>
            <p:ph idx="1" type="body"/>
          </p:nvPr>
        </p:nvSpPr>
        <p:spPr>
          <a:xfrm>
            <a:off x="704850" y="4479925"/>
            <a:ext cx="5643563" cy="36655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9" name="Google Shape;1029;p85:notes"/>
          <p:cNvSpPr/>
          <p:nvPr>
            <p:ph idx="2" type="sldImg"/>
          </p:nvPr>
        </p:nvSpPr>
        <p:spPr>
          <a:xfrm>
            <a:off x="733425" y="1163638"/>
            <a:ext cx="5586413"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5" name="Shape 215"/>
        <p:cNvGrpSpPr/>
        <p:nvPr/>
      </p:nvGrpSpPr>
      <p:grpSpPr>
        <a:xfrm>
          <a:off x="0" y="0"/>
          <a:ext cx="0" cy="0"/>
          <a:chOff x="0" y="0"/>
          <a:chExt cx="0" cy="0"/>
        </a:xfrm>
      </p:grpSpPr>
      <p:sp>
        <p:nvSpPr>
          <p:cNvPr id="216" name="Google Shape;216;p9:notes"/>
          <p:cNvSpPr txBox="1"/>
          <p:nvPr>
            <p:ph idx="1" type="body"/>
          </p:nvPr>
        </p:nvSpPr>
        <p:spPr>
          <a:xfrm>
            <a:off x="704850" y="4479925"/>
            <a:ext cx="5643563" cy="36655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7" name="Google Shape;217;p9:notes"/>
          <p:cNvSpPr/>
          <p:nvPr>
            <p:ph idx="2" type="sldImg"/>
          </p:nvPr>
        </p:nvSpPr>
        <p:spPr>
          <a:xfrm>
            <a:off x="733425" y="1163638"/>
            <a:ext cx="5586413" cy="31416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iapositiva de título" type="title">
  <p:cSld name="TITLE">
    <p:spTree>
      <p:nvGrpSpPr>
        <p:cNvPr id="15" name="Shape 15"/>
        <p:cNvGrpSpPr/>
        <p:nvPr/>
      </p:nvGrpSpPr>
      <p:grpSpPr>
        <a:xfrm>
          <a:off x="0" y="0"/>
          <a:ext cx="0" cy="0"/>
          <a:chOff x="0" y="0"/>
          <a:chExt cx="0" cy="0"/>
        </a:xfrm>
      </p:grpSpPr>
      <p:sp>
        <p:nvSpPr>
          <p:cNvPr id="16" name="Google Shape;16;p87"/>
          <p:cNvSpPr txBox="1"/>
          <p:nvPr>
            <p:ph type="ctrTitle"/>
          </p:nvPr>
        </p:nvSpPr>
        <p:spPr>
          <a:xfrm>
            <a:off x="1370693" y="1769540"/>
            <a:ext cx="9440034" cy="1828801"/>
          </a:xfrm>
          <a:prstGeom prst="rect">
            <a:avLst/>
          </a:prstGeom>
          <a:noFill/>
          <a:ln>
            <a:noFill/>
          </a:ln>
          <a:effectLst>
            <a:outerShdw blurRad="25400">
              <a:srgbClr val="000000">
                <a:alpha val="45882"/>
              </a:srgbClr>
            </a:outerShdw>
          </a:effectLst>
        </p:spPr>
        <p:txBody>
          <a:bodyPr anchorCtr="0" anchor="b" bIns="45700" lIns="91425" spcFirstLastPara="1" rIns="91425" wrap="square" tIns="45700">
            <a:normAutofit/>
          </a:bodyPr>
          <a:lstStyle>
            <a:lvl1pPr lvl="0" algn="ctr">
              <a:spcBef>
                <a:spcPts val="0"/>
              </a:spcBef>
              <a:spcAft>
                <a:spcPts val="0"/>
              </a:spcAft>
              <a:buClr>
                <a:schemeClr val="lt2"/>
              </a:buClr>
              <a:buSzPts val="5400"/>
              <a:buFont typeface="Lustria"/>
              <a:buNone/>
              <a:defRPr sz="5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87"/>
          <p:cNvSpPr txBox="1"/>
          <p:nvPr>
            <p:ph idx="1" type="subTitle"/>
          </p:nvPr>
        </p:nvSpPr>
        <p:spPr>
          <a:xfrm>
            <a:off x="1370693" y="3598339"/>
            <a:ext cx="9440034" cy="1049867"/>
          </a:xfrm>
          <a:prstGeom prst="rect">
            <a:avLst/>
          </a:prstGeom>
          <a:noFill/>
          <a:ln>
            <a:noFill/>
          </a:ln>
          <a:effectLst>
            <a:outerShdw blurRad="25400">
              <a:srgbClr val="000000">
                <a:alpha val="45882"/>
              </a:srgbClr>
            </a:outerShdw>
          </a:effectLst>
        </p:spPr>
        <p:txBody>
          <a:bodyPr anchorCtr="0" anchor="t" bIns="45700" lIns="91425" spcFirstLastPara="1" rIns="91425" wrap="square" tIns="45700">
            <a:normAutofit/>
          </a:bodyPr>
          <a:lstStyle>
            <a:lvl1pPr lvl="0" algn="ctr">
              <a:spcBef>
                <a:spcPts val="400"/>
              </a:spcBef>
              <a:spcAft>
                <a:spcPts val="0"/>
              </a:spcAft>
              <a:buSzPts val="1400"/>
              <a:buNone/>
              <a:defRPr>
                <a:solidFill>
                  <a:schemeClr val="lt1"/>
                </a:solidFill>
              </a:defRPr>
            </a:lvl1pPr>
            <a:lvl2pPr lvl="1" algn="ctr">
              <a:spcBef>
                <a:spcPts val="600"/>
              </a:spcBef>
              <a:spcAft>
                <a:spcPts val="0"/>
              </a:spcAft>
              <a:buSzPts val="1260"/>
              <a:buNone/>
              <a:defRPr>
                <a:solidFill>
                  <a:schemeClr val="lt1"/>
                </a:solidFill>
              </a:defRPr>
            </a:lvl2pPr>
            <a:lvl3pPr lvl="2" algn="ctr">
              <a:spcBef>
                <a:spcPts val="600"/>
              </a:spcBef>
              <a:spcAft>
                <a:spcPts val="0"/>
              </a:spcAft>
              <a:buSzPts val="1120"/>
              <a:buNone/>
              <a:defRPr>
                <a:solidFill>
                  <a:schemeClr val="lt1"/>
                </a:solidFill>
              </a:defRPr>
            </a:lvl3pPr>
            <a:lvl4pPr lvl="3" algn="ctr">
              <a:spcBef>
                <a:spcPts val="600"/>
              </a:spcBef>
              <a:spcAft>
                <a:spcPts val="0"/>
              </a:spcAft>
              <a:buSzPts val="980"/>
              <a:buNone/>
              <a:defRPr>
                <a:solidFill>
                  <a:schemeClr val="lt1"/>
                </a:solidFill>
              </a:defRPr>
            </a:lvl4pPr>
            <a:lvl5pPr lvl="4" algn="ctr">
              <a:spcBef>
                <a:spcPts val="600"/>
              </a:spcBef>
              <a:spcAft>
                <a:spcPts val="0"/>
              </a:spcAft>
              <a:buSzPts val="980"/>
              <a:buNone/>
              <a:defRPr>
                <a:solidFill>
                  <a:schemeClr val="lt1"/>
                </a:solidFill>
              </a:defRPr>
            </a:lvl5pPr>
            <a:lvl6pPr lvl="5" algn="ctr">
              <a:spcBef>
                <a:spcPts val="600"/>
              </a:spcBef>
              <a:spcAft>
                <a:spcPts val="0"/>
              </a:spcAft>
              <a:buSzPts val="980"/>
              <a:buNone/>
              <a:defRPr>
                <a:solidFill>
                  <a:schemeClr val="lt1"/>
                </a:solidFill>
              </a:defRPr>
            </a:lvl6pPr>
            <a:lvl7pPr lvl="6" algn="ctr">
              <a:spcBef>
                <a:spcPts val="600"/>
              </a:spcBef>
              <a:spcAft>
                <a:spcPts val="0"/>
              </a:spcAft>
              <a:buSzPts val="980"/>
              <a:buNone/>
              <a:defRPr>
                <a:solidFill>
                  <a:schemeClr val="lt1"/>
                </a:solidFill>
              </a:defRPr>
            </a:lvl7pPr>
            <a:lvl8pPr lvl="7" algn="ctr">
              <a:spcBef>
                <a:spcPts val="600"/>
              </a:spcBef>
              <a:spcAft>
                <a:spcPts val="0"/>
              </a:spcAft>
              <a:buSzPts val="980"/>
              <a:buNone/>
              <a:defRPr>
                <a:solidFill>
                  <a:schemeClr val="lt1"/>
                </a:solidFill>
              </a:defRPr>
            </a:lvl8pPr>
            <a:lvl9pPr lvl="8" algn="ctr">
              <a:spcBef>
                <a:spcPts val="600"/>
              </a:spcBef>
              <a:spcAft>
                <a:spcPts val="600"/>
              </a:spcAft>
              <a:buSzPts val="980"/>
              <a:buNone/>
              <a:defRPr>
                <a:solidFill>
                  <a:schemeClr val="lt1"/>
                </a:solidFill>
              </a:defRPr>
            </a:lvl9pPr>
          </a:lstStyle>
          <a:p/>
        </p:txBody>
      </p:sp>
      <p:sp>
        <p:nvSpPr>
          <p:cNvPr id="18" name="Google Shape;18;p87"/>
          <p:cNvSpPr txBox="1"/>
          <p:nvPr>
            <p:ph idx="10" type="dt"/>
          </p:nvPr>
        </p:nvSpPr>
        <p:spPr>
          <a:xfrm>
            <a:off x="7678736" y="5883275"/>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87"/>
          <p:cNvSpPr txBox="1"/>
          <p:nvPr>
            <p:ph idx="11" type="ftr"/>
          </p:nvPr>
        </p:nvSpPr>
        <p:spPr>
          <a:xfrm>
            <a:off x="913795" y="5883275"/>
            <a:ext cx="667286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87"/>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magen panorámica con descripción">
  <p:cSld name="Imagen panorámica con descripción">
    <p:spTree>
      <p:nvGrpSpPr>
        <p:cNvPr id="75" name="Shape 75"/>
        <p:cNvGrpSpPr/>
        <p:nvPr/>
      </p:nvGrpSpPr>
      <p:grpSpPr>
        <a:xfrm>
          <a:off x="0" y="0"/>
          <a:ext cx="0" cy="0"/>
          <a:chOff x="0" y="0"/>
          <a:chExt cx="0" cy="0"/>
        </a:xfrm>
      </p:grpSpPr>
      <p:pic>
        <p:nvPicPr>
          <p:cNvPr descr="Slate-V2-HD-panoPhotoInset.png" id="76" name="Google Shape;76;p96"/>
          <p:cNvPicPr preferRelativeResize="0"/>
          <p:nvPr/>
        </p:nvPicPr>
        <p:blipFill rotWithShape="1">
          <a:blip r:embed="rId2">
            <a:alphaModFix/>
          </a:blip>
          <a:srcRect b="0" l="0" r="0" t="0"/>
          <a:stretch/>
        </p:blipFill>
        <p:spPr>
          <a:xfrm>
            <a:off x="1013883" y="547807"/>
            <a:ext cx="10141799" cy="3816806"/>
          </a:xfrm>
          <a:prstGeom prst="rect">
            <a:avLst/>
          </a:prstGeom>
          <a:noFill/>
          <a:ln>
            <a:noFill/>
          </a:ln>
        </p:spPr>
      </p:pic>
      <p:sp>
        <p:nvSpPr>
          <p:cNvPr id="77" name="Google Shape;77;p96"/>
          <p:cNvSpPr txBox="1"/>
          <p:nvPr>
            <p:ph type="title"/>
          </p:nvPr>
        </p:nvSpPr>
        <p:spPr>
          <a:xfrm>
            <a:off x="913806" y="4565255"/>
            <a:ext cx="10355326" cy="543472"/>
          </a:xfrm>
          <a:prstGeom prst="rect">
            <a:avLst/>
          </a:prstGeom>
          <a:noFill/>
          <a:ln>
            <a:noFill/>
          </a:ln>
          <a:effectLst>
            <a:outerShdw blurRad="25400">
              <a:srgbClr val="000000">
                <a:alpha val="45882"/>
              </a:srgbClr>
            </a:outerShdw>
          </a:effectLst>
        </p:spPr>
        <p:txBody>
          <a:bodyPr anchorCtr="0" anchor="b" bIns="45700" lIns="91425" spcFirstLastPara="1" rIns="91425" wrap="square" tIns="45700">
            <a:normAutofit/>
          </a:bodyPr>
          <a:lstStyle>
            <a:lvl1pPr lvl="0" algn="ctr">
              <a:spcBef>
                <a:spcPts val="0"/>
              </a:spcBef>
              <a:spcAft>
                <a:spcPts val="0"/>
              </a:spcAft>
              <a:buClr>
                <a:schemeClr val="lt2"/>
              </a:buClr>
              <a:buSzPts val="2800"/>
              <a:buFont typeface="Lustria"/>
              <a:buNone/>
              <a:defRPr sz="2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96"/>
          <p:cNvSpPr/>
          <p:nvPr>
            <p:ph idx="2" type="pic"/>
          </p:nvPr>
        </p:nvSpPr>
        <p:spPr>
          <a:xfrm>
            <a:off x="1169349" y="695009"/>
            <a:ext cx="9845346" cy="3525671"/>
          </a:xfrm>
          <a:prstGeom prst="rect">
            <a:avLst/>
          </a:prstGeom>
          <a:noFill/>
          <a:ln>
            <a:noFill/>
          </a:ln>
          <a:effectLst>
            <a:outerShdw blurRad="38100" dir="4440000" dist="25400">
              <a:srgbClr val="000000">
                <a:alpha val="35686"/>
              </a:srgbClr>
            </a:outerShdw>
          </a:effectLst>
        </p:spPr>
        <p:txBody>
          <a:bodyPr anchorCtr="0" anchor="t" bIns="45700" lIns="91425" spcFirstLastPara="1" rIns="91425" wrap="square" tIns="45700">
            <a:normAutofit/>
          </a:bodyPr>
          <a:lstStyle>
            <a:lvl1pPr lvl="0" marR="0" rtl="0" algn="ctr">
              <a:spcBef>
                <a:spcPts val="400"/>
              </a:spcBef>
              <a:spcAft>
                <a:spcPts val="0"/>
              </a:spcAft>
              <a:buClr>
                <a:schemeClr val="lt2"/>
              </a:buClr>
              <a:buSzPts val="1400"/>
              <a:buFont typeface="Noto Sans Symbols"/>
              <a:buNone/>
              <a:defRPr b="0" i="0" sz="2000" u="none" cap="none" strike="noStrike">
                <a:solidFill>
                  <a:schemeClr val="lt2"/>
                </a:solidFill>
                <a:latin typeface="Lustria"/>
                <a:ea typeface="Lustria"/>
                <a:cs typeface="Lustria"/>
                <a:sym typeface="Lustria"/>
              </a:defRPr>
            </a:lvl1pPr>
            <a:lvl2pPr lvl="1" marR="0" rtl="0" algn="l">
              <a:spcBef>
                <a:spcPts val="600"/>
              </a:spcBef>
              <a:spcAft>
                <a:spcPts val="0"/>
              </a:spcAft>
              <a:buClr>
                <a:schemeClr val="lt2"/>
              </a:buClr>
              <a:buSzPts val="1400"/>
              <a:buFont typeface="Noto Sans Symbols"/>
              <a:buNone/>
              <a:defRPr b="0" i="0" sz="2000" u="none" cap="none" strike="noStrike">
                <a:solidFill>
                  <a:schemeClr val="lt2"/>
                </a:solidFill>
                <a:latin typeface="Lustria"/>
                <a:ea typeface="Lustria"/>
                <a:cs typeface="Lustria"/>
                <a:sym typeface="Lustria"/>
              </a:defRPr>
            </a:lvl2pPr>
            <a:lvl3pPr lvl="2" marR="0" rtl="0" algn="l">
              <a:spcBef>
                <a:spcPts val="600"/>
              </a:spcBef>
              <a:spcAft>
                <a:spcPts val="0"/>
              </a:spcAft>
              <a:buClr>
                <a:schemeClr val="lt2"/>
              </a:buClr>
              <a:buSzPts val="1400"/>
              <a:buFont typeface="Noto Sans Symbols"/>
              <a:buNone/>
              <a:defRPr b="0" i="0" sz="2000" u="none" cap="none" strike="noStrike">
                <a:solidFill>
                  <a:schemeClr val="lt2"/>
                </a:solidFill>
                <a:latin typeface="Lustria"/>
                <a:ea typeface="Lustria"/>
                <a:cs typeface="Lustria"/>
                <a:sym typeface="Lustria"/>
              </a:defRPr>
            </a:lvl3pPr>
            <a:lvl4pPr lvl="3" marR="0" rtl="0" algn="l">
              <a:spcBef>
                <a:spcPts val="600"/>
              </a:spcBef>
              <a:spcAft>
                <a:spcPts val="0"/>
              </a:spcAft>
              <a:buClr>
                <a:schemeClr val="lt2"/>
              </a:buClr>
              <a:buSzPts val="1400"/>
              <a:buFont typeface="Noto Sans Symbols"/>
              <a:buNone/>
              <a:defRPr b="0" i="0" sz="2000" u="none" cap="none" strike="noStrike">
                <a:solidFill>
                  <a:schemeClr val="lt2"/>
                </a:solidFill>
                <a:latin typeface="Lustria"/>
                <a:ea typeface="Lustria"/>
                <a:cs typeface="Lustria"/>
                <a:sym typeface="Lustria"/>
              </a:defRPr>
            </a:lvl4pPr>
            <a:lvl5pPr lvl="4" marR="0" rtl="0" algn="l">
              <a:spcBef>
                <a:spcPts val="600"/>
              </a:spcBef>
              <a:spcAft>
                <a:spcPts val="0"/>
              </a:spcAft>
              <a:buClr>
                <a:schemeClr val="lt2"/>
              </a:buClr>
              <a:buSzPts val="1400"/>
              <a:buFont typeface="Noto Sans Symbols"/>
              <a:buNone/>
              <a:defRPr b="0" i="0" sz="2000" u="none" cap="none" strike="noStrike">
                <a:solidFill>
                  <a:schemeClr val="lt2"/>
                </a:solidFill>
                <a:latin typeface="Lustria"/>
                <a:ea typeface="Lustria"/>
                <a:cs typeface="Lustria"/>
                <a:sym typeface="Lustria"/>
              </a:defRPr>
            </a:lvl5pPr>
            <a:lvl6pPr lvl="5" marR="0" rtl="0" algn="l">
              <a:spcBef>
                <a:spcPts val="600"/>
              </a:spcBef>
              <a:spcAft>
                <a:spcPts val="0"/>
              </a:spcAft>
              <a:buClr>
                <a:schemeClr val="lt2"/>
              </a:buClr>
              <a:buSzPts val="1400"/>
              <a:buFont typeface="Noto Sans Symbols"/>
              <a:buNone/>
              <a:defRPr b="0" i="0" sz="2000" u="none" cap="none" strike="noStrike">
                <a:solidFill>
                  <a:schemeClr val="lt2"/>
                </a:solidFill>
                <a:latin typeface="Lustria"/>
                <a:ea typeface="Lustria"/>
                <a:cs typeface="Lustria"/>
                <a:sym typeface="Lustria"/>
              </a:defRPr>
            </a:lvl6pPr>
            <a:lvl7pPr lvl="6" marR="0" rtl="0" algn="l">
              <a:spcBef>
                <a:spcPts val="600"/>
              </a:spcBef>
              <a:spcAft>
                <a:spcPts val="0"/>
              </a:spcAft>
              <a:buClr>
                <a:schemeClr val="lt2"/>
              </a:buClr>
              <a:buSzPts val="1400"/>
              <a:buFont typeface="Noto Sans Symbols"/>
              <a:buNone/>
              <a:defRPr b="0" i="0" sz="2000" u="none" cap="none" strike="noStrike">
                <a:solidFill>
                  <a:schemeClr val="lt2"/>
                </a:solidFill>
                <a:latin typeface="Lustria"/>
                <a:ea typeface="Lustria"/>
                <a:cs typeface="Lustria"/>
                <a:sym typeface="Lustria"/>
              </a:defRPr>
            </a:lvl7pPr>
            <a:lvl8pPr lvl="7" marR="0" rtl="0" algn="l">
              <a:spcBef>
                <a:spcPts val="600"/>
              </a:spcBef>
              <a:spcAft>
                <a:spcPts val="0"/>
              </a:spcAft>
              <a:buClr>
                <a:schemeClr val="lt2"/>
              </a:buClr>
              <a:buSzPts val="1400"/>
              <a:buFont typeface="Noto Sans Symbols"/>
              <a:buNone/>
              <a:defRPr b="0" i="0" sz="2000" u="none" cap="none" strike="noStrike">
                <a:solidFill>
                  <a:schemeClr val="lt2"/>
                </a:solidFill>
                <a:latin typeface="Lustria"/>
                <a:ea typeface="Lustria"/>
                <a:cs typeface="Lustria"/>
                <a:sym typeface="Lustria"/>
              </a:defRPr>
            </a:lvl8pPr>
            <a:lvl9pPr lvl="8" marR="0" rtl="0" algn="l">
              <a:spcBef>
                <a:spcPts val="600"/>
              </a:spcBef>
              <a:spcAft>
                <a:spcPts val="600"/>
              </a:spcAft>
              <a:buClr>
                <a:schemeClr val="lt2"/>
              </a:buClr>
              <a:buSzPts val="1400"/>
              <a:buFont typeface="Noto Sans Symbols"/>
              <a:buNone/>
              <a:defRPr b="0" i="0" sz="2000" u="none" cap="none" strike="noStrike">
                <a:solidFill>
                  <a:schemeClr val="lt2"/>
                </a:solidFill>
                <a:latin typeface="Lustria"/>
                <a:ea typeface="Lustria"/>
                <a:cs typeface="Lustria"/>
                <a:sym typeface="Lustria"/>
              </a:defRPr>
            </a:lvl9pPr>
          </a:lstStyle>
          <a:p/>
        </p:txBody>
      </p:sp>
      <p:sp>
        <p:nvSpPr>
          <p:cNvPr id="79" name="Google Shape;79;p96"/>
          <p:cNvSpPr txBox="1"/>
          <p:nvPr>
            <p:ph idx="1" type="body"/>
          </p:nvPr>
        </p:nvSpPr>
        <p:spPr>
          <a:xfrm>
            <a:off x="913795" y="5108728"/>
            <a:ext cx="10353762" cy="682472"/>
          </a:xfrm>
          <a:prstGeom prst="rect">
            <a:avLst/>
          </a:prstGeom>
          <a:noFill/>
          <a:ln>
            <a:noFill/>
          </a:ln>
          <a:effectLst>
            <a:outerShdw blurRad="25400">
              <a:srgbClr val="000000">
                <a:alpha val="45882"/>
              </a:srgbClr>
            </a:outerShdw>
          </a:effectLst>
        </p:spPr>
        <p:txBody>
          <a:bodyPr anchorCtr="0" anchor="t" bIns="45700" lIns="91425" spcFirstLastPara="1" rIns="91425" wrap="square" tIns="45700">
            <a:normAutofit/>
          </a:bodyPr>
          <a:lstStyle>
            <a:lvl1pPr indent="-228600" lvl="0" marL="457200" algn="ctr">
              <a:spcBef>
                <a:spcPts val="320"/>
              </a:spcBef>
              <a:spcAft>
                <a:spcPts val="0"/>
              </a:spcAft>
              <a:buSzPts val="1120"/>
              <a:buNone/>
              <a:defRPr sz="1600"/>
            </a:lvl1pPr>
            <a:lvl2pPr indent="-228600" lvl="1" marL="914400" algn="l">
              <a:spcBef>
                <a:spcPts val="600"/>
              </a:spcBef>
              <a:spcAft>
                <a:spcPts val="0"/>
              </a:spcAft>
              <a:buSzPts val="980"/>
              <a:buNone/>
              <a:defRPr sz="1400"/>
            </a:lvl2pPr>
            <a:lvl3pPr indent="-228600" lvl="2" marL="1371600" algn="l">
              <a:spcBef>
                <a:spcPts val="600"/>
              </a:spcBef>
              <a:spcAft>
                <a:spcPts val="0"/>
              </a:spcAft>
              <a:buSzPts val="840"/>
              <a:buNone/>
              <a:defRPr sz="1200"/>
            </a:lvl3pPr>
            <a:lvl4pPr indent="-228600" lvl="3" marL="1828800" algn="l">
              <a:spcBef>
                <a:spcPts val="600"/>
              </a:spcBef>
              <a:spcAft>
                <a:spcPts val="0"/>
              </a:spcAft>
              <a:buSzPts val="700"/>
              <a:buNone/>
              <a:defRPr sz="1000"/>
            </a:lvl4pPr>
            <a:lvl5pPr indent="-228600" lvl="4" marL="2286000" algn="l">
              <a:spcBef>
                <a:spcPts val="600"/>
              </a:spcBef>
              <a:spcAft>
                <a:spcPts val="0"/>
              </a:spcAft>
              <a:buSzPts val="700"/>
              <a:buNone/>
              <a:defRPr sz="1000"/>
            </a:lvl5pPr>
            <a:lvl6pPr indent="-228600" lvl="5" marL="2743200" algn="l">
              <a:spcBef>
                <a:spcPts val="600"/>
              </a:spcBef>
              <a:spcAft>
                <a:spcPts val="0"/>
              </a:spcAft>
              <a:buSzPts val="700"/>
              <a:buNone/>
              <a:defRPr sz="1000"/>
            </a:lvl6pPr>
            <a:lvl7pPr indent="-228600" lvl="6" marL="3200400" algn="l">
              <a:spcBef>
                <a:spcPts val="600"/>
              </a:spcBef>
              <a:spcAft>
                <a:spcPts val="0"/>
              </a:spcAft>
              <a:buSzPts val="700"/>
              <a:buNone/>
              <a:defRPr sz="1000"/>
            </a:lvl7pPr>
            <a:lvl8pPr indent="-228600" lvl="7" marL="3657600" algn="l">
              <a:spcBef>
                <a:spcPts val="600"/>
              </a:spcBef>
              <a:spcAft>
                <a:spcPts val="0"/>
              </a:spcAft>
              <a:buSzPts val="700"/>
              <a:buNone/>
              <a:defRPr sz="1000"/>
            </a:lvl8pPr>
            <a:lvl9pPr indent="-228600" lvl="8" marL="4114800" algn="l">
              <a:spcBef>
                <a:spcPts val="600"/>
              </a:spcBef>
              <a:spcAft>
                <a:spcPts val="600"/>
              </a:spcAft>
              <a:buSzPts val="700"/>
              <a:buNone/>
              <a:defRPr sz="1000"/>
            </a:lvl9pPr>
          </a:lstStyle>
          <a:p/>
        </p:txBody>
      </p:sp>
      <p:sp>
        <p:nvSpPr>
          <p:cNvPr id="80" name="Google Shape;80;p96"/>
          <p:cNvSpPr txBox="1"/>
          <p:nvPr>
            <p:ph idx="10" type="dt"/>
          </p:nvPr>
        </p:nvSpPr>
        <p:spPr>
          <a:xfrm>
            <a:off x="7678736" y="5883275"/>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96"/>
          <p:cNvSpPr txBox="1"/>
          <p:nvPr>
            <p:ph idx="11" type="ftr"/>
          </p:nvPr>
        </p:nvSpPr>
        <p:spPr>
          <a:xfrm>
            <a:off x="913795" y="5883275"/>
            <a:ext cx="667286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96"/>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ítulo y descripción">
  <p:cSld name="Título y descripción">
    <p:spTree>
      <p:nvGrpSpPr>
        <p:cNvPr id="83" name="Shape 83"/>
        <p:cNvGrpSpPr/>
        <p:nvPr/>
      </p:nvGrpSpPr>
      <p:grpSpPr>
        <a:xfrm>
          <a:off x="0" y="0"/>
          <a:ext cx="0" cy="0"/>
          <a:chOff x="0" y="0"/>
          <a:chExt cx="0" cy="0"/>
        </a:xfrm>
      </p:grpSpPr>
      <p:sp>
        <p:nvSpPr>
          <p:cNvPr id="84" name="Google Shape;84;p97"/>
          <p:cNvSpPr txBox="1"/>
          <p:nvPr>
            <p:ph type="title"/>
          </p:nvPr>
        </p:nvSpPr>
        <p:spPr>
          <a:xfrm>
            <a:off x="913795" y="608437"/>
            <a:ext cx="10353762" cy="3534344"/>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lvl1pPr lvl="0" algn="ctr">
              <a:spcBef>
                <a:spcPts val="0"/>
              </a:spcBef>
              <a:spcAft>
                <a:spcPts val="0"/>
              </a:spcAft>
              <a:buClr>
                <a:schemeClr val="lt2"/>
              </a:buClr>
              <a:buSzPts val="3200"/>
              <a:buFont typeface="Lustria"/>
              <a:buNone/>
              <a:defRPr sz="3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97"/>
          <p:cNvSpPr txBox="1"/>
          <p:nvPr>
            <p:ph idx="1" type="body"/>
          </p:nvPr>
        </p:nvSpPr>
        <p:spPr>
          <a:xfrm>
            <a:off x="913794" y="4295180"/>
            <a:ext cx="10353763" cy="1501826"/>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lvl1pPr indent="-228600" lvl="0" marL="457200" algn="ctr">
              <a:spcBef>
                <a:spcPts val="320"/>
              </a:spcBef>
              <a:spcAft>
                <a:spcPts val="0"/>
              </a:spcAft>
              <a:buSzPts val="1120"/>
              <a:buNone/>
              <a:defRPr sz="1600"/>
            </a:lvl1pPr>
            <a:lvl2pPr indent="-228600" lvl="1" marL="914400" algn="l">
              <a:spcBef>
                <a:spcPts val="600"/>
              </a:spcBef>
              <a:spcAft>
                <a:spcPts val="0"/>
              </a:spcAft>
              <a:buSzPts val="980"/>
              <a:buNone/>
              <a:defRPr sz="1400"/>
            </a:lvl2pPr>
            <a:lvl3pPr indent="-228600" lvl="2" marL="1371600" algn="l">
              <a:spcBef>
                <a:spcPts val="600"/>
              </a:spcBef>
              <a:spcAft>
                <a:spcPts val="0"/>
              </a:spcAft>
              <a:buSzPts val="840"/>
              <a:buNone/>
              <a:defRPr sz="1200"/>
            </a:lvl3pPr>
            <a:lvl4pPr indent="-228600" lvl="3" marL="1828800" algn="l">
              <a:spcBef>
                <a:spcPts val="600"/>
              </a:spcBef>
              <a:spcAft>
                <a:spcPts val="0"/>
              </a:spcAft>
              <a:buSzPts val="700"/>
              <a:buNone/>
              <a:defRPr sz="1000"/>
            </a:lvl4pPr>
            <a:lvl5pPr indent="-228600" lvl="4" marL="2286000" algn="l">
              <a:spcBef>
                <a:spcPts val="600"/>
              </a:spcBef>
              <a:spcAft>
                <a:spcPts val="0"/>
              </a:spcAft>
              <a:buSzPts val="700"/>
              <a:buNone/>
              <a:defRPr sz="1000"/>
            </a:lvl5pPr>
            <a:lvl6pPr indent="-228600" lvl="5" marL="2743200" algn="l">
              <a:spcBef>
                <a:spcPts val="600"/>
              </a:spcBef>
              <a:spcAft>
                <a:spcPts val="0"/>
              </a:spcAft>
              <a:buSzPts val="700"/>
              <a:buNone/>
              <a:defRPr sz="1000"/>
            </a:lvl6pPr>
            <a:lvl7pPr indent="-228600" lvl="6" marL="3200400" algn="l">
              <a:spcBef>
                <a:spcPts val="600"/>
              </a:spcBef>
              <a:spcAft>
                <a:spcPts val="0"/>
              </a:spcAft>
              <a:buSzPts val="700"/>
              <a:buNone/>
              <a:defRPr sz="1000"/>
            </a:lvl7pPr>
            <a:lvl8pPr indent="-228600" lvl="7" marL="3657600" algn="l">
              <a:spcBef>
                <a:spcPts val="600"/>
              </a:spcBef>
              <a:spcAft>
                <a:spcPts val="0"/>
              </a:spcAft>
              <a:buSzPts val="700"/>
              <a:buNone/>
              <a:defRPr sz="1000"/>
            </a:lvl8pPr>
            <a:lvl9pPr indent="-228600" lvl="8" marL="4114800" algn="l">
              <a:spcBef>
                <a:spcPts val="600"/>
              </a:spcBef>
              <a:spcAft>
                <a:spcPts val="600"/>
              </a:spcAft>
              <a:buSzPts val="700"/>
              <a:buNone/>
              <a:defRPr sz="1000"/>
            </a:lvl9pPr>
          </a:lstStyle>
          <a:p/>
        </p:txBody>
      </p:sp>
      <p:sp>
        <p:nvSpPr>
          <p:cNvPr id="86" name="Google Shape;86;p97"/>
          <p:cNvSpPr txBox="1"/>
          <p:nvPr>
            <p:ph idx="10" type="dt"/>
          </p:nvPr>
        </p:nvSpPr>
        <p:spPr>
          <a:xfrm>
            <a:off x="7678736" y="5883275"/>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7" name="Google Shape;87;p97"/>
          <p:cNvSpPr txBox="1"/>
          <p:nvPr>
            <p:ph idx="11" type="ftr"/>
          </p:nvPr>
        </p:nvSpPr>
        <p:spPr>
          <a:xfrm>
            <a:off x="913795" y="5883275"/>
            <a:ext cx="667286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97"/>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ita con descripción">
  <p:cSld name="Cita con descripción">
    <p:spTree>
      <p:nvGrpSpPr>
        <p:cNvPr id="89" name="Shape 89"/>
        <p:cNvGrpSpPr/>
        <p:nvPr/>
      </p:nvGrpSpPr>
      <p:grpSpPr>
        <a:xfrm>
          <a:off x="0" y="0"/>
          <a:ext cx="0" cy="0"/>
          <a:chOff x="0" y="0"/>
          <a:chExt cx="0" cy="0"/>
        </a:xfrm>
      </p:grpSpPr>
      <p:sp>
        <p:nvSpPr>
          <p:cNvPr id="90" name="Google Shape;90;p98"/>
          <p:cNvSpPr txBox="1"/>
          <p:nvPr>
            <p:ph type="title"/>
          </p:nvPr>
        </p:nvSpPr>
        <p:spPr>
          <a:xfrm>
            <a:off x="1446212" y="609600"/>
            <a:ext cx="9302752" cy="2992904"/>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lvl1pPr lvl="0" algn="ctr">
              <a:spcBef>
                <a:spcPts val="0"/>
              </a:spcBef>
              <a:spcAft>
                <a:spcPts val="0"/>
              </a:spcAft>
              <a:buClr>
                <a:schemeClr val="lt2"/>
              </a:buClr>
              <a:buSzPts val="3200"/>
              <a:buFont typeface="Lustria"/>
              <a:buNone/>
              <a:defRPr sz="3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 name="Google Shape;91;p98"/>
          <p:cNvSpPr txBox="1"/>
          <p:nvPr>
            <p:ph idx="1" type="body"/>
          </p:nvPr>
        </p:nvSpPr>
        <p:spPr>
          <a:xfrm>
            <a:off x="1720644" y="3610032"/>
            <a:ext cx="8752299" cy="532749"/>
          </a:xfrm>
          <a:prstGeom prst="rect">
            <a:avLst/>
          </a:prstGeom>
          <a:noFill/>
          <a:ln>
            <a:noFill/>
          </a:ln>
          <a:effectLst>
            <a:outerShdw blurRad="25400">
              <a:srgbClr val="000000">
                <a:alpha val="45882"/>
              </a:srgbClr>
            </a:outerShdw>
          </a:effectLst>
        </p:spPr>
        <p:txBody>
          <a:bodyPr anchorCtr="0" anchor="t" bIns="45700" lIns="91425" spcFirstLastPara="1" rIns="91425" wrap="square" tIns="45700">
            <a:normAutofit/>
          </a:bodyPr>
          <a:lstStyle>
            <a:lvl1pPr indent="-228600" lvl="0" marL="457200" algn="r">
              <a:spcBef>
                <a:spcPts val="280"/>
              </a:spcBef>
              <a:spcAft>
                <a:spcPts val="0"/>
              </a:spcAft>
              <a:buSzPts val="980"/>
              <a:buNone/>
              <a:defRPr sz="1400"/>
            </a:lvl1pPr>
            <a:lvl2pPr indent="-228600" lvl="1" marL="914400" algn="l">
              <a:spcBef>
                <a:spcPts val="600"/>
              </a:spcBef>
              <a:spcAft>
                <a:spcPts val="0"/>
              </a:spcAft>
              <a:buSzPts val="980"/>
              <a:buNone/>
              <a:defRPr sz="1400"/>
            </a:lvl2pPr>
            <a:lvl3pPr indent="-228600" lvl="2" marL="1371600" algn="l">
              <a:spcBef>
                <a:spcPts val="600"/>
              </a:spcBef>
              <a:spcAft>
                <a:spcPts val="0"/>
              </a:spcAft>
              <a:buSzPts val="840"/>
              <a:buNone/>
              <a:defRPr sz="1200"/>
            </a:lvl3pPr>
            <a:lvl4pPr indent="-228600" lvl="3" marL="1828800" algn="l">
              <a:spcBef>
                <a:spcPts val="600"/>
              </a:spcBef>
              <a:spcAft>
                <a:spcPts val="0"/>
              </a:spcAft>
              <a:buSzPts val="700"/>
              <a:buNone/>
              <a:defRPr sz="1000"/>
            </a:lvl4pPr>
            <a:lvl5pPr indent="-228600" lvl="4" marL="2286000" algn="l">
              <a:spcBef>
                <a:spcPts val="600"/>
              </a:spcBef>
              <a:spcAft>
                <a:spcPts val="0"/>
              </a:spcAft>
              <a:buSzPts val="700"/>
              <a:buNone/>
              <a:defRPr sz="1000"/>
            </a:lvl5pPr>
            <a:lvl6pPr indent="-228600" lvl="5" marL="2743200" algn="l">
              <a:spcBef>
                <a:spcPts val="600"/>
              </a:spcBef>
              <a:spcAft>
                <a:spcPts val="0"/>
              </a:spcAft>
              <a:buSzPts val="700"/>
              <a:buNone/>
              <a:defRPr sz="1000"/>
            </a:lvl6pPr>
            <a:lvl7pPr indent="-228600" lvl="6" marL="3200400" algn="l">
              <a:spcBef>
                <a:spcPts val="600"/>
              </a:spcBef>
              <a:spcAft>
                <a:spcPts val="0"/>
              </a:spcAft>
              <a:buSzPts val="700"/>
              <a:buNone/>
              <a:defRPr sz="1000"/>
            </a:lvl7pPr>
            <a:lvl8pPr indent="-228600" lvl="7" marL="3657600" algn="l">
              <a:spcBef>
                <a:spcPts val="600"/>
              </a:spcBef>
              <a:spcAft>
                <a:spcPts val="0"/>
              </a:spcAft>
              <a:buSzPts val="700"/>
              <a:buNone/>
              <a:defRPr sz="1000"/>
            </a:lvl8pPr>
            <a:lvl9pPr indent="-228600" lvl="8" marL="4114800" algn="l">
              <a:spcBef>
                <a:spcPts val="600"/>
              </a:spcBef>
              <a:spcAft>
                <a:spcPts val="600"/>
              </a:spcAft>
              <a:buSzPts val="700"/>
              <a:buNone/>
              <a:defRPr sz="1000"/>
            </a:lvl9pPr>
          </a:lstStyle>
          <a:p/>
        </p:txBody>
      </p:sp>
      <p:sp>
        <p:nvSpPr>
          <p:cNvPr id="92" name="Google Shape;92;p98"/>
          <p:cNvSpPr txBox="1"/>
          <p:nvPr>
            <p:ph idx="2" type="body"/>
          </p:nvPr>
        </p:nvSpPr>
        <p:spPr>
          <a:xfrm>
            <a:off x="913794" y="4304353"/>
            <a:ext cx="10353763" cy="1489496"/>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lvl1pPr indent="-228600" lvl="0" marL="457200" algn="ctr">
              <a:spcBef>
                <a:spcPts val="320"/>
              </a:spcBef>
              <a:spcAft>
                <a:spcPts val="0"/>
              </a:spcAft>
              <a:buSzPts val="1120"/>
              <a:buNone/>
              <a:defRPr sz="1600"/>
            </a:lvl1pPr>
            <a:lvl2pPr indent="-228600" lvl="1" marL="914400" algn="l">
              <a:spcBef>
                <a:spcPts val="600"/>
              </a:spcBef>
              <a:spcAft>
                <a:spcPts val="0"/>
              </a:spcAft>
              <a:buSzPts val="980"/>
              <a:buNone/>
              <a:defRPr sz="1400"/>
            </a:lvl2pPr>
            <a:lvl3pPr indent="-228600" lvl="2" marL="1371600" algn="l">
              <a:spcBef>
                <a:spcPts val="600"/>
              </a:spcBef>
              <a:spcAft>
                <a:spcPts val="0"/>
              </a:spcAft>
              <a:buSzPts val="840"/>
              <a:buNone/>
              <a:defRPr sz="1200"/>
            </a:lvl3pPr>
            <a:lvl4pPr indent="-228600" lvl="3" marL="1828800" algn="l">
              <a:spcBef>
                <a:spcPts val="600"/>
              </a:spcBef>
              <a:spcAft>
                <a:spcPts val="0"/>
              </a:spcAft>
              <a:buSzPts val="700"/>
              <a:buNone/>
              <a:defRPr sz="1000"/>
            </a:lvl4pPr>
            <a:lvl5pPr indent="-228600" lvl="4" marL="2286000" algn="l">
              <a:spcBef>
                <a:spcPts val="600"/>
              </a:spcBef>
              <a:spcAft>
                <a:spcPts val="0"/>
              </a:spcAft>
              <a:buSzPts val="700"/>
              <a:buNone/>
              <a:defRPr sz="1000"/>
            </a:lvl5pPr>
            <a:lvl6pPr indent="-228600" lvl="5" marL="2743200" algn="l">
              <a:spcBef>
                <a:spcPts val="600"/>
              </a:spcBef>
              <a:spcAft>
                <a:spcPts val="0"/>
              </a:spcAft>
              <a:buSzPts val="700"/>
              <a:buNone/>
              <a:defRPr sz="1000"/>
            </a:lvl6pPr>
            <a:lvl7pPr indent="-228600" lvl="6" marL="3200400" algn="l">
              <a:spcBef>
                <a:spcPts val="600"/>
              </a:spcBef>
              <a:spcAft>
                <a:spcPts val="0"/>
              </a:spcAft>
              <a:buSzPts val="700"/>
              <a:buNone/>
              <a:defRPr sz="1000"/>
            </a:lvl7pPr>
            <a:lvl8pPr indent="-228600" lvl="7" marL="3657600" algn="l">
              <a:spcBef>
                <a:spcPts val="600"/>
              </a:spcBef>
              <a:spcAft>
                <a:spcPts val="0"/>
              </a:spcAft>
              <a:buSzPts val="700"/>
              <a:buNone/>
              <a:defRPr sz="1000"/>
            </a:lvl8pPr>
            <a:lvl9pPr indent="-228600" lvl="8" marL="4114800" algn="l">
              <a:spcBef>
                <a:spcPts val="600"/>
              </a:spcBef>
              <a:spcAft>
                <a:spcPts val="600"/>
              </a:spcAft>
              <a:buSzPts val="700"/>
              <a:buNone/>
              <a:defRPr sz="1000"/>
            </a:lvl9pPr>
          </a:lstStyle>
          <a:p/>
        </p:txBody>
      </p:sp>
      <p:sp>
        <p:nvSpPr>
          <p:cNvPr id="93" name="Google Shape;93;p98"/>
          <p:cNvSpPr txBox="1"/>
          <p:nvPr>
            <p:ph idx="10" type="dt"/>
          </p:nvPr>
        </p:nvSpPr>
        <p:spPr>
          <a:xfrm>
            <a:off x="7678736" y="5883275"/>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98"/>
          <p:cNvSpPr txBox="1"/>
          <p:nvPr>
            <p:ph idx="11" type="ftr"/>
          </p:nvPr>
        </p:nvSpPr>
        <p:spPr>
          <a:xfrm>
            <a:off x="913795" y="5883275"/>
            <a:ext cx="667286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98"/>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MX"/>
              <a:t>‹#›</a:t>
            </a:fld>
            <a:endParaRPr/>
          </a:p>
        </p:txBody>
      </p:sp>
      <p:sp>
        <p:nvSpPr>
          <p:cNvPr id="96" name="Google Shape;96;p98"/>
          <p:cNvSpPr txBox="1"/>
          <p:nvPr/>
        </p:nvSpPr>
        <p:spPr>
          <a:xfrm>
            <a:off x="990600" y="884796"/>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lt1"/>
              </a:buClr>
              <a:buSzPts val="8000"/>
              <a:buFont typeface="Lustria"/>
              <a:buNone/>
            </a:pPr>
            <a:r>
              <a:rPr b="0" lang="es-MX" sz="8000" cap="none">
                <a:solidFill>
                  <a:schemeClr val="lt1"/>
                </a:solidFill>
                <a:latin typeface="Lustria"/>
                <a:ea typeface="Lustria"/>
                <a:cs typeface="Lustria"/>
                <a:sym typeface="Lustria"/>
              </a:rPr>
              <a:t>“</a:t>
            </a:r>
            <a:endParaRPr/>
          </a:p>
        </p:txBody>
      </p:sp>
      <p:sp>
        <p:nvSpPr>
          <p:cNvPr id="97" name="Google Shape;97;p98"/>
          <p:cNvSpPr txBox="1"/>
          <p:nvPr/>
        </p:nvSpPr>
        <p:spPr>
          <a:xfrm>
            <a:off x="10504716" y="2928258"/>
            <a:ext cx="609600" cy="584776"/>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Clr>
                <a:schemeClr val="lt1"/>
              </a:buClr>
              <a:buSzPts val="8000"/>
              <a:buFont typeface="Lustria"/>
              <a:buNone/>
            </a:pPr>
            <a:r>
              <a:rPr b="0" lang="es-MX" sz="8000" cap="none">
                <a:solidFill>
                  <a:schemeClr val="lt1"/>
                </a:solidFill>
                <a:latin typeface="Lustria"/>
                <a:ea typeface="Lustria"/>
                <a:cs typeface="Lustria"/>
                <a:sym typeface="Lustria"/>
              </a:rPr>
              <a:t>”</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arjeta de nombre">
  <p:cSld name="Tarjeta de nombre">
    <p:spTree>
      <p:nvGrpSpPr>
        <p:cNvPr id="98" name="Shape 98"/>
        <p:cNvGrpSpPr/>
        <p:nvPr/>
      </p:nvGrpSpPr>
      <p:grpSpPr>
        <a:xfrm>
          <a:off x="0" y="0"/>
          <a:ext cx="0" cy="0"/>
          <a:chOff x="0" y="0"/>
          <a:chExt cx="0" cy="0"/>
        </a:xfrm>
      </p:grpSpPr>
      <p:sp>
        <p:nvSpPr>
          <p:cNvPr id="99" name="Google Shape;99;p99"/>
          <p:cNvSpPr txBox="1"/>
          <p:nvPr>
            <p:ph type="title"/>
          </p:nvPr>
        </p:nvSpPr>
        <p:spPr>
          <a:xfrm>
            <a:off x="913794" y="2126942"/>
            <a:ext cx="10353763" cy="2511835"/>
          </a:xfrm>
          <a:prstGeom prst="rect">
            <a:avLst/>
          </a:prstGeom>
          <a:noFill/>
          <a:ln>
            <a:noFill/>
          </a:ln>
          <a:effectLst>
            <a:outerShdw blurRad="25400">
              <a:srgbClr val="000000">
                <a:alpha val="45882"/>
              </a:srgbClr>
            </a:outerShdw>
          </a:effectLst>
        </p:spPr>
        <p:txBody>
          <a:bodyPr anchorCtr="0" anchor="b" bIns="45700" lIns="91425" spcFirstLastPara="1" rIns="91425" wrap="square" tIns="45700">
            <a:normAutofit/>
          </a:bodyPr>
          <a:lstStyle>
            <a:lvl1pPr lvl="0" algn="ctr">
              <a:spcBef>
                <a:spcPts val="0"/>
              </a:spcBef>
              <a:spcAft>
                <a:spcPts val="0"/>
              </a:spcAft>
              <a:buClr>
                <a:schemeClr val="lt2"/>
              </a:buClr>
              <a:buSzPts val="3200"/>
              <a:buFont typeface="Lustria"/>
              <a:buNone/>
              <a:defRPr sz="3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99"/>
          <p:cNvSpPr txBox="1"/>
          <p:nvPr>
            <p:ph idx="1" type="body"/>
          </p:nvPr>
        </p:nvSpPr>
        <p:spPr>
          <a:xfrm>
            <a:off x="913784" y="4650556"/>
            <a:ext cx="10352199" cy="1140644"/>
          </a:xfrm>
          <a:prstGeom prst="rect">
            <a:avLst/>
          </a:prstGeom>
          <a:noFill/>
          <a:ln>
            <a:noFill/>
          </a:ln>
          <a:effectLst>
            <a:outerShdw blurRad="25400">
              <a:srgbClr val="000000">
                <a:alpha val="45882"/>
              </a:srgbClr>
            </a:outerShdw>
          </a:effectLst>
        </p:spPr>
        <p:txBody>
          <a:bodyPr anchorCtr="0" anchor="t" bIns="45700" lIns="91425" spcFirstLastPara="1" rIns="91425" wrap="square" tIns="45700">
            <a:normAutofit/>
          </a:bodyPr>
          <a:lstStyle>
            <a:lvl1pPr indent="-228600" lvl="0" marL="457200" algn="ctr">
              <a:spcBef>
                <a:spcPts val="320"/>
              </a:spcBef>
              <a:spcAft>
                <a:spcPts val="0"/>
              </a:spcAft>
              <a:buSzPts val="1120"/>
              <a:buNone/>
              <a:defRPr sz="1600"/>
            </a:lvl1pPr>
            <a:lvl2pPr indent="-228600" lvl="1" marL="914400" algn="l">
              <a:spcBef>
                <a:spcPts val="600"/>
              </a:spcBef>
              <a:spcAft>
                <a:spcPts val="0"/>
              </a:spcAft>
              <a:buSzPts val="980"/>
              <a:buNone/>
              <a:defRPr sz="1400"/>
            </a:lvl2pPr>
            <a:lvl3pPr indent="-228600" lvl="2" marL="1371600" algn="l">
              <a:spcBef>
                <a:spcPts val="600"/>
              </a:spcBef>
              <a:spcAft>
                <a:spcPts val="0"/>
              </a:spcAft>
              <a:buSzPts val="840"/>
              <a:buNone/>
              <a:defRPr sz="1200"/>
            </a:lvl3pPr>
            <a:lvl4pPr indent="-228600" lvl="3" marL="1828800" algn="l">
              <a:spcBef>
                <a:spcPts val="600"/>
              </a:spcBef>
              <a:spcAft>
                <a:spcPts val="0"/>
              </a:spcAft>
              <a:buSzPts val="700"/>
              <a:buNone/>
              <a:defRPr sz="1000"/>
            </a:lvl4pPr>
            <a:lvl5pPr indent="-228600" lvl="4" marL="2286000" algn="l">
              <a:spcBef>
                <a:spcPts val="600"/>
              </a:spcBef>
              <a:spcAft>
                <a:spcPts val="0"/>
              </a:spcAft>
              <a:buSzPts val="700"/>
              <a:buNone/>
              <a:defRPr sz="1000"/>
            </a:lvl5pPr>
            <a:lvl6pPr indent="-228600" lvl="5" marL="2743200" algn="l">
              <a:spcBef>
                <a:spcPts val="600"/>
              </a:spcBef>
              <a:spcAft>
                <a:spcPts val="0"/>
              </a:spcAft>
              <a:buSzPts val="700"/>
              <a:buNone/>
              <a:defRPr sz="1000"/>
            </a:lvl6pPr>
            <a:lvl7pPr indent="-228600" lvl="6" marL="3200400" algn="l">
              <a:spcBef>
                <a:spcPts val="600"/>
              </a:spcBef>
              <a:spcAft>
                <a:spcPts val="0"/>
              </a:spcAft>
              <a:buSzPts val="700"/>
              <a:buNone/>
              <a:defRPr sz="1000"/>
            </a:lvl7pPr>
            <a:lvl8pPr indent="-228600" lvl="7" marL="3657600" algn="l">
              <a:spcBef>
                <a:spcPts val="600"/>
              </a:spcBef>
              <a:spcAft>
                <a:spcPts val="0"/>
              </a:spcAft>
              <a:buSzPts val="700"/>
              <a:buNone/>
              <a:defRPr sz="1000"/>
            </a:lvl8pPr>
            <a:lvl9pPr indent="-228600" lvl="8" marL="4114800" algn="l">
              <a:spcBef>
                <a:spcPts val="600"/>
              </a:spcBef>
              <a:spcAft>
                <a:spcPts val="600"/>
              </a:spcAft>
              <a:buSzPts val="700"/>
              <a:buNone/>
              <a:defRPr sz="1000"/>
            </a:lvl9pPr>
          </a:lstStyle>
          <a:p/>
        </p:txBody>
      </p:sp>
      <p:sp>
        <p:nvSpPr>
          <p:cNvPr id="101" name="Google Shape;101;p99"/>
          <p:cNvSpPr txBox="1"/>
          <p:nvPr>
            <p:ph idx="10" type="dt"/>
          </p:nvPr>
        </p:nvSpPr>
        <p:spPr>
          <a:xfrm>
            <a:off x="7678736" y="5883275"/>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 name="Google Shape;102;p99"/>
          <p:cNvSpPr txBox="1"/>
          <p:nvPr>
            <p:ph idx="11" type="ftr"/>
          </p:nvPr>
        </p:nvSpPr>
        <p:spPr>
          <a:xfrm>
            <a:off x="913795" y="5883275"/>
            <a:ext cx="667286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3" name="Google Shape;103;p99"/>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lumna 3">
  <p:cSld name="Columna 3">
    <p:spTree>
      <p:nvGrpSpPr>
        <p:cNvPr id="104" name="Shape 104"/>
        <p:cNvGrpSpPr/>
        <p:nvPr/>
      </p:nvGrpSpPr>
      <p:grpSpPr>
        <a:xfrm>
          <a:off x="0" y="0"/>
          <a:ext cx="0" cy="0"/>
          <a:chOff x="0" y="0"/>
          <a:chExt cx="0" cy="0"/>
        </a:xfrm>
      </p:grpSpPr>
      <p:sp>
        <p:nvSpPr>
          <p:cNvPr id="105" name="Google Shape;105;p100"/>
          <p:cNvSpPr txBox="1"/>
          <p:nvPr>
            <p:ph type="title"/>
          </p:nvPr>
        </p:nvSpPr>
        <p:spPr>
          <a:xfrm>
            <a:off x="913795" y="609600"/>
            <a:ext cx="10353762" cy="970450"/>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lvl1pPr lvl="0" algn="ctr">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 name="Google Shape;106;p100"/>
          <p:cNvSpPr txBox="1"/>
          <p:nvPr>
            <p:ph idx="1" type="body"/>
          </p:nvPr>
        </p:nvSpPr>
        <p:spPr>
          <a:xfrm>
            <a:off x="913795" y="1885950"/>
            <a:ext cx="3300984" cy="576262"/>
          </a:xfrm>
          <a:prstGeom prst="rect">
            <a:avLst/>
          </a:prstGeom>
          <a:noFill/>
          <a:ln>
            <a:noFill/>
          </a:ln>
          <a:effectLst>
            <a:outerShdw blurRad="25400">
              <a:srgbClr val="000000">
                <a:alpha val="45882"/>
              </a:srgbClr>
            </a:outerShdw>
          </a:effectLst>
        </p:spPr>
        <p:txBody>
          <a:bodyPr anchorCtr="0" anchor="b" bIns="45700" lIns="91425" spcFirstLastPara="1" rIns="91425" wrap="square" tIns="45700">
            <a:noAutofit/>
          </a:bodyPr>
          <a:lstStyle>
            <a:lvl1pPr indent="-228600" lvl="0" marL="457200" algn="ctr">
              <a:spcBef>
                <a:spcPts val="480"/>
              </a:spcBef>
              <a:spcAft>
                <a:spcPts val="0"/>
              </a:spcAft>
              <a:buSzPts val="1680"/>
              <a:buNone/>
              <a:defRPr b="0" sz="2400">
                <a:solidFill>
                  <a:schemeClr val="lt1"/>
                </a:solidFill>
              </a:defRPr>
            </a:lvl1pPr>
            <a:lvl2pPr indent="-228600" lvl="1" marL="914400" algn="l">
              <a:spcBef>
                <a:spcPts val="600"/>
              </a:spcBef>
              <a:spcAft>
                <a:spcPts val="0"/>
              </a:spcAft>
              <a:buSzPts val="1400"/>
              <a:buNone/>
              <a:defRPr b="1" sz="2000"/>
            </a:lvl2pPr>
            <a:lvl3pPr indent="-228600" lvl="2" marL="1371600" algn="l">
              <a:spcBef>
                <a:spcPts val="600"/>
              </a:spcBef>
              <a:spcAft>
                <a:spcPts val="0"/>
              </a:spcAft>
              <a:buSzPts val="1260"/>
              <a:buNone/>
              <a:defRPr b="1" sz="1800"/>
            </a:lvl3pPr>
            <a:lvl4pPr indent="-228600" lvl="3" marL="1828800" algn="l">
              <a:spcBef>
                <a:spcPts val="600"/>
              </a:spcBef>
              <a:spcAft>
                <a:spcPts val="0"/>
              </a:spcAft>
              <a:buSzPts val="1120"/>
              <a:buNone/>
              <a:defRPr b="1" sz="1600"/>
            </a:lvl4pPr>
            <a:lvl5pPr indent="-228600" lvl="4" marL="2286000" algn="l">
              <a:spcBef>
                <a:spcPts val="600"/>
              </a:spcBef>
              <a:spcAft>
                <a:spcPts val="0"/>
              </a:spcAft>
              <a:buSzPts val="1120"/>
              <a:buNone/>
              <a:defRPr b="1" sz="1600"/>
            </a:lvl5pPr>
            <a:lvl6pPr indent="-228600" lvl="5" marL="2743200" algn="l">
              <a:spcBef>
                <a:spcPts val="600"/>
              </a:spcBef>
              <a:spcAft>
                <a:spcPts val="0"/>
              </a:spcAft>
              <a:buSzPts val="1120"/>
              <a:buNone/>
              <a:defRPr b="1" sz="1600"/>
            </a:lvl6pPr>
            <a:lvl7pPr indent="-228600" lvl="6" marL="3200400" algn="l">
              <a:spcBef>
                <a:spcPts val="600"/>
              </a:spcBef>
              <a:spcAft>
                <a:spcPts val="0"/>
              </a:spcAft>
              <a:buSzPts val="1120"/>
              <a:buNone/>
              <a:defRPr b="1" sz="1600"/>
            </a:lvl7pPr>
            <a:lvl8pPr indent="-228600" lvl="7" marL="3657600" algn="l">
              <a:spcBef>
                <a:spcPts val="600"/>
              </a:spcBef>
              <a:spcAft>
                <a:spcPts val="0"/>
              </a:spcAft>
              <a:buSzPts val="1120"/>
              <a:buNone/>
              <a:defRPr b="1" sz="1600"/>
            </a:lvl8pPr>
            <a:lvl9pPr indent="-228600" lvl="8" marL="4114800" algn="l">
              <a:spcBef>
                <a:spcPts val="600"/>
              </a:spcBef>
              <a:spcAft>
                <a:spcPts val="600"/>
              </a:spcAft>
              <a:buSzPts val="1120"/>
              <a:buNone/>
              <a:defRPr b="1" sz="1600"/>
            </a:lvl9pPr>
          </a:lstStyle>
          <a:p/>
        </p:txBody>
      </p:sp>
      <p:sp>
        <p:nvSpPr>
          <p:cNvPr id="107" name="Google Shape;107;p100"/>
          <p:cNvSpPr txBox="1"/>
          <p:nvPr>
            <p:ph idx="2" type="body"/>
          </p:nvPr>
        </p:nvSpPr>
        <p:spPr>
          <a:xfrm>
            <a:off x="913795" y="2571750"/>
            <a:ext cx="3300984" cy="3219450"/>
          </a:xfrm>
          <a:prstGeom prst="rect">
            <a:avLst/>
          </a:prstGeom>
          <a:noFill/>
          <a:ln>
            <a:noFill/>
          </a:ln>
          <a:effectLst>
            <a:outerShdw blurRad="25400">
              <a:srgbClr val="000000">
                <a:alpha val="45882"/>
              </a:srgbClr>
            </a:outerShdw>
          </a:effectLst>
        </p:spPr>
        <p:txBody>
          <a:bodyPr anchorCtr="0" anchor="t" bIns="45700" lIns="91425" spcFirstLastPara="1" rIns="91425" wrap="square" tIns="45700">
            <a:normAutofit/>
          </a:bodyPr>
          <a:lstStyle>
            <a:lvl1pPr indent="-228600" lvl="0" marL="457200" algn="ctr">
              <a:spcBef>
                <a:spcPts val="280"/>
              </a:spcBef>
              <a:spcAft>
                <a:spcPts val="0"/>
              </a:spcAft>
              <a:buSzPts val="980"/>
              <a:buNone/>
              <a:defRPr sz="1400"/>
            </a:lvl1pPr>
            <a:lvl2pPr indent="-228600" lvl="1" marL="914400" algn="l">
              <a:spcBef>
                <a:spcPts val="600"/>
              </a:spcBef>
              <a:spcAft>
                <a:spcPts val="0"/>
              </a:spcAft>
              <a:buSzPts val="840"/>
              <a:buNone/>
              <a:defRPr sz="1200"/>
            </a:lvl2pPr>
            <a:lvl3pPr indent="-228600" lvl="2" marL="1371600" algn="l">
              <a:spcBef>
                <a:spcPts val="600"/>
              </a:spcBef>
              <a:spcAft>
                <a:spcPts val="0"/>
              </a:spcAft>
              <a:buSzPts val="700"/>
              <a:buNone/>
              <a:defRPr sz="1000"/>
            </a:lvl3pPr>
            <a:lvl4pPr indent="-228600" lvl="3" marL="1828800" algn="l">
              <a:spcBef>
                <a:spcPts val="600"/>
              </a:spcBef>
              <a:spcAft>
                <a:spcPts val="0"/>
              </a:spcAft>
              <a:buSzPts val="630"/>
              <a:buNone/>
              <a:defRPr sz="900"/>
            </a:lvl4pPr>
            <a:lvl5pPr indent="-228600" lvl="4" marL="2286000" algn="l">
              <a:spcBef>
                <a:spcPts val="600"/>
              </a:spcBef>
              <a:spcAft>
                <a:spcPts val="0"/>
              </a:spcAft>
              <a:buSzPts val="630"/>
              <a:buNone/>
              <a:defRPr sz="900"/>
            </a:lvl5pPr>
            <a:lvl6pPr indent="-228600" lvl="5" marL="2743200" algn="l">
              <a:spcBef>
                <a:spcPts val="600"/>
              </a:spcBef>
              <a:spcAft>
                <a:spcPts val="0"/>
              </a:spcAft>
              <a:buSzPts val="630"/>
              <a:buNone/>
              <a:defRPr sz="900"/>
            </a:lvl6pPr>
            <a:lvl7pPr indent="-228600" lvl="6" marL="3200400" algn="l">
              <a:spcBef>
                <a:spcPts val="600"/>
              </a:spcBef>
              <a:spcAft>
                <a:spcPts val="0"/>
              </a:spcAft>
              <a:buSzPts val="630"/>
              <a:buNone/>
              <a:defRPr sz="900"/>
            </a:lvl7pPr>
            <a:lvl8pPr indent="-228600" lvl="7" marL="3657600" algn="l">
              <a:spcBef>
                <a:spcPts val="600"/>
              </a:spcBef>
              <a:spcAft>
                <a:spcPts val="0"/>
              </a:spcAft>
              <a:buSzPts val="630"/>
              <a:buNone/>
              <a:defRPr sz="900"/>
            </a:lvl8pPr>
            <a:lvl9pPr indent="-228600" lvl="8" marL="4114800" algn="l">
              <a:spcBef>
                <a:spcPts val="600"/>
              </a:spcBef>
              <a:spcAft>
                <a:spcPts val="600"/>
              </a:spcAft>
              <a:buSzPts val="630"/>
              <a:buNone/>
              <a:defRPr sz="900"/>
            </a:lvl9pPr>
          </a:lstStyle>
          <a:p/>
        </p:txBody>
      </p:sp>
      <p:sp>
        <p:nvSpPr>
          <p:cNvPr id="108" name="Google Shape;108;p100"/>
          <p:cNvSpPr txBox="1"/>
          <p:nvPr>
            <p:ph idx="3" type="body"/>
          </p:nvPr>
        </p:nvSpPr>
        <p:spPr>
          <a:xfrm>
            <a:off x="4446711" y="1885950"/>
            <a:ext cx="3300984" cy="576262"/>
          </a:xfrm>
          <a:prstGeom prst="rect">
            <a:avLst/>
          </a:prstGeom>
          <a:noFill/>
          <a:ln>
            <a:noFill/>
          </a:ln>
          <a:effectLst>
            <a:outerShdw blurRad="25400">
              <a:srgbClr val="000000">
                <a:alpha val="45882"/>
              </a:srgbClr>
            </a:outerShdw>
          </a:effectLst>
        </p:spPr>
        <p:txBody>
          <a:bodyPr anchorCtr="0" anchor="b" bIns="45700" lIns="91425" spcFirstLastPara="1" rIns="91425" wrap="square" tIns="45700">
            <a:noAutofit/>
          </a:bodyPr>
          <a:lstStyle>
            <a:lvl1pPr indent="-228600" lvl="0" marL="457200" algn="ctr">
              <a:spcBef>
                <a:spcPts val="480"/>
              </a:spcBef>
              <a:spcAft>
                <a:spcPts val="0"/>
              </a:spcAft>
              <a:buSzPts val="1680"/>
              <a:buNone/>
              <a:defRPr b="0" sz="2400">
                <a:solidFill>
                  <a:schemeClr val="lt1"/>
                </a:solidFill>
              </a:defRPr>
            </a:lvl1pPr>
            <a:lvl2pPr indent="-228600" lvl="1" marL="914400" algn="l">
              <a:spcBef>
                <a:spcPts val="600"/>
              </a:spcBef>
              <a:spcAft>
                <a:spcPts val="0"/>
              </a:spcAft>
              <a:buSzPts val="1400"/>
              <a:buNone/>
              <a:defRPr b="1" sz="2000"/>
            </a:lvl2pPr>
            <a:lvl3pPr indent="-228600" lvl="2" marL="1371600" algn="l">
              <a:spcBef>
                <a:spcPts val="600"/>
              </a:spcBef>
              <a:spcAft>
                <a:spcPts val="0"/>
              </a:spcAft>
              <a:buSzPts val="1260"/>
              <a:buNone/>
              <a:defRPr b="1" sz="1800"/>
            </a:lvl3pPr>
            <a:lvl4pPr indent="-228600" lvl="3" marL="1828800" algn="l">
              <a:spcBef>
                <a:spcPts val="600"/>
              </a:spcBef>
              <a:spcAft>
                <a:spcPts val="0"/>
              </a:spcAft>
              <a:buSzPts val="1120"/>
              <a:buNone/>
              <a:defRPr b="1" sz="1600"/>
            </a:lvl4pPr>
            <a:lvl5pPr indent="-228600" lvl="4" marL="2286000" algn="l">
              <a:spcBef>
                <a:spcPts val="600"/>
              </a:spcBef>
              <a:spcAft>
                <a:spcPts val="0"/>
              </a:spcAft>
              <a:buSzPts val="1120"/>
              <a:buNone/>
              <a:defRPr b="1" sz="1600"/>
            </a:lvl5pPr>
            <a:lvl6pPr indent="-228600" lvl="5" marL="2743200" algn="l">
              <a:spcBef>
                <a:spcPts val="600"/>
              </a:spcBef>
              <a:spcAft>
                <a:spcPts val="0"/>
              </a:spcAft>
              <a:buSzPts val="1120"/>
              <a:buNone/>
              <a:defRPr b="1" sz="1600"/>
            </a:lvl6pPr>
            <a:lvl7pPr indent="-228600" lvl="6" marL="3200400" algn="l">
              <a:spcBef>
                <a:spcPts val="600"/>
              </a:spcBef>
              <a:spcAft>
                <a:spcPts val="0"/>
              </a:spcAft>
              <a:buSzPts val="1120"/>
              <a:buNone/>
              <a:defRPr b="1" sz="1600"/>
            </a:lvl7pPr>
            <a:lvl8pPr indent="-228600" lvl="7" marL="3657600" algn="l">
              <a:spcBef>
                <a:spcPts val="600"/>
              </a:spcBef>
              <a:spcAft>
                <a:spcPts val="0"/>
              </a:spcAft>
              <a:buSzPts val="1120"/>
              <a:buNone/>
              <a:defRPr b="1" sz="1600"/>
            </a:lvl8pPr>
            <a:lvl9pPr indent="-228600" lvl="8" marL="4114800" algn="l">
              <a:spcBef>
                <a:spcPts val="600"/>
              </a:spcBef>
              <a:spcAft>
                <a:spcPts val="600"/>
              </a:spcAft>
              <a:buSzPts val="1120"/>
              <a:buNone/>
              <a:defRPr b="1" sz="1600"/>
            </a:lvl9pPr>
          </a:lstStyle>
          <a:p/>
        </p:txBody>
      </p:sp>
      <p:sp>
        <p:nvSpPr>
          <p:cNvPr id="109" name="Google Shape;109;p100"/>
          <p:cNvSpPr txBox="1"/>
          <p:nvPr>
            <p:ph idx="4" type="body"/>
          </p:nvPr>
        </p:nvSpPr>
        <p:spPr>
          <a:xfrm>
            <a:off x="4441435" y="2571750"/>
            <a:ext cx="3300984" cy="3219450"/>
          </a:xfrm>
          <a:prstGeom prst="rect">
            <a:avLst/>
          </a:prstGeom>
          <a:noFill/>
          <a:ln>
            <a:noFill/>
          </a:ln>
          <a:effectLst>
            <a:outerShdw blurRad="25400">
              <a:srgbClr val="000000">
                <a:alpha val="45882"/>
              </a:srgbClr>
            </a:outerShdw>
          </a:effectLst>
        </p:spPr>
        <p:txBody>
          <a:bodyPr anchorCtr="0" anchor="t" bIns="45700" lIns="91425" spcFirstLastPara="1" rIns="91425" wrap="square" tIns="45700">
            <a:normAutofit/>
          </a:bodyPr>
          <a:lstStyle>
            <a:lvl1pPr indent="-228600" lvl="0" marL="457200" algn="ctr">
              <a:spcBef>
                <a:spcPts val="280"/>
              </a:spcBef>
              <a:spcAft>
                <a:spcPts val="0"/>
              </a:spcAft>
              <a:buSzPts val="980"/>
              <a:buNone/>
              <a:defRPr sz="1400"/>
            </a:lvl1pPr>
            <a:lvl2pPr indent="-228600" lvl="1" marL="914400" algn="l">
              <a:spcBef>
                <a:spcPts val="600"/>
              </a:spcBef>
              <a:spcAft>
                <a:spcPts val="0"/>
              </a:spcAft>
              <a:buSzPts val="840"/>
              <a:buNone/>
              <a:defRPr sz="1200"/>
            </a:lvl2pPr>
            <a:lvl3pPr indent="-228600" lvl="2" marL="1371600" algn="l">
              <a:spcBef>
                <a:spcPts val="600"/>
              </a:spcBef>
              <a:spcAft>
                <a:spcPts val="0"/>
              </a:spcAft>
              <a:buSzPts val="700"/>
              <a:buNone/>
              <a:defRPr sz="1000"/>
            </a:lvl3pPr>
            <a:lvl4pPr indent="-228600" lvl="3" marL="1828800" algn="l">
              <a:spcBef>
                <a:spcPts val="600"/>
              </a:spcBef>
              <a:spcAft>
                <a:spcPts val="0"/>
              </a:spcAft>
              <a:buSzPts val="630"/>
              <a:buNone/>
              <a:defRPr sz="900"/>
            </a:lvl4pPr>
            <a:lvl5pPr indent="-228600" lvl="4" marL="2286000" algn="l">
              <a:spcBef>
                <a:spcPts val="600"/>
              </a:spcBef>
              <a:spcAft>
                <a:spcPts val="0"/>
              </a:spcAft>
              <a:buSzPts val="630"/>
              <a:buNone/>
              <a:defRPr sz="900"/>
            </a:lvl5pPr>
            <a:lvl6pPr indent="-228600" lvl="5" marL="2743200" algn="l">
              <a:spcBef>
                <a:spcPts val="600"/>
              </a:spcBef>
              <a:spcAft>
                <a:spcPts val="0"/>
              </a:spcAft>
              <a:buSzPts val="630"/>
              <a:buNone/>
              <a:defRPr sz="900"/>
            </a:lvl6pPr>
            <a:lvl7pPr indent="-228600" lvl="6" marL="3200400" algn="l">
              <a:spcBef>
                <a:spcPts val="600"/>
              </a:spcBef>
              <a:spcAft>
                <a:spcPts val="0"/>
              </a:spcAft>
              <a:buSzPts val="630"/>
              <a:buNone/>
              <a:defRPr sz="900"/>
            </a:lvl7pPr>
            <a:lvl8pPr indent="-228600" lvl="7" marL="3657600" algn="l">
              <a:spcBef>
                <a:spcPts val="600"/>
              </a:spcBef>
              <a:spcAft>
                <a:spcPts val="0"/>
              </a:spcAft>
              <a:buSzPts val="630"/>
              <a:buNone/>
              <a:defRPr sz="900"/>
            </a:lvl8pPr>
            <a:lvl9pPr indent="-228600" lvl="8" marL="4114800" algn="l">
              <a:spcBef>
                <a:spcPts val="600"/>
              </a:spcBef>
              <a:spcAft>
                <a:spcPts val="600"/>
              </a:spcAft>
              <a:buSzPts val="630"/>
              <a:buNone/>
              <a:defRPr sz="900"/>
            </a:lvl9pPr>
          </a:lstStyle>
          <a:p/>
        </p:txBody>
      </p:sp>
      <p:sp>
        <p:nvSpPr>
          <p:cNvPr id="110" name="Google Shape;110;p100"/>
          <p:cNvSpPr txBox="1"/>
          <p:nvPr>
            <p:ph idx="5" type="body"/>
          </p:nvPr>
        </p:nvSpPr>
        <p:spPr>
          <a:xfrm>
            <a:off x="7966572" y="1885950"/>
            <a:ext cx="3300984" cy="576262"/>
          </a:xfrm>
          <a:prstGeom prst="rect">
            <a:avLst/>
          </a:prstGeom>
          <a:noFill/>
          <a:ln>
            <a:noFill/>
          </a:ln>
          <a:effectLst>
            <a:outerShdw blurRad="25400">
              <a:srgbClr val="000000">
                <a:alpha val="45882"/>
              </a:srgbClr>
            </a:outerShdw>
          </a:effectLst>
        </p:spPr>
        <p:txBody>
          <a:bodyPr anchorCtr="0" anchor="b" bIns="45700" lIns="91425" spcFirstLastPara="1" rIns="91425" wrap="square" tIns="45700">
            <a:noAutofit/>
          </a:bodyPr>
          <a:lstStyle>
            <a:lvl1pPr indent="-228600" lvl="0" marL="457200" algn="ctr">
              <a:spcBef>
                <a:spcPts val="480"/>
              </a:spcBef>
              <a:spcAft>
                <a:spcPts val="0"/>
              </a:spcAft>
              <a:buSzPts val="1680"/>
              <a:buNone/>
              <a:defRPr b="0" sz="2400">
                <a:solidFill>
                  <a:schemeClr val="lt1"/>
                </a:solidFill>
              </a:defRPr>
            </a:lvl1pPr>
            <a:lvl2pPr indent="-228600" lvl="1" marL="914400" algn="l">
              <a:spcBef>
                <a:spcPts val="600"/>
              </a:spcBef>
              <a:spcAft>
                <a:spcPts val="0"/>
              </a:spcAft>
              <a:buSzPts val="1400"/>
              <a:buNone/>
              <a:defRPr b="1" sz="2000"/>
            </a:lvl2pPr>
            <a:lvl3pPr indent="-228600" lvl="2" marL="1371600" algn="l">
              <a:spcBef>
                <a:spcPts val="600"/>
              </a:spcBef>
              <a:spcAft>
                <a:spcPts val="0"/>
              </a:spcAft>
              <a:buSzPts val="1260"/>
              <a:buNone/>
              <a:defRPr b="1" sz="1800"/>
            </a:lvl3pPr>
            <a:lvl4pPr indent="-228600" lvl="3" marL="1828800" algn="l">
              <a:spcBef>
                <a:spcPts val="600"/>
              </a:spcBef>
              <a:spcAft>
                <a:spcPts val="0"/>
              </a:spcAft>
              <a:buSzPts val="1120"/>
              <a:buNone/>
              <a:defRPr b="1" sz="1600"/>
            </a:lvl4pPr>
            <a:lvl5pPr indent="-228600" lvl="4" marL="2286000" algn="l">
              <a:spcBef>
                <a:spcPts val="600"/>
              </a:spcBef>
              <a:spcAft>
                <a:spcPts val="0"/>
              </a:spcAft>
              <a:buSzPts val="1120"/>
              <a:buNone/>
              <a:defRPr b="1" sz="1600"/>
            </a:lvl5pPr>
            <a:lvl6pPr indent="-228600" lvl="5" marL="2743200" algn="l">
              <a:spcBef>
                <a:spcPts val="600"/>
              </a:spcBef>
              <a:spcAft>
                <a:spcPts val="0"/>
              </a:spcAft>
              <a:buSzPts val="1120"/>
              <a:buNone/>
              <a:defRPr b="1" sz="1600"/>
            </a:lvl6pPr>
            <a:lvl7pPr indent="-228600" lvl="6" marL="3200400" algn="l">
              <a:spcBef>
                <a:spcPts val="600"/>
              </a:spcBef>
              <a:spcAft>
                <a:spcPts val="0"/>
              </a:spcAft>
              <a:buSzPts val="1120"/>
              <a:buNone/>
              <a:defRPr b="1" sz="1600"/>
            </a:lvl7pPr>
            <a:lvl8pPr indent="-228600" lvl="7" marL="3657600" algn="l">
              <a:spcBef>
                <a:spcPts val="600"/>
              </a:spcBef>
              <a:spcAft>
                <a:spcPts val="0"/>
              </a:spcAft>
              <a:buSzPts val="1120"/>
              <a:buNone/>
              <a:defRPr b="1" sz="1600"/>
            </a:lvl8pPr>
            <a:lvl9pPr indent="-228600" lvl="8" marL="4114800" algn="l">
              <a:spcBef>
                <a:spcPts val="600"/>
              </a:spcBef>
              <a:spcAft>
                <a:spcPts val="600"/>
              </a:spcAft>
              <a:buSzPts val="1120"/>
              <a:buNone/>
              <a:defRPr b="1" sz="1600"/>
            </a:lvl9pPr>
          </a:lstStyle>
          <a:p/>
        </p:txBody>
      </p:sp>
      <p:sp>
        <p:nvSpPr>
          <p:cNvPr id="111" name="Google Shape;111;p100"/>
          <p:cNvSpPr txBox="1"/>
          <p:nvPr>
            <p:ph idx="6" type="body"/>
          </p:nvPr>
        </p:nvSpPr>
        <p:spPr>
          <a:xfrm>
            <a:off x="7966572" y="2571750"/>
            <a:ext cx="3300984" cy="3219450"/>
          </a:xfrm>
          <a:prstGeom prst="rect">
            <a:avLst/>
          </a:prstGeom>
          <a:noFill/>
          <a:ln>
            <a:noFill/>
          </a:ln>
          <a:effectLst>
            <a:outerShdw blurRad="25400">
              <a:srgbClr val="000000">
                <a:alpha val="45882"/>
              </a:srgbClr>
            </a:outerShdw>
          </a:effectLst>
        </p:spPr>
        <p:txBody>
          <a:bodyPr anchorCtr="0" anchor="t" bIns="45700" lIns="91425" spcFirstLastPara="1" rIns="91425" wrap="square" tIns="45700">
            <a:normAutofit/>
          </a:bodyPr>
          <a:lstStyle>
            <a:lvl1pPr indent="-228600" lvl="0" marL="457200" algn="ctr">
              <a:spcBef>
                <a:spcPts val="280"/>
              </a:spcBef>
              <a:spcAft>
                <a:spcPts val="0"/>
              </a:spcAft>
              <a:buSzPts val="980"/>
              <a:buNone/>
              <a:defRPr sz="1400"/>
            </a:lvl1pPr>
            <a:lvl2pPr indent="-228600" lvl="1" marL="914400" algn="l">
              <a:spcBef>
                <a:spcPts val="600"/>
              </a:spcBef>
              <a:spcAft>
                <a:spcPts val="0"/>
              </a:spcAft>
              <a:buSzPts val="840"/>
              <a:buNone/>
              <a:defRPr sz="1200"/>
            </a:lvl2pPr>
            <a:lvl3pPr indent="-228600" lvl="2" marL="1371600" algn="l">
              <a:spcBef>
                <a:spcPts val="600"/>
              </a:spcBef>
              <a:spcAft>
                <a:spcPts val="0"/>
              </a:spcAft>
              <a:buSzPts val="700"/>
              <a:buNone/>
              <a:defRPr sz="1000"/>
            </a:lvl3pPr>
            <a:lvl4pPr indent="-228600" lvl="3" marL="1828800" algn="l">
              <a:spcBef>
                <a:spcPts val="600"/>
              </a:spcBef>
              <a:spcAft>
                <a:spcPts val="0"/>
              </a:spcAft>
              <a:buSzPts val="630"/>
              <a:buNone/>
              <a:defRPr sz="900"/>
            </a:lvl4pPr>
            <a:lvl5pPr indent="-228600" lvl="4" marL="2286000" algn="l">
              <a:spcBef>
                <a:spcPts val="600"/>
              </a:spcBef>
              <a:spcAft>
                <a:spcPts val="0"/>
              </a:spcAft>
              <a:buSzPts val="630"/>
              <a:buNone/>
              <a:defRPr sz="900"/>
            </a:lvl5pPr>
            <a:lvl6pPr indent="-228600" lvl="5" marL="2743200" algn="l">
              <a:spcBef>
                <a:spcPts val="600"/>
              </a:spcBef>
              <a:spcAft>
                <a:spcPts val="0"/>
              </a:spcAft>
              <a:buSzPts val="630"/>
              <a:buNone/>
              <a:defRPr sz="900"/>
            </a:lvl6pPr>
            <a:lvl7pPr indent="-228600" lvl="6" marL="3200400" algn="l">
              <a:spcBef>
                <a:spcPts val="600"/>
              </a:spcBef>
              <a:spcAft>
                <a:spcPts val="0"/>
              </a:spcAft>
              <a:buSzPts val="630"/>
              <a:buNone/>
              <a:defRPr sz="900"/>
            </a:lvl7pPr>
            <a:lvl8pPr indent="-228600" lvl="7" marL="3657600" algn="l">
              <a:spcBef>
                <a:spcPts val="600"/>
              </a:spcBef>
              <a:spcAft>
                <a:spcPts val="0"/>
              </a:spcAft>
              <a:buSzPts val="630"/>
              <a:buNone/>
              <a:defRPr sz="900"/>
            </a:lvl8pPr>
            <a:lvl9pPr indent="-228600" lvl="8" marL="4114800" algn="l">
              <a:spcBef>
                <a:spcPts val="600"/>
              </a:spcBef>
              <a:spcAft>
                <a:spcPts val="600"/>
              </a:spcAft>
              <a:buSzPts val="630"/>
              <a:buNone/>
              <a:defRPr sz="900"/>
            </a:lvl9pPr>
          </a:lstStyle>
          <a:p/>
        </p:txBody>
      </p:sp>
      <p:sp>
        <p:nvSpPr>
          <p:cNvPr id="112" name="Google Shape;112;p100"/>
          <p:cNvSpPr txBox="1"/>
          <p:nvPr>
            <p:ph idx="10" type="dt"/>
          </p:nvPr>
        </p:nvSpPr>
        <p:spPr>
          <a:xfrm>
            <a:off x="7678736" y="5883275"/>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 name="Google Shape;113;p100"/>
          <p:cNvSpPr txBox="1"/>
          <p:nvPr>
            <p:ph idx="11" type="ftr"/>
          </p:nvPr>
        </p:nvSpPr>
        <p:spPr>
          <a:xfrm>
            <a:off x="913795" y="5883275"/>
            <a:ext cx="667286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4" name="Google Shape;114;p100"/>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lumna de imagen 3">
  <p:cSld name="Columna de imagen 3">
    <p:spTree>
      <p:nvGrpSpPr>
        <p:cNvPr id="115" name="Shape 115"/>
        <p:cNvGrpSpPr/>
        <p:nvPr/>
      </p:nvGrpSpPr>
      <p:grpSpPr>
        <a:xfrm>
          <a:off x="0" y="0"/>
          <a:ext cx="0" cy="0"/>
          <a:chOff x="0" y="0"/>
          <a:chExt cx="0" cy="0"/>
        </a:xfrm>
      </p:grpSpPr>
      <p:pic>
        <p:nvPicPr>
          <p:cNvPr descr="Slate-V2-HD-3colPhotoInset.png" id="116" name="Google Shape;116;p101"/>
          <p:cNvPicPr preferRelativeResize="0"/>
          <p:nvPr/>
        </p:nvPicPr>
        <p:blipFill rotWithShape="1">
          <a:blip r:embed="rId2">
            <a:alphaModFix/>
          </a:blip>
          <a:srcRect b="0" l="0" r="0" t="0"/>
          <a:stretch/>
        </p:blipFill>
        <p:spPr>
          <a:xfrm>
            <a:off x="897962" y="1818214"/>
            <a:ext cx="3339972" cy="1847851"/>
          </a:xfrm>
          <a:prstGeom prst="rect">
            <a:avLst/>
          </a:prstGeom>
          <a:noFill/>
          <a:ln>
            <a:noFill/>
          </a:ln>
        </p:spPr>
      </p:pic>
      <p:pic>
        <p:nvPicPr>
          <p:cNvPr descr="Slate-V2-HD-3colPhotoInset.png" id="117" name="Google Shape;117;p101"/>
          <p:cNvPicPr preferRelativeResize="0"/>
          <p:nvPr/>
        </p:nvPicPr>
        <p:blipFill rotWithShape="1">
          <a:blip r:embed="rId2">
            <a:alphaModFix/>
          </a:blip>
          <a:srcRect b="0" l="0" r="0" t="0"/>
          <a:stretch/>
        </p:blipFill>
        <p:spPr>
          <a:xfrm>
            <a:off x="4403800" y="1818214"/>
            <a:ext cx="3339972" cy="1847851"/>
          </a:xfrm>
          <a:prstGeom prst="rect">
            <a:avLst/>
          </a:prstGeom>
          <a:noFill/>
          <a:ln>
            <a:noFill/>
          </a:ln>
        </p:spPr>
      </p:pic>
      <p:pic>
        <p:nvPicPr>
          <p:cNvPr descr="Slate-V2-HD-3colPhotoInset.png" id="118" name="Google Shape;118;p101"/>
          <p:cNvPicPr preferRelativeResize="0"/>
          <p:nvPr/>
        </p:nvPicPr>
        <p:blipFill rotWithShape="1">
          <a:blip r:embed="rId2">
            <a:alphaModFix/>
          </a:blip>
          <a:srcRect b="0" l="0" r="0" t="0"/>
          <a:stretch/>
        </p:blipFill>
        <p:spPr>
          <a:xfrm>
            <a:off x="7936051" y="1818214"/>
            <a:ext cx="3339972" cy="1847851"/>
          </a:xfrm>
          <a:prstGeom prst="rect">
            <a:avLst/>
          </a:prstGeom>
          <a:noFill/>
          <a:ln>
            <a:noFill/>
          </a:ln>
        </p:spPr>
      </p:pic>
      <p:sp>
        <p:nvSpPr>
          <p:cNvPr id="119" name="Google Shape;119;p101"/>
          <p:cNvSpPr txBox="1"/>
          <p:nvPr>
            <p:ph type="title"/>
          </p:nvPr>
        </p:nvSpPr>
        <p:spPr>
          <a:xfrm>
            <a:off x="913794" y="609600"/>
            <a:ext cx="10353763" cy="970450"/>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lvl1pPr lvl="0" algn="ctr">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0" name="Google Shape;120;p101"/>
          <p:cNvSpPr txBox="1"/>
          <p:nvPr>
            <p:ph idx="1" type="body"/>
          </p:nvPr>
        </p:nvSpPr>
        <p:spPr>
          <a:xfrm>
            <a:off x="913795" y="3904106"/>
            <a:ext cx="3300984" cy="576262"/>
          </a:xfrm>
          <a:prstGeom prst="rect">
            <a:avLst/>
          </a:prstGeom>
          <a:noFill/>
          <a:ln>
            <a:noFill/>
          </a:ln>
          <a:effectLst>
            <a:outerShdw blurRad="25400">
              <a:srgbClr val="000000">
                <a:alpha val="45882"/>
              </a:srgbClr>
            </a:outerShdw>
          </a:effectLst>
        </p:spPr>
        <p:txBody>
          <a:bodyPr anchorCtr="0" anchor="b" bIns="45700" lIns="91425" spcFirstLastPara="1" rIns="91425" wrap="square" tIns="45700">
            <a:noAutofit/>
          </a:bodyPr>
          <a:lstStyle>
            <a:lvl1pPr indent="-228600" lvl="0" marL="457200" algn="ctr">
              <a:spcBef>
                <a:spcPts val="400"/>
              </a:spcBef>
              <a:spcAft>
                <a:spcPts val="0"/>
              </a:spcAft>
              <a:buSzPts val="1400"/>
              <a:buNone/>
              <a:defRPr b="0" sz="2000">
                <a:solidFill>
                  <a:schemeClr val="lt1"/>
                </a:solidFill>
              </a:defRPr>
            </a:lvl1pPr>
            <a:lvl2pPr indent="-228600" lvl="1" marL="914400" algn="l">
              <a:spcBef>
                <a:spcPts val="600"/>
              </a:spcBef>
              <a:spcAft>
                <a:spcPts val="0"/>
              </a:spcAft>
              <a:buSzPts val="1400"/>
              <a:buNone/>
              <a:defRPr b="1" sz="2000"/>
            </a:lvl2pPr>
            <a:lvl3pPr indent="-228600" lvl="2" marL="1371600" algn="l">
              <a:spcBef>
                <a:spcPts val="600"/>
              </a:spcBef>
              <a:spcAft>
                <a:spcPts val="0"/>
              </a:spcAft>
              <a:buSzPts val="1260"/>
              <a:buNone/>
              <a:defRPr b="1" sz="1800"/>
            </a:lvl3pPr>
            <a:lvl4pPr indent="-228600" lvl="3" marL="1828800" algn="l">
              <a:spcBef>
                <a:spcPts val="600"/>
              </a:spcBef>
              <a:spcAft>
                <a:spcPts val="0"/>
              </a:spcAft>
              <a:buSzPts val="1120"/>
              <a:buNone/>
              <a:defRPr b="1" sz="1600"/>
            </a:lvl4pPr>
            <a:lvl5pPr indent="-228600" lvl="4" marL="2286000" algn="l">
              <a:spcBef>
                <a:spcPts val="600"/>
              </a:spcBef>
              <a:spcAft>
                <a:spcPts val="0"/>
              </a:spcAft>
              <a:buSzPts val="1120"/>
              <a:buNone/>
              <a:defRPr b="1" sz="1600"/>
            </a:lvl5pPr>
            <a:lvl6pPr indent="-228600" lvl="5" marL="2743200" algn="l">
              <a:spcBef>
                <a:spcPts val="600"/>
              </a:spcBef>
              <a:spcAft>
                <a:spcPts val="0"/>
              </a:spcAft>
              <a:buSzPts val="1120"/>
              <a:buNone/>
              <a:defRPr b="1" sz="1600"/>
            </a:lvl6pPr>
            <a:lvl7pPr indent="-228600" lvl="6" marL="3200400" algn="l">
              <a:spcBef>
                <a:spcPts val="600"/>
              </a:spcBef>
              <a:spcAft>
                <a:spcPts val="0"/>
              </a:spcAft>
              <a:buSzPts val="1120"/>
              <a:buNone/>
              <a:defRPr b="1" sz="1600"/>
            </a:lvl7pPr>
            <a:lvl8pPr indent="-228600" lvl="7" marL="3657600" algn="l">
              <a:spcBef>
                <a:spcPts val="600"/>
              </a:spcBef>
              <a:spcAft>
                <a:spcPts val="0"/>
              </a:spcAft>
              <a:buSzPts val="1120"/>
              <a:buNone/>
              <a:defRPr b="1" sz="1600"/>
            </a:lvl8pPr>
            <a:lvl9pPr indent="-228600" lvl="8" marL="4114800" algn="l">
              <a:spcBef>
                <a:spcPts val="600"/>
              </a:spcBef>
              <a:spcAft>
                <a:spcPts val="600"/>
              </a:spcAft>
              <a:buSzPts val="1120"/>
              <a:buNone/>
              <a:defRPr b="1" sz="1600"/>
            </a:lvl9pPr>
          </a:lstStyle>
          <a:p/>
        </p:txBody>
      </p:sp>
      <p:sp>
        <p:nvSpPr>
          <p:cNvPr id="121" name="Google Shape;121;p101"/>
          <p:cNvSpPr/>
          <p:nvPr>
            <p:ph idx="2" type="pic"/>
          </p:nvPr>
        </p:nvSpPr>
        <p:spPr>
          <a:xfrm>
            <a:off x="1018102" y="1938918"/>
            <a:ext cx="3092368" cy="1602954"/>
          </a:xfrm>
          <a:prstGeom prst="roundRect">
            <a:avLst>
              <a:gd fmla="val 1858" name="adj"/>
            </a:avLst>
          </a:prstGeom>
          <a:noFill/>
          <a:ln>
            <a:noFill/>
          </a:ln>
          <a:effectLst>
            <a:outerShdw blurRad="38100" dir="4440000" dist="25400">
              <a:srgbClr val="000000">
                <a:alpha val="35686"/>
              </a:srgbClr>
            </a:outerShdw>
          </a:effectLst>
        </p:spPr>
        <p:txBody>
          <a:bodyPr anchorCtr="0" anchor="t" bIns="45700" lIns="91425" spcFirstLastPara="1" rIns="91425" wrap="square" tIns="45700">
            <a:normAutofit/>
          </a:bodyPr>
          <a:lstStyle>
            <a:lvl1pPr lvl="0" marR="0" rtl="0" algn="ctr">
              <a:spcBef>
                <a:spcPts val="320"/>
              </a:spcBef>
              <a:spcAft>
                <a:spcPts val="0"/>
              </a:spcAft>
              <a:buClr>
                <a:schemeClr val="lt2"/>
              </a:buClr>
              <a:buSzPts val="1120"/>
              <a:buFont typeface="Noto Sans Symbols"/>
              <a:buNone/>
              <a:defRPr b="0" i="0" sz="1600" u="none" cap="none" strike="noStrike">
                <a:solidFill>
                  <a:schemeClr val="lt2"/>
                </a:solidFill>
                <a:latin typeface="Lustria"/>
                <a:ea typeface="Lustria"/>
                <a:cs typeface="Lustria"/>
                <a:sym typeface="Lustria"/>
              </a:defRPr>
            </a:lvl1pPr>
            <a:lvl2pPr lvl="1" marR="0" rtl="0" algn="l">
              <a:spcBef>
                <a:spcPts val="600"/>
              </a:spcBef>
              <a:spcAft>
                <a:spcPts val="0"/>
              </a:spcAft>
              <a:buClr>
                <a:schemeClr val="lt2"/>
              </a:buClr>
              <a:buSzPts val="1120"/>
              <a:buFont typeface="Noto Sans Symbols"/>
              <a:buNone/>
              <a:defRPr b="0" i="0" sz="1600" u="none" cap="none" strike="noStrike">
                <a:solidFill>
                  <a:schemeClr val="lt2"/>
                </a:solidFill>
                <a:latin typeface="Lustria"/>
                <a:ea typeface="Lustria"/>
                <a:cs typeface="Lustria"/>
                <a:sym typeface="Lustria"/>
              </a:defRPr>
            </a:lvl2pPr>
            <a:lvl3pPr lvl="2" marR="0" rtl="0" algn="l">
              <a:spcBef>
                <a:spcPts val="600"/>
              </a:spcBef>
              <a:spcAft>
                <a:spcPts val="0"/>
              </a:spcAft>
              <a:buClr>
                <a:schemeClr val="lt2"/>
              </a:buClr>
              <a:buSzPts val="1120"/>
              <a:buFont typeface="Noto Sans Symbols"/>
              <a:buNone/>
              <a:defRPr b="0" i="0" sz="1600" u="none" cap="none" strike="noStrike">
                <a:solidFill>
                  <a:schemeClr val="lt2"/>
                </a:solidFill>
                <a:latin typeface="Lustria"/>
                <a:ea typeface="Lustria"/>
                <a:cs typeface="Lustria"/>
                <a:sym typeface="Lustria"/>
              </a:defRPr>
            </a:lvl3pPr>
            <a:lvl4pPr lvl="3" marR="0" rtl="0" algn="l">
              <a:spcBef>
                <a:spcPts val="600"/>
              </a:spcBef>
              <a:spcAft>
                <a:spcPts val="0"/>
              </a:spcAft>
              <a:buClr>
                <a:schemeClr val="lt2"/>
              </a:buClr>
              <a:buSzPts val="1120"/>
              <a:buFont typeface="Noto Sans Symbols"/>
              <a:buNone/>
              <a:defRPr b="0" i="0" sz="1600" u="none" cap="none" strike="noStrike">
                <a:solidFill>
                  <a:schemeClr val="lt2"/>
                </a:solidFill>
                <a:latin typeface="Lustria"/>
                <a:ea typeface="Lustria"/>
                <a:cs typeface="Lustria"/>
                <a:sym typeface="Lustria"/>
              </a:defRPr>
            </a:lvl4pPr>
            <a:lvl5pPr lvl="4" marR="0" rtl="0" algn="l">
              <a:spcBef>
                <a:spcPts val="600"/>
              </a:spcBef>
              <a:spcAft>
                <a:spcPts val="0"/>
              </a:spcAft>
              <a:buClr>
                <a:schemeClr val="lt2"/>
              </a:buClr>
              <a:buSzPts val="1120"/>
              <a:buFont typeface="Noto Sans Symbols"/>
              <a:buNone/>
              <a:defRPr b="0" i="0" sz="1600" u="none" cap="none" strike="noStrike">
                <a:solidFill>
                  <a:schemeClr val="lt2"/>
                </a:solidFill>
                <a:latin typeface="Lustria"/>
                <a:ea typeface="Lustria"/>
                <a:cs typeface="Lustria"/>
                <a:sym typeface="Lustria"/>
              </a:defRPr>
            </a:lvl5pPr>
            <a:lvl6pPr lvl="5" marR="0" rtl="0" algn="l">
              <a:spcBef>
                <a:spcPts val="600"/>
              </a:spcBef>
              <a:spcAft>
                <a:spcPts val="0"/>
              </a:spcAft>
              <a:buClr>
                <a:schemeClr val="lt2"/>
              </a:buClr>
              <a:buSzPts val="1120"/>
              <a:buFont typeface="Noto Sans Symbols"/>
              <a:buNone/>
              <a:defRPr b="0" i="0" sz="1600" u="none" cap="none" strike="noStrike">
                <a:solidFill>
                  <a:schemeClr val="lt2"/>
                </a:solidFill>
                <a:latin typeface="Lustria"/>
                <a:ea typeface="Lustria"/>
                <a:cs typeface="Lustria"/>
                <a:sym typeface="Lustria"/>
              </a:defRPr>
            </a:lvl6pPr>
            <a:lvl7pPr lvl="6" marR="0" rtl="0" algn="l">
              <a:spcBef>
                <a:spcPts val="600"/>
              </a:spcBef>
              <a:spcAft>
                <a:spcPts val="0"/>
              </a:spcAft>
              <a:buClr>
                <a:schemeClr val="lt2"/>
              </a:buClr>
              <a:buSzPts val="1120"/>
              <a:buFont typeface="Noto Sans Symbols"/>
              <a:buNone/>
              <a:defRPr b="0" i="0" sz="1600" u="none" cap="none" strike="noStrike">
                <a:solidFill>
                  <a:schemeClr val="lt2"/>
                </a:solidFill>
                <a:latin typeface="Lustria"/>
                <a:ea typeface="Lustria"/>
                <a:cs typeface="Lustria"/>
                <a:sym typeface="Lustria"/>
              </a:defRPr>
            </a:lvl7pPr>
            <a:lvl8pPr lvl="7" marR="0" rtl="0" algn="l">
              <a:spcBef>
                <a:spcPts val="600"/>
              </a:spcBef>
              <a:spcAft>
                <a:spcPts val="0"/>
              </a:spcAft>
              <a:buClr>
                <a:schemeClr val="lt2"/>
              </a:buClr>
              <a:buSzPts val="1120"/>
              <a:buFont typeface="Noto Sans Symbols"/>
              <a:buNone/>
              <a:defRPr b="0" i="0" sz="1600" u="none" cap="none" strike="noStrike">
                <a:solidFill>
                  <a:schemeClr val="lt2"/>
                </a:solidFill>
                <a:latin typeface="Lustria"/>
                <a:ea typeface="Lustria"/>
                <a:cs typeface="Lustria"/>
                <a:sym typeface="Lustria"/>
              </a:defRPr>
            </a:lvl8pPr>
            <a:lvl9pPr lvl="8" marR="0" rtl="0" algn="l">
              <a:spcBef>
                <a:spcPts val="600"/>
              </a:spcBef>
              <a:spcAft>
                <a:spcPts val="600"/>
              </a:spcAft>
              <a:buClr>
                <a:schemeClr val="lt2"/>
              </a:buClr>
              <a:buSzPts val="1120"/>
              <a:buFont typeface="Noto Sans Symbols"/>
              <a:buNone/>
              <a:defRPr b="0" i="0" sz="1600" u="none" cap="none" strike="noStrike">
                <a:solidFill>
                  <a:schemeClr val="lt2"/>
                </a:solidFill>
                <a:latin typeface="Lustria"/>
                <a:ea typeface="Lustria"/>
                <a:cs typeface="Lustria"/>
                <a:sym typeface="Lustria"/>
              </a:defRPr>
            </a:lvl9pPr>
          </a:lstStyle>
          <a:p/>
        </p:txBody>
      </p:sp>
      <p:sp>
        <p:nvSpPr>
          <p:cNvPr id="122" name="Google Shape;122;p101"/>
          <p:cNvSpPr txBox="1"/>
          <p:nvPr>
            <p:ph idx="3" type="body"/>
          </p:nvPr>
        </p:nvSpPr>
        <p:spPr>
          <a:xfrm>
            <a:off x="913795" y="4480368"/>
            <a:ext cx="3300984" cy="1310833"/>
          </a:xfrm>
          <a:prstGeom prst="rect">
            <a:avLst/>
          </a:prstGeom>
          <a:noFill/>
          <a:ln>
            <a:noFill/>
          </a:ln>
          <a:effectLst>
            <a:outerShdw blurRad="25400">
              <a:srgbClr val="000000">
                <a:alpha val="45882"/>
              </a:srgbClr>
            </a:outerShdw>
          </a:effectLst>
        </p:spPr>
        <p:txBody>
          <a:bodyPr anchorCtr="0" anchor="t" bIns="45700" lIns="91425" spcFirstLastPara="1" rIns="91425" wrap="square" tIns="45700">
            <a:normAutofit/>
          </a:bodyPr>
          <a:lstStyle>
            <a:lvl1pPr indent="-228600" lvl="0" marL="457200" algn="ctr">
              <a:spcBef>
                <a:spcPts val="280"/>
              </a:spcBef>
              <a:spcAft>
                <a:spcPts val="0"/>
              </a:spcAft>
              <a:buSzPts val="980"/>
              <a:buNone/>
              <a:defRPr sz="1400"/>
            </a:lvl1pPr>
            <a:lvl2pPr indent="-228600" lvl="1" marL="914400" algn="l">
              <a:spcBef>
                <a:spcPts val="600"/>
              </a:spcBef>
              <a:spcAft>
                <a:spcPts val="0"/>
              </a:spcAft>
              <a:buSzPts val="840"/>
              <a:buNone/>
              <a:defRPr sz="1200"/>
            </a:lvl2pPr>
            <a:lvl3pPr indent="-228600" lvl="2" marL="1371600" algn="l">
              <a:spcBef>
                <a:spcPts val="600"/>
              </a:spcBef>
              <a:spcAft>
                <a:spcPts val="0"/>
              </a:spcAft>
              <a:buSzPts val="700"/>
              <a:buNone/>
              <a:defRPr sz="1000"/>
            </a:lvl3pPr>
            <a:lvl4pPr indent="-228600" lvl="3" marL="1828800" algn="l">
              <a:spcBef>
                <a:spcPts val="600"/>
              </a:spcBef>
              <a:spcAft>
                <a:spcPts val="0"/>
              </a:spcAft>
              <a:buSzPts val="630"/>
              <a:buNone/>
              <a:defRPr sz="900"/>
            </a:lvl4pPr>
            <a:lvl5pPr indent="-228600" lvl="4" marL="2286000" algn="l">
              <a:spcBef>
                <a:spcPts val="600"/>
              </a:spcBef>
              <a:spcAft>
                <a:spcPts val="0"/>
              </a:spcAft>
              <a:buSzPts val="630"/>
              <a:buNone/>
              <a:defRPr sz="900"/>
            </a:lvl5pPr>
            <a:lvl6pPr indent="-228600" lvl="5" marL="2743200" algn="l">
              <a:spcBef>
                <a:spcPts val="600"/>
              </a:spcBef>
              <a:spcAft>
                <a:spcPts val="0"/>
              </a:spcAft>
              <a:buSzPts val="630"/>
              <a:buNone/>
              <a:defRPr sz="900"/>
            </a:lvl6pPr>
            <a:lvl7pPr indent="-228600" lvl="6" marL="3200400" algn="l">
              <a:spcBef>
                <a:spcPts val="600"/>
              </a:spcBef>
              <a:spcAft>
                <a:spcPts val="0"/>
              </a:spcAft>
              <a:buSzPts val="630"/>
              <a:buNone/>
              <a:defRPr sz="900"/>
            </a:lvl7pPr>
            <a:lvl8pPr indent="-228600" lvl="7" marL="3657600" algn="l">
              <a:spcBef>
                <a:spcPts val="600"/>
              </a:spcBef>
              <a:spcAft>
                <a:spcPts val="0"/>
              </a:spcAft>
              <a:buSzPts val="630"/>
              <a:buNone/>
              <a:defRPr sz="900"/>
            </a:lvl8pPr>
            <a:lvl9pPr indent="-228600" lvl="8" marL="4114800" algn="l">
              <a:spcBef>
                <a:spcPts val="600"/>
              </a:spcBef>
              <a:spcAft>
                <a:spcPts val="600"/>
              </a:spcAft>
              <a:buSzPts val="630"/>
              <a:buNone/>
              <a:defRPr sz="900"/>
            </a:lvl9pPr>
          </a:lstStyle>
          <a:p/>
        </p:txBody>
      </p:sp>
      <p:sp>
        <p:nvSpPr>
          <p:cNvPr id="123" name="Google Shape;123;p101"/>
          <p:cNvSpPr txBox="1"/>
          <p:nvPr>
            <p:ph idx="4" type="body"/>
          </p:nvPr>
        </p:nvSpPr>
        <p:spPr>
          <a:xfrm>
            <a:off x="4442788" y="3904106"/>
            <a:ext cx="3300984" cy="576262"/>
          </a:xfrm>
          <a:prstGeom prst="rect">
            <a:avLst/>
          </a:prstGeom>
          <a:noFill/>
          <a:ln>
            <a:noFill/>
          </a:ln>
          <a:effectLst>
            <a:outerShdw blurRad="25400">
              <a:srgbClr val="000000">
                <a:alpha val="45882"/>
              </a:srgbClr>
            </a:outerShdw>
          </a:effectLst>
        </p:spPr>
        <p:txBody>
          <a:bodyPr anchorCtr="0" anchor="b" bIns="45700" lIns="91425" spcFirstLastPara="1" rIns="91425" wrap="square" tIns="45700">
            <a:noAutofit/>
          </a:bodyPr>
          <a:lstStyle>
            <a:lvl1pPr indent="-228600" lvl="0" marL="457200" algn="ctr">
              <a:spcBef>
                <a:spcPts val="400"/>
              </a:spcBef>
              <a:spcAft>
                <a:spcPts val="0"/>
              </a:spcAft>
              <a:buSzPts val="1400"/>
              <a:buNone/>
              <a:defRPr b="0" sz="2000">
                <a:solidFill>
                  <a:schemeClr val="lt1"/>
                </a:solidFill>
              </a:defRPr>
            </a:lvl1pPr>
            <a:lvl2pPr indent="-228600" lvl="1" marL="914400" algn="l">
              <a:spcBef>
                <a:spcPts val="600"/>
              </a:spcBef>
              <a:spcAft>
                <a:spcPts val="0"/>
              </a:spcAft>
              <a:buSzPts val="1400"/>
              <a:buNone/>
              <a:defRPr b="1" sz="2000"/>
            </a:lvl2pPr>
            <a:lvl3pPr indent="-228600" lvl="2" marL="1371600" algn="l">
              <a:spcBef>
                <a:spcPts val="600"/>
              </a:spcBef>
              <a:spcAft>
                <a:spcPts val="0"/>
              </a:spcAft>
              <a:buSzPts val="1260"/>
              <a:buNone/>
              <a:defRPr b="1" sz="1800"/>
            </a:lvl3pPr>
            <a:lvl4pPr indent="-228600" lvl="3" marL="1828800" algn="l">
              <a:spcBef>
                <a:spcPts val="600"/>
              </a:spcBef>
              <a:spcAft>
                <a:spcPts val="0"/>
              </a:spcAft>
              <a:buSzPts val="1120"/>
              <a:buNone/>
              <a:defRPr b="1" sz="1600"/>
            </a:lvl4pPr>
            <a:lvl5pPr indent="-228600" lvl="4" marL="2286000" algn="l">
              <a:spcBef>
                <a:spcPts val="600"/>
              </a:spcBef>
              <a:spcAft>
                <a:spcPts val="0"/>
              </a:spcAft>
              <a:buSzPts val="1120"/>
              <a:buNone/>
              <a:defRPr b="1" sz="1600"/>
            </a:lvl5pPr>
            <a:lvl6pPr indent="-228600" lvl="5" marL="2743200" algn="l">
              <a:spcBef>
                <a:spcPts val="600"/>
              </a:spcBef>
              <a:spcAft>
                <a:spcPts val="0"/>
              </a:spcAft>
              <a:buSzPts val="1120"/>
              <a:buNone/>
              <a:defRPr b="1" sz="1600"/>
            </a:lvl6pPr>
            <a:lvl7pPr indent="-228600" lvl="6" marL="3200400" algn="l">
              <a:spcBef>
                <a:spcPts val="600"/>
              </a:spcBef>
              <a:spcAft>
                <a:spcPts val="0"/>
              </a:spcAft>
              <a:buSzPts val="1120"/>
              <a:buNone/>
              <a:defRPr b="1" sz="1600"/>
            </a:lvl7pPr>
            <a:lvl8pPr indent="-228600" lvl="7" marL="3657600" algn="l">
              <a:spcBef>
                <a:spcPts val="600"/>
              </a:spcBef>
              <a:spcAft>
                <a:spcPts val="0"/>
              </a:spcAft>
              <a:buSzPts val="1120"/>
              <a:buNone/>
              <a:defRPr b="1" sz="1600"/>
            </a:lvl8pPr>
            <a:lvl9pPr indent="-228600" lvl="8" marL="4114800" algn="l">
              <a:spcBef>
                <a:spcPts val="600"/>
              </a:spcBef>
              <a:spcAft>
                <a:spcPts val="600"/>
              </a:spcAft>
              <a:buSzPts val="1120"/>
              <a:buNone/>
              <a:defRPr b="1" sz="1600"/>
            </a:lvl9pPr>
          </a:lstStyle>
          <a:p/>
        </p:txBody>
      </p:sp>
      <p:sp>
        <p:nvSpPr>
          <p:cNvPr id="124" name="Google Shape;124;p101"/>
          <p:cNvSpPr/>
          <p:nvPr>
            <p:ph idx="5" type="pic"/>
          </p:nvPr>
        </p:nvSpPr>
        <p:spPr>
          <a:xfrm>
            <a:off x="4545743" y="1939094"/>
            <a:ext cx="3092368" cy="1608164"/>
          </a:xfrm>
          <a:prstGeom prst="roundRect">
            <a:avLst>
              <a:gd fmla="val 1858" name="adj"/>
            </a:avLst>
          </a:prstGeom>
          <a:noFill/>
          <a:ln>
            <a:noFill/>
          </a:ln>
          <a:effectLst>
            <a:outerShdw blurRad="38100" dir="4440000" dist="25400">
              <a:srgbClr val="000000">
                <a:alpha val="35686"/>
              </a:srgbClr>
            </a:outerShdw>
          </a:effectLst>
        </p:spPr>
        <p:txBody>
          <a:bodyPr anchorCtr="0" anchor="t" bIns="45700" lIns="91425" spcFirstLastPara="1" rIns="91425" wrap="square" tIns="45700">
            <a:normAutofit/>
          </a:bodyPr>
          <a:lstStyle>
            <a:lvl1pPr lvl="0" marR="0" rtl="0" algn="ctr">
              <a:spcBef>
                <a:spcPts val="320"/>
              </a:spcBef>
              <a:spcAft>
                <a:spcPts val="0"/>
              </a:spcAft>
              <a:buClr>
                <a:schemeClr val="lt2"/>
              </a:buClr>
              <a:buSzPts val="1120"/>
              <a:buFont typeface="Noto Sans Symbols"/>
              <a:buNone/>
              <a:defRPr b="0" i="0" sz="1600" u="none" cap="none" strike="noStrike">
                <a:solidFill>
                  <a:schemeClr val="lt2"/>
                </a:solidFill>
                <a:latin typeface="Lustria"/>
                <a:ea typeface="Lustria"/>
                <a:cs typeface="Lustria"/>
                <a:sym typeface="Lustria"/>
              </a:defRPr>
            </a:lvl1pPr>
            <a:lvl2pPr lvl="1" marR="0" rtl="0" algn="l">
              <a:spcBef>
                <a:spcPts val="600"/>
              </a:spcBef>
              <a:spcAft>
                <a:spcPts val="0"/>
              </a:spcAft>
              <a:buClr>
                <a:schemeClr val="lt2"/>
              </a:buClr>
              <a:buSzPts val="1120"/>
              <a:buFont typeface="Noto Sans Symbols"/>
              <a:buNone/>
              <a:defRPr b="0" i="0" sz="1600" u="none" cap="none" strike="noStrike">
                <a:solidFill>
                  <a:schemeClr val="lt2"/>
                </a:solidFill>
                <a:latin typeface="Lustria"/>
                <a:ea typeface="Lustria"/>
                <a:cs typeface="Lustria"/>
                <a:sym typeface="Lustria"/>
              </a:defRPr>
            </a:lvl2pPr>
            <a:lvl3pPr lvl="2" marR="0" rtl="0" algn="l">
              <a:spcBef>
                <a:spcPts val="600"/>
              </a:spcBef>
              <a:spcAft>
                <a:spcPts val="0"/>
              </a:spcAft>
              <a:buClr>
                <a:schemeClr val="lt2"/>
              </a:buClr>
              <a:buSzPts val="1120"/>
              <a:buFont typeface="Noto Sans Symbols"/>
              <a:buNone/>
              <a:defRPr b="0" i="0" sz="1600" u="none" cap="none" strike="noStrike">
                <a:solidFill>
                  <a:schemeClr val="lt2"/>
                </a:solidFill>
                <a:latin typeface="Lustria"/>
                <a:ea typeface="Lustria"/>
                <a:cs typeface="Lustria"/>
                <a:sym typeface="Lustria"/>
              </a:defRPr>
            </a:lvl3pPr>
            <a:lvl4pPr lvl="3" marR="0" rtl="0" algn="l">
              <a:spcBef>
                <a:spcPts val="600"/>
              </a:spcBef>
              <a:spcAft>
                <a:spcPts val="0"/>
              </a:spcAft>
              <a:buClr>
                <a:schemeClr val="lt2"/>
              </a:buClr>
              <a:buSzPts val="1120"/>
              <a:buFont typeface="Noto Sans Symbols"/>
              <a:buNone/>
              <a:defRPr b="0" i="0" sz="1600" u="none" cap="none" strike="noStrike">
                <a:solidFill>
                  <a:schemeClr val="lt2"/>
                </a:solidFill>
                <a:latin typeface="Lustria"/>
                <a:ea typeface="Lustria"/>
                <a:cs typeface="Lustria"/>
                <a:sym typeface="Lustria"/>
              </a:defRPr>
            </a:lvl4pPr>
            <a:lvl5pPr lvl="4" marR="0" rtl="0" algn="l">
              <a:spcBef>
                <a:spcPts val="600"/>
              </a:spcBef>
              <a:spcAft>
                <a:spcPts val="0"/>
              </a:spcAft>
              <a:buClr>
                <a:schemeClr val="lt2"/>
              </a:buClr>
              <a:buSzPts val="1120"/>
              <a:buFont typeface="Noto Sans Symbols"/>
              <a:buNone/>
              <a:defRPr b="0" i="0" sz="1600" u="none" cap="none" strike="noStrike">
                <a:solidFill>
                  <a:schemeClr val="lt2"/>
                </a:solidFill>
                <a:latin typeface="Lustria"/>
                <a:ea typeface="Lustria"/>
                <a:cs typeface="Lustria"/>
                <a:sym typeface="Lustria"/>
              </a:defRPr>
            </a:lvl5pPr>
            <a:lvl6pPr lvl="5" marR="0" rtl="0" algn="l">
              <a:spcBef>
                <a:spcPts val="600"/>
              </a:spcBef>
              <a:spcAft>
                <a:spcPts val="0"/>
              </a:spcAft>
              <a:buClr>
                <a:schemeClr val="lt2"/>
              </a:buClr>
              <a:buSzPts val="1120"/>
              <a:buFont typeface="Noto Sans Symbols"/>
              <a:buNone/>
              <a:defRPr b="0" i="0" sz="1600" u="none" cap="none" strike="noStrike">
                <a:solidFill>
                  <a:schemeClr val="lt2"/>
                </a:solidFill>
                <a:latin typeface="Lustria"/>
                <a:ea typeface="Lustria"/>
                <a:cs typeface="Lustria"/>
                <a:sym typeface="Lustria"/>
              </a:defRPr>
            </a:lvl6pPr>
            <a:lvl7pPr lvl="6" marR="0" rtl="0" algn="l">
              <a:spcBef>
                <a:spcPts val="600"/>
              </a:spcBef>
              <a:spcAft>
                <a:spcPts val="0"/>
              </a:spcAft>
              <a:buClr>
                <a:schemeClr val="lt2"/>
              </a:buClr>
              <a:buSzPts val="1120"/>
              <a:buFont typeface="Noto Sans Symbols"/>
              <a:buNone/>
              <a:defRPr b="0" i="0" sz="1600" u="none" cap="none" strike="noStrike">
                <a:solidFill>
                  <a:schemeClr val="lt2"/>
                </a:solidFill>
                <a:latin typeface="Lustria"/>
                <a:ea typeface="Lustria"/>
                <a:cs typeface="Lustria"/>
                <a:sym typeface="Lustria"/>
              </a:defRPr>
            </a:lvl7pPr>
            <a:lvl8pPr lvl="7" marR="0" rtl="0" algn="l">
              <a:spcBef>
                <a:spcPts val="600"/>
              </a:spcBef>
              <a:spcAft>
                <a:spcPts val="0"/>
              </a:spcAft>
              <a:buClr>
                <a:schemeClr val="lt2"/>
              </a:buClr>
              <a:buSzPts val="1120"/>
              <a:buFont typeface="Noto Sans Symbols"/>
              <a:buNone/>
              <a:defRPr b="0" i="0" sz="1600" u="none" cap="none" strike="noStrike">
                <a:solidFill>
                  <a:schemeClr val="lt2"/>
                </a:solidFill>
                <a:latin typeface="Lustria"/>
                <a:ea typeface="Lustria"/>
                <a:cs typeface="Lustria"/>
                <a:sym typeface="Lustria"/>
              </a:defRPr>
            </a:lvl8pPr>
            <a:lvl9pPr lvl="8" marR="0" rtl="0" algn="l">
              <a:spcBef>
                <a:spcPts val="600"/>
              </a:spcBef>
              <a:spcAft>
                <a:spcPts val="600"/>
              </a:spcAft>
              <a:buClr>
                <a:schemeClr val="lt2"/>
              </a:buClr>
              <a:buSzPts val="1120"/>
              <a:buFont typeface="Noto Sans Symbols"/>
              <a:buNone/>
              <a:defRPr b="0" i="0" sz="1600" u="none" cap="none" strike="noStrike">
                <a:solidFill>
                  <a:schemeClr val="lt2"/>
                </a:solidFill>
                <a:latin typeface="Lustria"/>
                <a:ea typeface="Lustria"/>
                <a:cs typeface="Lustria"/>
                <a:sym typeface="Lustria"/>
              </a:defRPr>
            </a:lvl9pPr>
          </a:lstStyle>
          <a:p/>
        </p:txBody>
      </p:sp>
      <p:sp>
        <p:nvSpPr>
          <p:cNvPr id="125" name="Google Shape;125;p101"/>
          <p:cNvSpPr txBox="1"/>
          <p:nvPr>
            <p:ph idx="6" type="body"/>
          </p:nvPr>
        </p:nvSpPr>
        <p:spPr>
          <a:xfrm>
            <a:off x="4441435" y="4480367"/>
            <a:ext cx="3300984" cy="1310833"/>
          </a:xfrm>
          <a:prstGeom prst="rect">
            <a:avLst/>
          </a:prstGeom>
          <a:noFill/>
          <a:ln>
            <a:noFill/>
          </a:ln>
          <a:effectLst>
            <a:outerShdw blurRad="25400">
              <a:srgbClr val="000000">
                <a:alpha val="45882"/>
              </a:srgbClr>
            </a:outerShdw>
          </a:effectLst>
        </p:spPr>
        <p:txBody>
          <a:bodyPr anchorCtr="0" anchor="t" bIns="45700" lIns="91425" spcFirstLastPara="1" rIns="91425" wrap="square" tIns="45700">
            <a:normAutofit/>
          </a:bodyPr>
          <a:lstStyle>
            <a:lvl1pPr indent="-228600" lvl="0" marL="457200" algn="ctr">
              <a:spcBef>
                <a:spcPts val="280"/>
              </a:spcBef>
              <a:spcAft>
                <a:spcPts val="0"/>
              </a:spcAft>
              <a:buSzPts val="980"/>
              <a:buNone/>
              <a:defRPr sz="1400"/>
            </a:lvl1pPr>
            <a:lvl2pPr indent="-228600" lvl="1" marL="914400" algn="l">
              <a:spcBef>
                <a:spcPts val="600"/>
              </a:spcBef>
              <a:spcAft>
                <a:spcPts val="0"/>
              </a:spcAft>
              <a:buSzPts val="840"/>
              <a:buNone/>
              <a:defRPr sz="1200"/>
            </a:lvl2pPr>
            <a:lvl3pPr indent="-228600" lvl="2" marL="1371600" algn="l">
              <a:spcBef>
                <a:spcPts val="600"/>
              </a:spcBef>
              <a:spcAft>
                <a:spcPts val="0"/>
              </a:spcAft>
              <a:buSzPts val="700"/>
              <a:buNone/>
              <a:defRPr sz="1000"/>
            </a:lvl3pPr>
            <a:lvl4pPr indent="-228600" lvl="3" marL="1828800" algn="l">
              <a:spcBef>
                <a:spcPts val="600"/>
              </a:spcBef>
              <a:spcAft>
                <a:spcPts val="0"/>
              </a:spcAft>
              <a:buSzPts val="630"/>
              <a:buNone/>
              <a:defRPr sz="900"/>
            </a:lvl4pPr>
            <a:lvl5pPr indent="-228600" lvl="4" marL="2286000" algn="l">
              <a:spcBef>
                <a:spcPts val="600"/>
              </a:spcBef>
              <a:spcAft>
                <a:spcPts val="0"/>
              </a:spcAft>
              <a:buSzPts val="630"/>
              <a:buNone/>
              <a:defRPr sz="900"/>
            </a:lvl5pPr>
            <a:lvl6pPr indent="-228600" lvl="5" marL="2743200" algn="l">
              <a:spcBef>
                <a:spcPts val="600"/>
              </a:spcBef>
              <a:spcAft>
                <a:spcPts val="0"/>
              </a:spcAft>
              <a:buSzPts val="630"/>
              <a:buNone/>
              <a:defRPr sz="900"/>
            </a:lvl6pPr>
            <a:lvl7pPr indent="-228600" lvl="6" marL="3200400" algn="l">
              <a:spcBef>
                <a:spcPts val="600"/>
              </a:spcBef>
              <a:spcAft>
                <a:spcPts val="0"/>
              </a:spcAft>
              <a:buSzPts val="630"/>
              <a:buNone/>
              <a:defRPr sz="900"/>
            </a:lvl7pPr>
            <a:lvl8pPr indent="-228600" lvl="7" marL="3657600" algn="l">
              <a:spcBef>
                <a:spcPts val="600"/>
              </a:spcBef>
              <a:spcAft>
                <a:spcPts val="0"/>
              </a:spcAft>
              <a:buSzPts val="630"/>
              <a:buNone/>
              <a:defRPr sz="900"/>
            </a:lvl8pPr>
            <a:lvl9pPr indent="-228600" lvl="8" marL="4114800" algn="l">
              <a:spcBef>
                <a:spcPts val="600"/>
              </a:spcBef>
              <a:spcAft>
                <a:spcPts val="600"/>
              </a:spcAft>
              <a:buSzPts val="630"/>
              <a:buNone/>
              <a:defRPr sz="900"/>
            </a:lvl9pPr>
          </a:lstStyle>
          <a:p/>
        </p:txBody>
      </p:sp>
      <p:sp>
        <p:nvSpPr>
          <p:cNvPr id="126" name="Google Shape;126;p101"/>
          <p:cNvSpPr txBox="1"/>
          <p:nvPr>
            <p:ph idx="7" type="body"/>
          </p:nvPr>
        </p:nvSpPr>
        <p:spPr>
          <a:xfrm>
            <a:off x="7966697" y="3904106"/>
            <a:ext cx="3300984" cy="576262"/>
          </a:xfrm>
          <a:prstGeom prst="rect">
            <a:avLst/>
          </a:prstGeom>
          <a:noFill/>
          <a:ln>
            <a:noFill/>
          </a:ln>
          <a:effectLst>
            <a:outerShdw blurRad="25400">
              <a:srgbClr val="000000">
                <a:alpha val="45882"/>
              </a:srgbClr>
            </a:outerShdw>
          </a:effectLst>
        </p:spPr>
        <p:txBody>
          <a:bodyPr anchorCtr="0" anchor="b" bIns="45700" lIns="91425" spcFirstLastPara="1" rIns="91425" wrap="square" tIns="45700">
            <a:noAutofit/>
          </a:bodyPr>
          <a:lstStyle>
            <a:lvl1pPr indent="-228600" lvl="0" marL="457200" algn="ctr">
              <a:spcBef>
                <a:spcPts val="400"/>
              </a:spcBef>
              <a:spcAft>
                <a:spcPts val="0"/>
              </a:spcAft>
              <a:buSzPts val="1400"/>
              <a:buNone/>
              <a:defRPr b="0" sz="2000">
                <a:solidFill>
                  <a:schemeClr val="lt1"/>
                </a:solidFill>
              </a:defRPr>
            </a:lvl1pPr>
            <a:lvl2pPr indent="-228600" lvl="1" marL="914400" algn="l">
              <a:spcBef>
                <a:spcPts val="600"/>
              </a:spcBef>
              <a:spcAft>
                <a:spcPts val="0"/>
              </a:spcAft>
              <a:buSzPts val="1400"/>
              <a:buNone/>
              <a:defRPr b="1" sz="2000"/>
            </a:lvl2pPr>
            <a:lvl3pPr indent="-228600" lvl="2" marL="1371600" algn="l">
              <a:spcBef>
                <a:spcPts val="600"/>
              </a:spcBef>
              <a:spcAft>
                <a:spcPts val="0"/>
              </a:spcAft>
              <a:buSzPts val="1260"/>
              <a:buNone/>
              <a:defRPr b="1" sz="1800"/>
            </a:lvl3pPr>
            <a:lvl4pPr indent="-228600" lvl="3" marL="1828800" algn="l">
              <a:spcBef>
                <a:spcPts val="600"/>
              </a:spcBef>
              <a:spcAft>
                <a:spcPts val="0"/>
              </a:spcAft>
              <a:buSzPts val="1120"/>
              <a:buNone/>
              <a:defRPr b="1" sz="1600"/>
            </a:lvl4pPr>
            <a:lvl5pPr indent="-228600" lvl="4" marL="2286000" algn="l">
              <a:spcBef>
                <a:spcPts val="600"/>
              </a:spcBef>
              <a:spcAft>
                <a:spcPts val="0"/>
              </a:spcAft>
              <a:buSzPts val="1120"/>
              <a:buNone/>
              <a:defRPr b="1" sz="1600"/>
            </a:lvl5pPr>
            <a:lvl6pPr indent="-228600" lvl="5" marL="2743200" algn="l">
              <a:spcBef>
                <a:spcPts val="600"/>
              </a:spcBef>
              <a:spcAft>
                <a:spcPts val="0"/>
              </a:spcAft>
              <a:buSzPts val="1120"/>
              <a:buNone/>
              <a:defRPr b="1" sz="1600"/>
            </a:lvl6pPr>
            <a:lvl7pPr indent="-228600" lvl="6" marL="3200400" algn="l">
              <a:spcBef>
                <a:spcPts val="600"/>
              </a:spcBef>
              <a:spcAft>
                <a:spcPts val="0"/>
              </a:spcAft>
              <a:buSzPts val="1120"/>
              <a:buNone/>
              <a:defRPr b="1" sz="1600"/>
            </a:lvl7pPr>
            <a:lvl8pPr indent="-228600" lvl="7" marL="3657600" algn="l">
              <a:spcBef>
                <a:spcPts val="600"/>
              </a:spcBef>
              <a:spcAft>
                <a:spcPts val="0"/>
              </a:spcAft>
              <a:buSzPts val="1120"/>
              <a:buNone/>
              <a:defRPr b="1" sz="1600"/>
            </a:lvl8pPr>
            <a:lvl9pPr indent="-228600" lvl="8" marL="4114800" algn="l">
              <a:spcBef>
                <a:spcPts val="600"/>
              </a:spcBef>
              <a:spcAft>
                <a:spcPts val="600"/>
              </a:spcAft>
              <a:buSzPts val="1120"/>
              <a:buNone/>
              <a:defRPr b="1" sz="1600"/>
            </a:lvl9pPr>
          </a:lstStyle>
          <a:p/>
        </p:txBody>
      </p:sp>
      <p:sp>
        <p:nvSpPr>
          <p:cNvPr id="127" name="Google Shape;127;p101"/>
          <p:cNvSpPr/>
          <p:nvPr>
            <p:ph idx="8" type="pic"/>
          </p:nvPr>
        </p:nvSpPr>
        <p:spPr>
          <a:xfrm>
            <a:off x="8075698" y="1934432"/>
            <a:ext cx="3092368" cy="1607294"/>
          </a:xfrm>
          <a:prstGeom prst="roundRect">
            <a:avLst>
              <a:gd fmla="val 1858" name="adj"/>
            </a:avLst>
          </a:prstGeom>
          <a:noFill/>
          <a:ln>
            <a:noFill/>
          </a:ln>
          <a:effectLst>
            <a:outerShdw blurRad="38100" dir="4440000" dist="25400">
              <a:srgbClr val="000000">
                <a:alpha val="35686"/>
              </a:srgbClr>
            </a:outerShdw>
          </a:effectLst>
        </p:spPr>
        <p:txBody>
          <a:bodyPr anchorCtr="0" anchor="t" bIns="45700" lIns="91425" spcFirstLastPara="1" rIns="91425" wrap="square" tIns="45700">
            <a:normAutofit/>
          </a:bodyPr>
          <a:lstStyle>
            <a:lvl1pPr lvl="0" marR="0" rtl="0" algn="ctr">
              <a:spcBef>
                <a:spcPts val="320"/>
              </a:spcBef>
              <a:spcAft>
                <a:spcPts val="0"/>
              </a:spcAft>
              <a:buClr>
                <a:schemeClr val="lt2"/>
              </a:buClr>
              <a:buSzPts val="1120"/>
              <a:buFont typeface="Noto Sans Symbols"/>
              <a:buNone/>
              <a:defRPr b="0" i="0" sz="1600" u="none" cap="none" strike="noStrike">
                <a:solidFill>
                  <a:schemeClr val="lt2"/>
                </a:solidFill>
                <a:latin typeface="Lustria"/>
                <a:ea typeface="Lustria"/>
                <a:cs typeface="Lustria"/>
                <a:sym typeface="Lustria"/>
              </a:defRPr>
            </a:lvl1pPr>
            <a:lvl2pPr lvl="1" marR="0" rtl="0" algn="l">
              <a:spcBef>
                <a:spcPts val="600"/>
              </a:spcBef>
              <a:spcAft>
                <a:spcPts val="0"/>
              </a:spcAft>
              <a:buClr>
                <a:schemeClr val="lt2"/>
              </a:buClr>
              <a:buSzPts val="1120"/>
              <a:buFont typeface="Noto Sans Symbols"/>
              <a:buNone/>
              <a:defRPr b="0" i="0" sz="1600" u="none" cap="none" strike="noStrike">
                <a:solidFill>
                  <a:schemeClr val="lt2"/>
                </a:solidFill>
                <a:latin typeface="Lustria"/>
                <a:ea typeface="Lustria"/>
                <a:cs typeface="Lustria"/>
                <a:sym typeface="Lustria"/>
              </a:defRPr>
            </a:lvl2pPr>
            <a:lvl3pPr lvl="2" marR="0" rtl="0" algn="l">
              <a:spcBef>
                <a:spcPts val="600"/>
              </a:spcBef>
              <a:spcAft>
                <a:spcPts val="0"/>
              </a:spcAft>
              <a:buClr>
                <a:schemeClr val="lt2"/>
              </a:buClr>
              <a:buSzPts val="1120"/>
              <a:buFont typeface="Noto Sans Symbols"/>
              <a:buNone/>
              <a:defRPr b="0" i="0" sz="1600" u="none" cap="none" strike="noStrike">
                <a:solidFill>
                  <a:schemeClr val="lt2"/>
                </a:solidFill>
                <a:latin typeface="Lustria"/>
                <a:ea typeface="Lustria"/>
                <a:cs typeface="Lustria"/>
                <a:sym typeface="Lustria"/>
              </a:defRPr>
            </a:lvl3pPr>
            <a:lvl4pPr lvl="3" marR="0" rtl="0" algn="l">
              <a:spcBef>
                <a:spcPts val="600"/>
              </a:spcBef>
              <a:spcAft>
                <a:spcPts val="0"/>
              </a:spcAft>
              <a:buClr>
                <a:schemeClr val="lt2"/>
              </a:buClr>
              <a:buSzPts val="1120"/>
              <a:buFont typeface="Noto Sans Symbols"/>
              <a:buNone/>
              <a:defRPr b="0" i="0" sz="1600" u="none" cap="none" strike="noStrike">
                <a:solidFill>
                  <a:schemeClr val="lt2"/>
                </a:solidFill>
                <a:latin typeface="Lustria"/>
                <a:ea typeface="Lustria"/>
                <a:cs typeface="Lustria"/>
                <a:sym typeface="Lustria"/>
              </a:defRPr>
            </a:lvl4pPr>
            <a:lvl5pPr lvl="4" marR="0" rtl="0" algn="l">
              <a:spcBef>
                <a:spcPts val="600"/>
              </a:spcBef>
              <a:spcAft>
                <a:spcPts val="0"/>
              </a:spcAft>
              <a:buClr>
                <a:schemeClr val="lt2"/>
              </a:buClr>
              <a:buSzPts val="1120"/>
              <a:buFont typeface="Noto Sans Symbols"/>
              <a:buNone/>
              <a:defRPr b="0" i="0" sz="1600" u="none" cap="none" strike="noStrike">
                <a:solidFill>
                  <a:schemeClr val="lt2"/>
                </a:solidFill>
                <a:latin typeface="Lustria"/>
                <a:ea typeface="Lustria"/>
                <a:cs typeface="Lustria"/>
                <a:sym typeface="Lustria"/>
              </a:defRPr>
            </a:lvl5pPr>
            <a:lvl6pPr lvl="5" marR="0" rtl="0" algn="l">
              <a:spcBef>
                <a:spcPts val="600"/>
              </a:spcBef>
              <a:spcAft>
                <a:spcPts val="0"/>
              </a:spcAft>
              <a:buClr>
                <a:schemeClr val="lt2"/>
              </a:buClr>
              <a:buSzPts val="1120"/>
              <a:buFont typeface="Noto Sans Symbols"/>
              <a:buNone/>
              <a:defRPr b="0" i="0" sz="1600" u="none" cap="none" strike="noStrike">
                <a:solidFill>
                  <a:schemeClr val="lt2"/>
                </a:solidFill>
                <a:latin typeface="Lustria"/>
                <a:ea typeface="Lustria"/>
                <a:cs typeface="Lustria"/>
                <a:sym typeface="Lustria"/>
              </a:defRPr>
            </a:lvl6pPr>
            <a:lvl7pPr lvl="6" marR="0" rtl="0" algn="l">
              <a:spcBef>
                <a:spcPts val="600"/>
              </a:spcBef>
              <a:spcAft>
                <a:spcPts val="0"/>
              </a:spcAft>
              <a:buClr>
                <a:schemeClr val="lt2"/>
              </a:buClr>
              <a:buSzPts val="1120"/>
              <a:buFont typeface="Noto Sans Symbols"/>
              <a:buNone/>
              <a:defRPr b="0" i="0" sz="1600" u="none" cap="none" strike="noStrike">
                <a:solidFill>
                  <a:schemeClr val="lt2"/>
                </a:solidFill>
                <a:latin typeface="Lustria"/>
                <a:ea typeface="Lustria"/>
                <a:cs typeface="Lustria"/>
                <a:sym typeface="Lustria"/>
              </a:defRPr>
            </a:lvl7pPr>
            <a:lvl8pPr lvl="7" marR="0" rtl="0" algn="l">
              <a:spcBef>
                <a:spcPts val="600"/>
              </a:spcBef>
              <a:spcAft>
                <a:spcPts val="0"/>
              </a:spcAft>
              <a:buClr>
                <a:schemeClr val="lt2"/>
              </a:buClr>
              <a:buSzPts val="1120"/>
              <a:buFont typeface="Noto Sans Symbols"/>
              <a:buNone/>
              <a:defRPr b="0" i="0" sz="1600" u="none" cap="none" strike="noStrike">
                <a:solidFill>
                  <a:schemeClr val="lt2"/>
                </a:solidFill>
                <a:latin typeface="Lustria"/>
                <a:ea typeface="Lustria"/>
                <a:cs typeface="Lustria"/>
                <a:sym typeface="Lustria"/>
              </a:defRPr>
            </a:lvl8pPr>
            <a:lvl9pPr lvl="8" marR="0" rtl="0" algn="l">
              <a:spcBef>
                <a:spcPts val="600"/>
              </a:spcBef>
              <a:spcAft>
                <a:spcPts val="600"/>
              </a:spcAft>
              <a:buClr>
                <a:schemeClr val="lt2"/>
              </a:buClr>
              <a:buSzPts val="1120"/>
              <a:buFont typeface="Noto Sans Symbols"/>
              <a:buNone/>
              <a:defRPr b="0" i="0" sz="1600" u="none" cap="none" strike="noStrike">
                <a:solidFill>
                  <a:schemeClr val="lt2"/>
                </a:solidFill>
                <a:latin typeface="Lustria"/>
                <a:ea typeface="Lustria"/>
                <a:cs typeface="Lustria"/>
                <a:sym typeface="Lustria"/>
              </a:defRPr>
            </a:lvl9pPr>
          </a:lstStyle>
          <a:p/>
        </p:txBody>
      </p:sp>
      <p:sp>
        <p:nvSpPr>
          <p:cNvPr id="128" name="Google Shape;128;p101"/>
          <p:cNvSpPr txBox="1"/>
          <p:nvPr>
            <p:ph idx="9" type="body"/>
          </p:nvPr>
        </p:nvSpPr>
        <p:spPr>
          <a:xfrm>
            <a:off x="7966572" y="4480365"/>
            <a:ext cx="3300984" cy="1310835"/>
          </a:xfrm>
          <a:prstGeom prst="rect">
            <a:avLst/>
          </a:prstGeom>
          <a:noFill/>
          <a:ln>
            <a:noFill/>
          </a:ln>
          <a:effectLst>
            <a:outerShdw blurRad="25400">
              <a:srgbClr val="000000">
                <a:alpha val="45882"/>
              </a:srgbClr>
            </a:outerShdw>
          </a:effectLst>
        </p:spPr>
        <p:txBody>
          <a:bodyPr anchorCtr="0" anchor="t" bIns="45700" lIns="91425" spcFirstLastPara="1" rIns="91425" wrap="square" tIns="45700">
            <a:normAutofit/>
          </a:bodyPr>
          <a:lstStyle>
            <a:lvl1pPr indent="-228600" lvl="0" marL="457200" algn="ctr">
              <a:spcBef>
                <a:spcPts val="280"/>
              </a:spcBef>
              <a:spcAft>
                <a:spcPts val="0"/>
              </a:spcAft>
              <a:buSzPts val="980"/>
              <a:buNone/>
              <a:defRPr sz="1400"/>
            </a:lvl1pPr>
            <a:lvl2pPr indent="-228600" lvl="1" marL="914400" algn="l">
              <a:spcBef>
                <a:spcPts val="600"/>
              </a:spcBef>
              <a:spcAft>
                <a:spcPts val="0"/>
              </a:spcAft>
              <a:buSzPts val="840"/>
              <a:buNone/>
              <a:defRPr sz="1200"/>
            </a:lvl2pPr>
            <a:lvl3pPr indent="-228600" lvl="2" marL="1371600" algn="l">
              <a:spcBef>
                <a:spcPts val="600"/>
              </a:spcBef>
              <a:spcAft>
                <a:spcPts val="0"/>
              </a:spcAft>
              <a:buSzPts val="700"/>
              <a:buNone/>
              <a:defRPr sz="1000"/>
            </a:lvl3pPr>
            <a:lvl4pPr indent="-228600" lvl="3" marL="1828800" algn="l">
              <a:spcBef>
                <a:spcPts val="600"/>
              </a:spcBef>
              <a:spcAft>
                <a:spcPts val="0"/>
              </a:spcAft>
              <a:buSzPts val="630"/>
              <a:buNone/>
              <a:defRPr sz="900"/>
            </a:lvl4pPr>
            <a:lvl5pPr indent="-228600" lvl="4" marL="2286000" algn="l">
              <a:spcBef>
                <a:spcPts val="600"/>
              </a:spcBef>
              <a:spcAft>
                <a:spcPts val="0"/>
              </a:spcAft>
              <a:buSzPts val="630"/>
              <a:buNone/>
              <a:defRPr sz="900"/>
            </a:lvl5pPr>
            <a:lvl6pPr indent="-228600" lvl="5" marL="2743200" algn="l">
              <a:spcBef>
                <a:spcPts val="600"/>
              </a:spcBef>
              <a:spcAft>
                <a:spcPts val="0"/>
              </a:spcAft>
              <a:buSzPts val="630"/>
              <a:buNone/>
              <a:defRPr sz="900"/>
            </a:lvl6pPr>
            <a:lvl7pPr indent="-228600" lvl="6" marL="3200400" algn="l">
              <a:spcBef>
                <a:spcPts val="600"/>
              </a:spcBef>
              <a:spcAft>
                <a:spcPts val="0"/>
              </a:spcAft>
              <a:buSzPts val="630"/>
              <a:buNone/>
              <a:defRPr sz="900"/>
            </a:lvl7pPr>
            <a:lvl8pPr indent="-228600" lvl="7" marL="3657600" algn="l">
              <a:spcBef>
                <a:spcPts val="600"/>
              </a:spcBef>
              <a:spcAft>
                <a:spcPts val="0"/>
              </a:spcAft>
              <a:buSzPts val="630"/>
              <a:buNone/>
              <a:defRPr sz="900"/>
            </a:lvl8pPr>
            <a:lvl9pPr indent="-228600" lvl="8" marL="4114800" algn="l">
              <a:spcBef>
                <a:spcPts val="600"/>
              </a:spcBef>
              <a:spcAft>
                <a:spcPts val="600"/>
              </a:spcAft>
              <a:buSzPts val="630"/>
              <a:buNone/>
              <a:defRPr sz="900"/>
            </a:lvl9pPr>
          </a:lstStyle>
          <a:p/>
        </p:txBody>
      </p:sp>
      <p:sp>
        <p:nvSpPr>
          <p:cNvPr id="129" name="Google Shape;129;p101"/>
          <p:cNvSpPr txBox="1"/>
          <p:nvPr>
            <p:ph idx="10" type="dt"/>
          </p:nvPr>
        </p:nvSpPr>
        <p:spPr>
          <a:xfrm>
            <a:off x="7678736" y="5883275"/>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0" name="Google Shape;130;p101"/>
          <p:cNvSpPr txBox="1"/>
          <p:nvPr>
            <p:ph idx="11" type="ftr"/>
          </p:nvPr>
        </p:nvSpPr>
        <p:spPr>
          <a:xfrm>
            <a:off x="913795" y="5883275"/>
            <a:ext cx="667286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1" name="Google Shape;131;p101"/>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ítulo y texto vertical" type="vertTx">
  <p:cSld name="VERTICAL_TEXT">
    <p:spTree>
      <p:nvGrpSpPr>
        <p:cNvPr id="132" name="Shape 132"/>
        <p:cNvGrpSpPr/>
        <p:nvPr/>
      </p:nvGrpSpPr>
      <p:grpSpPr>
        <a:xfrm>
          <a:off x="0" y="0"/>
          <a:ext cx="0" cy="0"/>
          <a:chOff x="0" y="0"/>
          <a:chExt cx="0" cy="0"/>
        </a:xfrm>
      </p:grpSpPr>
      <p:sp>
        <p:nvSpPr>
          <p:cNvPr id="133" name="Google Shape;133;p102"/>
          <p:cNvSpPr txBox="1"/>
          <p:nvPr>
            <p:ph type="title"/>
          </p:nvPr>
        </p:nvSpPr>
        <p:spPr>
          <a:xfrm>
            <a:off x="913795" y="609600"/>
            <a:ext cx="10353762" cy="970450"/>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lvl1pPr lvl="0" algn="ctr">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4" name="Google Shape;134;p102"/>
          <p:cNvSpPr txBox="1"/>
          <p:nvPr>
            <p:ph idx="1" type="body"/>
          </p:nvPr>
        </p:nvSpPr>
        <p:spPr>
          <a:xfrm rot="5400000">
            <a:off x="4061301" y="-1415056"/>
            <a:ext cx="4058751" cy="10353762"/>
          </a:xfrm>
          <a:prstGeom prst="rect">
            <a:avLst/>
          </a:prstGeom>
          <a:noFill/>
          <a:ln>
            <a:noFill/>
          </a:ln>
          <a:effectLst>
            <a:outerShdw blurRad="25400">
              <a:srgbClr val="000000">
                <a:alpha val="45882"/>
              </a:srgbClr>
            </a:outerShdw>
          </a:effectLst>
        </p:spPr>
        <p:txBody>
          <a:bodyPr anchorCtr="0" anchor="t" bIns="45700" lIns="91425" spcFirstLastPara="1" rIns="91425" wrap="square" tIns="45700">
            <a:normAutofit/>
          </a:bodyPr>
          <a:lstStyle>
            <a:lvl1pPr indent="-308610" lvl="0" marL="457200" algn="l">
              <a:spcBef>
                <a:spcPts val="360"/>
              </a:spcBef>
              <a:spcAft>
                <a:spcPts val="0"/>
              </a:spcAft>
              <a:buSzPts val="1260"/>
              <a:buChar char="◈"/>
              <a:defRPr/>
            </a:lvl1pPr>
            <a:lvl2pPr indent="-308610" lvl="1" marL="914400" algn="l">
              <a:spcBef>
                <a:spcPts val="600"/>
              </a:spcBef>
              <a:spcAft>
                <a:spcPts val="0"/>
              </a:spcAft>
              <a:buSzPts val="1260"/>
              <a:buChar char="🞚"/>
              <a:defRPr/>
            </a:lvl2pPr>
            <a:lvl3pPr indent="-308610" lvl="2" marL="1371600" algn="l">
              <a:spcBef>
                <a:spcPts val="600"/>
              </a:spcBef>
              <a:spcAft>
                <a:spcPts val="0"/>
              </a:spcAft>
              <a:buSzPts val="1260"/>
              <a:buChar char="◈"/>
              <a:defRPr/>
            </a:lvl3pPr>
            <a:lvl4pPr indent="-308610" lvl="3" marL="1828800" algn="l">
              <a:spcBef>
                <a:spcPts val="600"/>
              </a:spcBef>
              <a:spcAft>
                <a:spcPts val="0"/>
              </a:spcAft>
              <a:buSzPts val="1260"/>
              <a:buChar char="🞚"/>
              <a:defRPr/>
            </a:lvl4pPr>
            <a:lvl5pPr indent="-308610" lvl="4" marL="2286000" algn="l">
              <a:spcBef>
                <a:spcPts val="600"/>
              </a:spcBef>
              <a:spcAft>
                <a:spcPts val="0"/>
              </a:spcAft>
              <a:buSzPts val="1260"/>
              <a:buChar char="◈"/>
              <a:defRPr/>
            </a:lvl5pPr>
            <a:lvl6pPr indent="-308610" lvl="5" marL="2743200" algn="l">
              <a:spcBef>
                <a:spcPts val="600"/>
              </a:spcBef>
              <a:spcAft>
                <a:spcPts val="0"/>
              </a:spcAft>
              <a:buSzPts val="1260"/>
              <a:buChar char="◈"/>
              <a:defRPr/>
            </a:lvl6pPr>
            <a:lvl7pPr indent="-308610" lvl="6" marL="3200400" algn="l">
              <a:spcBef>
                <a:spcPts val="600"/>
              </a:spcBef>
              <a:spcAft>
                <a:spcPts val="0"/>
              </a:spcAft>
              <a:buSzPts val="1260"/>
              <a:buChar char="◈"/>
              <a:defRPr/>
            </a:lvl7pPr>
            <a:lvl8pPr indent="-308609" lvl="7" marL="3657600" algn="l">
              <a:spcBef>
                <a:spcPts val="600"/>
              </a:spcBef>
              <a:spcAft>
                <a:spcPts val="0"/>
              </a:spcAft>
              <a:buSzPts val="1260"/>
              <a:buChar char="◈"/>
              <a:defRPr/>
            </a:lvl8pPr>
            <a:lvl9pPr indent="-308609" lvl="8" marL="4114800" algn="l">
              <a:spcBef>
                <a:spcPts val="600"/>
              </a:spcBef>
              <a:spcAft>
                <a:spcPts val="600"/>
              </a:spcAft>
              <a:buSzPts val="1260"/>
              <a:buChar char="◈"/>
              <a:defRPr/>
            </a:lvl9pPr>
          </a:lstStyle>
          <a:p/>
        </p:txBody>
      </p:sp>
      <p:sp>
        <p:nvSpPr>
          <p:cNvPr id="135" name="Google Shape;135;p102"/>
          <p:cNvSpPr txBox="1"/>
          <p:nvPr>
            <p:ph idx="10" type="dt"/>
          </p:nvPr>
        </p:nvSpPr>
        <p:spPr>
          <a:xfrm>
            <a:off x="7678736" y="5883275"/>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6" name="Google Shape;136;p102"/>
          <p:cNvSpPr txBox="1"/>
          <p:nvPr>
            <p:ph idx="11" type="ftr"/>
          </p:nvPr>
        </p:nvSpPr>
        <p:spPr>
          <a:xfrm>
            <a:off x="913795" y="5883275"/>
            <a:ext cx="667286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7" name="Google Shape;137;p102"/>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ítulo vertical y texto" type="vertTitleAndTx">
  <p:cSld name="VERTICAL_TITLE_AND_VERTICAL_TEXT">
    <p:spTree>
      <p:nvGrpSpPr>
        <p:cNvPr id="138" name="Shape 138"/>
        <p:cNvGrpSpPr/>
        <p:nvPr/>
      </p:nvGrpSpPr>
      <p:grpSpPr>
        <a:xfrm>
          <a:off x="0" y="0"/>
          <a:ext cx="0" cy="0"/>
          <a:chOff x="0" y="0"/>
          <a:chExt cx="0" cy="0"/>
        </a:xfrm>
      </p:grpSpPr>
      <p:sp>
        <p:nvSpPr>
          <p:cNvPr id="139" name="Google Shape;139;p103"/>
          <p:cNvSpPr txBox="1"/>
          <p:nvPr>
            <p:ph type="title"/>
          </p:nvPr>
        </p:nvSpPr>
        <p:spPr>
          <a:xfrm rot="5400000">
            <a:off x="7534511" y="2058156"/>
            <a:ext cx="5181601" cy="2284487"/>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lvl1pPr lvl="0" algn="l">
              <a:spcBef>
                <a:spcPts val="0"/>
              </a:spcBef>
              <a:spcAft>
                <a:spcPts val="0"/>
              </a:spcAft>
              <a:buClr>
                <a:schemeClr val="lt2"/>
              </a:buClr>
              <a:buSzPts val="4000"/>
              <a:buFont typeface="Lustria"/>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0" name="Google Shape;140;p103"/>
          <p:cNvSpPr txBox="1"/>
          <p:nvPr>
            <p:ph idx="1" type="body"/>
          </p:nvPr>
        </p:nvSpPr>
        <p:spPr>
          <a:xfrm rot="5400000">
            <a:off x="2281431" y="-758036"/>
            <a:ext cx="5181601" cy="7916872"/>
          </a:xfrm>
          <a:prstGeom prst="rect">
            <a:avLst/>
          </a:prstGeom>
          <a:noFill/>
          <a:ln>
            <a:noFill/>
          </a:ln>
          <a:effectLst>
            <a:outerShdw blurRad="25400">
              <a:srgbClr val="000000">
                <a:alpha val="45882"/>
              </a:srgbClr>
            </a:outerShdw>
          </a:effectLst>
        </p:spPr>
        <p:txBody>
          <a:bodyPr anchorCtr="0" anchor="t" bIns="45700" lIns="91425" spcFirstLastPara="1" rIns="91425" wrap="square" tIns="45700">
            <a:normAutofit/>
          </a:bodyPr>
          <a:lstStyle>
            <a:lvl1pPr indent="-308610" lvl="0" marL="457200" algn="l">
              <a:spcBef>
                <a:spcPts val="360"/>
              </a:spcBef>
              <a:spcAft>
                <a:spcPts val="0"/>
              </a:spcAft>
              <a:buSzPts val="1260"/>
              <a:buChar char="◈"/>
              <a:defRPr/>
            </a:lvl1pPr>
            <a:lvl2pPr indent="-308610" lvl="1" marL="914400" algn="l">
              <a:spcBef>
                <a:spcPts val="600"/>
              </a:spcBef>
              <a:spcAft>
                <a:spcPts val="0"/>
              </a:spcAft>
              <a:buSzPts val="1260"/>
              <a:buChar char="🞚"/>
              <a:defRPr/>
            </a:lvl2pPr>
            <a:lvl3pPr indent="-308610" lvl="2" marL="1371600" algn="l">
              <a:spcBef>
                <a:spcPts val="600"/>
              </a:spcBef>
              <a:spcAft>
                <a:spcPts val="0"/>
              </a:spcAft>
              <a:buSzPts val="1260"/>
              <a:buChar char="◈"/>
              <a:defRPr/>
            </a:lvl3pPr>
            <a:lvl4pPr indent="-308610" lvl="3" marL="1828800" algn="l">
              <a:spcBef>
                <a:spcPts val="600"/>
              </a:spcBef>
              <a:spcAft>
                <a:spcPts val="0"/>
              </a:spcAft>
              <a:buSzPts val="1260"/>
              <a:buChar char="🞚"/>
              <a:defRPr/>
            </a:lvl4pPr>
            <a:lvl5pPr indent="-308610" lvl="4" marL="2286000" algn="l">
              <a:spcBef>
                <a:spcPts val="600"/>
              </a:spcBef>
              <a:spcAft>
                <a:spcPts val="0"/>
              </a:spcAft>
              <a:buSzPts val="1260"/>
              <a:buChar char="◈"/>
              <a:defRPr/>
            </a:lvl5pPr>
            <a:lvl6pPr indent="-308610" lvl="5" marL="2743200" algn="l">
              <a:spcBef>
                <a:spcPts val="600"/>
              </a:spcBef>
              <a:spcAft>
                <a:spcPts val="0"/>
              </a:spcAft>
              <a:buSzPts val="1260"/>
              <a:buChar char="◈"/>
              <a:defRPr/>
            </a:lvl6pPr>
            <a:lvl7pPr indent="-308610" lvl="6" marL="3200400" algn="l">
              <a:spcBef>
                <a:spcPts val="600"/>
              </a:spcBef>
              <a:spcAft>
                <a:spcPts val="0"/>
              </a:spcAft>
              <a:buSzPts val="1260"/>
              <a:buChar char="◈"/>
              <a:defRPr/>
            </a:lvl7pPr>
            <a:lvl8pPr indent="-308609" lvl="7" marL="3657600" algn="l">
              <a:spcBef>
                <a:spcPts val="600"/>
              </a:spcBef>
              <a:spcAft>
                <a:spcPts val="0"/>
              </a:spcAft>
              <a:buSzPts val="1260"/>
              <a:buChar char="◈"/>
              <a:defRPr/>
            </a:lvl8pPr>
            <a:lvl9pPr indent="-308609" lvl="8" marL="4114800" algn="l">
              <a:spcBef>
                <a:spcPts val="600"/>
              </a:spcBef>
              <a:spcAft>
                <a:spcPts val="600"/>
              </a:spcAft>
              <a:buSzPts val="1260"/>
              <a:buChar char="◈"/>
              <a:defRPr/>
            </a:lvl9pPr>
          </a:lstStyle>
          <a:p/>
        </p:txBody>
      </p:sp>
      <p:sp>
        <p:nvSpPr>
          <p:cNvPr id="141" name="Google Shape;141;p103"/>
          <p:cNvSpPr txBox="1"/>
          <p:nvPr>
            <p:ph idx="10" type="dt"/>
          </p:nvPr>
        </p:nvSpPr>
        <p:spPr>
          <a:xfrm>
            <a:off x="7678736" y="5883275"/>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2" name="Google Shape;142;p103"/>
          <p:cNvSpPr txBox="1"/>
          <p:nvPr>
            <p:ph idx="11" type="ftr"/>
          </p:nvPr>
        </p:nvSpPr>
        <p:spPr>
          <a:xfrm>
            <a:off x="913795" y="5883275"/>
            <a:ext cx="667286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3" name="Google Shape;143;p103"/>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ítulo y objetos" type="obj">
  <p:cSld name="OBJECT">
    <p:spTree>
      <p:nvGrpSpPr>
        <p:cNvPr id="21" name="Shape 21"/>
        <p:cNvGrpSpPr/>
        <p:nvPr/>
      </p:nvGrpSpPr>
      <p:grpSpPr>
        <a:xfrm>
          <a:off x="0" y="0"/>
          <a:ext cx="0" cy="0"/>
          <a:chOff x="0" y="0"/>
          <a:chExt cx="0" cy="0"/>
        </a:xfrm>
      </p:grpSpPr>
      <p:sp>
        <p:nvSpPr>
          <p:cNvPr id="22" name="Google Shape;22;p88"/>
          <p:cNvSpPr txBox="1"/>
          <p:nvPr>
            <p:ph type="title"/>
          </p:nvPr>
        </p:nvSpPr>
        <p:spPr>
          <a:xfrm>
            <a:off x="913795" y="609600"/>
            <a:ext cx="10353762" cy="970450"/>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lvl1pPr lvl="0" algn="ctr">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88"/>
          <p:cNvSpPr txBox="1"/>
          <p:nvPr>
            <p:ph idx="1" type="body"/>
          </p:nvPr>
        </p:nvSpPr>
        <p:spPr>
          <a:xfrm>
            <a:off x="913795" y="1732449"/>
            <a:ext cx="10353762" cy="4058751"/>
          </a:xfrm>
          <a:prstGeom prst="rect">
            <a:avLst/>
          </a:prstGeom>
          <a:noFill/>
          <a:ln>
            <a:noFill/>
          </a:ln>
          <a:effectLst>
            <a:outerShdw blurRad="25400">
              <a:srgbClr val="000000">
                <a:alpha val="45882"/>
              </a:srgbClr>
            </a:outerShdw>
          </a:effectLst>
        </p:spPr>
        <p:txBody>
          <a:bodyPr anchorCtr="0" anchor="t" bIns="45700" lIns="91425" spcFirstLastPara="1" rIns="91425" wrap="square" tIns="45700">
            <a:normAutofit/>
          </a:bodyPr>
          <a:lstStyle>
            <a:lvl1pPr indent="-308610" lvl="0" marL="457200" algn="l">
              <a:spcBef>
                <a:spcPts val="360"/>
              </a:spcBef>
              <a:spcAft>
                <a:spcPts val="0"/>
              </a:spcAft>
              <a:buSzPts val="1260"/>
              <a:buChar char="◈"/>
              <a:defRPr/>
            </a:lvl1pPr>
            <a:lvl2pPr indent="-308610" lvl="1" marL="914400" algn="l">
              <a:spcBef>
                <a:spcPts val="600"/>
              </a:spcBef>
              <a:spcAft>
                <a:spcPts val="0"/>
              </a:spcAft>
              <a:buSzPts val="1260"/>
              <a:buChar char="🞚"/>
              <a:defRPr/>
            </a:lvl2pPr>
            <a:lvl3pPr indent="-308610" lvl="2" marL="1371600" algn="l">
              <a:spcBef>
                <a:spcPts val="600"/>
              </a:spcBef>
              <a:spcAft>
                <a:spcPts val="0"/>
              </a:spcAft>
              <a:buSzPts val="1260"/>
              <a:buChar char="◈"/>
              <a:defRPr/>
            </a:lvl3pPr>
            <a:lvl4pPr indent="-308610" lvl="3" marL="1828800" algn="l">
              <a:spcBef>
                <a:spcPts val="600"/>
              </a:spcBef>
              <a:spcAft>
                <a:spcPts val="0"/>
              </a:spcAft>
              <a:buSzPts val="1260"/>
              <a:buChar char="🞚"/>
              <a:defRPr/>
            </a:lvl4pPr>
            <a:lvl5pPr indent="-308610" lvl="4" marL="2286000" algn="l">
              <a:spcBef>
                <a:spcPts val="600"/>
              </a:spcBef>
              <a:spcAft>
                <a:spcPts val="0"/>
              </a:spcAft>
              <a:buSzPts val="1260"/>
              <a:buChar char="◈"/>
              <a:defRPr/>
            </a:lvl5pPr>
            <a:lvl6pPr indent="-308610" lvl="5" marL="2743200" algn="l">
              <a:spcBef>
                <a:spcPts val="600"/>
              </a:spcBef>
              <a:spcAft>
                <a:spcPts val="0"/>
              </a:spcAft>
              <a:buSzPts val="1260"/>
              <a:buChar char="◈"/>
              <a:defRPr/>
            </a:lvl6pPr>
            <a:lvl7pPr indent="-308610" lvl="6" marL="3200400" algn="l">
              <a:spcBef>
                <a:spcPts val="600"/>
              </a:spcBef>
              <a:spcAft>
                <a:spcPts val="0"/>
              </a:spcAft>
              <a:buSzPts val="1260"/>
              <a:buChar char="◈"/>
              <a:defRPr/>
            </a:lvl7pPr>
            <a:lvl8pPr indent="-308609" lvl="7" marL="3657600" algn="l">
              <a:spcBef>
                <a:spcPts val="600"/>
              </a:spcBef>
              <a:spcAft>
                <a:spcPts val="0"/>
              </a:spcAft>
              <a:buSzPts val="1260"/>
              <a:buChar char="◈"/>
              <a:defRPr/>
            </a:lvl8pPr>
            <a:lvl9pPr indent="-308609" lvl="8" marL="4114800" algn="l">
              <a:spcBef>
                <a:spcPts val="600"/>
              </a:spcBef>
              <a:spcAft>
                <a:spcPts val="600"/>
              </a:spcAft>
              <a:buSzPts val="1260"/>
              <a:buChar char="◈"/>
              <a:defRPr/>
            </a:lvl9pPr>
          </a:lstStyle>
          <a:p/>
        </p:txBody>
      </p:sp>
      <p:sp>
        <p:nvSpPr>
          <p:cNvPr id="24" name="Google Shape;24;p88"/>
          <p:cNvSpPr txBox="1"/>
          <p:nvPr>
            <p:ph idx="10" type="dt"/>
          </p:nvPr>
        </p:nvSpPr>
        <p:spPr>
          <a:xfrm>
            <a:off x="7678736" y="5883275"/>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88"/>
          <p:cNvSpPr txBox="1"/>
          <p:nvPr>
            <p:ph idx="11" type="ftr"/>
          </p:nvPr>
        </p:nvSpPr>
        <p:spPr>
          <a:xfrm>
            <a:off x="913795" y="5883275"/>
            <a:ext cx="667286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88"/>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 blanco" type="blank">
  <p:cSld name="BLANK">
    <p:spTree>
      <p:nvGrpSpPr>
        <p:cNvPr id="27" name="Shape 27"/>
        <p:cNvGrpSpPr/>
        <p:nvPr/>
      </p:nvGrpSpPr>
      <p:grpSpPr>
        <a:xfrm>
          <a:off x="0" y="0"/>
          <a:ext cx="0" cy="0"/>
          <a:chOff x="0" y="0"/>
          <a:chExt cx="0" cy="0"/>
        </a:xfrm>
      </p:grpSpPr>
      <p:sp>
        <p:nvSpPr>
          <p:cNvPr id="28" name="Google Shape;28;p89"/>
          <p:cNvSpPr txBox="1"/>
          <p:nvPr>
            <p:ph idx="10" type="dt"/>
          </p:nvPr>
        </p:nvSpPr>
        <p:spPr>
          <a:xfrm>
            <a:off x="7678736" y="5883275"/>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89"/>
          <p:cNvSpPr txBox="1"/>
          <p:nvPr>
            <p:ph idx="11" type="ftr"/>
          </p:nvPr>
        </p:nvSpPr>
        <p:spPr>
          <a:xfrm>
            <a:off x="913795" y="5883275"/>
            <a:ext cx="667286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89"/>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cabezado de sección" type="secHead">
  <p:cSld name="SECTION_HEADER">
    <p:spTree>
      <p:nvGrpSpPr>
        <p:cNvPr id="31" name="Shape 31"/>
        <p:cNvGrpSpPr/>
        <p:nvPr/>
      </p:nvGrpSpPr>
      <p:grpSpPr>
        <a:xfrm>
          <a:off x="0" y="0"/>
          <a:ext cx="0" cy="0"/>
          <a:chOff x="0" y="0"/>
          <a:chExt cx="0" cy="0"/>
        </a:xfrm>
      </p:grpSpPr>
      <p:sp>
        <p:nvSpPr>
          <p:cNvPr id="32" name="Google Shape;32;p90"/>
          <p:cNvSpPr txBox="1"/>
          <p:nvPr>
            <p:ph type="title"/>
          </p:nvPr>
        </p:nvSpPr>
        <p:spPr>
          <a:xfrm>
            <a:off x="1295401" y="1761067"/>
            <a:ext cx="9590550" cy="1828813"/>
          </a:xfrm>
          <a:prstGeom prst="rect">
            <a:avLst/>
          </a:prstGeom>
          <a:noFill/>
          <a:ln>
            <a:noFill/>
          </a:ln>
          <a:effectLst>
            <a:outerShdw blurRad="25400">
              <a:srgbClr val="000000">
                <a:alpha val="45882"/>
              </a:srgbClr>
            </a:outerShdw>
          </a:effectLst>
        </p:spPr>
        <p:txBody>
          <a:bodyPr anchorCtr="0" anchor="b" bIns="45700" lIns="91425" spcFirstLastPara="1" rIns="91425" wrap="square" tIns="45700">
            <a:normAutofit/>
          </a:bodyPr>
          <a:lstStyle>
            <a:lvl1pPr lvl="0" algn="ctr">
              <a:spcBef>
                <a:spcPts val="0"/>
              </a:spcBef>
              <a:spcAft>
                <a:spcPts val="0"/>
              </a:spcAft>
              <a:buClr>
                <a:schemeClr val="lt2"/>
              </a:buClr>
              <a:buSzPts val="4000"/>
              <a:buFont typeface="Lustria"/>
              <a:buNone/>
              <a:defRPr b="0" sz="40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90"/>
          <p:cNvSpPr txBox="1"/>
          <p:nvPr>
            <p:ph idx="1" type="body"/>
          </p:nvPr>
        </p:nvSpPr>
        <p:spPr>
          <a:xfrm>
            <a:off x="1295401" y="3589879"/>
            <a:ext cx="9590550" cy="1507054"/>
          </a:xfrm>
          <a:prstGeom prst="rect">
            <a:avLst/>
          </a:prstGeom>
          <a:noFill/>
          <a:ln>
            <a:noFill/>
          </a:ln>
          <a:effectLst>
            <a:outerShdw blurRad="25400">
              <a:srgbClr val="000000">
                <a:alpha val="45882"/>
              </a:srgbClr>
            </a:outerShdw>
          </a:effectLst>
        </p:spPr>
        <p:txBody>
          <a:bodyPr anchorCtr="0" anchor="t" bIns="45700" lIns="91425" spcFirstLastPara="1" rIns="91425" wrap="square" tIns="45700">
            <a:normAutofit/>
          </a:bodyPr>
          <a:lstStyle>
            <a:lvl1pPr indent="-228600" lvl="0" marL="457200" algn="ctr">
              <a:spcBef>
                <a:spcPts val="400"/>
              </a:spcBef>
              <a:spcAft>
                <a:spcPts val="0"/>
              </a:spcAft>
              <a:buSzPts val="1400"/>
              <a:buNone/>
              <a:defRPr sz="2000">
                <a:solidFill>
                  <a:schemeClr val="lt1"/>
                </a:solidFill>
              </a:defRPr>
            </a:lvl1pPr>
            <a:lvl2pPr indent="-228600" lvl="1" marL="914400" algn="l">
              <a:spcBef>
                <a:spcPts val="600"/>
              </a:spcBef>
              <a:spcAft>
                <a:spcPts val="0"/>
              </a:spcAft>
              <a:buSzPts val="1260"/>
              <a:buNone/>
              <a:defRPr sz="1800">
                <a:solidFill>
                  <a:schemeClr val="lt1"/>
                </a:solidFill>
              </a:defRPr>
            </a:lvl2pPr>
            <a:lvl3pPr indent="-228600" lvl="2" marL="1371600" algn="l">
              <a:spcBef>
                <a:spcPts val="600"/>
              </a:spcBef>
              <a:spcAft>
                <a:spcPts val="0"/>
              </a:spcAft>
              <a:buSzPts val="1120"/>
              <a:buNone/>
              <a:defRPr sz="1600">
                <a:solidFill>
                  <a:schemeClr val="lt1"/>
                </a:solidFill>
              </a:defRPr>
            </a:lvl3pPr>
            <a:lvl4pPr indent="-228600" lvl="3" marL="1828800" algn="l">
              <a:spcBef>
                <a:spcPts val="600"/>
              </a:spcBef>
              <a:spcAft>
                <a:spcPts val="0"/>
              </a:spcAft>
              <a:buSzPts val="980"/>
              <a:buNone/>
              <a:defRPr sz="1400">
                <a:solidFill>
                  <a:schemeClr val="lt1"/>
                </a:solidFill>
              </a:defRPr>
            </a:lvl4pPr>
            <a:lvl5pPr indent="-228600" lvl="4" marL="2286000" algn="l">
              <a:spcBef>
                <a:spcPts val="600"/>
              </a:spcBef>
              <a:spcAft>
                <a:spcPts val="0"/>
              </a:spcAft>
              <a:buSzPts val="980"/>
              <a:buNone/>
              <a:defRPr sz="1400">
                <a:solidFill>
                  <a:schemeClr val="lt1"/>
                </a:solidFill>
              </a:defRPr>
            </a:lvl5pPr>
            <a:lvl6pPr indent="-228600" lvl="5" marL="2743200" algn="l">
              <a:spcBef>
                <a:spcPts val="600"/>
              </a:spcBef>
              <a:spcAft>
                <a:spcPts val="0"/>
              </a:spcAft>
              <a:buSzPts val="980"/>
              <a:buNone/>
              <a:defRPr sz="1400">
                <a:solidFill>
                  <a:schemeClr val="lt1"/>
                </a:solidFill>
              </a:defRPr>
            </a:lvl6pPr>
            <a:lvl7pPr indent="-228600" lvl="6" marL="3200400" algn="l">
              <a:spcBef>
                <a:spcPts val="600"/>
              </a:spcBef>
              <a:spcAft>
                <a:spcPts val="0"/>
              </a:spcAft>
              <a:buSzPts val="980"/>
              <a:buNone/>
              <a:defRPr sz="1400">
                <a:solidFill>
                  <a:schemeClr val="lt1"/>
                </a:solidFill>
              </a:defRPr>
            </a:lvl7pPr>
            <a:lvl8pPr indent="-228600" lvl="7" marL="3657600" algn="l">
              <a:spcBef>
                <a:spcPts val="600"/>
              </a:spcBef>
              <a:spcAft>
                <a:spcPts val="0"/>
              </a:spcAft>
              <a:buSzPts val="980"/>
              <a:buNone/>
              <a:defRPr sz="1400">
                <a:solidFill>
                  <a:schemeClr val="lt1"/>
                </a:solidFill>
              </a:defRPr>
            </a:lvl8pPr>
            <a:lvl9pPr indent="-228600" lvl="8" marL="4114800" algn="l">
              <a:spcBef>
                <a:spcPts val="600"/>
              </a:spcBef>
              <a:spcAft>
                <a:spcPts val="600"/>
              </a:spcAft>
              <a:buSzPts val="980"/>
              <a:buNone/>
              <a:defRPr sz="1400">
                <a:solidFill>
                  <a:schemeClr val="lt1"/>
                </a:solidFill>
              </a:defRPr>
            </a:lvl9pPr>
          </a:lstStyle>
          <a:p/>
        </p:txBody>
      </p:sp>
      <p:sp>
        <p:nvSpPr>
          <p:cNvPr id="34" name="Google Shape;34;p90"/>
          <p:cNvSpPr txBox="1"/>
          <p:nvPr>
            <p:ph idx="10" type="dt"/>
          </p:nvPr>
        </p:nvSpPr>
        <p:spPr>
          <a:xfrm>
            <a:off x="7678736" y="5883275"/>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90"/>
          <p:cNvSpPr txBox="1"/>
          <p:nvPr>
            <p:ph idx="11" type="ftr"/>
          </p:nvPr>
        </p:nvSpPr>
        <p:spPr>
          <a:xfrm>
            <a:off x="913795" y="5883275"/>
            <a:ext cx="667286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90"/>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os objetos" type="twoObj">
  <p:cSld name="TWO_OBJECTS">
    <p:spTree>
      <p:nvGrpSpPr>
        <p:cNvPr id="37" name="Shape 37"/>
        <p:cNvGrpSpPr/>
        <p:nvPr/>
      </p:nvGrpSpPr>
      <p:grpSpPr>
        <a:xfrm>
          <a:off x="0" y="0"/>
          <a:ext cx="0" cy="0"/>
          <a:chOff x="0" y="0"/>
          <a:chExt cx="0" cy="0"/>
        </a:xfrm>
      </p:grpSpPr>
      <p:sp>
        <p:nvSpPr>
          <p:cNvPr id="38" name="Google Shape;38;p91"/>
          <p:cNvSpPr txBox="1"/>
          <p:nvPr>
            <p:ph type="title"/>
          </p:nvPr>
        </p:nvSpPr>
        <p:spPr>
          <a:xfrm>
            <a:off x="913795" y="609600"/>
            <a:ext cx="10353762" cy="970450"/>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lvl1pPr lvl="0" algn="ctr">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91"/>
          <p:cNvSpPr txBox="1"/>
          <p:nvPr>
            <p:ph idx="1" type="body"/>
          </p:nvPr>
        </p:nvSpPr>
        <p:spPr>
          <a:xfrm>
            <a:off x="913795" y="1732449"/>
            <a:ext cx="5060497" cy="4058750"/>
          </a:xfrm>
          <a:prstGeom prst="rect">
            <a:avLst/>
          </a:prstGeom>
          <a:noFill/>
          <a:ln>
            <a:noFill/>
          </a:ln>
          <a:effectLst>
            <a:outerShdw blurRad="25400">
              <a:srgbClr val="000000">
                <a:alpha val="45882"/>
              </a:srgbClr>
            </a:outerShdw>
          </a:effectLst>
        </p:spPr>
        <p:txBody>
          <a:bodyPr anchorCtr="0" anchor="t" bIns="45700" lIns="91425" spcFirstLastPara="1" rIns="91425" wrap="square" tIns="45700">
            <a:normAutofit/>
          </a:bodyPr>
          <a:lstStyle>
            <a:lvl1pPr indent="-308610" lvl="0" marL="457200" algn="l">
              <a:spcBef>
                <a:spcPts val="360"/>
              </a:spcBef>
              <a:spcAft>
                <a:spcPts val="0"/>
              </a:spcAft>
              <a:buSzPts val="1260"/>
              <a:buChar char="◈"/>
              <a:defRPr/>
            </a:lvl1pPr>
            <a:lvl2pPr indent="-308610" lvl="1" marL="914400" algn="l">
              <a:spcBef>
                <a:spcPts val="600"/>
              </a:spcBef>
              <a:spcAft>
                <a:spcPts val="0"/>
              </a:spcAft>
              <a:buSzPts val="1260"/>
              <a:buChar char="🞚"/>
              <a:defRPr/>
            </a:lvl2pPr>
            <a:lvl3pPr indent="-308610" lvl="2" marL="1371600" algn="l">
              <a:spcBef>
                <a:spcPts val="600"/>
              </a:spcBef>
              <a:spcAft>
                <a:spcPts val="0"/>
              </a:spcAft>
              <a:buSzPts val="1260"/>
              <a:buChar char="◈"/>
              <a:defRPr/>
            </a:lvl3pPr>
            <a:lvl4pPr indent="-308610" lvl="3" marL="1828800" algn="l">
              <a:spcBef>
                <a:spcPts val="600"/>
              </a:spcBef>
              <a:spcAft>
                <a:spcPts val="0"/>
              </a:spcAft>
              <a:buSzPts val="1260"/>
              <a:buChar char="🞚"/>
              <a:defRPr/>
            </a:lvl4pPr>
            <a:lvl5pPr indent="-308610" lvl="4" marL="2286000" algn="l">
              <a:spcBef>
                <a:spcPts val="600"/>
              </a:spcBef>
              <a:spcAft>
                <a:spcPts val="0"/>
              </a:spcAft>
              <a:buSzPts val="1260"/>
              <a:buChar char="◈"/>
              <a:defRPr/>
            </a:lvl5pPr>
            <a:lvl6pPr indent="-308610" lvl="5" marL="2743200" algn="l">
              <a:spcBef>
                <a:spcPts val="600"/>
              </a:spcBef>
              <a:spcAft>
                <a:spcPts val="0"/>
              </a:spcAft>
              <a:buSzPts val="1260"/>
              <a:buChar char="◈"/>
              <a:defRPr/>
            </a:lvl6pPr>
            <a:lvl7pPr indent="-308610" lvl="6" marL="3200400" algn="l">
              <a:spcBef>
                <a:spcPts val="600"/>
              </a:spcBef>
              <a:spcAft>
                <a:spcPts val="0"/>
              </a:spcAft>
              <a:buSzPts val="1260"/>
              <a:buChar char="◈"/>
              <a:defRPr/>
            </a:lvl7pPr>
            <a:lvl8pPr indent="-308609" lvl="7" marL="3657600" algn="l">
              <a:spcBef>
                <a:spcPts val="600"/>
              </a:spcBef>
              <a:spcAft>
                <a:spcPts val="0"/>
              </a:spcAft>
              <a:buSzPts val="1260"/>
              <a:buChar char="◈"/>
              <a:defRPr/>
            </a:lvl8pPr>
            <a:lvl9pPr indent="-308609" lvl="8" marL="4114800" algn="l">
              <a:spcBef>
                <a:spcPts val="600"/>
              </a:spcBef>
              <a:spcAft>
                <a:spcPts val="600"/>
              </a:spcAft>
              <a:buSzPts val="1260"/>
              <a:buChar char="◈"/>
              <a:defRPr/>
            </a:lvl9pPr>
          </a:lstStyle>
          <a:p/>
        </p:txBody>
      </p:sp>
      <p:sp>
        <p:nvSpPr>
          <p:cNvPr id="40" name="Google Shape;40;p91"/>
          <p:cNvSpPr txBox="1"/>
          <p:nvPr>
            <p:ph idx="2" type="body"/>
          </p:nvPr>
        </p:nvSpPr>
        <p:spPr>
          <a:xfrm>
            <a:off x="6202892" y="1732449"/>
            <a:ext cx="5064665" cy="4058751"/>
          </a:xfrm>
          <a:prstGeom prst="rect">
            <a:avLst/>
          </a:prstGeom>
          <a:noFill/>
          <a:ln>
            <a:noFill/>
          </a:ln>
          <a:effectLst>
            <a:outerShdw blurRad="25400">
              <a:srgbClr val="000000">
                <a:alpha val="45882"/>
              </a:srgbClr>
            </a:outerShdw>
          </a:effectLst>
        </p:spPr>
        <p:txBody>
          <a:bodyPr anchorCtr="0" anchor="t" bIns="45700" lIns="91425" spcFirstLastPara="1" rIns="91425" wrap="square" tIns="45700">
            <a:normAutofit/>
          </a:bodyPr>
          <a:lstStyle>
            <a:lvl1pPr indent="-308610" lvl="0" marL="457200" algn="l">
              <a:spcBef>
                <a:spcPts val="360"/>
              </a:spcBef>
              <a:spcAft>
                <a:spcPts val="0"/>
              </a:spcAft>
              <a:buSzPts val="1260"/>
              <a:buChar char="◈"/>
              <a:defRPr/>
            </a:lvl1pPr>
            <a:lvl2pPr indent="-308610" lvl="1" marL="914400" algn="l">
              <a:spcBef>
                <a:spcPts val="600"/>
              </a:spcBef>
              <a:spcAft>
                <a:spcPts val="0"/>
              </a:spcAft>
              <a:buSzPts val="1260"/>
              <a:buChar char="🞚"/>
              <a:defRPr/>
            </a:lvl2pPr>
            <a:lvl3pPr indent="-308610" lvl="2" marL="1371600" algn="l">
              <a:spcBef>
                <a:spcPts val="600"/>
              </a:spcBef>
              <a:spcAft>
                <a:spcPts val="0"/>
              </a:spcAft>
              <a:buSzPts val="1260"/>
              <a:buChar char="◈"/>
              <a:defRPr/>
            </a:lvl3pPr>
            <a:lvl4pPr indent="-308610" lvl="3" marL="1828800" algn="l">
              <a:spcBef>
                <a:spcPts val="600"/>
              </a:spcBef>
              <a:spcAft>
                <a:spcPts val="0"/>
              </a:spcAft>
              <a:buSzPts val="1260"/>
              <a:buChar char="🞚"/>
              <a:defRPr/>
            </a:lvl4pPr>
            <a:lvl5pPr indent="-308610" lvl="4" marL="2286000" algn="l">
              <a:spcBef>
                <a:spcPts val="600"/>
              </a:spcBef>
              <a:spcAft>
                <a:spcPts val="0"/>
              </a:spcAft>
              <a:buSzPts val="1260"/>
              <a:buChar char="◈"/>
              <a:defRPr/>
            </a:lvl5pPr>
            <a:lvl6pPr indent="-308610" lvl="5" marL="2743200" algn="l">
              <a:spcBef>
                <a:spcPts val="600"/>
              </a:spcBef>
              <a:spcAft>
                <a:spcPts val="0"/>
              </a:spcAft>
              <a:buSzPts val="1260"/>
              <a:buChar char="◈"/>
              <a:defRPr/>
            </a:lvl6pPr>
            <a:lvl7pPr indent="-308610" lvl="6" marL="3200400" algn="l">
              <a:spcBef>
                <a:spcPts val="600"/>
              </a:spcBef>
              <a:spcAft>
                <a:spcPts val="0"/>
              </a:spcAft>
              <a:buSzPts val="1260"/>
              <a:buChar char="◈"/>
              <a:defRPr/>
            </a:lvl7pPr>
            <a:lvl8pPr indent="-308609" lvl="7" marL="3657600" algn="l">
              <a:spcBef>
                <a:spcPts val="600"/>
              </a:spcBef>
              <a:spcAft>
                <a:spcPts val="0"/>
              </a:spcAft>
              <a:buSzPts val="1260"/>
              <a:buChar char="◈"/>
              <a:defRPr/>
            </a:lvl8pPr>
            <a:lvl9pPr indent="-308609" lvl="8" marL="4114800" algn="l">
              <a:spcBef>
                <a:spcPts val="600"/>
              </a:spcBef>
              <a:spcAft>
                <a:spcPts val="600"/>
              </a:spcAft>
              <a:buSzPts val="1260"/>
              <a:buChar char="◈"/>
              <a:defRPr/>
            </a:lvl9pPr>
          </a:lstStyle>
          <a:p/>
        </p:txBody>
      </p:sp>
      <p:sp>
        <p:nvSpPr>
          <p:cNvPr id="41" name="Google Shape;41;p91"/>
          <p:cNvSpPr txBox="1"/>
          <p:nvPr>
            <p:ph idx="10" type="dt"/>
          </p:nvPr>
        </p:nvSpPr>
        <p:spPr>
          <a:xfrm>
            <a:off x="7678736" y="5883275"/>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91"/>
          <p:cNvSpPr txBox="1"/>
          <p:nvPr>
            <p:ph idx="11" type="ftr"/>
          </p:nvPr>
        </p:nvSpPr>
        <p:spPr>
          <a:xfrm>
            <a:off x="913795" y="5883275"/>
            <a:ext cx="667286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91"/>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ación" type="twoTxTwoObj">
  <p:cSld name="TWO_OBJECTS_WITH_TEXT">
    <p:spTree>
      <p:nvGrpSpPr>
        <p:cNvPr id="44" name="Shape 44"/>
        <p:cNvGrpSpPr/>
        <p:nvPr/>
      </p:nvGrpSpPr>
      <p:grpSpPr>
        <a:xfrm>
          <a:off x="0" y="0"/>
          <a:ext cx="0" cy="0"/>
          <a:chOff x="0" y="0"/>
          <a:chExt cx="0" cy="0"/>
        </a:xfrm>
      </p:grpSpPr>
      <p:pic>
        <p:nvPicPr>
          <p:cNvPr descr="Slate-V2-HD-compPhotoInset.png" id="45" name="Google Shape;45;p92"/>
          <p:cNvPicPr preferRelativeResize="0"/>
          <p:nvPr/>
        </p:nvPicPr>
        <p:blipFill rotWithShape="1">
          <a:blip r:embed="rId2">
            <a:alphaModFix/>
          </a:blip>
          <a:srcRect b="0" l="0" r="0" t="0"/>
          <a:stretch/>
        </p:blipFill>
        <p:spPr>
          <a:xfrm>
            <a:off x="913795" y="1734506"/>
            <a:ext cx="5089072" cy="4148769"/>
          </a:xfrm>
          <a:prstGeom prst="rect">
            <a:avLst/>
          </a:prstGeom>
          <a:noFill/>
          <a:ln>
            <a:noFill/>
          </a:ln>
        </p:spPr>
      </p:pic>
      <p:pic>
        <p:nvPicPr>
          <p:cNvPr descr="Slate-V2-HD-compPhotoInset.png" id="46" name="Google Shape;46;p92"/>
          <p:cNvPicPr preferRelativeResize="0"/>
          <p:nvPr/>
        </p:nvPicPr>
        <p:blipFill rotWithShape="1">
          <a:blip r:embed="rId2">
            <a:alphaModFix/>
          </a:blip>
          <a:srcRect b="0" l="0" r="0" t="0"/>
          <a:stretch/>
        </p:blipFill>
        <p:spPr>
          <a:xfrm>
            <a:off x="6178485" y="1734506"/>
            <a:ext cx="5089072" cy="4148769"/>
          </a:xfrm>
          <a:prstGeom prst="rect">
            <a:avLst/>
          </a:prstGeom>
          <a:noFill/>
          <a:ln>
            <a:noFill/>
          </a:ln>
        </p:spPr>
      </p:pic>
      <p:sp>
        <p:nvSpPr>
          <p:cNvPr id="47" name="Google Shape;47;p92"/>
          <p:cNvSpPr txBox="1"/>
          <p:nvPr>
            <p:ph type="title"/>
          </p:nvPr>
        </p:nvSpPr>
        <p:spPr>
          <a:xfrm>
            <a:off x="913795" y="609600"/>
            <a:ext cx="10353762" cy="970450"/>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lvl1pPr lvl="0" algn="ctr">
              <a:spcBef>
                <a:spcPts val="0"/>
              </a:spcBef>
              <a:spcAft>
                <a:spcPts val="0"/>
              </a:spcAft>
              <a:buClr>
                <a:schemeClr val="lt2"/>
              </a:buClr>
              <a:buSzPts val="4000"/>
              <a:buFont typeface="Lustria"/>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92"/>
          <p:cNvSpPr txBox="1"/>
          <p:nvPr>
            <p:ph idx="1" type="body"/>
          </p:nvPr>
        </p:nvSpPr>
        <p:spPr>
          <a:xfrm>
            <a:off x="1005872" y="1835254"/>
            <a:ext cx="4876344" cy="544884"/>
          </a:xfrm>
          <a:prstGeom prst="rect">
            <a:avLst/>
          </a:prstGeom>
          <a:noFill/>
          <a:ln>
            <a:noFill/>
          </a:ln>
          <a:effectLst>
            <a:outerShdw blurRad="25400">
              <a:srgbClr val="000000">
                <a:alpha val="45882"/>
              </a:srgbClr>
            </a:outerShdw>
          </a:effectLst>
        </p:spPr>
        <p:txBody>
          <a:bodyPr anchorCtr="0" anchor="b" bIns="45700" lIns="91425" spcFirstLastPara="1" rIns="91425" wrap="square" tIns="45700">
            <a:noAutofit/>
          </a:bodyPr>
          <a:lstStyle>
            <a:lvl1pPr indent="-228600" lvl="0" marL="457200" algn="ctr">
              <a:spcBef>
                <a:spcPts val="480"/>
              </a:spcBef>
              <a:spcAft>
                <a:spcPts val="0"/>
              </a:spcAft>
              <a:buSzPts val="1680"/>
              <a:buNone/>
              <a:defRPr b="0" sz="2400"/>
            </a:lvl1pPr>
            <a:lvl2pPr indent="-228600" lvl="1" marL="914400" algn="l">
              <a:spcBef>
                <a:spcPts val="600"/>
              </a:spcBef>
              <a:spcAft>
                <a:spcPts val="0"/>
              </a:spcAft>
              <a:buSzPts val="1400"/>
              <a:buNone/>
              <a:defRPr b="1" sz="2000"/>
            </a:lvl2pPr>
            <a:lvl3pPr indent="-228600" lvl="2" marL="1371600" algn="l">
              <a:spcBef>
                <a:spcPts val="600"/>
              </a:spcBef>
              <a:spcAft>
                <a:spcPts val="0"/>
              </a:spcAft>
              <a:buSzPts val="1260"/>
              <a:buNone/>
              <a:defRPr b="1" sz="1800"/>
            </a:lvl3pPr>
            <a:lvl4pPr indent="-228600" lvl="3" marL="1828800" algn="l">
              <a:spcBef>
                <a:spcPts val="600"/>
              </a:spcBef>
              <a:spcAft>
                <a:spcPts val="0"/>
              </a:spcAft>
              <a:buSzPts val="1120"/>
              <a:buNone/>
              <a:defRPr b="1" sz="1600"/>
            </a:lvl4pPr>
            <a:lvl5pPr indent="-228600" lvl="4" marL="2286000" algn="l">
              <a:spcBef>
                <a:spcPts val="600"/>
              </a:spcBef>
              <a:spcAft>
                <a:spcPts val="0"/>
              </a:spcAft>
              <a:buSzPts val="1120"/>
              <a:buNone/>
              <a:defRPr b="1" sz="1600"/>
            </a:lvl5pPr>
            <a:lvl6pPr indent="-228600" lvl="5" marL="2743200" algn="l">
              <a:spcBef>
                <a:spcPts val="600"/>
              </a:spcBef>
              <a:spcAft>
                <a:spcPts val="0"/>
              </a:spcAft>
              <a:buSzPts val="1120"/>
              <a:buNone/>
              <a:defRPr b="1" sz="1600"/>
            </a:lvl6pPr>
            <a:lvl7pPr indent="-228600" lvl="6" marL="3200400" algn="l">
              <a:spcBef>
                <a:spcPts val="600"/>
              </a:spcBef>
              <a:spcAft>
                <a:spcPts val="0"/>
              </a:spcAft>
              <a:buSzPts val="1120"/>
              <a:buNone/>
              <a:defRPr b="1" sz="1600"/>
            </a:lvl7pPr>
            <a:lvl8pPr indent="-228600" lvl="7" marL="3657600" algn="l">
              <a:spcBef>
                <a:spcPts val="600"/>
              </a:spcBef>
              <a:spcAft>
                <a:spcPts val="0"/>
              </a:spcAft>
              <a:buSzPts val="1120"/>
              <a:buNone/>
              <a:defRPr b="1" sz="1600"/>
            </a:lvl8pPr>
            <a:lvl9pPr indent="-228600" lvl="8" marL="4114800" algn="l">
              <a:spcBef>
                <a:spcPts val="600"/>
              </a:spcBef>
              <a:spcAft>
                <a:spcPts val="600"/>
              </a:spcAft>
              <a:buSzPts val="1120"/>
              <a:buNone/>
              <a:defRPr b="1" sz="1600"/>
            </a:lvl9pPr>
          </a:lstStyle>
          <a:p/>
        </p:txBody>
      </p:sp>
      <p:sp>
        <p:nvSpPr>
          <p:cNvPr id="49" name="Google Shape;49;p92"/>
          <p:cNvSpPr txBox="1"/>
          <p:nvPr>
            <p:ph idx="2" type="body"/>
          </p:nvPr>
        </p:nvSpPr>
        <p:spPr>
          <a:xfrm>
            <a:off x="1005872" y="2380137"/>
            <a:ext cx="4876344" cy="3411063"/>
          </a:xfrm>
          <a:prstGeom prst="rect">
            <a:avLst/>
          </a:prstGeom>
          <a:noFill/>
          <a:ln>
            <a:noFill/>
          </a:ln>
          <a:effectLst>
            <a:outerShdw blurRad="25400">
              <a:srgbClr val="000000">
                <a:alpha val="45882"/>
              </a:srgbClr>
            </a:outerShdw>
          </a:effectLst>
        </p:spPr>
        <p:txBody>
          <a:bodyPr anchorCtr="0" anchor="t" bIns="45700" lIns="91425" spcFirstLastPara="1" rIns="91425" wrap="square" tIns="45700">
            <a:normAutofit/>
          </a:bodyPr>
          <a:lstStyle>
            <a:lvl1pPr indent="-308610" lvl="0" marL="457200" algn="l">
              <a:spcBef>
                <a:spcPts val="360"/>
              </a:spcBef>
              <a:spcAft>
                <a:spcPts val="0"/>
              </a:spcAft>
              <a:buSzPts val="1260"/>
              <a:buChar char="◈"/>
              <a:defRPr sz="1800"/>
            </a:lvl1pPr>
            <a:lvl2pPr indent="-299719" lvl="1" marL="914400" algn="l">
              <a:spcBef>
                <a:spcPts val="600"/>
              </a:spcBef>
              <a:spcAft>
                <a:spcPts val="0"/>
              </a:spcAft>
              <a:buSzPts val="1120"/>
              <a:buChar char="🞚"/>
              <a:defRPr sz="1600"/>
            </a:lvl2pPr>
            <a:lvl3pPr indent="-290830" lvl="2" marL="1371600" algn="l">
              <a:spcBef>
                <a:spcPts val="600"/>
              </a:spcBef>
              <a:spcAft>
                <a:spcPts val="0"/>
              </a:spcAft>
              <a:buSzPts val="980"/>
              <a:buChar char="◈"/>
              <a:defRPr sz="1400"/>
            </a:lvl3pPr>
            <a:lvl4pPr indent="-281939" lvl="3" marL="1828800" algn="l">
              <a:spcBef>
                <a:spcPts val="600"/>
              </a:spcBef>
              <a:spcAft>
                <a:spcPts val="0"/>
              </a:spcAft>
              <a:buSzPts val="840"/>
              <a:buChar char="🞚"/>
              <a:defRPr sz="1200"/>
            </a:lvl4pPr>
            <a:lvl5pPr indent="-281939" lvl="4" marL="2286000" algn="l">
              <a:spcBef>
                <a:spcPts val="600"/>
              </a:spcBef>
              <a:spcAft>
                <a:spcPts val="0"/>
              </a:spcAft>
              <a:buSzPts val="840"/>
              <a:buChar char="◈"/>
              <a:defRPr sz="1200"/>
            </a:lvl5pPr>
            <a:lvl6pPr indent="-308610" lvl="5" marL="2743200" algn="l">
              <a:spcBef>
                <a:spcPts val="600"/>
              </a:spcBef>
              <a:spcAft>
                <a:spcPts val="0"/>
              </a:spcAft>
              <a:buSzPts val="1260"/>
              <a:buChar char="◈"/>
              <a:defRPr/>
            </a:lvl6pPr>
            <a:lvl7pPr indent="-308610" lvl="6" marL="3200400" algn="l">
              <a:spcBef>
                <a:spcPts val="600"/>
              </a:spcBef>
              <a:spcAft>
                <a:spcPts val="0"/>
              </a:spcAft>
              <a:buSzPts val="1260"/>
              <a:buChar char="◈"/>
              <a:defRPr/>
            </a:lvl7pPr>
            <a:lvl8pPr indent="-308609" lvl="7" marL="3657600" algn="l">
              <a:spcBef>
                <a:spcPts val="600"/>
              </a:spcBef>
              <a:spcAft>
                <a:spcPts val="0"/>
              </a:spcAft>
              <a:buSzPts val="1260"/>
              <a:buChar char="◈"/>
              <a:defRPr/>
            </a:lvl8pPr>
            <a:lvl9pPr indent="-308609" lvl="8" marL="4114800" algn="l">
              <a:spcBef>
                <a:spcPts val="600"/>
              </a:spcBef>
              <a:spcAft>
                <a:spcPts val="600"/>
              </a:spcAft>
              <a:buSzPts val="1260"/>
              <a:buChar char="◈"/>
              <a:defRPr/>
            </a:lvl9pPr>
          </a:lstStyle>
          <a:p/>
        </p:txBody>
      </p:sp>
      <p:sp>
        <p:nvSpPr>
          <p:cNvPr id="50" name="Google Shape;50;p92"/>
          <p:cNvSpPr txBox="1"/>
          <p:nvPr>
            <p:ph idx="3" type="body"/>
          </p:nvPr>
        </p:nvSpPr>
        <p:spPr>
          <a:xfrm>
            <a:off x="6294967" y="1835254"/>
            <a:ext cx="4895330" cy="544883"/>
          </a:xfrm>
          <a:prstGeom prst="rect">
            <a:avLst/>
          </a:prstGeom>
          <a:noFill/>
          <a:ln>
            <a:noFill/>
          </a:ln>
          <a:effectLst>
            <a:outerShdw blurRad="25400">
              <a:srgbClr val="000000">
                <a:alpha val="45882"/>
              </a:srgbClr>
            </a:outerShdw>
          </a:effectLst>
        </p:spPr>
        <p:txBody>
          <a:bodyPr anchorCtr="0" anchor="b" bIns="45700" lIns="91425" spcFirstLastPara="1" rIns="91425" wrap="square" tIns="45700">
            <a:noAutofit/>
          </a:bodyPr>
          <a:lstStyle>
            <a:lvl1pPr indent="-228600" lvl="0" marL="457200" algn="ctr">
              <a:spcBef>
                <a:spcPts val="480"/>
              </a:spcBef>
              <a:spcAft>
                <a:spcPts val="0"/>
              </a:spcAft>
              <a:buSzPts val="1680"/>
              <a:buNone/>
              <a:defRPr b="0" sz="2400"/>
            </a:lvl1pPr>
            <a:lvl2pPr indent="-228600" lvl="1" marL="914400" algn="l">
              <a:spcBef>
                <a:spcPts val="600"/>
              </a:spcBef>
              <a:spcAft>
                <a:spcPts val="0"/>
              </a:spcAft>
              <a:buSzPts val="1400"/>
              <a:buNone/>
              <a:defRPr b="1" sz="2000"/>
            </a:lvl2pPr>
            <a:lvl3pPr indent="-228600" lvl="2" marL="1371600" algn="l">
              <a:spcBef>
                <a:spcPts val="600"/>
              </a:spcBef>
              <a:spcAft>
                <a:spcPts val="0"/>
              </a:spcAft>
              <a:buSzPts val="1260"/>
              <a:buNone/>
              <a:defRPr b="1" sz="1800"/>
            </a:lvl3pPr>
            <a:lvl4pPr indent="-228600" lvl="3" marL="1828800" algn="l">
              <a:spcBef>
                <a:spcPts val="600"/>
              </a:spcBef>
              <a:spcAft>
                <a:spcPts val="0"/>
              </a:spcAft>
              <a:buSzPts val="1120"/>
              <a:buNone/>
              <a:defRPr b="1" sz="1600"/>
            </a:lvl4pPr>
            <a:lvl5pPr indent="-228600" lvl="4" marL="2286000" algn="l">
              <a:spcBef>
                <a:spcPts val="600"/>
              </a:spcBef>
              <a:spcAft>
                <a:spcPts val="0"/>
              </a:spcAft>
              <a:buSzPts val="1120"/>
              <a:buNone/>
              <a:defRPr b="1" sz="1600"/>
            </a:lvl5pPr>
            <a:lvl6pPr indent="-228600" lvl="5" marL="2743200" algn="l">
              <a:spcBef>
                <a:spcPts val="600"/>
              </a:spcBef>
              <a:spcAft>
                <a:spcPts val="0"/>
              </a:spcAft>
              <a:buSzPts val="1120"/>
              <a:buNone/>
              <a:defRPr b="1" sz="1600"/>
            </a:lvl6pPr>
            <a:lvl7pPr indent="-228600" lvl="6" marL="3200400" algn="l">
              <a:spcBef>
                <a:spcPts val="600"/>
              </a:spcBef>
              <a:spcAft>
                <a:spcPts val="0"/>
              </a:spcAft>
              <a:buSzPts val="1120"/>
              <a:buNone/>
              <a:defRPr b="1" sz="1600"/>
            </a:lvl7pPr>
            <a:lvl8pPr indent="-228600" lvl="7" marL="3657600" algn="l">
              <a:spcBef>
                <a:spcPts val="600"/>
              </a:spcBef>
              <a:spcAft>
                <a:spcPts val="0"/>
              </a:spcAft>
              <a:buSzPts val="1120"/>
              <a:buNone/>
              <a:defRPr b="1" sz="1600"/>
            </a:lvl8pPr>
            <a:lvl9pPr indent="-228600" lvl="8" marL="4114800" algn="l">
              <a:spcBef>
                <a:spcPts val="600"/>
              </a:spcBef>
              <a:spcAft>
                <a:spcPts val="600"/>
              </a:spcAft>
              <a:buSzPts val="1120"/>
              <a:buNone/>
              <a:defRPr b="1" sz="1600"/>
            </a:lvl9pPr>
          </a:lstStyle>
          <a:p/>
        </p:txBody>
      </p:sp>
      <p:sp>
        <p:nvSpPr>
          <p:cNvPr id="51" name="Google Shape;51;p92"/>
          <p:cNvSpPr txBox="1"/>
          <p:nvPr>
            <p:ph idx="4" type="body"/>
          </p:nvPr>
        </p:nvSpPr>
        <p:spPr>
          <a:xfrm>
            <a:off x="6294967" y="2380137"/>
            <a:ext cx="4895330" cy="3411063"/>
          </a:xfrm>
          <a:prstGeom prst="rect">
            <a:avLst/>
          </a:prstGeom>
          <a:noFill/>
          <a:ln>
            <a:noFill/>
          </a:ln>
          <a:effectLst>
            <a:outerShdw blurRad="25400">
              <a:srgbClr val="000000">
                <a:alpha val="45882"/>
              </a:srgbClr>
            </a:outerShdw>
          </a:effectLst>
        </p:spPr>
        <p:txBody>
          <a:bodyPr anchorCtr="0" anchor="t" bIns="45700" lIns="91425" spcFirstLastPara="1" rIns="91425" wrap="square" tIns="45700">
            <a:normAutofit/>
          </a:bodyPr>
          <a:lstStyle>
            <a:lvl1pPr indent="-308610" lvl="0" marL="457200" algn="l">
              <a:spcBef>
                <a:spcPts val="360"/>
              </a:spcBef>
              <a:spcAft>
                <a:spcPts val="0"/>
              </a:spcAft>
              <a:buSzPts val="1260"/>
              <a:buChar char="◈"/>
              <a:defRPr sz="1800"/>
            </a:lvl1pPr>
            <a:lvl2pPr indent="-299719" lvl="1" marL="914400" algn="l">
              <a:spcBef>
                <a:spcPts val="600"/>
              </a:spcBef>
              <a:spcAft>
                <a:spcPts val="0"/>
              </a:spcAft>
              <a:buSzPts val="1120"/>
              <a:buChar char="🞚"/>
              <a:defRPr sz="1600"/>
            </a:lvl2pPr>
            <a:lvl3pPr indent="-290830" lvl="2" marL="1371600" algn="l">
              <a:spcBef>
                <a:spcPts val="600"/>
              </a:spcBef>
              <a:spcAft>
                <a:spcPts val="0"/>
              </a:spcAft>
              <a:buSzPts val="980"/>
              <a:buChar char="◈"/>
              <a:defRPr sz="1400"/>
            </a:lvl3pPr>
            <a:lvl4pPr indent="-281939" lvl="3" marL="1828800" algn="l">
              <a:spcBef>
                <a:spcPts val="600"/>
              </a:spcBef>
              <a:spcAft>
                <a:spcPts val="0"/>
              </a:spcAft>
              <a:buSzPts val="840"/>
              <a:buChar char="🞚"/>
              <a:defRPr sz="1200"/>
            </a:lvl4pPr>
            <a:lvl5pPr indent="-281939" lvl="4" marL="2286000" algn="l">
              <a:spcBef>
                <a:spcPts val="600"/>
              </a:spcBef>
              <a:spcAft>
                <a:spcPts val="0"/>
              </a:spcAft>
              <a:buSzPts val="840"/>
              <a:buChar char="◈"/>
              <a:defRPr sz="1200"/>
            </a:lvl5pPr>
            <a:lvl6pPr indent="-308610" lvl="5" marL="2743200" algn="l">
              <a:spcBef>
                <a:spcPts val="600"/>
              </a:spcBef>
              <a:spcAft>
                <a:spcPts val="0"/>
              </a:spcAft>
              <a:buSzPts val="1260"/>
              <a:buChar char="◈"/>
              <a:defRPr/>
            </a:lvl6pPr>
            <a:lvl7pPr indent="-308610" lvl="6" marL="3200400" algn="l">
              <a:spcBef>
                <a:spcPts val="600"/>
              </a:spcBef>
              <a:spcAft>
                <a:spcPts val="0"/>
              </a:spcAft>
              <a:buSzPts val="1260"/>
              <a:buChar char="◈"/>
              <a:defRPr/>
            </a:lvl7pPr>
            <a:lvl8pPr indent="-308609" lvl="7" marL="3657600" algn="l">
              <a:spcBef>
                <a:spcPts val="600"/>
              </a:spcBef>
              <a:spcAft>
                <a:spcPts val="0"/>
              </a:spcAft>
              <a:buSzPts val="1260"/>
              <a:buChar char="◈"/>
              <a:defRPr/>
            </a:lvl8pPr>
            <a:lvl9pPr indent="-308609" lvl="8" marL="4114800" algn="l">
              <a:spcBef>
                <a:spcPts val="600"/>
              </a:spcBef>
              <a:spcAft>
                <a:spcPts val="600"/>
              </a:spcAft>
              <a:buSzPts val="1260"/>
              <a:buChar char="◈"/>
              <a:defRPr/>
            </a:lvl9pPr>
          </a:lstStyle>
          <a:p/>
        </p:txBody>
      </p:sp>
      <p:sp>
        <p:nvSpPr>
          <p:cNvPr id="52" name="Google Shape;52;p92"/>
          <p:cNvSpPr txBox="1"/>
          <p:nvPr>
            <p:ph idx="10" type="dt"/>
          </p:nvPr>
        </p:nvSpPr>
        <p:spPr>
          <a:xfrm>
            <a:off x="7678736" y="5883275"/>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92"/>
          <p:cNvSpPr txBox="1"/>
          <p:nvPr>
            <p:ph idx="11" type="ftr"/>
          </p:nvPr>
        </p:nvSpPr>
        <p:spPr>
          <a:xfrm>
            <a:off x="913795" y="5883275"/>
            <a:ext cx="667286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92"/>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olo el título" type="titleOnly">
  <p:cSld name="TITLE_ONLY">
    <p:spTree>
      <p:nvGrpSpPr>
        <p:cNvPr id="55" name="Shape 55"/>
        <p:cNvGrpSpPr/>
        <p:nvPr/>
      </p:nvGrpSpPr>
      <p:grpSpPr>
        <a:xfrm>
          <a:off x="0" y="0"/>
          <a:ext cx="0" cy="0"/>
          <a:chOff x="0" y="0"/>
          <a:chExt cx="0" cy="0"/>
        </a:xfrm>
      </p:grpSpPr>
      <p:sp>
        <p:nvSpPr>
          <p:cNvPr id="56" name="Google Shape;56;p93"/>
          <p:cNvSpPr txBox="1"/>
          <p:nvPr>
            <p:ph type="title"/>
          </p:nvPr>
        </p:nvSpPr>
        <p:spPr>
          <a:xfrm>
            <a:off x="913795" y="609600"/>
            <a:ext cx="10353762" cy="970450"/>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lvl1pPr lvl="0" algn="ctr">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93"/>
          <p:cNvSpPr txBox="1"/>
          <p:nvPr>
            <p:ph idx="10" type="dt"/>
          </p:nvPr>
        </p:nvSpPr>
        <p:spPr>
          <a:xfrm>
            <a:off x="7678736" y="5883275"/>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93"/>
          <p:cNvSpPr txBox="1"/>
          <p:nvPr>
            <p:ph idx="11" type="ftr"/>
          </p:nvPr>
        </p:nvSpPr>
        <p:spPr>
          <a:xfrm>
            <a:off x="913795" y="5883275"/>
            <a:ext cx="667286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3"/>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ido con título" type="objTx">
  <p:cSld name="OBJECT_WITH_CAPTION_TEXT">
    <p:spTree>
      <p:nvGrpSpPr>
        <p:cNvPr id="60" name="Shape 60"/>
        <p:cNvGrpSpPr/>
        <p:nvPr/>
      </p:nvGrpSpPr>
      <p:grpSpPr>
        <a:xfrm>
          <a:off x="0" y="0"/>
          <a:ext cx="0" cy="0"/>
          <a:chOff x="0" y="0"/>
          <a:chExt cx="0" cy="0"/>
        </a:xfrm>
      </p:grpSpPr>
      <p:sp>
        <p:nvSpPr>
          <p:cNvPr id="61" name="Google Shape;61;p94"/>
          <p:cNvSpPr txBox="1"/>
          <p:nvPr>
            <p:ph type="title"/>
          </p:nvPr>
        </p:nvSpPr>
        <p:spPr>
          <a:xfrm>
            <a:off x="913795" y="609600"/>
            <a:ext cx="3706889" cy="1821918"/>
          </a:xfrm>
          <a:prstGeom prst="rect">
            <a:avLst/>
          </a:prstGeom>
          <a:noFill/>
          <a:ln>
            <a:noFill/>
          </a:ln>
          <a:effectLst>
            <a:outerShdw blurRad="25400">
              <a:srgbClr val="000000">
                <a:alpha val="45882"/>
              </a:srgbClr>
            </a:outerShdw>
          </a:effectLst>
        </p:spPr>
        <p:txBody>
          <a:bodyPr anchorCtr="0" anchor="b" bIns="45700" lIns="91425" spcFirstLastPara="1" rIns="91425" wrap="square" tIns="45700">
            <a:normAutofit/>
          </a:bodyPr>
          <a:lstStyle>
            <a:lvl1pPr lvl="0" algn="ctr">
              <a:spcBef>
                <a:spcPts val="0"/>
              </a:spcBef>
              <a:spcAft>
                <a:spcPts val="0"/>
              </a:spcAft>
              <a:buClr>
                <a:schemeClr val="lt2"/>
              </a:buClr>
              <a:buSzPts val="2400"/>
              <a:buFont typeface="Lustria"/>
              <a:buNone/>
              <a:defRPr b="0" sz="2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94"/>
          <p:cNvSpPr txBox="1"/>
          <p:nvPr>
            <p:ph idx="1" type="body"/>
          </p:nvPr>
        </p:nvSpPr>
        <p:spPr>
          <a:xfrm>
            <a:off x="4855633" y="609600"/>
            <a:ext cx="6411924" cy="5181600"/>
          </a:xfrm>
          <a:prstGeom prst="rect">
            <a:avLst/>
          </a:prstGeom>
          <a:noFill/>
          <a:ln>
            <a:noFill/>
          </a:ln>
          <a:effectLst>
            <a:outerShdw blurRad="25400">
              <a:srgbClr val="000000">
                <a:alpha val="45882"/>
              </a:srgbClr>
            </a:outerShdw>
          </a:effectLst>
        </p:spPr>
        <p:txBody>
          <a:bodyPr anchorCtr="0" anchor="t" bIns="45700" lIns="91425" spcFirstLastPara="1" rIns="91425" wrap="square" tIns="45700">
            <a:normAutofit/>
          </a:bodyPr>
          <a:lstStyle>
            <a:lvl1pPr indent="-308610" lvl="0" marL="457200" algn="l">
              <a:spcBef>
                <a:spcPts val="360"/>
              </a:spcBef>
              <a:spcAft>
                <a:spcPts val="0"/>
              </a:spcAft>
              <a:buSzPts val="1260"/>
              <a:buChar char="◈"/>
              <a:defRPr/>
            </a:lvl1pPr>
            <a:lvl2pPr indent="-308610" lvl="1" marL="914400" algn="l">
              <a:spcBef>
                <a:spcPts val="600"/>
              </a:spcBef>
              <a:spcAft>
                <a:spcPts val="0"/>
              </a:spcAft>
              <a:buSzPts val="1260"/>
              <a:buChar char="🞚"/>
              <a:defRPr/>
            </a:lvl2pPr>
            <a:lvl3pPr indent="-308610" lvl="2" marL="1371600" algn="l">
              <a:spcBef>
                <a:spcPts val="600"/>
              </a:spcBef>
              <a:spcAft>
                <a:spcPts val="0"/>
              </a:spcAft>
              <a:buSzPts val="1260"/>
              <a:buChar char="◈"/>
              <a:defRPr/>
            </a:lvl3pPr>
            <a:lvl4pPr indent="-308610" lvl="3" marL="1828800" algn="l">
              <a:spcBef>
                <a:spcPts val="600"/>
              </a:spcBef>
              <a:spcAft>
                <a:spcPts val="0"/>
              </a:spcAft>
              <a:buSzPts val="1260"/>
              <a:buChar char="🞚"/>
              <a:defRPr/>
            </a:lvl4pPr>
            <a:lvl5pPr indent="-308610" lvl="4" marL="2286000" algn="l">
              <a:spcBef>
                <a:spcPts val="600"/>
              </a:spcBef>
              <a:spcAft>
                <a:spcPts val="0"/>
              </a:spcAft>
              <a:buSzPts val="1260"/>
              <a:buChar char="◈"/>
              <a:defRPr/>
            </a:lvl5pPr>
            <a:lvl6pPr indent="-308610" lvl="5" marL="2743200" algn="l">
              <a:spcBef>
                <a:spcPts val="600"/>
              </a:spcBef>
              <a:spcAft>
                <a:spcPts val="0"/>
              </a:spcAft>
              <a:buSzPts val="1260"/>
              <a:buChar char="◈"/>
              <a:defRPr/>
            </a:lvl6pPr>
            <a:lvl7pPr indent="-308610" lvl="6" marL="3200400" algn="l">
              <a:spcBef>
                <a:spcPts val="600"/>
              </a:spcBef>
              <a:spcAft>
                <a:spcPts val="0"/>
              </a:spcAft>
              <a:buSzPts val="1260"/>
              <a:buChar char="◈"/>
              <a:defRPr/>
            </a:lvl7pPr>
            <a:lvl8pPr indent="-308609" lvl="7" marL="3657600" algn="l">
              <a:spcBef>
                <a:spcPts val="600"/>
              </a:spcBef>
              <a:spcAft>
                <a:spcPts val="0"/>
              </a:spcAft>
              <a:buSzPts val="1260"/>
              <a:buChar char="◈"/>
              <a:defRPr/>
            </a:lvl8pPr>
            <a:lvl9pPr indent="-308609" lvl="8" marL="4114800" algn="l">
              <a:spcBef>
                <a:spcPts val="600"/>
              </a:spcBef>
              <a:spcAft>
                <a:spcPts val="600"/>
              </a:spcAft>
              <a:buSzPts val="1260"/>
              <a:buChar char="◈"/>
              <a:defRPr/>
            </a:lvl9pPr>
          </a:lstStyle>
          <a:p/>
        </p:txBody>
      </p:sp>
      <p:sp>
        <p:nvSpPr>
          <p:cNvPr id="63" name="Google Shape;63;p94"/>
          <p:cNvSpPr txBox="1"/>
          <p:nvPr>
            <p:ph idx="2" type="body"/>
          </p:nvPr>
        </p:nvSpPr>
        <p:spPr>
          <a:xfrm>
            <a:off x="913795" y="2431518"/>
            <a:ext cx="3706889" cy="3359681"/>
          </a:xfrm>
          <a:prstGeom prst="rect">
            <a:avLst/>
          </a:prstGeom>
          <a:noFill/>
          <a:ln>
            <a:noFill/>
          </a:ln>
          <a:effectLst>
            <a:outerShdw blurRad="25400">
              <a:srgbClr val="000000">
                <a:alpha val="45882"/>
              </a:srgbClr>
            </a:outerShdw>
          </a:effectLst>
        </p:spPr>
        <p:txBody>
          <a:bodyPr anchorCtr="0" anchor="t" bIns="45700" lIns="91425" spcFirstLastPara="1" rIns="91425" wrap="square" tIns="45700">
            <a:normAutofit/>
          </a:bodyPr>
          <a:lstStyle>
            <a:lvl1pPr indent="-228600" lvl="0" marL="457200" algn="ctr">
              <a:spcBef>
                <a:spcPts val="320"/>
              </a:spcBef>
              <a:spcAft>
                <a:spcPts val="0"/>
              </a:spcAft>
              <a:buSzPts val="1120"/>
              <a:buNone/>
              <a:defRPr sz="1600"/>
            </a:lvl1pPr>
            <a:lvl2pPr indent="-228600" lvl="1" marL="914400" algn="l">
              <a:spcBef>
                <a:spcPts val="600"/>
              </a:spcBef>
              <a:spcAft>
                <a:spcPts val="0"/>
              </a:spcAft>
              <a:buSzPts val="840"/>
              <a:buNone/>
              <a:defRPr sz="1200"/>
            </a:lvl2pPr>
            <a:lvl3pPr indent="-228600" lvl="2" marL="1371600" algn="l">
              <a:spcBef>
                <a:spcPts val="600"/>
              </a:spcBef>
              <a:spcAft>
                <a:spcPts val="0"/>
              </a:spcAft>
              <a:buSzPts val="700"/>
              <a:buNone/>
              <a:defRPr sz="1000"/>
            </a:lvl3pPr>
            <a:lvl4pPr indent="-228600" lvl="3" marL="1828800" algn="l">
              <a:spcBef>
                <a:spcPts val="600"/>
              </a:spcBef>
              <a:spcAft>
                <a:spcPts val="0"/>
              </a:spcAft>
              <a:buSzPts val="630"/>
              <a:buNone/>
              <a:defRPr sz="900"/>
            </a:lvl4pPr>
            <a:lvl5pPr indent="-228600" lvl="4" marL="2286000" algn="l">
              <a:spcBef>
                <a:spcPts val="600"/>
              </a:spcBef>
              <a:spcAft>
                <a:spcPts val="0"/>
              </a:spcAft>
              <a:buSzPts val="630"/>
              <a:buNone/>
              <a:defRPr sz="900"/>
            </a:lvl5pPr>
            <a:lvl6pPr indent="-228600" lvl="5" marL="2743200" algn="l">
              <a:spcBef>
                <a:spcPts val="600"/>
              </a:spcBef>
              <a:spcAft>
                <a:spcPts val="0"/>
              </a:spcAft>
              <a:buSzPts val="630"/>
              <a:buNone/>
              <a:defRPr sz="900"/>
            </a:lvl6pPr>
            <a:lvl7pPr indent="-228600" lvl="6" marL="3200400" algn="l">
              <a:spcBef>
                <a:spcPts val="600"/>
              </a:spcBef>
              <a:spcAft>
                <a:spcPts val="0"/>
              </a:spcAft>
              <a:buSzPts val="630"/>
              <a:buNone/>
              <a:defRPr sz="900"/>
            </a:lvl7pPr>
            <a:lvl8pPr indent="-228600" lvl="7" marL="3657600" algn="l">
              <a:spcBef>
                <a:spcPts val="600"/>
              </a:spcBef>
              <a:spcAft>
                <a:spcPts val="0"/>
              </a:spcAft>
              <a:buSzPts val="630"/>
              <a:buNone/>
              <a:defRPr sz="900"/>
            </a:lvl8pPr>
            <a:lvl9pPr indent="-228600" lvl="8" marL="4114800" algn="l">
              <a:spcBef>
                <a:spcPts val="600"/>
              </a:spcBef>
              <a:spcAft>
                <a:spcPts val="600"/>
              </a:spcAft>
              <a:buSzPts val="630"/>
              <a:buNone/>
              <a:defRPr sz="900"/>
            </a:lvl9pPr>
          </a:lstStyle>
          <a:p/>
        </p:txBody>
      </p:sp>
      <p:sp>
        <p:nvSpPr>
          <p:cNvPr id="64" name="Google Shape;64;p94"/>
          <p:cNvSpPr txBox="1"/>
          <p:nvPr>
            <p:ph idx="10" type="dt"/>
          </p:nvPr>
        </p:nvSpPr>
        <p:spPr>
          <a:xfrm>
            <a:off x="7678736" y="5883275"/>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94"/>
          <p:cNvSpPr txBox="1"/>
          <p:nvPr>
            <p:ph idx="11" type="ftr"/>
          </p:nvPr>
        </p:nvSpPr>
        <p:spPr>
          <a:xfrm>
            <a:off x="913795" y="5883275"/>
            <a:ext cx="667286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94"/>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magen con título" type="picTx">
  <p:cSld name="PICTURE_WITH_CAPTION_TEXT">
    <p:spTree>
      <p:nvGrpSpPr>
        <p:cNvPr id="67" name="Shape 67"/>
        <p:cNvGrpSpPr/>
        <p:nvPr/>
      </p:nvGrpSpPr>
      <p:grpSpPr>
        <a:xfrm>
          <a:off x="0" y="0"/>
          <a:ext cx="0" cy="0"/>
          <a:chOff x="0" y="0"/>
          <a:chExt cx="0" cy="0"/>
        </a:xfrm>
      </p:grpSpPr>
      <p:pic>
        <p:nvPicPr>
          <p:cNvPr descr="Slate-V2-HD-vertPhotoInset.png" id="68" name="Google Shape;68;p95"/>
          <p:cNvPicPr preferRelativeResize="0"/>
          <p:nvPr/>
        </p:nvPicPr>
        <p:blipFill rotWithShape="1">
          <a:blip r:embed="rId2">
            <a:alphaModFix/>
          </a:blip>
          <a:srcRect b="0" l="0" r="0" t="0"/>
          <a:stretch/>
        </p:blipFill>
        <p:spPr>
          <a:xfrm>
            <a:off x="7293665" y="609600"/>
            <a:ext cx="3584166" cy="5204832"/>
          </a:xfrm>
          <a:prstGeom prst="rect">
            <a:avLst/>
          </a:prstGeom>
          <a:noFill/>
          <a:ln>
            <a:noFill/>
          </a:ln>
        </p:spPr>
      </p:pic>
      <p:sp>
        <p:nvSpPr>
          <p:cNvPr id="69" name="Google Shape;69;p95"/>
          <p:cNvSpPr txBox="1"/>
          <p:nvPr>
            <p:ph type="title"/>
          </p:nvPr>
        </p:nvSpPr>
        <p:spPr>
          <a:xfrm>
            <a:off x="913795" y="609923"/>
            <a:ext cx="5934949" cy="1829338"/>
          </a:xfrm>
          <a:prstGeom prst="rect">
            <a:avLst/>
          </a:prstGeom>
          <a:noFill/>
          <a:ln>
            <a:noFill/>
          </a:ln>
          <a:effectLst>
            <a:outerShdw blurRad="25400">
              <a:srgbClr val="000000">
                <a:alpha val="45882"/>
              </a:srgbClr>
            </a:outerShdw>
          </a:effectLst>
        </p:spPr>
        <p:txBody>
          <a:bodyPr anchorCtr="0" anchor="b" bIns="45700" lIns="91425" spcFirstLastPara="1" rIns="91425" wrap="square" tIns="45700">
            <a:noAutofit/>
          </a:bodyPr>
          <a:lstStyle>
            <a:lvl1pPr lvl="0" algn="ctr">
              <a:spcBef>
                <a:spcPts val="0"/>
              </a:spcBef>
              <a:spcAft>
                <a:spcPts val="0"/>
              </a:spcAft>
              <a:buClr>
                <a:schemeClr val="lt2"/>
              </a:buClr>
              <a:buSzPts val="3200"/>
              <a:buFont typeface="Lustria"/>
              <a:buNone/>
              <a:defRPr b="0" sz="3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95"/>
          <p:cNvSpPr/>
          <p:nvPr>
            <p:ph idx="2" type="pic"/>
          </p:nvPr>
        </p:nvSpPr>
        <p:spPr>
          <a:xfrm>
            <a:off x="7442551" y="763702"/>
            <a:ext cx="3275751" cy="4912822"/>
          </a:xfrm>
          <a:prstGeom prst="rect">
            <a:avLst/>
          </a:prstGeom>
          <a:noFill/>
          <a:ln>
            <a:noFill/>
          </a:ln>
          <a:effectLst>
            <a:outerShdw blurRad="38100" dir="4440000" dist="25400">
              <a:srgbClr val="000000">
                <a:alpha val="35686"/>
              </a:srgbClr>
            </a:outerShdw>
          </a:effectLst>
        </p:spPr>
        <p:txBody>
          <a:bodyPr anchorCtr="0" anchor="t" bIns="45700" lIns="91425" spcFirstLastPara="1" rIns="91425" wrap="square" tIns="45700">
            <a:normAutofit/>
          </a:bodyPr>
          <a:lstStyle>
            <a:lvl1pPr lvl="0" marR="0" rtl="0" algn="ctr">
              <a:spcBef>
                <a:spcPts val="320"/>
              </a:spcBef>
              <a:spcAft>
                <a:spcPts val="0"/>
              </a:spcAft>
              <a:buClr>
                <a:schemeClr val="lt2"/>
              </a:buClr>
              <a:buSzPts val="1120"/>
              <a:buFont typeface="Noto Sans Symbols"/>
              <a:buNone/>
              <a:defRPr b="0" i="0" sz="1600" u="none" cap="none" strike="noStrike">
                <a:solidFill>
                  <a:schemeClr val="lt2"/>
                </a:solidFill>
                <a:latin typeface="Lustria"/>
                <a:ea typeface="Lustria"/>
                <a:cs typeface="Lustria"/>
                <a:sym typeface="Lustria"/>
              </a:defRPr>
            </a:lvl1pPr>
            <a:lvl2pPr lvl="1" marR="0" rtl="0" algn="l">
              <a:spcBef>
                <a:spcPts val="600"/>
              </a:spcBef>
              <a:spcAft>
                <a:spcPts val="0"/>
              </a:spcAft>
              <a:buClr>
                <a:schemeClr val="lt2"/>
              </a:buClr>
              <a:buSzPts val="1120"/>
              <a:buFont typeface="Noto Sans Symbols"/>
              <a:buNone/>
              <a:defRPr b="0" i="0" sz="1600" u="none" cap="none" strike="noStrike">
                <a:solidFill>
                  <a:schemeClr val="lt2"/>
                </a:solidFill>
                <a:latin typeface="Lustria"/>
                <a:ea typeface="Lustria"/>
                <a:cs typeface="Lustria"/>
                <a:sym typeface="Lustria"/>
              </a:defRPr>
            </a:lvl2pPr>
            <a:lvl3pPr lvl="2" marR="0" rtl="0" algn="l">
              <a:spcBef>
                <a:spcPts val="600"/>
              </a:spcBef>
              <a:spcAft>
                <a:spcPts val="0"/>
              </a:spcAft>
              <a:buClr>
                <a:schemeClr val="lt2"/>
              </a:buClr>
              <a:buSzPts val="1120"/>
              <a:buFont typeface="Noto Sans Symbols"/>
              <a:buNone/>
              <a:defRPr b="0" i="0" sz="1600" u="none" cap="none" strike="noStrike">
                <a:solidFill>
                  <a:schemeClr val="lt2"/>
                </a:solidFill>
                <a:latin typeface="Lustria"/>
                <a:ea typeface="Lustria"/>
                <a:cs typeface="Lustria"/>
                <a:sym typeface="Lustria"/>
              </a:defRPr>
            </a:lvl3pPr>
            <a:lvl4pPr lvl="3" marR="0" rtl="0" algn="l">
              <a:spcBef>
                <a:spcPts val="600"/>
              </a:spcBef>
              <a:spcAft>
                <a:spcPts val="0"/>
              </a:spcAft>
              <a:buClr>
                <a:schemeClr val="lt2"/>
              </a:buClr>
              <a:buSzPts val="1120"/>
              <a:buFont typeface="Noto Sans Symbols"/>
              <a:buNone/>
              <a:defRPr b="0" i="0" sz="1600" u="none" cap="none" strike="noStrike">
                <a:solidFill>
                  <a:schemeClr val="lt2"/>
                </a:solidFill>
                <a:latin typeface="Lustria"/>
                <a:ea typeface="Lustria"/>
                <a:cs typeface="Lustria"/>
                <a:sym typeface="Lustria"/>
              </a:defRPr>
            </a:lvl4pPr>
            <a:lvl5pPr lvl="4" marR="0" rtl="0" algn="l">
              <a:spcBef>
                <a:spcPts val="600"/>
              </a:spcBef>
              <a:spcAft>
                <a:spcPts val="0"/>
              </a:spcAft>
              <a:buClr>
                <a:schemeClr val="lt2"/>
              </a:buClr>
              <a:buSzPts val="1120"/>
              <a:buFont typeface="Noto Sans Symbols"/>
              <a:buNone/>
              <a:defRPr b="0" i="0" sz="1600" u="none" cap="none" strike="noStrike">
                <a:solidFill>
                  <a:schemeClr val="lt2"/>
                </a:solidFill>
                <a:latin typeface="Lustria"/>
                <a:ea typeface="Lustria"/>
                <a:cs typeface="Lustria"/>
                <a:sym typeface="Lustria"/>
              </a:defRPr>
            </a:lvl5pPr>
            <a:lvl6pPr lvl="5" marR="0" rtl="0" algn="l">
              <a:spcBef>
                <a:spcPts val="600"/>
              </a:spcBef>
              <a:spcAft>
                <a:spcPts val="0"/>
              </a:spcAft>
              <a:buClr>
                <a:schemeClr val="lt2"/>
              </a:buClr>
              <a:buSzPts val="1120"/>
              <a:buFont typeface="Noto Sans Symbols"/>
              <a:buNone/>
              <a:defRPr b="0" i="0" sz="1600" u="none" cap="none" strike="noStrike">
                <a:solidFill>
                  <a:schemeClr val="lt2"/>
                </a:solidFill>
                <a:latin typeface="Lustria"/>
                <a:ea typeface="Lustria"/>
                <a:cs typeface="Lustria"/>
                <a:sym typeface="Lustria"/>
              </a:defRPr>
            </a:lvl6pPr>
            <a:lvl7pPr lvl="6" marR="0" rtl="0" algn="l">
              <a:spcBef>
                <a:spcPts val="600"/>
              </a:spcBef>
              <a:spcAft>
                <a:spcPts val="0"/>
              </a:spcAft>
              <a:buClr>
                <a:schemeClr val="lt2"/>
              </a:buClr>
              <a:buSzPts val="1120"/>
              <a:buFont typeface="Noto Sans Symbols"/>
              <a:buNone/>
              <a:defRPr b="0" i="0" sz="1600" u="none" cap="none" strike="noStrike">
                <a:solidFill>
                  <a:schemeClr val="lt2"/>
                </a:solidFill>
                <a:latin typeface="Lustria"/>
                <a:ea typeface="Lustria"/>
                <a:cs typeface="Lustria"/>
                <a:sym typeface="Lustria"/>
              </a:defRPr>
            </a:lvl7pPr>
            <a:lvl8pPr lvl="7" marR="0" rtl="0" algn="l">
              <a:spcBef>
                <a:spcPts val="600"/>
              </a:spcBef>
              <a:spcAft>
                <a:spcPts val="0"/>
              </a:spcAft>
              <a:buClr>
                <a:schemeClr val="lt2"/>
              </a:buClr>
              <a:buSzPts val="1120"/>
              <a:buFont typeface="Noto Sans Symbols"/>
              <a:buNone/>
              <a:defRPr b="0" i="0" sz="1600" u="none" cap="none" strike="noStrike">
                <a:solidFill>
                  <a:schemeClr val="lt2"/>
                </a:solidFill>
                <a:latin typeface="Lustria"/>
                <a:ea typeface="Lustria"/>
                <a:cs typeface="Lustria"/>
                <a:sym typeface="Lustria"/>
              </a:defRPr>
            </a:lvl8pPr>
            <a:lvl9pPr lvl="8" marR="0" rtl="0" algn="l">
              <a:spcBef>
                <a:spcPts val="600"/>
              </a:spcBef>
              <a:spcAft>
                <a:spcPts val="600"/>
              </a:spcAft>
              <a:buClr>
                <a:schemeClr val="lt2"/>
              </a:buClr>
              <a:buSzPts val="1120"/>
              <a:buFont typeface="Noto Sans Symbols"/>
              <a:buNone/>
              <a:defRPr b="0" i="0" sz="1600" u="none" cap="none" strike="noStrike">
                <a:solidFill>
                  <a:schemeClr val="lt2"/>
                </a:solidFill>
                <a:latin typeface="Lustria"/>
                <a:ea typeface="Lustria"/>
                <a:cs typeface="Lustria"/>
                <a:sym typeface="Lustria"/>
              </a:defRPr>
            </a:lvl9pPr>
          </a:lstStyle>
          <a:p/>
        </p:txBody>
      </p:sp>
      <p:sp>
        <p:nvSpPr>
          <p:cNvPr id="71" name="Google Shape;71;p95"/>
          <p:cNvSpPr txBox="1"/>
          <p:nvPr>
            <p:ph idx="1" type="body"/>
          </p:nvPr>
        </p:nvSpPr>
        <p:spPr>
          <a:xfrm>
            <a:off x="913795" y="2439261"/>
            <a:ext cx="5934949" cy="3376134"/>
          </a:xfrm>
          <a:prstGeom prst="rect">
            <a:avLst/>
          </a:prstGeom>
          <a:noFill/>
          <a:ln>
            <a:noFill/>
          </a:ln>
          <a:effectLst>
            <a:outerShdw blurRad="25400">
              <a:srgbClr val="000000">
                <a:alpha val="45882"/>
              </a:srgbClr>
            </a:outerShdw>
          </a:effectLst>
        </p:spPr>
        <p:txBody>
          <a:bodyPr anchorCtr="0" anchor="t" bIns="45700" lIns="91425" spcFirstLastPara="1" rIns="91425" wrap="square" tIns="45700">
            <a:normAutofit/>
          </a:bodyPr>
          <a:lstStyle>
            <a:lvl1pPr indent="-228600" lvl="0" marL="457200" algn="ctr">
              <a:spcBef>
                <a:spcPts val="320"/>
              </a:spcBef>
              <a:spcAft>
                <a:spcPts val="0"/>
              </a:spcAft>
              <a:buSzPts val="1120"/>
              <a:buNone/>
              <a:defRPr sz="1600"/>
            </a:lvl1pPr>
            <a:lvl2pPr indent="-228600" lvl="1" marL="914400" algn="l">
              <a:spcBef>
                <a:spcPts val="600"/>
              </a:spcBef>
              <a:spcAft>
                <a:spcPts val="0"/>
              </a:spcAft>
              <a:buSzPts val="840"/>
              <a:buNone/>
              <a:defRPr sz="1200"/>
            </a:lvl2pPr>
            <a:lvl3pPr indent="-228600" lvl="2" marL="1371600" algn="l">
              <a:spcBef>
                <a:spcPts val="600"/>
              </a:spcBef>
              <a:spcAft>
                <a:spcPts val="0"/>
              </a:spcAft>
              <a:buSzPts val="700"/>
              <a:buNone/>
              <a:defRPr sz="1000"/>
            </a:lvl3pPr>
            <a:lvl4pPr indent="-228600" lvl="3" marL="1828800" algn="l">
              <a:spcBef>
                <a:spcPts val="600"/>
              </a:spcBef>
              <a:spcAft>
                <a:spcPts val="0"/>
              </a:spcAft>
              <a:buSzPts val="630"/>
              <a:buNone/>
              <a:defRPr sz="900"/>
            </a:lvl4pPr>
            <a:lvl5pPr indent="-228600" lvl="4" marL="2286000" algn="l">
              <a:spcBef>
                <a:spcPts val="600"/>
              </a:spcBef>
              <a:spcAft>
                <a:spcPts val="0"/>
              </a:spcAft>
              <a:buSzPts val="630"/>
              <a:buNone/>
              <a:defRPr sz="900"/>
            </a:lvl5pPr>
            <a:lvl6pPr indent="-228600" lvl="5" marL="2743200" algn="l">
              <a:spcBef>
                <a:spcPts val="600"/>
              </a:spcBef>
              <a:spcAft>
                <a:spcPts val="0"/>
              </a:spcAft>
              <a:buSzPts val="630"/>
              <a:buNone/>
              <a:defRPr sz="900"/>
            </a:lvl6pPr>
            <a:lvl7pPr indent="-228600" lvl="6" marL="3200400" algn="l">
              <a:spcBef>
                <a:spcPts val="600"/>
              </a:spcBef>
              <a:spcAft>
                <a:spcPts val="0"/>
              </a:spcAft>
              <a:buSzPts val="630"/>
              <a:buNone/>
              <a:defRPr sz="900"/>
            </a:lvl7pPr>
            <a:lvl8pPr indent="-228600" lvl="7" marL="3657600" algn="l">
              <a:spcBef>
                <a:spcPts val="600"/>
              </a:spcBef>
              <a:spcAft>
                <a:spcPts val="0"/>
              </a:spcAft>
              <a:buSzPts val="630"/>
              <a:buNone/>
              <a:defRPr sz="900"/>
            </a:lvl8pPr>
            <a:lvl9pPr indent="-228600" lvl="8" marL="4114800" algn="l">
              <a:spcBef>
                <a:spcPts val="600"/>
              </a:spcBef>
              <a:spcAft>
                <a:spcPts val="600"/>
              </a:spcAft>
              <a:buSzPts val="630"/>
              <a:buNone/>
              <a:defRPr sz="900"/>
            </a:lvl9pPr>
          </a:lstStyle>
          <a:p/>
        </p:txBody>
      </p:sp>
      <p:sp>
        <p:nvSpPr>
          <p:cNvPr id="72" name="Google Shape;72;p95"/>
          <p:cNvSpPr txBox="1"/>
          <p:nvPr>
            <p:ph idx="10" type="dt"/>
          </p:nvPr>
        </p:nvSpPr>
        <p:spPr>
          <a:xfrm>
            <a:off x="7678736" y="5883275"/>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95"/>
          <p:cNvSpPr txBox="1"/>
          <p:nvPr>
            <p:ph idx="11" type="ftr"/>
          </p:nvPr>
        </p:nvSpPr>
        <p:spPr>
          <a:xfrm>
            <a:off x="913795" y="5883275"/>
            <a:ext cx="667286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95"/>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5.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theme" Target="../theme/theme1.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86"/>
          <p:cNvSpPr txBox="1"/>
          <p:nvPr>
            <p:ph type="title"/>
          </p:nvPr>
        </p:nvSpPr>
        <p:spPr>
          <a:xfrm>
            <a:off x="913795" y="609600"/>
            <a:ext cx="10353762" cy="970450"/>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lvl1pPr lvl="0" marR="0" rtl="0" algn="ctr">
              <a:spcBef>
                <a:spcPts val="0"/>
              </a:spcBef>
              <a:spcAft>
                <a:spcPts val="0"/>
              </a:spcAft>
              <a:buClr>
                <a:schemeClr val="lt2"/>
              </a:buClr>
              <a:buSzPts val="4000"/>
              <a:buFont typeface="Lustria"/>
              <a:buNone/>
              <a:defRPr b="0" i="0" sz="4000" u="none" cap="none" strike="noStrike">
                <a:solidFill>
                  <a:schemeClr val="lt2"/>
                </a:solidFill>
                <a:latin typeface="Lustria"/>
                <a:ea typeface="Lustria"/>
                <a:cs typeface="Lustria"/>
                <a:sym typeface="Lustria"/>
              </a:defRPr>
            </a:lvl1pPr>
            <a:lvl2pPr lvl="1" marR="0" rtl="0" algn="l">
              <a:spcBef>
                <a:spcPts val="0"/>
              </a:spcBef>
              <a:spcAft>
                <a:spcPts val="0"/>
              </a:spcAft>
              <a:buSzPts val="1400"/>
              <a:buNone/>
              <a:defRPr b="0" i="0" sz="1800" u="none" cap="none" strike="noStrike">
                <a:solidFill>
                  <a:schemeClr val="lt2"/>
                </a:solidFill>
              </a:defRPr>
            </a:lvl2pPr>
            <a:lvl3pPr lvl="2" marR="0" rtl="0" algn="l">
              <a:spcBef>
                <a:spcPts val="0"/>
              </a:spcBef>
              <a:spcAft>
                <a:spcPts val="0"/>
              </a:spcAft>
              <a:buSzPts val="1400"/>
              <a:buNone/>
              <a:defRPr b="0" i="0" sz="1800" u="none" cap="none" strike="noStrike">
                <a:solidFill>
                  <a:schemeClr val="lt2"/>
                </a:solidFill>
              </a:defRPr>
            </a:lvl3pPr>
            <a:lvl4pPr lvl="3" marR="0" rtl="0" algn="l">
              <a:spcBef>
                <a:spcPts val="0"/>
              </a:spcBef>
              <a:spcAft>
                <a:spcPts val="0"/>
              </a:spcAft>
              <a:buSzPts val="1400"/>
              <a:buNone/>
              <a:defRPr b="0" i="0" sz="1800" u="none" cap="none" strike="noStrike">
                <a:solidFill>
                  <a:schemeClr val="lt2"/>
                </a:solidFill>
              </a:defRPr>
            </a:lvl4pPr>
            <a:lvl5pPr lvl="4" marR="0" rtl="0" algn="l">
              <a:spcBef>
                <a:spcPts val="0"/>
              </a:spcBef>
              <a:spcAft>
                <a:spcPts val="0"/>
              </a:spcAft>
              <a:buSzPts val="1400"/>
              <a:buNone/>
              <a:defRPr b="0" i="0" sz="1800" u="none" cap="none" strike="noStrike">
                <a:solidFill>
                  <a:schemeClr val="lt2"/>
                </a:solidFill>
              </a:defRPr>
            </a:lvl5pPr>
            <a:lvl6pPr lvl="5" marR="0" rtl="0" algn="l">
              <a:spcBef>
                <a:spcPts val="0"/>
              </a:spcBef>
              <a:spcAft>
                <a:spcPts val="0"/>
              </a:spcAft>
              <a:buSzPts val="1400"/>
              <a:buNone/>
              <a:defRPr b="0" i="0" sz="1800" u="none" cap="none" strike="noStrike">
                <a:solidFill>
                  <a:schemeClr val="lt2"/>
                </a:solidFill>
              </a:defRPr>
            </a:lvl6pPr>
            <a:lvl7pPr lvl="6" marR="0" rtl="0" algn="l">
              <a:spcBef>
                <a:spcPts val="0"/>
              </a:spcBef>
              <a:spcAft>
                <a:spcPts val="0"/>
              </a:spcAft>
              <a:buSzPts val="1400"/>
              <a:buNone/>
              <a:defRPr b="0" i="0" sz="1800" u="none" cap="none" strike="noStrike">
                <a:solidFill>
                  <a:schemeClr val="lt2"/>
                </a:solidFill>
              </a:defRPr>
            </a:lvl7pPr>
            <a:lvl8pPr lvl="7" marR="0" rtl="0" algn="l">
              <a:spcBef>
                <a:spcPts val="0"/>
              </a:spcBef>
              <a:spcAft>
                <a:spcPts val="0"/>
              </a:spcAft>
              <a:buSzPts val="1400"/>
              <a:buNone/>
              <a:defRPr b="0" i="0" sz="1800" u="none" cap="none" strike="noStrike">
                <a:solidFill>
                  <a:schemeClr val="lt2"/>
                </a:solidFill>
              </a:defRPr>
            </a:lvl8pPr>
            <a:lvl9pPr lvl="8" marR="0" rtl="0" algn="l">
              <a:spcBef>
                <a:spcPts val="0"/>
              </a:spcBef>
              <a:spcAft>
                <a:spcPts val="0"/>
              </a:spcAft>
              <a:buSzPts val="1400"/>
              <a:buNone/>
              <a:defRPr b="0" i="0" sz="1800" u="none" cap="none" strike="noStrike">
                <a:solidFill>
                  <a:schemeClr val="lt2"/>
                </a:solidFill>
              </a:defRPr>
            </a:lvl9pPr>
          </a:lstStyle>
          <a:p/>
        </p:txBody>
      </p:sp>
      <p:sp>
        <p:nvSpPr>
          <p:cNvPr id="11" name="Google Shape;11;p86"/>
          <p:cNvSpPr txBox="1"/>
          <p:nvPr>
            <p:ph idx="1" type="body"/>
          </p:nvPr>
        </p:nvSpPr>
        <p:spPr>
          <a:xfrm>
            <a:off x="913795" y="1732449"/>
            <a:ext cx="10353762" cy="4058751"/>
          </a:xfrm>
          <a:prstGeom prst="rect">
            <a:avLst/>
          </a:prstGeom>
          <a:noFill/>
          <a:ln>
            <a:noFill/>
          </a:ln>
          <a:effectLst>
            <a:outerShdw blurRad="25400">
              <a:srgbClr val="000000">
                <a:alpha val="45882"/>
              </a:srgbClr>
            </a:outerShdw>
          </a:effectLst>
        </p:spPr>
        <p:txBody>
          <a:bodyPr anchorCtr="0" anchor="t" bIns="45700" lIns="91425" spcFirstLastPara="1" rIns="91425" wrap="square" tIns="45700">
            <a:normAutofit/>
          </a:bodyPr>
          <a:lstStyle>
            <a:lvl1pPr indent="-317500" lvl="0" marL="457200" marR="0" rtl="0" algn="l">
              <a:spcBef>
                <a:spcPts val="400"/>
              </a:spcBef>
              <a:spcAft>
                <a:spcPts val="0"/>
              </a:spcAft>
              <a:buClr>
                <a:schemeClr val="lt2"/>
              </a:buClr>
              <a:buSzPts val="1400"/>
              <a:buFont typeface="Noto Sans Symbols"/>
              <a:buChar char="◈"/>
              <a:defRPr b="0" i="0" sz="2000" u="none" cap="none" strike="noStrike">
                <a:solidFill>
                  <a:schemeClr val="lt2"/>
                </a:solidFill>
                <a:latin typeface="Lustria"/>
                <a:ea typeface="Lustria"/>
                <a:cs typeface="Lustria"/>
                <a:sym typeface="Lustria"/>
              </a:defRPr>
            </a:lvl1pPr>
            <a:lvl2pPr indent="-308610" lvl="1" marL="914400" marR="0" rtl="0" algn="l">
              <a:spcBef>
                <a:spcPts val="600"/>
              </a:spcBef>
              <a:spcAft>
                <a:spcPts val="0"/>
              </a:spcAft>
              <a:buClr>
                <a:schemeClr val="lt2"/>
              </a:buClr>
              <a:buSzPts val="1260"/>
              <a:buFont typeface="Noto Sans Symbols"/>
              <a:buChar char="🞚"/>
              <a:defRPr b="0" i="0" sz="1800" u="none" cap="none" strike="noStrike">
                <a:solidFill>
                  <a:schemeClr val="lt2"/>
                </a:solidFill>
                <a:latin typeface="Lustria"/>
                <a:ea typeface="Lustria"/>
                <a:cs typeface="Lustria"/>
                <a:sym typeface="Lustria"/>
              </a:defRPr>
            </a:lvl2pPr>
            <a:lvl3pPr indent="-299719" lvl="2" marL="1371600" marR="0" rtl="0" algn="l">
              <a:spcBef>
                <a:spcPts val="600"/>
              </a:spcBef>
              <a:spcAft>
                <a:spcPts val="0"/>
              </a:spcAft>
              <a:buClr>
                <a:schemeClr val="lt2"/>
              </a:buClr>
              <a:buSzPts val="1120"/>
              <a:buFont typeface="Noto Sans Symbols"/>
              <a:buChar char="◈"/>
              <a:defRPr b="0" i="0" sz="1600" u="none" cap="none" strike="noStrike">
                <a:solidFill>
                  <a:schemeClr val="lt2"/>
                </a:solidFill>
                <a:latin typeface="Lustria"/>
                <a:ea typeface="Lustria"/>
                <a:cs typeface="Lustria"/>
                <a:sym typeface="Lustria"/>
              </a:defRPr>
            </a:lvl3pPr>
            <a:lvl4pPr indent="-290830" lvl="3" marL="1828800" marR="0" rtl="0" algn="l">
              <a:spcBef>
                <a:spcPts val="600"/>
              </a:spcBef>
              <a:spcAft>
                <a:spcPts val="0"/>
              </a:spcAft>
              <a:buClr>
                <a:schemeClr val="lt2"/>
              </a:buClr>
              <a:buSzPts val="980"/>
              <a:buFont typeface="Noto Sans Symbols"/>
              <a:buChar char="🞚"/>
              <a:defRPr b="0" i="0" sz="1400" u="none" cap="none" strike="noStrike">
                <a:solidFill>
                  <a:schemeClr val="lt2"/>
                </a:solidFill>
                <a:latin typeface="Lustria"/>
                <a:ea typeface="Lustria"/>
                <a:cs typeface="Lustria"/>
                <a:sym typeface="Lustria"/>
              </a:defRPr>
            </a:lvl4pPr>
            <a:lvl5pPr indent="-290829" lvl="4" marL="2286000" marR="0" rtl="0" algn="l">
              <a:spcBef>
                <a:spcPts val="600"/>
              </a:spcBef>
              <a:spcAft>
                <a:spcPts val="0"/>
              </a:spcAft>
              <a:buClr>
                <a:schemeClr val="lt2"/>
              </a:buClr>
              <a:buSzPts val="980"/>
              <a:buFont typeface="Noto Sans Symbols"/>
              <a:buChar char="◈"/>
              <a:defRPr b="0" i="0" sz="1400" u="none" cap="none" strike="noStrike">
                <a:solidFill>
                  <a:schemeClr val="lt2"/>
                </a:solidFill>
                <a:latin typeface="Lustria"/>
                <a:ea typeface="Lustria"/>
                <a:cs typeface="Lustria"/>
                <a:sym typeface="Lustria"/>
              </a:defRPr>
            </a:lvl5pPr>
            <a:lvl6pPr indent="-290829" lvl="5" marL="2743200" marR="0" rtl="0" algn="l">
              <a:spcBef>
                <a:spcPts val="600"/>
              </a:spcBef>
              <a:spcAft>
                <a:spcPts val="0"/>
              </a:spcAft>
              <a:buClr>
                <a:schemeClr val="lt2"/>
              </a:buClr>
              <a:buSzPts val="980"/>
              <a:buFont typeface="Noto Sans Symbols"/>
              <a:buChar char="◈"/>
              <a:defRPr b="0" i="0" sz="1400" u="none" cap="none" strike="noStrike">
                <a:solidFill>
                  <a:schemeClr val="lt2"/>
                </a:solidFill>
                <a:latin typeface="Lustria"/>
                <a:ea typeface="Lustria"/>
                <a:cs typeface="Lustria"/>
                <a:sym typeface="Lustria"/>
              </a:defRPr>
            </a:lvl6pPr>
            <a:lvl7pPr indent="-290829" lvl="6" marL="3200400" marR="0" rtl="0" algn="l">
              <a:spcBef>
                <a:spcPts val="600"/>
              </a:spcBef>
              <a:spcAft>
                <a:spcPts val="0"/>
              </a:spcAft>
              <a:buClr>
                <a:schemeClr val="lt2"/>
              </a:buClr>
              <a:buSzPts val="980"/>
              <a:buFont typeface="Noto Sans Symbols"/>
              <a:buChar char="◈"/>
              <a:defRPr b="0" i="0" sz="1400" u="none" cap="none" strike="noStrike">
                <a:solidFill>
                  <a:schemeClr val="lt2"/>
                </a:solidFill>
                <a:latin typeface="Lustria"/>
                <a:ea typeface="Lustria"/>
                <a:cs typeface="Lustria"/>
                <a:sym typeface="Lustria"/>
              </a:defRPr>
            </a:lvl7pPr>
            <a:lvl8pPr indent="-290829" lvl="7" marL="3657600" marR="0" rtl="0" algn="l">
              <a:spcBef>
                <a:spcPts val="600"/>
              </a:spcBef>
              <a:spcAft>
                <a:spcPts val="0"/>
              </a:spcAft>
              <a:buClr>
                <a:schemeClr val="lt2"/>
              </a:buClr>
              <a:buSzPts val="980"/>
              <a:buFont typeface="Noto Sans Symbols"/>
              <a:buChar char="◈"/>
              <a:defRPr b="0" i="0" sz="1400" u="none" cap="none" strike="noStrike">
                <a:solidFill>
                  <a:schemeClr val="lt2"/>
                </a:solidFill>
                <a:latin typeface="Lustria"/>
                <a:ea typeface="Lustria"/>
                <a:cs typeface="Lustria"/>
                <a:sym typeface="Lustria"/>
              </a:defRPr>
            </a:lvl8pPr>
            <a:lvl9pPr indent="-290829" lvl="8" marL="4114800" marR="0" rtl="0" algn="l">
              <a:spcBef>
                <a:spcPts val="600"/>
              </a:spcBef>
              <a:spcAft>
                <a:spcPts val="600"/>
              </a:spcAft>
              <a:buClr>
                <a:schemeClr val="lt2"/>
              </a:buClr>
              <a:buSzPts val="980"/>
              <a:buFont typeface="Noto Sans Symbols"/>
              <a:buChar char="◈"/>
              <a:defRPr b="0" i="0" sz="1400" u="none" cap="none" strike="noStrike">
                <a:solidFill>
                  <a:schemeClr val="lt2"/>
                </a:solidFill>
                <a:latin typeface="Lustria"/>
                <a:ea typeface="Lustria"/>
                <a:cs typeface="Lustria"/>
                <a:sym typeface="Lustria"/>
              </a:defRPr>
            </a:lvl9pPr>
          </a:lstStyle>
          <a:p/>
        </p:txBody>
      </p:sp>
      <p:sp>
        <p:nvSpPr>
          <p:cNvPr id="12" name="Google Shape;12;p86"/>
          <p:cNvSpPr txBox="1"/>
          <p:nvPr>
            <p:ph idx="10" type="dt"/>
          </p:nvPr>
        </p:nvSpPr>
        <p:spPr>
          <a:xfrm>
            <a:off x="7678736" y="5883275"/>
            <a:ext cx="2743200" cy="365125"/>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1000" u="none" cap="none" strike="noStrike">
                <a:solidFill>
                  <a:srgbClr val="F2F2F2"/>
                </a:solidFill>
                <a:latin typeface="Lustria"/>
                <a:ea typeface="Lustria"/>
                <a:cs typeface="Lustria"/>
                <a:sym typeface="Lustria"/>
              </a:defRPr>
            </a:lvl1pPr>
            <a:lvl2pPr lvl="1" marR="0" rtl="0" algn="l">
              <a:spcBef>
                <a:spcPts val="0"/>
              </a:spcBef>
              <a:spcAft>
                <a:spcPts val="0"/>
              </a:spcAft>
              <a:buSzPts val="1400"/>
              <a:buNone/>
              <a:defRPr b="0" i="0" sz="1800" u="none" cap="none" strike="noStrike">
                <a:solidFill>
                  <a:schemeClr val="lt1"/>
                </a:solidFill>
                <a:latin typeface="Lustria"/>
                <a:ea typeface="Lustria"/>
                <a:cs typeface="Lustria"/>
                <a:sym typeface="Lustria"/>
              </a:defRPr>
            </a:lvl2pPr>
            <a:lvl3pPr lvl="2" marR="0" rtl="0" algn="l">
              <a:spcBef>
                <a:spcPts val="0"/>
              </a:spcBef>
              <a:spcAft>
                <a:spcPts val="0"/>
              </a:spcAft>
              <a:buSzPts val="1400"/>
              <a:buNone/>
              <a:defRPr b="0" i="0" sz="1800" u="none" cap="none" strike="noStrike">
                <a:solidFill>
                  <a:schemeClr val="lt1"/>
                </a:solidFill>
                <a:latin typeface="Lustria"/>
                <a:ea typeface="Lustria"/>
                <a:cs typeface="Lustria"/>
                <a:sym typeface="Lustria"/>
              </a:defRPr>
            </a:lvl3pPr>
            <a:lvl4pPr lvl="3" marR="0" rtl="0" algn="l">
              <a:spcBef>
                <a:spcPts val="0"/>
              </a:spcBef>
              <a:spcAft>
                <a:spcPts val="0"/>
              </a:spcAft>
              <a:buSzPts val="1400"/>
              <a:buNone/>
              <a:defRPr b="0" i="0" sz="1800" u="none" cap="none" strike="noStrike">
                <a:solidFill>
                  <a:schemeClr val="lt1"/>
                </a:solidFill>
                <a:latin typeface="Lustria"/>
                <a:ea typeface="Lustria"/>
                <a:cs typeface="Lustria"/>
                <a:sym typeface="Lustria"/>
              </a:defRPr>
            </a:lvl4pPr>
            <a:lvl5pPr lvl="4" marR="0" rtl="0" algn="l">
              <a:spcBef>
                <a:spcPts val="0"/>
              </a:spcBef>
              <a:spcAft>
                <a:spcPts val="0"/>
              </a:spcAft>
              <a:buSzPts val="1400"/>
              <a:buNone/>
              <a:defRPr b="0" i="0" sz="1800" u="none" cap="none" strike="noStrike">
                <a:solidFill>
                  <a:schemeClr val="lt1"/>
                </a:solidFill>
                <a:latin typeface="Lustria"/>
                <a:ea typeface="Lustria"/>
                <a:cs typeface="Lustria"/>
                <a:sym typeface="Lustria"/>
              </a:defRPr>
            </a:lvl5pPr>
            <a:lvl6pPr lvl="5" marR="0" rtl="0" algn="l">
              <a:spcBef>
                <a:spcPts val="0"/>
              </a:spcBef>
              <a:spcAft>
                <a:spcPts val="0"/>
              </a:spcAft>
              <a:buSzPts val="1400"/>
              <a:buNone/>
              <a:defRPr b="0" i="0" sz="1800" u="none" cap="none" strike="noStrike">
                <a:solidFill>
                  <a:schemeClr val="lt1"/>
                </a:solidFill>
                <a:latin typeface="Lustria"/>
                <a:ea typeface="Lustria"/>
                <a:cs typeface="Lustria"/>
                <a:sym typeface="Lustria"/>
              </a:defRPr>
            </a:lvl6pPr>
            <a:lvl7pPr lvl="6" marR="0" rtl="0" algn="l">
              <a:spcBef>
                <a:spcPts val="0"/>
              </a:spcBef>
              <a:spcAft>
                <a:spcPts val="0"/>
              </a:spcAft>
              <a:buSzPts val="1400"/>
              <a:buNone/>
              <a:defRPr b="0" i="0" sz="1800" u="none" cap="none" strike="noStrike">
                <a:solidFill>
                  <a:schemeClr val="lt1"/>
                </a:solidFill>
                <a:latin typeface="Lustria"/>
                <a:ea typeface="Lustria"/>
                <a:cs typeface="Lustria"/>
                <a:sym typeface="Lustria"/>
              </a:defRPr>
            </a:lvl7pPr>
            <a:lvl8pPr lvl="7" marR="0" rtl="0" algn="l">
              <a:spcBef>
                <a:spcPts val="0"/>
              </a:spcBef>
              <a:spcAft>
                <a:spcPts val="0"/>
              </a:spcAft>
              <a:buSzPts val="1400"/>
              <a:buNone/>
              <a:defRPr b="0" i="0" sz="1800" u="none" cap="none" strike="noStrike">
                <a:solidFill>
                  <a:schemeClr val="lt1"/>
                </a:solidFill>
                <a:latin typeface="Lustria"/>
                <a:ea typeface="Lustria"/>
                <a:cs typeface="Lustria"/>
                <a:sym typeface="Lustria"/>
              </a:defRPr>
            </a:lvl8pPr>
            <a:lvl9pPr lvl="8" marR="0" rtl="0" algn="l">
              <a:spcBef>
                <a:spcPts val="0"/>
              </a:spcBef>
              <a:spcAft>
                <a:spcPts val="0"/>
              </a:spcAft>
              <a:buSzPts val="1400"/>
              <a:buNone/>
              <a:defRPr b="0" i="0" sz="1800" u="none" cap="none" strike="noStrike">
                <a:solidFill>
                  <a:schemeClr val="lt1"/>
                </a:solidFill>
                <a:latin typeface="Lustria"/>
                <a:ea typeface="Lustria"/>
                <a:cs typeface="Lustria"/>
                <a:sym typeface="Lustria"/>
              </a:defRPr>
            </a:lvl9pPr>
          </a:lstStyle>
          <a:p/>
        </p:txBody>
      </p:sp>
      <p:sp>
        <p:nvSpPr>
          <p:cNvPr id="13" name="Google Shape;13;p86"/>
          <p:cNvSpPr txBox="1"/>
          <p:nvPr>
            <p:ph idx="11" type="ftr"/>
          </p:nvPr>
        </p:nvSpPr>
        <p:spPr>
          <a:xfrm>
            <a:off x="913795" y="5883275"/>
            <a:ext cx="6672865"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000" u="none" cap="none" strike="noStrike">
                <a:solidFill>
                  <a:srgbClr val="F2F2F2"/>
                </a:solidFill>
                <a:latin typeface="Lustria"/>
                <a:ea typeface="Lustria"/>
                <a:cs typeface="Lustria"/>
                <a:sym typeface="Lustria"/>
              </a:defRPr>
            </a:lvl1pPr>
            <a:lvl2pPr lvl="1" marR="0" rtl="0" algn="l">
              <a:spcBef>
                <a:spcPts val="0"/>
              </a:spcBef>
              <a:spcAft>
                <a:spcPts val="0"/>
              </a:spcAft>
              <a:buSzPts val="1400"/>
              <a:buNone/>
              <a:defRPr b="0" i="0" sz="1800" u="none" cap="none" strike="noStrike">
                <a:solidFill>
                  <a:schemeClr val="lt1"/>
                </a:solidFill>
                <a:latin typeface="Lustria"/>
                <a:ea typeface="Lustria"/>
                <a:cs typeface="Lustria"/>
                <a:sym typeface="Lustria"/>
              </a:defRPr>
            </a:lvl2pPr>
            <a:lvl3pPr lvl="2" marR="0" rtl="0" algn="l">
              <a:spcBef>
                <a:spcPts val="0"/>
              </a:spcBef>
              <a:spcAft>
                <a:spcPts val="0"/>
              </a:spcAft>
              <a:buSzPts val="1400"/>
              <a:buNone/>
              <a:defRPr b="0" i="0" sz="1800" u="none" cap="none" strike="noStrike">
                <a:solidFill>
                  <a:schemeClr val="lt1"/>
                </a:solidFill>
                <a:latin typeface="Lustria"/>
                <a:ea typeface="Lustria"/>
                <a:cs typeface="Lustria"/>
                <a:sym typeface="Lustria"/>
              </a:defRPr>
            </a:lvl3pPr>
            <a:lvl4pPr lvl="3" marR="0" rtl="0" algn="l">
              <a:spcBef>
                <a:spcPts val="0"/>
              </a:spcBef>
              <a:spcAft>
                <a:spcPts val="0"/>
              </a:spcAft>
              <a:buSzPts val="1400"/>
              <a:buNone/>
              <a:defRPr b="0" i="0" sz="1800" u="none" cap="none" strike="noStrike">
                <a:solidFill>
                  <a:schemeClr val="lt1"/>
                </a:solidFill>
                <a:latin typeface="Lustria"/>
                <a:ea typeface="Lustria"/>
                <a:cs typeface="Lustria"/>
                <a:sym typeface="Lustria"/>
              </a:defRPr>
            </a:lvl4pPr>
            <a:lvl5pPr lvl="4" marR="0" rtl="0" algn="l">
              <a:spcBef>
                <a:spcPts val="0"/>
              </a:spcBef>
              <a:spcAft>
                <a:spcPts val="0"/>
              </a:spcAft>
              <a:buSzPts val="1400"/>
              <a:buNone/>
              <a:defRPr b="0" i="0" sz="1800" u="none" cap="none" strike="noStrike">
                <a:solidFill>
                  <a:schemeClr val="lt1"/>
                </a:solidFill>
                <a:latin typeface="Lustria"/>
                <a:ea typeface="Lustria"/>
                <a:cs typeface="Lustria"/>
                <a:sym typeface="Lustria"/>
              </a:defRPr>
            </a:lvl5pPr>
            <a:lvl6pPr lvl="5" marR="0" rtl="0" algn="l">
              <a:spcBef>
                <a:spcPts val="0"/>
              </a:spcBef>
              <a:spcAft>
                <a:spcPts val="0"/>
              </a:spcAft>
              <a:buSzPts val="1400"/>
              <a:buNone/>
              <a:defRPr b="0" i="0" sz="1800" u="none" cap="none" strike="noStrike">
                <a:solidFill>
                  <a:schemeClr val="lt1"/>
                </a:solidFill>
                <a:latin typeface="Lustria"/>
                <a:ea typeface="Lustria"/>
                <a:cs typeface="Lustria"/>
                <a:sym typeface="Lustria"/>
              </a:defRPr>
            </a:lvl6pPr>
            <a:lvl7pPr lvl="6" marR="0" rtl="0" algn="l">
              <a:spcBef>
                <a:spcPts val="0"/>
              </a:spcBef>
              <a:spcAft>
                <a:spcPts val="0"/>
              </a:spcAft>
              <a:buSzPts val="1400"/>
              <a:buNone/>
              <a:defRPr b="0" i="0" sz="1800" u="none" cap="none" strike="noStrike">
                <a:solidFill>
                  <a:schemeClr val="lt1"/>
                </a:solidFill>
                <a:latin typeface="Lustria"/>
                <a:ea typeface="Lustria"/>
                <a:cs typeface="Lustria"/>
                <a:sym typeface="Lustria"/>
              </a:defRPr>
            </a:lvl7pPr>
            <a:lvl8pPr lvl="7" marR="0" rtl="0" algn="l">
              <a:spcBef>
                <a:spcPts val="0"/>
              </a:spcBef>
              <a:spcAft>
                <a:spcPts val="0"/>
              </a:spcAft>
              <a:buSzPts val="1400"/>
              <a:buNone/>
              <a:defRPr b="0" i="0" sz="1800" u="none" cap="none" strike="noStrike">
                <a:solidFill>
                  <a:schemeClr val="lt1"/>
                </a:solidFill>
                <a:latin typeface="Lustria"/>
                <a:ea typeface="Lustria"/>
                <a:cs typeface="Lustria"/>
                <a:sym typeface="Lustria"/>
              </a:defRPr>
            </a:lvl8pPr>
            <a:lvl9pPr lvl="8" marR="0" rtl="0" algn="l">
              <a:spcBef>
                <a:spcPts val="0"/>
              </a:spcBef>
              <a:spcAft>
                <a:spcPts val="0"/>
              </a:spcAft>
              <a:buSzPts val="1400"/>
              <a:buNone/>
              <a:defRPr b="0" i="0" sz="1800" u="none" cap="none" strike="noStrike">
                <a:solidFill>
                  <a:schemeClr val="lt1"/>
                </a:solidFill>
                <a:latin typeface="Lustria"/>
                <a:ea typeface="Lustria"/>
                <a:cs typeface="Lustria"/>
                <a:sym typeface="Lustria"/>
              </a:defRPr>
            </a:lvl9pPr>
          </a:lstStyle>
          <a:p/>
        </p:txBody>
      </p:sp>
      <p:sp>
        <p:nvSpPr>
          <p:cNvPr id="14" name="Google Shape;14;p86"/>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00" u="none" cap="none" strike="noStrike">
                <a:solidFill>
                  <a:srgbClr val="F2F2F2"/>
                </a:solidFill>
                <a:latin typeface="Lustria"/>
                <a:ea typeface="Lustria"/>
                <a:cs typeface="Lustria"/>
                <a:sym typeface="Lustria"/>
              </a:defRPr>
            </a:lvl1pPr>
            <a:lvl2pPr indent="0" lvl="1" marL="0" marR="0" rtl="0" algn="r">
              <a:spcBef>
                <a:spcPts val="0"/>
              </a:spcBef>
              <a:buNone/>
              <a:defRPr b="0" i="0" sz="1000" u="none" cap="none" strike="noStrike">
                <a:solidFill>
                  <a:srgbClr val="F2F2F2"/>
                </a:solidFill>
                <a:latin typeface="Lustria"/>
                <a:ea typeface="Lustria"/>
                <a:cs typeface="Lustria"/>
                <a:sym typeface="Lustria"/>
              </a:defRPr>
            </a:lvl2pPr>
            <a:lvl3pPr indent="0" lvl="2" marL="0" marR="0" rtl="0" algn="r">
              <a:spcBef>
                <a:spcPts val="0"/>
              </a:spcBef>
              <a:buNone/>
              <a:defRPr b="0" i="0" sz="1000" u="none" cap="none" strike="noStrike">
                <a:solidFill>
                  <a:srgbClr val="F2F2F2"/>
                </a:solidFill>
                <a:latin typeface="Lustria"/>
                <a:ea typeface="Lustria"/>
                <a:cs typeface="Lustria"/>
                <a:sym typeface="Lustria"/>
              </a:defRPr>
            </a:lvl3pPr>
            <a:lvl4pPr indent="0" lvl="3" marL="0" marR="0" rtl="0" algn="r">
              <a:spcBef>
                <a:spcPts val="0"/>
              </a:spcBef>
              <a:buNone/>
              <a:defRPr b="0" i="0" sz="1000" u="none" cap="none" strike="noStrike">
                <a:solidFill>
                  <a:srgbClr val="F2F2F2"/>
                </a:solidFill>
                <a:latin typeface="Lustria"/>
                <a:ea typeface="Lustria"/>
                <a:cs typeface="Lustria"/>
                <a:sym typeface="Lustria"/>
              </a:defRPr>
            </a:lvl4pPr>
            <a:lvl5pPr indent="0" lvl="4" marL="0" marR="0" rtl="0" algn="r">
              <a:spcBef>
                <a:spcPts val="0"/>
              </a:spcBef>
              <a:buNone/>
              <a:defRPr b="0" i="0" sz="1000" u="none" cap="none" strike="noStrike">
                <a:solidFill>
                  <a:srgbClr val="F2F2F2"/>
                </a:solidFill>
                <a:latin typeface="Lustria"/>
                <a:ea typeface="Lustria"/>
                <a:cs typeface="Lustria"/>
                <a:sym typeface="Lustria"/>
              </a:defRPr>
            </a:lvl5pPr>
            <a:lvl6pPr indent="0" lvl="5" marL="0" marR="0" rtl="0" algn="r">
              <a:spcBef>
                <a:spcPts val="0"/>
              </a:spcBef>
              <a:buNone/>
              <a:defRPr b="0" i="0" sz="1000" u="none" cap="none" strike="noStrike">
                <a:solidFill>
                  <a:srgbClr val="F2F2F2"/>
                </a:solidFill>
                <a:latin typeface="Lustria"/>
                <a:ea typeface="Lustria"/>
                <a:cs typeface="Lustria"/>
                <a:sym typeface="Lustria"/>
              </a:defRPr>
            </a:lvl6pPr>
            <a:lvl7pPr indent="0" lvl="6" marL="0" marR="0" rtl="0" algn="r">
              <a:spcBef>
                <a:spcPts val="0"/>
              </a:spcBef>
              <a:buNone/>
              <a:defRPr b="0" i="0" sz="1000" u="none" cap="none" strike="noStrike">
                <a:solidFill>
                  <a:srgbClr val="F2F2F2"/>
                </a:solidFill>
                <a:latin typeface="Lustria"/>
                <a:ea typeface="Lustria"/>
                <a:cs typeface="Lustria"/>
                <a:sym typeface="Lustria"/>
              </a:defRPr>
            </a:lvl7pPr>
            <a:lvl8pPr indent="0" lvl="7" marL="0" marR="0" rtl="0" algn="r">
              <a:spcBef>
                <a:spcPts val="0"/>
              </a:spcBef>
              <a:buNone/>
              <a:defRPr b="0" i="0" sz="1000" u="none" cap="none" strike="noStrike">
                <a:solidFill>
                  <a:srgbClr val="F2F2F2"/>
                </a:solidFill>
                <a:latin typeface="Lustria"/>
                <a:ea typeface="Lustria"/>
                <a:cs typeface="Lustria"/>
                <a:sym typeface="Lustria"/>
              </a:defRPr>
            </a:lvl8pPr>
            <a:lvl9pPr indent="0" lvl="8" marL="0" marR="0" rtl="0" algn="r">
              <a:spcBef>
                <a:spcPts val="0"/>
              </a:spcBef>
              <a:buNone/>
              <a:defRPr b="0" i="0" sz="1000" u="none" cap="none" strike="noStrike">
                <a:solidFill>
                  <a:srgbClr val="F2F2F2"/>
                </a:solidFill>
                <a:latin typeface="Lustria"/>
                <a:ea typeface="Lustria"/>
                <a:cs typeface="Lustria"/>
                <a:sym typeface="Lustria"/>
              </a:defRPr>
            </a:lvl9pPr>
          </a:lstStyle>
          <a:p>
            <a:pPr indent="0" lvl="0" marL="0" rtl="0" algn="r">
              <a:spcBef>
                <a:spcPts val="0"/>
              </a:spcBef>
              <a:spcAft>
                <a:spcPts val="0"/>
              </a:spcAft>
              <a:buNone/>
            </a:pPr>
            <a:fld id="{00000000-1234-1234-1234-123412341234}" type="slidenum">
              <a:rPr lang="es-MX"/>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23.png"/><Relationship Id="rId5"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2.jpg"/><Relationship Id="rId4" Type="http://schemas.openxmlformats.org/officeDocument/2006/relationships/image" Target="../media/image11.jpg"/><Relationship Id="rId5" Type="http://schemas.openxmlformats.org/officeDocument/2006/relationships/image" Target="../media/image7.png"/><Relationship Id="rId6" Type="http://schemas.openxmlformats.org/officeDocument/2006/relationships/image" Target="../media/image23.png"/><Relationship Id="rId7" Type="http://schemas.openxmlformats.org/officeDocument/2006/relationships/image" Target="../media/image10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7.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7.png"/><Relationship Id="rId4" Type="http://schemas.openxmlformats.org/officeDocument/2006/relationships/image" Target="../media/image23.png"/><Relationship Id="rId5"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7.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7.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hyperlink" Target="http://www.change.org/" TargetMode="External"/><Relationship Id="rId4" Type="http://schemas.openxmlformats.org/officeDocument/2006/relationships/image" Target="../media/image7.png"/><Relationship Id="rId5"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7.png"/><Relationship Id="rId4" Type="http://schemas.openxmlformats.org/officeDocument/2006/relationships/image" Target="../media/image23.png"/><Relationship Id="rId5"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7.png"/><Relationship Id="rId4" Type="http://schemas.openxmlformats.org/officeDocument/2006/relationships/image" Target="../media/image23.png"/><Relationship Id="rId5"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7.png"/><Relationship Id="rId4" Type="http://schemas.openxmlformats.org/officeDocument/2006/relationships/image" Target="../media/image23.png"/><Relationship Id="rId5"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7.png"/><Relationship Id="rId4" Type="http://schemas.openxmlformats.org/officeDocument/2006/relationships/image" Target="../media/image23.png"/><Relationship Id="rId5" Type="http://schemas.openxmlformats.org/officeDocument/2006/relationships/image" Target="../media/image80.png"/><Relationship Id="rId6" Type="http://schemas.openxmlformats.org/officeDocument/2006/relationships/image" Target="../media/image17.png"/><Relationship Id="rId7" Type="http://schemas.openxmlformats.org/officeDocument/2006/relationships/image" Target="../media/image19.png"/><Relationship Id="rId8" Type="http://schemas.openxmlformats.org/officeDocument/2006/relationships/image" Target="../media/image18.png"/></Relationships>
</file>

<file path=ppt/slides/_rels/slide22.xml.rels><?xml version="1.0" encoding="UTF-8" standalone="yes"?><Relationships xmlns="http://schemas.openxmlformats.org/package/2006/relationships"><Relationship Id="rId10"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vmlDrawing" Target="../drawings/vmlDrawing1.vml"/><Relationship Id="rId4" Type="http://schemas.openxmlformats.org/officeDocument/2006/relationships/oleObject" Target="../embeddings/oleObject1.bin"/><Relationship Id="rId9" Type="http://schemas.openxmlformats.org/officeDocument/2006/relationships/image" Target="../media/image21.png"/><Relationship Id="rId5" Type="http://schemas.openxmlformats.org/officeDocument/2006/relationships/oleObject" Target="../embeddings/oleObject1.bin"/><Relationship Id="rId6" Type="http://schemas.openxmlformats.org/officeDocument/2006/relationships/image" Target="../media/image20.png"/><Relationship Id="rId7" Type="http://schemas.openxmlformats.org/officeDocument/2006/relationships/image" Target="../media/image7.png"/><Relationship Id="rId8"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7.png"/><Relationship Id="rId4" Type="http://schemas.openxmlformats.org/officeDocument/2006/relationships/image" Target="../media/image23.png"/><Relationship Id="rId5" Type="http://schemas.openxmlformats.org/officeDocument/2006/relationships/image" Target="../media/image22.png"/><Relationship Id="rId6"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7.png"/><Relationship Id="rId4" Type="http://schemas.openxmlformats.org/officeDocument/2006/relationships/image" Target="../media/image23.png"/><Relationship Id="rId5" Type="http://schemas.openxmlformats.org/officeDocument/2006/relationships/image" Target="../media/image70.png"/><Relationship Id="rId6" Type="http://schemas.openxmlformats.org/officeDocument/2006/relationships/image" Target="../media/image29.png"/><Relationship Id="rId7"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7.png"/><Relationship Id="rId4" Type="http://schemas.openxmlformats.org/officeDocument/2006/relationships/image" Target="../media/image23.png"/><Relationship Id="rId5" Type="http://schemas.openxmlformats.org/officeDocument/2006/relationships/image" Target="../media/image26.png"/><Relationship Id="rId6" Type="http://schemas.openxmlformats.org/officeDocument/2006/relationships/image" Target="../media/image28.png"/><Relationship Id="rId7" Type="http://schemas.openxmlformats.org/officeDocument/2006/relationships/image" Target="../media/image27.png"/><Relationship Id="rId8" Type="http://schemas.openxmlformats.org/officeDocument/2006/relationships/image" Target="../media/image3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7.png"/><Relationship Id="rId4" Type="http://schemas.openxmlformats.org/officeDocument/2006/relationships/image" Target="../media/image23.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7.png"/><Relationship Id="rId4" Type="http://schemas.openxmlformats.org/officeDocument/2006/relationships/image" Target="../media/image23.png"/><Relationship Id="rId5" Type="http://schemas.openxmlformats.org/officeDocument/2006/relationships/image" Target="../media/image34.jpg"/><Relationship Id="rId6" Type="http://schemas.openxmlformats.org/officeDocument/2006/relationships/image" Target="../media/image3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7.png"/><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7.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2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6.png"/><Relationship Id="rId4" Type="http://schemas.openxmlformats.org/officeDocument/2006/relationships/image" Target="../media/image7.png"/><Relationship Id="rId5" Type="http://schemas.openxmlformats.org/officeDocument/2006/relationships/image" Target="../media/image2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7.png"/><Relationship Id="rId4" Type="http://schemas.openxmlformats.org/officeDocument/2006/relationships/image" Target="../media/image7.png"/><Relationship Id="rId5" Type="http://schemas.openxmlformats.org/officeDocument/2006/relationships/image" Target="../media/image2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7.png"/><Relationship Id="rId4" Type="http://schemas.openxmlformats.org/officeDocument/2006/relationships/image" Target="../media/image23.png"/><Relationship Id="rId5" Type="http://schemas.openxmlformats.org/officeDocument/2006/relationships/image" Target="../media/image3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9.png"/><Relationship Id="rId4" Type="http://schemas.openxmlformats.org/officeDocument/2006/relationships/image" Target="../media/image7.png"/><Relationship Id="rId5" Type="http://schemas.openxmlformats.org/officeDocument/2006/relationships/image" Target="../media/image23.png"/></Relationships>
</file>

<file path=ppt/slides/_rels/slide34.xml.rels><?xml version="1.0" encoding="UTF-8" standalone="yes"?><Relationships xmlns="http://schemas.openxmlformats.org/package/2006/relationships"><Relationship Id="rId11" Type="http://schemas.openxmlformats.org/officeDocument/2006/relationships/image" Target="../media/image48.gif"/><Relationship Id="rId10" Type="http://schemas.openxmlformats.org/officeDocument/2006/relationships/image" Target="../media/image47.gif"/><Relationship Id="rId13" Type="http://schemas.openxmlformats.org/officeDocument/2006/relationships/image" Target="../media/image50.gif"/><Relationship Id="rId12" Type="http://schemas.openxmlformats.org/officeDocument/2006/relationships/image" Target="../media/image49.gif"/><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0.gif"/><Relationship Id="rId4" Type="http://schemas.openxmlformats.org/officeDocument/2006/relationships/image" Target="../media/image41.gif"/><Relationship Id="rId9" Type="http://schemas.openxmlformats.org/officeDocument/2006/relationships/image" Target="../media/image46.gif"/><Relationship Id="rId15" Type="http://schemas.openxmlformats.org/officeDocument/2006/relationships/image" Target="../media/image23.png"/><Relationship Id="rId14" Type="http://schemas.openxmlformats.org/officeDocument/2006/relationships/image" Target="../media/image7.png"/><Relationship Id="rId5" Type="http://schemas.openxmlformats.org/officeDocument/2006/relationships/image" Target="../media/image42.gif"/><Relationship Id="rId6" Type="http://schemas.openxmlformats.org/officeDocument/2006/relationships/image" Target="../media/image43.gif"/><Relationship Id="rId7" Type="http://schemas.openxmlformats.org/officeDocument/2006/relationships/image" Target="../media/image44.gif"/><Relationship Id="rId8" Type="http://schemas.openxmlformats.org/officeDocument/2006/relationships/image" Target="../media/image45.gi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51.png"/><Relationship Id="rId4" Type="http://schemas.openxmlformats.org/officeDocument/2006/relationships/image" Target="../media/image7.png"/><Relationship Id="rId5" Type="http://schemas.openxmlformats.org/officeDocument/2006/relationships/image" Target="../media/image23.png"/><Relationship Id="rId6" Type="http://schemas.openxmlformats.org/officeDocument/2006/relationships/image" Target="../media/image6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7.png"/><Relationship Id="rId4" Type="http://schemas.openxmlformats.org/officeDocument/2006/relationships/image" Target="../media/image23.png"/><Relationship Id="rId5" Type="http://schemas.openxmlformats.org/officeDocument/2006/relationships/image" Target="../media/image52.png"/><Relationship Id="rId6" Type="http://schemas.openxmlformats.org/officeDocument/2006/relationships/image" Target="../media/image6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7.png"/><Relationship Id="rId4" Type="http://schemas.openxmlformats.org/officeDocument/2006/relationships/image" Target="../media/image23.png"/><Relationship Id="rId5" Type="http://schemas.openxmlformats.org/officeDocument/2006/relationships/image" Target="../media/image57.png"/><Relationship Id="rId6" Type="http://schemas.openxmlformats.org/officeDocument/2006/relationships/image" Target="../media/image5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7.png"/><Relationship Id="rId4" Type="http://schemas.openxmlformats.org/officeDocument/2006/relationships/image" Target="../media/image23.png"/><Relationship Id="rId5" Type="http://schemas.openxmlformats.org/officeDocument/2006/relationships/image" Target="../media/image54.png"/><Relationship Id="rId6" Type="http://schemas.openxmlformats.org/officeDocument/2006/relationships/image" Target="../media/image5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7.png"/><Relationship Id="rId4" Type="http://schemas.openxmlformats.org/officeDocument/2006/relationships/image" Target="../media/image23.png"/><Relationship Id="rId5" Type="http://schemas.openxmlformats.org/officeDocument/2006/relationships/image" Target="../media/image56.png"/><Relationship Id="rId6" Type="http://schemas.openxmlformats.org/officeDocument/2006/relationships/image" Target="../media/image6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7.png"/><Relationship Id="rId4" Type="http://schemas.openxmlformats.org/officeDocument/2006/relationships/image" Target="../media/image23.png"/><Relationship Id="rId5" Type="http://schemas.openxmlformats.org/officeDocument/2006/relationships/image" Target="../media/image58.png"/><Relationship Id="rId6" Type="http://schemas.openxmlformats.org/officeDocument/2006/relationships/image" Target="../media/image10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7.png"/><Relationship Id="rId4" Type="http://schemas.openxmlformats.org/officeDocument/2006/relationships/image" Target="../media/image23.png"/><Relationship Id="rId5" Type="http://schemas.openxmlformats.org/officeDocument/2006/relationships/image" Target="../media/image59.png"/><Relationship Id="rId6" Type="http://schemas.openxmlformats.org/officeDocument/2006/relationships/image" Target="../media/image10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7.png"/><Relationship Id="rId4" Type="http://schemas.openxmlformats.org/officeDocument/2006/relationships/image" Target="../media/image23.png"/><Relationship Id="rId5" Type="http://schemas.openxmlformats.org/officeDocument/2006/relationships/image" Target="../media/image6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7.png"/><Relationship Id="rId4" Type="http://schemas.openxmlformats.org/officeDocument/2006/relationships/image" Target="../media/image23.png"/><Relationship Id="rId5" Type="http://schemas.openxmlformats.org/officeDocument/2006/relationships/image" Target="../media/image6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7.png"/><Relationship Id="rId4" Type="http://schemas.openxmlformats.org/officeDocument/2006/relationships/image" Target="../media/image23.png"/><Relationship Id="rId5" Type="http://schemas.openxmlformats.org/officeDocument/2006/relationships/image" Target="../media/image10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7.png"/><Relationship Id="rId4" Type="http://schemas.openxmlformats.org/officeDocument/2006/relationships/image" Target="../media/image23.png"/><Relationship Id="rId5" Type="http://schemas.openxmlformats.org/officeDocument/2006/relationships/image" Target="../media/image6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7.png"/><Relationship Id="rId4" Type="http://schemas.openxmlformats.org/officeDocument/2006/relationships/image" Target="../media/image23.png"/><Relationship Id="rId5" Type="http://schemas.openxmlformats.org/officeDocument/2006/relationships/image" Target="../media/image10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7.png"/><Relationship Id="rId4" Type="http://schemas.openxmlformats.org/officeDocument/2006/relationships/image" Target="../media/image23.png"/><Relationship Id="rId5" Type="http://schemas.openxmlformats.org/officeDocument/2006/relationships/image" Target="../media/image6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7.png"/><Relationship Id="rId4" Type="http://schemas.openxmlformats.org/officeDocument/2006/relationships/image" Target="../media/image23.png"/><Relationship Id="rId5" Type="http://schemas.openxmlformats.org/officeDocument/2006/relationships/image" Target="../media/image10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7.png"/><Relationship Id="rId4" Type="http://schemas.openxmlformats.org/officeDocument/2006/relationships/image" Target="../media/image23.png"/><Relationship Id="rId5" Type="http://schemas.openxmlformats.org/officeDocument/2006/relationships/image" Target="../media/image6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7.png"/><Relationship Id="rId4" Type="http://schemas.openxmlformats.org/officeDocument/2006/relationships/image" Target="../media/image23.png"/><Relationship Id="rId5" Type="http://schemas.openxmlformats.org/officeDocument/2006/relationships/image" Target="../media/image6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7.png"/><Relationship Id="rId4" Type="http://schemas.openxmlformats.org/officeDocument/2006/relationships/image" Target="../media/image23.png"/><Relationship Id="rId5" Type="http://schemas.openxmlformats.org/officeDocument/2006/relationships/image" Target="../media/image6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7.png"/><Relationship Id="rId4" Type="http://schemas.openxmlformats.org/officeDocument/2006/relationships/image" Target="../media/image23.png"/><Relationship Id="rId5" Type="http://schemas.openxmlformats.org/officeDocument/2006/relationships/image" Target="../media/image7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7.png"/><Relationship Id="rId4" Type="http://schemas.openxmlformats.org/officeDocument/2006/relationships/image" Target="../media/image23.png"/><Relationship Id="rId5" Type="http://schemas.openxmlformats.org/officeDocument/2006/relationships/image" Target="../media/image7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7.png"/><Relationship Id="rId4" Type="http://schemas.openxmlformats.org/officeDocument/2006/relationships/image" Target="../media/image23.png"/><Relationship Id="rId5" Type="http://schemas.openxmlformats.org/officeDocument/2006/relationships/image" Target="../media/image7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7.png"/><Relationship Id="rId4" Type="http://schemas.openxmlformats.org/officeDocument/2006/relationships/image" Target="../media/image23.png"/><Relationship Id="rId5" Type="http://schemas.openxmlformats.org/officeDocument/2006/relationships/image" Target="../media/image7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7.png"/><Relationship Id="rId4" Type="http://schemas.openxmlformats.org/officeDocument/2006/relationships/image" Target="../media/image23.png"/><Relationship Id="rId5" Type="http://schemas.openxmlformats.org/officeDocument/2006/relationships/image" Target="../media/image7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7.png"/><Relationship Id="rId4" Type="http://schemas.openxmlformats.org/officeDocument/2006/relationships/image" Target="../media/image23.png"/><Relationship Id="rId5" Type="http://schemas.openxmlformats.org/officeDocument/2006/relationships/image" Target="../media/image7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7.png"/><Relationship Id="rId4" Type="http://schemas.openxmlformats.org/officeDocument/2006/relationships/image" Target="../media/image23.png"/><Relationship Id="rId5" Type="http://schemas.openxmlformats.org/officeDocument/2006/relationships/image" Target="../media/image7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7.png"/><Relationship Id="rId4" Type="http://schemas.openxmlformats.org/officeDocument/2006/relationships/image" Target="../media/image23.png"/><Relationship Id="rId5" Type="http://schemas.openxmlformats.org/officeDocument/2006/relationships/image" Target="../media/image7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7.png"/><Relationship Id="rId4" Type="http://schemas.openxmlformats.org/officeDocument/2006/relationships/image" Target="../media/image23.png"/><Relationship Id="rId5" Type="http://schemas.openxmlformats.org/officeDocument/2006/relationships/image" Target="../media/image7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100.jpg"/><Relationship Id="rId4" Type="http://schemas.openxmlformats.org/officeDocument/2006/relationships/image" Target="../media/image81.jpg"/><Relationship Id="rId5" Type="http://schemas.openxmlformats.org/officeDocument/2006/relationships/image" Target="../media/image7.png"/><Relationship Id="rId6" Type="http://schemas.openxmlformats.org/officeDocument/2006/relationships/image" Target="../media/image23.png"/><Relationship Id="rId7" Type="http://schemas.openxmlformats.org/officeDocument/2006/relationships/image" Target="../media/image82.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7.png"/><Relationship Id="rId4" Type="http://schemas.openxmlformats.org/officeDocument/2006/relationships/image" Target="../media/image23.png"/><Relationship Id="rId5" Type="http://schemas.openxmlformats.org/officeDocument/2006/relationships/image" Target="../media/image10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7.png"/><Relationship Id="rId4" Type="http://schemas.openxmlformats.org/officeDocument/2006/relationships/image" Target="../media/image23.png"/><Relationship Id="rId5" Type="http://schemas.openxmlformats.org/officeDocument/2006/relationships/image" Target="../media/image8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84.jpg"/><Relationship Id="rId4" Type="http://schemas.openxmlformats.org/officeDocument/2006/relationships/image" Target="../media/image7.png"/><Relationship Id="rId5" Type="http://schemas.openxmlformats.org/officeDocument/2006/relationships/image" Target="../media/image23.png"/><Relationship Id="rId6" Type="http://schemas.openxmlformats.org/officeDocument/2006/relationships/image" Target="../media/image8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7.png"/><Relationship Id="rId4" Type="http://schemas.openxmlformats.org/officeDocument/2006/relationships/image" Target="../media/image23.png"/><Relationship Id="rId5" Type="http://schemas.openxmlformats.org/officeDocument/2006/relationships/image" Target="../media/image8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7.png"/><Relationship Id="rId4" Type="http://schemas.openxmlformats.org/officeDocument/2006/relationships/image" Target="../media/image23.png"/><Relationship Id="rId5" Type="http://schemas.openxmlformats.org/officeDocument/2006/relationships/image" Target="../media/image89.png"/><Relationship Id="rId6" Type="http://schemas.openxmlformats.org/officeDocument/2006/relationships/image" Target="../media/image87.png"/><Relationship Id="rId7" Type="http://schemas.openxmlformats.org/officeDocument/2006/relationships/image" Target="../media/image8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90.jpg"/><Relationship Id="rId4" Type="http://schemas.openxmlformats.org/officeDocument/2006/relationships/image" Target="../media/image7.png"/><Relationship Id="rId5" Type="http://schemas.openxmlformats.org/officeDocument/2006/relationships/image" Target="../media/image2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91.jpg"/><Relationship Id="rId4" Type="http://schemas.openxmlformats.org/officeDocument/2006/relationships/image" Target="../media/image7.png"/><Relationship Id="rId5" Type="http://schemas.openxmlformats.org/officeDocument/2006/relationships/image" Target="../media/image2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106.jpg"/><Relationship Id="rId4" Type="http://schemas.openxmlformats.org/officeDocument/2006/relationships/image" Target="../media/image7.png"/><Relationship Id="rId5" Type="http://schemas.openxmlformats.org/officeDocument/2006/relationships/image" Target="../media/image2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7.png"/><Relationship Id="rId5" Type="http://schemas.openxmlformats.org/officeDocument/2006/relationships/image" Target="../media/image2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7.png"/><Relationship Id="rId4" Type="http://schemas.openxmlformats.org/officeDocument/2006/relationships/image" Target="../media/image23.png"/><Relationship Id="rId5" Type="http://schemas.openxmlformats.org/officeDocument/2006/relationships/image" Target="../media/image9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7.png"/><Relationship Id="rId4" Type="http://schemas.openxmlformats.org/officeDocument/2006/relationships/image" Target="../media/image23.png"/><Relationship Id="rId5" Type="http://schemas.openxmlformats.org/officeDocument/2006/relationships/image" Target="../media/image89.png"/><Relationship Id="rId6" Type="http://schemas.openxmlformats.org/officeDocument/2006/relationships/image" Target="../media/image87.png"/><Relationship Id="rId7" Type="http://schemas.openxmlformats.org/officeDocument/2006/relationships/image" Target="../media/image88.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95.jpg"/><Relationship Id="rId4" Type="http://schemas.openxmlformats.org/officeDocument/2006/relationships/image" Target="../media/image7.png"/><Relationship Id="rId5" Type="http://schemas.openxmlformats.org/officeDocument/2006/relationships/image" Target="../media/image23.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93.jpg"/><Relationship Id="rId4" Type="http://schemas.openxmlformats.org/officeDocument/2006/relationships/image" Target="../media/image7.png"/><Relationship Id="rId5" Type="http://schemas.openxmlformats.org/officeDocument/2006/relationships/image" Target="../media/image23.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94.png"/><Relationship Id="rId4" Type="http://schemas.openxmlformats.org/officeDocument/2006/relationships/image" Target="../media/image7.png"/><Relationship Id="rId5" Type="http://schemas.openxmlformats.org/officeDocument/2006/relationships/image" Target="../media/image23.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7.png"/><Relationship Id="rId4" Type="http://schemas.openxmlformats.org/officeDocument/2006/relationships/image" Target="../media/image23.png"/><Relationship Id="rId5" Type="http://schemas.openxmlformats.org/officeDocument/2006/relationships/image" Target="../media/image89.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7.png"/><Relationship Id="rId4" Type="http://schemas.openxmlformats.org/officeDocument/2006/relationships/image" Target="../media/image23.png"/><Relationship Id="rId5" Type="http://schemas.openxmlformats.org/officeDocument/2006/relationships/image" Target="../media/image87.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vmlDrawing" Target="../drawings/vmlDrawing2.vml"/><Relationship Id="rId4" Type="http://schemas.openxmlformats.org/officeDocument/2006/relationships/image" Target="../media/image7.png"/><Relationship Id="rId9" Type="http://schemas.openxmlformats.org/officeDocument/2006/relationships/image" Target="../media/image96.png"/><Relationship Id="rId5" Type="http://schemas.openxmlformats.org/officeDocument/2006/relationships/image" Target="../media/image23.png"/><Relationship Id="rId6" Type="http://schemas.openxmlformats.org/officeDocument/2006/relationships/image" Target="../media/image88.png"/><Relationship Id="rId7" Type="http://schemas.openxmlformats.org/officeDocument/2006/relationships/oleObject" Target="../embeddings/oleObject2.bin"/><Relationship Id="rId8" Type="http://schemas.openxmlformats.org/officeDocument/2006/relationships/oleObject" Target="../embeddings/oleObject2.bin"/></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107.png"/><Relationship Id="rId4" Type="http://schemas.openxmlformats.org/officeDocument/2006/relationships/image" Target="../media/image7.png"/><Relationship Id="rId5" Type="http://schemas.openxmlformats.org/officeDocument/2006/relationships/image" Target="../media/image23.png"/><Relationship Id="rId6" Type="http://schemas.openxmlformats.org/officeDocument/2006/relationships/image" Target="../media/image97.jpg"/><Relationship Id="rId7" Type="http://schemas.openxmlformats.org/officeDocument/2006/relationships/image" Target="../media/image98.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 Id="rId3" Type="http://schemas.openxmlformats.org/officeDocument/2006/relationships/hyperlink" Target="http://www.hubspot.com/free-template-easily-create-infographics-in-powerpoint/" TargetMode="External"/><Relationship Id="rId4" Type="http://schemas.openxmlformats.org/officeDocument/2006/relationships/hyperlink" Target="http://pixlr.com/editor/" TargetMode="External"/><Relationship Id="rId5" Type="http://schemas.openxmlformats.org/officeDocument/2006/relationships/hyperlink" Target="http://www.gimp.org/downloads/"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7.png"/><Relationship Id="rId5" Type="http://schemas.openxmlformats.org/officeDocument/2006/relationships/image" Target="../media/image23.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99.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 Id="rId3" Type="http://schemas.openxmlformats.org/officeDocument/2006/relationships/image" Target="../media/image7.png"/><Relationship Id="rId4" Type="http://schemas.openxmlformats.org/officeDocument/2006/relationships/image" Target="../media/image23.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7.png"/><Relationship Id="rId4" Type="http://schemas.openxmlformats.org/officeDocument/2006/relationships/image" Target="../media/image23.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 Id="rId3" Type="http://schemas.openxmlformats.org/officeDocument/2006/relationships/image" Target="../media/image7.png"/><Relationship Id="rId4" Type="http://schemas.openxmlformats.org/officeDocument/2006/relationships/image" Target="../media/image23.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image" Target="../media/image7.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7" name="Shape 147"/>
        <p:cNvGrpSpPr/>
        <p:nvPr/>
      </p:nvGrpSpPr>
      <p:grpSpPr>
        <a:xfrm>
          <a:off x="0" y="0"/>
          <a:ext cx="0" cy="0"/>
          <a:chOff x="0" y="0"/>
          <a:chExt cx="0" cy="0"/>
        </a:xfrm>
      </p:grpSpPr>
      <p:sp>
        <p:nvSpPr>
          <p:cNvPr id="148" name="Google Shape;148;p1"/>
          <p:cNvSpPr txBox="1"/>
          <p:nvPr/>
        </p:nvSpPr>
        <p:spPr>
          <a:xfrm>
            <a:off x="4514722" y="5755362"/>
            <a:ext cx="257175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s-MX" sz="2400" u="none" cap="none" strike="noStrike">
                <a:solidFill>
                  <a:schemeClr val="lt1"/>
                </a:solidFill>
                <a:latin typeface="Arial"/>
                <a:ea typeface="Arial"/>
                <a:cs typeface="Arial"/>
                <a:sym typeface="Arial"/>
              </a:rPr>
              <a:t>Equipo núm. </a:t>
            </a:r>
            <a:r>
              <a:rPr b="1" lang="es-MX" sz="2400">
                <a:solidFill>
                  <a:schemeClr val="lt1"/>
                </a:solidFill>
              </a:rPr>
              <a:t>2</a:t>
            </a:r>
            <a:r>
              <a:rPr b="1" i="0" lang="es-MX" sz="2400" u="none" cap="none" strike="noStrike">
                <a:solidFill>
                  <a:schemeClr val="lt1"/>
                </a:solidFill>
                <a:latin typeface="Arial"/>
                <a:ea typeface="Arial"/>
                <a:cs typeface="Arial"/>
                <a:sym typeface="Arial"/>
              </a:rPr>
              <a:t> </a:t>
            </a:r>
            <a:endParaRPr b="1" sz="2400">
              <a:solidFill>
                <a:schemeClr val="lt1"/>
              </a:solidFill>
              <a:latin typeface="Arial"/>
              <a:ea typeface="Arial"/>
              <a:cs typeface="Arial"/>
              <a:sym typeface="Arial"/>
            </a:endParaRPr>
          </a:p>
        </p:txBody>
      </p:sp>
      <p:sp>
        <p:nvSpPr>
          <p:cNvPr id="149" name="Google Shape;149;p1"/>
          <p:cNvSpPr txBox="1"/>
          <p:nvPr/>
        </p:nvSpPr>
        <p:spPr>
          <a:xfrm>
            <a:off x="2465115" y="1419962"/>
            <a:ext cx="6670963" cy="249299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s-MX" sz="4000">
                <a:solidFill>
                  <a:schemeClr val="lt1"/>
                </a:solidFill>
                <a:latin typeface="Lustria"/>
                <a:ea typeface="Lustria"/>
                <a:cs typeface="Lustria"/>
                <a:sym typeface="Lustria"/>
              </a:rPr>
              <a:t>Proyecto interdisciplinario</a:t>
            </a:r>
            <a:endParaRPr/>
          </a:p>
          <a:p>
            <a:pPr indent="0" lvl="0" marL="0" marR="0" rtl="0" algn="ctr">
              <a:spcBef>
                <a:spcPts val="0"/>
              </a:spcBef>
              <a:spcAft>
                <a:spcPts val="0"/>
              </a:spcAft>
              <a:buNone/>
            </a:pPr>
            <a:r>
              <a:rPr lang="es-MX" sz="4000">
                <a:solidFill>
                  <a:schemeClr val="lt1"/>
                </a:solidFill>
                <a:latin typeface="Lustria"/>
                <a:ea typeface="Lustria"/>
                <a:cs typeface="Lustria"/>
                <a:sym typeface="Lustria"/>
              </a:rPr>
              <a:t> Colegio Williams</a:t>
            </a:r>
            <a:endParaRPr/>
          </a:p>
          <a:p>
            <a:pPr indent="0" lvl="0" marL="0" marR="0" rtl="0" algn="ctr">
              <a:spcBef>
                <a:spcPts val="0"/>
              </a:spcBef>
              <a:spcAft>
                <a:spcPts val="0"/>
              </a:spcAft>
              <a:buNone/>
            </a:pPr>
            <a:r>
              <a:rPr lang="es-MX" sz="4000">
                <a:solidFill>
                  <a:schemeClr val="lt1"/>
                </a:solidFill>
                <a:latin typeface="Lustria"/>
                <a:ea typeface="Lustria"/>
                <a:cs typeface="Lustria"/>
                <a:sym typeface="Lustria"/>
              </a:rPr>
              <a:t>Clave: 1165</a:t>
            </a:r>
            <a:endParaRPr/>
          </a:p>
          <a:p>
            <a:pPr indent="0" lvl="0" marL="0" marR="0" rtl="0" algn="ctr">
              <a:spcBef>
                <a:spcPts val="0"/>
              </a:spcBef>
              <a:spcAft>
                <a:spcPts val="0"/>
              </a:spcAft>
              <a:buNone/>
            </a:pPr>
            <a:r>
              <a:rPr lang="es-MX" sz="1800">
                <a:solidFill>
                  <a:schemeClr val="lt1"/>
                </a:solidFill>
                <a:latin typeface="Lustria"/>
                <a:ea typeface="Lustria"/>
                <a:cs typeface="Lustria"/>
                <a:sym typeface="Lustria"/>
              </a:rPr>
              <a:t>5º año de preparatoria</a:t>
            </a:r>
            <a:endParaRPr/>
          </a:p>
          <a:p>
            <a:pPr indent="0" lvl="0" marL="0" marR="0" rtl="0" algn="l">
              <a:spcBef>
                <a:spcPts val="0"/>
              </a:spcBef>
              <a:spcAft>
                <a:spcPts val="0"/>
              </a:spcAft>
              <a:buNone/>
            </a:pPr>
            <a:r>
              <a:t/>
            </a:r>
            <a:endParaRPr sz="1800">
              <a:solidFill>
                <a:schemeClr val="lt1"/>
              </a:solidFill>
              <a:latin typeface="Lustria"/>
              <a:ea typeface="Lustria"/>
              <a:cs typeface="Lustria"/>
              <a:sym typeface="Lustria"/>
            </a:endParaRPr>
          </a:p>
        </p:txBody>
      </p:sp>
      <p:grpSp>
        <p:nvGrpSpPr>
          <p:cNvPr id="150" name="Google Shape;150;p1"/>
          <p:cNvGrpSpPr/>
          <p:nvPr/>
        </p:nvGrpSpPr>
        <p:grpSpPr>
          <a:xfrm>
            <a:off x="66676" y="66675"/>
            <a:ext cx="3295650" cy="1781175"/>
            <a:chOff x="66675" y="66675"/>
            <a:chExt cx="4048125" cy="2274817"/>
          </a:xfrm>
        </p:grpSpPr>
        <p:pic>
          <p:nvPicPr>
            <p:cNvPr id="151" name="Google Shape;151;p1"/>
            <p:cNvPicPr preferRelativeResize="0"/>
            <p:nvPr/>
          </p:nvPicPr>
          <p:blipFill rotWithShape="1">
            <a:blip r:embed="rId3">
              <a:alphaModFix/>
            </a:blip>
            <a:srcRect b="0" l="66823" r="0" t="0"/>
            <a:stretch/>
          </p:blipFill>
          <p:spPr>
            <a:xfrm>
              <a:off x="66675" y="66675"/>
              <a:ext cx="4048125" cy="1831843"/>
            </a:xfrm>
            <a:prstGeom prst="rect">
              <a:avLst/>
            </a:prstGeom>
            <a:noFill/>
            <a:ln>
              <a:noFill/>
            </a:ln>
          </p:spPr>
        </p:pic>
        <p:pic>
          <p:nvPicPr>
            <p:cNvPr id="152" name="Google Shape;152;p1"/>
            <p:cNvPicPr preferRelativeResize="0"/>
            <p:nvPr/>
          </p:nvPicPr>
          <p:blipFill rotWithShape="1">
            <a:blip r:embed="rId4">
              <a:alphaModFix/>
            </a:blip>
            <a:srcRect b="0" l="0" r="0" t="0"/>
            <a:stretch/>
          </p:blipFill>
          <p:spPr>
            <a:xfrm>
              <a:off x="866484" y="1455543"/>
              <a:ext cx="2086266" cy="885949"/>
            </a:xfrm>
            <a:prstGeom prst="rect">
              <a:avLst/>
            </a:prstGeom>
            <a:noFill/>
            <a:ln>
              <a:noFill/>
            </a:ln>
          </p:spPr>
        </p:pic>
      </p:grpSp>
      <p:pic>
        <p:nvPicPr>
          <p:cNvPr id="153" name="Google Shape;153;p1"/>
          <p:cNvPicPr preferRelativeResize="0"/>
          <p:nvPr/>
        </p:nvPicPr>
        <p:blipFill rotWithShape="1">
          <a:blip r:embed="rId5">
            <a:alphaModFix/>
          </a:blip>
          <a:srcRect b="0" l="0" r="0" t="0"/>
          <a:stretch/>
        </p:blipFill>
        <p:spPr>
          <a:xfrm>
            <a:off x="4228972" y="3912952"/>
            <a:ext cx="2857500" cy="1666875"/>
          </a:xfrm>
          <a:prstGeom prst="roundRect">
            <a:avLst>
              <a:gd fmla="val 8594" name="adj"/>
            </a:avLst>
          </a:prstGeom>
          <a:solidFill>
            <a:srgbClr val="ECECEC"/>
          </a:solidFill>
          <a:ln>
            <a:noFill/>
          </a:ln>
          <a:effectLst>
            <a:reflection blurRad="0" dir="5400000" dist="5000" endA="0" endPos="28000" fadeDir="5400000" kx="0" rotWithShape="0" algn="bl" stA="38000" stPos="0" sy="-100000" ky="0"/>
          </a:effectLst>
        </p:spPr>
      </p:pic>
      <p:sp>
        <p:nvSpPr>
          <p:cNvPr id="154" name="Google Shape;154;p1"/>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8" name="Shape 228"/>
        <p:cNvGrpSpPr/>
        <p:nvPr/>
      </p:nvGrpSpPr>
      <p:grpSpPr>
        <a:xfrm>
          <a:off x="0" y="0"/>
          <a:ext cx="0" cy="0"/>
          <a:chOff x="0" y="0"/>
          <a:chExt cx="0" cy="0"/>
        </a:xfrm>
      </p:grpSpPr>
      <p:sp>
        <p:nvSpPr>
          <p:cNvPr id="229" name="Google Shape;229;p10"/>
          <p:cNvSpPr txBox="1"/>
          <p:nvPr>
            <p:ph type="title"/>
          </p:nvPr>
        </p:nvSpPr>
        <p:spPr>
          <a:xfrm>
            <a:off x="3890719" y="257682"/>
            <a:ext cx="7405932" cy="896473"/>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Autofit/>
          </a:bodyPr>
          <a:lstStyle/>
          <a:p>
            <a:pPr indent="0" lvl="0" marL="0" rtl="0" algn="ctr">
              <a:spcBef>
                <a:spcPts val="0"/>
              </a:spcBef>
              <a:spcAft>
                <a:spcPts val="0"/>
              </a:spcAft>
              <a:buClr>
                <a:srgbClr val="8D3314"/>
              </a:buClr>
              <a:buSzPts val="3400"/>
              <a:buFont typeface="Lustria"/>
              <a:buNone/>
            </a:pPr>
            <a:r>
              <a:rPr lang="es-MX" sz="3400">
                <a:solidFill>
                  <a:srgbClr val="8D3314"/>
                </a:solidFill>
              </a:rPr>
              <a:t>Fotografías de la primera sesión. Producto 3.</a:t>
            </a:r>
            <a:endParaRPr sz="3400">
              <a:solidFill>
                <a:srgbClr val="8D3314"/>
              </a:solidFill>
            </a:endParaRPr>
          </a:p>
        </p:txBody>
      </p:sp>
      <p:pic>
        <p:nvPicPr>
          <p:cNvPr id="230" name="Google Shape;230;p10"/>
          <p:cNvPicPr preferRelativeResize="0"/>
          <p:nvPr/>
        </p:nvPicPr>
        <p:blipFill rotWithShape="1">
          <a:blip r:embed="rId3">
            <a:alphaModFix/>
          </a:blip>
          <a:srcRect b="0" l="0" r="0" t="0"/>
          <a:stretch/>
        </p:blipFill>
        <p:spPr>
          <a:xfrm>
            <a:off x="184416" y="2702319"/>
            <a:ext cx="4621852" cy="3499671"/>
          </a:xfrm>
          <a:prstGeom prst="rect">
            <a:avLst/>
          </a:prstGeom>
          <a:noFill/>
          <a:ln>
            <a:noFill/>
          </a:ln>
        </p:spPr>
      </p:pic>
      <p:pic>
        <p:nvPicPr>
          <p:cNvPr id="231" name="Google Shape;231;p10"/>
          <p:cNvPicPr preferRelativeResize="0"/>
          <p:nvPr/>
        </p:nvPicPr>
        <p:blipFill rotWithShape="1">
          <a:blip r:embed="rId4">
            <a:alphaModFix/>
          </a:blip>
          <a:srcRect b="0" l="0" r="0" t="0"/>
          <a:stretch/>
        </p:blipFill>
        <p:spPr>
          <a:xfrm>
            <a:off x="5305797" y="1250502"/>
            <a:ext cx="3910402" cy="2301225"/>
          </a:xfrm>
          <a:prstGeom prst="rect">
            <a:avLst/>
          </a:prstGeom>
          <a:noFill/>
          <a:ln>
            <a:noFill/>
          </a:ln>
        </p:spPr>
      </p:pic>
      <p:grpSp>
        <p:nvGrpSpPr>
          <p:cNvPr id="232" name="Google Shape;232;p10"/>
          <p:cNvGrpSpPr/>
          <p:nvPr/>
        </p:nvGrpSpPr>
        <p:grpSpPr>
          <a:xfrm>
            <a:off x="66676" y="66675"/>
            <a:ext cx="3295650" cy="1781175"/>
            <a:chOff x="66675" y="66675"/>
            <a:chExt cx="4048125" cy="2274817"/>
          </a:xfrm>
        </p:grpSpPr>
        <p:pic>
          <p:nvPicPr>
            <p:cNvPr id="233" name="Google Shape;233;p10"/>
            <p:cNvPicPr preferRelativeResize="0"/>
            <p:nvPr/>
          </p:nvPicPr>
          <p:blipFill rotWithShape="1">
            <a:blip r:embed="rId5">
              <a:alphaModFix/>
            </a:blip>
            <a:srcRect b="0" l="66823" r="0" t="0"/>
            <a:stretch/>
          </p:blipFill>
          <p:spPr>
            <a:xfrm>
              <a:off x="66675" y="66675"/>
              <a:ext cx="4048125" cy="1831843"/>
            </a:xfrm>
            <a:prstGeom prst="rect">
              <a:avLst/>
            </a:prstGeom>
            <a:noFill/>
            <a:ln>
              <a:noFill/>
            </a:ln>
          </p:spPr>
        </p:pic>
        <p:pic>
          <p:nvPicPr>
            <p:cNvPr id="234" name="Google Shape;234;p10"/>
            <p:cNvPicPr preferRelativeResize="0"/>
            <p:nvPr/>
          </p:nvPicPr>
          <p:blipFill rotWithShape="1">
            <a:blip r:embed="rId6">
              <a:alphaModFix/>
            </a:blip>
            <a:srcRect b="0" l="0" r="0" t="0"/>
            <a:stretch/>
          </p:blipFill>
          <p:spPr>
            <a:xfrm>
              <a:off x="866484" y="1455543"/>
              <a:ext cx="2086266" cy="885949"/>
            </a:xfrm>
            <a:prstGeom prst="rect">
              <a:avLst/>
            </a:prstGeom>
            <a:noFill/>
            <a:ln>
              <a:noFill/>
            </a:ln>
          </p:spPr>
        </p:pic>
      </p:grpSp>
      <p:pic>
        <p:nvPicPr>
          <p:cNvPr id="235" name="Google Shape;235;p10"/>
          <p:cNvPicPr preferRelativeResize="0"/>
          <p:nvPr/>
        </p:nvPicPr>
        <p:blipFill rotWithShape="1">
          <a:blip r:embed="rId7">
            <a:alphaModFix/>
          </a:blip>
          <a:srcRect b="0" l="0" r="0" t="0"/>
          <a:stretch/>
        </p:blipFill>
        <p:spPr>
          <a:xfrm>
            <a:off x="5305797" y="3648075"/>
            <a:ext cx="3910402" cy="2553915"/>
          </a:xfrm>
          <a:prstGeom prst="rect">
            <a:avLst/>
          </a:prstGeom>
          <a:noFill/>
          <a:ln>
            <a:noFill/>
          </a:ln>
        </p:spPr>
      </p:pic>
      <p:sp>
        <p:nvSpPr>
          <p:cNvPr id="236" name="Google Shape;236;p10"/>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0" name="Shape 240"/>
        <p:cNvGrpSpPr/>
        <p:nvPr/>
      </p:nvGrpSpPr>
      <p:grpSpPr>
        <a:xfrm>
          <a:off x="0" y="0"/>
          <a:ext cx="0" cy="0"/>
          <a:chOff x="0" y="0"/>
          <a:chExt cx="0" cy="0"/>
        </a:xfrm>
      </p:grpSpPr>
      <p:sp>
        <p:nvSpPr>
          <p:cNvPr id="241" name="Google Shape;241;p11"/>
          <p:cNvSpPr txBox="1"/>
          <p:nvPr>
            <p:ph type="title"/>
          </p:nvPr>
        </p:nvSpPr>
        <p:spPr>
          <a:xfrm>
            <a:off x="560832" y="5343062"/>
            <a:ext cx="10706724" cy="1411306"/>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Autofit/>
          </a:bodyPr>
          <a:lstStyle/>
          <a:p>
            <a:pPr indent="0" lvl="0" marL="0" rtl="0" algn="just">
              <a:spcBef>
                <a:spcPts val="0"/>
              </a:spcBef>
              <a:spcAft>
                <a:spcPts val="0"/>
              </a:spcAft>
              <a:buClr>
                <a:srgbClr val="7B4332"/>
              </a:buClr>
              <a:buSzPts val="2400"/>
              <a:buFont typeface="Lustria"/>
              <a:buNone/>
            </a:pPr>
            <a:r>
              <a:rPr lang="es-MX" sz="2400">
                <a:solidFill>
                  <a:srgbClr val="7B4332"/>
                </a:solidFill>
              </a:rPr>
              <a:t>5.b. Contenidos y conceptos de las asignaturas involucradas  en el proyecto  y su interrelación. Además se muestra la la manera en que se evidencian las interrelaciones entre los temas de las diferentes asignaturas, que formarán parte del posible proyecto. (Producto 2).</a:t>
            </a:r>
            <a:endParaRPr/>
          </a:p>
        </p:txBody>
      </p:sp>
      <p:sp>
        <p:nvSpPr>
          <p:cNvPr id="242" name="Google Shape;242;p11"/>
          <p:cNvSpPr/>
          <p:nvPr/>
        </p:nvSpPr>
        <p:spPr>
          <a:xfrm>
            <a:off x="2959770" y="1178720"/>
            <a:ext cx="6286502" cy="3148448"/>
          </a:xfrm>
          <a:prstGeom prst="quadArrowCallout">
            <a:avLst>
              <a:gd fmla="val 18515" name="adj1"/>
              <a:gd fmla="val 18515" name="adj2"/>
              <a:gd fmla="val 18515" name="adj3"/>
              <a:gd fmla="val 48123" name="adj4"/>
            </a:avLst>
          </a:prstGeom>
          <a:solidFill>
            <a:schemeClr val="accent1"/>
          </a:solidFill>
          <a:ln cap="rnd" cmpd="sng" w="15875">
            <a:solidFill>
              <a:srgbClr val="89321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000">
              <a:solidFill>
                <a:schemeClr val="lt1"/>
              </a:solidFill>
              <a:latin typeface="Lustria"/>
              <a:ea typeface="Lustria"/>
              <a:cs typeface="Lustria"/>
              <a:sym typeface="Lustria"/>
            </a:endParaRPr>
          </a:p>
          <a:p>
            <a:pPr indent="0" lvl="0" marL="0" marR="0" rtl="0" algn="l">
              <a:spcBef>
                <a:spcPts val="0"/>
              </a:spcBef>
              <a:spcAft>
                <a:spcPts val="0"/>
              </a:spcAft>
              <a:buNone/>
            </a:pPr>
            <a:r>
              <a:t/>
            </a:r>
            <a:endParaRPr sz="1000">
              <a:solidFill>
                <a:schemeClr val="lt1"/>
              </a:solidFill>
              <a:latin typeface="Lustria"/>
              <a:ea typeface="Lustria"/>
              <a:cs typeface="Lustria"/>
              <a:sym typeface="Lustria"/>
            </a:endParaRPr>
          </a:p>
          <a:p>
            <a:pPr indent="0" lvl="0" marL="0" marR="0" rtl="0" algn="l">
              <a:spcBef>
                <a:spcPts val="0"/>
              </a:spcBef>
              <a:spcAft>
                <a:spcPts val="0"/>
              </a:spcAft>
              <a:buNone/>
            </a:pPr>
            <a:r>
              <a:rPr lang="es-MX" sz="1000">
                <a:solidFill>
                  <a:schemeClr val="lt1"/>
                </a:solidFill>
                <a:latin typeface="Lustria"/>
                <a:ea typeface="Lustria"/>
                <a:cs typeface="Lustria"/>
                <a:sym typeface="Lustria"/>
              </a:rPr>
              <a:t>Las conexiones se rige, mediante el contexto:</a:t>
            </a:r>
            <a:endParaRPr/>
          </a:p>
          <a:p>
            <a:pPr indent="0" lvl="0" marL="0" marR="0" rtl="0" algn="l">
              <a:spcBef>
                <a:spcPts val="0"/>
              </a:spcBef>
              <a:spcAft>
                <a:spcPts val="0"/>
              </a:spcAft>
              <a:buNone/>
            </a:pPr>
            <a:r>
              <a:rPr lang="es-MX" sz="1000">
                <a:solidFill>
                  <a:schemeClr val="lt1"/>
                </a:solidFill>
                <a:latin typeface="Lustria"/>
                <a:ea typeface="Lustria"/>
                <a:cs typeface="Lustria"/>
                <a:sym typeface="Lustria"/>
              </a:rPr>
              <a:t>GLOBALIZACIÓN Y SUSTENTABILIDAD</a:t>
            </a:r>
            <a:endParaRPr/>
          </a:p>
          <a:p>
            <a:pPr indent="0" lvl="0" marL="0" marR="0" rtl="0" algn="ctr">
              <a:spcBef>
                <a:spcPts val="0"/>
              </a:spcBef>
              <a:spcAft>
                <a:spcPts val="0"/>
              </a:spcAft>
              <a:buNone/>
            </a:pPr>
            <a:r>
              <a:rPr lang="es-MX" sz="1000">
                <a:solidFill>
                  <a:schemeClr val="lt1"/>
                </a:solidFill>
                <a:latin typeface="Lustria"/>
                <a:ea typeface="Lustria"/>
                <a:cs typeface="Lustria"/>
                <a:sym typeface="Lustria"/>
              </a:rPr>
              <a:t>¿Cómo están conectadas todas las cosas?</a:t>
            </a:r>
            <a:endParaRPr sz="1000">
              <a:solidFill>
                <a:schemeClr val="lt1"/>
              </a:solidFill>
              <a:latin typeface="Lustria"/>
              <a:ea typeface="Lustria"/>
              <a:cs typeface="Lustria"/>
              <a:sym typeface="Lustria"/>
            </a:endParaRPr>
          </a:p>
          <a:p>
            <a:pPr indent="0" lvl="0" marL="0" marR="0" rtl="0" algn="l">
              <a:spcBef>
                <a:spcPts val="0"/>
              </a:spcBef>
              <a:spcAft>
                <a:spcPts val="0"/>
              </a:spcAft>
              <a:buNone/>
            </a:pPr>
            <a:r>
              <a:rPr lang="es-MX" sz="800">
                <a:solidFill>
                  <a:schemeClr val="lt1"/>
                </a:solidFill>
                <a:latin typeface="Lustria"/>
                <a:ea typeface="Lustria"/>
                <a:cs typeface="Lustria"/>
                <a:sym typeface="Lustria"/>
              </a:rPr>
              <a:t>Las actividades económicas y su repercusión en los seres humanos y el medio ambiente.</a:t>
            </a:r>
            <a:endParaRPr/>
          </a:p>
          <a:p>
            <a:pPr indent="0" lvl="0" marL="0" marR="0" rtl="0" algn="l">
              <a:spcBef>
                <a:spcPts val="0"/>
              </a:spcBef>
              <a:spcAft>
                <a:spcPts val="0"/>
              </a:spcAft>
              <a:buNone/>
            </a:pPr>
            <a:r>
              <a:rPr lang="es-MX" sz="800">
                <a:solidFill>
                  <a:schemeClr val="lt1"/>
                </a:solidFill>
                <a:latin typeface="Lustria"/>
                <a:ea typeface="Lustria"/>
                <a:cs typeface="Lustria"/>
                <a:sym typeface="Lustria"/>
              </a:rPr>
              <a:t>Los alumnos exploran la interconexión de los sistemas creados por el ser humano y las comunidades; la relación entre los procesos locales y globales, las oportunidades y tensiones que ofrece la interconexiones en los seres vivos y el medio ambiente</a:t>
            </a:r>
            <a:r>
              <a:rPr lang="es-MX" sz="1000">
                <a:solidFill>
                  <a:schemeClr val="lt1"/>
                </a:solidFill>
                <a:latin typeface="Lustria"/>
                <a:ea typeface="Lustria"/>
                <a:cs typeface="Lustria"/>
                <a:sym typeface="Lustria"/>
              </a:rPr>
              <a:t>.</a:t>
            </a:r>
            <a:endParaRPr/>
          </a:p>
          <a:p>
            <a:pPr indent="0" lvl="0" marL="0" marR="0" rtl="0" algn="l">
              <a:spcBef>
                <a:spcPts val="0"/>
              </a:spcBef>
              <a:spcAft>
                <a:spcPts val="0"/>
              </a:spcAft>
              <a:buNone/>
            </a:pPr>
            <a:r>
              <a:t/>
            </a:r>
            <a:endParaRPr sz="1000">
              <a:solidFill>
                <a:schemeClr val="lt1"/>
              </a:solidFill>
              <a:latin typeface="Lustria"/>
              <a:ea typeface="Lustria"/>
              <a:cs typeface="Lustria"/>
              <a:sym typeface="Lustria"/>
            </a:endParaRPr>
          </a:p>
          <a:p>
            <a:pPr indent="0" lvl="0" marL="0" marR="0" rtl="0" algn="ctr">
              <a:spcBef>
                <a:spcPts val="0"/>
              </a:spcBef>
              <a:spcAft>
                <a:spcPts val="0"/>
              </a:spcAft>
              <a:buNone/>
            </a:pPr>
            <a:r>
              <a:t/>
            </a:r>
            <a:endParaRPr sz="1000">
              <a:solidFill>
                <a:schemeClr val="lt1"/>
              </a:solidFill>
              <a:latin typeface="Lustria"/>
              <a:ea typeface="Lustria"/>
              <a:cs typeface="Lustria"/>
              <a:sym typeface="Lustria"/>
            </a:endParaRPr>
          </a:p>
        </p:txBody>
      </p:sp>
      <p:sp>
        <p:nvSpPr>
          <p:cNvPr id="243" name="Google Shape;243;p11"/>
          <p:cNvSpPr/>
          <p:nvPr/>
        </p:nvSpPr>
        <p:spPr>
          <a:xfrm>
            <a:off x="9221689" y="2072169"/>
            <a:ext cx="2251364" cy="375487"/>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lang="es-MX" sz="800">
                <a:solidFill>
                  <a:schemeClr val="lt1"/>
                </a:solidFill>
                <a:latin typeface="Lustria"/>
                <a:ea typeface="Lustria"/>
                <a:cs typeface="Lustria"/>
                <a:sym typeface="Lustria"/>
              </a:rPr>
              <a:t>Sistema Nervioso y circulatorio</a:t>
            </a:r>
            <a:endParaRPr/>
          </a:p>
          <a:p>
            <a:pPr indent="0" lvl="0" marL="0" marR="0" rtl="0" algn="just">
              <a:lnSpc>
                <a:spcPct val="115000"/>
              </a:lnSpc>
              <a:spcBef>
                <a:spcPts val="0"/>
              </a:spcBef>
              <a:spcAft>
                <a:spcPts val="0"/>
              </a:spcAft>
              <a:buNone/>
            </a:pPr>
            <a:r>
              <a:rPr lang="es-MX" sz="800">
                <a:solidFill>
                  <a:schemeClr val="lt1"/>
                </a:solidFill>
                <a:latin typeface="Lustria"/>
                <a:ea typeface="Lustria"/>
                <a:cs typeface="Lustria"/>
                <a:sym typeface="Lustria"/>
              </a:rPr>
              <a:t>Problemas sociales en la adolescencia</a:t>
            </a:r>
            <a:endParaRPr/>
          </a:p>
        </p:txBody>
      </p:sp>
      <p:sp>
        <p:nvSpPr>
          <p:cNvPr id="244" name="Google Shape;244;p11"/>
          <p:cNvSpPr/>
          <p:nvPr/>
        </p:nvSpPr>
        <p:spPr>
          <a:xfrm>
            <a:off x="9246272" y="2237011"/>
            <a:ext cx="1440873" cy="2074414"/>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lang="es-MX" sz="800">
                <a:solidFill>
                  <a:schemeClr val="lt1"/>
                </a:solidFill>
                <a:latin typeface="Lustria"/>
                <a:ea typeface="Lustria"/>
                <a:cs typeface="Lustria"/>
                <a:sym typeface="Lustria"/>
              </a:rPr>
              <a:t>receptor</a:t>
            </a:r>
            <a:endParaRPr/>
          </a:p>
          <a:p>
            <a:pPr indent="0" lvl="0" marL="0" marR="0" rtl="0" algn="l">
              <a:lnSpc>
                <a:spcPct val="115000"/>
              </a:lnSpc>
              <a:spcBef>
                <a:spcPts val="0"/>
              </a:spcBef>
              <a:spcAft>
                <a:spcPts val="0"/>
              </a:spcAft>
              <a:buNone/>
            </a:pPr>
            <a:r>
              <a:rPr lang="es-MX" sz="800">
                <a:solidFill>
                  <a:schemeClr val="lt1"/>
                </a:solidFill>
                <a:latin typeface="Lustria"/>
                <a:ea typeface="Lustria"/>
                <a:cs typeface="Lustria"/>
                <a:sym typeface="Lustria"/>
              </a:rPr>
              <a:t>neurotransmisor</a:t>
            </a:r>
            <a:endParaRPr/>
          </a:p>
          <a:p>
            <a:pPr indent="0" lvl="0" marL="0" marR="0" rtl="0" algn="l">
              <a:lnSpc>
                <a:spcPct val="115000"/>
              </a:lnSpc>
              <a:spcBef>
                <a:spcPts val="0"/>
              </a:spcBef>
              <a:spcAft>
                <a:spcPts val="0"/>
              </a:spcAft>
              <a:buNone/>
            </a:pPr>
            <a:r>
              <a:rPr lang="es-MX" sz="800">
                <a:solidFill>
                  <a:schemeClr val="lt1"/>
                </a:solidFill>
                <a:latin typeface="Lustria"/>
                <a:ea typeface="Lustria"/>
                <a:cs typeface="Lustria"/>
                <a:sym typeface="Lustria"/>
              </a:rPr>
              <a:t>sinapsis</a:t>
            </a:r>
            <a:endParaRPr/>
          </a:p>
          <a:p>
            <a:pPr indent="0" lvl="0" marL="0" marR="0" rtl="0" algn="l">
              <a:lnSpc>
                <a:spcPct val="115000"/>
              </a:lnSpc>
              <a:spcBef>
                <a:spcPts val="0"/>
              </a:spcBef>
              <a:spcAft>
                <a:spcPts val="0"/>
              </a:spcAft>
              <a:buNone/>
            </a:pPr>
            <a:r>
              <a:rPr lang="es-MX" sz="800">
                <a:solidFill>
                  <a:schemeClr val="lt1"/>
                </a:solidFill>
                <a:latin typeface="Lustria"/>
                <a:ea typeface="Lustria"/>
                <a:cs typeface="Lustria"/>
                <a:sym typeface="Lustria"/>
              </a:rPr>
              <a:t>higiene mental</a:t>
            </a:r>
            <a:endParaRPr/>
          </a:p>
          <a:p>
            <a:pPr indent="0" lvl="0" marL="0" marR="0" rtl="0" algn="l">
              <a:lnSpc>
                <a:spcPct val="115000"/>
              </a:lnSpc>
              <a:spcBef>
                <a:spcPts val="0"/>
              </a:spcBef>
              <a:spcAft>
                <a:spcPts val="0"/>
              </a:spcAft>
              <a:buNone/>
            </a:pPr>
            <a:r>
              <a:rPr lang="es-MX" sz="800">
                <a:solidFill>
                  <a:schemeClr val="lt1"/>
                </a:solidFill>
                <a:latin typeface="Lustria"/>
                <a:ea typeface="Lustria"/>
                <a:cs typeface="Lustria"/>
                <a:sym typeface="Lustria"/>
              </a:rPr>
              <a:t>adicción</a:t>
            </a:r>
            <a:endParaRPr/>
          </a:p>
          <a:p>
            <a:pPr indent="0" lvl="0" marL="0" marR="0" rtl="0" algn="l">
              <a:lnSpc>
                <a:spcPct val="115000"/>
              </a:lnSpc>
              <a:spcBef>
                <a:spcPts val="0"/>
              </a:spcBef>
              <a:spcAft>
                <a:spcPts val="0"/>
              </a:spcAft>
              <a:buNone/>
            </a:pPr>
            <a:r>
              <a:rPr lang="es-MX" sz="800">
                <a:solidFill>
                  <a:schemeClr val="lt1"/>
                </a:solidFill>
                <a:latin typeface="Lustria"/>
                <a:ea typeface="Lustria"/>
                <a:cs typeface="Lustria"/>
                <a:sym typeface="Lustria"/>
              </a:rPr>
              <a:t>autoestima</a:t>
            </a:r>
            <a:endParaRPr/>
          </a:p>
          <a:p>
            <a:pPr indent="0" lvl="0" marL="0" marR="0" rtl="0" algn="l">
              <a:lnSpc>
                <a:spcPct val="115000"/>
              </a:lnSpc>
              <a:spcBef>
                <a:spcPts val="0"/>
              </a:spcBef>
              <a:spcAft>
                <a:spcPts val="0"/>
              </a:spcAft>
              <a:buNone/>
            </a:pPr>
            <a:r>
              <a:rPr lang="es-MX" sz="800">
                <a:solidFill>
                  <a:schemeClr val="lt1"/>
                </a:solidFill>
                <a:latin typeface="Lustria"/>
                <a:ea typeface="Lustria"/>
                <a:cs typeface="Lustria"/>
                <a:sym typeface="Lustria"/>
              </a:rPr>
              <a:t>necesidad de pertenencia</a:t>
            </a:r>
            <a:endParaRPr/>
          </a:p>
          <a:p>
            <a:pPr indent="0" lvl="0" marL="0" marR="0" rtl="0" algn="l">
              <a:lnSpc>
                <a:spcPct val="115000"/>
              </a:lnSpc>
              <a:spcBef>
                <a:spcPts val="0"/>
              </a:spcBef>
              <a:spcAft>
                <a:spcPts val="0"/>
              </a:spcAft>
              <a:buNone/>
            </a:pPr>
            <a:r>
              <a:t/>
            </a:r>
            <a:endParaRPr sz="800">
              <a:solidFill>
                <a:schemeClr val="lt1"/>
              </a:solidFill>
              <a:latin typeface="Lustria"/>
              <a:ea typeface="Lustria"/>
              <a:cs typeface="Lustria"/>
              <a:sym typeface="Lustria"/>
            </a:endParaRPr>
          </a:p>
          <a:p>
            <a:pPr indent="0" lvl="0" marL="0" marR="0" rtl="0" algn="l">
              <a:lnSpc>
                <a:spcPct val="115000"/>
              </a:lnSpc>
              <a:spcBef>
                <a:spcPts val="0"/>
              </a:spcBef>
              <a:spcAft>
                <a:spcPts val="0"/>
              </a:spcAft>
              <a:buNone/>
            </a:pPr>
            <a:r>
              <a:rPr lang="es-MX" sz="800">
                <a:solidFill>
                  <a:schemeClr val="lt1"/>
                </a:solidFill>
                <a:latin typeface="Lustria"/>
                <a:ea typeface="Lustria"/>
                <a:cs typeface="Lustria"/>
                <a:sym typeface="Lustria"/>
              </a:rPr>
              <a:t>Se estudiará el impacto a la salud, que provoca el uso del peyote, ya sea para ritual o recreación, mediante un mapa conceptual y una linea del tiempo.</a:t>
            </a:r>
            <a:endParaRPr sz="800">
              <a:solidFill>
                <a:schemeClr val="lt1"/>
              </a:solidFill>
              <a:latin typeface="Lustria"/>
              <a:ea typeface="Lustria"/>
              <a:cs typeface="Lustria"/>
              <a:sym typeface="Lustria"/>
            </a:endParaRPr>
          </a:p>
        </p:txBody>
      </p:sp>
      <p:sp>
        <p:nvSpPr>
          <p:cNvPr id="245" name="Google Shape;245;p11"/>
          <p:cNvSpPr/>
          <p:nvPr/>
        </p:nvSpPr>
        <p:spPr>
          <a:xfrm>
            <a:off x="1356299" y="2157746"/>
            <a:ext cx="1737976"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MX" sz="1000">
                <a:solidFill>
                  <a:schemeClr val="lt1"/>
                </a:solidFill>
                <a:latin typeface="Lustria"/>
                <a:ea typeface="Lustria"/>
                <a:cs typeface="Lustria"/>
                <a:sym typeface="Lustria"/>
              </a:rPr>
              <a:t>ESENCIA DE LA MORAL</a:t>
            </a:r>
            <a:endParaRPr sz="1000">
              <a:solidFill>
                <a:schemeClr val="lt1"/>
              </a:solidFill>
              <a:latin typeface="Lustria"/>
              <a:ea typeface="Lustria"/>
              <a:cs typeface="Lustria"/>
              <a:sym typeface="Lustria"/>
            </a:endParaRPr>
          </a:p>
        </p:txBody>
      </p:sp>
      <p:sp>
        <p:nvSpPr>
          <p:cNvPr id="246" name="Google Shape;246;p11"/>
          <p:cNvSpPr/>
          <p:nvPr/>
        </p:nvSpPr>
        <p:spPr>
          <a:xfrm>
            <a:off x="768638" y="2384744"/>
            <a:ext cx="2615045" cy="193899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MX" sz="1000">
                <a:solidFill>
                  <a:schemeClr val="lt1"/>
                </a:solidFill>
                <a:latin typeface="Lustria"/>
                <a:ea typeface="Lustria"/>
                <a:cs typeface="Lustria"/>
                <a:sym typeface="Lustria"/>
              </a:rPr>
              <a:t>Diferencia entre acto moral y hecho de la naturaleza.</a:t>
            </a:r>
            <a:endParaRPr sz="1000">
              <a:solidFill>
                <a:schemeClr val="lt1"/>
              </a:solidFill>
              <a:latin typeface="Lustria"/>
              <a:ea typeface="Lustria"/>
              <a:cs typeface="Lustria"/>
              <a:sym typeface="Lustria"/>
            </a:endParaRPr>
          </a:p>
          <a:p>
            <a:pPr indent="0" lvl="0" marL="0" marR="0" rtl="0" algn="l">
              <a:spcBef>
                <a:spcPts val="0"/>
              </a:spcBef>
              <a:spcAft>
                <a:spcPts val="0"/>
              </a:spcAft>
              <a:buNone/>
            </a:pPr>
            <a:r>
              <a:rPr lang="es-MX" sz="1000">
                <a:solidFill>
                  <a:schemeClr val="lt1"/>
                </a:solidFill>
                <a:latin typeface="Lustria"/>
                <a:ea typeface="Lustria"/>
                <a:cs typeface="Lustria"/>
                <a:sym typeface="Lustria"/>
              </a:rPr>
              <a:t>Tipos de normas.</a:t>
            </a:r>
            <a:endParaRPr sz="1000">
              <a:solidFill>
                <a:schemeClr val="lt1"/>
              </a:solidFill>
              <a:latin typeface="Lustria"/>
              <a:ea typeface="Lustria"/>
              <a:cs typeface="Lustria"/>
              <a:sym typeface="Lustria"/>
            </a:endParaRPr>
          </a:p>
          <a:p>
            <a:pPr indent="0" lvl="0" marL="0" marR="0" rtl="0" algn="l">
              <a:spcBef>
                <a:spcPts val="0"/>
              </a:spcBef>
              <a:spcAft>
                <a:spcPts val="0"/>
              </a:spcAft>
              <a:buNone/>
            </a:pPr>
            <a:r>
              <a:rPr lang="es-MX" sz="1000">
                <a:solidFill>
                  <a:schemeClr val="lt1"/>
                </a:solidFill>
                <a:latin typeface="Lustria"/>
                <a:ea typeface="Lustria"/>
                <a:cs typeface="Lustria"/>
                <a:sym typeface="Lustria"/>
              </a:rPr>
              <a:t>Concepto de deber y responsabilidad.</a:t>
            </a:r>
            <a:endParaRPr sz="1000">
              <a:solidFill>
                <a:schemeClr val="lt1"/>
              </a:solidFill>
              <a:latin typeface="Lustria"/>
              <a:ea typeface="Lustria"/>
              <a:cs typeface="Lustria"/>
              <a:sym typeface="Lustria"/>
            </a:endParaRPr>
          </a:p>
          <a:p>
            <a:pPr indent="0" lvl="0" marL="0" marR="0" rtl="0" algn="l">
              <a:spcBef>
                <a:spcPts val="0"/>
              </a:spcBef>
              <a:spcAft>
                <a:spcPts val="0"/>
              </a:spcAft>
              <a:buNone/>
            </a:pPr>
            <a:r>
              <a:rPr lang="es-MX" sz="1000">
                <a:solidFill>
                  <a:schemeClr val="lt1"/>
                </a:solidFill>
                <a:latin typeface="Lustria"/>
                <a:ea typeface="Lustria"/>
                <a:cs typeface="Lustria"/>
                <a:sym typeface="Lustria"/>
              </a:rPr>
              <a:t>Problemas morales.</a:t>
            </a:r>
            <a:endParaRPr/>
          </a:p>
          <a:p>
            <a:pPr indent="0" lvl="0" marL="0" marR="0" rtl="0" algn="l">
              <a:spcBef>
                <a:spcPts val="0"/>
              </a:spcBef>
              <a:spcAft>
                <a:spcPts val="0"/>
              </a:spcAft>
              <a:buNone/>
            </a:pPr>
            <a:r>
              <a:t/>
            </a:r>
            <a:endParaRPr sz="1000">
              <a:solidFill>
                <a:schemeClr val="lt1"/>
              </a:solidFill>
              <a:latin typeface="Lustria"/>
              <a:ea typeface="Lustria"/>
              <a:cs typeface="Lustria"/>
              <a:sym typeface="Lustria"/>
            </a:endParaRPr>
          </a:p>
          <a:p>
            <a:pPr indent="0" lvl="0" marL="0" marR="0" rtl="0" algn="l">
              <a:spcBef>
                <a:spcPts val="0"/>
              </a:spcBef>
              <a:spcAft>
                <a:spcPts val="0"/>
              </a:spcAft>
              <a:buNone/>
            </a:pPr>
            <a:r>
              <a:rPr lang="es-MX" sz="1000">
                <a:solidFill>
                  <a:schemeClr val="lt1"/>
                </a:solidFill>
                <a:latin typeface="Lustria"/>
                <a:ea typeface="Lustria"/>
                <a:cs typeface="Lustria"/>
                <a:sym typeface="Lustria"/>
              </a:rPr>
              <a:t>Se realizará un análisis sobre los aspectos morales en relación con el problema de investigación. El producto es un reporte de lecturas  o mapa conceptual,. Al final conclusiones que contrasten la información investigada.</a:t>
            </a:r>
            <a:endParaRPr sz="1000">
              <a:solidFill>
                <a:schemeClr val="lt1"/>
              </a:solidFill>
              <a:latin typeface="Lustria"/>
              <a:ea typeface="Lustria"/>
              <a:cs typeface="Lustria"/>
              <a:sym typeface="Lustria"/>
            </a:endParaRPr>
          </a:p>
        </p:txBody>
      </p:sp>
      <p:sp>
        <p:nvSpPr>
          <p:cNvPr id="247" name="Google Shape;247;p11"/>
          <p:cNvSpPr/>
          <p:nvPr/>
        </p:nvSpPr>
        <p:spPr>
          <a:xfrm>
            <a:off x="5301702" y="828808"/>
            <a:ext cx="1935145" cy="222690"/>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lang="es-MX" sz="800">
                <a:solidFill>
                  <a:schemeClr val="lt1"/>
                </a:solidFill>
                <a:latin typeface="Lustria"/>
                <a:ea typeface="Lustria"/>
                <a:cs typeface="Lustria"/>
                <a:sym typeface="Lustria"/>
              </a:rPr>
              <a:t>Fuentes de energía y material estructural</a:t>
            </a:r>
            <a:endParaRPr sz="800">
              <a:solidFill>
                <a:srgbClr val="002060"/>
              </a:solidFill>
              <a:latin typeface="Century Gothic"/>
              <a:ea typeface="Century Gothic"/>
              <a:cs typeface="Century Gothic"/>
              <a:sym typeface="Century Gothic"/>
            </a:endParaRPr>
          </a:p>
        </p:txBody>
      </p:sp>
      <p:sp>
        <p:nvSpPr>
          <p:cNvPr id="248" name="Google Shape;248;p11"/>
          <p:cNvSpPr/>
          <p:nvPr/>
        </p:nvSpPr>
        <p:spPr>
          <a:xfrm>
            <a:off x="7093181" y="213068"/>
            <a:ext cx="2927977" cy="1649682"/>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lang="es-MX" sz="800">
                <a:solidFill>
                  <a:schemeClr val="lt1"/>
                </a:solidFill>
                <a:latin typeface="Lustria"/>
                <a:ea typeface="Lustria"/>
                <a:cs typeface="Lustria"/>
                <a:sym typeface="Lustria"/>
              </a:rPr>
              <a:t>Química orgánica </a:t>
            </a:r>
            <a:endParaRPr/>
          </a:p>
          <a:p>
            <a:pPr indent="0" lvl="0" marL="0" marR="0" rtl="0" algn="just">
              <a:lnSpc>
                <a:spcPct val="115000"/>
              </a:lnSpc>
              <a:spcBef>
                <a:spcPts val="0"/>
              </a:spcBef>
              <a:spcAft>
                <a:spcPts val="0"/>
              </a:spcAft>
              <a:buNone/>
            </a:pPr>
            <a:r>
              <a:rPr lang="es-MX" sz="800">
                <a:solidFill>
                  <a:schemeClr val="lt1"/>
                </a:solidFill>
                <a:latin typeface="Lustria"/>
                <a:ea typeface="Lustria"/>
                <a:cs typeface="Lustria"/>
                <a:sym typeface="Lustria"/>
              </a:rPr>
              <a:t>Biomoléculas</a:t>
            </a:r>
            <a:endParaRPr/>
          </a:p>
          <a:p>
            <a:pPr indent="0" lvl="0" marL="0" marR="0" rtl="0" algn="just">
              <a:lnSpc>
                <a:spcPct val="115000"/>
              </a:lnSpc>
              <a:spcBef>
                <a:spcPts val="0"/>
              </a:spcBef>
              <a:spcAft>
                <a:spcPts val="0"/>
              </a:spcAft>
              <a:buNone/>
            </a:pPr>
            <a:r>
              <a:rPr lang="es-MX" sz="800">
                <a:solidFill>
                  <a:schemeClr val="lt1"/>
                </a:solidFill>
                <a:latin typeface="Lustria"/>
                <a:ea typeface="Lustria"/>
                <a:cs typeface="Lustria"/>
                <a:sym typeface="Lustria"/>
              </a:rPr>
              <a:t>Grupos funcionales</a:t>
            </a:r>
            <a:endParaRPr/>
          </a:p>
          <a:p>
            <a:pPr indent="0" lvl="0" marL="0" marR="0" rtl="0" algn="just">
              <a:lnSpc>
                <a:spcPct val="115000"/>
              </a:lnSpc>
              <a:spcBef>
                <a:spcPts val="0"/>
              </a:spcBef>
              <a:spcAft>
                <a:spcPts val="0"/>
              </a:spcAft>
              <a:buNone/>
            </a:pPr>
            <a:r>
              <a:rPr lang="es-MX" sz="800">
                <a:solidFill>
                  <a:schemeClr val="lt1"/>
                </a:solidFill>
                <a:latin typeface="Lustria"/>
                <a:ea typeface="Lustria"/>
                <a:cs typeface="Lustria"/>
                <a:sym typeface="Lustria"/>
              </a:rPr>
              <a:t>Reactividad</a:t>
            </a:r>
            <a:endParaRPr/>
          </a:p>
          <a:p>
            <a:pPr indent="0" lvl="0" marL="0" marR="0" rtl="0" algn="just">
              <a:lnSpc>
                <a:spcPct val="115000"/>
              </a:lnSpc>
              <a:spcBef>
                <a:spcPts val="0"/>
              </a:spcBef>
              <a:spcAft>
                <a:spcPts val="0"/>
              </a:spcAft>
              <a:buNone/>
            </a:pPr>
            <a:r>
              <a:rPr lang="es-MX" sz="800">
                <a:solidFill>
                  <a:schemeClr val="lt1"/>
                </a:solidFill>
                <a:latin typeface="Lustria"/>
                <a:ea typeface="Lustria"/>
                <a:cs typeface="Lustria"/>
                <a:sym typeface="Lustria"/>
              </a:rPr>
              <a:t>Actividad</a:t>
            </a:r>
            <a:endParaRPr/>
          </a:p>
          <a:p>
            <a:pPr indent="0" lvl="0" marL="0" marR="0" rtl="0" algn="just">
              <a:lnSpc>
                <a:spcPct val="115000"/>
              </a:lnSpc>
              <a:spcBef>
                <a:spcPts val="0"/>
              </a:spcBef>
              <a:spcAft>
                <a:spcPts val="0"/>
              </a:spcAft>
              <a:buNone/>
            </a:pPr>
            <a:r>
              <a:rPr lang="es-MX" sz="800">
                <a:solidFill>
                  <a:schemeClr val="lt1"/>
                </a:solidFill>
                <a:latin typeface="Lustria"/>
                <a:ea typeface="Lustria"/>
                <a:cs typeface="Lustria"/>
                <a:sym typeface="Lustria"/>
              </a:rPr>
              <a:t>Productos naturales</a:t>
            </a:r>
            <a:endParaRPr/>
          </a:p>
          <a:p>
            <a:pPr indent="0" lvl="0" marL="0" marR="0" rtl="0" algn="just">
              <a:lnSpc>
                <a:spcPct val="115000"/>
              </a:lnSpc>
              <a:spcBef>
                <a:spcPts val="0"/>
              </a:spcBef>
              <a:spcAft>
                <a:spcPts val="0"/>
              </a:spcAft>
              <a:buNone/>
            </a:pPr>
            <a:r>
              <a:rPr lang="es-MX" sz="800">
                <a:solidFill>
                  <a:schemeClr val="lt1"/>
                </a:solidFill>
                <a:latin typeface="Lustria"/>
                <a:ea typeface="Lustria"/>
                <a:cs typeface="Lustria"/>
                <a:sym typeface="Lustria"/>
              </a:rPr>
              <a:t>Síntesis.</a:t>
            </a:r>
            <a:endParaRPr/>
          </a:p>
          <a:p>
            <a:pPr indent="0" lvl="0" marL="0" marR="0" rtl="0" algn="just">
              <a:lnSpc>
                <a:spcPct val="115000"/>
              </a:lnSpc>
              <a:spcBef>
                <a:spcPts val="0"/>
              </a:spcBef>
              <a:spcAft>
                <a:spcPts val="0"/>
              </a:spcAft>
              <a:buNone/>
            </a:pPr>
            <a:r>
              <a:rPr lang="es-MX" sz="800">
                <a:solidFill>
                  <a:schemeClr val="lt1"/>
                </a:solidFill>
                <a:latin typeface="Lustria"/>
                <a:ea typeface="Lustria"/>
                <a:cs typeface="Lustria"/>
                <a:sym typeface="Lustria"/>
              </a:rPr>
              <a:t>Se identificarán las sustancias activas que producen los efectos sobre el cuerpo humano. Además de reconocer la importancias del peyote como recurso  natural. Se realizará un glosario de términos y un mapa conceptual sobre el impacto ecológico.</a:t>
            </a:r>
            <a:endParaRPr sz="800">
              <a:solidFill>
                <a:schemeClr val="lt1"/>
              </a:solidFill>
              <a:latin typeface="Lustria"/>
              <a:ea typeface="Lustria"/>
              <a:cs typeface="Lustria"/>
              <a:sym typeface="Lustria"/>
            </a:endParaRPr>
          </a:p>
        </p:txBody>
      </p:sp>
      <p:sp>
        <p:nvSpPr>
          <p:cNvPr id="249" name="Google Shape;249;p11"/>
          <p:cNvSpPr/>
          <p:nvPr/>
        </p:nvSpPr>
        <p:spPr>
          <a:xfrm>
            <a:off x="5590664" y="4280402"/>
            <a:ext cx="1176925" cy="223010"/>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lang="es-MX" sz="800">
                <a:solidFill>
                  <a:schemeClr val="lt1"/>
                </a:solidFill>
                <a:latin typeface="Lustria"/>
                <a:ea typeface="Lustria"/>
                <a:cs typeface="Lustria"/>
                <a:sym typeface="Lustria"/>
              </a:rPr>
              <a:t>Relaciones y funciones</a:t>
            </a:r>
            <a:endParaRPr sz="800">
              <a:solidFill>
                <a:schemeClr val="lt1"/>
              </a:solidFill>
              <a:latin typeface="Lustria"/>
              <a:ea typeface="Lustria"/>
              <a:cs typeface="Lustria"/>
              <a:sym typeface="Lustria"/>
            </a:endParaRPr>
          </a:p>
        </p:txBody>
      </p:sp>
      <p:sp>
        <p:nvSpPr>
          <p:cNvPr id="250" name="Google Shape;250;p11"/>
          <p:cNvSpPr/>
          <p:nvPr/>
        </p:nvSpPr>
        <p:spPr>
          <a:xfrm>
            <a:off x="6705471" y="4191290"/>
            <a:ext cx="2516218" cy="1083374"/>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lang="es-MX" sz="800">
                <a:solidFill>
                  <a:schemeClr val="lt1"/>
                </a:solidFill>
                <a:latin typeface="Lustria"/>
                <a:ea typeface="Lustria"/>
                <a:cs typeface="Lustria"/>
                <a:sym typeface="Lustria"/>
              </a:rPr>
              <a:t>Relaciones:</a:t>
            </a:r>
            <a:endParaRPr sz="800">
              <a:solidFill>
                <a:schemeClr val="lt1"/>
              </a:solidFill>
              <a:latin typeface="Lustria"/>
              <a:ea typeface="Lustria"/>
              <a:cs typeface="Lustria"/>
              <a:sym typeface="Lustria"/>
            </a:endParaRPr>
          </a:p>
          <a:p>
            <a:pPr indent="0" lvl="0" marL="0" marR="0" rtl="0" algn="just">
              <a:lnSpc>
                <a:spcPct val="115000"/>
              </a:lnSpc>
              <a:spcBef>
                <a:spcPts val="0"/>
              </a:spcBef>
              <a:spcAft>
                <a:spcPts val="0"/>
              </a:spcAft>
              <a:buNone/>
            </a:pPr>
            <a:r>
              <a:rPr lang="es-MX" sz="800">
                <a:solidFill>
                  <a:schemeClr val="lt1"/>
                </a:solidFill>
                <a:latin typeface="Lustria"/>
                <a:ea typeface="Lustria"/>
                <a:cs typeface="Lustria"/>
                <a:sym typeface="Lustria"/>
              </a:rPr>
              <a:t>A partir de la correspondencia entre los elementos de dos conjuntos se llegará al concepto de relación. </a:t>
            </a:r>
            <a:endParaRPr sz="800">
              <a:solidFill>
                <a:schemeClr val="lt1"/>
              </a:solidFill>
              <a:latin typeface="Lustria"/>
              <a:ea typeface="Lustria"/>
              <a:cs typeface="Lustria"/>
              <a:sym typeface="Lustria"/>
            </a:endParaRPr>
          </a:p>
          <a:p>
            <a:pPr indent="0" lvl="0" marL="0" marR="0" rtl="0" algn="just">
              <a:lnSpc>
                <a:spcPct val="115000"/>
              </a:lnSpc>
              <a:spcBef>
                <a:spcPts val="0"/>
              </a:spcBef>
              <a:spcAft>
                <a:spcPts val="0"/>
              </a:spcAft>
              <a:buNone/>
            </a:pPr>
            <a:r>
              <a:t/>
            </a:r>
            <a:endParaRPr sz="800">
              <a:solidFill>
                <a:schemeClr val="lt1"/>
              </a:solidFill>
              <a:latin typeface="Lustria"/>
              <a:ea typeface="Lustria"/>
              <a:cs typeface="Lustria"/>
              <a:sym typeface="Lustria"/>
            </a:endParaRPr>
          </a:p>
          <a:p>
            <a:pPr indent="0" lvl="0" marL="0" marR="0" rtl="0" algn="just">
              <a:lnSpc>
                <a:spcPct val="115000"/>
              </a:lnSpc>
              <a:spcBef>
                <a:spcPts val="0"/>
              </a:spcBef>
              <a:spcAft>
                <a:spcPts val="0"/>
              </a:spcAft>
              <a:buNone/>
            </a:pPr>
            <a:r>
              <a:rPr lang="es-MX" sz="800">
                <a:solidFill>
                  <a:schemeClr val="lt1"/>
                </a:solidFill>
                <a:latin typeface="Lustria"/>
                <a:ea typeface="Lustria"/>
                <a:cs typeface="Lustria"/>
                <a:sym typeface="Lustria"/>
              </a:rPr>
              <a:t>Se realizará un  análisis la información proporcionados por una base de datos o gráficos sobre la violencia producto del tráfico de drogas.</a:t>
            </a:r>
            <a:endParaRPr sz="800">
              <a:solidFill>
                <a:schemeClr val="lt1"/>
              </a:solidFill>
              <a:latin typeface="Lustria"/>
              <a:ea typeface="Lustria"/>
              <a:cs typeface="Lustria"/>
              <a:sym typeface="Lustria"/>
            </a:endParaRPr>
          </a:p>
        </p:txBody>
      </p:sp>
      <p:sp>
        <p:nvSpPr>
          <p:cNvPr id="251" name="Google Shape;251;p11"/>
          <p:cNvSpPr/>
          <p:nvPr/>
        </p:nvSpPr>
        <p:spPr>
          <a:xfrm rot="-5400000">
            <a:off x="3711829" y="2371752"/>
            <a:ext cx="1138103" cy="768573"/>
          </a:xfrm>
          <a:prstGeom prst="downArrow">
            <a:avLst>
              <a:gd fmla="val 50000" name="adj1"/>
              <a:gd fmla="val 55720" name="adj2"/>
            </a:avLst>
          </a:prstGeom>
          <a:solidFill>
            <a:schemeClr val="accent1"/>
          </a:solidFill>
          <a:ln cap="rnd" cmpd="sng" w="15875">
            <a:solidFill>
              <a:srgbClr val="89321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ustria"/>
              <a:ea typeface="Lustria"/>
              <a:cs typeface="Lustria"/>
              <a:sym typeface="Lustria"/>
            </a:endParaRPr>
          </a:p>
        </p:txBody>
      </p:sp>
      <p:sp>
        <p:nvSpPr>
          <p:cNvPr id="252" name="Google Shape;252;p11"/>
          <p:cNvSpPr txBox="1"/>
          <p:nvPr/>
        </p:nvSpPr>
        <p:spPr>
          <a:xfrm>
            <a:off x="3515165" y="2499686"/>
            <a:ext cx="92825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MX" sz="1800">
                <a:solidFill>
                  <a:schemeClr val="lt1"/>
                </a:solidFill>
                <a:latin typeface="Lustria"/>
                <a:ea typeface="Lustria"/>
                <a:cs typeface="Lustria"/>
                <a:sym typeface="Lustria"/>
              </a:rPr>
              <a:t>Ética</a:t>
            </a:r>
            <a:endParaRPr sz="1800">
              <a:solidFill>
                <a:schemeClr val="lt1"/>
              </a:solidFill>
              <a:latin typeface="Lustria"/>
              <a:ea typeface="Lustria"/>
              <a:cs typeface="Lustria"/>
              <a:sym typeface="Lustria"/>
            </a:endParaRPr>
          </a:p>
        </p:txBody>
      </p:sp>
      <p:sp>
        <p:nvSpPr>
          <p:cNvPr id="253" name="Google Shape;253;p11"/>
          <p:cNvSpPr/>
          <p:nvPr/>
        </p:nvSpPr>
        <p:spPr>
          <a:xfrm rot="5400000">
            <a:off x="7427944" y="2348131"/>
            <a:ext cx="1138103" cy="768573"/>
          </a:xfrm>
          <a:prstGeom prst="downArrow">
            <a:avLst>
              <a:gd fmla="val 50000" name="adj1"/>
              <a:gd fmla="val 55720" name="adj2"/>
            </a:avLst>
          </a:prstGeom>
          <a:solidFill>
            <a:schemeClr val="accent1"/>
          </a:solidFill>
          <a:ln cap="rnd" cmpd="sng" w="15875">
            <a:solidFill>
              <a:srgbClr val="89321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ustria"/>
              <a:ea typeface="Lustria"/>
              <a:cs typeface="Lustria"/>
              <a:sym typeface="Lustria"/>
            </a:endParaRPr>
          </a:p>
        </p:txBody>
      </p:sp>
      <p:sp>
        <p:nvSpPr>
          <p:cNvPr id="254" name="Google Shape;254;p11"/>
          <p:cNvSpPr txBox="1"/>
          <p:nvPr/>
        </p:nvSpPr>
        <p:spPr>
          <a:xfrm>
            <a:off x="7834456" y="2361187"/>
            <a:ext cx="1387233"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MX" sz="1800">
                <a:solidFill>
                  <a:schemeClr val="lt1"/>
                </a:solidFill>
                <a:latin typeface="Lustria"/>
                <a:ea typeface="Lustria"/>
                <a:cs typeface="Lustria"/>
                <a:sym typeface="Lustria"/>
              </a:rPr>
              <a:t>Educación de la salud</a:t>
            </a:r>
            <a:endParaRPr sz="1800">
              <a:solidFill>
                <a:schemeClr val="lt1"/>
              </a:solidFill>
              <a:latin typeface="Lustria"/>
              <a:ea typeface="Lustria"/>
              <a:cs typeface="Lustria"/>
              <a:sym typeface="Lustria"/>
            </a:endParaRPr>
          </a:p>
        </p:txBody>
      </p:sp>
      <p:sp>
        <p:nvSpPr>
          <p:cNvPr id="255" name="Google Shape;255;p11"/>
          <p:cNvSpPr/>
          <p:nvPr/>
        </p:nvSpPr>
        <p:spPr>
          <a:xfrm rot="10800000">
            <a:off x="5610955" y="3375648"/>
            <a:ext cx="970090" cy="630789"/>
          </a:xfrm>
          <a:prstGeom prst="downArrow">
            <a:avLst>
              <a:gd fmla="val 50000" name="adj1"/>
              <a:gd fmla="val 55720" name="adj2"/>
            </a:avLst>
          </a:prstGeom>
          <a:solidFill>
            <a:schemeClr val="accent1"/>
          </a:solidFill>
          <a:ln cap="rnd" cmpd="sng" w="15875">
            <a:solidFill>
              <a:srgbClr val="89321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ustria"/>
              <a:ea typeface="Lustria"/>
              <a:cs typeface="Lustria"/>
              <a:sym typeface="Lustria"/>
            </a:endParaRPr>
          </a:p>
        </p:txBody>
      </p:sp>
      <p:sp>
        <p:nvSpPr>
          <p:cNvPr id="256" name="Google Shape;256;p11"/>
          <p:cNvSpPr/>
          <p:nvPr/>
        </p:nvSpPr>
        <p:spPr>
          <a:xfrm>
            <a:off x="5655196" y="1501002"/>
            <a:ext cx="925849" cy="668150"/>
          </a:xfrm>
          <a:prstGeom prst="downArrow">
            <a:avLst>
              <a:gd fmla="val 50000" name="adj1"/>
              <a:gd fmla="val 55720" name="adj2"/>
            </a:avLst>
          </a:prstGeom>
          <a:solidFill>
            <a:schemeClr val="accent1"/>
          </a:solidFill>
          <a:ln cap="rnd" cmpd="sng" w="15875">
            <a:solidFill>
              <a:srgbClr val="89321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ustria"/>
              <a:ea typeface="Lustria"/>
              <a:cs typeface="Lustria"/>
              <a:sym typeface="Lustria"/>
            </a:endParaRPr>
          </a:p>
        </p:txBody>
      </p:sp>
      <p:sp>
        <p:nvSpPr>
          <p:cNvPr id="257" name="Google Shape;257;p11"/>
          <p:cNvSpPr txBox="1"/>
          <p:nvPr/>
        </p:nvSpPr>
        <p:spPr>
          <a:xfrm>
            <a:off x="5443198" y="3571441"/>
            <a:ext cx="165215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MX" sz="1800">
                <a:solidFill>
                  <a:schemeClr val="lt1"/>
                </a:solidFill>
                <a:latin typeface="Lustria"/>
                <a:ea typeface="Lustria"/>
                <a:cs typeface="Lustria"/>
                <a:sym typeface="Lustria"/>
              </a:rPr>
              <a:t>Matemáticas</a:t>
            </a:r>
            <a:endParaRPr sz="1800">
              <a:solidFill>
                <a:schemeClr val="lt1"/>
              </a:solidFill>
              <a:latin typeface="Lustria"/>
              <a:ea typeface="Lustria"/>
              <a:cs typeface="Lustria"/>
              <a:sym typeface="Lustria"/>
            </a:endParaRPr>
          </a:p>
        </p:txBody>
      </p:sp>
      <p:sp>
        <p:nvSpPr>
          <p:cNvPr id="258" name="Google Shape;258;p11"/>
          <p:cNvSpPr txBox="1"/>
          <p:nvPr/>
        </p:nvSpPr>
        <p:spPr>
          <a:xfrm>
            <a:off x="5590308" y="1332890"/>
            <a:ext cx="165215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MX" sz="1800">
                <a:solidFill>
                  <a:schemeClr val="lt1"/>
                </a:solidFill>
                <a:latin typeface="Lustria"/>
                <a:ea typeface="Lustria"/>
                <a:cs typeface="Lustria"/>
                <a:sym typeface="Lustria"/>
              </a:rPr>
              <a:t>Química</a:t>
            </a:r>
            <a:endParaRPr sz="1800">
              <a:solidFill>
                <a:schemeClr val="lt1"/>
              </a:solidFill>
              <a:latin typeface="Lustria"/>
              <a:ea typeface="Lustria"/>
              <a:cs typeface="Lustria"/>
              <a:sym typeface="Lustria"/>
            </a:endParaRPr>
          </a:p>
        </p:txBody>
      </p:sp>
      <p:grpSp>
        <p:nvGrpSpPr>
          <p:cNvPr id="259" name="Google Shape;259;p11"/>
          <p:cNvGrpSpPr/>
          <p:nvPr/>
        </p:nvGrpSpPr>
        <p:grpSpPr>
          <a:xfrm>
            <a:off x="66676" y="66675"/>
            <a:ext cx="3295650" cy="1781175"/>
            <a:chOff x="66675" y="66675"/>
            <a:chExt cx="4048125" cy="2274817"/>
          </a:xfrm>
        </p:grpSpPr>
        <p:pic>
          <p:nvPicPr>
            <p:cNvPr id="260" name="Google Shape;260;p11"/>
            <p:cNvPicPr preferRelativeResize="0"/>
            <p:nvPr/>
          </p:nvPicPr>
          <p:blipFill rotWithShape="1">
            <a:blip r:embed="rId3">
              <a:alphaModFix/>
            </a:blip>
            <a:srcRect b="0" l="66823" r="0" t="0"/>
            <a:stretch/>
          </p:blipFill>
          <p:spPr>
            <a:xfrm>
              <a:off x="66675" y="66675"/>
              <a:ext cx="4048125" cy="1831843"/>
            </a:xfrm>
            <a:prstGeom prst="rect">
              <a:avLst/>
            </a:prstGeom>
            <a:noFill/>
            <a:ln>
              <a:noFill/>
            </a:ln>
          </p:spPr>
        </p:pic>
        <p:pic>
          <p:nvPicPr>
            <p:cNvPr id="261" name="Google Shape;261;p11"/>
            <p:cNvPicPr preferRelativeResize="0"/>
            <p:nvPr/>
          </p:nvPicPr>
          <p:blipFill rotWithShape="1">
            <a:blip r:embed="rId4">
              <a:alphaModFix/>
            </a:blip>
            <a:srcRect b="0" l="0" r="0" t="0"/>
            <a:stretch/>
          </p:blipFill>
          <p:spPr>
            <a:xfrm>
              <a:off x="866484" y="1455543"/>
              <a:ext cx="2086266" cy="885949"/>
            </a:xfrm>
            <a:prstGeom prst="rect">
              <a:avLst/>
            </a:prstGeom>
            <a:noFill/>
            <a:ln>
              <a:noFill/>
            </a:ln>
          </p:spPr>
        </p:pic>
      </p:grpSp>
      <p:sp>
        <p:nvSpPr>
          <p:cNvPr id="262" name="Google Shape;262;p11"/>
          <p:cNvSpPr/>
          <p:nvPr/>
        </p:nvSpPr>
        <p:spPr>
          <a:xfrm>
            <a:off x="3642742" y="2072169"/>
            <a:ext cx="12192000" cy="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chemeClr val="lt1"/>
              </a:buClr>
              <a:buSzPts val="1200"/>
              <a:buFont typeface="Arial"/>
              <a:buNone/>
            </a:pPr>
            <a:r>
              <a:rPr b="0" i="0" lang="es-MX" sz="1200" u="none" cap="none" strike="noStrike">
                <a:solidFill>
                  <a:schemeClr val="lt1"/>
                </a:solidFill>
                <a:latin typeface="Arial"/>
                <a:ea typeface="Arial"/>
                <a:cs typeface="Arial"/>
                <a:sym typeface="Arial"/>
              </a:rPr>
              <a:t>El impacto de la toma de decisiones en los seres humanos y el medio ambiente</a:t>
            </a:r>
            <a:r>
              <a:rPr b="0" i="0" lang="es-MX" sz="900" u="none" cap="none" strike="noStrike">
                <a:solidFill>
                  <a:schemeClr val="lt1"/>
                </a:solidFill>
                <a:latin typeface="Arial"/>
                <a:ea typeface="Arial"/>
                <a:cs typeface="Arial"/>
                <a:sym typeface="Arial"/>
              </a:rPr>
              <a:t> </a:t>
            </a:r>
            <a:endParaRPr b="0" i="0" sz="1800" u="none" cap="none" strike="noStrike">
              <a:solidFill>
                <a:schemeClr val="lt1"/>
              </a:solidFill>
              <a:latin typeface="Arial"/>
              <a:ea typeface="Arial"/>
              <a:cs typeface="Arial"/>
              <a:sym typeface="Arial"/>
            </a:endParaRPr>
          </a:p>
        </p:txBody>
      </p:sp>
      <p:sp>
        <p:nvSpPr>
          <p:cNvPr id="263" name="Google Shape;263;p11"/>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7" name="Shape 267"/>
        <p:cNvGrpSpPr/>
        <p:nvPr/>
      </p:nvGrpSpPr>
      <p:grpSpPr>
        <a:xfrm>
          <a:off x="0" y="0"/>
          <a:ext cx="0" cy="0"/>
          <a:chOff x="0" y="0"/>
          <a:chExt cx="0" cy="0"/>
        </a:xfrm>
      </p:grpSpPr>
      <p:sp>
        <p:nvSpPr>
          <p:cNvPr id="268" name="Google Shape;268;p13"/>
          <p:cNvSpPr txBox="1"/>
          <p:nvPr>
            <p:ph type="title"/>
          </p:nvPr>
        </p:nvSpPr>
        <p:spPr>
          <a:xfrm>
            <a:off x="0" y="5940778"/>
            <a:ext cx="12192000" cy="917222"/>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Autofit/>
          </a:bodyPr>
          <a:lstStyle/>
          <a:p>
            <a:pPr indent="0" lvl="0" marL="0" rtl="0" algn="just">
              <a:spcBef>
                <a:spcPts val="0"/>
              </a:spcBef>
              <a:spcAft>
                <a:spcPts val="0"/>
              </a:spcAft>
              <a:buClr>
                <a:schemeClr val="lt1"/>
              </a:buClr>
              <a:buSzPts val="1600"/>
              <a:buFont typeface="Lustria"/>
              <a:buNone/>
            </a:pPr>
            <a:r>
              <a:rPr lang="es-MX" sz="1600">
                <a:solidFill>
                  <a:schemeClr val="lt1"/>
                </a:solidFill>
              </a:rPr>
              <a:t>5.b. Contenidos y conceptos de las asignaturas involucradas  en el proyecto  y su interrelación. Además se muestra la manera en que se evidencian las interrelaciones entre los temas de las diferentes asignaturas, que formarán parte del posible proyecto. (Producto 2).</a:t>
            </a:r>
            <a:endParaRPr/>
          </a:p>
        </p:txBody>
      </p:sp>
      <p:grpSp>
        <p:nvGrpSpPr>
          <p:cNvPr id="269" name="Google Shape;269;p13"/>
          <p:cNvGrpSpPr/>
          <p:nvPr/>
        </p:nvGrpSpPr>
        <p:grpSpPr>
          <a:xfrm>
            <a:off x="66676" y="66675"/>
            <a:ext cx="3295650" cy="1781175"/>
            <a:chOff x="66675" y="66675"/>
            <a:chExt cx="4048125" cy="2274817"/>
          </a:xfrm>
        </p:grpSpPr>
        <p:pic>
          <p:nvPicPr>
            <p:cNvPr id="270" name="Google Shape;270;p13"/>
            <p:cNvPicPr preferRelativeResize="0"/>
            <p:nvPr/>
          </p:nvPicPr>
          <p:blipFill rotWithShape="1">
            <a:blip r:embed="rId3">
              <a:alphaModFix/>
            </a:blip>
            <a:srcRect b="0" l="66823" r="0" t="0"/>
            <a:stretch/>
          </p:blipFill>
          <p:spPr>
            <a:xfrm>
              <a:off x="66675" y="66675"/>
              <a:ext cx="4048125" cy="1831843"/>
            </a:xfrm>
            <a:prstGeom prst="rect">
              <a:avLst/>
            </a:prstGeom>
            <a:noFill/>
            <a:ln>
              <a:noFill/>
            </a:ln>
          </p:spPr>
        </p:pic>
        <p:pic>
          <p:nvPicPr>
            <p:cNvPr id="271" name="Google Shape;271;p13"/>
            <p:cNvPicPr preferRelativeResize="0"/>
            <p:nvPr/>
          </p:nvPicPr>
          <p:blipFill rotWithShape="1">
            <a:blip r:embed="rId4">
              <a:alphaModFix/>
            </a:blip>
            <a:srcRect b="0" l="0" r="0" t="0"/>
            <a:stretch/>
          </p:blipFill>
          <p:spPr>
            <a:xfrm>
              <a:off x="866484" y="1455543"/>
              <a:ext cx="2086266" cy="885949"/>
            </a:xfrm>
            <a:prstGeom prst="rect">
              <a:avLst/>
            </a:prstGeom>
            <a:noFill/>
            <a:ln>
              <a:noFill/>
            </a:ln>
          </p:spPr>
        </p:pic>
      </p:grpSp>
      <p:sp>
        <p:nvSpPr>
          <p:cNvPr id="272" name="Google Shape;272;p13"/>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MX"/>
              <a:t>‹#›</a:t>
            </a:fld>
            <a:endParaRPr/>
          </a:p>
        </p:txBody>
      </p:sp>
      <p:pic>
        <p:nvPicPr>
          <p:cNvPr descr="Captura de Pantalla 2019-06-03 a la(s) 8.01.36.png" id="273" name="Google Shape;273;p13"/>
          <p:cNvPicPr preferRelativeResize="0"/>
          <p:nvPr/>
        </p:nvPicPr>
        <p:blipFill rotWithShape="1">
          <a:blip r:embed="rId5">
            <a:alphaModFix/>
          </a:blip>
          <a:srcRect b="0" l="0" r="0" t="0"/>
          <a:stretch/>
        </p:blipFill>
        <p:spPr>
          <a:xfrm>
            <a:off x="2483554" y="747889"/>
            <a:ext cx="9609668" cy="529074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7" name="Shape 277"/>
        <p:cNvGrpSpPr/>
        <p:nvPr/>
      </p:nvGrpSpPr>
      <p:grpSpPr>
        <a:xfrm>
          <a:off x="0" y="0"/>
          <a:ext cx="0" cy="0"/>
          <a:chOff x="0" y="0"/>
          <a:chExt cx="0" cy="0"/>
        </a:xfrm>
      </p:grpSpPr>
      <p:sp>
        <p:nvSpPr>
          <p:cNvPr id="278" name="Google Shape;278;p14"/>
          <p:cNvSpPr txBox="1"/>
          <p:nvPr>
            <p:ph type="title"/>
          </p:nvPr>
        </p:nvSpPr>
        <p:spPr>
          <a:xfrm>
            <a:off x="4562475" y="458402"/>
            <a:ext cx="6543675" cy="996084"/>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p>
            <a:pPr indent="0" lvl="0" marL="0" rtl="0" algn="ctr">
              <a:spcBef>
                <a:spcPts val="0"/>
              </a:spcBef>
              <a:spcAft>
                <a:spcPts val="0"/>
              </a:spcAft>
              <a:buClr>
                <a:srgbClr val="7B4332"/>
              </a:buClr>
              <a:buSzPts val="3600"/>
              <a:buFont typeface="Lustria"/>
              <a:buNone/>
            </a:pPr>
            <a:r>
              <a:rPr lang="es-MX" sz="3600">
                <a:solidFill>
                  <a:srgbClr val="7B4332"/>
                </a:solidFill>
              </a:rPr>
              <a:t>5.c. Introducción o justificación y descripción del proyecto. </a:t>
            </a:r>
            <a:endParaRPr sz="3600">
              <a:solidFill>
                <a:srgbClr val="7B4332"/>
              </a:solidFill>
            </a:endParaRPr>
          </a:p>
        </p:txBody>
      </p:sp>
      <p:sp>
        <p:nvSpPr>
          <p:cNvPr id="279" name="Google Shape;279;p14"/>
          <p:cNvSpPr/>
          <p:nvPr/>
        </p:nvSpPr>
        <p:spPr>
          <a:xfrm>
            <a:off x="0" y="2423103"/>
            <a:ext cx="12163912" cy="4185761"/>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br>
              <a:rPr b="1" lang="es-MX" sz="1400">
                <a:solidFill>
                  <a:schemeClr val="lt1"/>
                </a:solidFill>
                <a:latin typeface="PT Serif"/>
                <a:ea typeface="PT Serif"/>
                <a:cs typeface="PT Serif"/>
                <a:sym typeface="PT Serif"/>
              </a:rPr>
            </a:br>
            <a:r>
              <a:rPr lang="es-MX" sz="1400">
                <a:solidFill>
                  <a:schemeClr val="lt1"/>
                </a:solidFill>
                <a:latin typeface="Lustria"/>
                <a:ea typeface="Lustria"/>
                <a:cs typeface="Lustria"/>
                <a:sym typeface="Lustria"/>
              </a:rPr>
              <a:t>El peyote o Lophophora williamsii, contiene más de 30 alcaloides entre los que se encuentra la mezcalina, un poderoso alucinógeno que absorbe en un colorido trance a quienes lo prueban. Se dice que puede llegar a ser mucho más potente que el LSD.</a:t>
            </a:r>
            <a:endParaRPr sz="1400">
              <a:solidFill>
                <a:schemeClr val="lt1"/>
              </a:solidFill>
              <a:latin typeface="Lustria"/>
              <a:ea typeface="Lustria"/>
              <a:cs typeface="Lustria"/>
              <a:sym typeface="Lustria"/>
            </a:endParaRPr>
          </a:p>
          <a:p>
            <a:pPr indent="0" lvl="0" marL="0" marR="0" rtl="0" algn="just">
              <a:spcBef>
                <a:spcPts val="0"/>
              </a:spcBef>
              <a:spcAft>
                <a:spcPts val="0"/>
              </a:spcAft>
              <a:buNone/>
            </a:pPr>
            <a:r>
              <a:rPr lang="es-MX" sz="1400">
                <a:solidFill>
                  <a:schemeClr val="lt1"/>
                </a:solidFill>
                <a:latin typeface="Lustria"/>
                <a:ea typeface="Lustria"/>
                <a:cs typeface="Lustria"/>
                <a:sym typeface="Lustria"/>
              </a:rPr>
              <a:t>En México existen diversos grupos que buscan la despenalización de sustancias prohibidas con propiedades psicoactivas. El peyote  guarda una dimensión intercultural y de su relevancia en el aspecto religioso aso ciado con las tradiciones y rituales de origen nativo americano. El peyote genera discusiones con enfoques interdisciplinario, que permiten reconocer el valor patrimonial  de esta planta.</a:t>
            </a:r>
            <a:endParaRPr/>
          </a:p>
          <a:p>
            <a:pPr indent="0" lvl="0" marL="0" marR="0" rtl="0" algn="just">
              <a:spcBef>
                <a:spcPts val="0"/>
              </a:spcBef>
              <a:spcAft>
                <a:spcPts val="0"/>
              </a:spcAft>
              <a:buNone/>
            </a:pPr>
            <a:r>
              <a:rPr lang="es-MX" sz="1400">
                <a:solidFill>
                  <a:schemeClr val="lt1"/>
                </a:solidFill>
                <a:latin typeface="Lustria"/>
                <a:ea typeface="Lustria"/>
                <a:cs typeface="Lustria"/>
                <a:sym typeface="Lustria"/>
              </a:rPr>
              <a:t>Lo primero que hay que entender es que el peyote no es una "droga" en el sentido en que el LSD o el MDMA lo son: no fue fabricada en un laboratorio con el objetivo de producir efectos alucinógenos en el organismo; en el mismo sentido, no se ha demostrado que su consumo provoque adicción ni daños en el organismo a largo plazo. Por ejemplo, los huicholes (una de las pocas naciones indígenas mexicanas con autorización para consumirlo y transportarlo) lo equiparan a un dios a quien llaman Hikuri, el venado azul, de cuya carne extraen medicina para el cuerpo y el espíritu.</a:t>
            </a:r>
            <a:endParaRPr/>
          </a:p>
          <a:p>
            <a:pPr indent="0" lvl="0" marL="0" marR="0" rtl="0" algn="just">
              <a:spcBef>
                <a:spcPts val="0"/>
              </a:spcBef>
              <a:spcAft>
                <a:spcPts val="0"/>
              </a:spcAft>
              <a:buNone/>
            </a:pPr>
            <a:r>
              <a:rPr lang="es-MX" sz="1400">
                <a:solidFill>
                  <a:schemeClr val="lt1"/>
                </a:solidFill>
                <a:latin typeface="Lustria"/>
                <a:ea typeface="Lustria"/>
                <a:cs typeface="Lustria"/>
                <a:sym typeface="Lustria"/>
              </a:rPr>
              <a:t>Existe evidencia de que el peyote ha sido utilizado por grupos humanos, desde hace casi seis mil años, aunque los cronistas de Indias también lo describieron profusamente, elogiando sus propiedades medicinales, quienes a menudo le ofrecen a los botoncitos de peyote ofrendas de maíz, tabaco e incienso.</a:t>
            </a:r>
            <a:endParaRPr/>
          </a:p>
          <a:p>
            <a:pPr indent="0" lvl="0" marL="0" marR="0" rtl="0" algn="just">
              <a:spcBef>
                <a:spcPts val="0"/>
              </a:spcBef>
              <a:spcAft>
                <a:spcPts val="0"/>
              </a:spcAft>
              <a:buNone/>
            </a:pPr>
            <a:r>
              <a:t/>
            </a:r>
            <a:endParaRPr sz="1400">
              <a:solidFill>
                <a:schemeClr val="lt1"/>
              </a:solidFill>
              <a:latin typeface="Lustria"/>
              <a:ea typeface="Lustria"/>
              <a:cs typeface="Lustria"/>
              <a:sym typeface="Lustria"/>
            </a:endParaRPr>
          </a:p>
          <a:p>
            <a:pPr indent="0" lvl="0" marL="0" marR="0" rtl="0" algn="just">
              <a:spcBef>
                <a:spcPts val="0"/>
              </a:spcBef>
              <a:spcAft>
                <a:spcPts val="0"/>
              </a:spcAft>
              <a:buNone/>
            </a:pPr>
            <a:r>
              <a:rPr lang="es-MX" sz="1400">
                <a:solidFill>
                  <a:schemeClr val="lt1"/>
                </a:solidFill>
                <a:latin typeface="Lustria"/>
                <a:ea typeface="Lustria"/>
                <a:cs typeface="Lustria"/>
                <a:sym typeface="Lustria"/>
              </a:rPr>
              <a:t>Debido al debate que se da en la actualidad, las autoridades tradicionales pierden, en parte, su control sobre las comunidades y sus costumbres, ya que existen diferentes modalidades de consumir el peyote, para relacionar estos datos con otros elementos del ritual. </a:t>
            </a:r>
            <a:endParaRPr/>
          </a:p>
          <a:p>
            <a:pPr indent="0" lvl="0" marL="0" marR="0" rtl="0" algn="just">
              <a:spcBef>
                <a:spcPts val="0"/>
              </a:spcBef>
              <a:spcAft>
                <a:spcPts val="0"/>
              </a:spcAft>
              <a:buNone/>
            </a:pPr>
            <a:r>
              <a:rPr lang="es-MX" sz="1400">
                <a:solidFill>
                  <a:schemeClr val="lt1"/>
                </a:solidFill>
                <a:latin typeface="Lustria"/>
                <a:ea typeface="Lustria"/>
                <a:cs typeface="Lustria"/>
                <a:sym typeface="Lustria"/>
              </a:rPr>
              <a:t>El consumo de peyote sigue siendo un aspecto que genera controversia, tanto por ser patrimonio de una cultura, como el daño psicosocial y de salud por su consumo, que le dan turbidez a los nuevos estudios en torno a la presencia del cacto en rituales curativos, agrícolas o religiosos que intentan dar luz sobre nuevos significados y propiedades de dicha planta. </a:t>
            </a:r>
            <a:endParaRPr sz="1400">
              <a:solidFill>
                <a:schemeClr val="lt1"/>
              </a:solidFill>
              <a:latin typeface="Lustria"/>
              <a:ea typeface="Lustria"/>
              <a:cs typeface="Lustria"/>
              <a:sym typeface="Lustria"/>
            </a:endParaRPr>
          </a:p>
          <a:p>
            <a:pPr indent="0" lvl="0" marL="0" marR="0" rtl="0" algn="just">
              <a:spcBef>
                <a:spcPts val="0"/>
              </a:spcBef>
              <a:spcAft>
                <a:spcPts val="0"/>
              </a:spcAft>
              <a:buNone/>
            </a:pPr>
            <a:r>
              <a:rPr lang="es-MX" sz="1400">
                <a:solidFill>
                  <a:schemeClr val="lt1"/>
                </a:solidFill>
                <a:latin typeface="Lustria"/>
                <a:ea typeface="Lustria"/>
                <a:cs typeface="Lustria"/>
                <a:sym typeface="Lustria"/>
              </a:rPr>
              <a:t>El peyote, cobra importancia por vincular ciertos elementos del ritual, uso, repercusiones que se evidencian hoy.</a:t>
            </a:r>
            <a:endParaRPr sz="1400">
              <a:solidFill>
                <a:schemeClr val="lt1"/>
              </a:solidFill>
              <a:latin typeface="Lustria"/>
              <a:ea typeface="Lustria"/>
              <a:cs typeface="Lustria"/>
              <a:sym typeface="Lustria"/>
            </a:endParaRPr>
          </a:p>
        </p:txBody>
      </p:sp>
      <p:grpSp>
        <p:nvGrpSpPr>
          <p:cNvPr id="280" name="Google Shape;280;p14"/>
          <p:cNvGrpSpPr/>
          <p:nvPr/>
        </p:nvGrpSpPr>
        <p:grpSpPr>
          <a:xfrm>
            <a:off x="66676" y="66675"/>
            <a:ext cx="3295650" cy="1781175"/>
            <a:chOff x="66675" y="66675"/>
            <a:chExt cx="4048125" cy="2274817"/>
          </a:xfrm>
        </p:grpSpPr>
        <p:pic>
          <p:nvPicPr>
            <p:cNvPr id="281" name="Google Shape;281;p14"/>
            <p:cNvPicPr preferRelativeResize="0"/>
            <p:nvPr/>
          </p:nvPicPr>
          <p:blipFill rotWithShape="1">
            <a:blip r:embed="rId3">
              <a:alphaModFix/>
            </a:blip>
            <a:srcRect b="0" l="66823" r="0" t="0"/>
            <a:stretch/>
          </p:blipFill>
          <p:spPr>
            <a:xfrm>
              <a:off x="66675" y="66675"/>
              <a:ext cx="4048125" cy="1831843"/>
            </a:xfrm>
            <a:prstGeom prst="rect">
              <a:avLst/>
            </a:prstGeom>
            <a:noFill/>
            <a:ln>
              <a:noFill/>
            </a:ln>
          </p:spPr>
        </p:pic>
        <p:pic>
          <p:nvPicPr>
            <p:cNvPr id="282" name="Google Shape;282;p14"/>
            <p:cNvPicPr preferRelativeResize="0"/>
            <p:nvPr/>
          </p:nvPicPr>
          <p:blipFill rotWithShape="1">
            <a:blip r:embed="rId4">
              <a:alphaModFix/>
            </a:blip>
            <a:srcRect b="0" l="0" r="0" t="0"/>
            <a:stretch/>
          </p:blipFill>
          <p:spPr>
            <a:xfrm>
              <a:off x="866484" y="1455543"/>
              <a:ext cx="2086266" cy="885949"/>
            </a:xfrm>
            <a:prstGeom prst="rect">
              <a:avLst/>
            </a:prstGeom>
            <a:noFill/>
            <a:ln>
              <a:noFill/>
            </a:ln>
          </p:spPr>
        </p:pic>
      </p:grpSp>
      <p:sp>
        <p:nvSpPr>
          <p:cNvPr id="283" name="Google Shape;283;p14"/>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7" name="Shape 287"/>
        <p:cNvGrpSpPr/>
        <p:nvPr/>
      </p:nvGrpSpPr>
      <p:grpSpPr>
        <a:xfrm>
          <a:off x="0" y="0"/>
          <a:ext cx="0" cy="0"/>
          <a:chOff x="0" y="0"/>
          <a:chExt cx="0" cy="0"/>
        </a:xfrm>
      </p:grpSpPr>
      <p:sp>
        <p:nvSpPr>
          <p:cNvPr id="288" name="Google Shape;288;p15"/>
          <p:cNvSpPr txBox="1"/>
          <p:nvPr>
            <p:ph type="title"/>
          </p:nvPr>
        </p:nvSpPr>
        <p:spPr>
          <a:xfrm>
            <a:off x="752" y="23430"/>
            <a:ext cx="12177956" cy="750842"/>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Autofit/>
          </a:bodyPr>
          <a:lstStyle/>
          <a:p>
            <a:pPr indent="0" lvl="0" marL="0" rtl="0" algn="ctr">
              <a:spcBef>
                <a:spcPts val="0"/>
              </a:spcBef>
              <a:spcAft>
                <a:spcPts val="0"/>
              </a:spcAft>
              <a:buClr>
                <a:srgbClr val="7B4332"/>
              </a:buClr>
              <a:buSzPts val="3200"/>
              <a:buFont typeface="Lustria"/>
              <a:buNone/>
            </a:pPr>
            <a:r>
              <a:rPr lang="es-MX" sz="3200">
                <a:solidFill>
                  <a:srgbClr val="7B4332"/>
                </a:solidFill>
              </a:rPr>
              <a:t>5.d. Objetivo general del proyecto y de cada asignatura involucrada.  </a:t>
            </a:r>
            <a:endParaRPr sz="3200">
              <a:solidFill>
                <a:srgbClr val="7B4332"/>
              </a:solidFill>
            </a:endParaRPr>
          </a:p>
        </p:txBody>
      </p:sp>
      <p:sp>
        <p:nvSpPr>
          <p:cNvPr id="289" name="Google Shape;289;p15"/>
          <p:cNvSpPr txBox="1"/>
          <p:nvPr/>
        </p:nvSpPr>
        <p:spPr>
          <a:xfrm>
            <a:off x="467832" y="747791"/>
            <a:ext cx="11206717" cy="92333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MX" sz="1800">
                <a:solidFill>
                  <a:schemeClr val="lt1"/>
                </a:solidFill>
                <a:latin typeface="Lustria"/>
                <a:ea typeface="Lustria"/>
                <a:cs typeface="Lustria"/>
                <a:sym typeface="Lustria"/>
              </a:rPr>
              <a:t>Objetivo general: Analizar de manera interdisciplinaria, el uso intercultural y sostenible del peyote, así como sus distintas repercusiones, para proponer innovaciones sobre las formas y contenidos que se distribuyen en las redes sociales.</a:t>
            </a:r>
            <a:endParaRPr/>
          </a:p>
        </p:txBody>
      </p:sp>
      <p:sp>
        <p:nvSpPr>
          <p:cNvPr id="290" name="Google Shape;290;p15"/>
          <p:cNvSpPr/>
          <p:nvPr/>
        </p:nvSpPr>
        <p:spPr>
          <a:xfrm>
            <a:off x="2743952" y="-563494"/>
            <a:ext cx="17701243" cy="830997"/>
          </a:xfrm>
          <a:prstGeom prst="rect">
            <a:avLst/>
          </a:prstGeom>
          <a:noFill/>
          <a:ln>
            <a:noFill/>
          </a:ln>
        </p:spPr>
        <p:txBody>
          <a:bodyPr anchorCtr="0" anchor="ctr" bIns="0" lIns="91425" spcFirstLastPara="1" rIns="91425" wrap="square" tIns="0">
            <a:spAutoFit/>
          </a:bodyPr>
          <a:lstStyle/>
          <a:p>
            <a:pPr indent="0" lvl="0" marL="0" marR="0" rtl="0" algn="l">
              <a:lnSpc>
                <a:spcPct val="100000"/>
              </a:lnSpc>
              <a:spcBef>
                <a:spcPts val="0"/>
              </a:spcBef>
              <a:spcAft>
                <a:spcPts val="0"/>
              </a:spcAft>
              <a:buClr>
                <a:schemeClr val="lt1"/>
              </a:buClr>
              <a:buSzPts val="1800"/>
              <a:buFont typeface="Arial"/>
              <a:buNone/>
            </a:pPr>
            <a:br>
              <a:rPr b="0" i="0" lang="es-MX" sz="1800" u="none" cap="none" strike="noStrike">
                <a:solidFill>
                  <a:schemeClr val="lt1"/>
                </a:solidFill>
                <a:latin typeface="Arial"/>
                <a:ea typeface="Arial"/>
                <a:cs typeface="Arial"/>
                <a:sym typeface="Arial"/>
              </a:rPr>
            </a:br>
            <a:endParaRPr b="0" i="0" sz="18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800"/>
              <a:buFont typeface="Lustria"/>
              <a:buNone/>
            </a:pPr>
            <a:r>
              <a:t/>
            </a:r>
            <a:endParaRPr b="0" i="0" sz="1800" u="none" cap="none" strike="noStrike">
              <a:solidFill>
                <a:schemeClr val="lt1"/>
              </a:solidFill>
              <a:latin typeface="Arial"/>
              <a:ea typeface="Arial"/>
              <a:cs typeface="Arial"/>
              <a:sym typeface="Arial"/>
            </a:endParaRPr>
          </a:p>
        </p:txBody>
      </p:sp>
      <p:graphicFrame>
        <p:nvGraphicFramePr>
          <p:cNvPr id="291" name="Google Shape;291;p15"/>
          <p:cNvGraphicFramePr/>
          <p:nvPr/>
        </p:nvGraphicFramePr>
        <p:xfrm>
          <a:off x="14043" y="2664210"/>
          <a:ext cx="3000000" cy="3000000"/>
        </p:xfrm>
        <a:graphic>
          <a:graphicData uri="http://schemas.openxmlformats.org/drawingml/2006/table">
            <a:tbl>
              <a:tblPr bandRow="1" firstRow="1">
                <a:noFill/>
                <a:tableStyleId>{487EE52A-FD5A-47C6-AC18-7CF42A9EA96A}</a:tableStyleId>
              </a:tblPr>
              <a:tblGrid>
                <a:gridCol w="3041175"/>
                <a:gridCol w="3041175"/>
                <a:gridCol w="3041175"/>
                <a:gridCol w="3041175"/>
              </a:tblGrid>
              <a:tr h="309300">
                <a:tc gridSpan="4">
                  <a:txBody>
                    <a:bodyPr/>
                    <a:lstStyle/>
                    <a:p>
                      <a:pPr indent="0" lvl="0" marL="0" marR="0" rtl="0" algn="ctr">
                        <a:spcBef>
                          <a:spcPts val="0"/>
                        </a:spcBef>
                        <a:spcAft>
                          <a:spcPts val="0"/>
                        </a:spcAft>
                        <a:buNone/>
                      </a:pPr>
                      <a:r>
                        <a:rPr lang="es-MX" sz="1800"/>
                        <a:t>Objetivos</a:t>
                      </a:r>
                      <a:r>
                        <a:rPr lang="es-MX" sz="1800"/>
                        <a:t> de cada asignatura</a:t>
                      </a:r>
                      <a:endParaRPr sz="1800"/>
                    </a:p>
                  </a:txBody>
                  <a:tcPr marT="45725" marB="45725" marR="91450" marL="91450"/>
                </a:tc>
                <a:tc hMerge="1"/>
                <a:tc hMerge="1"/>
                <a:tc hMerge="1"/>
              </a:tr>
              <a:tr h="309300">
                <a:tc>
                  <a:txBody>
                    <a:bodyPr/>
                    <a:lstStyle/>
                    <a:p>
                      <a:pPr indent="0" lvl="0" marL="0" marR="0" rtl="0" algn="l">
                        <a:spcBef>
                          <a:spcPts val="0"/>
                        </a:spcBef>
                        <a:spcAft>
                          <a:spcPts val="0"/>
                        </a:spcAft>
                        <a:buNone/>
                      </a:pPr>
                      <a:r>
                        <a:rPr lang="es-MX" sz="1800">
                          <a:solidFill>
                            <a:srgbClr val="FF0000"/>
                          </a:solidFill>
                        </a:rPr>
                        <a:t>Matemáticas</a:t>
                      </a:r>
                      <a:endParaRPr sz="1800">
                        <a:solidFill>
                          <a:srgbClr val="FF0000"/>
                        </a:solidFill>
                      </a:endParaRPr>
                    </a:p>
                  </a:txBody>
                  <a:tcPr marT="45725" marB="45725" marR="91450" marL="91450"/>
                </a:tc>
                <a:tc>
                  <a:txBody>
                    <a:bodyPr/>
                    <a:lstStyle/>
                    <a:p>
                      <a:pPr indent="0" lvl="0" marL="0" marR="0" rtl="0" algn="l">
                        <a:spcBef>
                          <a:spcPts val="0"/>
                        </a:spcBef>
                        <a:spcAft>
                          <a:spcPts val="0"/>
                        </a:spcAft>
                        <a:buNone/>
                      </a:pPr>
                      <a:r>
                        <a:rPr lang="es-MX" sz="1800">
                          <a:solidFill>
                            <a:srgbClr val="FF0000"/>
                          </a:solidFill>
                        </a:rPr>
                        <a:t>Ética</a:t>
                      </a:r>
                      <a:endParaRPr sz="1800">
                        <a:solidFill>
                          <a:srgbClr val="FF0000"/>
                        </a:solidFill>
                      </a:endParaRPr>
                    </a:p>
                  </a:txBody>
                  <a:tcPr marT="45725" marB="45725" marR="91450" marL="91450"/>
                </a:tc>
                <a:tc>
                  <a:txBody>
                    <a:bodyPr/>
                    <a:lstStyle/>
                    <a:p>
                      <a:pPr indent="0" lvl="0" marL="0" marR="0" rtl="0" algn="l">
                        <a:spcBef>
                          <a:spcPts val="0"/>
                        </a:spcBef>
                        <a:spcAft>
                          <a:spcPts val="0"/>
                        </a:spcAft>
                        <a:buNone/>
                      </a:pPr>
                      <a:r>
                        <a:rPr lang="es-MX" sz="1800">
                          <a:solidFill>
                            <a:srgbClr val="FF0000"/>
                          </a:solidFill>
                        </a:rPr>
                        <a:t>Educación para la salud</a:t>
                      </a:r>
                      <a:endParaRPr sz="1800">
                        <a:solidFill>
                          <a:srgbClr val="FF0000"/>
                        </a:solidFill>
                      </a:endParaRPr>
                    </a:p>
                  </a:txBody>
                  <a:tcPr marT="45725" marB="45725" marR="91450" marL="91450"/>
                </a:tc>
                <a:tc>
                  <a:txBody>
                    <a:bodyPr/>
                    <a:lstStyle/>
                    <a:p>
                      <a:pPr indent="0" lvl="0" marL="0" marR="0" rtl="0" algn="l">
                        <a:spcBef>
                          <a:spcPts val="0"/>
                        </a:spcBef>
                        <a:spcAft>
                          <a:spcPts val="0"/>
                        </a:spcAft>
                        <a:buNone/>
                      </a:pPr>
                      <a:r>
                        <a:rPr lang="es-MX" sz="1800">
                          <a:solidFill>
                            <a:srgbClr val="FF0000"/>
                          </a:solidFill>
                        </a:rPr>
                        <a:t>Química</a:t>
                      </a:r>
                      <a:endParaRPr sz="1800">
                        <a:solidFill>
                          <a:srgbClr val="FF0000"/>
                        </a:solidFill>
                      </a:endParaRPr>
                    </a:p>
                  </a:txBody>
                  <a:tcPr marT="45725" marB="45725" marR="91450" marL="91450"/>
                </a:tc>
              </a:tr>
              <a:tr h="2459425">
                <a:tc>
                  <a:txBody>
                    <a:bodyPr/>
                    <a:lstStyle/>
                    <a:p>
                      <a:pPr indent="0" lvl="0" marL="0" marR="0" rtl="0" algn="just">
                        <a:lnSpc>
                          <a:spcPct val="115000"/>
                        </a:lnSpc>
                        <a:spcBef>
                          <a:spcPts val="0"/>
                        </a:spcBef>
                        <a:spcAft>
                          <a:spcPts val="0"/>
                        </a:spcAft>
                        <a:buNone/>
                      </a:pPr>
                      <a:r>
                        <a:rPr lang="es-MX" sz="1100"/>
                        <a:t>Realizar un  análisis la información proporcionados por una base de datos o gráficos sobre la violencia producto del tráfico de drogas</a:t>
                      </a:r>
                      <a:r>
                        <a:rPr lang="es-MX" sz="1100"/>
                        <a:t> y enlazarlo con el tema del peyote.</a:t>
                      </a:r>
                      <a:endParaRPr sz="1100"/>
                    </a:p>
                  </a:txBody>
                  <a:tcPr marT="45725" marB="45725" marR="91450" marL="91450"/>
                </a:tc>
                <a:tc>
                  <a:txBody>
                    <a:bodyPr/>
                    <a:lstStyle/>
                    <a:p>
                      <a:pPr indent="0" lvl="0" marL="0" marR="0" rtl="0" algn="just">
                        <a:lnSpc>
                          <a:spcPct val="115000"/>
                        </a:lnSpc>
                        <a:spcBef>
                          <a:spcPts val="0"/>
                        </a:spcBef>
                        <a:spcAft>
                          <a:spcPts val="0"/>
                        </a:spcAft>
                        <a:buClr>
                          <a:schemeClr val="dk1"/>
                        </a:buClr>
                        <a:buSzPts val="1100"/>
                        <a:buFont typeface="Century Gothic"/>
                        <a:buNone/>
                      </a:pPr>
                      <a:r>
                        <a:rPr lang="es-MX" sz="1100">
                          <a:solidFill>
                            <a:schemeClr val="dk1"/>
                          </a:solidFill>
                          <a:latin typeface="Century Gothic"/>
                          <a:ea typeface="Century Gothic"/>
                          <a:cs typeface="Century Gothic"/>
                          <a:sym typeface="Century Gothic"/>
                        </a:rPr>
                        <a:t>Identificar y analizar desde la moral, los diferentes aspectos que permitan tomar distintas posturas a favor y en contra, frente al impacto que tiene las distintas formas en que se consume el peyote, así como confrontar las repercusiones en los distintos ámbitos en que se desarrolla el ser humano.</a:t>
                      </a:r>
                      <a:endParaRPr/>
                    </a:p>
                    <a:p>
                      <a:pPr indent="0" lvl="0" marL="0" marR="0" rtl="0" algn="just">
                        <a:lnSpc>
                          <a:spcPct val="115000"/>
                        </a:lnSpc>
                        <a:spcBef>
                          <a:spcPts val="0"/>
                        </a:spcBef>
                        <a:spcAft>
                          <a:spcPts val="0"/>
                        </a:spcAft>
                        <a:buClr>
                          <a:schemeClr val="lt1"/>
                        </a:buClr>
                        <a:buSzPts val="1100"/>
                        <a:buFont typeface="Lustria"/>
                        <a:buNone/>
                      </a:pPr>
                      <a:r>
                        <a:t/>
                      </a:r>
                      <a:endParaRPr sz="1100">
                        <a:solidFill>
                          <a:schemeClr val="dk1"/>
                        </a:solidFill>
                        <a:latin typeface="Century Gothic"/>
                        <a:ea typeface="Century Gothic"/>
                        <a:cs typeface="Century Gothic"/>
                        <a:sym typeface="Century Gothic"/>
                      </a:endParaRPr>
                    </a:p>
                    <a:p>
                      <a:pPr indent="0" lvl="0" marL="0" marR="0" rtl="0" algn="just">
                        <a:lnSpc>
                          <a:spcPct val="115000"/>
                        </a:lnSpc>
                        <a:spcBef>
                          <a:spcPts val="0"/>
                        </a:spcBef>
                        <a:spcAft>
                          <a:spcPts val="0"/>
                        </a:spcAft>
                        <a:buClr>
                          <a:schemeClr val="lt1"/>
                        </a:buClr>
                        <a:buSzPts val="1100"/>
                        <a:buFont typeface="Lustria"/>
                        <a:buNone/>
                      </a:pPr>
                      <a:r>
                        <a:t/>
                      </a:r>
                      <a:endParaRPr sz="1100">
                        <a:solidFill>
                          <a:schemeClr val="dk1"/>
                        </a:solidFill>
                        <a:latin typeface="Century Gothic"/>
                        <a:ea typeface="Century Gothic"/>
                        <a:cs typeface="Century Gothic"/>
                        <a:sym typeface="Century Gothic"/>
                      </a:endParaRPr>
                    </a:p>
                    <a:p>
                      <a:pPr indent="0" lvl="0" marL="0" marR="0" rtl="0" algn="just">
                        <a:lnSpc>
                          <a:spcPct val="115000"/>
                        </a:lnSpc>
                        <a:spcBef>
                          <a:spcPts val="0"/>
                        </a:spcBef>
                        <a:spcAft>
                          <a:spcPts val="0"/>
                        </a:spcAft>
                        <a:buNone/>
                      </a:pPr>
                      <a:r>
                        <a:t/>
                      </a:r>
                      <a:endParaRPr sz="1100">
                        <a:solidFill>
                          <a:schemeClr val="dk1"/>
                        </a:solidFill>
                        <a:latin typeface="Century Gothic"/>
                        <a:ea typeface="Century Gothic"/>
                        <a:cs typeface="Century Gothic"/>
                        <a:sym typeface="Century Gothic"/>
                      </a:endParaRPr>
                    </a:p>
                  </a:txBody>
                  <a:tcPr marT="45725" marB="45725" marR="91450" marL="91450"/>
                </a:tc>
                <a:tc>
                  <a:txBody>
                    <a:bodyPr/>
                    <a:lstStyle/>
                    <a:p>
                      <a:pPr indent="0" lvl="0" marL="0" marR="0" rtl="0" algn="just">
                        <a:lnSpc>
                          <a:spcPct val="115000"/>
                        </a:lnSpc>
                        <a:spcBef>
                          <a:spcPts val="0"/>
                        </a:spcBef>
                        <a:spcAft>
                          <a:spcPts val="0"/>
                        </a:spcAft>
                        <a:buNone/>
                      </a:pPr>
                      <a:r>
                        <a:rPr lang="es-MX" sz="1100">
                          <a:solidFill>
                            <a:schemeClr val="dk1"/>
                          </a:solidFill>
                          <a:latin typeface="Century Gothic"/>
                          <a:ea typeface="Century Gothic"/>
                          <a:cs typeface="Century Gothic"/>
                          <a:sym typeface="Century Gothic"/>
                        </a:rPr>
                        <a:t>Identificar los efectos en la salud de los consumidores, principalmente en el sistema nervioso y los esfuerzos que se hacen por minimizar el impacto a la salud que realizan las entidades gubernamentales y privadas.</a:t>
                      </a:r>
                      <a:br>
                        <a:rPr lang="es-MX" sz="1100">
                          <a:solidFill>
                            <a:schemeClr val="dk1"/>
                          </a:solidFill>
                          <a:latin typeface="Century Gothic"/>
                          <a:ea typeface="Century Gothic"/>
                          <a:cs typeface="Century Gothic"/>
                          <a:sym typeface="Century Gothic"/>
                        </a:rPr>
                      </a:br>
                      <a:endParaRPr sz="1100">
                        <a:solidFill>
                          <a:schemeClr val="dk1"/>
                        </a:solidFill>
                        <a:latin typeface="Century Gothic"/>
                        <a:ea typeface="Century Gothic"/>
                        <a:cs typeface="Century Gothic"/>
                        <a:sym typeface="Century Gothic"/>
                      </a:endParaRPr>
                    </a:p>
                    <a:p>
                      <a:pPr indent="0" lvl="0" marL="0" marR="0" rtl="0" algn="just">
                        <a:lnSpc>
                          <a:spcPct val="115000"/>
                        </a:lnSpc>
                        <a:spcBef>
                          <a:spcPts val="0"/>
                        </a:spcBef>
                        <a:spcAft>
                          <a:spcPts val="0"/>
                        </a:spcAft>
                        <a:buClr>
                          <a:schemeClr val="dk1"/>
                        </a:buClr>
                        <a:buSzPts val="1100"/>
                        <a:buFont typeface="Century Gothic"/>
                        <a:buNone/>
                      </a:pPr>
                      <a:r>
                        <a:rPr lang="es-MX" sz="1100">
                          <a:solidFill>
                            <a:schemeClr val="dk1"/>
                          </a:solidFill>
                          <a:latin typeface="Century Gothic"/>
                          <a:ea typeface="Century Gothic"/>
                          <a:cs typeface="Century Gothic"/>
                          <a:sym typeface="Century Gothic"/>
                        </a:rPr>
                        <a:t>Se estudiará el impacto a la salud, que provoca el uso del peyote, ya sea para ritual o recreación, mediante un mapa conceptual y una linea del tiempo.</a:t>
                      </a:r>
                      <a:endParaRPr/>
                    </a:p>
                    <a:p>
                      <a:pPr indent="0" lvl="0" marL="0" marR="0" rtl="0" algn="just">
                        <a:lnSpc>
                          <a:spcPct val="115000"/>
                        </a:lnSpc>
                        <a:spcBef>
                          <a:spcPts val="0"/>
                        </a:spcBef>
                        <a:spcAft>
                          <a:spcPts val="0"/>
                        </a:spcAft>
                        <a:buNone/>
                      </a:pPr>
                      <a:r>
                        <a:t/>
                      </a:r>
                      <a:endParaRPr sz="1100">
                        <a:solidFill>
                          <a:schemeClr val="dk1"/>
                        </a:solidFill>
                        <a:latin typeface="Century Gothic"/>
                        <a:ea typeface="Century Gothic"/>
                        <a:cs typeface="Century Gothic"/>
                        <a:sym typeface="Century Gothic"/>
                      </a:endParaRPr>
                    </a:p>
                  </a:txBody>
                  <a:tcPr marT="45725" marB="45725" marR="91450" marL="91450"/>
                </a:tc>
                <a:tc>
                  <a:txBody>
                    <a:bodyPr/>
                    <a:lstStyle/>
                    <a:p>
                      <a:pPr indent="0" lvl="0" marL="0" marR="0" rtl="0" algn="just">
                        <a:lnSpc>
                          <a:spcPct val="115000"/>
                        </a:lnSpc>
                        <a:spcBef>
                          <a:spcPts val="0"/>
                        </a:spcBef>
                        <a:spcAft>
                          <a:spcPts val="0"/>
                        </a:spcAft>
                        <a:buNone/>
                      </a:pPr>
                      <a:r>
                        <a:rPr lang="es-MX" sz="1100">
                          <a:solidFill>
                            <a:schemeClr val="dk1"/>
                          </a:solidFill>
                          <a:latin typeface="Century Gothic"/>
                          <a:ea typeface="Century Gothic"/>
                          <a:cs typeface="Century Gothic"/>
                          <a:sym typeface="Century Gothic"/>
                        </a:rPr>
                        <a:t>Evaluar el impacto de las distintas sustancias que se encuentran en el peyote y la manera en que se convierten en un riesgo a la salud.</a:t>
                      </a:r>
                      <a:endParaRPr/>
                    </a:p>
                    <a:p>
                      <a:pPr indent="0" lvl="0" marL="0" marR="0" rtl="0" algn="just">
                        <a:lnSpc>
                          <a:spcPct val="115000"/>
                        </a:lnSpc>
                        <a:spcBef>
                          <a:spcPts val="0"/>
                        </a:spcBef>
                        <a:spcAft>
                          <a:spcPts val="0"/>
                        </a:spcAft>
                        <a:buNone/>
                      </a:pPr>
                      <a:r>
                        <a:rPr lang="es-MX" sz="1100">
                          <a:solidFill>
                            <a:schemeClr val="dk1"/>
                          </a:solidFill>
                          <a:latin typeface="Century Gothic"/>
                          <a:ea typeface="Century Gothic"/>
                          <a:cs typeface="Century Gothic"/>
                          <a:sym typeface="Century Gothic"/>
                        </a:rPr>
                        <a:t>Valorar las implicaciones ecológicas  de la expolotación del peyote en zonas de la república mexicana. Además de reconocer la importancias del peyote como recurso  natural. </a:t>
                      </a:r>
                      <a:endParaRPr/>
                    </a:p>
                    <a:p>
                      <a:pPr indent="0" lvl="0" marL="0" marR="0" rtl="0" algn="just">
                        <a:lnSpc>
                          <a:spcPct val="115000"/>
                        </a:lnSpc>
                        <a:spcBef>
                          <a:spcPts val="0"/>
                        </a:spcBef>
                        <a:spcAft>
                          <a:spcPts val="0"/>
                        </a:spcAft>
                        <a:buNone/>
                      </a:pPr>
                      <a:r>
                        <a:t/>
                      </a:r>
                      <a:endParaRPr sz="1100">
                        <a:solidFill>
                          <a:schemeClr val="dk1"/>
                        </a:solidFill>
                        <a:latin typeface="Century Gothic"/>
                        <a:ea typeface="Century Gothic"/>
                        <a:cs typeface="Century Gothic"/>
                        <a:sym typeface="Century Gothic"/>
                      </a:endParaRPr>
                    </a:p>
                    <a:p>
                      <a:pPr indent="0" lvl="0" marL="0" marR="0" rtl="0" algn="just">
                        <a:lnSpc>
                          <a:spcPct val="115000"/>
                        </a:lnSpc>
                        <a:spcBef>
                          <a:spcPts val="0"/>
                        </a:spcBef>
                        <a:spcAft>
                          <a:spcPts val="0"/>
                        </a:spcAft>
                        <a:buNone/>
                      </a:pPr>
                      <a:r>
                        <a:rPr lang="es-MX" sz="1100">
                          <a:solidFill>
                            <a:schemeClr val="dk1"/>
                          </a:solidFill>
                          <a:latin typeface="Century Gothic"/>
                          <a:ea typeface="Century Gothic"/>
                          <a:cs typeface="Century Gothic"/>
                          <a:sym typeface="Century Gothic"/>
                        </a:rPr>
                        <a:t>Conocer las propiedades fisicoquímicas y estructurales, de moléculas que mantienen o modifican las funciones biológicas.</a:t>
                      </a:r>
                      <a:endParaRPr sz="1100">
                        <a:solidFill>
                          <a:schemeClr val="dk1"/>
                        </a:solidFill>
                        <a:latin typeface="Century Gothic"/>
                        <a:ea typeface="Century Gothic"/>
                        <a:cs typeface="Century Gothic"/>
                        <a:sym typeface="Century Gothic"/>
                      </a:endParaRPr>
                    </a:p>
                    <a:p>
                      <a:pPr indent="0" lvl="0" marL="0" marR="0" rtl="0" algn="just">
                        <a:lnSpc>
                          <a:spcPct val="115000"/>
                        </a:lnSpc>
                        <a:spcBef>
                          <a:spcPts val="0"/>
                        </a:spcBef>
                        <a:spcAft>
                          <a:spcPts val="0"/>
                        </a:spcAft>
                        <a:buNone/>
                      </a:pPr>
                      <a:r>
                        <a:rPr lang="es-MX" sz="1100">
                          <a:solidFill>
                            <a:schemeClr val="dk1"/>
                          </a:solidFill>
                          <a:latin typeface="Century Gothic"/>
                          <a:ea typeface="Century Gothic"/>
                          <a:cs typeface="Century Gothic"/>
                          <a:sym typeface="Century Gothic"/>
                        </a:rPr>
                        <a:t> </a:t>
                      </a:r>
                      <a:endParaRPr sz="1100">
                        <a:solidFill>
                          <a:schemeClr val="dk1"/>
                        </a:solidFill>
                        <a:latin typeface="Century Gothic"/>
                        <a:ea typeface="Century Gothic"/>
                        <a:cs typeface="Century Gothic"/>
                        <a:sym typeface="Century Gothic"/>
                      </a:endParaRPr>
                    </a:p>
                    <a:p>
                      <a:pPr indent="0" lvl="0" marL="0" marR="0" rtl="0" algn="just">
                        <a:lnSpc>
                          <a:spcPct val="115000"/>
                        </a:lnSpc>
                        <a:spcBef>
                          <a:spcPts val="0"/>
                        </a:spcBef>
                        <a:spcAft>
                          <a:spcPts val="0"/>
                        </a:spcAft>
                        <a:buNone/>
                      </a:pPr>
                      <a:r>
                        <a:rPr lang="es-MX" sz="1100">
                          <a:latin typeface="Century Gothic"/>
                          <a:ea typeface="Century Gothic"/>
                          <a:cs typeface="Century Gothic"/>
                          <a:sym typeface="Century Gothic"/>
                        </a:rPr>
                        <a:t>Difundir los mecanismos químicos por las que actúan sustancias nocivas, para una comprensión fundamentada de los efectos que tienen sobre la salud.</a:t>
                      </a:r>
                      <a:endParaRPr sz="1100">
                        <a:latin typeface="Arial"/>
                        <a:ea typeface="Arial"/>
                        <a:cs typeface="Arial"/>
                        <a:sym typeface="Arial"/>
                      </a:endParaRPr>
                    </a:p>
                  </a:txBody>
                  <a:tcPr marT="63500" marB="63500" marR="63500" marL="63500"/>
                </a:tc>
              </a:tr>
            </a:tbl>
          </a:graphicData>
        </a:graphic>
      </p:graphicFrame>
      <p:sp>
        <p:nvSpPr>
          <p:cNvPr id="292" name="Google Shape;292;p15"/>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6" name="Shape 296"/>
        <p:cNvGrpSpPr/>
        <p:nvPr/>
      </p:nvGrpSpPr>
      <p:grpSpPr>
        <a:xfrm>
          <a:off x="0" y="0"/>
          <a:ext cx="0" cy="0"/>
          <a:chOff x="0" y="0"/>
          <a:chExt cx="0" cy="0"/>
        </a:xfrm>
      </p:grpSpPr>
      <p:sp>
        <p:nvSpPr>
          <p:cNvPr id="297" name="Google Shape;297;p16"/>
          <p:cNvSpPr txBox="1"/>
          <p:nvPr>
            <p:ph type="title"/>
          </p:nvPr>
        </p:nvSpPr>
        <p:spPr>
          <a:xfrm>
            <a:off x="4724400" y="441129"/>
            <a:ext cx="5848350" cy="1059873"/>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p>
            <a:pPr indent="0" lvl="0" marL="0" rtl="0" algn="ctr">
              <a:spcBef>
                <a:spcPts val="0"/>
              </a:spcBef>
              <a:spcAft>
                <a:spcPts val="0"/>
              </a:spcAft>
              <a:buClr>
                <a:srgbClr val="7B4332"/>
              </a:buClr>
              <a:buSzPts val="2700"/>
              <a:buFont typeface="Lustria"/>
              <a:buNone/>
            </a:pPr>
            <a:r>
              <a:rPr lang="es-MX" sz="2700">
                <a:solidFill>
                  <a:srgbClr val="7B4332"/>
                </a:solidFill>
              </a:rPr>
              <a:t>5.e. Pregunta generadora, pregunta guía, problema a abordar, asunto a resolver o a probar, propuesta, etc. del proyecto a realizar.</a:t>
            </a:r>
            <a:endParaRPr/>
          </a:p>
        </p:txBody>
      </p:sp>
      <p:sp>
        <p:nvSpPr>
          <p:cNvPr id="298" name="Google Shape;298;p16"/>
          <p:cNvSpPr/>
          <p:nvPr/>
        </p:nvSpPr>
        <p:spPr>
          <a:xfrm>
            <a:off x="-116804" y="2588482"/>
            <a:ext cx="12163912" cy="427809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MX" sz="2800">
                <a:solidFill>
                  <a:schemeClr val="lt1"/>
                </a:solidFill>
                <a:latin typeface="Lustria"/>
                <a:ea typeface="Lustria"/>
                <a:cs typeface="Lustria"/>
                <a:sym typeface="Lustria"/>
              </a:rPr>
              <a:t>¿Hasta qué punto pueden generar un cambio, las estrategias que se utilizan actualmente, para informar y sensibilizar a la población sobre las consecuencias sociales, médicas, interculturales y ambientales del uso del peyote, en México?</a:t>
            </a:r>
            <a:endParaRPr/>
          </a:p>
          <a:p>
            <a:pPr indent="0" lvl="0" marL="0" marR="0" rtl="0" algn="ctr">
              <a:spcBef>
                <a:spcPts val="0"/>
              </a:spcBef>
              <a:spcAft>
                <a:spcPts val="0"/>
              </a:spcAft>
              <a:buNone/>
            </a:pPr>
            <a:r>
              <a:t/>
            </a:r>
            <a:endParaRPr b="1" sz="2800">
              <a:solidFill>
                <a:schemeClr val="lt1"/>
              </a:solidFill>
              <a:latin typeface="Lustria"/>
              <a:ea typeface="Lustria"/>
              <a:cs typeface="Lustria"/>
              <a:sym typeface="Lustria"/>
            </a:endParaRPr>
          </a:p>
          <a:p>
            <a:pPr indent="0" lvl="0" marL="0" marR="0" rtl="0" algn="ctr">
              <a:spcBef>
                <a:spcPts val="0"/>
              </a:spcBef>
              <a:spcAft>
                <a:spcPts val="0"/>
              </a:spcAft>
              <a:buNone/>
            </a:pPr>
            <a:r>
              <a:t/>
            </a:r>
            <a:endParaRPr sz="2000">
              <a:solidFill>
                <a:schemeClr val="lt1"/>
              </a:solidFill>
              <a:latin typeface="Lustria"/>
              <a:ea typeface="Lustria"/>
              <a:cs typeface="Lustria"/>
              <a:sym typeface="Lustria"/>
            </a:endParaRPr>
          </a:p>
          <a:p>
            <a:pPr indent="0" lvl="0" marL="0" marR="0" rtl="0" algn="ctr">
              <a:spcBef>
                <a:spcPts val="0"/>
              </a:spcBef>
              <a:spcAft>
                <a:spcPts val="0"/>
              </a:spcAft>
              <a:buNone/>
            </a:pPr>
            <a:r>
              <a:rPr lang="es-MX" sz="1600">
                <a:solidFill>
                  <a:schemeClr val="lt1"/>
                </a:solidFill>
                <a:latin typeface="Lustria"/>
                <a:ea typeface="Lustria"/>
                <a:cs typeface="Lustria"/>
                <a:sym typeface="Lustria"/>
              </a:rPr>
              <a:t>Se pretende que los alumnos elaboren una investigación sobre los problemas causados por el uso inadecuado del peyote, y la postura intercultural que tiene. Se les solicitará a los estudiantes, propuestas para mejorar la manera en que se difunden los contenido que regularmente se expone a la población, a través de anuncios que comunican la problemáticas y las soluciones que se han realizado o que están en estudio, así como la elección de las redes sociales más adecuadas, sin olvidar la elección de un método que permita medir su impacto.</a:t>
            </a:r>
            <a:endParaRPr/>
          </a:p>
          <a:p>
            <a:pPr indent="0" lvl="0" marL="0" marR="0" rtl="0" algn="ctr">
              <a:spcBef>
                <a:spcPts val="0"/>
              </a:spcBef>
              <a:spcAft>
                <a:spcPts val="0"/>
              </a:spcAft>
              <a:buNone/>
            </a:pPr>
            <a:br>
              <a:rPr lang="es-MX" sz="1600">
                <a:solidFill>
                  <a:schemeClr val="lt1"/>
                </a:solidFill>
                <a:latin typeface="Lustria"/>
                <a:ea typeface="Lustria"/>
                <a:cs typeface="Lustria"/>
                <a:sym typeface="Lustria"/>
              </a:rPr>
            </a:br>
            <a:endParaRPr sz="1600">
              <a:solidFill>
                <a:schemeClr val="lt1"/>
              </a:solidFill>
              <a:latin typeface="Lustria"/>
              <a:ea typeface="Lustria"/>
              <a:cs typeface="Lustria"/>
              <a:sym typeface="Lustria"/>
            </a:endParaRPr>
          </a:p>
        </p:txBody>
      </p:sp>
      <p:grpSp>
        <p:nvGrpSpPr>
          <p:cNvPr id="299" name="Google Shape;299;p16"/>
          <p:cNvGrpSpPr/>
          <p:nvPr/>
        </p:nvGrpSpPr>
        <p:grpSpPr>
          <a:xfrm>
            <a:off x="66676" y="66675"/>
            <a:ext cx="3295650" cy="1781175"/>
            <a:chOff x="66675" y="66675"/>
            <a:chExt cx="4048125" cy="2274817"/>
          </a:xfrm>
        </p:grpSpPr>
        <p:pic>
          <p:nvPicPr>
            <p:cNvPr id="300" name="Google Shape;300;p16"/>
            <p:cNvPicPr preferRelativeResize="0"/>
            <p:nvPr/>
          </p:nvPicPr>
          <p:blipFill rotWithShape="1">
            <a:blip r:embed="rId3">
              <a:alphaModFix/>
            </a:blip>
            <a:srcRect b="0" l="66823" r="0" t="0"/>
            <a:stretch/>
          </p:blipFill>
          <p:spPr>
            <a:xfrm>
              <a:off x="66675" y="66675"/>
              <a:ext cx="4048125" cy="1831843"/>
            </a:xfrm>
            <a:prstGeom prst="rect">
              <a:avLst/>
            </a:prstGeom>
            <a:noFill/>
            <a:ln>
              <a:noFill/>
            </a:ln>
          </p:spPr>
        </p:pic>
        <p:pic>
          <p:nvPicPr>
            <p:cNvPr id="301" name="Google Shape;301;p16"/>
            <p:cNvPicPr preferRelativeResize="0"/>
            <p:nvPr/>
          </p:nvPicPr>
          <p:blipFill rotWithShape="1">
            <a:blip r:embed="rId4">
              <a:alphaModFix/>
            </a:blip>
            <a:srcRect b="0" l="0" r="0" t="0"/>
            <a:stretch/>
          </p:blipFill>
          <p:spPr>
            <a:xfrm>
              <a:off x="866484" y="1455543"/>
              <a:ext cx="2086266" cy="885949"/>
            </a:xfrm>
            <a:prstGeom prst="rect">
              <a:avLst/>
            </a:prstGeom>
            <a:noFill/>
            <a:ln>
              <a:noFill/>
            </a:ln>
          </p:spPr>
        </p:pic>
      </p:grpSp>
      <p:sp>
        <p:nvSpPr>
          <p:cNvPr id="302" name="Google Shape;302;p16"/>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6" name="Shape 306"/>
        <p:cNvGrpSpPr/>
        <p:nvPr/>
      </p:nvGrpSpPr>
      <p:grpSpPr>
        <a:xfrm>
          <a:off x="0" y="0"/>
          <a:ext cx="0" cy="0"/>
          <a:chOff x="0" y="0"/>
          <a:chExt cx="0" cy="0"/>
        </a:xfrm>
      </p:grpSpPr>
      <p:sp>
        <p:nvSpPr>
          <p:cNvPr id="307" name="Google Shape;307;p17"/>
          <p:cNvSpPr txBox="1"/>
          <p:nvPr>
            <p:ph type="title"/>
          </p:nvPr>
        </p:nvSpPr>
        <p:spPr>
          <a:xfrm>
            <a:off x="850392" y="0"/>
            <a:ext cx="9546021" cy="764761"/>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p>
            <a:pPr indent="0" lvl="0" marL="0" rtl="0" algn="ctr">
              <a:spcBef>
                <a:spcPts val="0"/>
              </a:spcBef>
              <a:spcAft>
                <a:spcPts val="0"/>
              </a:spcAft>
              <a:buClr>
                <a:schemeClr val="lt2"/>
              </a:buClr>
              <a:buSzPts val="4000"/>
              <a:buFont typeface="Lustria"/>
              <a:buNone/>
            </a:pPr>
            <a:r>
              <a:t/>
            </a:r>
            <a:endParaRPr>
              <a:solidFill>
                <a:srgbClr val="7B4332"/>
              </a:solidFill>
            </a:endParaRPr>
          </a:p>
        </p:txBody>
      </p:sp>
      <p:graphicFrame>
        <p:nvGraphicFramePr>
          <p:cNvPr id="308" name="Google Shape;308;p17"/>
          <p:cNvGraphicFramePr/>
          <p:nvPr/>
        </p:nvGraphicFramePr>
        <p:xfrm>
          <a:off x="522687" y="-19110"/>
          <a:ext cx="3000000" cy="3000000"/>
        </p:xfrm>
        <a:graphic>
          <a:graphicData uri="http://schemas.openxmlformats.org/drawingml/2006/table">
            <a:tbl>
              <a:tblPr>
                <a:gradFill>
                  <a:gsLst>
                    <a:gs pos="0">
                      <a:srgbClr val="E5C7C4"/>
                    </a:gs>
                    <a:gs pos="100000">
                      <a:srgbClr val="C67264"/>
                    </a:gs>
                  </a:gsLst>
                  <a:lin ang="5400000" scaled="0"/>
                </a:gradFill>
                <a:tableStyleId>{8F0EE6EC-C77C-4DC8-8C0E-8201CD71D61A}</a:tableStyleId>
              </a:tblPr>
              <a:tblGrid>
                <a:gridCol w="1732825"/>
                <a:gridCol w="2474975"/>
                <a:gridCol w="2060450"/>
                <a:gridCol w="2718825"/>
                <a:gridCol w="2027300"/>
              </a:tblGrid>
              <a:tr h="295200">
                <a:tc gridSpan="5">
                  <a:txBody>
                    <a:bodyPr/>
                    <a:lstStyle/>
                    <a:p>
                      <a:pPr indent="0" lvl="0" marL="0" marR="0" rtl="0" algn="ctr">
                        <a:spcBef>
                          <a:spcPts val="0"/>
                        </a:spcBef>
                        <a:spcAft>
                          <a:spcPts val="0"/>
                        </a:spcAft>
                        <a:buNone/>
                      </a:pPr>
                      <a:r>
                        <a:rPr b="1" lang="es-MX" sz="2400">
                          <a:solidFill>
                            <a:srgbClr val="7B4332"/>
                          </a:solidFill>
                        </a:rPr>
                        <a:t>5.f. Contenido. Temas.</a:t>
                      </a:r>
                      <a:endParaRPr b="1" i="0" sz="2400" u="none"/>
                    </a:p>
                  </a:txBody>
                  <a:tcPr marT="47625" marB="47625" marR="63500" marL="63500"/>
                </a:tc>
                <a:tc hMerge="1"/>
                <a:tc hMerge="1"/>
                <a:tc hMerge="1"/>
                <a:tc hMerge="1"/>
              </a:tr>
              <a:tr h="277225">
                <a:tc>
                  <a:txBody>
                    <a:bodyPr/>
                    <a:lstStyle/>
                    <a:p>
                      <a:pPr indent="0" lvl="0" marL="0" marR="0" rtl="0" algn="ctr">
                        <a:lnSpc>
                          <a:spcPct val="115000"/>
                        </a:lnSpc>
                        <a:spcBef>
                          <a:spcPts val="0"/>
                        </a:spcBef>
                        <a:spcAft>
                          <a:spcPts val="0"/>
                        </a:spcAft>
                        <a:buClr>
                          <a:schemeClr val="lt1"/>
                        </a:buClr>
                        <a:buSzPts val="1400"/>
                        <a:buFont typeface="Lustria"/>
                        <a:buNone/>
                      </a:pPr>
                      <a:r>
                        <a:rPr lang="es-MX" sz="1400"/>
                        <a:t>Disciplinas:</a:t>
                      </a:r>
                      <a:endParaRPr b="1" sz="1400">
                        <a:solidFill>
                          <a:srgbClr val="002060"/>
                        </a:solidFill>
                        <a:latin typeface="Century Gothic"/>
                        <a:ea typeface="Century Gothic"/>
                        <a:cs typeface="Century Gothic"/>
                        <a:sym typeface="Century Gothic"/>
                      </a:endParaRPr>
                    </a:p>
                  </a:txBody>
                  <a:tcPr marT="47625" marB="47625" marR="63500" marL="63500"/>
                </a:tc>
                <a:tc>
                  <a:txBody>
                    <a:bodyPr/>
                    <a:lstStyle/>
                    <a:p>
                      <a:pPr indent="0" lvl="0" marL="0" marR="0" rtl="0" algn="ctr">
                        <a:lnSpc>
                          <a:spcPct val="115000"/>
                        </a:lnSpc>
                        <a:spcBef>
                          <a:spcPts val="0"/>
                        </a:spcBef>
                        <a:spcAft>
                          <a:spcPts val="0"/>
                        </a:spcAft>
                        <a:buClr>
                          <a:schemeClr val="lt1"/>
                        </a:buClr>
                        <a:buSzPts val="1400"/>
                        <a:buFont typeface="Lustria"/>
                        <a:buNone/>
                      </a:pPr>
                      <a:r>
                        <a:rPr lang="es-MX" sz="1400"/>
                        <a:t>Disciplina 1.</a:t>
                      </a:r>
                      <a:endParaRPr sz="1400"/>
                    </a:p>
                    <a:p>
                      <a:pPr indent="0" lvl="0" marL="0" marR="0" rtl="0" algn="ctr">
                        <a:lnSpc>
                          <a:spcPct val="115000"/>
                        </a:lnSpc>
                        <a:spcBef>
                          <a:spcPts val="0"/>
                        </a:spcBef>
                        <a:spcAft>
                          <a:spcPts val="0"/>
                        </a:spcAft>
                        <a:buClr>
                          <a:schemeClr val="lt1"/>
                        </a:buClr>
                        <a:buSzPts val="1400"/>
                        <a:buFont typeface="Lustria"/>
                        <a:buNone/>
                      </a:pPr>
                      <a:r>
                        <a:rPr lang="es-MX" sz="1400"/>
                        <a:t>Educación para la Salud</a:t>
                      </a:r>
                      <a:endParaRPr b="1" sz="1400">
                        <a:solidFill>
                          <a:srgbClr val="002060"/>
                        </a:solidFill>
                        <a:latin typeface="Century Gothic"/>
                        <a:ea typeface="Century Gothic"/>
                        <a:cs typeface="Century Gothic"/>
                        <a:sym typeface="Century Gothic"/>
                      </a:endParaRPr>
                    </a:p>
                  </a:txBody>
                  <a:tcPr marT="47625" marB="47625" marR="63500" marL="63500"/>
                </a:tc>
                <a:tc>
                  <a:txBody>
                    <a:bodyPr/>
                    <a:lstStyle/>
                    <a:p>
                      <a:pPr indent="0" lvl="0" marL="0" marR="0" rtl="0" algn="ctr">
                        <a:lnSpc>
                          <a:spcPct val="115000"/>
                        </a:lnSpc>
                        <a:spcBef>
                          <a:spcPts val="0"/>
                        </a:spcBef>
                        <a:spcAft>
                          <a:spcPts val="0"/>
                        </a:spcAft>
                        <a:buClr>
                          <a:schemeClr val="lt1"/>
                        </a:buClr>
                        <a:buSzPts val="1400"/>
                        <a:buFont typeface="Lustria"/>
                        <a:buNone/>
                      </a:pPr>
                      <a:r>
                        <a:rPr lang="es-MX" sz="1400"/>
                        <a:t>Disciplina 2.</a:t>
                      </a:r>
                      <a:endParaRPr sz="1400"/>
                    </a:p>
                    <a:p>
                      <a:pPr indent="0" lvl="0" marL="0" marR="0" rtl="0" algn="ctr">
                        <a:lnSpc>
                          <a:spcPct val="115000"/>
                        </a:lnSpc>
                        <a:spcBef>
                          <a:spcPts val="0"/>
                        </a:spcBef>
                        <a:spcAft>
                          <a:spcPts val="0"/>
                        </a:spcAft>
                        <a:buClr>
                          <a:schemeClr val="lt1"/>
                        </a:buClr>
                        <a:buSzPts val="1400"/>
                        <a:buFont typeface="Lustria"/>
                        <a:buNone/>
                      </a:pPr>
                      <a:r>
                        <a:rPr lang="es-MX" sz="1400"/>
                        <a:t>Ética</a:t>
                      </a:r>
                      <a:endParaRPr b="1" sz="1400">
                        <a:solidFill>
                          <a:srgbClr val="002060"/>
                        </a:solidFill>
                        <a:latin typeface="Century Gothic"/>
                        <a:ea typeface="Century Gothic"/>
                        <a:cs typeface="Century Gothic"/>
                        <a:sym typeface="Century Gothic"/>
                      </a:endParaRPr>
                    </a:p>
                  </a:txBody>
                  <a:tcPr marT="47625" marB="47625" marR="63500" marL="63500"/>
                </a:tc>
                <a:tc>
                  <a:txBody>
                    <a:bodyPr/>
                    <a:lstStyle/>
                    <a:p>
                      <a:pPr indent="0" lvl="0" marL="0" marR="0" rtl="0" algn="ctr">
                        <a:lnSpc>
                          <a:spcPct val="115000"/>
                        </a:lnSpc>
                        <a:spcBef>
                          <a:spcPts val="0"/>
                        </a:spcBef>
                        <a:spcAft>
                          <a:spcPts val="0"/>
                        </a:spcAft>
                        <a:buClr>
                          <a:schemeClr val="lt1"/>
                        </a:buClr>
                        <a:buSzPts val="1400"/>
                        <a:buFont typeface="Lustria"/>
                        <a:buNone/>
                      </a:pPr>
                      <a:r>
                        <a:rPr lang="es-MX" sz="1400"/>
                        <a:t>Disciplina 3.</a:t>
                      </a:r>
                      <a:endParaRPr sz="1400"/>
                    </a:p>
                    <a:p>
                      <a:pPr indent="0" lvl="0" marL="0" marR="0" rtl="0" algn="ctr">
                        <a:lnSpc>
                          <a:spcPct val="115000"/>
                        </a:lnSpc>
                        <a:spcBef>
                          <a:spcPts val="0"/>
                        </a:spcBef>
                        <a:spcAft>
                          <a:spcPts val="0"/>
                        </a:spcAft>
                        <a:buClr>
                          <a:schemeClr val="lt1"/>
                        </a:buClr>
                        <a:buSzPts val="1400"/>
                        <a:buFont typeface="Lustria"/>
                        <a:buNone/>
                      </a:pPr>
                      <a:r>
                        <a:rPr lang="es-MX" sz="1400"/>
                        <a:t>Química</a:t>
                      </a:r>
                      <a:endParaRPr b="1" sz="1400">
                        <a:solidFill>
                          <a:srgbClr val="002060"/>
                        </a:solidFill>
                        <a:latin typeface="Century Gothic"/>
                        <a:ea typeface="Century Gothic"/>
                        <a:cs typeface="Century Gothic"/>
                        <a:sym typeface="Century Gothic"/>
                      </a:endParaRPr>
                    </a:p>
                  </a:txBody>
                  <a:tcPr marT="47625" marB="47625" marR="63500" marL="63500"/>
                </a:tc>
                <a:tc>
                  <a:txBody>
                    <a:bodyPr/>
                    <a:lstStyle/>
                    <a:p>
                      <a:pPr indent="0" lvl="0" marL="0" marR="0" rtl="0" algn="ctr">
                        <a:spcBef>
                          <a:spcPts val="0"/>
                        </a:spcBef>
                        <a:spcAft>
                          <a:spcPts val="0"/>
                        </a:spcAft>
                        <a:buNone/>
                      </a:pPr>
                      <a:r>
                        <a:rPr lang="es-MX" sz="1400">
                          <a:solidFill>
                            <a:schemeClr val="dk1"/>
                          </a:solidFill>
                          <a:latin typeface="Lustria"/>
                          <a:ea typeface="Lustria"/>
                          <a:cs typeface="Lustria"/>
                          <a:sym typeface="Lustria"/>
                        </a:rPr>
                        <a:t>Disciplina 4</a:t>
                      </a:r>
                      <a:endParaRPr/>
                    </a:p>
                    <a:p>
                      <a:pPr indent="0" lvl="0" marL="0" marR="0" rtl="0" algn="ctr">
                        <a:spcBef>
                          <a:spcPts val="0"/>
                        </a:spcBef>
                        <a:spcAft>
                          <a:spcPts val="0"/>
                        </a:spcAft>
                        <a:buNone/>
                      </a:pPr>
                      <a:r>
                        <a:rPr lang="es-MX" sz="1400">
                          <a:solidFill>
                            <a:schemeClr val="dk1"/>
                          </a:solidFill>
                          <a:latin typeface="Lustria"/>
                          <a:ea typeface="Lustria"/>
                          <a:cs typeface="Lustria"/>
                          <a:sym typeface="Lustria"/>
                        </a:rPr>
                        <a:t>Matemáticas</a:t>
                      </a:r>
                      <a:endParaRPr sz="1400">
                        <a:solidFill>
                          <a:schemeClr val="dk1"/>
                        </a:solidFill>
                        <a:latin typeface="Lustria"/>
                        <a:ea typeface="Lustria"/>
                        <a:cs typeface="Lustria"/>
                        <a:sym typeface="Lustria"/>
                      </a:endParaRPr>
                    </a:p>
                  </a:txBody>
                  <a:tcPr marT="47625" marB="47625" marR="63500" marL="63500"/>
                </a:tc>
              </a:tr>
              <a:tr h="851925">
                <a:tc>
                  <a:txBody>
                    <a:bodyPr/>
                    <a:lstStyle/>
                    <a:p>
                      <a:pPr indent="-342900" lvl="0" marL="342900" marR="0" rtl="0" algn="just">
                        <a:lnSpc>
                          <a:spcPct val="115000"/>
                        </a:lnSpc>
                        <a:spcBef>
                          <a:spcPts val="0"/>
                        </a:spcBef>
                        <a:spcAft>
                          <a:spcPts val="0"/>
                        </a:spcAft>
                        <a:buClr>
                          <a:schemeClr val="dk1"/>
                        </a:buClr>
                        <a:buSzPts val="900"/>
                        <a:buFont typeface="Lustria"/>
                        <a:buAutoNum type="arabicPeriod"/>
                      </a:pPr>
                      <a:r>
                        <a:rPr lang="es-MX" sz="900" u="none" strike="noStrike">
                          <a:solidFill>
                            <a:schemeClr val="dk1"/>
                          </a:solidFill>
                          <a:latin typeface="Century Gothic"/>
                          <a:ea typeface="Century Gothic"/>
                          <a:cs typeface="Century Gothic"/>
                          <a:sym typeface="Century Gothic"/>
                        </a:rPr>
                        <a:t>1. Contenidos/Temas</a:t>
                      </a:r>
                      <a:endParaRPr sz="900" u="none" strike="noStrike">
                        <a:solidFill>
                          <a:schemeClr val="dk1"/>
                        </a:solidFill>
                        <a:latin typeface="Century Gothic"/>
                        <a:ea typeface="Century Gothic"/>
                        <a:cs typeface="Century Gothic"/>
                        <a:sym typeface="Century Gothic"/>
                      </a:endParaRPr>
                    </a:p>
                    <a:p>
                      <a:pPr indent="-342900" lvl="0" marL="342900" marR="0" rtl="0" algn="just">
                        <a:lnSpc>
                          <a:spcPct val="115000"/>
                        </a:lnSpc>
                        <a:spcBef>
                          <a:spcPts val="0"/>
                        </a:spcBef>
                        <a:spcAft>
                          <a:spcPts val="0"/>
                        </a:spcAft>
                        <a:buClr>
                          <a:schemeClr val="dk1"/>
                        </a:buClr>
                        <a:buSzPts val="900"/>
                        <a:buFont typeface="Lustria"/>
                        <a:buAutoNum type="arabicPeriod"/>
                      </a:pPr>
                      <a:r>
                        <a:rPr lang="es-MX" sz="900" u="none" strike="noStrike">
                          <a:solidFill>
                            <a:schemeClr val="dk1"/>
                          </a:solidFill>
                          <a:latin typeface="Century Gothic"/>
                          <a:ea typeface="Century Gothic"/>
                          <a:cs typeface="Century Gothic"/>
                          <a:sym typeface="Century Gothic"/>
                        </a:rPr>
                        <a:t>    Involucrados</a:t>
                      </a:r>
                      <a:endParaRPr sz="900" u="none" strike="noStrike">
                        <a:solidFill>
                          <a:schemeClr val="dk1"/>
                        </a:solidFill>
                        <a:latin typeface="Century Gothic"/>
                        <a:ea typeface="Century Gothic"/>
                        <a:cs typeface="Century Gothic"/>
                        <a:sym typeface="Century Gothic"/>
                      </a:endParaRPr>
                    </a:p>
                    <a:p>
                      <a:pPr indent="-342900" lvl="0" marL="342900" marR="0" rtl="0" algn="just">
                        <a:lnSpc>
                          <a:spcPct val="115000"/>
                        </a:lnSpc>
                        <a:spcBef>
                          <a:spcPts val="0"/>
                        </a:spcBef>
                        <a:spcAft>
                          <a:spcPts val="0"/>
                        </a:spcAft>
                        <a:buClr>
                          <a:schemeClr val="dk1"/>
                        </a:buClr>
                        <a:buSzPts val="900"/>
                        <a:buFont typeface="Lustria"/>
                        <a:buAutoNum type="arabicPeriod"/>
                      </a:pPr>
                      <a:r>
                        <a:rPr lang="es-MX" sz="900" u="none" strike="noStrike">
                          <a:solidFill>
                            <a:schemeClr val="dk1"/>
                          </a:solidFill>
                          <a:latin typeface="Century Gothic"/>
                          <a:ea typeface="Century Gothic"/>
                          <a:cs typeface="Century Gothic"/>
                          <a:sym typeface="Century Gothic"/>
                        </a:rPr>
                        <a:t>del  programa, que se consideran.</a:t>
                      </a:r>
                      <a:endParaRPr sz="900" u="none" strike="noStrike">
                        <a:solidFill>
                          <a:schemeClr val="dk1"/>
                        </a:solidFill>
                        <a:latin typeface="Century Gothic"/>
                        <a:ea typeface="Century Gothic"/>
                        <a:cs typeface="Century Gothic"/>
                        <a:sym typeface="Century Gothic"/>
                      </a:endParaRPr>
                    </a:p>
                  </a:txBody>
                  <a:tcPr marT="47625" marB="47625" marR="63500" marL="63500"/>
                </a:tc>
                <a:tc>
                  <a:txBody>
                    <a:bodyPr/>
                    <a:lstStyle/>
                    <a:p>
                      <a:pPr indent="-342900" lvl="0" marL="342900" marR="0" rtl="0" algn="just">
                        <a:lnSpc>
                          <a:spcPct val="115000"/>
                        </a:lnSpc>
                        <a:spcBef>
                          <a:spcPts val="0"/>
                        </a:spcBef>
                        <a:spcAft>
                          <a:spcPts val="0"/>
                        </a:spcAft>
                        <a:buClr>
                          <a:schemeClr val="dk1"/>
                        </a:buClr>
                        <a:buSzPts val="900"/>
                        <a:buFont typeface="Lustria"/>
                        <a:buAutoNum type="arabicPeriod"/>
                      </a:pPr>
                      <a:r>
                        <a:rPr lang="es-MX" sz="900" u="none" strike="noStrike">
                          <a:solidFill>
                            <a:schemeClr val="dk1"/>
                          </a:solidFill>
                          <a:latin typeface="Century Gothic"/>
                          <a:ea typeface="Century Gothic"/>
                          <a:cs typeface="Century Gothic"/>
                          <a:sym typeface="Century Gothic"/>
                        </a:rPr>
                        <a:t>Sistema Nervioso y circulatorio</a:t>
                      </a:r>
                      <a:endParaRPr sz="900" u="none" strike="noStrike">
                        <a:solidFill>
                          <a:schemeClr val="dk1"/>
                        </a:solidFill>
                        <a:latin typeface="Century Gothic"/>
                        <a:ea typeface="Century Gothic"/>
                        <a:cs typeface="Century Gothic"/>
                        <a:sym typeface="Century Gothic"/>
                      </a:endParaRPr>
                    </a:p>
                    <a:p>
                      <a:pPr indent="-342900" lvl="0" marL="342900" marR="0" rtl="0" algn="just">
                        <a:lnSpc>
                          <a:spcPct val="115000"/>
                        </a:lnSpc>
                        <a:spcBef>
                          <a:spcPts val="0"/>
                        </a:spcBef>
                        <a:spcAft>
                          <a:spcPts val="0"/>
                        </a:spcAft>
                        <a:buClr>
                          <a:schemeClr val="dk1"/>
                        </a:buClr>
                        <a:buSzPts val="900"/>
                        <a:buFont typeface="Lustria"/>
                        <a:buAutoNum type="arabicPeriod"/>
                      </a:pPr>
                      <a:r>
                        <a:rPr lang="es-MX" sz="900" u="none" strike="noStrike">
                          <a:solidFill>
                            <a:schemeClr val="dk1"/>
                          </a:solidFill>
                          <a:latin typeface="Century Gothic"/>
                          <a:ea typeface="Century Gothic"/>
                          <a:cs typeface="Century Gothic"/>
                          <a:sym typeface="Century Gothic"/>
                        </a:rPr>
                        <a:t>Problemas sociales en la adolescencia</a:t>
                      </a:r>
                      <a:endParaRPr/>
                    </a:p>
                    <a:p>
                      <a:pPr indent="-342900" lvl="0" marL="342900" marR="0" rtl="0" algn="just">
                        <a:lnSpc>
                          <a:spcPct val="115000"/>
                        </a:lnSpc>
                        <a:spcBef>
                          <a:spcPts val="0"/>
                        </a:spcBef>
                        <a:spcAft>
                          <a:spcPts val="0"/>
                        </a:spcAft>
                        <a:buClr>
                          <a:schemeClr val="dk1"/>
                        </a:buClr>
                        <a:buSzPts val="900"/>
                        <a:buFont typeface="Lustria"/>
                        <a:buAutoNum type="arabicPeriod"/>
                      </a:pPr>
                      <a:r>
                        <a:rPr lang="es-MX" sz="900" u="none" strike="noStrike">
                          <a:solidFill>
                            <a:schemeClr val="dk1"/>
                          </a:solidFill>
                          <a:latin typeface="Century Gothic"/>
                          <a:ea typeface="Century Gothic"/>
                          <a:cs typeface="Century Gothic"/>
                          <a:sym typeface="Century Gothic"/>
                        </a:rPr>
                        <a:t>Problemas sociales en la adolescencia (Farmacodependencia).</a:t>
                      </a:r>
                      <a:endParaRPr sz="900" u="none" strike="noStrike">
                        <a:solidFill>
                          <a:schemeClr val="dk1"/>
                        </a:solidFill>
                        <a:latin typeface="Century Gothic"/>
                        <a:ea typeface="Century Gothic"/>
                        <a:cs typeface="Century Gothic"/>
                        <a:sym typeface="Century Gothic"/>
                      </a:endParaRPr>
                    </a:p>
                  </a:txBody>
                  <a:tcPr marT="47625" marB="47625" marR="63500" marL="63500"/>
                </a:tc>
                <a:tc>
                  <a:txBody>
                    <a:bodyPr/>
                    <a:lstStyle/>
                    <a:p>
                      <a:pPr indent="-342900" lvl="0" marL="342900" marR="0" rtl="0" algn="just">
                        <a:lnSpc>
                          <a:spcPct val="115000"/>
                        </a:lnSpc>
                        <a:spcBef>
                          <a:spcPts val="0"/>
                        </a:spcBef>
                        <a:spcAft>
                          <a:spcPts val="0"/>
                        </a:spcAft>
                        <a:buClr>
                          <a:schemeClr val="dk1"/>
                        </a:buClr>
                        <a:buSzPts val="900"/>
                        <a:buFont typeface="Lustria"/>
                        <a:buAutoNum type="arabicPeriod"/>
                      </a:pPr>
                      <a:r>
                        <a:rPr lang="es-MX" sz="900" u="none" strike="noStrike">
                          <a:solidFill>
                            <a:schemeClr val="dk1"/>
                          </a:solidFill>
                          <a:latin typeface="Century Gothic"/>
                          <a:ea typeface="Century Gothic"/>
                          <a:cs typeface="Century Gothic"/>
                          <a:sym typeface="Century Gothic"/>
                        </a:rPr>
                        <a:t>Esencia de la moral. </a:t>
                      </a:r>
                      <a:endParaRPr sz="900" u="none" strike="noStrike">
                        <a:solidFill>
                          <a:schemeClr val="dk1"/>
                        </a:solidFill>
                        <a:latin typeface="Century Gothic"/>
                        <a:ea typeface="Century Gothic"/>
                        <a:cs typeface="Century Gothic"/>
                        <a:sym typeface="Century Gothic"/>
                      </a:endParaRPr>
                    </a:p>
                  </a:txBody>
                  <a:tcPr marT="47625" marB="47625" marR="63500" marL="63500"/>
                </a:tc>
                <a:tc>
                  <a:txBody>
                    <a:bodyPr/>
                    <a:lstStyle/>
                    <a:p>
                      <a:pPr indent="-342900" lvl="0" marL="342900" marR="0" rtl="0" algn="just">
                        <a:lnSpc>
                          <a:spcPct val="115000"/>
                        </a:lnSpc>
                        <a:spcBef>
                          <a:spcPts val="0"/>
                        </a:spcBef>
                        <a:spcAft>
                          <a:spcPts val="0"/>
                        </a:spcAft>
                        <a:buClr>
                          <a:schemeClr val="dk1"/>
                        </a:buClr>
                        <a:buSzPts val="900"/>
                        <a:buFont typeface="Lustria"/>
                        <a:buAutoNum type="arabicPeriod"/>
                      </a:pPr>
                      <a:r>
                        <a:rPr lang="es-MX" sz="900" u="none" strike="noStrike">
                          <a:solidFill>
                            <a:schemeClr val="dk1"/>
                          </a:solidFill>
                          <a:latin typeface="Century Gothic"/>
                          <a:ea typeface="Century Gothic"/>
                          <a:cs typeface="Century Gothic"/>
                          <a:sym typeface="Century Gothic"/>
                        </a:rPr>
                        <a:t>Corteza terrestre, fuentes de materiales útiles para el hombre.</a:t>
                      </a:r>
                      <a:endParaRPr sz="900" u="none" strike="noStrike">
                        <a:solidFill>
                          <a:schemeClr val="dk1"/>
                        </a:solidFill>
                        <a:latin typeface="Century Gothic"/>
                        <a:ea typeface="Century Gothic"/>
                        <a:cs typeface="Century Gothic"/>
                        <a:sym typeface="Century Gothic"/>
                      </a:endParaRPr>
                    </a:p>
                  </a:txBody>
                  <a:tcPr marT="47625" marB="47625" marR="63500" marL="63500"/>
                </a:tc>
                <a:tc>
                  <a:txBody>
                    <a:bodyPr/>
                    <a:lstStyle/>
                    <a:p>
                      <a:pPr indent="-342900" lvl="0" marL="342900" marR="0" rtl="0" algn="just">
                        <a:lnSpc>
                          <a:spcPct val="115000"/>
                        </a:lnSpc>
                        <a:spcBef>
                          <a:spcPts val="0"/>
                        </a:spcBef>
                        <a:spcAft>
                          <a:spcPts val="0"/>
                        </a:spcAft>
                        <a:buClr>
                          <a:schemeClr val="dk1"/>
                        </a:buClr>
                        <a:buSzPts val="900"/>
                        <a:buFont typeface="Lustria"/>
                        <a:buAutoNum type="arabicPeriod"/>
                      </a:pPr>
                      <a:r>
                        <a:rPr lang="es-MX" sz="900" u="none" strike="noStrike">
                          <a:solidFill>
                            <a:schemeClr val="dk1"/>
                          </a:solidFill>
                          <a:latin typeface="Century Gothic"/>
                          <a:ea typeface="Century Gothic"/>
                          <a:cs typeface="Century Gothic"/>
                          <a:sym typeface="Century Gothic"/>
                        </a:rPr>
                        <a:t>Relaciones y funciones</a:t>
                      </a:r>
                      <a:endParaRPr sz="900" u="none" strike="noStrike">
                        <a:solidFill>
                          <a:schemeClr val="dk1"/>
                        </a:solidFill>
                        <a:latin typeface="Century Gothic"/>
                        <a:ea typeface="Century Gothic"/>
                        <a:cs typeface="Century Gothic"/>
                        <a:sym typeface="Century Gothic"/>
                      </a:endParaRPr>
                    </a:p>
                  </a:txBody>
                  <a:tcPr marT="47625" marB="47625" marR="63500" marL="63500"/>
                </a:tc>
              </a:tr>
              <a:tr h="1744750">
                <a:tc>
                  <a:txBody>
                    <a:bodyPr/>
                    <a:lstStyle/>
                    <a:p>
                      <a:pPr indent="-342900" lvl="0" marL="342900" marR="0" rtl="0" algn="just">
                        <a:lnSpc>
                          <a:spcPct val="115000"/>
                        </a:lnSpc>
                        <a:spcBef>
                          <a:spcPts val="0"/>
                        </a:spcBef>
                        <a:spcAft>
                          <a:spcPts val="0"/>
                        </a:spcAft>
                        <a:buClr>
                          <a:schemeClr val="dk1"/>
                        </a:buClr>
                        <a:buSzPts val="900"/>
                        <a:buFont typeface="Lustria"/>
                        <a:buAutoNum type="arabicPeriod"/>
                      </a:pPr>
                      <a:r>
                        <a:rPr lang="es-MX" sz="900" u="none" strike="noStrike">
                          <a:solidFill>
                            <a:schemeClr val="dk1"/>
                          </a:solidFill>
                          <a:latin typeface="Century Gothic"/>
                          <a:ea typeface="Century Gothic"/>
                          <a:cs typeface="Century Gothic"/>
                          <a:sym typeface="Century Gothic"/>
                        </a:rPr>
                        <a:t>2. Conceptos clave,</a:t>
                      </a:r>
                      <a:endParaRPr sz="900" u="none" strike="noStrike">
                        <a:solidFill>
                          <a:schemeClr val="dk1"/>
                        </a:solidFill>
                        <a:latin typeface="Century Gothic"/>
                        <a:ea typeface="Century Gothic"/>
                        <a:cs typeface="Century Gothic"/>
                        <a:sym typeface="Century Gothic"/>
                      </a:endParaRPr>
                    </a:p>
                    <a:p>
                      <a:pPr indent="-342900" lvl="0" marL="342900" marR="0" rtl="0" algn="just">
                        <a:lnSpc>
                          <a:spcPct val="115000"/>
                        </a:lnSpc>
                        <a:spcBef>
                          <a:spcPts val="0"/>
                        </a:spcBef>
                        <a:spcAft>
                          <a:spcPts val="0"/>
                        </a:spcAft>
                        <a:buClr>
                          <a:schemeClr val="dk1"/>
                        </a:buClr>
                        <a:buSzPts val="900"/>
                        <a:buFont typeface="Lustria"/>
                        <a:buAutoNum type="arabicPeriod"/>
                      </a:pPr>
                      <a:r>
                        <a:rPr lang="es-MX" sz="900" u="none" strike="noStrike">
                          <a:solidFill>
                            <a:schemeClr val="dk1"/>
                          </a:solidFill>
                          <a:latin typeface="Century Gothic"/>
                          <a:ea typeface="Century Gothic"/>
                          <a:cs typeface="Century Gothic"/>
                          <a:sym typeface="Century Gothic"/>
                        </a:rPr>
                        <a:t>     Trascendentales.</a:t>
                      </a:r>
                      <a:endParaRPr sz="900" u="none" strike="noStrike">
                        <a:solidFill>
                          <a:schemeClr val="dk1"/>
                        </a:solidFill>
                        <a:latin typeface="Century Gothic"/>
                        <a:ea typeface="Century Gothic"/>
                        <a:cs typeface="Century Gothic"/>
                        <a:sym typeface="Century Gothic"/>
                      </a:endParaRPr>
                    </a:p>
                    <a:p>
                      <a:pPr indent="-342900" lvl="0" marL="342900" marR="0" rtl="0" algn="just">
                        <a:lnSpc>
                          <a:spcPct val="115000"/>
                        </a:lnSpc>
                        <a:spcBef>
                          <a:spcPts val="0"/>
                        </a:spcBef>
                        <a:spcAft>
                          <a:spcPts val="0"/>
                        </a:spcAft>
                        <a:buClr>
                          <a:schemeClr val="dk1"/>
                        </a:buClr>
                        <a:buSzPts val="900"/>
                        <a:buFont typeface="Lustria"/>
                        <a:buAutoNum type="arabicPeriod"/>
                      </a:pPr>
                      <a:r>
                        <a:rPr lang="es-MX" sz="900" u="none" strike="noStrike">
                          <a:solidFill>
                            <a:schemeClr val="dk1"/>
                          </a:solidFill>
                          <a:latin typeface="Century Gothic"/>
                          <a:ea typeface="Century Gothic"/>
                          <a:cs typeface="Century Gothic"/>
                          <a:sym typeface="Century Gothic"/>
                        </a:rPr>
                        <a:t>Conceptos básicos que surgen  del proyecto,  permiten la comprensión del mismo y  pueden ser transferibles a otros ámbitos.</a:t>
                      </a:r>
                      <a:endParaRPr sz="900" u="none" strike="noStrike">
                        <a:solidFill>
                          <a:schemeClr val="dk1"/>
                        </a:solidFill>
                        <a:latin typeface="Century Gothic"/>
                        <a:ea typeface="Century Gothic"/>
                        <a:cs typeface="Century Gothic"/>
                        <a:sym typeface="Century Gothic"/>
                      </a:endParaRPr>
                    </a:p>
                  </a:txBody>
                  <a:tcPr marT="47625" marB="47625" marR="63500" marL="63500"/>
                </a:tc>
                <a:tc>
                  <a:txBody>
                    <a:bodyPr/>
                    <a:lstStyle/>
                    <a:p>
                      <a:pPr indent="-342900" lvl="0" marL="342900" marR="0" rtl="0" algn="just">
                        <a:lnSpc>
                          <a:spcPct val="115000"/>
                        </a:lnSpc>
                        <a:spcBef>
                          <a:spcPts val="0"/>
                        </a:spcBef>
                        <a:spcAft>
                          <a:spcPts val="0"/>
                        </a:spcAft>
                        <a:buClr>
                          <a:schemeClr val="dk1"/>
                        </a:buClr>
                        <a:buSzPts val="900"/>
                        <a:buFont typeface="Lustria"/>
                        <a:buAutoNum type="arabicPeriod"/>
                      </a:pPr>
                      <a:r>
                        <a:rPr lang="es-MX" sz="900" u="none" strike="noStrike">
                          <a:solidFill>
                            <a:schemeClr val="dk1"/>
                          </a:solidFill>
                          <a:latin typeface="Century Gothic"/>
                          <a:ea typeface="Century Gothic"/>
                          <a:cs typeface="Century Gothic"/>
                          <a:sym typeface="Century Gothic"/>
                        </a:rPr>
                        <a:t>receptor</a:t>
                      </a:r>
                      <a:endParaRPr sz="900" u="none" strike="noStrike">
                        <a:solidFill>
                          <a:schemeClr val="dk1"/>
                        </a:solidFill>
                        <a:latin typeface="Century Gothic"/>
                        <a:ea typeface="Century Gothic"/>
                        <a:cs typeface="Century Gothic"/>
                        <a:sym typeface="Century Gothic"/>
                      </a:endParaRPr>
                    </a:p>
                    <a:p>
                      <a:pPr indent="-342900" lvl="0" marL="342900" marR="0" rtl="0" algn="just">
                        <a:lnSpc>
                          <a:spcPct val="115000"/>
                        </a:lnSpc>
                        <a:spcBef>
                          <a:spcPts val="0"/>
                        </a:spcBef>
                        <a:spcAft>
                          <a:spcPts val="0"/>
                        </a:spcAft>
                        <a:buClr>
                          <a:schemeClr val="dk1"/>
                        </a:buClr>
                        <a:buSzPts val="900"/>
                        <a:buFont typeface="Lustria"/>
                        <a:buAutoNum type="arabicPeriod"/>
                      </a:pPr>
                      <a:r>
                        <a:rPr lang="es-MX" sz="900" u="none" strike="noStrike">
                          <a:solidFill>
                            <a:schemeClr val="dk1"/>
                          </a:solidFill>
                          <a:latin typeface="Century Gothic"/>
                          <a:ea typeface="Century Gothic"/>
                          <a:cs typeface="Century Gothic"/>
                          <a:sym typeface="Century Gothic"/>
                        </a:rPr>
                        <a:t>neurotransmisor</a:t>
                      </a:r>
                      <a:endParaRPr sz="900" u="none" strike="noStrike">
                        <a:solidFill>
                          <a:schemeClr val="dk1"/>
                        </a:solidFill>
                        <a:latin typeface="Century Gothic"/>
                        <a:ea typeface="Century Gothic"/>
                        <a:cs typeface="Century Gothic"/>
                        <a:sym typeface="Century Gothic"/>
                      </a:endParaRPr>
                    </a:p>
                    <a:p>
                      <a:pPr indent="-342900" lvl="0" marL="342900" marR="0" rtl="0" algn="just">
                        <a:lnSpc>
                          <a:spcPct val="115000"/>
                        </a:lnSpc>
                        <a:spcBef>
                          <a:spcPts val="0"/>
                        </a:spcBef>
                        <a:spcAft>
                          <a:spcPts val="0"/>
                        </a:spcAft>
                        <a:buClr>
                          <a:schemeClr val="dk1"/>
                        </a:buClr>
                        <a:buSzPts val="900"/>
                        <a:buFont typeface="Lustria"/>
                        <a:buAutoNum type="arabicPeriod"/>
                      </a:pPr>
                      <a:r>
                        <a:rPr lang="es-MX" sz="900" u="none" strike="noStrike">
                          <a:solidFill>
                            <a:schemeClr val="dk1"/>
                          </a:solidFill>
                          <a:latin typeface="Century Gothic"/>
                          <a:ea typeface="Century Gothic"/>
                          <a:cs typeface="Century Gothic"/>
                          <a:sym typeface="Century Gothic"/>
                        </a:rPr>
                        <a:t>sinapsis</a:t>
                      </a:r>
                      <a:endParaRPr sz="900" u="none" strike="noStrike">
                        <a:solidFill>
                          <a:schemeClr val="dk1"/>
                        </a:solidFill>
                        <a:latin typeface="Century Gothic"/>
                        <a:ea typeface="Century Gothic"/>
                        <a:cs typeface="Century Gothic"/>
                        <a:sym typeface="Century Gothic"/>
                      </a:endParaRPr>
                    </a:p>
                    <a:p>
                      <a:pPr indent="-342900" lvl="0" marL="342900" marR="0" rtl="0" algn="just">
                        <a:lnSpc>
                          <a:spcPct val="115000"/>
                        </a:lnSpc>
                        <a:spcBef>
                          <a:spcPts val="0"/>
                        </a:spcBef>
                        <a:spcAft>
                          <a:spcPts val="0"/>
                        </a:spcAft>
                        <a:buClr>
                          <a:schemeClr val="dk1"/>
                        </a:buClr>
                        <a:buSzPts val="900"/>
                        <a:buFont typeface="Lustria"/>
                        <a:buAutoNum type="arabicPeriod"/>
                      </a:pPr>
                      <a:r>
                        <a:rPr lang="es-MX" sz="900" u="none" strike="noStrike">
                          <a:solidFill>
                            <a:schemeClr val="dk1"/>
                          </a:solidFill>
                          <a:latin typeface="Century Gothic"/>
                          <a:ea typeface="Century Gothic"/>
                          <a:cs typeface="Century Gothic"/>
                          <a:sym typeface="Century Gothic"/>
                        </a:rPr>
                        <a:t>higiene mental</a:t>
                      </a:r>
                      <a:endParaRPr sz="900" u="none" strike="noStrike">
                        <a:solidFill>
                          <a:schemeClr val="dk1"/>
                        </a:solidFill>
                        <a:latin typeface="Century Gothic"/>
                        <a:ea typeface="Century Gothic"/>
                        <a:cs typeface="Century Gothic"/>
                        <a:sym typeface="Century Gothic"/>
                      </a:endParaRPr>
                    </a:p>
                    <a:p>
                      <a:pPr indent="-342900" lvl="0" marL="342900" marR="0" rtl="0" algn="just">
                        <a:lnSpc>
                          <a:spcPct val="115000"/>
                        </a:lnSpc>
                        <a:spcBef>
                          <a:spcPts val="0"/>
                        </a:spcBef>
                        <a:spcAft>
                          <a:spcPts val="0"/>
                        </a:spcAft>
                        <a:buClr>
                          <a:schemeClr val="dk1"/>
                        </a:buClr>
                        <a:buSzPts val="900"/>
                        <a:buFont typeface="Lustria"/>
                        <a:buAutoNum type="arabicPeriod"/>
                      </a:pPr>
                      <a:r>
                        <a:rPr lang="es-MX" sz="900" u="none" strike="noStrike">
                          <a:solidFill>
                            <a:schemeClr val="dk1"/>
                          </a:solidFill>
                          <a:latin typeface="Century Gothic"/>
                          <a:ea typeface="Century Gothic"/>
                          <a:cs typeface="Century Gothic"/>
                          <a:sym typeface="Century Gothic"/>
                        </a:rPr>
                        <a:t>adicción</a:t>
                      </a:r>
                      <a:endParaRPr sz="900" u="none" strike="noStrike">
                        <a:solidFill>
                          <a:schemeClr val="dk1"/>
                        </a:solidFill>
                        <a:latin typeface="Century Gothic"/>
                        <a:ea typeface="Century Gothic"/>
                        <a:cs typeface="Century Gothic"/>
                        <a:sym typeface="Century Gothic"/>
                      </a:endParaRPr>
                    </a:p>
                    <a:p>
                      <a:pPr indent="-342900" lvl="0" marL="342900" marR="0" rtl="0" algn="just">
                        <a:lnSpc>
                          <a:spcPct val="115000"/>
                        </a:lnSpc>
                        <a:spcBef>
                          <a:spcPts val="0"/>
                        </a:spcBef>
                        <a:spcAft>
                          <a:spcPts val="0"/>
                        </a:spcAft>
                        <a:buClr>
                          <a:schemeClr val="dk1"/>
                        </a:buClr>
                        <a:buSzPts val="900"/>
                        <a:buFont typeface="Lustria"/>
                        <a:buAutoNum type="arabicPeriod"/>
                      </a:pPr>
                      <a:r>
                        <a:rPr lang="es-MX" sz="900" u="none" strike="noStrike">
                          <a:solidFill>
                            <a:schemeClr val="dk1"/>
                          </a:solidFill>
                          <a:latin typeface="Century Gothic"/>
                          <a:ea typeface="Century Gothic"/>
                          <a:cs typeface="Century Gothic"/>
                          <a:sym typeface="Century Gothic"/>
                        </a:rPr>
                        <a:t>autoestima</a:t>
                      </a:r>
                      <a:endParaRPr sz="900" u="none" strike="noStrike">
                        <a:solidFill>
                          <a:schemeClr val="dk1"/>
                        </a:solidFill>
                        <a:latin typeface="Century Gothic"/>
                        <a:ea typeface="Century Gothic"/>
                        <a:cs typeface="Century Gothic"/>
                        <a:sym typeface="Century Gothic"/>
                      </a:endParaRPr>
                    </a:p>
                    <a:p>
                      <a:pPr indent="-342900" lvl="0" marL="342900" marR="0" rtl="0" algn="just">
                        <a:lnSpc>
                          <a:spcPct val="115000"/>
                        </a:lnSpc>
                        <a:spcBef>
                          <a:spcPts val="0"/>
                        </a:spcBef>
                        <a:spcAft>
                          <a:spcPts val="0"/>
                        </a:spcAft>
                        <a:buClr>
                          <a:schemeClr val="dk1"/>
                        </a:buClr>
                        <a:buSzPts val="900"/>
                        <a:buFont typeface="Lustria"/>
                        <a:buAutoNum type="arabicPeriod"/>
                      </a:pPr>
                      <a:r>
                        <a:rPr lang="es-MX" sz="900" u="none" strike="noStrike">
                          <a:solidFill>
                            <a:schemeClr val="dk1"/>
                          </a:solidFill>
                          <a:latin typeface="Century Gothic"/>
                          <a:ea typeface="Century Gothic"/>
                          <a:cs typeface="Century Gothic"/>
                          <a:sym typeface="Century Gothic"/>
                        </a:rPr>
                        <a:t>necesidad de pertenencia</a:t>
                      </a:r>
                      <a:endParaRPr/>
                    </a:p>
                    <a:p>
                      <a:pPr indent="-342900" lvl="0" marL="342900" marR="0" rtl="0" algn="just">
                        <a:lnSpc>
                          <a:spcPct val="115000"/>
                        </a:lnSpc>
                        <a:spcBef>
                          <a:spcPts val="0"/>
                        </a:spcBef>
                        <a:spcAft>
                          <a:spcPts val="0"/>
                        </a:spcAft>
                        <a:buClr>
                          <a:schemeClr val="dk1"/>
                        </a:buClr>
                        <a:buSzPts val="900"/>
                        <a:buFont typeface="Lustria"/>
                        <a:buAutoNum type="arabicPeriod"/>
                      </a:pPr>
                      <a:r>
                        <a:rPr lang="es-MX" sz="900" u="none" strike="noStrike">
                          <a:solidFill>
                            <a:schemeClr val="dk1"/>
                          </a:solidFill>
                          <a:latin typeface="Century Gothic"/>
                          <a:ea typeface="Century Gothic"/>
                          <a:cs typeface="Century Gothic"/>
                          <a:sym typeface="Century Gothic"/>
                        </a:rPr>
                        <a:t>Conceptos clave:</a:t>
                      </a:r>
                      <a:endParaRPr sz="900" u="none" strike="noStrike">
                        <a:solidFill>
                          <a:schemeClr val="dk1"/>
                        </a:solidFill>
                        <a:latin typeface="Century Gothic"/>
                        <a:ea typeface="Century Gothic"/>
                        <a:cs typeface="Century Gothic"/>
                        <a:sym typeface="Century Gothic"/>
                      </a:endParaRPr>
                    </a:p>
                    <a:p>
                      <a:pPr indent="-342900" lvl="0" marL="342900" marR="0" rtl="0" algn="just">
                        <a:lnSpc>
                          <a:spcPct val="115000"/>
                        </a:lnSpc>
                        <a:spcBef>
                          <a:spcPts val="0"/>
                        </a:spcBef>
                        <a:spcAft>
                          <a:spcPts val="0"/>
                        </a:spcAft>
                        <a:buClr>
                          <a:schemeClr val="dk1"/>
                        </a:buClr>
                        <a:buSzPts val="900"/>
                        <a:buFont typeface="Lustria"/>
                        <a:buAutoNum type="arabicPeriod"/>
                      </a:pPr>
                      <a:r>
                        <a:rPr lang="es-MX" sz="900" u="none" strike="noStrike">
                          <a:solidFill>
                            <a:schemeClr val="dk1"/>
                          </a:solidFill>
                          <a:latin typeface="Century Gothic"/>
                          <a:ea typeface="Century Gothic"/>
                          <a:cs typeface="Century Gothic"/>
                          <a:sym typeface="Century Gothic"/>
                        </a:rPr>
                        <a:t>Cambio</a:t>
                      </a:r>
                      <a:endParaRPr sz="900" u="none" strike="noStrike">
                        <a:solidFill>
                          <a:schemeClr val="dk1"/>
                        </a:solidFill>
                        <a:latin typeface="Century Gothic"/>
                        <a:ea typeface="Century Gothic"/>
                        <a:cs typeface="Century Gothic"/>
                        <a:sym typeface="Century Gothic"/>
                      </a:endParaRPr>
                    </a:p>
                    <a:p>
                      <a:pPr indent="-342900" lvl="0" marL="342900" marR="0" rtl="0" algn="just">
                        <a:lnSpc>
                          <a:spcPct val="115000"/>
                        </a:lnSpc>
                        <a:spcBef>
                          <a:spcPts val="0"/>
                        </a:spcBef>
                        <a:spcAft>
                          <a:spcPts val="0"/>
                        </a:spcAft>
                        <a:buClr>
                          <a:schemeClr val="dk1"/>
                        </a:buClr>
                        <a:buSzPts val="900"/>
                        <a:buFont typeface="Lustria"/>
                        <a:buAutoNum type="arabicPeriod"/>
                      </a:pPr>
                      <a:r>
                        <a:rPr lang="es-MX" sz="900" u="none" strike="noStrike">
                          <a:solidFill>
                            <a:schemeClr val="dk1"/>
                          </a:solidFill>
                          <a:latin typeface="Century Gothic"/>
                          <a:ea typeface="Century Gothic"/>
                          <a:cs typeface="Century Gothic"/>
                          <a:sym typeface="Century Gothic"/>
                        </a:rPr>
                        <a:t>Conceptos relacionados: Sistemas </a:t>
                      </a:r>
                      <a:endParaRPr sz="900" u="none" strike="noStrike">
                        <a:solidFill>
                          <a:schemeClr val="dk1"/>
                        </a:solidFill>
                        <a:latin typeface="Century Gothic"/>
                        <a:ea typeface="Century Gothic"/>
                        <a:cs typeface="Century Gothic"/>
                        <a:sym typeface="Century Gothic"/>
                      </a:endParaRPr>
                    </a:p>
                    <a:p>
                      <a:pPr indent="-342900" lvl="0" marL="342900" marR="0" rtl="0" algn="just">
                        <a:lnSpc>
                          <a:spcPct val="115000"/>
                        </a:lnSpc>
                        <a:spcBef>
                          <a:spcPts val="0"/>
                        </a:spcBef>
                        <a:spcAft>
                          <a:spcPts val="0"/>
                        </a:spcAft>
                        <a:buClr>
                          <a:schemeClr val="dk1"/>
                        </a:buClr>
                        <a:buSzPts val="900"/>
                        <a:buFont typeface="Lustria"/>
                        <a:buAutoNum type="arabicPeriod"/>
                      </a:pPr>
                      <a:r>
                        <a:rPr lang="es-MX" sz="900" u="none" strike="noStrike">
                          <a:solidFill>
                            <a:schemeClr val="dk1"/>
                          </a:solidFill>
                          <a:latin typeface="Century Gothic"/>
                          <a:ea typeface="Century Gothic"/>
                          <a:cs typeface="Century Gothic"/>
                          <a:sym typeface="Century Gothic"/>
                        </a:rPr>
                        <a:t>Entorno</a:t>
                      </a:r>
                      <a:endParaRPr sz="900" u="none" strike="noStrike">
                        <a:solidFill>
                          <a:schemeClr val="dk1"/>
                        </a:solidFill>
                        <a:latin typeface="Century Gothic"/>
                        <a:ea typeface="Century Gothic"/>
                        <a:cs typeface="Century Gothic"/>
                        <a:sym typeface="Century Gothic"/>
                      </a:endParaRPr>
                    </a:p>
                  </a:txBody>
                  <a:tcPr marT="47625" marB="47625" marR="63500" marL="63500"/>
                </a:tc>
                <a:tc>
                  <a:txBody>
                    <a:bodyPr/>
                    <a:lstStyle/>
                    <a:p>
                      <a:pPr indent="-342900" lvl="0" marL="342900" marR="0" rtl="0" algn="just">
                        <a:lnSpc>
                          <a:spcPct val="115000"/>
                        </a:lnSpc>
                        <a:spcBef>
                          <a:spcPts val="0"/>
                        </a:spcBef>
                        <a:spcAft>
                          <a:spcPts val="0"/>
                        </a:spcAft>
                        <a:buClr>
                          <a:schemeClr val="dk1"/>
                        </a:buClr>
                        <a:buSzPts val="900"/>
                        <a:buFont typeface="Lustria"/>
                        <a:buAutoNum type="arabicPeriod"/>
                      </a:pPr>
                      <a:r>
                        <a:rPr lang="es-MX" sz="900" u="none" strike="noStrike">
                          <a:solidFill>
                            <a:schemeClr val="dk1"/>
                          </a:solidFill>
                          <a:latin typeface="Century Gothic"/>
                          <a:ea typeface="Century Gothic"/>
                          <a:cs typeface="Century Gothic"/>
                          <a:sym typeface="Century Gothic"/>
                        </a:rPr>
                        <a:t>Diferencia entre acto moral y hecho de la naturaleza.</a:t>
                      </a:r>
                      <a:endParaRPr sz="900" u="none" strike="noStrike">
                        <a:solidFill>
                          <a:schemeClr val="dk1"/>
                        </a:solidFill>
                        <a:latin typeface="Century Gothic"/>
                        <a:ea typeface="Century Gothic"/>
                        <a:cs typeface="Century Gothic"/>
                        <a:sym typeface="Century Gothic"/>
                      </a:endParaRPr>
                    </a:p>
                    <a:p>
                      <a:pPr indent="-342900" lvl="0" marL="342900" marR="0" rtl="0" algn="just">
                        <a:lnSpc>
                          <a:spcPct val="115000"/>
                        </a:lnSpc>
                        <a:spcBef>
                          <a:spcPts val="0"/>
                        </a:spcBef>
                        <a:spcAft>
                          <a:spcPts val="0"/>
                        </a:spcAft>
                        <a:buClr>
                          <a:schemeClr val="dk1"/>
                        </a:buClr>
                        <a:buSzPts val="900"/>
                        <a:buFont typeface="Lustria"/>
                        <a:buAutoNum type="arabicPeriod"/>
                      </a:pPr>
                      <a:r>
                        <a:rPr lang="es-MX" sz="900" u="none" strike="noStrike">
                          <a:solidFill>
                            <a:schemeClr val="dk1"/>
                          </a:solidFill>
                          <a:latin typeface="Century Gothic"/>
                          <a:ea typeface="Century Gothic"/>
                          <a:cs typeface="Century Gothic"/>
                          <a:sym typeface="Century Gothic"/>
                        </a:rPr>
                        <a:t>Tipos de normas.</a:t>
                      </a:r>
                      <a:endParaRPr sz="900" u="none" strike="noStrike">
                        <a:solidFill>
                          <a:schemeClr val="dk1"/>
                        </a:solidFill>
                        <a:latin typeface="Century Gothic"/>
                        <a:ea typeface="Century Gothic"/>
                        <a:cs typeface="Century Gothic"/>
                        <a:sym typeface="Century Gothic"/>
                      </a:endParaRPr>
                    </a:p>
                    <a:p>
                      <a:pPr indent="-342900" lvl="0" marL="342900" marR="0" rtl="0" algn="just">
                        <a:lnSpc>
                          <a:spcPct val="115000"/>
                        </a:lnSpc>
                        <a:spcBef>
                          <a:spcPts val="0"/>
                        </a:spcBef>
                        <a:spcAft>
                          <a:spcPts val="0"/>
                        </a:spcAft>
                        <a:buClr>
                          <a:schemeClr val="dk1"/>
                        </a:buClr>
                        <a:buSzPts val="900"/>
                        <a:buFont typeface="Lustria"/>
                        <a:buAutoNum type="arabicPeriod"/>
                      </a:pPr>
                      <a:r>
                        <a:rPr lang="es-MX" sz="900" u="none" strike="noStrike">
                          <a:solidFill>
                            <a:schemeClr val="dk1"/>
                          </a:solidFill>
                          <a:latin typeface="Century Gothic"/>
                          <a:ea typeface="Century Gothic"/>
                          <a:cs typeface="Century Gothic"/>
                          <a:sym typeface="Century Gothic"/>
                        </a:rPr>
                        <a:t>Concepto de deber y responsabilidad.</a:t>
                      </a:r>
                      <a:endParaRPr sz="900" u="none" strike="noStrike">
                        <a:solidFill>
                          <a:schemeClr val="dk1"/>
                        </a:solidFill>
                        <a:latin typeface="Century Gothic"/>
                        <a:ea typeface="Century Gothic"/>
                        <a:cs typeface="Century Gothic"/>
                        <a:sym typeface="Century Gothic"/>
                      </a:endParaRPr>
                    </a:p>
                    <a:p>
                      <a:pPr indent="-342900" lvl="0" marL="342900" marR="0" rtl="0" algn="just">
                        <a:lnSpc>
                          <a:spcPct val="115000"/>
                        </a:lnSpc>
                        <a:spcBef>
                          <a:spcPts val="0"/>
                        </a:spcBef>
                        <a:spcAft>
                          <a:spcPts val="0"/>
                        </a:spcAft>
                        <a:buClr>
                          <a:schemeClr val="dk1"/>
                        </a:buClr>
                        <a:buSzPts val="900"/>
                        <a:buFont typeface="Lustria"/>
                        <a:buAutoNum type="arabicPeriod"/>
                      </a:pPr>
                      <a:r>
                        <a:rPr lang="es-MX" sz="900" u="none" strike="noStrike">
                          <a:solidFill>
                            <a:schemeClr val="dk1"/>
                          </a:solidFill>
                          <a:latin typeface="Century Gothic"/>
                          <a:ea typeface="Century Gothic"/>
                          <a:cs typeface="Century Gothic"/>
                          <a:sym typeface="Century Gothic"/>
                        </a:rPr>
                        <a:t>Problemas morales</a:t>
                      </a:r>
                      <a:endParaRPr/>
                    </a:p>
                    <a:p>
                      <a:pPr indent="-342900" lvl="0" marL="342900" marR="0" rtl="0" algn="just">
                        <a:lnSpc>
                          <a:spcPct val="115000"/>
                        </a:lnSpc>
                        <a:spcBef>
                          <a:spcPts val="0"/>
                        </a:spcBef>
                        <a:spcAft>
                          <a:spcPts val="0"/>
                        </a:spcAft>
                        <a:buClr>
                          <a:schemeClr val="dk1"/>
                        </a:buClr>
                        <a:buSzPts val="900"/>
                        <a:buFont typeface="Lustria"/>
                        <a:buAutoNum type="arabicPeriod"/>
                      </a:pPr>
                      <a:r>
                        <a:rPr lang="es-MX" sz="900" u="none" strike="noStrike">
                          <a:solidFill>
                            <a:schemeClr val="dk1"/>
                          </a:solidFill>
                          <a:latin typeface="Century Gothic"/>
                          <a:ea typeface="Century Gothic"/>
                          <a:cs typeface="Century Gothic"/>
                          <a:sym typeface="Century Gothic"/>
                        </a:rPr>
                        <a:t>Conceptos clave:</a:t>
                      </a:r>
                      <a:endParaRPr sz="900" u="none" strike="noStrike">
                        <a:solidFill>
                          <a:schemeClr val="dk1"/>
                        </a:solidFill>
                        <a:latin typeface="Century Gothic"/>
                        <a:ea typeface="Century Gothic"/>
                        <a:cs typeface="Century Gothic"/>
                        <a:sym typeface="Century Gothic"/>
                      </a:endParaRPr>
                    </a:p>
                    <a:p>
                      <a:pPr indent="-342900" lvl="0" marL="342900" marR="0" rtl="0" algn="just">
                        <a:lnSpc>
                          <a:spcPct val="115000"/>
                        </a:lnSpc>
                        <a:spcBef>
                          <a:spcPts val="0"/>
                        </a:spcBef>
                        <a:spcAft>
                          <a:spcPts val="0"/>
                        </a:spcAft>
                        <a:buClr>
                          <a:schemeClr val="dk1"/>
                        </a:buClr>
                        <a:buSzPts val="900"/>
                        <a:buFont typeface="Lustria"/>
                        <a:buAutoNum type="arabicPeriod"/>
                      </a:pPr>
                      <a:r>
                        <a:rPr lang="es-MX" sz="900" u="none" strike="noStrike">
                          <a:solidFill>
                            <a:schemeClr val="dk1"/>
                          </a:solidFill>
                          <a:latin typeface="Century Gothic"/>
                          <a:ea typeface="Century Gothic"/>
                          <a:cs typeface="Century Gothic"/>
                          <a:sym typeface="Century Gothic"/>
                        </a:rPr>
                        <a:t>Identidad</a:t>
                      </a:r>
                      <a:endParaRPr sz="900" u="none" strike="noStrike">
                        <a:solidFill>
                          <a:schemeClr val="dk1"/>
                        </a:solidFill>
                        <a:latin typeface="Century Gothic"/>
                        <a:ea typeface="Century Gothic"/>
                        <a:cs typeface="Century Gothic"/>
                        <a:sym typeface="Century Gothic"/>
                      </a:endParaRPr>
                    </a:p>
                    <a:p>
                      <a:pPr indent="-342900" lvl="0" marL="342900" marR="0" rtl="0" algn="just">
                        <a:lnSpc>
                          <a:spcPct val="115000"/>
                        </a:lnSpc>
                        <a:spcBef>
                          <a:spcPts val="0"/>
                        </a:spcBef>
                        <a:spcAft>
                          <a:spcPts val="0"/>
                        </a:spcAft>
                        <a:buClr>
                          <a:schemeClr val="dk1"/>
                        </a:buClr>
                        <a:buSzPts val="900"/>
                        <a:buFont typeface="Lustria"/>
                        <a:buAutoNum type="arabicPeriod"/>
                      </a:pPr>
                      <a:r>
                        <a:rPr lang="es-MX" sz="900" u="none" strike="noStrike">
                          <a:solidFill>
                            <a:schemeClr val="dk1"/>
                          </a:solidFill>
                          <a:latin typeface="Century Gothic"/>
                          <a:ea typeface="Century Gothic"/>
                          <a:cs typeface="Century Gothic"/>
                          <a:sym typeface="Century Gothic"/>
                        </a:rPr>
                        <a:t> </a:t>
                      </a:r>
                      <a:endParaRPr sz="900" u="none" strike="noStrike">
                        <a:solidFill>
                          <a:schemeClr val="dk1"/>
                        </a:solidFill>
                        <a:latin typeface="Century Gothic"/>
                        <a:ea typeface="Century Gothic"/>
                        <a:cs typeface="Century Gothic"/>
                        <a:sym typeface="Century Gothic"/>
                      </a:endParaRPr>
                    </a:p>
                    <a:p>
                      <a:pPr indent="-342900" lvl="0" marL="342900" marR="0" rtl="0" algn="just">
                        <a:lnSpc>
                          <a:spcPct val="115000"/>
                        </a:lnSpc>
                        <a:spcBef>
                          <a:spcPts val="0"/>
                        </a:spcBef>
                        <a:spcAft>
                          <a:spcPts val="0"/>
                        </a:spcAft>
                        <a:buClr>
                          <a:schemeClr val="dk1"/>
                        </a:buClr>
                        <a:buSzPts val="900"/>
                        <a:buFont typeface="Lustria"/>
                        <a:buAutoNum type="arabicPeriod"/>
                      </a:pPr>
                      <a:r>
                        <a:rPr lang="es-MX" sz="900" u="none" strike="noStrike">
                          <a:solidFill>
                            <a:schemeClr val="dk1"/>
                          </a:solidFill>
                          <a:latin typeface="Century Gothic"/>
                          <a:ea typeface="Century Gothic"/>
                          <a:cs typeface="Century Gothic"/>
                          <a:sym typeface="Century Gothic"/>
                        </a:rPr>
                        <a:t>Conceptos relacionados: Causalidad (causa y consecuencia)</a:t>
                      </a:r>
                      <a:endParaRPr sz="900" u="none" strike="noStrike">
                        <a:solidFill>
                          <a:schemeClr val="dk1"/>
                        </a:solidFill>
                        <a:latin typeface="Century Gothic"/>
                        <a:ea typeface="Century Gothic"/>
                        <a:cs typeface="Century Gothic"/>
                        <a:sym typeface="Century Gothic"/>
                      </a:endParaRPr>
                    </a:p>
                  </a:txBody>
                  <a:tcPr marT="47625" marB="47625" marR="63500" marL="63500"/>
                </a:tc>
                <a:tc>
                  <a:txBody>
                    <a:bodyPr/>
                    <a:lstStyle/>
                    <a:p>
                      <a:pPr indent="-342900" lvl="0" marL="342900" marR="0" rtl="0" algn="just">
                        <a:lnSpc>
                          <a:spcPct val="115000"/>
                        </a:lnSpc>
                        <a:spcBef>
                          <a:spcPts val="0"/>
                        </a:spcBef>
                        <a:spcAft>
                          <a:spcPts val="0"/>
                        </a:spcAft>
                        <a:buClr>
                          <a:schemeClr val="dk1"/>
                        </a:buClr>
                        <a:buSzPts val="900"/>
                        <a:buFont typeface="Lustria"/>
                        <a:buAutoNum type="arabicPeriod"/>
                      </a:pPr>
                      <a:r>
                        <a:rPr lang="es-MX" sz="900" u="none" strike="noStrike">
                          <a:solidFill>
                            <a:schemeClr val="dk1"/>
                          </a:solidFill>
                          <a:latin typeface="Century Gothic"/>
                          <a:ea typeface="Century Gothic"/>
                          <a:cs typeface="Century Gothic"/>
                          <a:sym typeface="Century Gothic"/>
                        </a:rPr>
                        <a:t>Química orgánica </a:t>
                      </a:r>
                      <a:endParaRPr sz="900" u="none" strike="noStrike">
                        <a:solidFill>
                          <a:schemeClr val="dk1"/>
                        </a:solidFill>
                        <a:latin typeface="Century Gothic"/>
                        <a:ea typeface="Century Gothic"/>
                        <a:cs typeface="Century Gothic"/>
                        <a:sym typeface="Century Gothic"/>
                      </a:endParaRPr>
                    </a:p>
                    <a:p>
                      <a:pPr indent="-342900" lvl="0" marL="342900" marR="0" rtl="0" algn="just">
                        <a:lnSpc>
                          <a:spcPct val="115000"/>
                        </a:lnSpc>
                        <a:spcBef>
                          <a:spcPts val="0"/>
                        </a:spcBef>
                        <a:spcAft>
                          <a:spcPts val="0"/>
                        </a:spcAft>
                        <a:buClr>
                          <a:schemeClr val="dk1"/>
                        </a:buClr>
                        <a:buSzPts val="900"/>
                        <a:buFont typeface="Lustria"/>
                        <a:buAutoNum type="arabicPeriod"/>
                      </a:pPr>
                      <a:r>
                        <a:rPr lang="es-MX" sz="900" u="none" strike="noStrike">
                          <a:solidFill>
                            <a:schemeClr val="dk1"/>
                          </a:solidFill>
                          <a:latin typeface="Century Gothic"/>
                          <a:ea typeface="Century Gothic"/>
                          <a:cs typeface="Century Gothic"/>
                          <a:sym typeface="Century Gothic"/>
                        </a:rPr>
                        <a:t>Biomoléculas</a:t>
                      </a:r>
                      <a:endParaRPr sz="900" u="none" strike="noStrike">
                        <a:solidFill>
                          <a:schemeClr val="dk1"/>
                        </a:solidFill>
                        <a:latin typeface="Century Gothic"/>
                        <a:ea typeface="Century Gothic"/>
                        <a:cs typeface="Century Gothic"/>
                        <a:sym typeface="Century Gothic"/>
                      </a:endParaRPr>
                    </a:p>
                    <a:p>
                      <a:pPr indent="-342900" lvl="0" marL="342900" marR="0" rtl="0" algn="just">
                        <a:lnSpc>
                          <a:spcPct val="115000"/>
                        </a:lnSpc>
                        <a:spcBef>
                          <a:spcPts val="0"/>
                        </a:spcBef>
                        <a:spcAft>
                          <a:spcPts val="0"/>
                        </a:spcAft>
                        <a:buClr>
                          <a:schemeClr val="dk1"/>
                        </a:buClr>
                        <a:buSzPts val="900"/>
                        <a:buFont typeface="Lustria"/>
                        <a:buAutoNum type="arabicPeriod"/>
                      </a:pPr>
                      <a:r>
                        <a:rPr lang="es-MX" sz="900" u="none" strike="noStrike">
                          <a:solidFill>
                            <a:schemeClr val="dk1"/>
                          </a:solidFill>
                          <a:latin typeface="Century Gothic"/>
                          <a:ea typeface="Century Gothic"/>
                          <a:cs typeface="Century Gothic"/>
                          <a:sym typeface="Century Gothic"/>
                        </a:rPr>
                        <a:t>Grupos funcionales</a:t>
                      </a:r>
                      <a:endParaRPr sz="900" u="none" strike="noStrike">
                        <a:solidFill>
                          <a:schemeClr val="dk1"/>
                        </a:solidFill>
                        <a:latin typeface="Century Gothic"/>
                        <a:ea typeface="Century Gothic"/>
                        <a:cs typeface="Century Gothic"/>
                        <a:sym typeface="Century Gothic"/>
                      </a:endParaRPr>
                    </a:p>
                    <a:p>
                      <a:pPr indent="-342900" lvl="0" marL="342900" marR="0" rtl="0" algn="just">
                        <a:lnSpc>
                          <a:spcPct val="115000"/>
                        </a:lnSpc>
                        <a:spcBef>
                          <a:spcPts val="0"/>
                        </a:spcBef>
                        <a:spcAft>
                          <a:spcPts val="0"/>
                        </a:spcAft>
                        <a:buClr>
                          <a:schemeClr val="dk1"/>
                        </a:buClr>
                        <a:buSzPts val="900"/>
                        <a:buFont typeface="Lustria"/>
                        <a:buAutoNum type="arabicPeriod"/>
                      </a:pPr>
                      <a:r>
                        <a:rPr lang="es-MX" sz="900" u="none" strike="noStrike">
                          <a:solidFill>
                            <a:schemeClr val="dk1"/>
                          </a:solidFill>
                          <a:latin typeface="Century Gothic"/>
                          <a:ea typeface="Century Gothic"/>
                          <a:cs typeface="Century Gothic"/>
                          <a:sym typeface="Century Gothic"/>
                        </a:rPr>
                        <a:t>Fuente de materias primas</a:t>
                      </a:r>
                      <a:endParaRPr sz="900" u="none" strike="noStrike">
                        <a:solidFill>
                          <a:schemeClr val="dk1"/>
                        </a:solidFill>
                        <a:latin typeface="Century Gothic"/>
                        <a:ea typeface="Century Gothic"/>
                        <a:cs typeface="Century Gothic"/>
                        <a:sym typeface="Century Gothic"/>
                      </a:endParaRPr>
                    </a:p>
                    <a:p>
                      <a:pPr indent="-342900" lvl="0" marL="342900" marR="0" rtl="0" algn="just">
                        <a:lnSpc>
                          <a:spcPct val="115000"/>
                        </a:lnSpc>
                        <a:spcBef>
                          <a:spcPts val="0"/>
                        </a:spcBef>
                        <a:spcAft>
                          <a:spcPts val="0"/>
                        </a:spcAft>
                        <a:buClr>
                          <a:schemeClr val="dk1"/>
                        </a:buClr>
                        <a:buSzPts val="900"/>
                        <a:buFont typeface="Lustria"/>
                        <a:buAutoNum type="arabicPeriod"/>
                      </a:pPr>
                      <a:r>
                        <a:rPr lang="es-MX" sz="900" u="none" strike="noStrike">
                          <a:solidFill>
                            <a:schemeClr val="dk1"/>
                          </a:solidFill>
                          <a:latin typeface="Century Gothic"/>
                          <a:ea typeface="Century Gothic"/>
                          <a:cs typeface="Century Gothic"/>
                          <a:sym typeface="Century Gothic"/>
                        </a:rPr>
                        <a:t>Productos naturales</a:t>
                      </a:r>
                      <a:endParaRPr sz="900" u="none" strike="noStrike">
                        <a:solidFill>
                          <a:schemeClr val="dk1"/>
                        </a:solidFill>
                        <a:latin typeface="Century Gothic"/>
                        <a:ea typeface="Century Gothic"/>
                        <a:cs typeface="Century Gothic"/>
                        <a:sym typeface="Century Gothic"/>
                      </a:endParaRPr>
                    </a:p>
                    <a:p>
                      <a:pPr indent="-342900" lvl="0" marL="342900" marR="0" rtl="0" algn="just">
                        <a:lnSpc>
                          <a:spcPct val="115000"/>
                        </a:lnSpc>
                        <a:spcBef>
                          <a:spcPts val="0"/>
                        </a:spcBef>
                        <a:spcAft>
                          <a:spcPts val="0"/>
                        </a:spcAft>
                        <a:buClr>
                          <a:schemeClr val="dk1"/>
                        </a:buClr>
                        <a:buSzPts val="900"/>
                        <a:buFont typeface="Lustria"/>
                        <a:buAutoNum type="arabicPeriod"/>
                      </a:pPr>
                      <a:r>
                        <a:rPr lang="es-MX" sz="900" u="none" strike="noStrike">
                          <a:solidFill>
                            <a:schemeClr val="dk1"/>
                          </a:solidFill>
                          <a:latin typeface="Century Gothic"/>
                          <a:ea typeface="Century Gothic"/>
                          <a:cs typeface="Century Gothic"/>
                          <a:sym typeface="Century Gothic"/>
                        </a:rPr>
                        <a:t>Síntesis</a:t>
                      </a:r>
                      <a:endParaRPr/>
                    </a:p>
                    <a:p>
                      <a:pPr indent="-342900" lvl="0" marL="342900" marR="0" rtl="0" algn="just">
                        <a:lnSpc>
                          <a:spcPct val="115000"/>
                        </a:lnSpc>
                        <a:spcBef>
                          <a:spcPts val="0"/>
                        </a:spcBef>
                        <a:spcAft>
                          <a:spcPts val="0"/>
                        </a:spcAft>
                        <a:buClr>
                          <a:schemeClr val="dk1"/>
                        </a:buClr>
                        <a:buSzPts val="900"/>
                        <a:buFont typeface="Lustria"/>
                        <a:buAutoNum type="arabicPeriod"/>
                      </a:pPr>
                      <a:r>
                        <a:rPr lang="es-MX" sz="900" u="none" strike="noStrike">
                          <a:solidFill>
                            <a:schemeClr val="dk1"/>
                          </a:solidFill>
                          <a:latin typeface="Century Gothic"/>
                          <a:ea typeface="Century Gothic"/>
                          <a:cs typeface="Century Gothic"/>
                          <a:sym typeface="Century Gothic"/>
                        </a:rPr>
                        <a:t>Consevación o destrucción de nuestro planeta</a:t>
                      </a:r>
                      <a:endParaRPr/>
                    </a:p>
                    <a:p>
                      <a:pPr indent="-342900" lvl="0" marL="342900" marR="0" rtl="0" algn="just">
                        <a:lnSpc>
                          <a:spcPct val="115000"/>
                        </a:lnSpc>
                        <a:spcBef>
                          <a:spcPts val="0"/>
                        </a:spcBef>
                        <a:spcAft>
                          <a:spcPts val="0"/>
                        </a:spcAft>
                        <a:buClr>
                          <a:schemeClr val="dk1"/>
                        </a:buClr>
                        <a:buSzPts val="900"/>
                        <a:buFont typeface="Lustria"/>
                        <a:buAutoNum type="arabicPeriod"/>
                      </a:pPr>
                      <a:r>
                        <a:rPr lang="es-MX" sz="900" u="none" strike="noStrike">
                          <a:solidFill>
                            <a:schemeClr val="dk1"/>
                          </a:solidFill>
                          <a:latin typeface="Century Gothic"/>
                          <a:ea typeface="Century Gothic"/>
                          <a:cs typeface="Century Gothic"/>
                          <a:sym typeface="Century Gothic"/>
                        </a:rPr>
                        <a:t>Conceptos clave:</a:t>
                      </a:r>
                      <a:endParaRPr sz="900" u="none" strike="noStrike">
                        <a:solidFill>
                          <a:schemeClr val="dk1"/>
                        </a:solidFill>
                        <a:latin typeface="Century Gothic"/>
                        <a:ea typeface="Century Gothic"/>
                        <a:cs typeface="Century Gothic"/>
                        <a:sym typeface="Century Gothic"/>
                      </a:endParaRPr>
                    </a:p>
                    <a:p>
                      <a:pPr indent="-342900" lvl="0" marL="342900" marR="0" rtl="0" algn="just">
                        <a:lnSpc>
                          <a:spcPct val="115000"/>
                        </a:lnSpc>
                        <a:spcBef>
                          <a:spcPts val="0"/>
                        </a:spcBef>
                        <a:spcAft>
                          <a:spcPts val="0"/>
                        </a:spcAft>
                        <a:buClr>
                          <a:schemeClr val="dk1"/>
                        </a:buClr>
                        <a:buSzPts val="900"/>
                        <a:buFont typeface="Lustria"/>
                        <a:buAutoNum type="arabicPeriod"/>
                      </a:pPr>
                      <a:r>
                        <a:rPr lang="es-MX" sz="900" u="none" strike="noStrike">
                          <a:solidFill>
                            <a:schemeClr val="dk1"/>
                          </a:solidFill>
                          <a:latin typeface="Century Gothic"/>
                          <a:ea typeface="Century Gothic"/>
                          <a:cs typeface="Century Gothic"/>
                          <a:sym typeface="Century Gothic"/>
                        </a:rPr>
                        <a:t>Cambio</a:t>
                      </a:r>
                      <a:endParaRPr sz="900" u="none" strike="noStrike">
                        <a:solidFill>
                          <a:schemeClr val="dk1"/>
                        </a:solidFill>
                        <a:latin typeface="Century Gothic"/>
                        <a:ea typeface="Century Gothic"/>
                        <a:cs typeface="Century Gothic"/>
                        <a:sym typeface="Century Gothic"/>
                      </a:endParaRPr>
                    </a:p>
                    <a:p>
                      <a:pPr indent="-342900" lvl="0" marL="342900" marR="0" rtl="0" algn="just">
                        <a:lnSpc>
                          <a:spcPct val="115000"/>
                        </a:lnSpc>
                        <a:spcBef>
                          <a:spcPts val="0"/>
                        </a:spcBef>
                        <a:spcAft>
                          <a:spcPts val="0"/>
                        </a:spcAft>
                        <a:buClr>
                          <a:schemeClr val="dk1"/>
                        </a:buClr>
                        <a:buSzPts val="900"/>
                        <a:buFont typeface="Lustria"/>
                        <a:buAutoNum type="arabicPeriod"/>
                      </a:pPr>
                      <a:r>
                        <a:rPr lang="es-MX" sz="900" u="none" strike="noStrike">
                          <a:solidFill>
                            <a:schemeClr val="dk1"/>
                          </a:solidFill>
                          <a:latin typeface="Century Gothic"/>
                          <a:ea typeface="Century Gothic"/>
                          <a:cs typeface="Century Gothic"/>
                          <a:sym typeface="Century Gothic"/>
                        </a:rPr>
                        <a:t>Conceptos relacionados: Consecuencias</a:t>
                      </a:r>
                      <a:endParaRPr sz="900" u="none" strike="noStrike">
                        <a:solidFill>
                          <a:schemeClr val="dk1"/>
                        </a:solidFill>
                        <a:latin typeface="Century Gothic"/>
                        <a:ea typeface="Century Gothic"/>
                        <a:cs typeface="Century Gothic"/>
                        <a:sym typeface="Century Gothic"/>
                      </a:endParaRPr>
                    </a:p>
                    <a:p>
                      <a:pPr indent="-342900" lvl="0" marL="342900" marR="0" rtl="0" algn="just">
                        <a:lnSpc>
                          <a:spcPct val="115000"/>
                        </a:lnSpc>
                        <a:spcBef>
                          <a:spcPts val="0"/>
                        </a:spcBef>
                        <a:spcAft>
                          <a:spcPts val="0"/>
                        </a:spcAft>
                        <a:buClr>
                          <a:schemeClr val="dk1"/>
                        </a:buClr>
                        <a:buSzPts val="900"/>
                        <a:buFont typeface="Lustria"/>
                        <a:buAutoNum type="arabicPeriod"/>
                      </a:pPr>
                      <a:r>
                        <a:rPr lang="es-MX" sz="900" u="none" strike="noStrike">
                          <a:solidFill>
                            <a:schemeClr val="dk1"/>
                          </a:solidFill>
                          <a:latin typeface="Century Gothic"/>
                          <a:ea typeface="Century Gothic"/>
                          <a:cs typeface="Century Gothic"/>
                          <a:sym typeface="Century Gothic"/>
                        </a:rPr>
                        <a:t>Condiciones</a:t>
                      </a:r>
                      <a:endParaRPr sz="900" u="none" strike="noStrike">
                        <a:solidFill>
                          <a:schemeClr val="dk1"/>
                        </a:solidFill>
                        <a:latin typeface="Century Gothic"/>
                        <a:ea typeface="Century Gothic"/>
                        <a:cs typeface="Century Gothic"/>
                        <a:sym typeface="Century Gothic"/>
                      </a:endParaRPr>
                    </a:p>
                  </a:txBody>
                  <a:tcPr marT="47625" marB="47625" marR="63500" marL="63500"/>
                </a:tc>
                <a:tc>
                  <a:txBody>
                    <a:bodyPr/>
                    <a:lstStyle/>
                    <a:p>
                      <a:pPr indent="-342900" lvl="0" marL="342900" marR="0" rtl="0" algn="just">
                        <a:lnSpc>
                          <a:spcPct val="115000"/>
                        </a:lnSpc>
                        <a:spcBef>
                          <a:spcPts val="0"/>
                        </a:spcBef>
                        <a:spcAft>
                          <a:spcPts val="0"/>
                        </a:spcAft>
                        <a:buClr>
                          <a:schemeClr val="dk1"/>
                        </a:buClr>
                        <a:buSzPts val="900"/>
                        <a:buFont typeface="Lustria"/>
                        <a:buAutoNum type="arabicPeriod"/>
                      </a:pPr>
                      <a:r>
                        <a:rPr lang="es-MX" sz="900" u="none" strike="noStrike">
                          <a:solidFill>
                            <a:schemeClr val="dk1"/>
                          </a:solidFill>
                          <a:latin typeface="Century Gothic"/>
                          <a:ea typeface="Century Gothic"/>
                          <a:cs typeface="Century Gothic"/>
                          <a:sym typeface="Century Gothic"/>
                        </a:rPr>
                        <a:t>Relaciones:</a:t>
                      </a:r>
                      <a:endParaRPr sz="900" u="none" strike="noStrike">
                        <a:solidFill>
                          <a:schemeClr val="dk1"/>
                        </a:solidFill>
                        <a:latin typeface="Century Gothic"/>
                        <a:ea typeface="Century Gothic"/>
                        <a:cs typeface="Century Gothic"/>
                        <a:sym typeface="Century Gothic"/>
                      </a:endParaRPr>
                    </a:p>
                    <a:p>
                      <a:pPr indent="-342900" lvl="0" marL="342900" marR="0" rtl="0" algn="just">
                        <a:lnSpc>
                          <a:spcPct val="115000"/>
                        </a:lnSpc>
                        <a:spcBef>
                          <a:spcPts val="0"/>
                        </a:spcBef>
                        <a:spcAft>
                          <a:spcPts val="0"/>
                        </a:spcAft>
                        <a:buClr>
                          <a:schemeClr val="dk1"/>
                        </a:buClr>
                        <a:buSzPts val="900"/>
                        <a:buFont typeface="Lustria"/>
                        <a:buAutoNum type="arabicPeriod"/>
                      </a:pPr>
                      <a:r>
                        <a:rPr lang="es-MX" sz="900" u="none" strike="noStrike">
                          <a:solidFill>
                            <a:schemeClr val="dk1"/>
                          </a:solidFill>
                          <a:latin typeface="Century Gothic"/>
                          <a:ea typeface="Century Gothic"/>
                          <a:cs typeface="Century Gothic"/>
                          <a:sym typeface="Century Gothic"/>
                        </a:rPr>
                        <a:t>A partir de la correspondencia entre los elementos de dos conjuntos se llegará al concepto de relación. </a:t>
                      </a:r>
                      <a:endParaRPr sz="900" u="none" strike="noStrike">
                        <a:solidFill>
                          <a:schemeClr val="dk1"/>
                        </a:solidFill>
                        <a:latin typeface="Century Gothic"/>
                        <a:ea typeface="Century Gothic"/>
                        <a:cs typeface="Century Gothic"/>
                        <a:sym typeface="Century Gothic"/>
                      </a:endParaRPr>
                    </a:p>
                    <a:p>
                      <a:pPr indent="-342900" lvl="0" marL="342900" marR="0" rtl="0" algn="just">
                        <a:lnSpc>
                          <a:spcPct val="115000"/>
                        </a:lnSpc>
                        <a:spcBef>
                          <a:spcPts val="0"/>
                        </a:spcBef>
                        <a:spcAft>
                          <a:spcPts val="0"/>
                        </a:spcAft>
                        <a:buClr>
                          <a:schemeClr val="dk1"/>
                        </a:buClr>
                        <a:buSzPts val="900"/>
                        <a:buFont typeface="Lustria"/>
                        <a:buAutoNum type="arabicPeriod"/>
                      </a:pPr>
                      <a:r>
                        <a:rPr lang="es-MX" sz="900" u="none" strike="noStrike">
                          <a:solidFill>
                            <a:schemeClr val="dk1"/>
                          </a:solidFill>
                          <a:latin typeface="Century Gothic"/>
                          <a:ea typeface="Century Gothic"/>
                          <a:cs typeface="Century Gothic"/>
                          <a:sym typeface="Century Gothic"/>
                        </a:rPr>
                        <a:t>Conceptos clave:</a:t>
                      </a:r>
                      <a:endParaRPr sz="900" u="none" strike="noStrike">
                        <a:solidFill>
                          <a:schemeClr val="dk1"/>
                        </a:solidFill>
                        <a:latin typeface="Century Gothic"/>
                        <a:ea typeface="Century Gothic"/>
                        <a:cs typeface="Century Gothic"/>
                        <a:sym typeface="Century Gothic"/>
                      </a:endParaRPr>
                    </a:p>
                    <a:p>
                      <a:pPr indent="-342900" lvl="0" marL="342900" marR="0" rtl="0" algn="just">
                        <a:lnSpc>
                          <a:spcPct val="115000"/>
                        </a:lnSpc>
                        <a:spcBef>
                          <a:spcPts val="0"/>
                        </a:spcBef>
                        <a:spcAft>
                          <a:spcPts val="0"/>
                        </a:spcAft>
                        <a:buClr>
                          <a:schemeClr val="dk1"/>
                        </a:buClr>
                        <a:buSzPts val="900"/>
                        <a:buFont typeface="Lustria"/>
                        <a:buAutoNum type="arabicPeriod"/>
                      </a:pPr>
                      <a:r>
                        <a:rPr lang="es-MX" sz="900" u="none" strike="noStrike">
                          <a:solidFill>
                            <a:schemeClr val="dk1"/>
                          </a:solidFill>
                          <a:latin typeface="Century Gothic"/>
                          <a:ea typeface="Century Gothic"/>
                          <a:cs typeface="Century Gothic"/>
                          <a:sym typeface="Century Gothic"/>
                        </a:rPr>
                        <a:t>Cambio</a:t>
                      </a:r>
                      <a:endParaRPr sz="900" u="none" strike="noStrike">
                        <a:solidFill>
                          <a:schemeClr val="dk1"/>
                        </a:solidFill>
                        <a:latin typeface="Century Gothic"/>
                        <a:ea typeface="Century Gothic"/>
                        <a:cs typeface="Century Gothic"/>
                        <a:sym typeface="Century Gothic"/>
                      </a:endParaRPr>
                    </a:p>
                    <a:p>
                      <a:pPr indent="-342900" lvl="0" marL="342900" marR="0" rtl="0" algn="just">
                        <a:lnSpc>
                          <a:spcPct val="115000"/>
                        </a:lnSpc>
                        <a:spcBef>
                          <a:spcPts val="0"/>
                        </a:spcBef>
                        <a:spcAft>
                          <a:spcPts val="0"/>
                        </a:spcAft>
                        <a:buClr>
                          <a:schemeClr val="dk1"/>
                        </a:buClr>
                        <a:buSzPts val="900"/>
                        <a:buFont typeface="Lustria"/>
                        <a:buAutoNum type="arabicPeriod"/>
                      </a:pPr>
                      <a:r>
                        <a:rPr lang="es-MX" sz="900" u="none" strike="noStrike">
                          <a:solidFill>
                            <a:schemeClr val="dk1"/>
                          </a:solidFill>
                          <a:latin typeface="Century Gothic"/>
                          <a:ea typeface="Century Gothic"/>
                          <a:cs typeface="Century Gothic"/>
                          <a:sym typeface="Century Gothic"/>
                        </a:rPr>
                        <a:t> </a:t>
                      </a:r>
                      <a:endParaRPr sz="900" u="none" strike="noStrike">
                        <a:solidFill>
                          <a:schemeClr val="dk1"/>
                        </a:solidFill>
                        <a:latin typeface="Century Gothic"/>
                        <a:ea typeface="Century Gothic"/>
                        <a:cs typeface="Century Gothic"/>
                        <a:sym typeface="Century Gothic"/>
                      </a:endParaRPr>
                    </a:p>
                    <a:p>
                      <a:pPr indent="-342900" lvl="0" marL="342900" marR="0" rtl="0" algn="just">
                        <a:lnSpc>
                          <a:spcPct val="115000"/>
                        </a:lnSpc>
                        <a:spcBef>
                          <a:spcPts val="0"/>
                        </a:spcBef>
                        <a:spcAft>
                          <a:spcPts val="0"/>
                        </a:spcAft>
                        <a:buClr>
                          <a:schemeClr val="dk1"/>
                        </a:buClr>
                        <a:buSzPts val="900"/>
                        <a:buFont typeface="Lustria"/>
                        <a:buAutoNum type="arabicPeriod"/>
                      </a:pPr>
                      <a:r>
                        <a:rPr lang="es-MX" sz="900" u="none" strike="noStrike">
                          <a:solidFill>
                            <a:schemeClr val="dk1"/>
                          </a:solidFill>
                          <a:latin typeface="Century Gothic"/>
                          <a:ea typeface="Century Gothic"/>
                          <a:cs typeface="Century Gothic"/>
                          <a:sym typeface="Century Gothic"/>
                        </a:rPr>
                        <a:t>Conceptos relacionados:</a:t>
                      </a:r>
                      <a:endParaRPr sz="900" u="none" strike="noStrike">
                        <a:solidFill>
                          <a:schemeClr val="dk1"/>
                        </a:solidFill>
                        <a:latin typeface="Century Gothic"/>
                        <a:ea typeface="Century Gothic"/>
                        <a:cs typeface="Century Gothic"/>
                        <a:sym typeface="Century Gothic"/>
                      </a:endParaRPr>
                    </a:p>
                    <a:p>
                      <a:pPr indent="-342900" lvl="0" marL="342900" marR="0" rtl="0" algn="just">
                        <a:lnSpc>
                          <a:spcPct val="115000"/>
                        </a:lnSpc>
                        <a:spcBef>
                          <a:spcPts val="0"/>
                        </a:spcBef>
                        <a:spcAft>
                          <a:spcPts val="0"/>
                        </a:spcAft>
                        <a:buClr>
                          <a:schemeClr val="dk1"/>
                        </a:buClr>
                        <a:buSzPts val="900"/>
                        <a:buFont typeface="Lustria"/>
                        <a:buAutoNum type="arabicPeriod"/>
                      </a:pPr>
                      <a:r>
                        <a:rPr lang="es-MX" sz="900" u="none" strike="noStrike">
                          <a:solidFill>
                            <a:schemeClr val="dk1"/>
                          </a:solidFill>
                          <a:latin typeface="Century Gothic"/>
                          <a:ea typeface="Century Gothic"/>
                          <a:cs typeface="Century Gothic"/>
                          <a:sym typeface="Century Gothic"/>
                        </a:rPr>
                        <a:t>representación y sistemas </a:t>
                      </a:r>
                      <a:endParaRPr sz="900" u="none" strike="noStrike">
                        <a:solidFill>
                          <a:schemeClr val="dk1"/>
                        </a:solidFill>
                        <a:latin typeface="Century Gothic"/>
                        <a:ea typeface="Century Gothic"/>
                        <a:cs typeface="Century Gothic"/>
                        <a:sym typeface="Century Gothic"/>
                      </a:endParaRPr>
                    </a:p>
                  </a:txBody>
                  <a:tcPr marT="47625" marB="47625" marR="63500" marL="63500"/>
                </a:tc>
              </a:tr>
              <a:tr h="1744750">
                <a:tc>
                  <a:txBody>
                    <a:bodyPr/>
                    <a:lstStyle/>
                    <a:p>
                      <a:pPr indent="0" lvl="0" marL="176530" marR="0" rtl="0" algn="l">
                        <a:lnSpc>
                          <a:spcPct val="115000"/>
                        </a:lnSpc>
                        <a:spcBef>
                          <a:spcPts val="0"/>
                        </a:spcBef>
                        <a:spcAft>
                          <a:spcPts val="0"/>
                        </a:spcAft>
                        <a:buClr>
                          <a:schemeClr val="dk1"/>
                        </a:buClr>
                        <a:buSzPts val="900"/>
                        <a:buFont typeface="Century Gothic"/>
                        <a:buNone/>
                      </a:pPr>
                      <a:r>
                        <a:rPr lang="es-MX" sz="900" u="none" strike="noStrike">
                          <a:solidFill>
                            <a:schemeClr val="dk1"/>
                          </a:solidFill>
                          <a:latin typeface="Century Gothic"/>
                          <a:ea typeface="Century Gothic"/>
                          <a:cs typeface="Century Gothic"/>
                          <a:sym typeface="Century Gothic"/>
                        </a:rPr>
                        <a:t>Preguntas</a:t>
                      </a:r>
                      <a:endParaRPr/>
                    </a:p>
                    <a:p>
                      <a:pPr indent="0" lvl="0" marL="176530" marR="0" rtl="0" algn="l">
                        <a:lnSpc>
                          <a:spcPct val="115000"/>
                        </a:lnSpc>
                        <a:spcBef>
                          <a:spcPts val="0"/>
                        </a:spcBef>
                        <a:spcAft>
                          <a:spcPts val="0"/>
                        </a:spcAft>
                        <a:buClr>
                          <a:schemeClr val="dk1"/>
                        </a:buClr>
                        <a:buSzPts val="900"/>
                        <a:buFont typeface="Century Gothic"/>
                        <a:buNone/>
                      </a:pPr>
                      <a:r>
                        <a:rPr lang="es-MX" sz="900" u="none" strike="noStrike">
                          <a:solidFill>
                            <a:schemeClr val="dk1"/>
                          </a:solidFill>
                          <a:latin typeface="Century Gothic"/>
                          <a:ea typeface="Century Gothic"/>
                          <a:cs typeface="Century Gothic"/>
                          <a:sym typeface="Century Gothic"/>
                        </a:rPr>
                        <a:t>Fácticas</a:t>
                      </a:r>
                      <a:endParaRPr/>
                    </a:p>
                    <a:p>
                      <a:pPr indent="0" lvl="0" marL="176530" marR="0" rtl="0" algn="l">
                        <a:lnSpc>
                          <a:spcPct val="115000"/>
                        </a:lnSpc>
                        <a:spcBef>
                          <a:spcPts val="0"/>
                        </a:spcBef>
                        <a:spcAft>
                          <a:spcPts val="0"/>
                        </a:spcAft>
                        <a:buClr>
                          <a:schemeClr val="dk1"/>
                        </a:buClr>
                        <a:buSzPts val="900"/>
                        <a:buFont typeface="Century Gothic"/>
                        <a:buNone/>
                      </a:pPr>
                      <a:r>
                        <a:rPr lang="es-MX" sz="900" u="none" strike="noStrike">
                          <a:solidFill>
                            <a:schemeClr val="dk1"/>
                          </a:solidFill>
                          <a:latin typeface="Century Gothic"/>
                          <a:ea typeface="Century Gothic"/>
                          <a:cs typeface="Century Gothic"/>
                          <a:sym typeface="Century Gothic"/>
                        </a:rPr>
                        <a:t>Conceptuales</a:t>
                      </a:r>
                      <a:endParaRPr/>
                    </a:p>
                    <a:p>
                      <a:pPr indent="0" lvl="0" marL="176530" marR="0" rtl="0" algn="l">
                        <a:lnSpc>
                          <a:spcPct val="115000"/>
                        </a:lnSpc>
                        <a:spcBef>
                          <a:spcPts val="0"/>
                        </a:spcBef>
                        <a:spcAft>
                          <a:spcPts val="0"/>
                        </a:spcAft>
                        <a:buClr>
                          <a:schemeClr val="dk1"/>
                        </a:buClr>
                        <a:buSzPts val="900"/>
                        <a:buFont typeface="Century Gothic"/>
                        <a:buNone/>
                      </a:pPr>
                      <a:r>
                        <a:rPr lang="es-MX" sz="900" u="none" strike="noStrike">
                          <a:solidFill>
                            <a:schemeClr val="dk1"/>
                          </a:solidFill>
                          <a:latin typeface="Century Gothic"/>
                          <a:ea typeface="Century Gothic"/>
                          <a:cs typeface="Century Gothic"/>
                          <a:sym typeface="Century Gothic"/>
                        </a:rPr>
                        <a:t>debatibles</a:t>
                      </a:r>
                      <a:endParaRPr sz="900" u="none" strike="noStrike">
                        <a:solidFill>
                          <a:schemeClr val="dk1"/>
                        </a:solidFill>
                        <a:latin typeface="Century Gothic"/>
                        <a:ea typeface="Century Gothic"/>
                        <a:cs typeface="Century Gothic"/>
                        <a:sym typeface="Century Gothic"/>
                      </a:endParaRPr>
                    </a:p>
                  </a:txBody>
                  <a:tcPr marT="47625" marB="47625" marR="63500" marL="63500"/>
                </a:tc>
                <a:tc>
                  <a:txBody>
                    <a:bodyPr/>
                    <a:lstStyle/>
                    <a:p>
                      <a:pPr indent="-342900" lvl="0" marL="342900" marR="0" rtl="0" algn="just">
                        <a:lnSpc>
                          <a:spcPct val="115000"/>
                        </a:lnSpc>
                        <a:spcBef>
                          <a:spcPts val="0"/>
                        </a:spcBef>
                        <a:spcAft>
                          <a:spcPts val="0"/>
                        </a:spcAft>
                        <a:buClr>
                          <a:schemeClr val="lt1"/>
                        </a:buClr>
                        <a:buSzPts val="800"/>
                        <a:buFont typeface="Lustria"/>
                        <a:buAutoNum type="arabicPeriod"/>
                      </a:pPr>
                      <a:r>
                        <a:rPr lang="es-MX" sz="800" u="none" strike="noStrike">
                          <a:latin typeface="Century Gothic"/>
                          <a:ea typeface="Century Gothic"/>
                          <a:cs typeface="Century Gothic"/>
                          <a:sym typeface="Century Gothic"/>
                        </a:rPr>
                        <a:t>¿Qué es una droga?</a:t>
                      </a:r>
                      <a:endParaRPr sz="800" u="none" strike="noStrike">
                        <a:latin typeface="Arial"/>
                        <a:ea typeface="Arial"/>
                        <a:cs typeface="Arial"/>
                        <a:sym typeface="Arial"/>
                      </a:endParaRPr>
                    </a:p>
                    <a:p>
                      <a:pPr indent="-342900" lvl="0" marL="342900" marR="0" rtl="0" algn="just">
                        <a:lnSpc>
                          <a:spcPct val="115000"/>
                        </a:lnSpc>
                        <a:spcBef>
                          <a:spcPts val="0"/>
                        </a:spcBef>
                        <a:spcAft>
                          <a:spcPts val="0"/>
                        </a:spcAft>
                        <a:buClr>
                          <a:schemeClr val="lt1"/>
                        </a:buClr>
                        <a:buSzPts val="800"/>
                        <a:buFont typeface="Lustria"/>
                        <a:buAutoNum type="arabicPeriod"/>
                      </a:pPr>
                      <a:r>
                        <a:rPr lang="es-MX" sz="800" u="none" strike="noStrike">
                          <a:latin typeface="Century Gothic"/>
                          <a:ea typeface="Century Gothic"/>
                          <a:cs typeface="Century Gothic"/>
                          <a:sym typeface="Century Gothic"/>
                        </a:rPr>
                        <a:t>¿Qué diferencia hay entre droga, estupefaciente y psicotrópico?</a:t>
                      </a:r>
                      <a:endParaRPr sz="800" u="none" strike="noStrike">
                        <a:latin typeface="Arial"/>
                        <a:ea typeface="Arial"/>
                        <a:cs typeface="Arial"/>
                        <a:sym typeface="Arial"/>
                      </a:endParaRPr>
                    </a:p>
                    <a:p>
                      <a:pPr indent="-342900" lvl="0" marL="342900" marR="0" rtl="0" algn="just">
                        <a:lnSpc>
                          <a:spcPct val="115000"/>
                        </a:lnSpc>
                        <a:spcBef>
                          <a:spcPts val="0"/>
                        </a:spcBef>
                        <a:spcAft>
                          <a:spcPts val="0"/>
                        </a:spcAft>
                        <a:buClr>
                          <a:schemeClr val="lt1"/>
                        </a:buClr>
                        <a:buSzPts val="800"/>
                        <a:buFont typeface="Lustria"/>
                        <a:buAutoNum type="arabicPeriod"/>
                      </a:pPr>
                      <a:r>
                        <a:rPr lang="es-MX" sz="800" u="none" strike="noStrike">
                          <a:latin typeface="Century Gothic"/>
                          <a:ea typeface="Century Gothic"/>
                          <a:cs typeface="Century Gothic"/>
                          <a:sym typeface="Century Gothic"/>
                        </a:rPr>
                        <a:t>¿Qué partes de la estructura química de la droga son responsables de sus efectos fisiológicos?</a:t>
                      </a:r>
                      <a:endParaRPr sz="800" u="none" strike="noStrike">
                        <a:latin typeface="Arial"/>
                        <a:ea typeface="Arial"/>
                        <a:cs typeface="Arial"/>
                        <a:sym typeface="Arial"/>
                      </a:endParaRPr>
                    </a:p>
                    <a:p>
                      <a:pPr indent="-342900" lvl="0" marL="342900" marR="0" rtl="0" algn="just">
                        <a:lnSpc>
                          <a:spcPct val="115000"/>
                        </a:lnSpc>
                        <a:spcBef>
                          <a:spcPts val="0"/>
                        </a:spcBef>
                        <a:spcAft>
                          <a:spcPts val="0"/>
                        </a:spcAft>
                        <a:buClr>
                          <a:schemeClr val="lt1"/>
                        </a:buClr>
                        <a:buSzPts val="800"/>
                        <a:buFont typeface="Lustria"/>
                        <a:buAutoNum type="arabicPeriod"/>
                      </a:pPr>
                      <a:r>
                        <a:rPr lang="es-MX" sz="800" u="none" strike="noStrike">
                          <a:latin typeface="Century Gothic"/>
                          <a:ea typeface="Century Gothic"/>
                          <a:cs typeface="Century Gothic"/>
                          <a:sym typeface="Century Gothic"/>
                        </a:rPr>
                        <a:t>¿Qué biomoléculas interaccionan con las drogas para que se presenten sus efectos?</a:t>
                      </a:r>
                      <a:endParaRPr sz="800" u="none" strike="noStrike">
                        <a:latin typeface="Arial"/>
                        <a:ea typeface="Arial"/>
                        <a:cs typeface="Arial"/>
                        <a:sym typeface="Arial"/>
                      </a:endParaRPr>
                    </a:p>
                    <a:p>
                      <a:pPr indent="-342900" lvl="0" marL="342900" marR="0" rtl="0" algn="just">
                        <a:lnSpc>
                          <a:spcPct val="115000"/>
                        </a:lnSpc>
                        <a:spcBef>
                          <a:spcPts val="0"/>
                        </a:spcBef>
                        <a:spcAft>
                          <a:spcPts val="0"/>
                        </a:spcAft>
                        <a:buClr>
                          <a:schemeClr val="lt1"/>
                        </a:buClr>
                        <a:buSzPts val="800"/>
                        <a:buFont typeface="Lustria"/>
                        <a:buAutoNum type="arabicPeriod"/>
                      </a:pPr>
                      <a:r>
                        <a:rPr lang="es-MX" sz="800" u="none" strike="noStrike">
                          <a:latin typeface="Century Gothic"/>
                          <a:ea typeface="Century Gothic"/>
                          <a:cs typeface="Century Gothic"/>
                          <a:sym typeface="Century Gothic"/>
                        </a:rPr>
                        <a:t>¿Cuáles son las funciones normales de las biomoléculas involucradas en la actividad biològica de las drogas.</a:t>
                      </a:r>
                      <a:endParaRPr sz="800" u="none" strike="noStrike">
                        <a:latin typeface="Arial"/>
                        <a:ea typeface="Arial"/>
                        <a:cs typeface="Arial"/>
                        <a:sym typeface="Arial"/>
                      </a:endParaRPr>
                    </a:p>
                    <a:p>
                      <a:pPr indent="0" lvl="0" marL="0" marR="0" rtl="0" algn="l">
                        <a:lnSpc>
                          <a:spcPct val="115000"/>
                        </a:lnSpc>
                        <a:spcBef>
                          <a:spcPts val="0"/>
                        </a:spcBef>
                        <a:spcAft>
                          <a:spcPts val="0"/>
                        </a:spcAft>
                        <a:buNone/>
                      </a:pPr>
                      <a:r>
                        <a:rPr lang="es-MX" sz="800">
                          <a:latin typeface="Century Gothic"/>
                          <a:ea typeface="Century Gothic"/>
                          <a:cs typeface="Century Gothic"/>
                          <a:sym typeface="Century Gothic"/>
                        </a:rPr>
                        <a:t>- ¿De qué manera se ven afectadas las capacidades del individuo que consume drogas, a partir de su metabolismo?</a:t>
                      </a:r>
                      <a:endParaRPr sz="800">
                        <a:latin typeface="Arial"/>
                        <a:ea typeface="Arial"/>
                        <a:cs typeface="Arial"/>
                        <a:sym typeface="Arial"/>
                      </a:endParaRPr>
                    </a:p>
                  </a:txBody>
                  <a:tcPr marT="63500" marB="63500" marR="63500" marL="63500"/>
                </a:tc>
                <a:tc>
                  <a:txBody>
                    <a:bodyPr/>
                    <a:lstStyle/>
                    <a:p>
                      <a:pPr indent="0" lvl="0" marL="0" marR="0" rtl="0" algn="l">
                        <a:lnSpc>
                          <a:spcPct val="115000"/>
                        </a:lnSpc>
                        <a:spcBef>
                          <a:spcPts val="0"/>
                        </a:spcBef>
                        <a:spcAft>
                          <a:spcPts val="0"/>
                        </a:spcAft>
                        <a:buNone/>
                      </a:pPr>
                      <a:r>
                        <a:rPr lang="es-MX" sz="800">
                          <a:latin typeface="Century Gothic"/>
                          <a:ea typeface="Century Gothic"/>
                          <a:cs typeface="Century Gothic"/>
                          <a:sym typeface="Century Gothic"/>
                        </a:rPr>
                        <a:t>Definir moral, ética, cultura, individuo, sociedad.</a:t>
                      </a:r>
                      <a:endParaRPr/>
                    </a:p>
                    <a:p>
                      <a:pPr indent="0" lvl="0" marL="0" marR="0" rtl="0" algn="l">
                        <a:lnSpc>
                          <a:spcPct val="115000"/>
                        </a:lnSpc>
                        <a:spcBef>
                          <a:spcPts val="0"/>
                        </a:spcBef>
                        <a:spcAft>
                          <a:spcPts val="0"/>
                        </a:spcAft>
                        <a:buNone/>
                      </a:pPr>
                      <a:r>
                        <a:rPr lang="es-MX" sz="800">
                          <a:latin typeface="Century Gothic"/>
                          <a:ea typeface="Century Gothic"/>
                          <a:cs typeface="Century Gothic"/>
                          <a:sym typeface="Century Gothic"/>
                        </a:rPr>
                        <a:t>Si aceptamos que el ser humano es un ente autónomo, ¿tiene derecho de consumir drogas?</a:t>
                      </a:r>
                      <a:endParaRPr sz="800">
                        <a:latin typeface="Arial"/>
                        <a:ea typeface="Arial"/>
                        <a:cs typeface="Arial"/>
                        <a:sym typeface="Arial"/>
                      </a:endParaRPr>
                    </a:p>
                    <a:p>
                      <a:pPr indent="0" lvl="0" marL="0" marR="0" rtl="0" algn="l">
                        <a:lnSpc>
                          <a:spcPct val="115000"/>
                        </a:lnSpc>
                        <a:spcBef>
                          <a:spcPts val="0"/>
                        </a:spcBef>
                        <a:spcAft>
                          <a:spcPts val="0"/>
                        </a:spcAft>
                        <a:buNone/>
                      </a:pPr>
                      <a:r>
                        <a:rPr lang="es-MX" sz="800">
                          <a:latin typeface="Century Gothic"/>
                          <a:ea typeface="Century Gothic"/>
                          <a:cs typeface="Century Gothic"/>
                          <a:sym typeface="Century Gothic"/>
                        </a:rPr>
                        <a:t> </a:t>
                      </a:r>
                      <a:endParaRPr sz="800">
                        <a:latin typeface="Arial"/>
                        <a:ea typeface="Arial"/>
                        <a:cs typeface="Arial"/>
                        <a:sym typeface="Arial"/>
                      </a:endParaRPr>
                    </a:p>
                    <a:p>
                      <a:pPr indent="0" lvl="0" marL="0" marR="0" rtl="0" algn="l">
                        <a:lnSpc>
                          <a:spcPct val="115000"/>
                        </a:lnSpc>
                        <a:spcBef>
                          <a:spcPts val="0"/>
                        </a:spcBef>
                        <a:spcAft>
                          <a:spcPts val="0"/>
                        </a:spcAft>
                        <a:buNone/>
                      </a:pPr>
                      <a:r>
                        <a:rPr lang="es-MX" sz="800">
                          <a:latin typeface="Century Gothic"/>
                          <a:ea typeface="Century Gothic"/>
                          <a:cs typeface="Century Gothic"/>
                          <a:sym typeface="Century Gothic"/>
                        </a:rPr>
                        <a:t>¿Se debe legalizar el consumo del peyote? </a:t>
                      </a:r>
                      <a:endParaRPr sz="800">
                        <a:latin typeface="Arial"/>
                        <a:ea typeface="Arial"/>
                        <a:cs typeface="Arial"/>
                        <a:sym typeface="Arial"/>
                      </a:endParaRPr>
                    </a:p>
                    <a:p>
                      <a:pPr indent="0" lvl="0" marL="0" marR="0" rtl="0" algn="l">
                        <a:lnSpc>
                          <a:spcPct val="115000"/>
                        </a:lnSpc>
                        <a:spcBef>
                          <a:spcPts val="0"/>
                        </a:spcBef>
                        <a:spcAft>
                          <a:spcPts val="0"/>
                        </a:spcAft>
                        <a:buNone/>
                      </a:pPr>
                      <a:r>
                        <a:rPr lang="es-MX" sz="800">
                          <a:latin typeface="Century Gothic"/>
                          <a:ea typeface="Century Gothic"/>
                          <a:cs typeface="Century Gothic"/>
                          <a:sym typeface="Century Gothic"/>
                        </a:rPr>
                        <a:t> </a:t>
                      </a:r>
                      <a:endParaRPr sz="800">
                        <a:latin typeface="Arial"/>
                        <a:ea typeface="Arial"/>
                        <a:cs typeface="Arial"/>
                        <a:sym typeface="Arial"/>
                      </a:endParaRPr>
                    </a:p>
                    <a:p>
                      <a:pPr indent="0" lvl="0" marL="0" marR="0" rtl="0" algn="l">
                        <a:lnSpc>
                          <a:spcPct val="115000"/>
                        </a:lnSpc>
                        <a:spcBef>
                          <a:spcPts val="0"/>
                        </a:spcBef>
                        <a:spcAft>
                          <a:spcPts val="0"/>
                        </a:spcAft>
                        <a:buNone/>
                      </a:pPr>
                      <a:r>
                        <a:rPr lang="es-MX" sz="800">
                          <a:latin typeface="Century Gothic"/>
                          <a:ea typeface="Century Gothic"/>
                          <a:cs typeface="Century Gothic"/>
                          <a:sym typeface="Century Gothic"/>
                        </a:rPr>
                        <a:t>¿Qué determina el precio de las dogas?</a:t>
                      </a:r>
                      <a:endParaRPr sz="800">
                        <a:latin typeface="Arial"/>
                        <a:ea typeface="Arial"/>
                        <a:cs typeface="Arial"/>
                        <a:sym typeface="Arial"/>
                      </a:endParaRPr>
                    </a:p>
                    <a:p>
                      <a:pPr indent="0" lvl="0" marL="0" marR="0" rtl="0" algn="l">
                        <a:lnSpc>
                          <a:spcPct val="115000"/>
                        </a:lnSpc>
                        <a:spcBef>
                          <a:spcPts val="0"/>
                        </a:spcBef>
                        <a:spcAft>
                          <a:spcPts val="0"/>
                        </a:spcAft>
                        <a:buNone/>
                      </a:pPr>
                      <a:r>
                        <a:t/>
                      </a:r>
                      <a:endParaRPr sz="800">
                        <a:latin typeface="Arial"/>
                        <a:ea typeface="Arial"/>
                        <a:cs typeface="Arial"/>
                        <a:sym typeface="Arial"/>
                      </a:endParaRPr>
                    </a:p>
                    <a:p>
                      <a:pPr indent="0" lvl="0" marL="0" marR="0" rtl="0" algn="l">
                        <a:lnSpc>
                          <a:spcPct val="115000"/>
                        </a:lnSpc>
                        <a:spcBef>
                          <a:spcPts val="0"/>
                        </a:spcBef>
                        <a:spcAft>
                          <a:spcPts val="0"/>
                        </a:spcAft>
                        <a:buNone/>
                      </a:pPr>
                      <a:r>
                        <a:rPr lang="es-MX" sz="800">
                          <a:latin typeface="Century Gothic"/>
                          <a:ea typeface="Century Gothic"/>
                          <a:cs typeface="Century Gothic"/>
                          <a:sym typeface="Century Gothic"/>
                        </a:rPr>
                        <a:t>¿En qué medida el ser humano tiene el derecho sobre otro para limitar sus creencias y rituales?</a:t>
                      </a:r>
                      <a:endParaRPr sz="800">
                        <a:latin typeface="Arial"/>
                        <a:ea typeface="Arial"/>
                        <a:cs typeface="Arial"/>
                        <a:sym typeface="Arial"/>
                      </a:endParaRPr>
                    </a:p>
                  </a:txBody>
                  <a:tcPr marT="63500" marB="63500" marR="63500" marL="63500"/>
                </a:tc>
                <a:tc>
                  <a:txBody>
                    <a:bodyPr/>
                    <a:lstStyle/>
                    <a:p>
                      <a:pPr indent="-342900" lvl="0" marL="342900" marR="0" rtl="0" algn="just">
                        <a:lnSpc>
                          <a:spcPct val="115000"/>
                        </a:lnSpc>
                        <a:spcBef>
                          <a:spcPts val="0"/>
                        </a:spcBef>
                        <a:spcAft>
                          <a:spcPts val="0"/>
                        </a:spcAft>
                        <a:buClr>
                          <a:schemeClr val="lt1"/>
                        </a:buClr>
                        <a:buSzPts val="800"/>
                        <a:buFont typeface="Lustria"/>
                        <a:buAutoNum type="arabicPeriod"/>
                      </a:pPr>
                      <a:r>
                        <a:rPr lang="es-MX" sz="800" u="none" strike="noStrike">
                          <a:latin typeface="Century Gothic"/>
                          <a:ea typeface="Century Gothic"/>
                          <a:cs typeface="Century Gothic"/>
                          <a:sym typeface="Century Gothic"/>
                        </a:rPr>
                        <a:t>¿Cómo se clasifican las drogas de acuerdo a su origen y estructura química?</a:t>
                      </a:r>
                      <a:endParaRPr sz="800" u="none" strike="noStrike">
                        <a:latin typeface="Arial"/>
                        <a:ea typeface="Arial"/>
                        <a:cs typeface="Arial"/>
                        <a:sym typeface="Arial"/>
                      </a:endParaRPr>
                    </a:p>
                    <a:p>
                      <a:pPr indent="0" lvl="0" marL="0" marR="0" rtl="0" algn="l">
                        <a:lnSpc>
                          <a:spcPct val="115000"/>
                        </a:lnSpc>
                        <a:spcBef>
                          <a:spcPts val="0"/>
                        </a:spcBef>
                        <a:spcAft>
                          <a:spcPts val="0"/>
                        </a:spcAft>
                        <a:buNone/>
                      </a:pPr>
                      <a:r>
                        <a:rPr lang="es-MX" sz="800">
                          <a:latin typeface="Century Gothic"/>
                          <a:ea typeface="Century Gothic"/>
                          <a:cs typeface="Century Gothic"/>
                          <a:sym typeface="Century Gothic"/>
                        </a:rPr>
                        <a:t>-¿cual es la información de las biomoléculas involucradas en el consumo de drogas?</a:t>
                      </a:r>
                      <a:endParaRPr sz="800">
                        <a:latin typeface="Arial"/>
                        <a:ea typeface="Arial"/>
                        <a:cs typeface="Arial"/>
                        <a:sym typeface="Arial"/>
                      </a:endParaRPr>
                    </a:p>
                    <a:p>
                      <a:pPr indent="0" lvl="0" marL="0" marR="0" rtl="0" algn="l">
                        <a:lnSpc>
                          <a:spcPct val="115000"/>
                        </a:lnSpc>
                        <a:spcBef>
                          <a:spcPts val="0"/>
                        </a:spcBef>
                        <a:spcAft>
                          <a:spcPts val="0"/>
                        </a:spcAft>
                        <a:buNone/>
                      </a:pPr>
                      <a:r>
                        <a:rPr lang="es-MX" sz="800">
                          <a:latin typeface="Century Gothic"/>
                          <a:ea typeface="Century Gothic"/>
                          <a:cs typeface="Century Gothic"/>
                          <a:sym typeface="Century Gothic"/>
                        </a:rPr>
                        <a:t>- ¿cuáles han sido los efectos de deforestación por desmonte para siembra de droga?</a:t>
                      </a:r>
                      <a:endParaRPr sz="800">
                        <a:latin typeface="Arial"/>
                        <a:ea typeface="Arial"/>
                        <a:cs typeface="Arial"/>
                        <a:sym typeface="Arial"/>
                      </a:endParaRPr>
                    </a:p>
                    <a:p>
                      <a:pPr indent="0" lvl="0" marL="0" marR="0" rtl="0" algn="l">
                        <a:lnSpc>
                          <a:spcPct val="115000"/>
                        </a:lnSpc>
                        <a:spcBef>
                          <a:spcPts val="0"/>
                        </a:spcBef>
                        <a:spcAft>
                          <a:spcPts val="0"/>
                        </a:spcAft>
                        <a:buNone/>
                      </a:pPr>
                      <a:r>
                        <a:rPr lang="es-MX" sz="800">
                          <a:latin typeface="Century Gothic"/>
                          <a:ea typeface="Century Gothic"/>
                          <a:cs typeface="Century Gothic"/>
                          <a:sym typeface="Century Gothic"/>
                        </a:rPr>
                        <a:t>- ¿de qué manera se se articula la relación crecimiento de la frontera agrícola? </a:t>
                      </a:r>
                      <a:endParaRPr sz="800">
                        <a:latin typeface="Arial"/>
                        <a:ea typeface="Arial"/>
                        <a:cs typeface="Arial"/>
                        <a:sym typeface="Arial"/>
                      </a:endParaRPr>
                    </a:p>
                    <a:p>
                      <a:pPr indent="0" lvl="0" marL="0" marR="0" rtl="0" algn="l">
                        <a:lnSpc>
                          <a:spcPct val="115000"/>
                        </a:lnSpc>
                        <a:spcBef>
                          <a:spcPts val="0"/>
                        </a:spcBef>
                        <a:spcAft>
                          <a:spcPts val="0"/>
                        </a:spcAft>
                        <a:buNone/>
                      </a:pPr>
                      <a:r>
                        <a:rPr lang="es-MX" sz="800">
                          <a:latin typeface="Century Gothic"/>
                          <a:ea typeface="Century Gothic"/>
                          <a:cs typeface="Century Gothic"/>
                          <a:sym typeface="Century Gothic"/>
                        </a:rPr>
                        <a:t> </a:t>
                      </a:r>
                      <a:endParaRPr sz="800">
                        <a:latin typeface="Arial"/>
                        <a:ea typeface="Arial"/>
                        <a:cs typeface="Arial"/>
                        <a:sym typeface="Arial"/>
                      </a:endParaRPr>
                    </a:p>
                    <a:p>
                      <a:pPr indent="0" lvl="0" marL="0" marR="0" rtl="0" algn="l">
                        <a:lnSpc>
                          <a:spcPct val="115000"/>
                        </a:lnSpc>
                        <a:spcBef>
                          <a:spcPts val="0"/>
                        </a:spcBef>
                        <a:spcAft>
                          <a:spcPts val="0"/>
                        </a:spcAft>
                        <a:buNone/>
                      </a:pPr>
                      <a:r>
                        <a:rPr lang="es-MX" sz="800">
                          <a:latin typeface="Century Gothic"/>
                          <a:ea typeface="Century Gothic"/>
                          <a:cs typeface="Century Gothic"/>
                          <a:sym typeface="Century Gothic"/>
                        </a:rPr>
                        <a:t>El hecho de que el peyote sea considerado como patrimonio y forme parte de rituales, así como tenga propiedades curativas, ¿es suficiente para que se permita su libre consumo?</a:t>
                      </a:r>
                      <a:endParaRPr sz="800">
                        <a:latin typeface="Arial"/>
                        <a:ea typeface="Arial"/>
                        <a:cs typeface="Arial"/>
                        <a:sym typeface="Arial"/>
                      </a:endParaRPr>
                    </a:p>
                    <a:p>
                      <a:pPr indent="0" lvl="0" marL="0" marR="0" rtl="0" algn="l">
                        <a:lnSpc>
                          <a:spcPct val="115000"/>
                        </a:lnSpc>
                        <a:spcBef>
                          <a:spcPts val="0"/>
                        </a:spcBef>
                        <a:spcAft>
                          <a:spcPts val="0"/>
                        </a:spcAft>
                        <a:buNone/>
                      </a:pPr>
                      <a:r>
                        <a:rPr lang="es-MX" sz="800">
                          <a:latin typeface="Century Gothic"/>
                          <a:ea typeface="Century Gothic"/>
                          <a:cs typeface="Century Gothic"/>
                          <a:sym typeface="Century Gothic"/>
                        </a:rPr>
                        <a:t> </a:t>
                      </a:r>
                      <a:endParaRPr sz="800">
                        <a:latin typeface="Arial"/>
                        <a:ea typeface="Arial"/>
                        <a:cs typeface="Arial"/>
                        <a:sym typeface="Arial"/>
                      </a:endParaRPr>
                    </a:p>
                  </a:txBody>
                  <a:tcPr marT="63500" marB="63500" marR="63500" marL="63500"/>
                </a:tc>
                <a:tc>
                  <a:txBody>
                    <a:bodyPr/>
                    <a:lstStyle/>
                    <a:p>
                      <a:pPr indent="0" lvl="0" marL="0" marR="0" rtl="0" algn="just">
                        <a:lnSpc>
                          <a:spcPct val="115000"/>
                        </a:lnSpc>
                        <a:spcBef>
                          <a:spcPts val="0"/>
                        </a:spcBef>
                        <a:spcAft>
                          <a:spcPts val="0"/>
                        </a:spcAft>
                        <a:buNone/>
                      </a:pPr>
                      <a:r>
                        <a:rPr lang="es-MX" sz="800">
                          <a:latin typeface="Century Gothic"/>
                          <a:ea typeface="Century Gothic"/>
                          <a:cs typeface="Century Gothic"/>
                          <a:sym typeface="Century Gothic"/>
                        </a:rPr>
                        <a:t>¿Cómo se realiza un</a:t>
                      </a:r>
                      <a:r>
                        <a:rPr lang="es-MX" sz="800">
                          <a:latin typeface="Century Gothic"/>
                          <a:ea typeface="Century Gothic"/>
                          <a:cs typeface="Century Gothic"/>
                          <a:sym typeface="Century Gothic"/>
                        </a:rPr>
                        <a:t> </a:t>
                      </a:r>
                      <a:r>
                        <a:rPr lang="es-MX" sz="800">
                          <a:latin typeface="Century Gothic"/>
                          <a:ea typeface="Century Gothic"/>
                          <a:cs typeface="Century Gothic"/>
                          <a:sym typeface="Century Gothic"/>
                        </a:rPr>
                        <a:t>análisis de gráficos y tablas?</a:t>
                      </a:r>
                      <a:endParaRPr/>
                    </a:p>
                    <a:p>
                      <a:pPr indent="0" lvl="0" marL="0" marR="0" rtl="0" algn="just">
                        <a:lnSpc>
                          <a:spcPct val="115000"/>
                        </a:lnSpc>
                        <a:spcBef>
                          <a:spcPts val="0"/>
                        </a:spcBef>
                        <a:spcAft>
                          <a:spcPts val="0"/>
                        </a:spcAft>
                        <a:buNone/>
                      </a:pPr>
                      <a:r>
                        <a:t/>
                      </a:r>
                      <a:endParaRPr sz="800">
                        <a:latin typeface="Century Gothic"/>
                        <a:ea typeface="Century Gothic"/>
                        <a:cs typeface="Century Gothic"/>
                        <a:sym typeface="Century Gothic"/>
                      </a:endParaRPr>
                    </a:p>
                    <a:p>
                      <a:pPr indent="0" lvl="0" marL="0" marR="0" rtl="0" algn="just">
                        <a:lnSpc>
                          <a:spcPct val="115000"/>
                        </a:lnSpc>
                        <a:spcBef>
                          <a:spcPts val="0"/>
                        </a:spcBef>
                        <a:spcAft>
                          <a:spcPts val="0"/>
                        </a:spcAft>
                        <a:buNone/>
                      </a:pPr>
                      <a:r>
                        <a:rPr lang="es-MX" sz="800">
                          <a:latin typeface="Century Gothic"/>
                          <a:ea typeface="Century Gothic"/>
                          <a:cs typeface="Century Gothic"/>
                          <a:sym typeface="Century Gothic"/>
                        </a:rPr>
                        <a:t>¿Qué información puede darnos</a:t>
                      </a:r>
                      <a:r>
                        <a:rPr lang="es-MX" sz="800">
                          <a:latin typeface="Century Gothic"/>
                          <a:ea typeface="Century Gothic"/>
                          <a:cs typeface="Century Gothic"/>
                          <a:sym typeface="Century Gothic"/>
                        </a:rPr>
                        <a:t> los gráficos</a:t>
                      </a:r>
                      <a:r>
                        <a:rPr lang="es-MX" sz="800">
                          <a:latin typeface="Century Gothic"/>
                          <a:ea typeface="Century Gothic"/>
                          <a:cs typeface="Century Gothic"/>
                          <a:sym typeface="Century Gothic"/>
                        </a:rPr>
                        <a:t> sobre la violencia que genera el tráfico de drogas?</a:t>
                      </a:r>
                      <a:endParaRPr sz="800">
                        <a:latin typeface="Arial"/>
                        <a:ea typeface="Arial"/>
                        <a:cs typeface="Arial"/>
                        <a:sym typeface="Arial"/>
                      </a:endParaRPr>
                    </a:p>
                    <a:p>
                      <a:pPr indent="0" lvl="0" marL="0" marR="0" rtl="0" algn="just">
                        <a:lnSpc>
                          <a:spcPct val="115000"/>
                        </a:lnSpc>
                        <a:spcBef>
                          <a:spcPts val="0"/>
                        </a:spcBef>
                        <a:spcAft>
                          <a:spcPts val="0"/>
                        </a:spcAft>
                        <a:buNone/>
                      </a:pPr>
                      <a:r>
                        <a:rPr lang="es-MX" sz="800">
                          <a:latin typeface="Century Gothic"/>
                          <a:ea typeface="Century Gothic"/>
                          <a:cs typeface="Century Gothic"/>
                          <a:sym typeface="Century Gothic"/>
                        </a:rPr>
                        <a:t> </a:t>
                      </a:r>
                      <a:endParaRPr sz="800">
                        <a:latin typeface="Arial"/>
                        <a:ea typeface="Arial"/>
                        <a:cs typeface="Arial"/>
                        <a:sym typeface="Arial"/>
                      </a:endParaRPr>
                    </a:p>
                    <a:p>
                      <a:pPr indent="0" lvl="0" marL="0" marR="0" rtl="0" algn="just">
                        <a:lnSpc>
                          <a:spcPct val="115000"/>
                        </a:lnSpc>
                        <a:spcBef>
                          <a:spcPts val="0"/>
                        </a:spcBef>
                        <a:spcAft>
                          <a:spcPts val="0"/>
                        </a:spcAft>
                        <a:buNone/>
                      </a:pPr>
                      <a:r>
                        <a:rPr lang="es-MX" sz="800">
                          <a:latin typeface="Century Gothic"/>
                          <a:ea typeface="Century Gothic"/>
                          <a:cs typeface="Century Gothic"/>
                          <a:sym typeface="Century Gothic"/>
                        </a:rPr>
                        <a:t>¿Qué elementos matemáticos sirven</a:t>
                      </a:r>
                      <a:r>
                        <a:rPr lang="es-MX" sz="800">
                          <a:latin typeface="Century Gothic"/>
                          <a:ea typeface="Century Gothic"/>
                          <a:cs typeface="Century Gothic"/>
                          <a:sym typeface="Century Gothic"/>
                        </a:rPr>
                        <a:t> para tener una</a:t>
                      </a:r>
                      <a:r>
                        <a:rPr lang="es-MX" sz="800">
                          <a:latin typeface="Century Gothic"/>
                          <a:ea typeface="Century Gothic"/>
                          <a:cs typeface="Century Gothic"/>
                          <a:sym typeface="Century Gothic"/>
                        </a:rPr>
                        <a:t> postura en relación con el peyote y las conclusiones derivadas de los análisis hechos anteriormente?</a:t>
                      </a:r>
                      <a:endParaRPr sz="800">
                        <a:latin typeface="Arial"/>
                        <a:ea typeface="Arial"/>
                        <a:cs typeface="Arial"/>
                        <a:sym typeface="Arial"/>
                      </a:endParaRPr>
                    </a:p>
                  </a:txBody>
                  <a:tcPr marT="0" marB="0" marR="68575" marL="68575"/>
                </a:tc>
              </a:tr>
            </a:tbl>
          </a:graphicData>
        </a:graphic>
      </p:graphicFrame>
      <p:sp>
        <p:nvSpPr>
          <p:cNvPr id="309" name="Google Shape;309;p17"/>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3" name="Shape 313"/>
        <p:cNvGrpSpPr/>
        <p:nvPr/>
      </p:nvGrpSpPr>
      <p:grpSpPr>
        <a:xfrm>
          <a:off x="0" y="0"/>
          <a:ext cx="0" cy="0"/>
          <a:chOff x="0" y="0"/>
          <a:chExt cx="0" cy="0"/>
        </a:xfrm>
      </p:grpSpPr>
      <p:sp>
        <p:nvSpPr>
          <p:cNvPr id="314" name="Google Shape;314;p18"/>
          <p:cNvSpPr txBox="1"/>
          <p:nvPr>
            <p:ph type="title"/>
          </p:nvPr>
        </p:nvSpPr>
        <p:spPr>
          <a:xfrm>
            <a:off x="5010150" y="267905"/>
            <a:ext cx="5448300" cy="1325563"/>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p>
            <a:pPr indent="0" lvl="0" marL="0" rtl="0" algn="ctr">
              <a:spcBef>
                <a:spcPts val="0"/>
              </a:spcBef>
              <a:spcAft>
                <a:spcPts val="0"/>
              </a:spcAft>
              <a:buClr>
                <a:srgbClr val="7B4332"/>
              </a:buClr>
              <a:buSzPts val="3600"/>
              <a:buFont typeface="Lustria"/>
              <a:buNone/>
            </a:pPr>
            <a:r>
              <a:rPr lang="es-MX" sz="3600">
                <a:solidFill>
                  <a:srgbClr val="7B4332"/>
                </a:solidFill>
              </a:rPr>
              <a:t>5.f. Contenido. Productos propuestos, organizados por etapas.</a:t>
            </a:r>
            <a:endParaRPr sz="3600">
              <a:solidFill>
                <a:srgbClr val="7B4332"/>
              </a:solidFill>
            </a:endParaRPr>
          </a:p>
        </p:txBody>
      </p:sp>
      <p:sp>
        <p:nvSpPr>
          <p:cNvPr id="315" name="Google Shape;315;p18"/>
          <p:cNvSpPr/>
          <p:nvPr/>
        </p:nvSpPr>
        <p:spPr>
          <a:xfrm>
            <a:off x="134913" y="2935330"/>
            <a:ext cx="12057087" cy="353943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MX" sz="1400">
                <a:solidFill>
                  <a:schemeClr val="lt1"/>
                </a:solidFill>
                <a:latin typeface="Lustria"/>
                <a:ea typeface="Lustria"/>
                <a:cs typeface="Lustria"/>
                <a:sym typeface="Lustria"/>
              </a:rPr>
              <a:t>Los alumnos podrán escoger alguno de los siguientes productos, aunque se está abierto a que ellos propongan el propio, en función a sus habilidades y conocimientos.</a:t>
            </a:r>
            <a:endParaRPr/>
          </a:p>
          <a:p>
            <a:pPr indent="0" lvl="0" marL="0" marR="0" rtl="0" algn="just">
              <a:spcBef>
                <a:spcPts val="0"/>
              </a:spcBef>
              <a:spcAft>
                <a:spcPts val="0"/>
              </a:spcAft>
              <a:buNone/>
            </a:pPr>
            <a:r>
              <a:t/>
            </a:r>
            <a:endParaRPr sz="1400">
              <a:solidFill>
                <a:schemeClr val="lt1"/>
              </a:solidFill>
              <a:latin typeface="Lustria"/>
              <a:ea typeface="Lustria"/>
              <a:cs typeface="Lustria"/>
              <a:sym typeface="Lustria"/>
            </a:endParaRPr>
          </a:p>
          <a:p>
            <a:pPr indent="-228600" lvl="0" marL="228600" marR="0" rtl="0" algn="just">
              <a:spcBef>
                <a:spcPts val="0"/>
              </a:spcBef>
              <a:spcAft>
                <a:spcPts val="0"/>
              </a:spcAft>
              <a:buClr>
                <a:schemeClr val="lt1"/>
              </a:buClr>
              <a:buSzPts val="1400"/>
              <a:buFont typeface="Lustria"/>
              <a:buAutoNum type="alphaUcPeriod"/>
            </a:pPr>
            <a:r>
              <a:rPr lang="es-MX" sz="1400">
                <a:solidFill>
                  <a:schemeClr val="lt1"/>
                </a:solidFill>
                <a:latin typeface="Lustria"/>
                <a:ea typeface="Lustria"/>
                <a:cs typeface="Lustria"/>
                <a:sym typeface="Lustria"/>
              </a:rPr>
              <a:t> Elaboración de un cómic que describa problemas y soluciones encontradas con la investigación. Se espera que se elaboré una estrategia que permita dimensionar el alcance del  producto.</a:t>
            </a:r>
            <a:endParaRPr/>
          </a:p>
          <a:p>
            <a:pPr indent="0" lvl="0" marL="0" marR="0" rtl="0" algn="just">
              <a:spcBef>
                <a:spcPts val="0"/>
              </a:spcBef>
              <a:spcAft>
                <a:spcPts val="0"/>
              </a:spcAft>
              <a:buNone/>
            </a:pPr>
            <a:r>
              <a:t/>
            </a:r>
            <a:endParaRPr sz="1400">
              <a:solidFill>
                <a:schemeClr val="lt1"/>
              </a:solidFill>
              <a:latin typeface="Lustria"/>
              <a:ea typeface="Lustria"/>
              <a:cs typeface="Lustria"/>
              <a:sym typeface="Lustria"/>
            </a:endParaRPr>
          </a:p>
          <a:p>
            <a:pPr indent="0" lvl="0" marL="0" marR="0" rtl="0" algn="just">
              <a:spcBef>
                <a:spcPts val="0"/>
              </a:spcBef>
              <a:spcAft>
                <a:spcPts val="0"/>
              </a:spcAft>
              <a:buNone/>
            </a:pPr>
            <a:r>
              <a:rPr lang="es-MX" sz="1400">
                <a:solidFill>
                  <a:schemeClr val="lt1"/>
                </a:solidFill>
                <a:latin typeface="Lustria"/>
                <a:ea typeface="Lustria"/>
                <a:cs typeface="Lustria"/>
                <a:sym typeface="Lustria"/>
              </a:rPr>
              <a:t>B. Diseño de tres argumentos ilustrados para difundirse por Face book e Instagram, entre otras, relativos a 1) los riesgos a la salud, por el consumo del peyote, 2) el impacto que provoca su sobreexplotación del peyote, 3) impacto intercultural del peyote en nuestra sociedad. Dicha informmación deberá provocar al lector, además, invite a la reflexión y a la acción. Se espera que se elaboré una estrategia que permita dimensionar el alcance del  producto.</a:t>
            </a:r>
            <a:endParaRPr/>
          </a:p>
          <a:p>
            <a:pPr indent="-139700" lvl="0" marL="228600" marR="0" rtl="0" algn="just">
              <a:spcBef>
                <a:spcPts val="0"/>
              </a:spcBef>
              <a:spcAft>
                <a:spcPts val="0"/>
              </a:spcAft>
              <a:buClr>
                <a:schemeClr val="lt1"/>
              </a:buClr>
              <a:buSzPts val="1400"/>
              <a:buFont typeface="Lustria"/>
              <a:buNone/>
            </a:pPr>
            <a:r>
              <a:t/>
            </a:r>
            <a:endParaRPr sz="1400">
              <a:solidFill>
                <a:schemeClr val="lt1"/>
              </a:solidFill>
              <a:latin typeface="Lustria"/>
              <a:ea typeface="Lustria"/>
              <a:cs typeface="Lustria"/>
              <a:sym typeface="Lustria"/>
            </a:endParaRPr>
          </a:p>
          <a:p>
            <a:pPr indent="0" lvl="0" marL="0" marR="0" rtl="0" algn="just">
              <a:spcBef>
                <a:spcPts val="0"/>
              </a:spcBef>
              <a:spcAft>
                <a:spcPts val="0"/>
              </a:spcAft>
              <a:buNone/>
            </a:pPr>
            <a:r>
              <a:rPr lang="es-MX" sz="1400">
                <a:solidFill>
                  <a:schemeClr val="lt1"/>
                </a:solidFill>
                <a:latin typeface="Lustria"/>
                <a:ea typeface="Lustria"/>
                <a:cs typeface="Lustria"/>
                <a:sym typeface="Lustria"/>
              </a:rPr>
              <a:t>C. Colegiadamente, se elabora una petición en </a:t>
            </a:r>
            <a:r>
              <a:rPr lang="es-MX" sz="1400" u="sng">
                <a:solidFill>
                  <a:schemeClr val="lt1"/>
                </a:solidFill>
                <a:latin typeface="Lustria"/>
                <a:ea typeface="Lustria"/>
                <a:cs typeface="Lustria"/>
                <a:sym typeface="Lustria"/>
                <a:hlinkClick r:id="rId3"/>
              </a:rPr>
              <a:t>http://www.change.org</a:t>
            </a:r>
            <a:r>
              <a:rPr lang="es-MX" sz="1400">
                <a:solidFill>
                  <a:schemeClr val="lt1"/>
                </a:solidFill>
                <a:latin typeface="Lustria"/>
                <a:ea typeface="Lustria"/>
                <a:cs typeface="Lustria"/>
                <a:sym typeface="Lustria"/>
              </a:rPr>
              <a:t>, a modo de propuesta que para salvoguardar la vida humana y ambiental en el marco de la investigación del presente proyecto. Se espera que se elaboré una estrategia que permita dimensionar el alcance del  producto.</a:t>
            </a:r>
            <a:endParaRPr/>
          </a:p>
          <a:p>
            <a:pPr indent="0" lvl="0" marL="0" marR="0" rtl="0" algn="just">
              <a:spcBef>
                <a:spcPts val="0"/>
              </a:spcBef>
              <a:spcAft>
                <a:spcPts val="0"/>
              </a:spcAft>
              <a:buNone/>
            </a:pPr>
            <a:r>
              <a:t/>
            </a:r>
            <a:endParaRPr sz="1400">
              <a:solidFill>
                <a:schemeClr val="lt1"/>
              </a:solidFill>
              <a:latin typeface="Lustria"/>
              <a:ea typeface="Lustria"/>
              <a:cs typeface="Lustria"/>
              <a:sym typeface="Lustria"/>
            </a:endParaRPr>
          </a:p>
          <a:p>
            <a:pPr indent="0" lvl="0" marL="0" marR="0" rtl="0" algn="just">
              <a:spcBef>
                <a:spcPts val="0"/>
              </a:spcBef>
              <a:spcAft>
                <a:spcPts val="0"/>
              </a:spcAft>
              <a:buNone/>
            </a:pPr>
            <a:r>
              <a:rPr lang="es-MX" sz="1400">
                <a:solidFill>
                  <a:schemeClr val="lt1"/>
                </a:solidFill>
                <a:latin typeface="Lustria"/>
                <a:ea typeface="Lustria"/>
                <a:cs typeface="Lustria"/>
                <a:sym typeface="Lustria"/>
              </a:rPr>
              <a:t>D. Elaborar en equipos, un artículo periodístico. Se espera que se elaboré una estrategia que permita dimensionar el alcance del  producto.</a:t>
            </a:r>
            <a:endParaRPr sz="1400">
              <a:solidFill>
                <a:schemeClr val="lt1"/>
              </a:solidFill>
              <a:latin typeface="Lustria"/>
              <a:ea typeface="Lustria"/>
              <a:cs typeface="Lustria"/>
              <a:sym typeface="Lustria"/>
            </a:endParaRPr>
          </a:p>
          <a:p>
            <a:pPr indent="0" lvl="0" marL="0" marR="0" rtl="0" algn="l">
              <a:spcBef>
                <a:spcPts val="0"/>
              </a:spcBef>
              <a:spcAft>
                <a:spcPts val="0"/>
              </a:spcAft>
              <a:buNone/>
            </a:pPr>
            <a:br>
              <a:rPr lang="es-MX" sz="1400">
                <a:solidFill>
                  <a:schemeClr val="lt1"/>
                </a:solidFill>
                <a:latin typeface="Lustria"/>
                <a:ea typeface="Lustria"/>
                <a:cs typeface="Lustria"/>
                <a:sym typeface="Lustria"/>
              </a:rPr>
            </a:br>
            <a:endParaRPr sz="1400">
              <a:solidFill>
                <a:schemeClr val="lt1"/>
              </a:solidFill>
              <a:latin typeface="Lustria"/>
              <a:ea typeface="Lustria"/>
              <a:cs typeface="Lustria"/>
              <a:sym typeface="Lustria"/>
            </a:endParaRPr>
          </a:p>
        </p:txBody>
      </p:sp>
      <p:grpSp>
        <p:nvGrpSpPr>
          <p:cNvPr id="316" name="Google Shape;316;p18"/>
          <p:cNvGrpSpPr/>
          <p:nvPr/>
        </p:nvGrpSpPr>
        <p:grpSpPr>
          <a:xfrm>
            <a:off x="66676" y="66675"/>
            <a:ext cx="3295650" cy="1781175"/>
            <a:chOff x="66675" y="66675"/>
            <a:chExt cx="4048125" cy="2274817"/>
          </a:xfrm>
        </p:grpSpPr>
        <p:pic>
          <p:nvPicPr>
            <p:cNvPr id="317" name="Google Shape;317;p18"/>
            <p:cNvPicPr preferRelativeResize="0"/>
            <p:nvPr/>
          </p:nvPicPr>
          <p:blipFill rotWithShape="1">
            <a:blip r:embed="rId4">
              <a:alphaModFix/>
            </a:blip>
            <a:srcRect b="0" l="66823" r="0" t="0"/>
            <a:stretch/>
          </p:blipFill>
          <p:spPr>
            <a:xfrm>
              <a:off x="66675" y="66675"/>
              <a:ext cx="4048125" cy="1831843"/>
            </a:xfrm>
            <a:prstGeom prst="rect">
              <a:avLst/>
            </a:prstGeom>
            <a:noFill/>
            <a:ln>
              <a:noFill/>
            </a:ln>
          </p:spPr>
        </p:pic>
        <p:pic>
          <p:nvPicPr>
            <p:cNvPr id="318" name="Google Shape;318;p18"/>
            <p:cNvPicPr preferRelativeResize="0"/>
            <p:nvPr/>
          </p:nvPicPr>
          <p:blipFill rotWithShape="1">
            <a:blip r:embed="rId5">
              <a:alphaModFix/>
            </a:blip>
            <a:srcRect b="0" l="0" r="0" t="0"/>
            <a:stretch/>
          </p:blipFill>
          <p:spPr>
            <a:xfrm>
              <a:off x="866484" y="1455543"/>
              <a:ext cx="2086266" cy="885949"/>
            </a:xfrm>
            <a:prstGeom prst="rect">
              <a:avLst/>
            </a:prstGeom>
            <a:noFill/>
            <a:ln>
              <a:noFill/>
            </a:ln>
          </p:spPr>
        </p:pic>
      </p:grpSp>
      <p:sp>
        <p:nvSpPr>
          <p:cNvPr id="319" name="Google Shape;319;p18"/>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3" name="Shape 323"/>
        <p:cNvGrpSpPr/>
        <p:nvPr/>
      </p:nvGrpSpPr>
      <p:grpSpPr>
        <a:xfrm>
          <a:off x="0" y="0"/>
          <a:ext cx="0" cy="0"/>
          <a:chOff x="0" y="0"/>
          <a:chExt cx="0" cy="0"/>
        </a:xfrm>
      </p:grpSpPr>
      <p:sp>
        <p:nvSpPr>
          <p:cNvPr id="324" name="Google Shape;324;p19"/>
          <p:cNvSpPr txBox="1"/>
          <p:nvPr>
            <p:ph type="title"/>
          </p:nvPr>
        </p:nvSpPr>
        <p:spPr>
          <a:xfrm>
            <a:off x="7254240" y="2210333"/>
            <a:ext cx="4937760" cy="1325563"/>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Autofit/>
          </a:bodyPr>
          <a:lstStyle/>
          <a:p>
            <a:pPr indent="0" lvl="0" marL="0" rtl="0" algn="ctr">
              <a:spcBef>
                <a:spcPts val="0"/>
              </a:spcBef>
              <a:spcAft>
                <a:spcPts val="0"/>
              </a:spcAft>
              <a:buClr>
                <a:srgbClr val="7B4332"/>
              </a:buClr>
              <a:buSzPts val="3000"/>
              <a:buFont typeface="Lustria"/>
              <a:buNone/>
            </a:pPr>
            <a:r>
              <a:rPr lang="es-MX" sz="3000">
                <a:solidFill>
                  <a:srgbClr val="7B4332"/>
                </a:solidFill>
              </a:rPr>
              <a:t>5.g. Formatos e instrumentos para la planeación, seguimiento y evaluación.</a:t>
            </a:r>
            <a:br>
              <a:rPr lang="es-MX" sz="3000">
                <a:solidFill>
                  <a:srgbClr val="7B4332"/>
                </a:solidFill>
              </a:rPr>
            </a:br>
            <a:r>
              <a:rPr lang="es-MX" sz="3000">
                <a:solidFill>
                  <a:srgbClr val="7B4332"/>
                </a:solidFill>
              </a:rPr>
              <a:t>(Planeación general y sesión por sesión).</a:t>
            </a:r>
            <a:br>
              <a:rPr lang="es-MX" sz="3000">
                <a:solidFill>
                  <a:srgbClr val="7B4332"/>
                </a:solidFill>
              </a:rPr>
            </a:br>
            <a:br>
              <a:rPr lang="es-MX">
                <a:solidFill>
                  <a:srgbClr val="7B4332"/>
                </a:solidFill>
              </a:rPr>
            </a:br>
            <a:br>
              <a:rPr lang="es-MX">
                <a:solidFill>
                  <a:srgbClr val="7B4332"/>
                </a:solidFill>
              </a:rPr>
            </a:br>
            <a:r>
              <a:rPr lang="es-MX">
                <a:solidFill>
                  <a:srgbClr val="7B4332"/>
                </a:solidFill>
              </a:rPr>
              <a:t>   </a:t>
            </a:r>
            <a:r>
              <a:rPr lang="es-MX" sz="1800">
                <a:solidFill>
                  <a:srgbClr val="7B4332"/>
                </a:solidFill>
              </a:rPr>
              <a:t>Se incluyó incluyo la información del planeador sesión por sesión en el general, ver producto 8 desarrollado en </a:t>
            </a:r>
            <a:br>
              <a:rPr lang="es-MX" sz="1800">
                <a:solidFill>
                  <a:srgbClr val="7B4332"/>
                </a:solidFill>
              </a:rPr>
            </a:br>
            <a:endParaRPr sz="1800">
              <a:solidFill>
                <a:srgbClr val="7B4332"/>
              </a:solidFill>
            </a:endParaRPr>
          </a:p>
        </p:txBody>
      </p:sp>
      <p:grpSp>
        <p:nvGrpSpPr>
          <p:cNvPr id="325" name="Google Shape;325;p19"/>
          <p:cNvGrpSpPr/>
          <p:nvPr/>
        </p:nvGrpSpPr>
        <p:grpSpPr>
          <a:xfrm>
            <a:off x="66676" y="66675"/>
            <a:ext cx="3295650" cy="1781175"/>
            <a:chOff x="66675" y="66675"/>
            <a:chExt cx="4048125" cy="2274817"/>
          </a:xfrm>
        </p:grpSpPr>
        <p:pic>
          <p:nvPicPr>
            <p:cNvPr id="326" name="Google Shape;326;p19"/>
            <p:cNvPicPr preferRelativeResize="0"/>
            <p:nvPr/>
          </p:nvPicPr>
          <p:blipFill rotWithShape="1">
            <a:blip r:embed="rId3">
              <a:alphaModFix/>
            </a:blip>
            <a:srcRect b="0" l="66823" r="0" t="0"/>
            <a:stretch/>
          </p:blipFill>
          <p:spPr>
            <a:xfrm>
              <a:off x="66675" y="66675"/>
              <a:ext cx="4048125" cy="1831843"/>
            </a:xfrm>
            <a:prstGeom prst="rect">
              <a:avLst/>
            </a:prstGeom>
            <a:noFill/>
            <a:ln>
              <a:noFill/>
            </a:ln>
          </p:spPr>
        </p:pic>
        <p:pic>
          <p:nvPicPr>
            <p:cNvPr id="327" name="Google Shape;327;p19"/>
            <p:cNvPicPr preferRelativeResize="0"/>
            <p:nvPr/>
          </p:nvPicPr>
          <p:blipFill rotWithShape="1">
            <a:blip r:embed="rId4">
              <a:alphaModFix/>
            </a:blip>
            <a:srcRect b="0" l="0" r="0" t="0"/>
            <a:stretch/>
          </p:blipFill>
          <p:spPr>
            <a:xfrm>
              <a:off x="866484" y="1455543"/>
              <a:ext cx="2086266" cy="885949"/>
            </a:xfrm>
            <a:prstGeom prst="rect">
              <a:avLst/>
            </a:prstGeom>
            <a:noFill/>
            <a:ln>
              <a:noFill/>
            </a:ln>
          </p:spPr>
        </p:pic>
      </p:grpSp>
      <p:sp>
        <p:nvSpPr>
          <p:cNvPr id="328" name="Google Shape;328;p19"/>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MX"/>
              <a:t>‹#›</a:t>
            </a:fld>
            <a:endParaRPr/>
          </a:p>
        </p:txBody>
      </p:sp>
      <p:pic>
        <p:nvPicPr>
          <p:cNvPr id="329" name="Google Shape;329;p19"/>
          <p:cNvPicPr preferRelativeResize="0"/>
          <p:nvPr/>
        </p:nvPicPr>
        <p:blipFill rotWithShape="1">
          <a:blip r:embed="rId5">
            <a:alphaModFix/>
          </a:blip>
          <a:srcRect b="0" l="0" r="0" t="0"/>
          <a:stretch/>
        </p:blipFill>
        <p:spPr>
          <a:xfrm>
            <a:off x="66677" y="2210333"/>
            <a:ext cx="7262912" cy="461198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3" name="Shape 333"/>
        <p:cNvGrpSpPr/>
        <p:nvPr/>
      </p:nvGrpSpPr>
      <p:grpSpPr>
        <a:xfrm>
          <a:off x="0" y="0"/>
          <a:ext cx="0" cy="0"/>
          <a:chOff x="0" y="0"/>
          <a:chExt cx="0" cy="0"/>
        </a:xfrm>
      </p:grpSpPr>
      <p:sp>
        <p:nvSpPr>
          <p:cNvPr id="334" name="Google Shape;334;p20"/>
          <p:cNvSpPr txBox="1"/>
          <p:nvPr>
            <p:ph type="title"/>
          </p:nvPr>
        </p:nvSpPr>
        <p:spPr>
          <a:xfrm>
            <a:off x="7254240" y="2210333"/>
            <a:ext cx="4937760" cy="1325563"/>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Autofit/>
          </a:bodyPr>
          <a:lstStyle/>
          <a:p>
            <a:pPr indent="0" lvl="0" marL="0" rtl="0" algn="ctr">
              <a:spcBef>
                <a:spcPts val="0"/>
              </a:spcBef>
              <a:spcAft>
                <a:spcPts val="0"/>
              </a:spcAft>
              <a:buClr>
                <a:srgbClr val="7B4332"/>
              </a:buClr>
              <a:buSzPts val="3000"/>
              <a:buFont typeface="Lustria"/>
              <a:buNone/>
            </a:pPr>
            <a:r>
              <a:rPr lang="es-MX" sz="3000">
                <a:solidFill>
                  <a:srgbClr val="7B4332"/>
                </a:solidFill>
              </a:rPr>
              <a:t>5.g. Formatos e instrumentos para la planeación, seguimiento y evaluación.</a:t>
            </a:r>
            <a:br>
              <a:rPr lang="es-MX" sz="3000">
                <a:solidFill>
                  <a:srgbClr val="7B4332"/>
                </a:solidFill>
              </a:rPr>
            </a:br>
            <a:r>
              <a:rPr lang="es-MX" sz="3000">
                <a:solidFill>
                  <a:srgbClr val="7B4332"/>
                </a:solidFill>
              </a:rPr>
              <a:t>(Planeación general y sesión por sesión).</a:t>
            </a:r>
            <a:br>
              <a:rPr lang="es-MX" sz="3000">
                <a:solidFill>
                  <a:srgbClr val="7B4332"/>
                </a:solidFill>
              </a:rPr>
            </a:br>
            <a:br>
              <a:rPr lang="es-MX">
                <a:solidFill>
                  <a:srgbClr val="7B4332"/>
                </a:solidFill>
              </a:rPr>
            </a:br>
            <a:br>
              <a:rPr lang="es-MX">
                <a:solidFill>
                  <a:srgbClr val="7B4332"/>
                </a:solidFill>
              </a:rPr>
            </a:br>
            <a:r>
              <a:rPr lang="es-MX">
                <a:solidFill>
                  <a:srgbClr val="7B4332"/>
                </a:solidFill>
              </a:rPr>
              <a:t>   </a:t>
            </a:r>
            <a:r>
              <a:rPr lang="es-MX" sz="1800">
                <a:solidFill>
                  <a:srgbClr val="7B4332"/>
                </a:solidFill>
              </a:rPr>
              <a:t>Se incluyó incluyo la información del planeador sesión por sesión en el general, ver producto 8 desarrollado en </a:t>
            </a:r>
            <a:br>
              <a:rPr lang="es-MX" sz="1800">
                <a:solidFill>
                  <a:srgbClr val="7B4332"/>
                </a:solidFill>
              </a:rPr>
            </a:br>
            <a:endParaRPr sz="1800">
              <a:solidFill>
                <a:srgbClr val="7B4332"/>
              </a:solidFill>
            </a:endParaRPr>
          </a:p>
        </p:txBody>
      </p:sp>
      <p:grpSp>
        <p:nvGrpSpPr>
          <p:cNvPr id="335" name="Google Shape;335;p20"/>
          <p:cNvGrpSpPr/>
          <p:nvPr/>
        </p:nvGrpSpPr>
        <p:grpSpPr>
          <a:xfrm>
            <a:off x="66676" y="66675"/>
            <a:ext cx="3295650" cy="1781175"/>
            <a:chOff x="66675" y="66675"/>
            <a:chExt cx="4048125" cy="2274817"/>
          </a:xfrm>
        </p:grpSpPr>
        <p:pic>
          <p:nvPicPr>
            <p:cNvPr id="336" name="Google Shape;336;p20"/>
            <p:cNvPicPr preferRelativeResize="0"/>
            <p:nvPr/>
          </p:nvPicPr>
          <p:blipFill rotWithShape="1">
            <a:blip r:embed="rId3">
              <a:alphaModFix/>
            </a:blip>
            <a:srcRect b="0" l="66823" r="0" t="0"/>
            <a:stretch/>
          </p:blipFill>
          <p:spPr>
            <a:xfrm>
              <a:off x="66675" y="66675"/>
              <a:ext cx="4048125" cy="1831843"/>
            </a:xfrm>
            <a:prstGeom prst="rect">
              <a:avLst/>
            </a:prstGeom>
            <a:noFill/>
            <a:ln>
              <a:noFill/>
            </a:ln>
          </p:spPr>
        </p:pic>
        <p:pic>
          <p:nvPicPr>
            <p:cNvPr id="337" name="Google Shape;337;p20"/>
            <p:cNvPicPr preferRelativeResize="0"/>
            <p:nvPr/>
          </p:nvPicPr>
          <p:blipFill rotWithShape="1">
            <a:blip r:embed="rId4">
              <a:alphaModFix/>
            </a:blip>
            <a:srcRect b="0" l="0" r="0" t="0"/>
            <a:stretch/>
          </p:blipFill>
          <p:spPr>
            <a:xfrm>
              <a:off x="866484" y="1455543"/>
              <a:ext cx="2086266" cy="885949"/>
            </a:xfrm>
            <a:prstGeom prst="rect">
              <a:avLst/>
            </a:prstGeom>
            <a:noFill/>
            <a:ln>
              <a:noFill/>
            </a:ln>
          </p:spPr>
        </p:pic>
      </p:grpSp>
      <p:sp>
        <p:nvSpPr>
          <p:cNvPr id="338" name="Google Shape;338;p20"/>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MX"/>
              <a:t>‹#›</a:t>
            </a:fld>
            <a:endParaRPr/>
          </a:p>
        </p:txBody>
      </p:sp>
      <p:pic>
        <p:nvPicPr>
          <p:cNvPr id="339" name="Google Shape;339;p20"/>
          <p:cNvPicPr preferRelativeResize="0"/>
          <p:nvPr/>
        </p:nvPicPr>
        <p:blipFill rotWithShape="1">
          <a:blip r:embed="rId5">
            <a:alphaModFix/>
          </a:blip>
          <a:srcRect b="0" l="0" r="0" t="0"/>
          <a:stretch/>
        </p:blipFill>
        <p:spPr>
          <a:xfrm>
            <a:off x="66676" y="1633562"/>
            <a:ext cx="7394828" cy="522443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8" name="Shape 158"/>
        <p:cNvGrpSpPr/>
        <p:nvPr/>
      </p:nvGrpSpPr>
      <p:grpSpPr>
        <a:xfrm>
          <a:off x="0" y="0"/>
          <a:ext cx="0" cy="0"/>
          <a:chOff x="0" y="0"/>
          <a:chExt cx="0" cy="0"/>
        </a:xfrm>
      </p:grpSpPr>
      <p:graphicFrame>
        <p:nvGraphicFramePr>
          <p:cNvPr id="159" name="Google Shape;159;p2"/>
          <p:cNvGraphicFramePr/>
          <p:nvPr/>
        </p:nvGraphicFramePr>
        <p:xfrm>
          <a:off x="989263" y="2307975"/>
          <a:ext cx="3000000" cy="3000000"/>
        </p:xfrm>
        <a:graphic>
          <a:graphicData uri="http://schemas.openxmlformats.org/drawingml/2006/table">
            <a:tbl>
              <a:tblPr bandRow="1" firstRow="1">
                <a:noFill/>
                <a:tableStyleId>{4F053FBB-6A20-4661-AD95-41994ADEE0F1}</a:tableStyleId>
              </a:tblPr>
              <a:tblGrid>
                <a:gridCol w="5176850"/>
                <a:gridCol w="5176850"/>
              </a:tblGrid>
              <a:tr h="370850">
                <a:tc>
                  <a:txBody>
                    <a:bodyPr/>
                    <a:lstStyle/>
                    <a:p>
                      <a:pPr indent="0" lvl="0" marL="0" marR="0" rtl="0" algn="ctr">
                        <a:spcBef>
                          <a:spcPts val="0"/>
                        </a:spcBef>
                        <a:spcAft>
                          <a:spcPts val="0"/>
                        </a:spcAft>
                        <a:buNone/>
                      </a:pPr>
                      <a:r>
                        <a:rPr lang="es-MX" sz="2800" u="none" cap="none" strike="noStrike">
                          <a:solidFill>
                            <a:srgbClr val="C00000"/>
                          </a:solidFill>
                        </a:rPr>
                        <a:t>Profesores</a:t>
                      </a:r>
                      <a:endParaRPr sz="2800" u="none" cap="none" strike="noStrike">
                        <a:solidFill>
                          <a:srgbClr val="C00000"/>
                        </a:solidFill>
                      </a:endParaRPr>
                    </a:p>
                  </a:txBody>
                  <a:tcPr marT="45725" marB="45725" marR="90025" marL="90025"/>
                </a:tc>
                <a:tc>
                  <a:txBody>
                    <a:bodyPr/>
                    <a:lstStyle/>
                    <a:p>
                      <a:pPr indent="0" lvl="0" marL="0" marR="0" rtl="0" algn="ctr">
                        <a:spcBef>
                          <a:spcPts val="0"/>
                        </a:spcBef>
                        <a:spcAft>
                          <a:spcPts val="0"/>
                        </a:spcAft>
                        <a:buNone/>
                      </a:pPr>
                      <a:r>
                        <a:rPr lang="es-MX" sz="2800" u="none" cap="none" strike="noStrike">
                          <a:solidFill>
                            <a:srgbClr val="C00000"/>
                          </a:solidFill>
                        </a:rPr>
                        <a:t>ASIGNATURAS PARTICIPANTES</a:t>
                      </a:r>
                      <a:endParaRPr sz="2800" u="none" cap="none" strike="noStrike">
                        <a:solidFill>
                          <a:srgbClr val="C00000"/>
                        </a:solidFill>
                      </a:endParaRPr>
                    </a:p>
                  </a:txBody>
                  <a:tcPr marT="45725" marB="45725" marR="90025" marL="90025"/>
                </a:tc>
              </a:tr>
              <a:tr h="370850">
                <a:tc>
                  <a:txBody>
                    <a:bodyPr/>
                    <a:lstStyle/>
                    <a:p>
                      <a:pPr indent="0" lvl="0" marL="0" marR="0" rtl="0" algn="ctr">
                        <a:lnSpc>
                          <a:spcPct val="100000"/>
                        </a:lnSpc>
                        <a:spcBef>
                          <a:spcPts val="0"/>
                        </a:spcBef>
                        <a:spcAft>
                          <a:spcPts val="0"/>
                        </a:spcAft>
                        <a:buClr>
                          <a:schemeClr val="lt1"/>
                        </a:buClr>
                        <a:buSzPts val="2800"/>
                        <a:buFont typeface="Lustria"/>
                        <a:buNone/>
                      </a:pPr>
                      <a:r>
                        <a:rPr lang="es-MX" sz="2800" u="none" cap="none" strike="noStrike"/>
                        <a:t>Ricardo Navarrete</a:t>
                      </a:r>
                      <a:endParaRPr sz="2800" u="none" cap="none" strike="noStrike"/>
                    </a:p>
                  </a:txBody>
                  <a:tcPr marT="45725" marB="45725" marR="90025" marL="90025"/>
                </a:tc>
                <a:tc>
                  <a:txBody>
                    <a:bodyPr/>
                    <a:lstStyle/>
                    <a:p>
                      <a:pPr indent="0" lvl="0" marL="0" marR="0" rtl="0" algn="ctr">
                        <a:lnSpc>
                          <a:spcPct val="100000"/>
                        </a:lnSpc>
                        <a:spcBef>
                          <a:spcPts val="0"/>
                        </a:spcBef>
                        <a:spcAft>
                          <a:spcPts val="0"/>
                        </a:spcAft>
                        <a:buClr>
                          <a:schemeClr val="lt1"/>
                        </a:buClr>
                        <a:buSzPts val="2800"/>
                        <a:buFont typeface="Lustria"/>
                        <a:buNone/>
                      </a:pPr>
                      <a:r>
                        <a:rPr lang="es-MX" sz="2800" u="none" cap="none" strike="noStrike"/>
                        <a:t>Ética</a:t>
                      </a:r>
                      <a:endParaRPr/>
                    </a:p>
                  </a:txBody>
                  <a:tcPr marT="45725" marB="45725" marR="90025" marL="90025"/>
                </a:tc>
              </a:tr>
              <a:tr h="370850">
                <a:tc>
                  <a:txBody>
                    <a:bodyPr/>
                    <a:lstStyle/>
                    <a:p>
                      <a:pPr indent="0" lvl="0" marL="0" marR="0" rtl="0" algn="ctr">
                        <a:spcBef>
                          <a:spcPts val="0"/>
                        </a:spcBef>
                        <a:spcAft>
                          <a:spcPts val="0"/>
                        </a:spcAft>
                        <a:buNone/>
                      </a:pPr>
                      <a:r>
                        <a:rPr lang="es-MX" sz="2800" u="none" cap="none" strike="noStrike"/>
                        <a:t>Muñoz Ávalos Ivette</a:t>
                      </a:r>
                      <a:endParaRPr sz="2800" u="none" cap="none" strike="noStrike"/>
                    </a:p>
                  </a:txBody>
                  <a:tcPr marT="45725" marB="45725" marR="90025" marL="90025"/>
                </a:tc>
                <a:tc>
                  <a:txBody>
                    <a:bodyPr/>
                    <a:lstStyle/>
                    <a:p>
                      <a:pPr indent="0" lvl="0" marL="0" marR="0" rtl="0" algn="ctr">
                        <a:spcBef>
                          <a:spcPts val="0"/>
                        </a:spcBef>
                        <a:spcAft>
                          <a:spcPts val="0"/>
                        </a:spcAft>
                        <a:buNone/>
                      </a:pPr>
                      <a:r>
                        <a:rPr lang="es-MX" sz="2800" u="none" cap="none" strike="noStrike"/>
                        <a:t>Educación para la salud</a:t>
                      </a:r>
                      <a:endParaRPr sz="2800" u="none" cap="none" strike="noStrike"/>
                    </a:p>
                  </a:txBody>
                  <a:tcPr marT="45725" marB="45725" marR="90025" marL="90025"/>
                </a:tc>
              </a:tr>
              <a:tr h="370850">
                <a:tc>
                  <a:txBody>
                    <a:bodyPr/>
                    <a:lstStyle/>
                    <a:p>
                      <a:pPr indent="0" lvl="0" marL="0" marR="0" rtl="0" algn="ctr">
                        <a:spcBef>
                          <a:spcPts val="0"/>
                        </a:spcBef>
                        <a:spcAft>
                          <a:spcPts val="0"/>
                        </a:spcAft>
                        <a:buNone/>
                      </a:pPr>
                      <a:r>
                        <a:rPr lang="es-MX" sz="2800" u="none" cap="none" strike="noStrike"/>
                        <a:t> Gabriela Castañeda</a:t>
                      </a:r>
                      <a:endParaRPr sz="2800" u="none" cap="none" strike="noStrike"/>
                    </a:p>
                  </a:txBody>
                  <a:tcPr marT="45725" marB="45725" marR="90025" marL="90025"/>
                </a:tc>
                <a:tc>
                  <a:txBody>
                    <a:bodyPr/>
                    <a:lstStyle/>
                    <a:p>
                      <a:pPr indent="0" lvl="0" marL="0" marR="0" rtl="0" algn="ctr">
                        <a:spcBef>
                          <a:spcPts val="0"/>
                        </a:spcBef>
                        <a:spcAft>
                          <a:spcPts val="0"/>
                        </a:spcAft>
                        <a:buNone/>
                      </a:pPr>
                      <a:r>
                        <a:rPr lang="es-MX" sz="2800" u="none" cap="none" strike="noStrike"/>
                        <a:t>Matemáticas V</a:t>
                      </a:r>
                      <a:endParaRPr/>
                    </a:p>
                  </a:txBody>
                  <a:tcPr marT="45725" marB="45725" marR="90025" marL="90025"/>
                </a:tc>
              </a:tr>
              <a:tr h="370850">
                <a:tc>
                  <a:txBody>
                    <a:bodyPr/>
                    <a:lstStyle/>
                    <a:p>
                      <a:pPr indent="0" lvl="0" marL="0" marR="0" rtl="0" algn="ctr">
                        <a:lnSpc>
                          <a:spcPct val="100000"/>
                        </a:lnSpc>
                        <a:spcBef>
                          <a:spcPts val="0"/>
                        </a:spcBef>
                        <a:spcAft>
                          <a:spcPts val="0"/>
                        </a:spcAft>
                        <a:buClr>
                          <a:schemeClr val="lt1"/>
                        </a:buClr>
                        <a:buSzPts val="2800"/>
                        <a:buFont typeface="Lustria"/>
                        <a:buNone/>
                      </a:pPr>
                      <a:r>
                        <a:rPr lang="es-MX" sz="2800" u="none" cap="none" strike="noStrike"/>
                        <a:t>José Juan Monarca</a:t>
                      </a:r>
                      <a:endParaRPr sz="2800" u="none" cap="none" strike="noStrike"/>
                    </a:p>
                  </a:txBody>
                  <a:tcPr marT="45725" marB="45725" marR="90025" marL="90025"/>
                </a:tc>
                <a:tc>
                  <a:txBody>
                    <a:bodyPr/>
                    <a:lstStyle/>
                    <a:p>
                      <a:pPr indent="0" lvl="0" marL="0" marR="0" rtl="0" algn="ctr">
                        <a:lnSpc>
                          <a:spcPct val="100000"/>
                        </a:lnSpc>
                        <a:spcBef>
                          <a:spcPts val="0"/>
                        </a:spcBef>
                        <a:spcAft>
                          <a:spcPts val="0"/>
                        </a:spcAft>
                        <a:buClr>
                          <a:schemeClr val="lt1"/>
                        </a:buClr>
                        <a:buSzPts val="2800"/>
                        <a:buFont typeface="Lustria"/>
                        <a:buNone/>
                      </a:pPr>
                      <a:r>
                        <a:rPr lang="es-MX" sz="2800" u="none" cap="none" strike="noStrike"/>
                        <a:t>Química III</a:t>
                      </a:r>
                      <a:endParaRPr/>
                    </a:p>
                  </a:txBody>
                  <a:tcPr marT="45725" marB="45725" marR="90025" marL="90025"/>
                </a:tc>
              </a:tr>
            </a:tbl>
          </a:graphicData>
        </a:graphic>
      </p:graphicFrame>
      <p:grpSp>
        <p:nvGrpSpPr>
          <p:cNvPr id="160" name="Google Shape;160;p2"/>
          <p:cNvGrpSpPr/>
          <p:nvPr/>
        </p:nvGrpSpPr>
        <p:grpSpPr>
          <a:xfrm>
            <a:off x="66676" y="66675"/>
            <a:ext cx="3295650" cy="1781175"/>
            <a:chOff x="66675" y="66675"/>
            <a:chExt cx="4048125" cy="2274817"/>
          </a:xfrm>
        </p:grpSpPr>
        <p:pic>
          <p:nvPicPr>
            <p:cNvPr id="161" name="Google Shape;161;p2"/>
            <p:cNvPicPr preferRelativeResize="0"/>
            <p:nvPr/>
          </p:nvPicPr>
          <p:blipFill rotWithShape="1">
            <a:blip r:embed="rId3">
              <a:alphaModFix/>
            </a:blip>
            <a:srcRect b="0" l="66823" r="0" t="0"/>
            <a:stretch/>
          </p:blipFill>
          <p:spPr>
            <a:xfrm>
              <a:off x="66675" y="66675"/>
              <a:ext cx="4048125" cy="1831843"/>
            </a:xfrm>
            <a:prstGeom prst="rect">
              <a:avLst/>
            </a:prstGeom>
            <a:noFill/>
            <a:ln>
              <a:noFill/>
            </a:ln>
          </p:spPr>
        </p:pic>
        <p:pic>
          <p:nvPicPr>
            <p:cNvPr id="162" name="Google Shape;162;p2"/>
            <p:cNvPicPr preferRelativeResize="0"/>
            <p:nvPr/>
          </p:nvPicPr>
          <p:blipFill rotWithShape="1">
            <a:blip r:embed="rId4">
              <a:alphaModFix/>
            </a:blip>
            <a:srcRect b="0" l="0" r="0" t="0"/>
            <a:stretch/>
          </p:blipFill>
          <p:spPr>
            <a:xfrm>
              <a:off x="866484" y="1455543"/>
              <a:ext cx="2086266" cy="885949"/>
            </a:xfrm>
            <a:prstGeom prst="rect">
              <a:avLst/>
            </a:prstGeom>
            <a:noFill/>
            <a:ln>
              <a:noFill/>
            </a:ln>
          </p:spPr>
        </p:pic>
      </p:grpSp>
      <p:sp>
        <p:nvSpPr>
          <p:cNvPr id="163" name="Google Shape;163;p2"/>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3" name="Shape 343"/>
        <p:cNvGrpSpPr/>
        <p:nvPr/>
      </p:nvGrpSpPr>
      <p:grpSpPr>
        <a:xfrm>
          <a:off x="0" y="0"/>
          <a:ext cx="0" cy="0"/>
          <a:chOff x="0" y="0"/>
          <a:chExt cx="0" cy="0"/>
        </a:xfrm>
      </p:grpSpPr>
      <p:sp>
        <p:nvSpPr>
          <p:cNvPr id="344" name="Google Shape;344;p21"/>
          <p:cNvSpPr txBox="1"/>
          <p:nvPr>
            <p:ph type="title"/>
          </p:nvPr>
        </p:nvSpPr>
        <p:spPr>
          <a:xfrm>
            <a:off x="7254240" y="2210333"/>
            <a:ext cx="4937760" cy="1325563"/>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Autofit/>
          </a:bodyPr>
          <a:lstStyle/>
          <a:p>
            <a:pPr indent="0" lvl="0" marL="0" rtl="0" algn="ctr">
              <a:spcBef>
                <a:spcPts val="0"/>
              </a:spcBef>
              <a:spcAft>
                <a:spcPts val="0"/>
              </a:spcAft>
              <a:buClr>
                <a:srgbClr val="7B4332"/>
              </a:buClr>
              <a:buSzPts val="3000"/>
              <a:buFont typeface="Lustria"/>
              <a:buNone/>
            </a:pPr>
            <a:r>
              <a:rPr lang="es-MX" sz="3000">
                <a:solidFill>
                  <a:srgbClr val="7B4332"/>
                </a:solidFill>
              </a:rPr>
              <a:t>5.g. Formatos e instrumentos para la planeación, seguimiento y evaluación.</a:t>
            </a:r>
            <a:br>
              <a:rPr lang="es-MX" sz="3000">
                <a:solidFill>
                  <a:srgbClr val="7B4332"/>
                </a:solidFill>
              </a:rPr>
            </a:br>
            <a:r>
              <a:rPr lang="es-MX" sz="3000">
                <a:solidFill>
                  <a:srgbClr val="7B4332"/>
                </a:solidFill>
              </a:rPr>
              <a:t>(Planeación general y sesión por sesión).</a:t>
            </a:r>
            <a:br>
              <a:rPr lang="es-MX" sz="3000">
                <a:solidFill>
                  <a:srgbClr val="7B4332"/>
                </a:solidFill>
              </a:rPr>
            </a:br>
            <a:br>
              <a:rPr lang="es-MX">
                <a:solidFill>
                  <a:srgbClr val="7B4332"/>
                </a:solidFill>
              </a:rPr>
            </a:br>
            <a:br>
              <a:rPr lang="es-MX">
                <a:solidFill>
                  <a:srgbClr val="7B4332"/>
                </a:solidFill>
              </a:rPr>
            </a:br>
            <a:r>
              <a:rPr lang="es-MX">
                <a:solidFill>
                  <a:srgbClr val="7B4332"/>
                </a:solidFill>
              </a:rPr>
              <a:t>   </a:t>
            </a:r>
            <a:r>
              <a:rPr lang="es-MX" sz="1800">
                <a:solidFill>
                  <a:srgbClr val="7B4332"/>
                </a:solidFill>
              </a:rPr>
              <a:t>Se incluyó incluyo la información del planeador sesión por sesión en el general, ver producto 8 desarrollado en </a:t>
            </a:r>
            <a:br>
              <a:rPr lang="es-MX" sz="1800">
                <a:solidFill>
                  <a:srgbClr val="7B4332"/>
                </a:solidFill>
              </a:rPr>
            </a:br>
            <a:endParaRPr sz="1800">
              <a:solidFill>
                <a:srgbClr val="7B4332"/>
              </a:solidFill>
            </a:endParaRPr>
          </a:p>
        </p:txBody>
      </p:sp>
      <p:grpSp>
        <p:nvGrpSpPr>
          <p:cNvPr id="345" name="Google Shape;345;p21"/>
          <p:cNvGrpSpPr/>
          <p:nvPr/>
        </p:nvGrpSpPr>
        <p:grpSpPr>
          <a:xfrm>
            <a:off x="66676" y="66675"/>
            <a:ext cx="3295650" cy="1781175"/>
            <a:chOff x="66675" y="66675"/>
            <a:chExt cx="4048125" cy="2274817"/>
          </a:xfrm>
        </p:grpSpPr>
        <p:pic>
          <p:nvPicPr>
            <p:cNvPr id="346" name="Google Shape;346;p21"/>
            <p:cNvPicPr preferRelativeResize="0"/>
            <p:nvPr/>
          </p:nvPicPr>
          <p:blipFill rotWithShape="1">
            <a:blip r:embed="rId3">
              <a:alphaModFix/>
            </a:blip>
            <a:srcRect b="0" l="66823" r="0" t="0"/>
            <a:stretch/>
          </p:blipFill>
          <p:spPr>
            <a:xfrm>
              <a:off x="66675" y="66675"/>
              <a:ext cx="4048125" cy="1831843"/>
            </a:xfrm>
            <a:prstGeom prst="rect">
              <a:avLst/>
            </a:prstGeom>
            <a:noFill/>
            <a:ln>
              <a:noFill/>
            </a:ln>
          </p:spPr>
        </p:pic>
        <p:pic>
          <p:nvPicPr>
            <p:cNvPr id="347" name="Google Shape;347;p21"/>
            <p:cNvPicPr preferRelativeResize="0"/>
            <p:nvPr/>
          </p:nvPicPr>
          <p:blipFill rotWithShape="1">
            <a:blip r:embed="rId4">
              <a:alphaModFix/>
            </a:blip>
            <a:srcRect b="0" l="0" r="0" t="0"/>
            <a:stretch/>
          </p:blipFill>
          <p:spPr>
            <a:xfrm>
              <a:off x="866484" y="1455543"/>
              <a:ext cx="2086266" cy="885949"/>
            </a:xfrm>
            <a:prstGeom prst="rect">
              <a:avLst/>
            </a:prstGeom>
            <a:noFill/>
            <a:ln>
              <a:noFill/>
            </a:ln>
          </p:spPr>
        </p:pic>
      </p:grpSp>
      <p:sp>
        <p:nvSpPr>
          <p:cNvPr id="348" name="Google Shape;348;p21"/>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MX"/>
              <a:t>‹#›</a:t>
            </a:fld>
            <a:endParaRPr/>
          </a:p>
        </p:txBody>
      </p:sp>
      <p:pic>
        <p:nvPicPr>
          <p:cNvPr id="349" name="Google Shape;349;p21"/>
          <p:cNvPicPr preferRelativeResize="0"/>
          <p:nvPr/>
        </p:nvPicPr>
        <p:blipFill rotWithShape="1">
          <a:blip r:embed="rId5">
            <a:alphaModFix/>
          </a:blip>
          <a:srcRect b="0" l="0" r="0" t="0"/>
          <a:stretch/>
        </p:blipFill>
        <p:spPr>
          <a:xfrm>
            <a:off x="196356" y="1847850"/>
            <a:ext cx="6636639" cy="479628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3" name="Shape 353"/>
        <p:cNvGrpSpPr/>
        <p:nvPr/>
      </p:nvGrpSpPr>
      <p:grpSpPr>
        <a:xfrm>
          <a:off x="0" y="0"/>
          <a:ext cx="0" cy="0"/>
          <a:chOff x="0" y="0"/>
          <a:chExt cx="0" cy="0"/>
        </a:xfrm>
      </p:grpSpPr>
      <p:sp>
        <p:nvSpPr>
          <p:cNvPr id="354" name="Google Shape;354;p22"/>
          <p:cNvSpPr txBox="1"/>
          <p:nvPr>
            <p:ph type="title"/>
          </p:nvPr>
        </p:nvSpPr>
        <p:spPr>
          <a:xfrm>
            <a:off x="4133849" y="465952"/>
            <a:ext cx="7407731" cy="1082675"/>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p>
            <a:pPr indent="0" lvl="0" marL="0" rtl="0" algn="ctr">
              <a:spcBef>
                <a:spcPts val="0"/>
              </a:spcBef>
              <a:spcAft>
                <a:spcPts val="0"/>
              </a:spcAft>
              <a:buClr>
                <a:srgbClr val="7B4332"/>
              </a:buClr>
              <a:buSzPts val="2520"/>
              <a:buFont typeface="Lustria"/>
              <a:buNone/>
            </a:pPr>
            <a:r>
              <a:rPr lang="es-MX" sz="2520">
                <a:solidFill>
                  <a:srgbClr val="7B4332"/>
                </a:solidFill>
              </a:rPr>
              <a:t>5.g.Formatos e instrumentos para planeación, seguimiento y evaluación.</a:t>
            </a:r>
            <a:br>
              <a:rPr lang="es-MX" sz="2520">
                <a:solidFill>
                  <a:srgbClr val="7B4332"/>
                </a:solidFill>
              </a:rPr>
            </a:br>
            <a:r>
              <a:rPr lang="es-MX" sz="3600">
                <a:solidFill>
                  <a:srgbClr val="0070C0"/>
                </a:solidFill>
              </a:rPr>
              <a:t>Matemáticas </a:t>
            </a:r>
            <a:endParaRPr/>
          </a:p>
        </p:txBody>
      </p:sp>
      <p:graphicFrame>
        <p:nvGraphicFramePr>
          <p:cNvPr id="355" name="Google Shape;355;p22"/>
          <p:cNvGraphicFramePr/>
          <p:nvPr/>
        </p:nvGraphicFramePr>
        <p:xfrm>
          <a:off x="997527" y="1847850"/>
          <a:ext cx="3000000" cy="3000000"/>
        </p:xfrm>
        <a:graphic>
          <a:graphicData uri="http://schemas.openxmlformats.org/drawingml/2006/table">
            <a:tbl>
              <a:tblPr bandRow="1" firstRow="1">
                <a:noFill/>
                <a:tableStyleId>{487EE52A-FD5A-47C6-AC18-7CF42A9EA96A}</a:tableStyleId>
              </a:tblPr>
              <a:tblGrid>
                <a:gridCol w="2369125"/>
                <a:gridCol w="1192475"/>
                <a:gridCol w="1780800"/>
                <a:gridCol w="4643250"/>
              </a:tblGrid>
              <a:tr h="628900">
                <a:tc gridSpan="4">
                  <a:txBody>
                    <a:bodyPr/>
                    <a:lstStyle/>
                    <a:p>
                      <a:pPr indent="0" lvl="0" marL="0" marR="0" rtl="0" algn="l">
                        <a:spcBef>
                          <a:spcPts val="0"/>
                        </a:spcBef>
                        <a:spcAft>
                          <a:spcPts val="0"/>
                        </a:spcAft>
                        <a:buNone/>
                      </a:pPr>
                      <a:r>
                        <a:rPr lang="es-MX" sz="1800"/>
                        <a:t>Formatos</a:t>
                      </a:r>
                      <a:r>
                        <a:rPr lang="es-MX" sz="1800"/>
                        <a:t> </a:t>
                      </a:r>
                      <a:endParaRPr sz="1800"/>
                    </a:p>
                  </a:txBody>
                  <a:tcPr marT="45725" marB="45725" marR="91450" marL="91450"/>
                </a:tc>
                <a:tc hMerge="1"/>
                <a:tc hMerge="1"/>
                <a:tc hMerge="1"/>
              </a:tr>
              <a:tr h="506525">
                <a:tc gridSpan="4">
                  <a:txBody>
                    <a:bodyPr/>
                    <a:lstStyle/>
                    <a:p>
                      <a:pPr indent="0" lvl="0" marL="0" marR="0" rtl="0" algn="l">
                        <a:lnSpc>
                          <a:spcPct val="100000"/>
                        </a:lnSpc>
                        <a:spcBef>
                          <a:spcPts val="0"/>
                        </a:spcBef>
                        <a:spcAft>
                          <a:spcPts val="0"/>
                        </a:spcAft>
                        <a:buClr>
                          <a:schemeClr val="dk1"/>
                        </a:buClr>
                        <a:buSzPts val="1800"/>
                        <a:buFont typeface="Lustria"/>
                        <a:buNone/>
                      </a:pPr>
                      <a:r>
                        <a:rPr lang="es-MX" sz="1800">
                          <a:solidFill>
                            <a:schemeClr val="dk1"/>
                          </a:solidFill>
                          <a:latin typeface="Lustria"/>
                          <a:ea typeface="Lustria"/>
                          <a:cs typeface="Lustria"/>
                          <a:sym typeface="Lustria"/>
                        </a:rPr>
                        <a:t>Planificador sesión por sesión, está</a:t>
                      </a:r>
                      <a:r>
                        <a:rPr lang="es-MX" sz="1800">
                          <a:solidFill>
                            <a:schemeClr val="dk1"/>
                          </a:solidFill>
                          <a:latin typeface="Lustria"/>
                          <a:ea typeface="Lustria"/>
                          <a:cs typeface="Lustria"/>
                          <a:sym typeface="Lustria"/>
                        </a:rPr>
                        <a:t> incluido en el planeador del proyecto interdisciplinario. Producto 8.</a:t>
                      </a:r>
                      <a:endParaRPr sz="1800">
                        <a:solidFill>
                          <a:schemeClr val="dk1"/>
                        </a:solidFill>
                        <a:latin typeface="Lustria"/>
                        <a:ea typeface="Lustria"/>
                        <a:cs typeface="Lustria"/>
                        <a:sym typeface="Lustria"/>
                      </a:endParaRPr>
                    </a:p>
                  </a:txBody>
                  <a:tcPr marT="45725" marB="45725" marR="91450" marL="91450"/>
                </a:tc>
                <a:tc hMerge="1"/>
                <a:tc hMerge="1"/>
                <a:tc hMerge="1"/>
              </a:tr>
              <a:tr h="637650">
                <a:tc gridSpan="4">
                  <a:txBody>
                    <a:bodyPr/>
                    <a:lstStyle/>
                    <a:p>
                      <a:pPr indent="0" lvl="0" marL="0" marR="0" rtl="0" algn="l">
                        <a:spcBef>
                          <a:spcPts val="0"/>
                        </a:spcBef>
                        <a:spcAft>
                          <a:spcPts val="0"/>
                        </a:spcAft>
                        <a:buNone/>
                      </a:pPr>
                      <a:r>
                        <a:t/>
                      </a:r>
                      <a:endParaRPr sz="1800">
                        <a:solidFill>
                          <a:schemeClr val="dk1"/>
                        </a:solidFill>
                        <a:latin typeface="Lustria"/>
                        <a:ea typeface="Lustria"/>
                        <a:cs typeface="Lustria"/>
                        <a:sym typeface="Lustria"/>
                      </a:endParaRPr>
                    </a:p>
                  </a:txBody>
                  <a:tcPr marT="45725" marB="45725" marR="91450" marL="91450"/>
                </a:tc>
                <a:tc hMerge="1"/>
                <a:tc hMerge="1"/>
                <a:tc hMerge="1"/>
              </a:tr>
              <a:tr h="637650">
                <a:tc>
                  <a:txBody>
                    <a:bodyPr/>
                    <a:lstStyle/>
                    <a:p>
                      <a:pPr indent="0" lvl="0" marL="0" marR="0" rtl="0" algn="l">
                        <a:spcBef>
                          <a:spcPts val="0"/>
                        </a:spcBef>
                        <a:spcAft>
                          <a:spcPts val="0"/>
                        </a:spcAft>
                        <a:buNone/>
                      </a:pPr>
                      <a:r>
                        <a:rPr lang="es-MX" sz="1800">
                          <a:solidFill>
                            <a:schemeClr val="dk1"/>
                          </a:solidFill>
                          <a:latin typeface="Lustria"/>
                          <a:ea typeface="Lustria"/>
                          <a:cs typeface="Lustria"/>
                          <a:sym typeface="Lustria"/>
                        </a:rPr>
                        <a:t>Rubrica de la interpretación</a:t>
                      </a:r>
                      <a:r>
                        <a:rPr lang="es-MX" sz="1800">
                          <a:solidFill>
                            <a:schemeClr val="dk1"/>
                          </a:solidFill>
                          <a:latin typeface="Lustria"/>
                          <a:ea typeface="Lustria"/>
                          <a:cs typeface="Lustria"/>
                          <a:sym typeface="Lustria"/>
                        </a:rPr>
                        <a:t> y análisis de gráficos</a:t>
                      </a:r>
                      <a:endParaRPr sz="1800">
                        <a:solidFill>
                          <a:schemeClr val="dk1"/>
                        </a:solidFill>
                        <a:latin typeface="Lustria"/>
                        <a:ea typeface="Lustria"/>
                        <a:cs typeface="Lustria"/>
                        <a:sym typeface="Lustria"/>
                      </a:endParaRPr>
                    </a:p>
                  </a:txBody>
                  <a:tcPr marT="45725" marB="45725" marR="91450" marL="91450"/>
                </a:tc>
                <a:tc>
                  <a:txBody>
                    <a:bodyPr/>
                    <a:lstStyle/>
                    <a:p>
                      <a:pPr indent="0" lvl="0" marL="0" marR="0" rtl="0" algn="l">
                        <a:spcBef>
                          <a:spcPts val="0"/>
                        </a:spcBef>
                        <a:spcAft>
                          <a:spcPts val="0"/>
                        </a:spcAft>
                        <a:buNone/>
                      </a:pPr>
                      <a:r>
                        <a:t/>
                      </a:r>
                      <a:endParaRPr sz="1800">
                        <a:solidFill>
                          <a:schemeClr val="dk1"/>
                        </a:solidFill>
                        <a:latin typeface="Lustria"/>
                        <a:ea typeface="Lustria"/>
                        <a:cs typeface="Lustria"/>
                        <a:sym typeface="Lustria"/>
                      </a:endParaRPr>
                    </a:p>
                  </a:txBody>
                  <a:tcPr marT="45725" marB="45725" marR="91450" marL="91450"/>
                </a:tc>
                <a:tc>
                  <a:txBody>
                    <a:bodyPr/>
                    <a:lstStyle/>
                    <a:p>
                      <a:pPr indent="0" lvl="0" marL="0" marR="0" rtl="0" algn="l">
                        <a:spcBef>
                          <a:spcPts val="0"/>
                        </a:spcBef>
                        <a:spcAft>
                          <a:spcPts val="0"/>
                        </a:spcAft>
                        <a:buNone/>
                      </a:pPr>
                      <a:r>
                        <a:t/>
                      </a:r>
                      <a:endParaRPr sz="1800">
                        <a:solidFill>
                          <a:schemeClr val="dk1"/>
                        </a:solidFill>
                        <a:latin typeface="Lustria"/>
                        <a:ea typeface="Lustria"/>
                        <a:cs typeface="Lustria"/>
                        <a:sym typeface="Lustria"/>
                      </a:endParaRPr>
                    </a:p>
                  </a:txBody>
                  <a:tcPr marT="45725" marB="45725" marR="91450" marL="91450"/>
                </a:tc>
                <a:tc>
                  <a:txBody>
                    <a:bodyPr/>
                    <a:lstStyle/>
                    <a:p>
                      <a:pPr indent="0" lvl="0" marL="0" marR="0" rtl="0" algn="l">
                        <a:spcBef>
                          <a:spcPts val="0"/>
                        </a:spcBef>
                        <a:spcAft>
                          <a:spcPts val="0"/>
                        </a:spcAft>
                        <a:buNone/>
                      </a:pPr>
                      <a:r>
                        <a:t/>
                      </a:r>
                      <a:endParaRPr sz="1800">
                        <a:solidFill>
                          <a:schemeClr val="dk1"/>
                        </a:solidFill>
                        <a:latin typeface="Lustria"/>
                        <a:ea typeface="Lustria"/>
                        <a:cs typeface="Lustria"/>
                        <a:sym typeface="Lustria"/>
                      </a:endParaRPr>
                    </a:p>
                  </a:txBody>
                  <a:tcPr marT="45725" marB="45725" marR="91450" marL="91450"/>
                </a:tc>
              </a:tr>
              <a:tr h="637650">
                <a:tc gridSpan="4">
                  <a:txBody>
                    <a:bodyPr/>
                    <a:lstStyle/>
                    <a:p>
                      <a:pPr indent="0" lvl="0" marL="0" marR="0" rtl="0" algn="l">
                        <a:spcBef>
                          <a:spcPts val="0"/>
                        </a:spcBef>
                        <a:spcAft>
                          <a:spcPts val="0"/>
                        </a:spcAft>
                        <a:buNone/>
                      </a:pPr>
                      <a:r>
                        <a:t/>
                      </a:r>
                      <a:endParaRPr sz="1800">
                        <a:solidFill>
                          <a:schemeClr val="dk1"/>
                        </a:solidFill>
                        <a:latin typeface="Lustria"/>
                        <a:ea typeface="Lustria"/>
                        <a:cs typeface="Lustria"/>
                        <a:sym typeface="Lustria"/>
                      </a:endParaRPr>
                    </a:p>
                  </a:txBody>
                  <a:tcPr marT="45725" marB="45725" marR="91450" marL="91450"/>
                </a:tc>
                <a:tc hMerge="1"/>
                <a:tc hMerge="1"/>
                <a:tc hMerge="1"/>
              </a:tr>
              <a:tr h="637650">
                <a:tc gridSpan="4">
                  <a:txBody>
                    <a:bodyPr/>
                    <a:lstStyle/>
                    <a:p>
                      <a:pPr indent="0" lvl="0" marL="0" marR="0" rtl="0" algn="l">
                        <a:spcBef>
                          <a:spcPts val="0"/>
                        </a:spcBef>
                        <a:spcAft>
                          <a:spcPts val="0"/>
                        </a:spcAft>
                        <a:buNone/>
                      </a:pPr>
                      <a:r>
                        <a:rPr lang="es-MX" sz="1800">
                          <a:solidFill>
                            <a:schemeClr val="dk1"/>
                          </a:solidFill>
                          <a:latin typeface="Lustria"/>
                          <a:ea typeface="Lustria"/>
                          <a:cs typeface="Lustria"/>
                          <a:sym typeface="Lustria"/>
                        </a:rPr>
                        <a:t>Rubrica Conclusiones</a:t>
                      </a:r>
                      <a:endParaRPr sz="1800">
                        <a:solidFill>
                          <a:schemeClr val="dk1"/>
                        </a:solidFill>
                        <a:latin typeface="Lustria"/>
                        <a:ea typeface="Lustria"/>
                        <a:cs typeface="Lustria"/>
                        <a:sym typeface="Lustria"/>
                      </a:endParaRPr>
                    </a:p>
                  </a:txBody>
                  <a:tcPr marT="45725" marB="45725" marR="91450" marL="91450"/>
                </a:tc>
                <a:tc hMerge="1"/>
                <a:tc hMerge="1"/>
                <a:tc hMerge="1"/>
              </a:tr>
              <a:tr h="798000">
                <a:tc gridSpan="4">
                  <a:txBody>
                    <a:bodyPr/>
                    <a:lstStyle/>
                    <a:p>
                      <a:pPr indent="0" lvl="0" marL="0" marR="0" rtl="0" algn="l">
                        <a:spcBef>
                          <a:spcPts val="0"/>
                        </a:spcBef>
                        <a:spcAft>
                          <a:spcPts val="0"/>
                        </a:spcAft>
                        <a:buNone/>
                      </a:pPr>
                      <a:r>
                        <a:t/>
                      </a:r>
                      <a:endParaRPr sz="1800">
                        <a:solidFill>
                          <a:schemeClr val="dk1"/>
                        </a:solidFill>
                        <a:latin typeface="Lustria"/>
                        <a:ea typeface="Lustria"/>
                        <a:cs typeface="Lustria"/>
                        <a:sym typeface="Lustria"/>
                      </a:endParaRPr>
                    </a:p>
                  </a:txBody>
                  <a:tcPr marT="45725" marB="45725" marR="91450" marL="91450"/>
                </a:tc>
                <a:tc hMerge="1"/>
                <a:tc hMerge="1"/>
                <a:tc hMerge="1"/>
              </a:tr>
            </a:tbl>
          </a:graphicData>
        </a:graphic>
      </p:graphicFrame>
      <p:grpSp>
        <p:nvGrpSpPr>
          <p:cNvPr id="356" name="Google Shape;356;p22"/>
          <p:cNvGrpSpPr/>
          <p:nvPr/>
        </p:nvGrpSpPr>
        <p:grpSpPr>
          <a:xfrm>
            <a:off x="66676" y="66675"/>
            <a:ext cx="3295650" cy="1781175"/>
            <a:chOff x="66675" y="66675"/>
            <a:chExt cx="4048125" cy="2274817"/>
          </a:xfrm>
        </p:grpSpPr>
        <p:pic>
          <p:nvPicPr>
            <p:cNvPr id="357" name="Google Shape;357;p22"/>
            <p:cNvPicPr preferRelativeResize="0"/>
            <p:nvPr/>
          </p:nvPicPr>
          <p:blipFill rotWithShape="1">
            <a:blip r:embed="rId3">
              <a:alphaModFix/>
            </a:blip>
            <a:srcRect b="0" l="66823" r="0" t="0"/>
            <a:stretch/>
          </p:blipFill>
          <p:spPr>
            <a:xfrm>
              <a:off x="66675" y="66675"/>
              <a:ext cx="4048125" cy="1831843"/>
            </a:xfrm>
            <a:prstGeom prst="rect">
              <a:avLst/>
            </a:prstGeom>
            <a:noFill/>
            <a:ln>
              <a:noFill/>
            </a:ln>
          </p:spPr>
        </p:pic>
        <p:pic>
          <p:nvPicPr>
            <p:cNvPr id="358" name="Google Shape;358;p22"/>
            <p:cNvPicPr preferRelativeResize="0"/>
            <p:nvPr/>
          </p:nvPicPr>
          <p:blipFill rotWithShape="1">
            <a:blip r:embed="rId4">
              <a:alphaModFix/>
            </a:blip>
            <a:srcRect b="0" l="0" r="0" t="0"/>
            <a:stretch/>
          </p:blipFill>
          <p:spPr>
            <a:xfrm>
              <a:off x="866484" y="1455543"/>
              <a:ext cx="2086266" cy="885949"/>
            </a:xfrm>
            <a:prstGeom prst="rect">
              <a:avLst/>
            </a:prstGeom>
            <a:noFill/>
            <a:ln>
              <a:noFill/>
            </a:ln>
          </p:spPr>
        </p:pic>
      </p:grpSp>
      <p:pic>
        <p:nvPicPr>
          <p:cNvPr id="359" name="Google Shape;359;p22"/>
          <p:cNvPicPr preferRelativeResize="0"/>
          <p:nvPr/>
        </p:nvPicPr>
        <p:blipFill rotWithShape="1">
          <a:blip r:embed="rId5">
            <a:alphaModFix/>
          </a:blip>
          <a:srcRect b="0" l="0" r="0" t="0"/>
          <a:stretch/>
        </p:blipFill>
        <p:spPr>
          <a:xfrm>
            <a:off x="3512916" y="3559558"/>
            <a:ext cx="2629056" cy="1286518"/>
          </a:xfrm>
          <a:prstGeom prst="rect">
            <a:avLst/>
          </a:prstGeom>
          <a:noFill/>
          <a:ln>
            <a:noFill/>
          </a:ln>
        </p:spPr>
      </p:pic>
      <p:pic>
        <p:nvPicPr>
          <p:cNvPr id="360" name="Google Shape;360;p22"/>
          <p:cNvPicPr preferRelativeResize="0"/>
          <p:nvPr/>
        </p:nvPicPr>
        <p:blipFill rotWithShape="1">
          <a:blip r:embed="rId6">
            <a:alphaModFix/>
          </a:blip>
          <a:srcRect b="0" l="0" r="0" t="0"/>
          <a:stretch/>
        </p:blipFill>
        <p:spPr>
          <a:xfrm>
            <a:off x="6421582" y="3575619"/>
            <a:ext cx="2524456" cy="1267297"/>
          </a:xfrm>
          <a:prstGeom prst="rect">
            <a:avLst/>
          </a:prstGeom>
          <a:noFill/>
          <a:ln>
            <a:noFill/>
          </a:ln>
        </p:spPr>
      </p:pic>
      <p:pic>
        <p:nvPicPr>
          <p:cNvPr id="361" name="Google Shape;361;p22"/>
          <p:cNvPicPr preferRelativeResize="0"/>
          <p:nvPr/>
        </p:nvPicPr>
        <p:blipFill rotWithShape="1">
          <a:blip r:embed="rId7">
            <a:alphaModFix/>
          </a:blip>
          <a:srcRect b="0" l="0" r="0" t="0"/>
          <a:stretch/>
        </p:blipFill>
        <p:spPr>
          <a:xfrm>
            <a:off x="9332579" y="3559558"/>
            <a:ext cx="1650612" cy="1280187"/>
          </a:xfrm>
          <a:prstGeom prst="rect">
            <a:avLst/>
          </a:prstGeom>
          <a:noFill/>
          <a:ln>
            <a:noFill/>
          </a:ln>
        </p:spPr>
      </p:pic>
      <p:pic>
        <p:nvPicPr>
          <p:cNvPr id="362" name="Google Shape;362;p22"/>
          <p:cNvPicPr preferRelativeResize="0"/>
          <p:nvPr/>
        </p:nvPicPr>
        <p:blipFill rotWithShape="1">
          <a:blip r:embed="rId8">
            <a:alphaModFix/>
          </a:blip>
          <a:srcRect b="0" l="0" r="0" t="0"/>
          <a:stretch/>
        </p:blipFill>
        <p:spPr>
          <a:xfrm>
            <a:off x="3680898" y="5021301"/>
            <a:ext cx="1296347" cy="1536483"/>
          </a:xfrm>
          <a:prstGeom prst="rect">
            <a:avLst/>
          </a:prstGeom>
          <a:noFill/>
          <a:ln>
            <a:noFill/>
          </a:ln>
        </p:spPr>
      </p:pic>
      <p:sp>
        <p:nvSpPr>
          <p:cNvPr id="363" name="Google Shape;363;p22"/>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7" name="Shape 367"/>
        <p:cNvGrpSpPr/>
        <p:nvPr/>
      </p:nvGrpSpPr>
      <p:grpSpPr>
        <a:xfrm>
          <a:off x="0" y="0"/>
          <a:ext cx="0" cy="0"/>
          <a:chOff x="0" y="0"/>
          <a:chExt cx="0" cy="0"/>
        </a:xfrm>
      </p:grpSpPr>
      <p:sp>
        <p:nvSpPr>
          <p:cNvPr id="368" name="Google Shape;368;p23"/>
          <p:cNvSpPr txBox="1"/>
          <p:nvPr>
            <p:ph type="title"/>
          </p:nvPr>
        </p:nvSpPr>
        <p:spPr>
          <a:xfrm>
            <a:off x="5257800" y="431980"/>
            <a:ext cx="6153150" cy="1069022"/>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p>
            <a:pPr indent="0" lvl="0" marL="0" rtl="0" algn="ctr">
              <a:spcBef>
                <a:spcPts val="0"/>
              </a:spcBef>
              <a:spcAft>
                <a:spcPts val="0"/>
              </a:spcAft>
              <a:buClr>
                <a:srgbClr val="7B4332"/>
              </a:buClr>
              <a:buSzPts val="3600"/>
              <a:buFont typeface="Lustria"/>
              <a:buNone/>
            </a:pPr>
            <a:r>
              <a:rPr lang="es-MX" sz="3600">
                <a:solidFill>
                  <a:srgbClr val="7B4332"/>
                </a:solidFill>
              </a:rPr>
              <a:t>5.g.Formatos e instrumentos para planeación, seguimiento y evaluación. </a:t>
            </a:r>
            <a:r>
              <a:rPr lang="es-MX" sz="3600">
                <a:solidFill>
                  <a:srgbClr val="0070C0"/>
                </a:solidFill>
              </a:rPr>
              <a:t>Ética</a:t>
            </a:r>
            <a:endParaRPr sz="3600"/>
          </a:p>
        </p:txBody>
      </p:sp>
      <p:graphicFrame>
        <p:nvGraphicFramePr>
          <p:cNvPr id="369" name="Google Shape;369;p23"/>
          <p:cNvGraphicFramePr/>
          <p:nvPr/>
        </p:nvGraphicFramePr>
        <p:xfrm>
          <a:off x="5634038" y="3376613"/>
          <a:ext cx="914400" cy="771525"/>
        </p:xfrm>
        <a:graphic>
          <a:graphicData uri="http://schemas.openxmlformats.org/presentationml/2006/ole">
            <mc:AlternateContent>
              <mc:Choice Requires="v">
                <p:oleObj r:id="rId4" imgH="771525" imgW="914400" progId="AcroExch.Document.DC" spid="_x0000_s1">
                  <p:embed/>
                </p:oleObj>
              </mc:Choice>
              <mc:Fallback>
                <p:oleObj r:id="rId5" imgH="771525" imgW="914400" progId="AcroExch.Document.DC">
                  <p:embed/>
                  <p:pic>
                    <p:nvPicPr>
                      <p:cNvPr id="369" name="Google Shape;369;p23"/>
                      <p:cNvPicPr preferRelativeResize="0"/>
                      <p:nvPr/>
                    </p:nvPicPr>
                    <p:blipFill rotWithShape="1">
                      <a:blip r:embed="rId6">
                        <a:alphaModFix/>
                      </a:blip>
                      <a:srcRect b="0" l="0" r="0" t="0"/>
                      <a:stretch/>
                    </p:blipFill>
                    <p:spPr>
                      <a:xfrm>
                        <a:off x="5634038" y="3376613"/>
                        <a:ext cx="914400" cy="771525"/>
                      </a:xfrm>
                      <a:prstGeom prst="rect">
                        <a:avLst/>
                      </a:prstGeom>
                      <a:noFill/>
                      <a:ln>
                        <a:noFill/>
                      </a:ln>
                    </p:spPr>
                  </p:pic>
                </p:oleObj>
              </mc:Fallback>
            </mc:AlternateContent>
          </a:graphicData>
        </a:graphic>
      </p:graphicFrame>
      <p:graphicFrame>
        <p:nvGraphicFramePr>
          <p:cNvPr id="370" name="Google Shape;370;p23"/>
          <p:cNvGraphicFramePr/>
          <p:nvPr/>
        </p:nvGraphicFramePr>
        <p:xfrm>
          <a:off x="2905125" y="2178413"/>
          <a:ext cx="3000000" cy="3000000"/>
        </p:xfrm>
        <a:graphic>
          <a:graphicData uri="http://schemas.openxmlformats.org/drawingml/2006/table">
            <a:tbl>
              <a:tblPr bandRow="1" firstRow="1">
                <a:noFill/>
                <a:tableStyleId>{487EE52A-FD5A-47C6-AC18-7CF42A9EA96A}</a:tableStyleId>
              </a:tblPr>
              <a:tblGrid>
                <a:gridCol w="7704000"/>
              </a:tblGrid>
              <a:tr h="347275">
                <a:tc>
                  <a:txBody>
                    <a:bodyPr/>
                    <a:lstStyle/>
                    <a:p>
                      <a:pPr indent="0" lvl="0" marL="0" marR="0" rtl="0" algn="l">
                        <a:spcBef>
                          <a:spcPts val="0"/>
                        </a:spcBef>
                        <a:spcAft>
                          <a:spcPts val="0"/>
                        </a:spcAft>
                        <a:buNone/>
                      </a:pPr>
                      <a:r>
                        <a:rPr lang="es-MX" sz="1800"/>
                        <a:t>Formatos</a:t>
                      </a:r>
                      <a:endParaRPr sz="1800"/>
                    </a:p>
                  </a:txBody>
                  <a:tcPr marT="45725" marB="45725" marR="91450" marL="91450"/>
                </a:tc>
              </a:tr>
              <a:tr h="607725">
                <a:tc>
                  <a:txBody>
                    <a:bodyPr/>
                    <a:lstStyle/>
                    <a:p>
                      <a:pPr indent="0" lvl="0" marL="0" marR="0" rtl="0" algn="l">
                        <a:lnSpc>
                          <a:spcPct val="100000"/>
                        </a:lnSpc>
                        <a:spcBef>
                          <a:spcPts val="0"/>
                        </a:spcBef>
                        <a:spcAft>
                          <a:spcPts val="0"/>
                        </a:spcAft>
                        <a:buClr>
                          <a:schemeClr val="dk1"/>
                        </a:buClr>
                        <a:buSzPts val="1800"/>
                        <a:buFont typeface="Lustria"/>
                        <a:buNone/>
                      </a:pPr>
                      <a:r>
                        <a:rPr lang="es-MX" sz="1800">
                          <a:solidFill>
                            <a:schemeClr val="dk1"/>
                          </a:solidFill>
                          <a:latin typeface="Lustria"/>
                          <a:ea typeface="Lustria"/>
                          <a:cs typeface="Lustria"/>
                          <a:sym typeface="Lustria"/>
                        </a:rPr>
                        <a:t>Planificador sesión por sesión, está</a:t>
                      </a:r>
                      <a:r>
                        <a:rPr lang="es-MX" sz="1800">
                          <a:solidFill>
                            <a:schemeClr val="dk1"/>
                          </a:solidFill>
                          <a:latin typeface="Lustria"/>
                          <a:ea typeface="Lustria"/>
                          <a:cs typeface="Lustria"/>
                          <a:sym typeface="Lustria"/>
                        </a:rPr>
                        <a:t> incluido en el planeador del proyecto interdisciplinario. Producto 8.</a:t>
                      </a:r>
                      <a:endParaRPr sz="1800">
                        <a:solidFill>
                          <a:schemeClr val="dk1"/>
                        </a:solidFill>
                        <a:latin typeface="Lustria"/>
                        <a:ea typeface="Lustria"/>
                        <a:cs typeface="Lustria"/>
                        <a:sym typeface="Lustria"/>
                      </a:endParaRPr>
                    </a:p>
                  </a:txBody>
                  <a:tcPr marT="45725" marB="45725" marR="91450" marL="91450"/>
                </a:tc>
              </a:tr>
              <a:tr h="607725">
                <a:tc>
                  <a:txBody>
                    <a:bodyPr/>
                    <a:lstStyle/>
                    <a:p>
                      <a:pPr indent="0" lvl="0" marL="0" marR="0" rtl="0" algn="l">
                        <a:lnSpc>
                          <a:spcPct val="100000"/>
                        </a:lnSpc>
                        <a:spcBef>
                          <a:spcPts val="0"/>
                        </a:spcBef>
                        <a:spcAft>
                          <a:spcPts val="0"/>
                        </a:spcAft>
                        <a:buClr>
                          <a:schemeClr val="lt1"/>
                        </a:buClr>
                        <a:buSzPts val="1800"/>
                        <a:buFont typeface="Lustria"/>
                        <a:buNone/>
                      </a:pPr>
                      <a:r>
                        <a:t/>
                      </a:r>
                      <a:endParaRPr sz="1800">
                        <a:solidFill>
                          <a:schemeClr val="dk1"/>
                        </a:solidFill>
                        <a:latin typeface="Lustria"/>
                        <a:ea typeface="Lustria"/>
                        <a:cs typeface="Lustria"/>
                        <a:sym typeface="Lustria"/>
                      </a:endParaRPr>
                    </a:p>
                  </a:txBody>
                  <a:tcPr marT="45725" marB="45725" marR="91450" marL="91450"/>
                </a:tc>
              </a:tr>
              <a:tr h="506550">
                <a:tc>
                  <a:txBody>
                    <a:bodyPr/>
                    <a:lstStyle/>
                    <a:p>
                      <a:pPr indent="0" lvl="0" marL="0" marR="0" rtl="0" algn="l">
                        <a:lnSpc>
                          <a:spcPct val="100000"/>
                        </a:lnSpc>
                        <a:spcBef>
                          <a:spcPts val="0"/>
                        </a:spcBef>
                        <a:spcAft>
                          <a:spcPts val="0"/>
                        </a:spcAft>
                        <a:buClr>
                          <a:schemeClr val="dk1"/>
                        </a:buClr>
                        <a:buSzPts val="1800"/>
                        <a:buFont typeface="Lustria"/>
                        <a:buNone/>
                      </a:pPr>
                      <a:r>
                        <a:rPr lang="es-MX" sz="1800">
                          <a:solidFill>
                            <a:schemeClr val="dk1"/>
                          </a:solidFill>
                          <a:latin typeface="Lustria"/>
                          <a:ea typeface="Lustria"/>
                          <a:cs typeface="Lustria"/>
                          <a:sym typeface="Lustria"/>
                        </a:rPr>
                        <a:t>Rubrica para evaluar el reporte de</a:t>
                      </a:r>
                      <a:r>
                        <a:rPr lang="es-MX" sz="1800">
                          <a:solidFill>
                            <a:schemeClr val="dk1"/>
                          </a:solidFill>
                          <a:latin typeface="Lustria"/>
                          <a:ea typeface="Lustria"/>
                          <a:cs typeface="Lustria"/>
                          <a:sym typeface="Lustria"/>
                        </a:rPr>
                        <a:t> lectura</a:t>
                      </a:r>
                      <a:endParaRPr sz="1800">
                        <a:solidFill>
                          <a:schemeClr val="dk1"/>
                        </a:solidFill>
                        <a:latin typeface="Lustria"/>
                        <a:ea typeface="Lustria"/>
                        <a:cs typeface="Lustria"/>
                        <a:sym typeface="Lustria"/>
                      </a:endParaRPr>
                    </a:p>
                  </a:txBody>
                  <a:tcPr marT="45725" marB="45725" marR="91450" marL="91450"/>
                </a:tc>
              </a:tr>
              <a:tr h="655325">
                <a:tc>
                  <a:txBody>
                    <a:bodyPr/>
                    <a:lstStyle/>
                    <a:p>
                      <a:pPr indent="0" lvl="0" marL="0" marR="0" rtl="0" algn="l">
                        <a:spcBef>
                          <a:spcPts val="0"/>
                        </a:spcBef>
                        <a:spcAft>
                          <a:spcPts val="0"/>
                        </a:spcAft>
                        <a:buNone/>
                      </a:pPr>
                      <a:r>
                        <a:t/>
                      </a:r>
                      <a:endParaRPr sz="1800">
                        <a:solidFill>
                          <a:schemeClr val="dk1"/>
                        </a:solidFill>
                        <a:latin typeface="Lustria"/>
                        <a:ea typeface="Lustria"/>
                        <a:cs typeface="Lustria"/>
                        <a:sym typeface="Lustria"/>
                      </a:endParaRPr>
                    </a:p>
                  </a:txBody>
                  <a:tcPr marT="45725" marB="45725" marR="91450" marL="91450"/>
                </a:tc>
              </a:tr>
              <a:tr h="556250">
                <a:tc>
                  <a:txBody>
                    <a:bodyPr/>
                    <a:lstStyle/>
                    <a:p>
                      <a:pPr indent="0" lvl="0" marL="0" marR="0" rtl="0" algn="l">
                        <a:lnSpc>
                          <a:spcPct val="100000"/>
                        </a:lnSpc>
                        <a:spcBef>
                          <a:spcPts val="0"/>
                        </a:spcBef>
                        <a:spcAft>
                          <a:spcPts val="0"/>
                        </a:spcAft>
                        <a:buClr>
                          <a:schemeClr val="dk1"/>
                        </a:buClr>
                        <a:buSzPts val="1800"/>
                        <a:buFont typeface="Lustria"/>
                        <a:buNone/>
                      </a:pPr>
                      <a:r>
                        <a:rPr lang="es-MX" sz="1800">
                          <a:solidFill>
                            <a:schemeClr val="dk1"/>
                          </a:solidFill>
                          <a:latin typeface="Lustria"/>
                          <a:ea typeface="Lustria"/>
                          <a:cs typeface="Lustria"/>
                          <a:sym typeface="Lustria"/>
                        </a:rPr>
                        <a:t>Rubrica.</a:t>
                      </a:r>
                      <a:r>
                        <a:rPr lang="es-MX" sz="1800">
                          <a:solidFill>
                            <a:schemeClr val="dk1"/>
                          </a:solidFill>
                          <a:latin typeface="Lustria"/>
                          <a:ea typeface="Lustria"/>
                          <a:cs typeface="Lustria"/>
                          <a:sym typeface="Lustria"/>
                        </a:rPr>
                        <a:t> Organizador gráfico </a:t>
                      </a:r>
                      <a:endParaRPr sz="1800">
                        <a:solidFill>
                          <a:schemeClr val="dk1"/>
                        </a:solidFill>
                        <a:latin typeface="Lustria"/>
                        <a:ea typeface="Lustria"/>
                        <a:cs typeface="Lustria"/>
                        <a:sym typeface="Lustria"/>
                      </a:endParaRPr>
                    </a:p>
                    <a:p>
                      <a:pPr indent="0" lvl="0" marL="0" marR="0" rtl="0" algn="l">
                        <a:spcBef>
                          <a:spcPts val="0"/>
                        </a:spcBef>
                        <a:spcAft>
                          <a:spcPts val="0"/>
                        </a:spcAft>
                        <a:buNone/>
                      </a:pPr>
                      <a:r>
                        <a:t/>
                      </a:r>
                      <a:endParaRPr sz="1800">
                        <a:solidFill>
                          <a:schemeClr val="dk1"/>
                        </a:solidFill>
                        <a:latin typeface="Lustria"/>
                        <a:ea typeface="Lustria"/>
                        <a:cs typeface="Lustria"/>
                        <a:sym typeface="Lustria"/>
                      </a:endParaRPr>
                    </a:p>
                  </a:txBody>
                  <a:tcPr marT="45725" marB="45725" marR="91450" marL="91450"/>
                </a:tc>
              </a:tr>
              <a:tr h="556250">
                <a:tc>
                  <a:txBody>
                    <a:bodyPr/>
                    <a:lstStyle/>
                    <a:p>
                      <a:pPr indent="0" lvl="0" marL="0" marR="0" rtl="0" algn="l">
                        <a:spcBef>
                          <a:spcPts val="0"/>
                        </a:spcBef>
                        <a:spcAft>
                          <a:spcPts val="0"/>
                        </a:spcAft>
                        <a:buNone/>
                      </a:pPr>
                      <a:r>
                        <a:t/>
                      </a:r>
                      <a:endParaRPr sz="1800">
                        <a:solidFill>
                          <a:schemeClr val="dk1"/>
                        </a:solidFill>
                        <a:latin typeface="Lustria"/>
                        <a:ea typeface="Lustria"/>
                        <a:cs typeface="Lustria"/>
                        <a:sym typeface="Lustria"/>
                      </a:endParaRPr>
                    </a:p>
                  </a:txBody>
                  <a:tcPr marT="45725" marB="45725" marR="91450" marL="91450"/>
                </a:tc>
              </a:tr>
            </a:tbl>
          </a:graphicData>
        </a:graphic>
      </p:graphicFrame>
      <p:grpSp>
        <p:nvGrpSpPr>
          <p:cNvPr id="371" name="Google Shape;371;p23"/>
          <p:cNvGrpSpPr/>
          <p:nvPr/>
        </p:nvGrpSpPr>
        <p:grpSpPr>
          <a:xfrm>
            <a:off x="66676" y="66675"/>
            <a:ext cx="3295650" cy="1781175"/>
            <a:chOff x="66675" y="66675"/>
            <a:chExt cx="4048125" cy="2274817"/>
          </a:xfrm>
        </p:grpSpPr>
        <p:pic>
          <p:nvPicPr>
            <p:cNvPr id="372" name="Google Shape;372;p23"/>
            <p:cNvPicPr preferRelativeResize="0"/>
            <p:nvPr/>
          </p:nvPicPr>
          <p:blipFill rotWithShape="1">
            <a:blip r:embed="rId7">
              <a:alphaModFix/>
            </a:blip>
            <a:srcRect b="0" l="66823" r="0" t="0"/>
            <a:stretch/>
          </p:blipFill>
          <p:spPr>
            <a:xfrm>
              <a:off x="66675" y="66675"/>
              <a:ext cx="4048125" cy="1831843"/>
            </a:xfrm>
            <a:prstGeom prst="rect">
              <a:avLst/>
            </a:prstGeom>
            <a:noFill/>
            <a:ln>
              <a:noFill/>
            </a:ln>
          </p:spPr>
        </p:pic>
        <p:pic>
          <p:nvPicPr>
            <p:cNvPr id="373" name="Google Shape;373;p23"/>
            <p:cNvPicPr preferRelativeResize="0"/>
            <p:nvPr/>
          </p:nvPicPr>
          <p:blipFill rotWithShape="1">
            <a:blip r:embed="rId8">
              <a:alphaModFix/>
            </a:blip>
            <a:srcRect b="0" l="0" r="0" t="0"/>
            <a:stretch/>
          </p:blipFill>
          <p:spPr>
            <a:xfrm>
              <a:off x="866484" y="1455543"/>
              <a:ext cx="2086266" cy="885949"/>
            </a:xfrm>
            <a:prstGeom prst="rect">
              <a:avLst/>
            </a:prstGeom>
            <a:noFill/>
            <a:ln>
              <a:noFill/>
            </a:ln>
          </p:spPr>
        </p:pic>
      </p:grpSp>
      <p:pic>
        <p:nvPicPr>
          <p:cNvPr id="374" name="Google Shape;374;p23"/>
          <p:cNvPicPr preferRelativeResize="0"/>
          <p:nvPr/>
        </p:nvPicPr>
        <p:blipFill rotWithShape="1">
          <a:blip r:embed="rId9">
            <a:alphaModFix/>
          </a:blip>
          <a:srcRect b="0" l="0" r="0" t="0"/>
          <a:stretch/>
        </p:blipFill>
        <p:spPr>
          <a:xfrm>
            <a:off x="7595755" y="3657601"/>
            <a:ext cx="2933000" cy="1193890"/>
          </a:xfrm>
          <a:prstGeom prst="rect">
            <a:avLst/>
          </a:prstGeom>
          <a:noFill/>
          <a:ln>
            <a:noFill/>
          </a:ln>
        </p:spPr>
      </p:pic>
      <p:pic>
        <p:nvPicPr>
          <p:cNvPr id="375" name="Google Shape;375;p23"/>
          <p:cNvPicPr preferRelativeResize="0"/>
          <p:nvPr/>
        </p:nvPicPr>
        <p:blipFill rotWithShape="1">
          <a:blip r:embed="rId10">
            <a:alphaModFix/>
          </a:blip>
          <a:srcRect b="0" l="0" r="0" t="0"/>
          <a:stretch/>
        </p:blipFill>
        <p:spPr>
          <a:xfrm>
            <a:off x="5991189" y="4908187"/>
            <a:ext cx="1687694" cy="1152979"/>
          </a:xfrm>
          <a:prstGeom prst="rect">
            <a:avLst/>
          </a:prstGeom>
          <a:noFill/>
          <a:ln>
            <a:noFill/>
          </a:ln>
        </p:spPr>
      </p:pic>
      <p:sp>
        <p:nvSpPr>
          <p:cNvPr id="376" name="Google Shape;376;p23"/>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0" name="Shape 380"/>
        <p:cNvGrpSpPr/>
        <p:nvPr/>
      </p:nvGrpSpPr>
      <p:grpSpPr>
        <a:xfrm>
          <a:off x="0" y="0"/>
          <a:ext cx="0" cy="0"/>
          <a:chOff x="0" y="0"/>
          <a:chExt cx="0" cy="0"/>
        </a:xfrm>
      </p:grpSpPr>
      <p:sp>
        <p:nvSpPr>
          <p:cNvPr id="381" name="Google Shape;381;p24"/>
          <p:cNvSpPr txBox="1"/>
          <p:nvPr>
            <p:ph type="title"/>
          </p:nvPr>
        </p:nvSpPr>
        <p:spPr>
          <a:xfrm>
            <a:off x="4800600" y="542813"/>
            <a:ext cx="5800725" cy="1411123"/>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p>
            <a:pPr indent="0" lvl="0" marL="0" rtl="0" algn="ctr">
              <a:spcBef>
                <a:spcPts val="0"/>
              </a:spcBef>
              <a:spcAft>
                <a:spcPts val="0"/>
              </a:spcAft>
              <a:buClr>
                <a:srgbClr val="7B4332"/>
              </a:buClr>
              <a:buSzPts val="3600"/>
              <a:buFont typeface="Lustria"/>
              <a:buNone/>
            </a:pPr>
            <a:r>
              <a:rPr lang="es-MX" sz="3600">
                <a:solidFill>
                  <a:srgbClr val="7B4332"/>
                </a:solidFill>
              </a:rPr>
              <a:t>5.g.Formatos e instrumentos para planeación, seguimiento y evaluación. </a:t>
            </a:r>
            <a:r>
              <a:rPr lang="es-MX" sz="3600">
                <a:solidFill>
                  <a:srgbClr val="0070C0"/>
                </a:solidFill>
              </a:rPr>
              <a:t>Educación para la salud</a:t>
            </a:r>
            <a:r>
              <a:rPr lang="es-MX" sz="3600"/>
              <a:t> </a:t>
            </a:r>
            <a:endParaRPr sz="3600"/>
          </a:p>
        </p:txBody>
      </p:sp>
      <p:graphicFrame>
        <p:nvGraphicFramePr>
          <p:cNvPr id="382" name="Google Shape;382;p24"/>
          <p:cNvGraphicFramePr/>
          <p:nvPr/>
        </p:nvGraphicFramePr>
        <p:xfrm>
          <a:off x="3086101" y="2401095"/>
          <a:ext cx="3000000" cy="3000000"/>
        </p:xfrm>
        <a:graphic>
          <a:graphicData uri="http://schemas.openxmlformats.org/drawingml/2006/table">
            <a:tbl>
              <a:tblPr bandRow="1" firstRow="1">
                <a:noFill/>
                <a:tableStyleId>{487EE52A-FD5A-47C6-AC18-7CF42A9EA96A}</a:tableStyleId>
              </a:tblPr>
              <a:tblGrid>
                <a:gridCol w="5413675"/>
              </a:tblGrid>
              <a:tr h="551375">
                <a:tc>
                  <a:txBody>
                    <a:bodyPr/>
                    <a:lstStyle/>
                    <a:p>
                      <a:pPr indent="0" lvl="0" marL="0" marR="0" rtl="0" algn="l">
                        <a:spcBef>
                          <a:spcPts val="0"/>
                        </a:spcBef>
                        <a:spcAft>
                          <a:spcPts val="0"/>
                        </a:spcAft>
                        <a:buNone/>
                      </a:pPr>
                      <a:r>
                        <a:t/>
                      </a:r>
                      <a:endParaRPr sz="1800"/>
                    </a:p>
                  </a:txBody>
                  <a:tcPr marT="45725" marB="45725" marR="91450" marL="91450"/>
                </a:tc>
              </a:tr>
              <a:tr h="964900">
                <a:tc>
                  <a:txBody>
                    <a:bodyPr/>
                    <a:lstStyle/>
                    <a:p>
                      <a:pPr indent="0" lvl="0" marL="0" marR="0" rtl="0" algn="l">
                        <a:lnSpc>
                          <a:spcPct val="100000"/>
                        </a:lnSpc>
                        <a:spcBef>
                          <a:spcPts val="0"/>
                        </a:spcBef>
                        <a:spcAft>
                          <a:spcPts val="0"/>
                        </a:spcAft>
                        <a:buClr>
                          <a:schemeClr val="dk1"/>
                        </a:buClr>
                        <a:buSzPts val="1800"/>
                        <a:buFont typeface="Lustria"/>
                        <a:buNone/>
                      </a:pPr>
                      <a:r>
                        <a:rPr lang="es-MX" sz="1800">
                          <a:solidFill>
                            <a:schemeClr val="dk1"/>
                          </a:solidFill>
                          <a:latin typeface="Lustria"/>
                          <a:ea typeface="Lustria"/>
                          <a:cs typeface="Lustria"/>
                          <a:sym typeface="Lustria"/>
                        </a:rPr>
                        <a:t>Planificador sesión por sesión, está</a:t>
                      </a:r>
                      <a:r>
                        <a:rPr lang="es-MX" sz="1800">
                          <a:solidFill>
                            <a:schemeClr val="dk1"/>
                          </a:solidFill>
                          <a:latin typeface="Lustria"/>
                          <a:ea typeface="Lustria"/>
                          <a:cs typeface="Lustria"/>
                          <a:sym typeface="Lustria"/>
                        </a:rPr>
                        <a:t> incluido en el planeador del proyecto interdisciplinario. Producto 8.</a:t>
                      </a:r>
                      <a:endParaRPr sz="1800">
                        <a:solidFill>
                          <a:schemeClr val="dk1"/>
                        </a:solidFill>
                        <a:latin typeface="Lustria"/>
                        <a:ea typeface="Lustria"/>
                        <a:cs typeface="Lustria"/>
                        <a:sym typeface="Lustria"/>
                      </a:endParaRPr>
                    </a:p>
                  </a:txBody>
                  <a:tcPr marT="45725" marB="45725" marR="91450" marL="91450"/>
                </a:tc>
              </a:tr>
              <a:tr h="559025">
                <a:tc>
                  <a:txBody>
                    <a:bodyPr/>
                    <a:lstStyle/>
                    <a:p>
                      <a:pPr indent="0" lvl="0" marL="0" marR="0" rtl="0" algn="l">
                        <a:spcBef>
                          <a:spcPts val="0"/>
                        </a:spcBef>
                        <a:spcAft>
                          <a:spcPts val="0"/>
                        </a:spcAft>
                        <a:buNone/>
                      </a:pPr>
                      <a:r>
                        <a:t/>
                      </a:r>
                      <a:endParaRPr sz="1800">
                        <a:solidFill>
                          <a:schemeClr val="dk1"/>
                        </a:solidFill>
                        <a:latin typeface="Lustria"/>
                        <a:ea typeface="Lustria"/>
                        <a:cs typeface="Lustria"/>
                        <a:sym typeface="Lustria"/>
                      </a:endParaRPr>
                    </a:p>
                  </a:txBody>
                  <a:tcPr marT="45725" marB="45725" marR="91450" marL="91450"/>
                </a:tc>
              </a:tr>
              <a:tr h="559025">
                <a:tc>
                  <a:txBody>
                    <a:bodyPr/>
                    <a:lstStyle/>
                    <a:p>
                      <a:pPr indent="0" lvl="0" marL="0" marR="0" rtl="0" algn="l">
                        <a:spcBef>
                          <a:spcPts val="0"/>
                        </a:spcBef>
                        <a:spcAft>
                          <a:spcPts val="0"/>
                        </a:spcAft>
                        <a:buNone/>
                      </a:pPr>
                      <a:r>
                        <a:rPr lang="es-MX" sz="1800">
                          <a:solidFill>
                            <a:schemeClr val="dk1"/>
                          </a:solidFill>
                          <a:latin typeface="Lustria"/>
                          <a:ea typeface="Lustria"/>
                          <a:cs typeface="Lustria"/>
                          <a:sym typeface="Lustria"/>
                        </a:rPr>
                        <a:t>Mapa conceptual</a:t>
                      </a:r>
                      <a:endParaRPr sz="1800">
                        <a:solidFill>
                          <a:schemeClr val="dk1"/>
                        </a:solidFill>
                        <a:latin typeface="Lustria"/>
                        <a:ea typeface="Lustria"/>
                        <a:cs typeface="Lustria"/>
                        <a:sym typeface="Lustria"/>
                      </a:endParaRPr>
                    </a:p>
                  </a:txBody>
                  <a:tcPr marT="45725" marB="45725" marR="91450" marL="91450"/>
                </a:tc>
              </a:tr>
              <a:tr h="559025">
                <a:tc>
                  <a:txBody>
                    <a:bodyPr/>
                    <a:lstStyle/>
                    <a:p>
                      <a:pPr indent="0" lvl="0" marL="0" marR="0" rtl="0" algn="l">
                        <a:spcBef>
                          <a:spcPts val="0"/>
                        </a:spcBef>
                        <a:spcAft>
                          <a:spcPts val="0"/>
                        </a:spcAft>
                        <a:buNone/>
                      </a:pPr>
                      <a:r>
                        <a:t/>
                      </a:r>
                      <a:endParaRPr sz="1800">
                        <a:solidFill>
                          <a:schemeClr val="dk1"/>
                        </a:solidFill>
                        <a:latin typeface="Lustria"/>
                        <a:ea typeface="Lustria"/>
                        <a:cs typeface="Lustria"/>
                        <a:sym typeface="Lustria"/>
                      </a:endParaRPr>
                    </a:p>
                  </a:txBody>
                  <a:tcPr marT="45725" marB="45725" marR="91450" marL="91450"/>
                </a:tc>
              </a:tr>
              <a:tr h="559025">
                <a:tc>
                  <a:txBody>
                    <a:bodyPr/>
                    <a:lstStyle/>
                    <a:p>
                      <a:pPr indent="0" lvl="0" marL="0" marR="0" rtl="0" algn="l">
                        <a:spcBef>
                          <a:spcPts val="0"/>
                        </a:spcBef>
                        <a:spcAft>
                          <a:spcPts val="0"/>
                        </a:spcAft>
                        <a:buNone/>
                      </a:pPr>
                      <a:r>
                        <a:rPr lang="es-MX" sz="1800">
                          <a:solidFill>
                            <a:schemeClr val="dk1"/>
                          </a:solidFill>
                          <a:latin typeface="Lustria"/>
                          <a:ea typeface="Lustria"/>
                          <a:cs typeface="Lustria"/>
                          <a:sym typeface="Lustria"/>
                        </a:rPr>
                        <a:t>Organizador gráfico</a:t>
                      </a:r>
                      <a:endParaRPr sz="1800">
                        <a:solidFill>
                          <a:schemeClr val="dk1"/>
                        </a:solidFill>
                        <a:latin typeface="Lustria"/>
                        <a:ea typeface="Lustria"/>
                        <a:cs typeface="Lustria"/>
                        <a:sym typeface="Lustria"/>
                      </a:endParaRPr>
                    </a:p>
                  </a:txBody>
                  <a:tcPr marT="45725" marB="45725" marR="91450" marL="91450"/>
                </a:tc>
              </a:tr>
              <a:tr h="559025">
                <a:tc>
                  <a:txBody>
                    <a:bodyPr/>
                    <a:lstStyle/>
                    <a:p>
                      <a:pPr indent="0" lvl="0" marL="0" marR="0" rtl="0" algn="l">
                        <a:spcBef>
                          <a:spcPts val="0"/>
                        </a:spcBef>
                        <a:spcAft>
                          <a:spcPts val="0"/>
                        </a:spcAft>
                        <a:buNone/>
                      </a:pPr>
                      <a:r>
                        <a:t/>
                      </a:r>
                      <a:endParaRPr sz="1800">
                        <a:solidFill>
                          <a:schemeClr val="dk1"/>
                        </a:solidFill>
                        <a:latin typeface="Lustria"/>
                        <a:ea typeface="Lustria"/>
                        <a:cs typeface="Lustria"/>
                        <a:sym typeface="Lustria"/>
                      </a:endParaRPr>
                    </a:p>
                  </a:txBody>
                  <a:tcPr marT="45725" marB="45725" marR="91450" marL="91450"/>
                </a:tc>
              </a:tr>
            </a:tbl>
          </a:graphicData>
        </a:graphic>
      </p:graphicFrame>
      <p:grpSp>
        <p:nvGrpSpPr>
          <p:cNvPr id="383" name="Google Shape;383;p24"/>
          <p:cNvGrpSpPr/>
          <p:nvPr/>
        </p:nvGrpSpPr>
        <p:grpSpPr>
          <a:xfrm>
            <a:off x="66676" y="66675"/>
            <a:ext cx="3295650" cy="1781175"/>
            <a:chOff x="66675" y="66675"/>
            <a:chExt cx="4048125" cy="2274817"/>
          </a:xfrm>
        </p:grpSpPr>
        <p:pic>
          <p:nvPicPr>
            <p:cNvPr id="384" name="Google Shape;384;p24"/>
            <p:cNvPicPr preferRelativeResize="0"/>
            <p:nvPr/>
          </p:nvPicPr>
          <p:blipFill rotWithShape="1">
            <a:blip r:embed="rId3">
              <a:alphaModFix/>
            </a:blip>
            <a:srcRect b="0" l="66823" r="0" t="0"/>
            <a:stretch/>
          </p:blipFill>
          <p:spPr>
            <a:xfrm>
              <a:off x="66675" y="66675"/>
              <a:ext cx="4048125" cy="1831843"/>
            </a:xfrm>
            <a:prstGeom prst="rect">
              <a:avLst/>
            </a:prstGeom>
            <a:noFill/>
            <a:ln>
              <a:noFill/>
            </a:ln>
          </p:spPr>
        </p:pic>
        <p:pic>
          <p:nvPicPr>
            <p:cNvPr id="385" name="Google Shape;385;p24"/>
            <p:cNvPicPr preferRelativeResize="0"/>
            <p:nvPr/>
          </p:nvPicPr>
          <p:blipFill rotWithShape="1">
            <a:blip r:embed="rId4">
              <a:alphaModFix/>
            </a:blip>
            <a:srcRect b="0" l="0" r="0" t="0"/>
            <a:stretch/>
          </p:blipFill>
          <p:spPr>
            <a:xfrm>
              <a:off x="866484" y="1455543"/>
              <a:ext cx="2086266" cy="885949"/>
            </a:xfrm>
            <a:prstGeom prst="rect">
              <a:avLst/>
            </a:prstGeom>
            <a:noFill/>
            <a:ln>
              <a:noFill/>
            </a:ln>
          </p:spPr>
        </p:pic>
      </p:grpSp>
      <p:pic>
        <p:nvPicPr>
          <p:cNvPr id="386" name="Google Shape;386;p24"/>
          <p:cNvPicPr preferRelativeResize="0"/>
          <p:nvPr/>
        </p:nvPicPr>
        <p:blipFill rotWithShape="1">
          <a:blip r:embed="rId5">
            <a:alphaModFix/>
          </a:blip>
          <a:srcRect b="0" l="0" r="0" t="0"/>
          <a:stretch/>
        </p:blipFill>
        <p:spPr>
          <a:xfrm>
            <a:off x="5330436" y="5498870"/>
            <a:ext cx="1687694" cy="1152979"/>
          </a:xfrm>
          <a:prstGeom prst="rect">
            <a:avLst/>
          </a:prstGeom>
          <a:noFill/>
          <a:ln>
            <a:noFill/>
          </a:ln>
        </p:spPr>
      </p:pic>
      <p:pic>
        <p:nvPicPr>
          <p:cNvPr id="387" name="Google Shape;387;p24"/>
          <p:cNvPicPr preferRelativeResize="0"/>
          <p:nvPr/>
        </p:nvPicPr>
        <p:blipFill rotWithShape="1">
          <a:blip r:embed="rId6">
            <a:alphaModFix/>
          </a:blip>
          <a:srcRect b="0" l="0" r="0" t="0"/>
          <a:stretch/>
        </p:blipFill>
        <p:spPr>
          <a:xfrm>
            <a:off x="5015741" y="3891360"/>
            <a:ext cx="1158542" cy="1546833"/>
          </a:xfrm>
          <a:prstGeom prst="rect">
            <a:avLst/>
          </a:prstGeom>
          <a:noFill/>
          <a:ln>
            <a:noFill/>
          </a:ln>
        </p:spPr>
      </p:pic>
      <p:sp>
        <p:nvSpPr>
          <p:cNvPr id="388" name="Google Shape;388;p24"/>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2" name="Shape 392"/>
        <p:cNvGrpSpPr/>
        <p:nvPr/>
      </p:nvGrpSpPr>
      <p:grpSpPr>
        <a:xfrm>
          <a:off x="0" y="0"/>
          <a:ext cx="0" cy="0"/>
          <a:chOff x="0" y="0"/>
          <a:chExt cx="0" cy="0"/>
        </a:xfrm>
      </p:grpSpPr>
      <p:sp>
        <p:nvSpPr>
          <p:cNvPr id="393" name="Google Shape;393;p25"/>
          <p:cNvSpPr txBox="1"/>
          <p:nvPr>
            <p:ph type="title"/>
          </p:nvPr>
        </p:nvSpPr>
        <p:spPr>
          <a:xfrm>
            <a:off x="5400674" y="365125"/>
            <a:ext cx="5953125" cy="1690907"/>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p>
            <a:pPr indent="0" lvl="0" marL="0" rtl="0" algn="ctr">
              <a:spcBef>
                <a:spcPts val="0"/>
              </a:spcBef>
              <a:spcAft>
                <a:spcPts val="0"/>
              </a:spcAft>
              <a:buClr>
                <a:srgbClr val="7B4332"/>
              </a:buClr>
              <a:buSzPts val="3600"/>
              <a:buFont typeface="Lustria"/>
              <a:buNone/>
            </a:pPr>
            <a:r>
              <a:rPr lang="es-MX" sz="3600">
                <a:solidFill>
                  <a:srgbClr val="7B4332"/>
                </a:solidFill>
              </a:rPr>
              <a:t>5.g.Formatos e instrumentos para planeación, seguimiento y evaluación. </a:t>
            </a:r>
            <a:r>
              <a:rPr lang="es-MX" sz="3600">
                <a:solidFill>
                  <a:srgbClr val="0070C0"/>
                </a:solidFill>
              </a:rPr>
              <a:t>Química</a:t>
            </a:r>
            <a:endParaRPr sz="3600"/>
          </a:p>
        </p:txBody>
      </p:sp>
      <p:graphicFrame>
        <p:nvGraphicFramePr>
          <p:cNvPr id="394" name="Google Shape;394;p25"/>
          <p:cNvGraphicFramePr/>
          <p:nvPr/>
        </p:nvGraphicFramePr>
        <p:xfrm>
          <a:off x="3741353" y="2914869"/>
          <a:ext cx="3000000" cy="3000000"/>
        </p:xfrm>
        <a:graphic>
          <a:graphicData uri="http://schemas.openxmlformats.org/drawingml/2006/table">
            <a:tbl>
              <a:tblPr bandRow="1" firstRow="1">
                <a:noFill/>
                <a:tableStyleId>{487EE52A-FD5A-47C6-AC18-7CF42A9EA96A}</a:tableStyleId>
              </a:tblPr>
              <a:tblGrid>
                <a:gridCol w="7948425"/>
              </a:tblGrid>
              <a:tr h="517075">
                <a:tc>
                  <a:txBody>
                    <a:bodyPr/>
                    <a:lstStyle/>
                    <a:p>
                      <a:pPr indent="0" lvl="0" marL="0" marR="0" rtl="0" algn="l">
                        <a:spcBef>
                          <a:spcPts val="0"/>
                        </a:spcBef>
                        <a:spcAft>
                          <a:spcPts val="0"/>
                        </a:spcAft>
                        <a:buNone/>
                      </a:pPr>
                      <a:r>
                        <a:t/>
                      </a:r>
                      <a:endParaRPr sz="1800"/>
                    </a:p>
                  </a:txBody>
                  <a:tcPr marT="45725" marB="45725" marR="91450" marL="91450"/>
                </a:tc>
              </a:tr>
              <a:tr h="524250">
                <a:tc>
                  <a:txBody>
                    <a:bodyPr/>
                    <a:lstStyle/>
                    <a:p>
                      <a:pPr indent="0" lvl="0" marL="0" marR="0" rtl="0" algn="l">
                        <a:lnSpc>
                          <a:spcPct val="100000"/>
                        </a:lnSpc>
                        <a:spcBef>
                          <a:spcPts val="0"/>
                        </a:spcBef>
                        <a:spcAft>
                          <a:spcPts val="0"/>
                        </a:spcAft>
                        <a:buClr>
                          <a:schemeClr val="dk1"/>
                        </a:buClr>
                        <a:buSzPts val="1800"/>
                        <a:buFont typeface="Lustria"/>
                        <a:buNone/>
                      </a:pPr>
                      <a:r>
                        <a:rPr lang="es-MX" sz="1800">
                          <a:solidFill>
                            <a:schemeClr val="dk1"/>
                          </a:solidFill>
                          <a:latin typeface="Lustria"/>
                          <a:ea typeface="Lustria"/>
                          <a:cs typeface="Lustria"/>
                          <a:sym typeface="Lustria"/>
                        </a:rPr>
                        <a:t>Planificador sesión por sesión, está</a:t>
                      </a:r>
                      <a:r>
                        <a:rPr lang="es-MX" sz="1800">
                          <a:solidFill>
                            <a:schemeClr val="dk1"/>
                          </a:solidFill>
                          <a:latin typeface="Lustria"/>
                          <a:ea typeface="Lustria"/>
                          <a:cs typeface="Lustria"/>
                          <a:sym typeface="Lustria"/>
                        </a:rPr>
                        <a:t> incluido en el planeador del proyecto interdisciplinario. Producto 8.</a:t>
                      </a:r>
                      <a:endParaRPr sz="1800">
                        <a:solidFill>
                          <a:schemeClr val="dk1"/>
                        </a:solidFill>
                        <a:latin typeface="Lustria"/>
                        <a:ea typeface="Lustria"/>
                        <a:cs typeface="Lustria"/>
                        <a:sym typeface="Lustria"/>
                      </a:endParaRPr>
                    </a:p>
                  </a:txBody>
                  <a:tcPr marT="45725" marB="45725" marR="91450" marL="91450"/>
                </a:tc>
              </a:tr>
              <a:tr h="524250">
                <a:tc>
                  <a:txBody>
                    <a:bodyPr/>
                    <a:lstStyle/>
                    <a:p>
                      <a:pPr indent="0" lvl="0" marL="0" marR="0" rtl="0" algn="l">
                        <a:spcBef>
                          <a:spcPts val="0"/>
                        </a:spcBef>
                        <a:spcAft>
                          <a:spcPts val="0"/>
                        </a:spcAft>
                        <a:buNone/>
                      </a:pPr>
                      <a:r>
                        <a:t/>
                      </a:r>
                      <a:endParaRPr sz="1800">
                        <a:solidFill>
                          <a:schemeClr val="dk1"/>
                        </a:solidFill>
                        <a:latin typeface="Lustria"/>
                        <a:ea typeface="Lustria"/>
                        <a:cs typeface="Lustria"/>
                        <a:sym typeface="Lustria"/>
                      </a:endParaRPr>
                    </a:p>
                  </a:txBody>
                  <a:tcPr marT="45725" marB="45725" marR="91450" marL="91450"/>
                </a:tc>
              </a:tr>
              <a:tr h="524250">
                <a:tc>
                  <a:txBody>
                    <a:bodyPr/>
                    <a:lstStyle/>
                    <a:p>
                      <a:pPr indent="0" lvl="0" marL="0" marR="0" rtl="0" algn="l">
                        <a:spcBef>
                          <a:spcPts val="0"/>
                        </a:spcBef>
                        <a:spcAft>
                          <a:spcPts val="0"/>
                        </a:spcAft>
                        <a:buNone/>
                      </a:pPr>
                      <a:r>
                        <a:rPr lang="es-MX" sz="1800">
                          <a:solidFill>
                            <a:schemeClr val="dk1"/>
                          </a:solidFill>
                          <a:latin typeface="Lustria"/>
                          <a:ea typeface="Lustria"/>
                          <a:cs typeface="Lustria"/>
                          <a:sym typeface="Lustria"/>
                        </a:rPr>
                        <a:t>Glosario de términos.</a:t>
                      </a:r>
                      <a:r>
                        <a:rPr lang="es-MX" sz="1800">
                          <a:solidFill>
                            <a:schemeClr val="dk1"/>
                          </a:solidFill>
                          <a:latin typeface="Lustria"/>
                          <a:ea typeface="Lustria"/>
                          <a:cs typeface="Lustria"/>
                          <a:sym typeface="Lustria"/>
                        </a:rPr>
                        <a:t> Rubrica</a:t>
                      </a:r>
                      <a:endParaRPr/>
                    </a:p>
                  </a:txBody>
                  <a:tcPr marT="45725" marB="45725" marR="91450" marL="91450"/>
                </a:tc>
              </a:tr>
              <a:tr h="524250">
                <a:tc>
                  <a:txBody>
                    <a:bodyPr/>
                    <a:lstStyle/>
                    <a:p>
                      <a:pPr indent="0" lvl="0" marL="0" marR="0" rtl="0" algn="l">
                        <a:spcBef>
                          <a:spcPts val="0"/>
                        </a:spcBef>
                        <a:spcAft>
                          <a:spcPts val="0"/>
                        </a:spcAft>
                        <a:buNone/>
                      </a:pPr>
                      <a:r>
                        <a:t/>
                      </a:r>
                      <a:endParaRPr sz="1800">
                        <a:solidFill>
                          <a:schemeClr val="dk1"/>
                        </a:solidFill>
                        <a:latin typeface="Lustria"/>
                        <a:ea typeface="Lustria"/>
                        <a:cs typeface="Lustria"/>
                        <a:sym typeface="Lustria"/>
                      </a:endParaRPr>
                    </a:p>
                  </a:txBody>
                  <a:tcPr marT="45725" marB="45725" marR="91450" marL="91450"/>
                </a:tc>
              </a:tr>
              <a:tr h="524250">
                <a:tc>
                  <a:txBody>
                    <a:bodyPr/>
                    <a:lstStyle/>
                    <a:p>
                      <a:pPr indent="0" lvl="0" marL="0" marR="0" rtl="0" algn="l">
                        <a:spcBef>
                          <a:spcPts val="0"/>
                        </a:spcBef>
                        <a:spcAft>
                          <a:spcPts val="0"/>
                        </a:spcAft>
                        <a:buNone/>
                      </a:pPr>
                      <a:r>
                        <a:rPr lang="es-MX" sz="1800">
                          <a:solidFill>
                            <a:schemeClr val="dk1"/>
                          </a:solidFill>
                          <a:latin typeface="Lustria"/>
                          <a:ea typeface="Lustria"/>
                          <a:cs typeface="Lustria"/>
                          <a:sym typeface="Lustria"/>
                        </a:rPr>
                        <a:t>Mapa conceptual.</a:t>
                      </a:r>
                      <a:r>
                        <a:rPr lang="es-MX" sz="1800">
                          <a:solidFill>
                            <a:schemeClr val="dk1"/>
                          </a:solidFill>
                          <a:latin typeface="Lustria"/>
                          <a:ea typeface="Lustria"/>
                          <a:cs typeface="Lustria"/>
                          <a:sym typeface="Lustria"/>
                        </a:rPr>
                        <a:t> Rubrica</a:t>
                      </a:r>
                      <a:endParaRPr sz="1800">
                        <a:solidFill>
                          <a:schemeClr val="dk1"/>
                        </a:solidFill>
                        <a:latin typeface="Lustria"/>
                        <a:ea typeface="Lustria"/>
                        <a:cs typeface="Lustria"/>
                        <a:sym typeface="Lustria"/>
                      </a:endParaRPr>
                    </a:p>
                  </a:txBody>
                  <a:tcPr marT="45725" marB="45725" marR="91450" marL="91450"/>
                </a:tc>
              </a:tr>
              <a:tr h="524250">
                <a:tc>
                  <a:txBody>
                    <a:bodyPr/>
                    <a:lstStyle/>
                    <a:p>
                      <a:pPr indent="0" lvl="0" marL="0" marR="0" rtl="0" algn="l">
                        <a:spcBef>
                          <a:spcPts val="0"/>
                        </a:spcBef>
                        <a:spcAft>
                          <a:spcPts val="0"/>
                        </a:spcAft>
                        <a:buNone/>
                      </a:pPr>
                      <a:r>
                        <a:t/>
                      </a:r>
                      <a:endParaRPr sz="1800">
                        <a:solidFill>
                          <a:schemeClr val="dk1"/>
                        </a:solidFill>
                        <a:latin typeface="Lustria"/>
                        <a:ea typeface="Lustria"/>
                        <a:cs typeface="Lustria"/>
                        <a:sym typeface="Lustria"/>
                      </a:endParaRPr>
                    </a:p>
                  </a:txBody>
                  <a:tcPr marT="45725" marB="45725" marR="91450" marL="91450"/>
                </a:tc>
              </a:tr>
            </a:tbl>
          </a:graphicData>
        </a:graphic>
      </p:graphicFrame>
      <p:grpSp>
        <p:nvGrpSpPr>
          <p:cNvPr id="395" name="Google Shape;395;p25"/>
          <p:cNvGrpSpPr/>
          <p:nvPr/>
        </p:nvGrpSpPr>
        <p:grpSpPr>
          <a:xfrm>
            <a:off x="66676" y="66675"/>
            <a:ext cx="3295650" cy="1781175"/>
            <a:chOff x="66675" y="66675"/>
            <a:chExt cx="4048125" cy="2274817"/>
          </a:xfrm>
        </p:grpSpPr>
        <p:pic>
          <p:nvPicPr>
            <p:cNvPr id="396" name="Google Shape;396;p25"/>
            <p:cNvPicPr preferRelativeResize="0"/>
            <p:nvPr/>
          </p:nvPicPr>
          <p:blipFill rotWithShape="1">
            <a:blip r:embed="rId3">
              <a:alphaModFix/>
            </a:blip>
            <a:srcRect b="0" l="66823" r="0" t="0"/>
            <a:stretch/>
          </p:blipFill>
          <p:spPr>
            <a:xfrm>
              <a:off x="66675" y="66675"/>
              <a:ext cx="4048125" cy="1831843"/>
            </a:xfrm>
            <a:prstGeom prst="rect">
              <a:avLst/>
            </a:prstGeom>
            <a:noFill/>
            <a:ln>
              <a:noFill/>
            </a:ln>
          </p:spPr>
        </p:pic>
        <p:pic>
          <p:nvPicPr>
            <p:cNvPr id="397" name="Google Shape;397;p25"/>
            <p:cNvPicPr preferRelativeResize="0"/>
            <p:nvPr/>
          </p:nvPicPr>
          <p:blipFill rotWithShape="1">
            <a:blip r:embed="rId4">
              <a:alphaModFix/>
            </a:blip>
            <a:srcRect b="0" l="0" r="0" t="0"/>
            <a:stretch/>
          </p:blipFill>
          <p:spPr>
            <a:xfrm>
              <a:off x="866484" y="1455543"/>
              <a:ext cx="2086266" cy="885949"/>
            </a:xfrm>
            <a:prstGeom prst="rect">
              <a:avLst/>
            </a:prstGeom>
            <a:noFill/>
            <a:ln>
              <a:noFill/>
            </a:ln>
          </p:spPr>
        </p:pic>
      </p:grpSp>
      <p:pic>
        <p:nvPicPr>
          <p:cNvPr id="398" name="Google Shape;398;p25"/>
          <p:cNvPicPr preferRelativeResize="0"/>
          <p:nvPr/>
        </p:nvPicPr>
        <p:blipFill rotWithShape="1">
          <a:blip r:embed="rId5">
            <a:alphaModFix/>
          </a:blip>
          <a:srcRect b="0" l="0" r="0" t="0"/>
          <a:stretch/>
        </p:blipFill>
        <p:spPr>
          <a:xfrm>
            <a:off x="6821944" y="4187538"/>
            <a:ext cx="1698601" cy="1124888"/>
          </a:xfrm>
          <a:prstGeom prst="rect">
            <a:avLst/>
          </a:prstGeom>
          <a:noFill/>
          <a:ln>
            <a:noFill/>
          </a:ln>
        </p:spPr>
      </p:pic>
      <p:pic>
        <p:nvPicPr>
          <p:cNvPr id="399" name="Google Shape;399;p25"/>
          <p:cNvPicPr preferRelativeResize="0"/>
          <p:nvPr/>
        </p:nvPicPr>
        <p:blipFill rotWithShape="1">
          <a:blip r:embed="rId6">
            <a:alphaModFix/>
          </a:blip>
          <a:srcRect b="0" l="0" r="0" t="0"/>
          <a:stretch/>
        </p:blipFill>
        <p:spPr>
          <a:xfrm>
            <a:off x="8842664" y="4141258"/>
            <a:ext cx="2105828" cy="1171168"/>
          </a:xfrm>
          <a:prstGeom prst="rect">
            <a:avLst/>
          </a:prstGeom>
          <a:noFill/>
          <a:ln>
            <a:noFill/>
          </a:ln>
        </p:spPr>
      </p:pic>
      <p:pic>
        <p:nvPicPr>
          <p:cNvPr id="400" name="Google Shape;400;p25"/>
          <p:cNvPicPr preferRelativeResize="0"/>
          <p:nvPr/>
        </p:nvPicPr>
        <p:blipFill rotWithShape="1">
          <a:blip r:embed="rId7">
            <a:alphaModFix/>
          </a:blip>
          <a:srcRect b="0" l="0" r="0" t="0"/>
          <a:stretch/>
        </p:blipFill>
        <p:spPr>
          <a:xfrm>
            <a:off x="6821944" y="5403273"/>
            <a:ext cx="879427" cy="1174172"/>
          </a:xfrm>
          <a:prstGeom prst="rect">
            <a:avLst/>
          </a:prstGeom>
          <a:noFill/>
          <a:ln>
            <a:noFill/>
          </a:ln>
        </p:spPr>
      </p:pic>
      <p:sp>
        <p:nvSpPr>
          <p:cNvPr id="401" name="Google Shape;401;p25"/>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5" name="Shape 405"/>
        <p:cNvGrpSpPr/>
        <p:nvPr/>
      </p:nvGrpSpPr>
      <p:grpSpPr>
        <a:xfrm>
          <a:off x="0" y="0"/>
          <a:ext cx="0" cy="0"/>
          <a:chOff x="0" y="0"/>
          <a:chExt cx="0" cy="0"/>
        </a:xfrm>
      </p:grpSpPr>
      <p:sp>
        <p:nvSpPr>
          <p:cNvPr id="406" name="Google Shape;406;p26"/>
          <p:cNvSpPr txBox="1"/>
          <p:nvPr>
            <p:ph type="title"/>
          </p:nvPr>
        </p:nvSpPr>
        <p:spPr>
          <a:xfrm>
            <a:off x="3865021" y="0"/>
            <a:ext cx="7612446" cy="1779870"/>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p>
            <a:pPr indent="0" lvl="0" marL="0" rtl="0" algn="ctr">
              <a:spcBef>
                <a:spcPts val="0"/>
              </a:spcBef>
              <a:spcAft>
                <a:spcPts val="0"/>
              </a:spcAft>
              <a:buClr>
                <a:srgbClr val="7B4332"/>
              </a:buClr>
              <a:buSzPts val="3600"/>
              <a:buFont typeface="Lustria"/>
              <a:buNone/>
            </a:pPr>
            <a:r>
              <a:rPr lang="es-MX" sz="3600">
                <a:solidFill>
                  <a:srgbClr val="7B4332"/>
                </a:solidFill>
              </a:rPr>
              <a:t>5.g.Formatos e instrumentos para planeación, seguimiento y evaluación. </a:t>
            </a:r>
            <a:r>
              <a:rPr lang="es-MX" sz="3600">
                <a:solidFill>
                  <a:srgbClr val="0070C0"/>
                </a:solidFill>
              </a:rPr>
              <a:t>Proyecto interdisciplinario.</a:t>
            </a:r>
            <a:endParaRPr sz="3600"/>
          </a:p>
        </p:txBody>
      </p:sp>
      <p:graphicFrame>
        <p:nvGraphicFramePr>
          <p:cNvPr id="407" name="Google Shape;407;p26"/>
          <p:cNvGraphicFramePr/>
          <p:nvPr/>
        </p:nvGraphicFramePr>
        <p:xfrm>
          <a:off x="1567048" y="1792224"/>
          <a:ext cx="3000000" cy="3000000"/>
        </p:xfrm>
        <a:graphic>
          <a:graphicData uri="http://schemas.openxmlformats.org/drawingml/2006/table">
            <a:tbl>
              <a:tblPr bandRow="1" firstRow="1">
                <a:noFill/>
                <a:tableStyleId>{487EE52A-FD5A-47C6-AC18-7CF42A9EA96A}</a:tableStyleId>
              </a:tblPr>
              <a:tblGrid>
                <a:gridCol w="7948425"/>
              </a:tblGrid>
              <a:tr h="945525">
                <a:tc>
                  <a:txBody>
                    <a:bodyPr/>
                    <a:lstStyle/>
                    <a:p>
                      <a:pPr indent="0" lvl="0" marL="0" marR="0" rtl="0" algn="l">
                        <a:spcBef>
                          <a:spcPts val="0"/>
                        </a:spcBef>
                        <a:spcAft>
                          <a:spcPts val="0"/>
                        </a:spcAft>
                        <a:buNone/>
                      </a:pPr>
                      <a:r>
                        <a:t/>
                      </a:r>
                      <a:endParaRPr sz="1800"/>
                    </a:p>
                  </a:txBody>
                  <a:tcPr marT="45725" marB="45725" marR="91450" marL="91450"/>
                </a:tc>
              </a:tr>
              <a:tr h="686700">
                <a:tc>
                  <a:txBody>
                    <a:bodyPr/>
                    <a:lstStyle/>
                    <a:p>
                      <a:pPr indent="0" lvl="0" marL="0" marR="0" rtl="0" algn="l">
                        <a:lnSpc>
                          <a:spcPct val="100000"/>
                        </a:lnSpc>
                        <a:spcBef>
                          <a:spcPts val="0"/>
                        </a:spcBef>
                        <a:spcAft>
                          <a:spcPts val="0"/>
                        </a:spcAft>
                        <a:buClr>
                          <a:schemeClr val="dk1"/>
                        </a:buClr>
                        <a:buSzPts val="1800"/>
                        <a:buFont typeface="Lustria"/>
                        <a:buNone/>
                      </a:pPr>
                      <a:r>
                        <a:rPr lang="es-MX" sz="1800">
                          <a:solidFill>
                            <a:schemeClr val="dk1"/>
                          </a:solidFill>
                          <a:latin typeface="Lustria"/>
                          <a:ea typeface="Lustria"/>
                          <a:cs typeface="Lustria"/>
                          <a:sym typeface="Lustria"/>
                        </a:rPr>
                        <a:t>Planificador del</a:t>
                      </a:r>
                      <a:r>
                        <a:rPr lang="es-MX" sz="1800">
                          <a:solidFill>
                            <a:schemeClr val="dk1"/>
                          </a:solidFill>
                          <a:latin typeface="Lustria"/>
                          <a:ea typeface="Lustria"/>
                          <a:cs typeface="Lustria"/>
                          <a:sym typeface="Lustria"/>
                        </a:rPr>
                        <a:t> proyecto interdisciplinario</a:t>
                      </a:r>
                      <a:r>
                        <a:rPr lang="es-MX" sz="1800">
                          <a:solidFill>
                            <a:schemeClr val="dk1"/>
                          </a:solidFill>
                          <a:latin typeface="Lustria"/>
                          <a:ea typeface="Lustria"/>
                          <a:cs typeface="Lustria"/>
                          <a:sym typeface="Lustria"/>
                        </a:rPr>
                        <a:t>,</a:t>
                      </a:r>
                      <a:r>
                        <a:rPr lang="es-MX" sz="1800">
                          <a:solidFill>
                            <a:schemeClr val="dk1"/>
                          </a:solidFill>
                          <a:latin typeface="Lustria"/>
                          <a:ea typeface="Lustria"/>
                          <a:cs typeface="Lustria"/>
                          <a:sym typeface="Lustria"/>
                        </a:rPr>
                        <a:t> ver. Producto 8.</a:t>
                      </a:r>
                      <a:endParaRPr sz="1800">
                        <a:solidFill>
                          <a:schemeClr val="dk1"/>
                        </a:solidFill>
                        <a:latin typeface="Lustria"/>
                        <a:ea typeface="Lustria"/>
                        <a:cs typeface="Lustria"/>
                        <a:sym typeface="Lustria"/>
                      </a:endParaRPr>
                    </a:p>
                  </a:txBody>
                  <a:tcPr marT="45725" marB="45725" marR="91450" marL="91450"/>
                </a:tc>
              </a:tr>
              <a:tr h="257525">
                <a:tc>
                  <a:txBody>
                    <a:bodyPr/>
                    <a:lstStyle/>
                    <a:p>
                      <a:pPr indent="0" lvl="0" marL="0" marR="0" rtl="0" algn="l">
                        <a:spcBef>
                          <a:spcPts val="0"/>
                        </a:spcBef>
                        <a:spcAft>
                          <a:spcPts val="0"/>
                        </a:spcAft>
                        <a:buNone/>
                      </a:pPr>
                      <a:r>
                        <a:t/>
                      </a:r>
                      <a:endParaRPr sz="100">
                        <a:solidFill>
                          <a:schemeClr val="dk1"/>
                        </a:solidFill>
                        <a:latin typeface="Lustria"/>
                        <a:ea typeface="Lustria"/>
                        <a:cs typeface="Lustria"/>
                        <a:sym typeface="Lustria"/>
                      </a:endParaRPr>
                    </a:p>
                  </a:txBody>
                  <a:tcPr marT="45725" marB="45725" marR="91450" marL="91450"/>
                </a:tc>
              </a:tr>
              <a:tr h="686700">
                <a:tc>
                  <a:txBody>
                    <a:bodyPr/>
                    <a:lstStyle/>
                    <a:p>
                      <a:pPr indent="0" lvl="0" marL="0" marR="0" rtl="0" algn="l">
                        <a:spcBef>
                          <a:spcPts val="0"/>
                        </a:spcBef>
                        <a:spcAft>
                          <a:spcPts val="0"/>
                        </a:spcAft>
                        <a:buNone/>
                      </a:pPr>
                      <a:r>
                        <a:rPr lang="es-MX" sz="1800">
                          <a:solidFill>
                            <a:schemeClr val="dk1"/>
                          </a:solidFill>
                          <a:latin typeface="Lustria"/>
                          <a:ea typeface="Lustria"/>
                          <a:cs typeface="Lustria"/>
                          <a:sym typeface="Lustria"/>
                        </a:rPr>
                        <a:t>Rubrica de evaluación del proyecto interdisciplinario</a:t>
                      </a:r>
                      <a:endParaRPr/>
                    </a:p>
                  </a:txBody>
                  <a:tcPr marT="45725" marB="45725" marR="91450" marL="91450"/>
                </a:tc>
              </a:tr>
              <a:tr h="686700">
                <a:tc>
                  <a:txBody>
                    <a:bodyPr/>
                    <a:lstStyle/>
                    <a:p>
                      <a:pPr indent="0" lvl="0" marL="0" marR="0" rtl="0" algn="l">
                        <a:spcBef>
                          <a:spcPts val="0"/>
                        </a:spcBef>
                        <a:spcAft>
                          <a:spcPts val="0"/>
                        </a:spcAft>
                        <a:buNone/>
                      </a:pPr>
                      <a:r>
                        <a:t/>
                      </a:r>
                      <a:endParaRPr sz="1800">
                        <a:solidFill>
                          <a:schemeClr val="dk1"/>
                        </a:solidFill>
                        <a:latin typeface="Lustria"/>
                        <a:ea typeface="Lustria"/>
                        <a:cs typeface="Lustria"/>
                        <a:sym typeface="Lustria"/>
                      </a:endParaRPr>
                    </a:p>
                  </a:txBody>
                  <a:tcPr marT="45725" marB="45725" marR="91450" marL="91450"/>
                </a:tc>
              </a:tr>
              <a:tr h="686700">
                <a:tc>
                  <a:txBody>
                    <a:bodyPr/>
                    <a:lstStyle/>
                    <a:p>
                      <a:pPr indent="0" lvl="0" marL="0" marR="0" rtl="0" algn="l">
                        <a:spcBef>
                          <a:spcPts val="0"/>
                        </a:spcBef>
                        <a:spcAft>
                          <a:spcPts val="0"/>
                        </a:spcAft>
                        <a:buNone/>
                      </a:pPr>
                      <a:r>
                        <a:rPr lang="es-MX" sz="1800">
                          <a:solidFill>
                            <a:schemeClr val="dk1"/>
                          </a:solidFill>
                          <a:latin typeface="Lustria"/>
                          <a:ea typeface="Lustria"/>
                          <a:cs typeface="Lustria"/>
                          <a:sym typeface="Lustria"/>
                        </a:rPr>
                        <a:t>Mapa conceptual.</a:t>
                      </a:r>
                      <a:r>
                        <a:rPr lang="es-MX" sz="1800">
                          <a:solidFill>
                            <a:schemeClr val="dk1"/>
                          </a:solidFill>
                          <a:latin typeface="Lustria"/>
                          <a:ea typeface="Lustria"/>
                          <a:cs typeface="Lustria"/>
                          <a:sym typeface="Lustria"/>
                        </a:rPr>
                        <a:t> Rubrica</a:t>
                      </a:r>
                      <a:endParaRPr sz="1800">
                        <a:solidFill>
                          <a:schemeClr val="dk1"/>
                        </a:solidFill>
                        <a:latin typeface="Lustria"/>
                        <a:ea typeface="Lustria"/>
                        <a:cs typeface="Lustria"/>
                        <a:sym typeface="Lustria"/>
                      </a:endParaRPr>
                    </a:p>
                  </a:txBody>
                  <a:tcPr marT="45725" marB="45725" marR="91450" marL="91450"/>
                </a:tc>
              </a:tr>
              <a:tr h="686700">
                <a:tc>
                  <a:txBody>
                    <a:bodyPr/>
                    <a:lstStyle/>
                    <a:p>
                      <a:pPr indent="0" lvl="0" marL="0" marR="0" rtl="0" algn="l">
                        <a:spcBef>
                          <a:spcPts val="0"/>
                        </a:spcBef>
                        <a:spcAft>
                          <a:spcPts val="0"/>
                        </a:spcAft>
                        <a:buNone/>
                      </a:pPr>
                      <a:r>
                        <a:t/>
                      </a:r>
                      <a:endParaRPr sz="1800">
                        <a:solidFill>
                          <a:schemeClr val="dk1"/>
                        </a:solidFill>
                        <a:latin typeface="Lustria"/>
                        <a:ea typeface="Lustria"/>
                        <a:cs typeface="Lustria"/>
                        <a:sym typeface="Lustria"/>
                      </a:endParaRPr>
                    </a:p>
                  </a:txBody>
                  <a:tcPr marT="45725" marB="45725" marR="91450" marL="91450"/>
                </a:tc>
              </a:tr>
            </a:tbl>
          </a:graphicData>
        </a:graphic>
      </p:graphicFrame>
      <p:grpSp>
        <p:nvGrpSpPr>
          <p:cNvPr id="408" name="Google Shape;408;p26"/>
          <p:cNvGrpSpPr/>
          <p:nvPr/>
        </p:nvGrpSpPr>
        <p:grpSpPr>
          <a:xfrm>
            <a:off x="66676" y="66675"/>
            <a:ext cx="3295650" cy="1781175"/>
            <a:chOff x="66675" y="66675"/>
            <a:chExt cx="4048125" cy="2274817"/>
          </a:xfrm>
        </p:grpSpPr>
        <p:pic>
          <p:nvPicPr>
            <p:cNvPr id="409" name="Google Shape;409;p26"/>
            <p:cNvPicPr preferRelativeResize="0"/>
            <p:nvPr/>
          </p:nvPicPr>
          <p:blipFill rotWithShape="1">
            <a:blip r:embed="rId3">
              <a:alphaModFix/>
            </a:blip>
            <a:srcRect b="0" l="66823" r="0" t="0"/>
            <a:stretch/>
          </p:blipFill>
          <p:spPr>
            <a:xfrm>
              <a:off x="66675" y="66675"/>
              <a:ext cx="4048125" cy="1831843"/>
            </a:xfrm>
            <a:prstGeom prst="rect">
              <a:avLst/>
            </a:prstGeom>
            <a:noFill/>
            <a:ln>
              <a:noFill/>
            </a:ln>
          </p:spPr>
        </p:pic>
        <p:pic>
          <p:nvPicPr>
            <p:cNvPr id="410" name="Google Shape;410;p26"/>
            <p:cNvPicPr preferRelativeResize="0"/>
            <p:nvPr/>
          </p:nvPicPr>
          <p:blipFill rotWithShape="1">
            <a:blip r:embed="rId4">
              <a:alphaModFix/>
            </a:blip>
            <a:srcRect b="0" l="0" r="0" t="0"/>
            <a:stretch/>
          </p:blipFill>
          <p:spPr>
            <a:xfrm>
              <a:off x="866484" y="1455543"/>
              <a:ext cx="2086266" cy="885949"/>
            </a:xfrm>
            <a:prstGeom prst="rect">
              <a:avLst/>
            </a:prstGeom>
            <a:noFill/>
            <a:ln>
              <a:noFill/>
            </a:ln>
          </p:spPr>
        </p:pic>
      </p:grpSp>
      <p:sp>
        <p:nvSpPr>
          <p:cNvPr id="411" name="Google Shape;411;p26"/>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MX"/>
              <a:t>‹#›</a:t>
            </a:fld>
            <a:endParaRPr/>
          </a:p>
        </p:txBody>
      </p:sp>
      <p:pic>
        <p:nvPicPr>
          <p:cNvPr id="412" name="Google Shape;412;p26"/>
          <p:cNvPicPr preferRelativeResize="0"/>
          <p:nvPr/>
        </p:nvPicPr>
        <p:blipFill rotWithShape="1">
          <a:blip r:embed="rId5">
            <a:alphaModFix/>
          </a:blip>
          <a:srcRect b="0" l="0" r="0" t="0"/>
          <a:stretch/>
        </p:blipFill>
        <p:spPr>
          <a:xfrm>
            <a:off x="1567048" y="4567715"/>
            <a:ext cx="1795278" cy="1881854"/>
          </a:xfrm>
          <a:prstGeom prst="rect">
            <a:avLst/>
          </a:prstGeom>
          <a:noFill/>
          <a:ln>
            <a:noFill/>
          </a:ln>
        </p:spPr>
      </p:pic>
      <p:pic>
        <p:nvPicPr>
          <p:cNvPr id="413" name="Google Shape;413;p26"/>
          <p:cNvPicPr preferRelativeResize="0"/>
          <p:nvPr/>
        </p:nvPicPr>
        <p:blipFill rotWithShape="1">
          <a:blip r:embed="rId6">
            <a:alphaModFix/>
          </a:blip>
          <a:srcRect b="0" l="0" r="0" t="0"/>
          <a:stretch/>
        </p:blipFill>
        <p:spPr>
          <a:xfrm>
            <a:off x="3367221" y="4555361"/>
            <a:ext cx="1987296" cy="1872551"/>
          </a:xfrm>
          <a:prstGeom prst="rect">
            <a:avLst/>
          </a:prstGeom>
          <a:noFill/>
          <a:ln>
            <a:noFill/>
          </a:ln>
        </p:spPr>
      </p:pic>
      <p:pic>
        <p:nvPicPr>
          <p:cNvPr id="414" name="Google Shape;414;p26"/>
          <p:cNvPicPr preferRelativeResize="0"/>
          <p:nvPr/>
        </p:nvPicPr>
        <p:blipFill rotWithShape="1">
          <a:blip r:embed="rId7">
            <a:alphaModFix/>
          </a:blip>
          <a:srcRect b="0" l="0" r="0" t="0"/>
          <a:stretch/>
        </p:blipFill>
        <p:spPr>
          <a:xfrm>
            <a:off x="5354517" y="4533704"/>
            <a:ext cx="1596168" cy="1822037"/>
          </a:xfrm>
          <a:prstGeom prst="rect">
            <a:avLst/>
          </a:prstGeom>
          <a:noFill/>
          <a:ln>
            <a:noFill/>
          </a:ln>
        </p:spPr>
      </p:pic>
      <p:pic>
        <p:nvPicPr>
          <p:cNvPr id="415" name="Google Shape;415;p26"/>
          <p:cNvPicPr preferRelativeResize="0"/>
          <p:nvPr/>
        </p:nvPicPr>
        <p:blipFill rotWithShape="1">
          <a:blip r:embed="rId8">
            <a:alphaModFix/>
          </a:blip>
          <a:srcRect b="0" l="0" r="0" t="0"/>
          <a:stretch/>
        </p:blipFill>
        <p:spPr>
          <a:xfrm>
            <a:off x="6950685" y="4492227"/>
            <a:ext cx="1689337" cy="195734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9" name="Shape 419"/>
        <p:cNvGrpSpPr/>
        <p:nvPr/>
      </p:nvGrpSpPr>
      <p:grpSpPr>
        <a:xfrm>
          <a:off x="0" y="0"/>
          <a:ext cx="0" cy="0"/>
          <a:chOff x="0" y="0"/>
          <a:chExt cx="0" cy="0"/>
        </a:xfrm>
      </p:grpSpPr>
      <p:sp>
        <p:nvSpPr>
          <p:cNvPr id="420" name="Google Shape;420;p27"/>
          <p:cNvSpPr txBox="1"/>
          <p:nvPr>
            <p:ph type="title"/>
          </p:nvPr>
        </p:nvSpPr>
        <p:spPr>
          <a:xfrm>
            <a:off x="3865021" y="0"/>
            <a:ext cx="7612446" cy="1779870"/>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p>
            <a:pPr indent="0" lvl="0" marL="0" rtl="0" algn="ctr">
              <a:spcBef>
                <a:spcPts val="0"/>
              </a:spcBef>
              <a:spcAft>
                <a:spcPts val="0"/>
              </a:spcAft>
              <a:buClr>
                <a:srgbClr val="7B4332"/>
              </a:buClr>
              <a:buSzPts val="3600"/>
              <a:buFont typeface="Lustria"/>
              <a:buNone/>
            </a:pPr>
            <a:r>
              <a:rPr lang="es-MX" sz="3600">
                <a:solidFill>
                  <a:srgbClr val="7B4332"/>
                </a:solidFill>
              </a:rPr>
              <a:t>5.g.Formatos e instrumentos para planeación, seguimiento y evaluación. </a:t>
            </a:r>
            <a:r>
              <a:rPr lang="es-MX" sz="3600">
                <a:solidFill>
                  <a:srgbClr val="0070C0"/>
                </a:solidFill>
              </a:rPr>
              <a:t>Proyecto interdisciplinario.</a:t>
            </a:r>
            <a:endParaRPr sz="3600"/>
          </a:p>
        </p:txBody>
      </p:sp>
      <p:graphicFrame>
        <p:nvGraphicFramePr>
          <p:cNvPr id="421" name="Google Shape;421;p27"/>
          <p:cNvGraphicFramePr/>
          <p:nvPr/>
        </p:nvGraphicFramePr>
        <p:xfrm>
          <a:off x="1567048" y="1792224"/>
          <a:ext cx="3000000" cy="3000000"/>
        </p:xfrm>
        <a:graphic>
          <a:graphicData uri="http://schemas.openxmlformats.org/drawingml/2006/table">
            <a:tbl>
              <a:tblPr bandRow="1" firstRow="1">
                <a:noFill/>
                <a:tableStyleId>{487EE52A-FD5A-47C6-AC18-7CF42A9EA96A}</a:tableStyleId>
              </a:tblPr>
              <a:tblGrid>
                <a:gridCol w="7948425"/>
              </a:tblGrid>
              <a:tr h="945525">
                <a:tc>
                  <a:txBody>
                    <a:bodyPr/>
                    <a:lstStyle/>
                    <a:p>
                      <a:pPr indent="0" lvl="0" marL="0" marR="0" rtl="0" algn="l">
                        <a:spcBef>
                          <a:spcPts val="0"/>
                        </a:spcBef>
                        <a:spcAft>
                          <a:spcPts val="0"/>
                        </a:spcAft>
                        <a:buNone/>
                      </a:pPr>
                      <a:r>
                        <a:t/>
                      </a:r>
                      <a:endParaRPr sz="1800"/>
                    </a:p>
                  </a:txBody>
                  <a:tcPr marT="45725" marB="45725" marR="91450" marL="91450"/>
                </a:tc>
              </a:tr>
              <a:tr h="686700">
                <a:tc>
                  <a:txBody>
                    <a:bodyPr/>
                    <a:lstStyle/>
                    <a:p>
                      <a:pPr indent="0" lvl="0" marL="0" marR="0" rtl="0" algn="l">
                        <a:lnSpc>
                          <a:spcPct val="100000"/>
                        </a:lnSpc>
                        <a:spcBef>
                          <a:spcPts val="0"/>
                        </a:spcBef>
                        <a:spcAft>
                          <a:spcPts val="0"/>
                        </a:spcAft>
                        <a:buClr>
                          <a:schemeClr val="dk1"/>
                        </a:buClr>
                        <a:buSzPts val="1800"/>
                        <a:buFont typeface="Lustria"/>
                        <a:buNone/>
                      </a:pPr>
                      <a:r>
                        <a:rPr lang="es-MX" sz="1800">
                          <a:solidFill>
                            <a:schemeClr val="dk1"/>
                          </a:solidFill>
                          <a:latin typeface="Lustria"/>
                          <a:ea typeface="Lustria"/>
                          <a:cs typeface="Lustria"/>
                          <a:sym typeface="Lustria"/>
                        </a:rPr>
                        <a:t>Rubrica</a:t>
                      </a:r>
                      <a:r>
                        <a:rPr lang="es-MX" sz="1800">
                          <a:solidFill>
                            <a:schemeClr val="dk1"/>
                          </a:solidFill>
                          <a:latin typeface="Lustria"/>
                          <a:ea typeface="Lustria"/>
                          <a:cs typeface="Lustria"/>
                          <a:sym typeface="Lustria"/>
                        </a:rPr>
                        <a:t> para evaluar cómic.</a:t>
                      </a:r>
                      <a:endParaRPr sz="1800">
                        <a:solidFill>
                          <a:schemeClr val="dk1"/>
                        </a:solidFill>
                        <a:latin typeface="Lustria"/>
                        <a:ea typeface="Lustria"/>
                        <a:cs typeface="Lustria"/>
                        <a:sym typeface="Lustria"/>
                      </a:endParaRPr>
                    </a:p>
                  </a:txBody>
                  <a:tcPr marT="45725" marB="45725" marR="91450" marL="91450"/>
                </a:tc>
              </a:tr>
              <a:tr h="686700">
                <a:tc>
                  <a:txBody>
                    <a:bodyPr/>
                    <a:lstStyle/>
                    <a:p>
                      <a:pPr indent="0" lvl="0" marL="0" marR="0" rtl="0" algn="l">
                        <a:spcBef>
                          <a:spcPts val="0"/>
                        </a:spcBef>
                        <a:spcAft>
                          <a:spcPts val="0"/>
                        </a:spcAft>
                        <a:buNone/>
                      </a:pPr>
                      <a:r>
                        <a:t/>
                      </a:r>
                      <a:endParaRPr sz="1800">
                        <a:solidFill>
                          <a:schemeClr val="dk1"/>
                        </a:solidFill>
                        <a:latin typeface="Lustria"/>
                        <a:ea typeface="Lustria"/>
                        <a:cs typeface="Lustria"/>
                        <a:sym typeface="Lustria"/>
                      </a:endParaRPr>
                    </a:p>
                  </a:txBody>
                  <a:tcPr marT="45725" marB="45725" marR="91450" marL="91450"/>
                </a:tc>
              </a:tr>
              <a:tr h="686700">
                <a:tc>
                  <a:txBody>
                    <a:bodyPr/>
                    <a:lstStyle/>
                    <a:p>
                      <a:pPr indent="0" lvl="0" marL="0" marR="0" rtl="0" algn="l">
                        <a:spcBef>
                          <a:spcPts val="0"/>
                        </a:spcBef>
                        <a:spcAft>
                          <a:spcPts val="0"/>
                        </a:spcAft>
                        <a:buNone/>
                      </a:pPr>
                      <a:r>
                        <a:rPr lang="es-MX" sz="1800">
                          <a:solidFill>
                            <a:schemeClr val="dk1"/>
                          </a:solidFill>
                          <a:latin typeface="Lustria"/>
                          <a:ea typeface="Lustria"/>
                          <a:cs typeface="Lustria"/>
                          <a:sym typeface="Lustria"/>
                        </a:rPr>
                        <a:t>Rubrica para evaluar artículo</a:t>
                      </a:r>
                      <a:endParaRPr/>
                    </a:p>
                    <a:p>
                      <a:pPr indent="0" lvl="0" marL="0" marR="0" rtl="0" algn="l">
                        <a:spcBef>
                          <a:spcPts val="0"/>
                        </a:spcBef>
                        <a:spcAft>
                          <a:spcPts val="0"/>
                        </a:spcAft>
                        <a:buNone/>
                      </a:pPr>
                      <a:r>
                        <a:rPr lang="es-MX" sz="1800">
                          <a:solidFill>
                            <a:schemeClr val="dk1"/>
                          </a:solidFill>
                          <a:latin typeface="Lustria"/>
                          <a:ea typeface="Lustria"/>
                          <a:cs typeface="Lustria"/>
                          <a:sym typeface="Lustria"/>
                        </a:rPr>
                        <a:t>periodístico</a:t>
                      </a:r>
                      <a:endParaRPr/>
                    </a:p>
                  </a:txBody>
                  <a:tcPr marT="45725" marB="45725" marR="91450" marL="91450"/>
                </a:tc>
              </a:tr>
              <a:tr h="686700">
                <a:tc>
                  <a:txBody>
                    <a:bodyPr/>
                    <a:lstStyle/>
                    <a:p>
                      <a:pPr indent="0" lvl="0" marL="0" marR="0" rtl="0" algn="l">
                        <a:spcBef>
                          <a:spcPts val="0"/>
                        </a:spcBef>
                        <a:spcAft>
                          <a:spcPts val="0"/>
                        </a:spcAft>
                        <a:buNone/>
                      </a:pPr>
                      <a:r>
                        <a:t/>
                      </a:r>
                      <a:endParaRPr sz="1800">
                        <a:solidFill>
                          <a:schemeClr val="dk1"/>
                        </a:solidFill>
                        <a:latin typeface="Lustria"/>
                        <a:ea typeface="Lustria"/>
                        <a:cs typeface="Lustria"/>
                        <a:sym typeface="Lustria"/>
                      </a:endParaRPr>
                    </a:p>
                  </a:txBody>
                  <a:tcPr marT="45725" marB="45725" marR="91450" marL="91450"/>
                </a:tc>
              </a:tr>
              <a:tr h="686700">
                <a:tc>
                  <a:txBody>
                    <a:bodyPr/>
                    <a:lstStyle/>
                    <a:p>
                      <a:pPr indent="0" lvl="0" marL="0" marR="0" rtl="0" algn="l">
                        <a:spcBef>
                          <a:spcPts val="0"/>
                        </a:spcBef>
                        <a:spcAft>
                          <a:spcPts val="0"/>
                        </a:spcAft>
                        <a:buNone/>
                      </a:pPr>
                      <a:r>
                        <a:rPr lang="es-MX" sz="1800">
                          <a:solidFill>
                            <a:schemeClr val="dk1"/>
                          </a:solidFill>
                          <a:latin typeface="Lustria"/>
                          <a:ea typeface="Lustria"/>
                          <a:cs typeface="Lustria"/>
                          <a:sym typeface="Lustria"/>
                        </a:rPr>
                        <a:t>Rubrica para evaluar argumento</a:t>
                      </a:r>
                      <a:endParaRPr/>
                    </a:p>
                  </a:txBody>
                  <a:tcPr marT="45725" marB="45725" marR="91450" marL="91450"/>
                </a:tc>
              </a:tr>
              <a:tr h="686700">
                <a:tc>
                  <a:txBody>
                    <a:bodyPr/>
                    <a:lstStyle/>
                    <a:p>
                      <a:pPr indent="0" lvl="0" marL="0" marR="0" rtl="0" algn="l">
                        <a:spcBef>
                          <a:spcPts val="0"/>
                        </a:spcBef>
                        <a:spcAft>
                          <a:spcPts val="0"/>
                        </a:spcAft>
                        <a:buNone/>
                      </a:pPr>
                      <a:r>
                        <a:t/>
                      </a:r>
                      <a:endParaRPr sz="1800">
                        <a:solidFill>
                          <a:schemeClr val="dk1"/>
                        </a:solidFill>
                        <a:latin typeface="Lustria"/>
                        <a:ea typeface="Lustria"/>
                        <a:cs typeface="Lustria"/>
                        <a:sym typeface="Lustria"/>
                      </a:endParaRPr>
                    </a:p>
                  </a:txBody>
                  <a:tcPr marT="45725" marB="45725" marR="91450" marL="91450"/>
                </a:tc>
              </a:tr>
            </a:tbl>
          </a:graphicData>
        </a:graphic>
      </p:graphicFrame>
      <p:grpSp>
        <p:nvGrpSpPr>
          <p:cNvPr id="422" name="Google Shape;422;p27"/>
          <p:cNvGrpSpPr/>
          <p:nvPr/>
        </p:nvGrpSpPr>
        <p:grpSpPr>
          <a:xfrm>
            <a:off x="66676" y="66675"/>
            <a:ext cx="3295650" cy="1781175"/>
            <a:chOff x="66675" y="66675"/>
            <a:chExt cx="4048125" cy="2274817"/>
          </a:xfrm>
        </p:grpSpPr>
        <p:pic>
          <p:nvPicPr>
            <p:cNvPr id="423" name="Google Shape;423;p27"/>
            <p:cNvPicPr preferRelativeResize="0"/>
            <p:nvPr/>
          </p:nvPicPr>
          <p:blipFill rotWithShape="1">
            <a:blip r:embed="rId3">
              <a:alphaModFix/>
            </a:blip>
            <a:srcRect b="0" l="66823" r="0" t="0"/>
            <a:stretch/>
          </p:blipFill>
          <p:spPr>
            <a:xfrm>
              <a:off x="66675" y="66675"/>
              <a:ext cx="4048125" cy="1831843"/>
            </a:xfrm>
            <a:prstGeom prst="rect">
              <a:avLst/>
            </a:prstGeom>
            <a:noFill/>
            <a:ln>
              <a:noFill/>
            </a:ln>
          </p:spPr>
        </p:pic>
        <p:pic>
          <p:nvPicPr>
            <p:cNvPr id="424" name="Google Shape;424;p27"/>
            <p:cNvPicPr preferRelativeResize="0"/>
            <p:nvPr/>
          </p:nvPicPr>
          <p:blipFill rotWithShape="1">
            <a:blip r:embed="rId4">
              <a:alphaModFix/>
            </a:blip>
            <a:srcRect b="0" l="0" r="0" t="0"/>
            <a:stretch/>
          </p:blipFill>
          <p:spPr>
            <a:xfrm>
              <a:off x="866484" y="1455543"/>
              <a:ext cx="2086266" cy="885949"/>
            </a:xfrm>
            <a:prstGeom prst="rect">
              <a:avLst/>
            </a:prstGeom>
            <a:noFill/>
            <a:ln>
              <a:noFill/>
            </a:ln>
          </p:spPr>
        </p:pic>
      </p:grpSp>
      <p:sp>
        <p:nvSpPr>
          <p:cNvPr id="425" name="Google Shape;425;p27"/>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MX"/>
              <a:t>‹#›</a:t>
            </a:fld>
            <a:endParaRPr/>
          </a:p>
        </p:txBody>
      </p:sp>
      <p:pic>
        <p:nvPicPr>
          <p:cNvPr id="426" name="Google Shape;426;p27"/>
          <p:cNvPicPr preferRelativeResize="0"/>
          <p:nvPr/>
        </p:nvPicPr>
        <p:blipFill rotWithShape="1">
          <a:blip r:embed="rId5">
            <a:alphaModFix/>
          </a:blip>
          <a:srcRect b="0" l="0" r="0" t="0"/>
          <a:stretch/>
        </p:blipFill>
        <p:spPr>
          <a:xfrm>
            <a:off x="6215844" y="1923044"/>
            <a:ext cx="3299624" cy="1858863"/>
          </a:xfrm>
          <a:prstGeom prst="rect">
            <a:avLst/>
          </a:prstGeom>
          <a:noFill/>
          <a:ln>
            <a:noFill/>
          </a:ln>
        </p:spPr>
      </p:pic>
      <p:pic>
        <p:nvPicPr>
          <p:cNvPr id="427" name="Google Shape;427;p27"/>
          <p:cNvPicPr preferRelativeResize="0"/>
          <p:nvPr/>
        </p:nvPicPr>
        <p:blipFill rotWithShape="1">
          <a:blip r:embed="rId6">
            <a:alphaModFix/>
          </a:blip>
          <a:srcRect b="0" l="0" r="0" t="0"/>
          <a:stretch/>
        </p:blipFill>
        <p:spPr>
          <a:xfrm>
            <a:off x="4793938" y="3564264"/>
            <a:ext cx="2066163" cy="2062661"/>
          </a:xfrm>
          <a:prstGeom prst="rect">
            <a:avLst/>
          </a:prstGeom>
          <a:noFill/>
          <a:ln>
            <a:noFill/>
          </a:ln>
        </p:spPr>
      </p:pic>
      <p:pic>
        <p:nvPicPr>
          <p:cNvPr id="428" name="Google Shape;428;p27"/>
          <p:cNvPicPr preferRelativeResize="0"/>
          <p:nvPr/>
        </p:nvPicPr>
        <p:blipFill rotWithShape="1">
          <a:blip r:embed="rId7">
            <a:alphaModFix/>
          </a:blip>
          <a:srcRect b="0" l="0" r="0" t="0"/>
          <a:stretch/>
        </p:blipFill>
        <p:spPr>
          <a:xfrm>
            <a:off x="5987012" y="5075782"/>
            <a:ext cx="3368464" cy="178221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2" name="Shape 432"/>
        <p:cNvGrpSpPr/>
        <p:nvPr/>
      </p:nvGrpSpPr>
      <p:grpSpPr>
        <a:xfrm>
          <a:off x="0" y="0"/>
          <a:ext cx="0" cy="0"/>
          <a:chOff x="0" y="0"/>
          <a:chExt cx="0" cy="0"/>
        </a:xfrm>
      </p:grpSpPr>
      <p:sp>
        <p:nvSpPr>
          <p:cNvPr id="433" name="Google Shape;433;p28"/>
          <p:cNvSpPr txBox="1"/>
          <p:nvPr>
            <p:ph type="title"/>
          </p:nvPr>
        </p:nvSpPr>
        <p:spPr>
          <a:xfrm>
            <a:off x="3865021" y="0"/>
            <a:ext cx="7612446" cy="1779870"/>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p>
            <a:pPr indent="0" lvl="0" marL="0" rtl="0" algn="ctr">
              <a:spcBef>
                <a:spcPts val="0"/>
              </a:spcBef>
              <a:spcAft>
                <a:spcPts val="0"/>
              </a:spcAft>
              <a:buClr>
                <a:srgbClr val="7B4332"/>
              </a:buClr>
              <a:buSzPts val="3600"/>
              <a:buFont typeface="Lustria"/>
              <a:buNone/>
            </a:pPr>
            <a:r>
              <a:rPr lang="es-MX" sz="3600">
                <a:solidFill>
                  <a:srgbClr val="7B4332"/>
                </a:solidFill>
              </a:rPr>
              <a:t>5.g.Formatos e instrumentos para planeación, seguimiento y evaluación. </a:t>
            </a:r>
            <a:r>
              <a:rPr lang="es-MX" sz="3600">
                <a:solidFill>
                  <a:srgbClr val="0070C0"/>
                </a:solidFill>
              </a:rPr>
              <a:t>Proyecto interdisciplinario.</a:t>
            </a:r>
            <a:endParaRPr sz="3600"/>
          </a:p>
        </p:txBody>
      </p:sp>
      <p:graphicFrame>
        <p:nvGraphicFramePr>
          <p:cNvPr id="434" name="Google Shape;434;p28"/>
          <p:cNvGraphicFramePr/>
          <p:nvPr/>
        </p:nvGraphicFramePr>
        <p:xfrm>
          <a:off x="1567048" y="1792224"/>
          <a:ext cx="3000000" cy="3000000"/>
        </p:xfrm>
        <a:graphic>
          <a:graphicData uri="http://schemas.openxmlformats.org/drawingml/2006/table">
            <a:tbl>
              <a:tblPr bandRow="1" firstRow="1">
                <a:noFill/>
                <a:tableStyleId>{487EE52A-FD5A-47C6-AC18-7CF42A9EA96A}</a:tableStyleId>
              </a:tblPr>
              <a:tblGrid>
                <a:gridCol w="7948425"/>
              </a:tblGrid>
              <a:tr h="945525">
                <a:tc>
                  <a:txBody>
                    <a:bodyPr/>
                    <a:lstStyle/>
                    <a:p>
                      <a:pPr indent="0" lvl="0" marL="0" marR="0" rtl="0" algn="l">
                        <a:spcBef>
                          <a:spcPts val="0"/>
                        </a:spcBef>
                        <a:spcAft>
                          <a:spcPts val="0"/>
                        </a:spcAft>
                        <a:buNone/>
                      </a:pPr>
                      <a:r>
                        <a:rPr lang="es-MX" sz="1800"/>
                        <a:t>Lista de cotejo</a:t>
                      </a:r>
                      <a:endParaRPr/>
                    </a:p>
                    <a:p>
                      <a:pPr indent="0" lvl="0" marL="0" marR="0" rtl="0" algn="l">
                        <a:spcBef>
                          <a:spcPts val="0"/>
                        </a:spcBef>
                        <a:spcAft>
                          <a:spcPts val="0"/>
                        </a:spcAft>
                        <a:buNone/>
                      </a:pPr>
                      <a:r>
                        <a:rPr lang="es-MX" sz="1800"/>
                        <a:t>Autoevaluación y                              Rubrica para evaluar sesión</a:t>
                      </a:r>
                      <a:r>
                        <a:rPr lang="es-MX" sz="1800"/>
                        <a:t> Plenaria</a:t>
                      </a:r>
                      <a:endParaRPr sz="1800"/>
                    </a:p>
                    <a:p>
                      <a:pPr indent="0" lvl="0" marL="0" marR="0" rtl="0" algn="l">
                        <a:spcBef>
                          <a:spcPts val="0"/>
                        </a:spcBef>
                        <a:spcAft>
                          <a:spcPts val="0"/>
                        </a:spcAft>
                        <a:buNone/>
                      </a:pPr>
                      <a:r>
                        <a:rPr lang="es-MX" sz="1800"/>
                        <a:t>Coevaluación.</a:t>
                      </a:r>
                      <a:endParaRPr sz="1800"/>
                    </a:p>
                  </a:txBody>
                  <a:tcPr marT="45725" marB="45725" marR="91450" marL="91450"/>
                </a:tc>
              </a:tr>
              <a:tr h="686700">
                <a:tc>
                  <a:txBody>
                    <a:bodyPr/>
                    <a:lstStyle/>
                    <a:p>
                      <a:pPr indent="0" lvl="0" marL="0" marR="0" rtl="0" algn="l">
                        <a:lnSpc>
                          <a:spcPct val="100000"/>
                        </a:lnSpc>
                        <a:spcBef>
                          <a:spcPts val="0"/>
                        </a:spcBef>
                        <a:spcAft>
                          <a:spcPts val="0"/>
                        </a:spcAft>
                        <a:buClr>
                          <a:schemeClr val="lt1"/>
                        </a:buClr>
                        <a:buSzPts val="1800"/>
                        <a:buFont typeface="Lustria"/>
                        <a:buNone/>
                      </a:pPr>
                      <a:r>
                        <a:t/>
                      </a:r>
                      <a:endParaRPr sz="1800">
                        <a:solidFill>
                          <a:schemeClr val="dk1"/>
                        </a:solidFill>
                        <a:latin typeface="Lustria"/>
                        <a:ea typeface="Lustria"/>
                        <a:cs typeface="Lustria"/>
                        <a:sym typeface="Lustria"/>
                      </a:endParaRPr>
                    </a:p>
                  </a:txBody>
                  <a:tcPr marT="45725" marB="45725" marR="91450" marL="91450"/>
                </a:tc>
              </a:tr>
              <a:tr h="686700">
                <a:tc>
                  <a:txBody>
                    <a:bodyPr/>
                    <a:lstStyle/>
                    <a:p>
                      <a:pPr indent="0" lvl="0" marL="0" marR="0" rtl="0" algn="l">
                        <a:spcBef>
                          <a:spcPts val="0"/>
                        </a:spcBef>
                        <a:spcAft>
                          <a:spcPts val="0"/>
                        </a:spcAft>
                        <a:buNone/>
                      </a:pPr>
                      <a:r>
                        <a:t/>
                      </a:r>
                      <a:endParaRPr sz="1800">
                        <a:solidFill>
                          <a:schemeClr val="dk1"/>
                        </a:solidFill>
                        <a:latin typeface="Lustria"/>
                        <a:ea typeface="Lustria"/>
                        <a:cs typeface="Lustria"/>
                        <a:sym typeface="Lustria"/>
                      </a:endParaRPr>
                    </a:p>
                  </a:txBody>
                  <a:tcPr marT="45725" marB="45725" marR="91450" marL="91450"/>
                </a:tc>
              </a:tr>
              <a:tr h="686700">
                <a:tc>
                  <a:txBody>
                    <a:bodyPr/>
                    <a:lstStyle/>
                    <a:p>
                      <a:pPr indent="0" lvl="0" marL="0" marR="0" rtl="0" algn="l">
                        <a:spcBef>
                          <a:spcPts val="0"/>
                        </a:spcBef>
                        <a:spcAft>
                          <a:spcPts val="0"/>
                        </a:spcAft>
                        <a:buNone/>
                      </a:pPr>
                      <a:r>
                        <a:t/>
                      </a:r>
                      <a:endParaRPr sz="1800">
                        <a:solidFill>
                          <a:schemeClr val="dk1"/>
                        </a:solidFill>
                        <a:latin typeface="Lustria"/>
                        <a:ea typeface="Lustria"/>
                        <a:cs typeface="Lustria"/>
                        <a:sym typeface="Lustria"/>
                      </a:endParaRPr>
                    </a:p>
                  </a:txBody>
                  <a:tcPr marT="45725" marB="45725" marR="91450" marL="91450"/>
                </a:tc>
              </a:tr>
              <a:tr h="686700">
                <a:tc>
                  <a:txBody>
                    <a:bodyPr/>
                    <a:lstStyle/>
                    <a:p>
                      <a:pPr indent="0" lvl="0" marL="0" marR="0" rtl="0" algn="l">
                        <a:spcBef>
                          <a:spcPts val="0"/>
                        </a:spcBef>
                        <a:spcAft>
                          <a:spcPts val="0"/>
                        </a:spcAft>
                        <a:buNone/>
                      </a:pPr>
                      <a:r>
                        <a:t/>
                      </a:r>
                      <a:endParaRPr sz="1800">
                        <a:solidFill>
                          <a:schemeClr val="dk1"/>
                        </a:solidFill>
                        <a:latin typeface="Lustria"/>
                        <a:ea typeface="Lustria"/>
                        <a:cs typeface="Lustria"/>
                        <a:sym typeface="Lustria"/>
                      </a:endParaRPr>
                    </a:p>
                  </a:txBody>
                  <a:tcPr marT="45725" marB="45725" marR="91450" marL="91450"/>
                </a:tc>
              </a:tr>
              <a:tr h="686700">
                <a:tc>
                  <a:txBody>
                    <a:bodyPr/>
                    <a:lstStyle/>
                    <a:p>
                      <a:pPr indent="0" lvl="0" marL="0" marR="0" rtl="0" algn="l">
                        <a:spcBef>
                          <a:spcPts val="0"/>
                        </a:spcBef>
                        <a:spcAft>
                          <a:spcPts val="0"/>
                        </a:spcAft>
                        <a:buNone/>
                      </a:pPr>
                      <a:r>
                        <a:t/>
                      </a:r>
                      <a:endParaRPr sz="1800">
                        <a:solidFill>
                          <a:schemeClr val="dk1"/>
                        </a:solidFill>
                        <a:latin typeface="Lustria"/>
                        <a:ea typeface="Lustria"/>
                        <a:cs typeface="Lustria"/>
                        <a:sym typeface="Lustria"/>
                      </a:endParaRPr>
                    </a:p>
                  </a:txBody>
                  <a:tcPr marT="45725" marB="45725" marR="91450" marL="91450"/>
                </a:tc>
              </a:tr>
              <a:tr h="686700">
                <a:tc>
                  <a:txBody>
                    <a:bodyPr/>
                    <a:lstStyle/>
                    <a:p>
                      <a:pPr indent="0" lvl="0" marL="0" marR="0" rtl="0" algn="l">
                        <a:spcBef>
                          <a:spcPts val="0"/>
                        </a:spcBef>
                        <a:spcAft>
                          <a:spcPts val="0"/>
                        </a:spcAft>
                        <a:buNone/>
                      </a:pPr>
                      <a:r>
                        <a:t/>
                      </a:r>
                      <a:endParaRPr sz="1800">
                        <a:solidFill>
                          <a:schemeClr val="dk1"/>
                        </a:solidFill>
                        <a:latin typeface="Lustria"/>
                        <a:ea typeface="Lustria"/>
                        <a:cs typeface="Lustria"/>
                        <a:sym typeface="Lustria"/>
                      </a:endParaRPr>
                    </a:p>
                  </a:txBody>
                  <a:tcPr marT="45725" marB="45725" marR="91450" marL="91450"/>
                </a:tc>
              </a:tr>
            </a:tbl>
          </a:graphicData>
        </a:graphic>
      </p:graphicFrame>
      <p:grpSp>
        <p:nvGrpSpPr>
          <p:cNvPr id="435" name="Google Shape;435;p28"/>
          <p:cNvGrpSpPr/>
          <p:nvPr/>
        </p:nvGrpSpPr>
        <p:grpSpPr>
          <a:xfrm>
            <a:off x="66676" y="66675"/>
            <a:ext cx="3295650" cy="1781175"/>
            <a:chOff x="66675" y="66675"/>
            <a:chExt cx="4048125" cy="2274817"/>
          </a:xfrm>
        </p:grpSpPr>
        <p:pic>
          <p:nvPicPr>
            <p:cNvPr id="436" name="Google Shape;436;p28"/>
            <p:cNvPicPr preferRelativeResize="0"/>
            <p:nvPr/>
          </p:nvPicPr>
          <p:blipFill rotWithShape="1">
            <a:blip r:embed="rId3">
              <a:alphaModFix/>
            </a:blip>
            <a:srcRect b="0" l="66823" r="0" t="0"/>
            <a:stretch/>
          </p:blipFill>
          <p:spPr>
            <a:xfrm>
              <a:off x="66675" y="66675"/>
              <a:ext cx="4048125" cy="1831843"/>
            </a:xfrm>
            <a:prstGeom prst="rect">
              <a:avLst/>
            </a:prstGeom>
            <a:noFill/>
            <a:ln>
              <a:noFill/>
            </a:ln>
          </p:spPr>
        </p:pic>
        <p:pic>
          <p:nvPicPr>
            <p:cNvPr id="437" name="Google Shape;437;p28"/>
            <p:cNvPicPr preferRelativeResize="0"/>
            <p:nvPr/>
          </p:nvPicPr>
          <p:blipFill rotWithShape="1">
            <a:blip r:embed="rId4">
              <a:alphaModFix/>
            </a:blip>
            <a:srcRect b="0" l="0" r="0" t="0"/>
            <a:stretch/>
          </p:blipFill>
          <p:spPr>
            <a:xfrm>
              <a:off x="866484" y="1455543"/>
              <a:ext cx="2086266" cy="885949"/>
            </a:xfrm>
            <a:prstGeom prst="rect">
              <a:avLst/>
            </a:prstGeom>
            <a:noFill/>
            <a:ln>
              <a:noFill/>
            </a:ln>
          </p:spPr>
        </p:pic>
      </p:grpSp>
      <p:sp>
        <p:nvSpPr>
          <p:cNvPr id="438" name="Google Shape;438;p28"/>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MX"/>
              <a:t>‹#›</a:t>
            </a:fld>
            <a:endParaRPr/>
          </a:p>
        </p:txBody>
      </p:sp>
      <p:pic>
        <p:nvPicPr>
          <p:cNvPr id="439" name="Google Shape;439;p28"/>
          <p:cNvPicPr preferRelativeResize="0"/>
          <p:nvPr/>
        </p:nvPicPr>
        <p:blipFill rotWithShape="1">
          <a:blip r:embed="rId5">
            <a:alphaModFix/>
          </a:blip>
          <a:srcRect b="0" l="0" r="0" t="0"/>
          <a:stretch/>
        </p:blipFill>
        <p:spPr>
          <a:xfrm>
            <a:off x="1567048" y="2755553"/>
            <a:ext cx="2898517" cy="4102446"/>
          </a:xfrm>
          <a:prstGeom prst="rect">
            <a:avLst/>
          </a:prstGeom>
          <a:noFill/>
          <a:ln>
            <a:noFill/>
          </a:ln>
        </p:spPr>
      </p:pic>
      <p:pic>
        <p:nvPicPr>
          <p:cNvPr id="440" name="Google Shape;440;p28"/>
          <p:cNvPicPr preferRelativeResize="0"/>
          <p:nvPr/>
        </p:nvPicPr>
        <p:blipFill rotWithShape="1">
          <a:blip r:embed="rId6">
            <a:alphaModFix/>
          </a:blip>
          <a:srcRect b="0" l="0" r="0" t="0"/>
          <a:stretch/>
        </p:blipFill>
        <p:spPr>
          <a:xfrm>
            <a:off x="5061159" y="3443728"/>
            <a:ext cx="3858715" cy="272609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4" name="Shape 444"/>
        <p:cNvGrpSpPr/>
        <p:nvPr/>
      </p:nvGrpSpPr>
      <p:grpSpPr>
        <a:xfrm>
          <a:off x="0" y="0"/>
          <a:ext cx="0" cy="0"/>
          <a:chOff x="0" y="0"/>
          <a:chExt cx="0" cy="0"/>
        </a:xfrm>
      </p:grpSpPr>
      <p:sp>
        <p:nvSpPr>
          <p:cNvPr id="445" name="Google Shape;445;p29"/>
          <p:cNvSpPr txBox="1"/>
          <p:nvPr>
            <p:ph type="title"/>
          </p:nvPr>
        </p:nvSpPr>
        <p:spPr>
          <a:xfrm>
            <a:off x="4000499" y="609600"/>
            <a:ext cx="7267057" cy="970450"/>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p>
            <a:pPr indent="0" lvl="0" marL="0" rtl="0" algn="ctr">
              <a:spcBef>
                <a:spcPts val="0"/>
              </a:spcBef>
              <a:spcAft>
                <a:spcPts val="0"/>
              </a:spcAft>
              <a:buClr>
                <a:srgbClr val="7B4332"/>
              </a:buClr>
              <a:buSzPts val="3600"/>
              <a:buFont typeface="Lustria"/>
              <a:buNone/>
            </a:pPr>
            <a:r>
              <a:rPr lang="es-MX" sz="3600">
                <a:solidFill>
                  <a:srgbClr val="7B4332"/>
                </a:solidFill>
              </a:rPr>
              <a:t>5.h.Reflexión. Grupo interdisciplinario.</a:t>
            </a:r>
            <a:endParaRPr sz="3600">
              <a:solidFill>
                <a:srgbClr val="FF0000"/>
              </a:solidFill>
            </a:endParaRPr>
          </a:p>
        </p:txBody>
      </p:sp>
      <p:grpSp>
        <p:nvGrpSpPr>
          <p:cNvPr id="446" name="Google Shape;446;p29"/>
          <p:cNvGrpSpPr/>
          <p:nvPr/>
        </p:nvGrpSpPr>
        <p:grpSpPr>
          <a:xfrm>
            <a:off x="66676" y="66675"/>
            <a:ext cx="3295650" cy="1781175"/>
            <a:chOff x="66675" y="66675"/>
            <a:chExt cx="4048125" cy="2274817"/>
          </a:xfrm>
        </p:grpSpPr>
        <p:pic>
          <p:nvPicPr>
            <p:cNvPr id="447" name="Google Shape;447;p29"/>
            <p:cNvPicPr preferRelativeResize="0"/>
            <p:nvPr/>
          </p:nvPicPr>
          <p:blipFill rotWithShape="1">
            <a:blip r:embed="rId3">
              <a:alphaModFix/>
            </a:blip>
            <a:srcRect b="0" l="66823" r="0" t="0"/>
            <a:stretch/>
          </p:blipFill>
          <p:spPr>
            <a:xfrm>
              <a:off x="66675" y="66675"/>
              <a:ext cx="4048125" cy="1831843"/>
            </a:xfrm>
            <a:prstGeom prst="rect">
              <a:avLst/>
            </a:prstGeom>
            <a:noFill/>
            <a:ln>
              <a:noFill/>
            </a:ln>
          </p:spPr>
        </p:pic>
        <p:pic>
          <p:nvPicPr>
            <p:cNvPr id="448" name="Google Shape;448;p29"/>
            <p:cNvPicPr preferRelativeResize="0"/>
            <p:nvPr/>
          </p:nvPicPr>
          <p:blipFill rotWithShape="1">
            <a:blip r:embed="rId4">
              <a:alphaModFix/>
            </a:blip>
            <a:srcRect b="0" l="0" r="0" t="0"/>
            <a:stretch/>
          </p:blipFill>
          <p:spPr>
            <a:xfrm>
              <a:off x="866484" y="1455543"/>
              <a:ext cx="2086266" cy="885949"/>
            </a:xfrm>
            <a:prstGeom prst="rect">
              <a:avLst/>
            </a:prstGeom>
            <a:noFill/>
            <a:ln>
              <a:noFill/>
            </a:ln>
          </p:spPr>
        </p:pic>
      </p:grpSp>
      <p:sp>
        <p:nvSpPr>
          <p:cNvPr id="449" name="Google Shape;449;p29"/>
          <p:cNvSpPr txBox="1"/>
          <p:nvPr>
            <p:ph idx="1" type="body"/>
          </p:nvPr>
        </p:nvSpPr>
        <p:spPr>
          <a:xfrm>
            <a:off x="717815" y="2127304"/>
            <a:ext cx="10951176" cy="4058751"/>
          </a:xfrm>
          <a:prstGeom prst="rect">
            <a:avLst/>
          </a:prstGeom>
          <a:noFill/>
          <a:ln>
            <a:noFill/>
          </a:ln>
          <a:effectLst>
            <a:outerShdw blurRad="25400">
              <a:srgbClr val="000000">
                <a:alpha val="45882"/>
              </a:srgbClr>
            </a:outerShdw>
          </a:effectLst>
        </p:spPr>
        <p:txBody>
          <a:bodyPr anchorCtr="0" anchor="t" bIns="45700" lIns="91425" spcFirstLastPara="1" rIns="91425" wrap="square" tIns="45700">
            <a:normAutofit/>
          </a:bodyPr>
          <a:lstStyle/>
          <a:p>
            <a:pPr indent="-306000" lvl="0" marL="342900" rtl="0" algn="l">
              <a:lnSpc>
                <a:spcPct val="80000"/>
              </a:lnSpc>
              <a:spcBef>
                <a:spcPts val="0"/>
              </a:spcBef>
              <a:spcAft>
                <a:spcPts val="0"/>
              </a:spcAft>
              <a:buSzPts val="1085"/>
              <a:buChar char="◈"/>
            </a:pPr>
            <a:r>
              <a:rPr b="1" lang="es-MX" sz="1550"/>
              <a:t>Avances</a:t>
            </a:r>
            <a:endParaRPr sz="1550"/>
          </a:p>
          <a:p>
            <a:pPr indent="-306000" lvl="0" marL="342900" rtl="0" algn="l">
              <a:lnSpc>
                <a:spcPct val="80000"/>
              </a:lnSpc>
              <a:spcBef>
                <a:spcPts val="910"/>
              </a:spcBef>
              <a:spcAft>
                <a:spcPts val="0"/>
              </a:spcAft>
              <a:buSzPts val="1085"/>
              <a:buChar char="◈"/>
            </a:pPr>
            <a:r>
              <a:rPr lang="es-MX" sz="1550"/>
              <a:t>Se ha avanzado con base en lo solicitado por CONEXIONES, debido al trabajo colaborativo de los profesores y coordinadores, aunque con algunas dudas.</a:t>
            </a:r>
            <a:br>
              <a:rPr lang="es-MX" sz="1550"/>
            </a:br>
            <a:r>
              <a:rPr b="1" lang="es-MX" sz="1550"/>
              <a:t>Tropiezos</a:t>
            </a:r>
            <a:endParaRPr sz="1550"/>
          </a:p>
          <a:p>
            <a:pPr indent="-306000" lvl="0" marL="342900" rtl="0" algn="l">
              <a:lnSpc>
                <a:spcPct val="80000"/>
              </a:lnSpc>
              <a:spcBef>
                <a:spcPts val="910"/>
              </a:spcBef>
              <a:spcAft>
                <a:spcPts val="0"/>
              </a:spcAft>
              <a:buSzPts val="1085"/>
              <a:buChar char="◈"/>
            </a:pPr>
            <a:r>
              <a:rPr lang="es-MX" sz="1550"/>
              <a:t>Articulación entre las áreas de conocimiento y entendimiento cabal de las instrucciones que emitieron en el micrositio.</a:t>
            </a:r>
            <a:endParaRPr sz="1550"/>
          </a:p>
          <a:p>
            <a:pPr indent="-306000" lvl="0" marL="342900" rtl="0" algn="l">
              <a:lnSpc>
                <a:spcPct val="80000"/>
              </a:lnSpc>
              <a:spcBef>
                <a:spcPts val="910"/>
              </a:spcBef>
              <a:spcAft>
                <a:spcPts val="0"/>
              </a:spcAft>
              <a:buSzPts val="1085"/>
              <a:buChar char="◈"/>
            </a:pPr>
            <a:br>
              <a:rPr lang="es-MX" sz="1550"/>
            </a:br>
            <a:r>
              <a:rPr b="1" lang="es-MX" sz="1550"/>
              <a:t>Soluciones</a:t>
            </a:r>
            <a:endParaRPr sz="1550"/>
          </a:p>
          <a:p>
            <a:pPr indent="-306000" lvl="0" marL="342900" rtl="0" algn="l">
              <a:lnSpc>
                <a:spcPct val="80000"/>
              </a:lnSpc>
              <a:spcBef>
                <a:spcPts val="910"/>
              </a:spcBef>
              <a:spcAft>
                <a:spcPts val="0"/>
              </a:spcAft>
              <a:buSzPts val="1085"/>
              <a:buChar char="◈"/>
            </a:pPr>
            <a:r>
              <a:rPr lang="es-MX" sz="1550"/>
              <a:t>Se mantuvo una constante comunicación con los encargados de CONEXIONES, a través de la Coordinadora asignada en el colegio, así como se recaudaron las dudas para hacérsela llegar por correo o vía telefónica a la encargada de conexiones.</a:t>
            </a:r>
            <a:endParaRPr/>
          </a:p>
          <a:p>
            <a:pPr indent="-306000" lvl="0" marL="342900" rtl="0" algn="l">
              <a:lnSpc>
                <a:spcPct val="80000"/>
              </a:lnSpc>
              <a:spcBef>
                <a:spcPts val="910"/>
              </a:spcBef>
              <a:spcAft>
                <a:spcPts val="0"/>
              </a:spcAft>
              <a:buSzPts val="1085"/>
              <a:buChar char="◈"/>
            </a:pPr>
            <a:r>
              <a:rPr lang="es-MX" sz="1550"/>
              <a:t>También, se llevó a cabo entrevistas presenciales con los encargados de CONEXIONES para generar lazos de conocimiento y dominio del proyecto.</a:t>
            </a:r>
            <a:endParaRPr/>
          </a:p>
          <a:p>
            <a:pPr indent="-306000" lvl="0" marL="342900" rtl="0" algn="l">
              <a:lnSpc>
                <a:spcPct val="80000"/>
              </a:lnSpc>
              <a:spcBef>
                <a:spcPts val="910"/>
              </a:spcBef>
              <a:spcAft>
                <a:spcPts val="0"/>
              </a:spcAft>
              <a:buSzPts val="1085"/>
              <a:buChar char="◈"/>
            </a:pPr>
            <a:r>
              <a:rPr lang="es-MX" sz="1550"/>
              <a:t>Se nombró un líder de proyecto que apoyará a la representante ante CONEXIONES para cimentar el trabajo colegiado.</a:t>
            </a:r>
            <a:br>
              <a:rPr lang="es-MX" sz="1550"/>
            </a:br>
            <a:endParaRPr sz="1550"/>
          </a:p>
        </p:txBody>
      </p:sp>
      <p:sp>
        <p:nvSpPr>
          <p:cNvPr id="450" name="Google Shape;450;p29"/>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4" name="Shape 454"/>
        <p:cNvGrpSpPr/>
        <p:nvPr/>
      </p:nvGrpSpPr>
      <p:grpSpPr>
        <a:xfrm>
          <a:off x="0" y="0"/>
          <a:ext cx="0" cy="0"/>
          <a:chOff x="0" y="0"/>
          <a:chExt cx="0" cy="0"/>
        </a:xfrm>
      </p:grpSpPr>
      <p:sp>
        <p:nvSpPr>
          <p:cNvPr id="455" name="Google Shape;455;p30"/>
          <p:cNvSpPr txBox="1"/>
          <p:nvPr>
            <p:ph type="title"/>
          </p:nvPr>
        </p:nvSpPr>
        <p:spPr>
          <a:xfrm>
            <a:off x="4000499" y="609600"/>
            <a:ext cx="7267057" cy="970450"/>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p>
            <a:pPr indent="0" lvl="0" marL="0" rtl="0" algn="ctr">
              <a:spcBef>
                <a:spcPts val="0"/>
              </a:spcBef>
              <a:spcAft>
                <a:spcPts val="0"/>
              </a:spcAft>
              <a:buClr>
                <a:srgbClr val="7B4332"/>
              </a:buClr>
              <a:buSzPts val="4000"/>
              <a:buFont typeface="Lustria"/>
              <a:buNone/>
            </a:pPr>
            <a:r>
              <a:rPr lang="es-MX">
                <a:solidFill>
                  <a:srgbClr val="7B4332"/>
                </a:solidFill>
              </a:rPr>
              <a:t>5.h.Reflexión. Reunión de zona.</a:t>
            </a:r>
            <a:endParaRPr>
              <a:solidFill>
                <a:srgbClr val="FF0000"/>
              </a:solidFill>
            </a:endParaRPr>
          </a:p>
        </p:txBody>
      </p:sp>
      <p:grpSp>
        <p:nvGrpSpPr>
          <p:cNvPr id="456" name="Google Shape;456;p30"/>
          <p:cNvGrpSpPr/>
          <p:nvPr/>
        </p:nvGrpSpPr>
        <p:grpSpPr>
          <a:xfrm>
            <a:off x="66676" y="66675"/>
            <a:ext cx="3295650" cy="1781175"/>
            <a:chOff x="66675" y="66675"/>
            <a:chExt cx="4048125" cy="2274817"/>
          </a:xfrm>
        </p:grpSpPr>
        <p:pic>
          <p:nvPicPr>
            <p:cNvPr id="457" name="Google Shape;457;p30"/>
            <p:cNvPicPr preferRelativeResize="0"/>
            <p:nvPr/>
          </p:nvPicPr>
          <p:blipFill rotWithShape="1">
            <a:blip r:embed="rId3">
              <a:alphaModFix/>
            </a:blip>
            <a:srcRect b="0" l="66823" r="0" t="0"/>
            <a:stretch/>
          </p:blipFill>
          <p:spPr>
            <a:xfrm>
              <a:off x="66675" y="66675"/>
              <a:ext cx="4048125" cy="1831843"/>
            </a:xfrm>
            <a:prstGeom prst="rect">
              <a:avLst/>
            </a:prstGeom>
            <a:noFill/>
            <a:ln>
              <a:noFill/>
            </a:ln>
          </p:spPr>
        </p:pic>
        <p:pic>
          <p:nvPicPr>
            <p:cNvPr id="458" name="Google Shape;458;p30"/>
            <p:cNvPicPr preferRelativeResize="0"/>
            <p:nvPr/>
          </p:nvPicPr>
          <p:blipFill rotWithShape="1">
            <a:blip r:embed="rId4">
              <a:alphaModFix/>
            </a:blip>
            <a:srcRect b="0" l="0" r="0" t="0"/>
            <a:stretch/>
          </p:blipFill>
          <p:spPr>
            <a:xfrm>
              <a:off x="866484" y="1455543"/>
              <a:ext cx="2086266" cy="885949"/>
            </a:xfrm>
            <a:prstGeom prst="rect">
              <a:avLst/>
            </a:prstGeom>
            <a:noFill/>
            <a:ln>
              <a:noFill/>
            </a:ln>
          </p:spPr>
        </p:pic>
      </p:grpSp>
      <p:sp>
        <p:nvSpPr>
          <p:cNvPr id="459" name="Google Shape;459;p30"/>
          <p:cNvSpPr txBox="1"/>
          <p:nvPr>
            <p:ph idx="1" type="body"/>
          </p:nvPr>
        </p:nvSpPr>
        <p:spPr>
          <a:xfrm>
            <a:off x="717815" y="2127304"/>
            <a:ext cx="10951176" cy="4058751"/>
          </a:xfrm>
          <a:prstGeom prst="rect">
            <a:avLst/>
          </a:prstGeom>
          <a:noFill/>
          <a:ln>
            <a:noFill/>
          </a:ln>
          <a:effectLst>
            <a:outerShdw blurRad="25400">
              <a:srgbClr val="000000">
                <a:alpha val="45882"/>
              </a:srgbClr>
            </a:outerShdw>
          </a:effectLst>
        </p:spPr>
        <p:txBody>
          <a:bodyPr anchorCtr="0" anchor="t" bIns="45700" lIns="91425" spcFirstLastPara="1" rIns="91425" wrap="square" tIns="45700">
            <a:normAutofit/>
          </a:bodyPr>
          <a:lstStyle/>
          <a:p>
            <a:pPr indent="-306000" lvl="0" marL="342900" rtl="0" algn="l">
              <a:lnSpc>
                <a:spcPct val="80000"/>
              </a:lnSpc>
              <a:spcBef>
                <a:spcPts val="0"/>
              </a:spcBef>
              <a:spcAft>
                <a:spcPts val="0"/>
              </a:spcAft>
              <a:buSzPts val="1190"/>
              <a:buChar char="◈"/>
            </a:pPr>
            <a:r>
              <a:rPr b="1" lang="es-MX" sz="1700"/>
              <a:t>Avances</a:t>
            </a:r>
            <a:endParaRPr sz="1700"/>
          </a:p>
          <a:p>
            <a:pPr indent="-306000" lvl="0" marL="342900" rtl="0" algn="l">
              <a:lnSpc>
                <a:spcPct val="80000"/>
              </a:lnSpc>
              <a:spcBef>
                <a:spcPts val="940"/>
              </a:spcBef>
              <a:spcAft>
                <a:spcPts val="0"/>
              </a:spcAft>
              <a:buSzPts val="1190"/>
              <a:buChar char="◈"/>
            </a:pPr>
            <a:r>
              <a:rPr lang="es-MX" sz="1700"/>
              <a:t>Idea general de cómo se va a ejecutar el proyecto, los criterios de evaluación interdisciplinario (conocimiento y comprensión, indagación, estructura y formato, uso del lenguaje y terminología apropiados.</a:t>
            </a:r>
            <a:endParaRPr/>
          </a:p>
          <a:p>
            <a:pPr indent="-306000" lvl="0" marL="342900" rtl="0" algn="l">
              <a:lnSpc>
                <a:spcPct val="80000"/>
              </a:lnSpc>
              <a:spcBef>
                <a:spcPts val="940"/>
              </a:spcBef>
              <a:spcAft>
                <a:spcPts val="0"/>
              </a:spcAft>
              <a:buSzPts val="1190"/>
              <a:buChar char="◈"/>
            </a:pPr>
            <a:br>
              <a:rPr lang="es-MX" sz="1700"/>
            </a:br>
            <a:r>
              <a:rPr b="1" lang="es-MX" sz="1700"/>
              <a:t>Tropiezos</a:t>
            </a:r>
            <a:endParaRPr sz="1700"/>
          </a:p>
          <a:p>
            <a:pPr indent="-306000" lvl="0" marL="342900" rtl="0" algn="l">
              <a:lnSpc>
                <a:spcPct val="80000"/>
              </a:lnSpc>
              <a:spcBef>
                <a:spcPts val="940"/>
              </a:spcBef>
              <a:spcAft>
                <a:spcPts val="0"/>
              </a:spcAft>
              <a:buSzPts val="1190"/>
              <a:buChar char="◈"/>
            </a:pPr>
            <a:r>
              <a:rPr lang="es-MX" sz="1700"/>
              <a:t>Organización.</a:t>
            </a:r>
            <a:endParaRPr/>
          </a:p>
          <a:p>
            <a:pPr indent="-306000" lvl="0" marL="342900" rtl="0" algn="l">
              <a:lnSpc>
                <a:spcPct val="80000"/>
              </a:lnSpc>
              <a:spcBef>
                <a:spcPts val="940"/>
              </a:spcBef>
              <a:spcAft>
                <a:spcPts val="0"/>
              </a:spcAft>
              <a:buSzPts val="1190"/>
              <a:buChar char="◈"/>
            </a:pPr>
            <a:r>
              <a:rPr lang="es-MX" sz="1700"/>
              <a:t>Debido a los tiempos limitados de los docentes no siempre se dieron las reuniones de seguimiento y el cambio de plan de estudios.</a:t>
            </a:r>
            <a:endParaRPr/>
          </a:p>
          <a:p>
            <a:pPr indent="-306000" lvl="0" marL="342900" rtl="0" algn="l">
              <a:lnSpc>
                <a:spcPct val="80000"/>
              </a:lnSpc>
              <a:spcBef>
                <a:spcPts val="940"/>
              </a:spcBef>
              <a:spcAft>
                <a:spcPts val="0"/>
              </a:spcAft>
              <a:buSzPts val="1190"/>
              <a:buChar char="◈"/>
            </a:pPr>
            <a:br>
              <a:rPr lang="es-MX" sz="1700"/>
            </a:br>
            <a:r>
              <a:rPr b="1" lang="es-MX" sz="1700"/>
              <a:t>Soluciones</a:t>
            </a:r>
            <a:endParaRPr sz="1700"/>
          </a:p>
          <a:p>
            <a:pPr indent="-306000" lvl="0" marL="342900" rtl="0" algn="l">
              <a:lnSpc>
                <a:spcPct val="80000"/>
              </a:lnSpc>
              <a:spcBef>
                <a:spcPts val="940"/>
              </a:spcBef>
              <a:spcAft>
                <a:spcPts val="0"/>
              </a:spcAft>
              <a:buSzPts val="1190"/>
              <a:buChar char="◈"/>
            </a:pPr>
            <a:r>
              <a:rPr lang="es-MX" sz="1700"/>
              <a:t>Se seleccionó un equipo que estuviera en la disposición de continuar con el proyecto. Al seleccionar las tres asignaturas se obtuvo un mayor liderazgo y una mejor dirección del proyecto. Además, la escuela proporcionó los espacios y tiempos para su realización.</a:t>
            </a:r>
            <a:br>
              <a:rPr lang="es-MX" sz="1700"/>
            </a:br>
            <a:endParaRPr sz="1700"/>
          </a:p>
        </p:txBody>
      </p:sp>
      <p:sp>
        <p:nvSpPr>
          <p:cNvPr id="460" name="Google Shape;460;p30"/>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7" name="Shape 167"/>
        <p:cNvGrpSpPr/>
        <p:nvPr/>
      </p:nvGrpSpPr>
      <p:grpSpPr>
        <a:xfrm>
          <a:off x="0" y="0"/>
          <a:ext cx="0" cy="0"/>
          <a:chOff x="0" y="0"/>
          <a:chExt cx="0" cy="0"/>
        </a:xfrm>
      </p:grpSpPr>
      <p:sp>
        <p:nvSpPr>
          <p:cNvPr id="168" name="Google Shape;168;p3"/>
          <p:cNvSpPr txBox="1"/>
          <p:nvPr/>
        </p:nvSpPr>
        <p:spPr>
          <a:xfrm>
            <a:off x="66676" y="2122719"/>
            <a:ext cx="12125324" cy="178510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s-MX" sz="5500">
                <a:solidFill>
                  <a:schemeClr val="lt1"/>
                </a:solidFill>
                <a:latin typeface="Lustria"/>
                <a:ea typeface="Lustria"/>
                <a:cs typeface="Lustria"/>
                <a:sym typeface="Lustria"/>
              </a:rPr>
              <a:t>Impacto de la toma de decisiones del ser humano en el medio ambiente</a:t>
            </a:r>
            <a:endParaRPr sz="5500">
              <a:solidFill>
                <a:schemeClr val="lt1"/>
              </a:solidFill>
              <a:latin typeface="Lustria"/>
              <a:ea typeface="Lustria"/>
              <a:cs typeface="Lustria"/>
              <a:sym typeface="Lustria"/>
            </a:endParaRPr>
          </a:p>
        </p:txBody>
      </p:sp>
      <p:sp>
        <p:nvSpPr>
          <p:cNvPr id="169" name="Google Shape;169;p3"/>
          <p:cNvSpPr/>
          <p:nvPr/>
        </p:nvSpPr>
        <p:spPr>
          <a:xfrm>
            <a:off x="3273137" y="4710374"/>
            <a:ext cx="6941126" cy="175432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MX" sz="1800">
                <a:solidFill>
                  <a:schemeClr val="lt1"/>
                </a:solidFill>
                <a:latin typeface="Lustria"/>
                <a:ea typeface="Lustria"/>
                <a:cs typeface="Lustria"/>
                <a:sym typeface="Lustria"/>
              </a:rPr>
              <a:t>Se realizará el proyecto durante el Ciclo escolar: 2018-2019</a:t>
            </a:r>
            <a:endParaRPr/>
          </a:p>
          <a:p>
            <a:pPr indent="0" lvl="0" marL="0" marR="0" rtl="0" algn="l">
              <a:spcBef>
                <a:spcPts val="0"/>
              </a:spcBef>
              <a:spcAft>
                <a:spcPts val="0"/>
              </a:spcAft>
              <a:buNone/>
            </a:pPr>
            <a:br>
              <a:rPr lang="es-MX" sz="1800">
                <a:solidFill>
                  <a:schemeClr val="lt1"/>
                </a:solidFill>
                <a:latin typeface="Lustria"/>
                <a:ea typeface="Lustria"/>
                <a:cs typeface="Lustria"/>
                <a:sym typeface="Lustria"/>
              </a:rPr>
            </a:br>
            <a:r>
              <a:rPr lang="es-MX" sz="1800">
                <a:solidFill>
                  <a:schemeClr val="lt1"/>
                </a:solidFill>
                <a:latin typeface="Lustria"/>
                <a:ea typeface="Lustria"/>
                <a:cs typeface="Lustria"/>
                <a:sym typeface="Lustria"/>
              </a:rPr>
              <a:t>Inicio de proyecto: última semana del segundo bimestre.</a:t>
            </a:r>
            <a:br>
              <a:rPr lang="es-MX" sz="1800">
                <a:solidFill>
                  <a:schemeClr val="lt1"/>
                </a:solidFill>
                <a:latin typeface="Lustria"/>
                <a:ea typeface="Lustria"/>
                <a:cs typeface="Lustria"/>
                <a:sym typeface="Lustria"/>
              </a:rPr>
            </a:br>
            <a:r>
              <a:rPr lang="es-MX" sz="1800">
                <a:solidFill>
                  <a:schemeClr val="lt1"/>
                </a:solidFill>
                <a:latin typeface="Lustria"/>
                <a:ea typeface="Lustria"/>
                <a:cs typeface="Lustria"/>
                <a:sym typeface="Lustria"/>
              </a:rPr>
              <a:t> </a:t>
            </a:r>
            <a:br>
              <a:rPr lang="es-MX" sz="1800">
                <a:solidFill>
                  <a:schemeClr val="lt1"/>
                </a:solidFill>
                <a:latin typeface="Lustria"/>
                <a:ea typeface="Lustria"/>
                <a:cs typeface="Lustria"/>
                <a:sym typeface="Lustria"/>
              </a:rPr>
            </a:br>
            <a:r>
              <a:rPr lang="es-MX" sz="1800">
                <a:solidFill>
                  <a:schemeClr val="lt1"/>
                </a:solidFill>
                <a:latin typeface="Lustria"/>
                <a:ea typeface="Lustria"/>
                <a:cs typeface="Lustria"/>
                <a:sym typeface="Lustria"/>
              </a:rPr>
              <a:t>Término de proyecto: primera semana del tercer bimestre.</a:t>
            </a:r>
            <a:br>
              <a:rPr lang="es-MX" sz="1800">
                <a:solidFill>
                  <a:schemeClr val="lt1"/>
                </a:solidFill>
                <a:latin typeface="Lustria"/>
                <a:ea typeface="Lustria"/>
                <a:cs typeface="Lustria"/>
                <a:sym typeface="Lustria"/>
              </a:rPr>
            </a:br>
            <a:endParaRPr sz="1800">
              <a:solidFill>
                <a:schemeClr val="lt1"/>
              </a:solidFill>
              <a:latin typeface="Lustria"/>
              <a:ea typeface="Lustria"/>
              <a:cs typeface="Lustria"/>
              <a:sym typeface="Lustria"/>
            </a:endParaRPr>
          </a:p>
        </p:txBody>
      </p:sp>
      <p:grpSp>
        <p:nvGrpSpPr>
          <p:cNvPr id="170" name="Google Shape;170;p3"/>
          <p:cNvGrpSpPr/>
          <p:nvPr/>
        </p:nvGrpSpPr>
        <p:grpSpPr>
          <a:xfrm>
            <a:off x="66676" y="66675"/>
            <a:ext cx="3295650" cy="1781175"/>
            <a:chOff x="66675" y="66675"/>
            <a:chExt cx="4048125" cy="2274817"/>
          </a:xfrm>
        </p:grpSpPr>
        <p:pic>
          <p:nvPicPr>
            <p:cNvPr id="171" name="Google Shape;171;p3"/>
            <p:cNvPicPr preferRelativeResize="0"/>
            <p:nvPr/>
          </p:nvPicPr>
          <p:blipFill rotWithShape="1">
            <a:blip r:embed="rId3">
              <a:alphaModFix/>
            </a:blip>
            <a:srcRect b="0" l="66823" r="0" t="0"/>
            <a:stretch/>
          </p:blipFill>
          <p:spPr>
            <a:xfrm>
              <a:off x="66675" y="66675"/>
              <a:ext cx="4048125" cy="1831843"/>
            </a:xfrm>
            <a:prstGeom prst="rect">
              <a:avLst/>
            </a:prstGeom>
            <a:noFill/>
            <a:ln>
              <a:noFill/>
            </a:ln>
          </p:spPr>
        </p:pic>
        <p:pic>
          <p:nvPicPr>
            <p:cNvPr id="172" name="Google Shape;172;p3"/>
            <p:cNvPicPr preferRelativeResize="0"/>
            <p:nvPr/>
          </p:nvPicPr>
          <p:blipFill rotWithShape="1">
            <a:blip r:embed="rId4">
              <a:alphaModFix/>
            </a:blip>
            <a:srcRect b="0" l="0" r="0" t="0"/>
            <a:stretch/>
          </p:blipFill>
          <p:spPr>
            <a:xfrm>
              <a:off x="866484" y="1455543"/>
              <a:ext cx="2086266" cy="885949"/>
            </a:xfrm>
            <a:prstGeom prst="rect">
              <a:avLst/>
            </a:prstGeom>
            <a:noFill/>
            <a:ln>
              <a:noFill/>
            </a:ln>
          </p:spPr>
        </p:pic>
      </p:grpSp>
      <p:sp>
        <p:nvSpPr>
          <p:cNvPr id="173" name="Google Shape;173;p3"/>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4" name="Shape 464"/>
        <p:cNvGrpSpPr/>
        <p:nvPr/>
      </p:nvGrpSpPr>
      <p:grpSpPr>
        <a:xfrm>
          <a:off x="0" y="0"/>
          <a:ext cx="0" cy="0"/>
          <a:chOff x="0" y="0"/>
          <a:chExt cx="0" cy="0"/>
        </a:xfrm>
      </p:grpSpPr>
      <p:sp>
        <p:nvSpPr>
          <p:cNvPr id="465" name="Google Shape;465;p31"/>
          <p:cNvSpPr txBox="1"/>
          <p:nvPr>
            <p:ph type="title"/>
          </p:nvPr>
        </p:nvSpPr>
        <p:spPr>
          <a:xfrm>
            <a:off x="6291018" y="66675"/>
            <a:ext cx="5529507" cy="970450"/>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p>
            <a:pPr indent="0" lvl="0" marL="0" rtl="0" algn="ctr">
              <a:spcBef>
                <a:spcPts val="0"/>
              </a:spcBef>
              <a:spcAft>
                <a:spcPts val="0"/>
              </a:spcAft>
              <a:buClr>
                <a:srgbClr val="7B4332"/>
              </a:buClr>
              <a:buSzPts val="3600"/>
              <a:buFont typeface="Lustria"/>
              <a:buNone/>
            </a:pPr>
            <a:r>
              <a:rPr lang="es-MX" sz="3600">
                <a:solidFill>
                  <a:srgbClr val="7B4332"/>
                </a:solidFill>
              </a:rPr>
              <a:t>5.i. Evidencias del proceso. Lectura 1. Cont.</a:t>
            </a:r>
            <a:endParaRPr sz="3600">
              <a:solidFill>
                <a:srgbClr val="7B4332"/>
              </a:solidFill>
            </a:endParaRPr>
          </a:p>
        </p:txBody>
      </p:sp>
      <p:pic>
        <p:nvPicPr>
          <p:cNvPr id="466" name="Google Shape;466;p31"/>
          <p:cNvPicPr preferRelativeResize="0"/>
          <p:nvPr/>
        </p:nvPicPr>
        <p:blipFill rotWithShape="1">
          <a:blip r:embed="rId3">
            <a:alphaModFix/>
          </a:blip>
          <a:srcRect b="0" l="0" r="0" t="0"/>
          <a:stretch/>
        </p:blipFill>
        <p:spPr>
          <a:xfrm>
            <a:off x="1828800" y="2124605"/>
            <a:ext cx="7810500" cy="4094824"/>
          </a:xfrm>
          <a:prstGeom prst="rect">
            <a:avLst/>
          </a:prstGeom>
          <a:noFill/>
          <a:ln>
            <a:noFill/>
          </a:ln>
        </p:spPr>
      </p:pic>
      <p:grpSp>
        <p:nvGrpSpPr>
          <p:cNvPr id="467" name="Google Shape;467;p31"/>
          <p:cNvGrpSpPr/>
          <p:nvPr/>
        </p:nvGrpSpPr>
        <p:grpSpPr>
          <a:xfrm>
            <a:off x="66676" y="66675"/>
            <a:ext cx="3295650" cy="1781175"/>
            <a:chOff x="66675" y="66675"/>
            <a:chExt cx="4048125" cy="2274817"/>
          </a:xfrm>
        </p:grpSpPr>
        <p:pic>
          <p:nvPicPr>
            <p:cNvPr id="468" name="Google Shape;468;p31"/>
            <p:cNvPicPr preferRelativeResize="0"/>
            <p:nvPr/>
          </p:nvPicPr>
          <p:blipFill rotWithShape="1">
            <a:blip r:embed="rId4">
              <a:alphaModFix/>
            </a:blip>
            <a:srcRect b="0" l="66823" r="0" t="0"/>
            <a:stretch/>
          </p:blipFill>
          <p:spPr>
            <a:xfrm>
              <a:off x="66675" y="66675"/>
              <a:ext cx="4048125" cy="1831843"/>
            </a:xfrm>
            <a:prstGeom prst="rect">
              <a:avLst/>
            </a:prstGeom>
            <a:noFill/>
            <a:ln>
              <a:noFill/>
            </a:ln>
          </p:spPr>
        </p:pic>
        <p:pic>
          <p:nvPicPr>
            <p:cNvPr id="469" name="Google Shape;469;p31"/>
            <p:cNvPicPr preferRelativeResize="0"/>
            <p:nvPr/>
          </p:nvPicPr>
          <p:blipFill rotWithShape="1">
            <a:blip r:embed="rId5">
              <a:alphaModFix/>
            </a:blip>
            <a:srcRect b="0" l="0" r="0" t="0"/>
            <a:stretch/>
          </p:blipFill>
          <p:spPr>
            <a:xfrm>
              <a:off x="866484" y="1455543"/>
              <a:ext cx="2086266" cy="885949"/>
            </a:xfrm>
            <a:prstGeom prst="rect">
              <a:avLst/>
            </a:prstGeom>
            <a:noFill/>
            <a:ln>
              <a:noFill/>
            </a:ln>
          </p:spPr>
        </p:pic>
      </p:grpSp>
      <p:sp>
        <p:nvSpPr>
          <p:cNvPr id="470" name="Google Shape;470;p31"/>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4" name="Shape 474"/>
        <p:cNvGrpSpPr/>
        <p:nvPr/>
      </p:nvGrpSpPr>
      <p:grpSpPr>
        <a:xfrm>
          <a:off x="0" y="0"/>
          <a:ext cx="0" cy="0"/>
          <a:chOff x="0" y="0"/>
          <a:chExt cx="0" cy="0"/>
        </a:xfrm>
      </p:grpSpPr>
      <p:sp>
        <p:nvSpPr>
          <p:cNvPr id="475" name="Google Shape;475;p32"/>
          <p:cNvSpPr txBox="1"/>
          <p:nvPr>
            <p:ph type="title"/>
          </p:nvPr>
        </p:nvSpPr>
        <p:spPr>
          <a:xfrm>
            <a:off x="3676650" y="568652"/>
            <a:ext cx="7698502" cy="970450"/>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p>
            <a:pPr indent="0" lvl="0" marL="0" rtl="0" algn="ctr">
              <a:spcBef>
                <a:spcPts val="0"/>
              </a:spcBef>
              <a:spcAft>
                <a:spcPts val="0"/>
              </a:spcAft>
              <a:buClr>
                <a:srgbClr val="7B4332"/>
              </a:buClr>
              <a:buSzPts val="3600"/>
              <a:buFont typeface="Lustria"/>
              <a:buNone/>
            </a:pPr>
            <a:r>
              <a:rPr lang="es-MX" sz="3600">
                <a:solidFill>
                  <a:srgbClr val="7B4332"/>
                </a:solidFill>
              </a:rPr>
              <a:t>5.i. Evidencias del proceso. Lectura 2.</a:t>
            </a:r>
            <a:endParaRPr sz="3600">
              <a:solidFill>
                <a:srgbClr val="7B4332"/>
              </a:solidFill>
            </a:endParaRPr>
          </a:p>
        </p:txBody>
      </p:sp>
      <p:pic>
        <p:nvPicPr>
          <p:cNvPr id="476" name="Google Shape;476;p32"/>
          <p:cNvPicPr preferRelativeResize="0"/>
          <p:nvPr/>
        </p:nvPicPr>
        <p:blipFill rotWithShape="1">
          <a:blip r:embed="rId3">
            <a:alphaModFix/>
          </a:blip>
          <a:srcRect b="0" l="0" r="0" t="0"/>
          <a:stretch/>
        </p:blipFill>
        <p:spPr>
          <a:xfrm>
            <a:off x="2209800" y="2182541"/>
            <a:ext cx="7381875" cy="3879426"/>
          </a:xfrm>
          <a:prstGeom prst="rect">
            <a:avLst/>
          </a:prstGeom>
          <a:noFill/>
          <a:ln>
            <a:noFill/>
          </a:ln>
        </p:spPr>
      </p:pic>
      <p:grpSp>
        <p:nvGrpSpPr>
          <p:cNvPr id="477" name="Google Shape;477;p32"/>
          <p:cNvGrpSpPr/>
          <p:nvPr/>
        </p:nvGrpSpPr>
        <p:grpSpPr>
          <a:xfrm>
            <a:off x="66676" y="66675"/>
            <a:ext cx="3295650" cy="1781175"/>
            <a:chOff x="66675" y="66675"/>
            <a:chExt cx="4048125" cy="2274817"/>
          </a:xfrm>
        </p:grpSpPr>
        <p:pic>
          <p:nvPicPr>
            <p:cNvPr id="478" name="Google Shape;478;p32"/>
            <p:cNvPicPr preferRelativeResize="0"/>
            <p:nvPr/>
          </p:nvPicPr>
          <p:blipFill rotWithShape="1">
            <a:blip r:embed="rId4">
              <a:alphaModFix/>
            </a:blip>
            <a:srcRect b="0" l="66823" r="0" t="0"/>
            <a:stretch/>
          </p:blipFill>
          <p:spPr>
            <a:xfrm>
              <a:off x="66675" y="66675"/>
              <a:ext cx="4048125" cy="1831843"/>
            </a:xfrm>
            <a:prstGeom prst="rect">
              <a:avLst/>
            </a:prstGeom>
            <a:noFill/>
            <a:ln>
              <a:noFill/>
            </a:ln>
          </p:spPr>
        </p:pic>
        <p:pic>
          <p:nvPicPr>
            <p:cNvPr id="479" name="Google Shape;479;p32"/>
            <p:cNvPicPr preferRelativeResize="0"/>
            <p:nvPr/>
          </p:nvPicPr>
          <p:blipFill rotWithShape="1">
            <a:blip r:embed="rId5">
              <a:alphaModFix/>
            </a:blip>
            <a:srcRect b="0" l="0" r="0" t="0"/>
            <a:stretch/>
          </p:blipFill>
          <p:spPr>
            <a:xfrm>
              <a:off x="866484" y="1455543"/>
              <a:ext cx="2086266" cy="885949"/>
            </a:xfrm>
            <a:prstGeom prst="rect">
              <a:avLst/>
            </a:prstGeom>
            <a:noFill/>
            <a:ln>
              <a:noFill/>
            </a:ln>
          </p:spPr>
        </p:pic>
      </p:grpSp>
      <p:sp>
        <p:nvSpPr>
          <p:cNvPr id="480" name="Google Shape;480;p32"/>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4" name="Shape 484"/>
        <p:cNvGrpSpPr/>
        <p:nvPr/>
      </p:nvGrpSpPr>
      <p:grpSpPr>
        <a:xfrm>
          <a:off x="0" y="0"/>
          <a:ext cx="0" cy="0"/>
          <a:chOff x="0" y="0"/>
          <a:chExt cx="0" cy="0"/>
        </a:xfrm>
      </p:grpSpPr>
      <p:sp>
        <p:nvSpPr>
          <p:cNvPr id="485" name="Google Shape;485;p33"/>
          <p:cNvSpPr txBox="1"/>
          <p:nvPr>
            <p:ph type="title"/>
          </p:nvPr>
        </p:nvSpPr>
        <p:spPr>
          <a:xfrm>
            <a:off x="4438045" y="76200"/>
            <a:ext cx="6334730" cy="970450"/>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p>
            <a:pPr indent="0" lvl="0" marL="0" rtl="0" algn="ctr">
              <a:spcBef>
                <a:spcPts val="0"/>
              </a:spcBef>
              <a:spcAft>
                <a:spcPts val="0"/>
              </a:spcAft>
              <a:buClr>
                <a:srgbClr val="7B4332"/>
              </a:buClr>
              <a:buSzPts val="3600"/>
              <a:buFont typeface="Lustria"/>
              <a:buNone/>
            </a:pPr>
            <a:r>
              <a:rPr lang="es-MX" sz="3600">
                <a:solidFill>
                  <a:srgbClr val="7B4332"/>
                </a:solidFill>
              </a:rPr>
              <a:t>5.i. Evidencias del proceso. Lectura 3.</a:t>
            </a:r>
            <a:endParaRPr sz="3600">
              <a:solidFill>
                <a:srgbClr val="7B4332"/>
              </a:solidFill>
            </a:endParaRPr>
          </a:p>
        </p:txBody>
      </p:sp>
      <p:grpSp>
        <p:nvGrpSpPr>
          <p:cNvPr id="486" name="Google Shape;486;p33"/>
          <p:cNvGrpSpPr/>
          <p:nvPr/>
        </p:nvGrpSpPr>
        <p:grpSpPr>
          <a:xfrm>
            <a:off x="66676" y="66675"/>
            <a:ext cx="3295650" cy="1781175"/>
            <a:chOff x="66675" y="66675"/>
            <a:chExt cx="4048125" cy="2274817"/>
          </a:xfrm>
        </p:grpSpPr>
        <p:pic>
          <p:nvPicPr>
            <p:cNvPr id="487" name="Google Shape;487;p33"/>
            <p:cNvPicPr preferRelativeResize="0"/>
            <p:nvPr/>
          </p:nvPicPr>
          <p:blipFill rotWithShape="1">
            <a:blip r:embed="rId3">
              <a:alphaModFix/>
            </a:blip>
            <a:srcRect b="0" l="66823" r="0" t="0"/>
            <a:stretch/>
          </p:blipFill>
          <p:spPr>
            <a:xfrm>
              <a:off x="66675" y="66675"/>
              <a:ext cx="4048125" cy="1831843"/>
            </a:xfrm>
            <a:prstGeom prst="rect">
              <a:avLst/>
            </a:prstGeom>
            <a:noFill/>
            <a:ln>
              <a:noFill/>
            </a:ln>
          </p:spPr>
        </p:pic>
        <p:pic>
          <p:nvPicPr>
            <p:cNvPr id="488" name="Google Shape;488;p33"/>
            <p:cNvPicPr preferRelativeResize="0"/>
            <p:nvPr/>
          </p:nvPicPr>
          <p:blipFill rotWithShape="1">
            <a:blip r:embed="rId4">
              <a:alphaModFix/>
            </a:blip>
            <a:srcRect b="0" l="0" r="0" t="0"/>
            <a:stretch/>
          </p:blipFill>
          <p:spPr>
            <a:xfrm>
              <a:off x="866484" y="1455543"/>
              <a:ext cx="2086266" cy="885949"/>
            </a:xfrm>
            <a:prstGeom prst="rect">
              <a:avLst/>
            </a:prstGeom>
            <a:noFill/>
            <a:ln>
              <a:noFill/>
            </a:ln>
          </p:spPr>
        </p:pic>
      </p:grpSp>
      <p:pic>
        <p:nvPicPr>
          <p:cNvPr descr="https://lh4.googleusercontent.com/I170TrPNfHb0VuDnkIL_Xjwg0_fsQO8BN6B7OaHaXv5yIFwzQNfwe-9z5vUqkXa7t9n3kF2HbDVnWa-V7c1Y_kSHVWnZ5RZKHIM5suHActTLQw-kV_5lRwfd9q75Wbn4XWDziWbIX35_HG7uTQ" id="489" name="Google Shape;489;p33"/>
          <p:cNvPicPr preferRelativeResize="0"/>
          <p:nvPr/>
        </p:nvPicPr>
        <p:blipFill rotWithShape="1">
          <a:blip r:embed="rId5">
            <a:alphaModFix/>
          </a:blip>
          <a:srcRect b="5369" l="31274" r="32353" t="15775"/>
          <a:stretch/>
        </p:blipFill>
        <p:spPr>
          <a:xfrm rot="5400000">
            <a:off x="3883200" y="-319439"/>
            <a:ext cx="4722286" cy="9056864"/>
          </a:xfrm>
          <a:prstGeom prst="rect">
            <a:avLst/>
          </a:prstGeom>
          <a:noFill/>
          <a:ln cap="flat" cmpd="sng" w="76200">
            <a:solidFill>
              <a:srgbClr val="0070C0"/>
            </a:solidFill>
            <a:prstDash val="solid"/>
            <a:round/>
            <a:headEnd len="sm" w="sm" type="none"/>
            <a:tailEnd len="sm" w="sm" type="none"/>
          </a:ln>
        </p:spPr>
      </p:pic>
      <p:sp>
        <p:nvSpPr>
          <p:cNvPr id="490" name="Google Shape;490;p33"/>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4" name="Shape 494"/>
        <p:cNvGrpSpPr/>
        <p:nvPr/>
      </p:nvGrpSpPr>
      <p:grpSpPr>
        <a:xfrm>
          <a:off x="0" y="0"/>
          <a:ext cx="0" cy="0"/>
          <a:chOff x="0" y="0"/>
          <a:chExt cx="0" cy="0"/>
        </a:xfrm>
      </p:grpSpPr>
      <p:sp>
        <p:nvSpPr>
          <p:cNvPr id="495" name="Google Shape;495;p34"/>
          <p:cNvSpPr txBox="1"/>
          <p:nvPr>
            <p:ph type="title"/>
          </p:nvPr>
        </p:nvSpPr>
        <p:spPr>
          <a:xfrm>
            <a:off x="3971923" y="298614"/>
            <a:ext cx="8077200" cy="970450"/>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p>
            <a:pPr indent="0" lvl="0" marL="0" rtl="0" algn="ctr">
              <a:spcBef>
                <a:spcPts val="0"/>
              </a:spcBef>
              <a:spcAft>
                <a:spcPts val="0"/>
              </a:spcAft>
              <a:buClr>
                <a:srgbClr val="7B4332"/>
              </a:buClr>
              <a:buSzPts val="3600"/>
              <a:buFont typeface="Lustria"/>
              <a:buNone/>
            </a:pPr>
            <a:r>
              <a:rPr lang="es-MX" sz="3600">
                <a:solidFill>
                  <a:srgbClr val="7B4332"/>
                </a:solidFill>
              </a:rPr>
              <a:t>5.i. Organizador gráfico. Preguntas </a:t>
            </a:r>
            <a:br>
              <a:rPr lang="es-MX" sz="3600">
                <a:solidFill>
                  <a:srgbClr val="7B4332"/>
                </a:solidFill>
              </a:rPr>
            </a:br>
            <a:r>
              <a:rPr lang="es-MX" sz="3600">
                <a:solidFill>
                  <a:srgbClr val="7B4332"/>
                </a:solidFill>
              </a:rPr>
              <a:t>esenciales. Evidencias del proceso. Producto 4.</a:t>
            </a:r>
            <a:endParaRPr sz="3600">
              <a:solidFill>
                <a:srgbClr val="7B4332"/>
              </a:solidFill>
            </a:endParaRPr>
          </a:p>
        </p:txBody>
      </p:sp>
      <p:pic>
        <p:nvPicPr>
          <p:cNvPr id="496" name="Google Shape;496;p34"/>
          <p:cNvPicPr preferRelativeResize="0"/>
          <p:nvPr/>
        </p:nvPicPr>
        <p:blipFill rotWithShape="1">
          <a:blip r:embed="rId3">
            <a:alphaModFix/>
          </a:blip>
          <a:srcRect b="0" l="0" r="0" t="0"/>
          <a:stretch/>
        </p:blipFill>
        <p:spPr>
          <a:xfrm>
            <a:off x="2811951" y="1847850"/>
            <a:ext cx="6796697" cy="4743605"/>
          </a:xfrm>
          <a:prstGeom prst="rect">
            <a:avLst/>
          </a:prstGeom>
          <a:noFill/>
          <a:ln>
            <a:noFill/>
          </a:ln>
        </p:spPr>
      </p:pic>
      <p:grpSp>
        <p:nvGrpSpPr>
          <p:cNvPr id="497" name="Google Shape;497;p34"/>
          <p:cNvGrpSpPr/>
          <p:nvPr/>
        </p:nvGrpSpPr>
        <p:grpSpPr>
          <a:xfrm>
            <a:off x="66676" y="66675"/>
            <a:ext cx="3295650" cy="1781175"/>
            <a:chOff x="66675" y="66675"/>
            <a:chExt cx="4048125" cy="2274817"/>
          </a:xfrm>
        </p:grpSpPr>
        <p:pic>
          <p:nvPicPr>
            <p:cNvPr id="498" name="Google Shape;498;p34"/>
            <p:cNvPicPr preferRelativeResize="0"/>
            <p:nvPr/>
          </p:nvPicPr>
          <p:blipFill rotWithShape="1">
            <a:blip r:embed="rId4">
              <a:alphaModFix/>
            </a:blip>
            <a:srcRect b="0" l="66823" r="0" t="0"/>
            <a:stretch/>
          </p:blipFill>
          <p:spPr>
            <a:xfrm>
              <a:off x="66675" y="66675"/>
              <a:ext cx="4048125" cy="1831843"/>
            </a:xfrm>
            <a:prstGeom prst="rect">
              <a:avLst/>
            </a:prstGeom>
            <a:noFill/>
            <a:ln>
              <a:noFill/>
            </a:ln>
          </p:spPr>
        </p:pic>
        <p:pic>
          <p:nvPicPr>
            <p:cNvPr id="499" name="Google Shape;499;p34"/>
            <p:cNvPicPr preferRelativeResize="0"/>
            <p:nvPr/>
          </p:nvPicPr>
          <p:blipFill rotWithShape="1">
            <a:blip r:embed="rId5">
              <a:alphaModFix/>
            </a:blip>
            <a:srcRect b="0" l="0" r="0" t="0"/>
            <a:stretch/>
          </p:blipFill>
          <p:spPr>
            <a:xfrm>
              <a:off x="866484" y="1455543"/>
              <a:ext cx="2086266" cy="885949"/>
            </a:xfrm>
            <a:prstGeom prst="rect">
              <a:avLst/>
            </a:prstGeom>
            <a:noFill/>
            <a:ln>
              <a:noFill/>
            </a:ln>
          </p:spPr>
        </p:pic>
      </p:grpSp>
      <p:sp>
        <p:nvSpPr>
          <p:cNvPr id="500" name="Google Shape;500;p34"/>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4" name="Shape 504"/>
        <p:cNvGrpSpPr/>
        <p:nvPr/>
      </p:nvGrpSpPr>
      <p:grpSpPr>
        <a:xfrm>
          <a:off x="0" y="0"/>
          <a:ext cx="0" cy="0"/>
          <a:chOff x="0" y="0"/>
          <a:chExt cx="0" cy="0"/>
        </a:xfrm>
      </p:grpSpPr>
      <p:sp>
        <p:nvSpPr>
          <p:cNvPr id="505" name="Google Shape;505;p35"/>
          <p:cNvSpPr txBox="1"/>
          <p:nvPr>
            <p:ph type="title"/>
          </p:nvPr>
        </p:nvSpPr>
        <p:spPr>
          <a:xfrm>
            <a:off x="4620493" y="877400"/>
            <a:ext cx="6119655" cy="970450"/>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p>
            <a:pPr indent="0" lvl="0" marL="0" rtl="0" algn="ctr">
              <a:spcBef>
                <a:spcPts val="0"/>
              </a:spcBef>
              <a:spcAft>
                <a:spcPts val="0"/>
              </a:spcAft>
              <a:buClr>
                <a:srgbClr val="7B4332"/>
              </a:buClr>
              <a:buSzPts val="3600"/>
              <a:buFont typeface="Lustria"/>
              <a:buNone/>
            </a:pPr>
            <a:r>
              <a:rPr lang="es-MX" sz="3600">
                <a:solidFill>
                  <a:srgbClr val="7B4332"/>
                </a:solidFill>
              </a:rPr>
              <a:t>5.i. Organizador gráfico. Proceso de indagación. Evidencias del proceso. Producto 5.</a:t>
            </a:r>
            <a:endParaRPr sz="3600">
              <a:solidFill>
                <a:srgbClr val="7B4332"/>
              </a:solidFill>
            </a:endParaRPr>
          </a:p>
        </p:txBody>
      </p:sp>
      <p:sp>
        <p:nvSpPr>
          <p:cNvPr id="506" name="Google Shape;506;p35"/>
          <p:cNvSpPr/>
          <p:nvPr/>
        </p:nvSpPr>
        <p:spPr>
          <a:xfrm>
            <a:off x="2781301" y="5210918"/>
            <a:ext cx="6096000" cy="86177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MX" sz="1000">
                <a:solidFill>
                  <a:schemeClr val="lt1"/>
                </a:solidFill>
                <a:latin typeface="Roboto"/>
                <a:ea typeface="Roboto"/>
                <a:cs typeface="Roboto"/>
                <a:sym typeface="Roboto"/>
              </a:rPr>
              <a:t>La indagación científica se enfoca en variadas actividades en las que la ciencia realiza estudios sobre fenómenos, para proponen explicaciones basadas en la evidencia que derivan de su trabajo. Esto se puede llevar al aula, ya que también se refiere la indagación a las actividades que llevan a cabo los estudiantes para desarrollar conocimiento y comprensión sobre las ideas y criterios establecidos para comprender el mundo. </a:t>
            </a:r>
            <a:endParaRPr sz="1000">
              <a:solidFill>
                <a:schemeClr val="lt1"/>
              </a:solidFill>
              <a:latin typeface="Lustria"/>
              <a:ea typeface="Lustria"/>
              <a:cs typeface="Lustria"/>
              <a:sym typeface="Lustria"/>
            </a:endParaRPr>
          </a:p>
        </p:txBody>
      </p:sp>
      <p:pic>
        <p:nvPicPr>
          <p:cNvPr id="507" name="Google Shape;507;p35"/>
          <p:cNvPicPr preferRelativeResize="0"/>
          <p:nvPr/>
        </p:nvPicPr>
        <p:blipFill rotWithShape="1">
          <a:blip r:embed="rId3">
            <a:alphaModFix/>
          </a:blip>
          <a:srcRect b="0" l="0" r="0" t="0"/>
          <a:stretch/>
        </p:blipFill>
        <p:spPr>
          <a:xfrm>
            <a:off x="1064074" y="3291715"/>
            <a:ext cx="888493" cy="544560"/>
          </a:xfrm>
          <a:prstGeom prst="rect">
            <a:avLst/>
          </a:prstGeom>
          <a:noFill/>
          <a:ln>
            <a:noFill/>
          </a:ln>
        </p:spPr>
      </p:pic>
      <p:pic>
        <p:nvPicPr>
          <p:cNvPr id="508" name="Google Shape;508;p35"/>
          <p:cNvPicPr preferRelativeResize="0"/>
          <p:nvPr/>
        </p:nvPicPr>
        <p:blipFill rotWithShape="1">
          <a:blip r:embed="rId4">
            <a:alphaModFix/>
          </a:blip>
          <a:srcRect b="0" l="0" r="0" t="0"/>
          <a:stretch/>
        </p:blipFill>
        <p:spPr>
          <a:xfrm>
            <a:off x="8534368" y="3339995"/>
            <a:ext cx="985848" cy="604229"/>
          </a:xfrm>
          <a:prstGeom prst="rect">
            <a:avLst/>
          </a:prstGeom>
          <a:noFill/>
          <a:ln>
            <a:noFill/>
          </a:ln>
        </p:spPr>
      </p:pic>
      <p:pic>
        <p:nvPicPr>
          <p:cNvPr id="509" name="Google Shape;509;p35"/>
          <p:cNvPicPr preferRelativeResize="0"/>
          <p:nvPr/>
        </p:nvPicPr>
        <p:blipFill rotWithShape="1">
          <a:blip r:embed="rId5">
            <a:alphaModFix/>
          </a:blip>
          <a:srcRect b="0" l="0" r="0" t="0"/>
          <a:stretch/>
        </p:blipFill>
        <p:spPr>
          <a:xfrm>
            <a:off x="2051118" y="3291715"/>
            <a:ext cx="888493" cy="544560"/>
          </a:xfrm>
          <a:prstGeom prst="rect">
            <a:avLst/>
          </a:prstGeom>
          <a:noFill/>
          <a:ln>
            <a:noFill/>
          </a:ln>
        </p:spPr>
      </p:pic>
      <p:pic>
        <p:nvPicPr>
          <p:cNvPr id="510" name="Google Shape;510;p35"/>
          <p:cNvPicPr preferRelativeResize="0"/>
          <p:nvPr/>
        </p:nvPicPr>
        <p:blipFill rotWithShape="1">
          <a:blip r:embed="rId6">
            <a:alphaModFix/>
          </a:blip>
          <a:srcRect b="0" l="0" r="0" t="0"/>
          <a:stretch/>
        </p:blipFill>
        <p:spPr>
          <a:xfrm>
            <a:off x="5217159" y="3314435"/>
            <a:ext cx="951251" cy="583025"/>
          </a:xfrm>
          <a:prstGeom prst="rect">
            <a:avLst/>
          </a:prstGeom>
          <a:noFill/>
          <a:ln>
            <a:noFill/>
          </a:ln>
        </p:spPr>
      </p:pic>
      <p:pic>
        <p:nvPicPr>
          <p:cNvPr id="511" name="Google Shape;511;p35"/>
          <p:cNvPicPr preferRelativeResize="0"/>
          <p:nvPr/>
        </p:nvPicPr>
        <p:blipFill rotWithShape="1">
          <a:blip r:embed="rId7">
            <a:alphaModFix/>
          </a:blip>
          <a:srcRect b="0" l="0" r="0" t="0"/>
          <a:stretch/>
        </p:blipFill>
        <p:spPr>
          <a:xfrm>
            <a:off x="4140441" y="3314435"/>
            <a:ext cx="960104" cy="588451"/>
          </a:xfrm>
          <a:prstGeom prst="rect">
            <a:avLst/>
          </a:prstGeom>
          <a:noFill/>
          <a:ln>
            <a:noFill/>
          </a:ln>
        </p:spPr>
      </p:pic>
      <p:pic>
        <p:nvPicPr>
          <p:cNvPr id="512" name="Google Shape;512;p35"/>
          <p:cNvPicPr preferRelativeResize="0"/>
          <p:nvPr/>
        </p:nvPicPr>
        <p:blipFill rotWithShape="1">
          <a:blip r:embed="rId8">
            <a:alphaModFix/>
          </a:blip>
          <a:srcRect b="0" l="0" r="0" t="0"/>
          <a:stretch/>
        </p:blipFill>
        <p:spPr>
          <a:xfrm>
            <a:off x="10618741" y="3356598"/>
            <a:ext cx="978687" cy="599841"/>
          </a:xfrm>
          <a:prstGeom prst="rect">
            <a:avLst/>
          </a:prstGeom>
          <a:noFill/>
          <a:ln>
            <a:noFill/>
          </a:ln>
        </p:spPr>
      </p:pic>
      <p:pic>
        <p:nvPicPr>
          <p:cNvPr id="513" name="Google Shape;513;p35"/>
          <p:cNvPicPr preferRelativeResize="0"/>
          <p:nvPr/>
        </p:nvPicPr>
        <p:blipFill rotWithShape="1">
          <a:blip r:embed="rId9">
            <a:alphaModFix/>
          </a:blip>
          <a:srcRect b="0" l="0" r="0" t="0"/>
          <a:stretch/>
        </p:blipFill>
        <p:spPr>
          <a:xfrm>
            <a:off x="9600047" y="3356598"/>
            <a:ext cx="958759" cy="587626"/>
          </a:xfrm>
          <a:prstGeom prst="rect">
            <a:avLst/>
          </a:prstGeom>
          <a:noFill/>
          <a:ln>
            <a:noFill/>
          </a:ln>
        </p:spPr>
      </p:pic>
      <p:pic>
        <p:nvPicPr>
          <p:cNvPr id="514" name="Google Shape;514;p35"/>
          <p:cNvPicPr preferRelativeResize="0"/>
          <p:nvPr/>
        </p:nvPicPr>
        <p:blipFill rotWithShape="1">
          <a:blip r:embed="rId10">
            <a:alphaModFix/>
          </a:blip>
          <a:srcRect b="0" l="0" r="0" t="0"/>
          <a:stretch/>
        </p:blipFill>
        <p:spPr>
          <a:xfrm>
            <a:off x="3051539" y="3291715"/>
            <a:ext cx="972674" cy="596155"/>
          </a:xfrm>
          <a:prstGeom prst="rect">
            <a:avLst/>
          </a:prstGeom>
          <a:noFill/>
          <a:ln>
            <a:noFill/>
          </a:ln>
        </p:spPr>
      </p:pic>
      <p:pic>
        <p:nvPicPr>
          <p:cNvPr id="515" name="Google Shape;515;p35"/>
          <p:cNvPicPr preferRelativeResize="0"/>
          <p:nvPr/>
        </p:nvPicPr>
        <p:blipFill rotWithShape="1">
          <a:blip r:embed="rId11">
            <a:alphaModFix/>
          </a:blip>
          <a:srcRect b="0" l="0" r="0" t="0"/>
          <a:stretch/>
        </p:blipFill>
        <p:spPr>
          <a:xfrm>
            <a:off x="7445139" y="3337830"/>
            <a:ext cx="989380" cy="606394"/>
          </a:xfrm>
          <a:prstGeom prst="rect">
            <a:avLst/>
          </a:prstGeom>
          <a:noFill/>
          <a:ln>
            <a:noFill/>
          </a:ln>
        </p:spPr>
      </p:pic>
      <p:pic>
        <p:nvPicPr>
          <p:cNvPr id="516" name="Google Shape;516;p35"/>
          <p:cNvPicPr preferRelativeResize="0"/>
          <p:nvPr/>
        </p:nvPicPr>
        <p:blipFill rotWithShape="1">
          <a:blip r:embed="rId12">
            <a:alphaModFix/>
          </a:blip>
          <a:srcRect b="0" l="0" r="0" t="0"/>
          <a:stretch/>
        </p:blipFill>
        <p:spPr>
          <a:xfrm>
            <a:off x="6323602" y="3337829"/>
            <a:ext cx="973963" cy="596946"/>
          </a:xfrm>
          <a:prstGeom prst="rect">
            <a:avLst/>
          </a:prstGeom>
          <a:noFill/>
          <a:ln>
            <a:noFill/>
          </a:ln>
        </p:spPr>
      </p:pic>
      <p:pic>
        <p:nvPicPr>
          <p:cNvPr id="517" name="Google Shape;517;p35"/>
          <p:cNvPicPr preferRelativeResize="0"/>
          <p:nvPr/>
        </p:nvPicPr>
        <p:blipFill rotWithShape="1">
          <a:blip r:embed="rId13">
            <a:alphaModFix/>
          </a:blip>
          <a:srcRect b="0" l="0" r="0" t="0"/>
          <a:stretch/>
        </p:blipFill>
        <p:spPr>
          <a:xfrm>
            <a:off x="48358" y="3291715"/>
            <a:ext cx="900020" cy="551625"/>
          </a:xfrm>
          <a:prstGeom prst="rect">
            <a:avLst/>
          </a:prstGeom>
          <a:noFill/>
          <a:ln>
            <a:noFill/>
          </a:ln>
        </p:spPr>
      </p:pic>
      <p:sp>
        <p:nvSpPr>
          <p:cNvPr id="518" name="Google Shape;518;p35"/>
          <p:cNvSpPr/>
          <p:nvPr/>
        </p:nvSpPr>
        <p:spPr>
          <a:xfrm rot="-5400000">
            <a:off x="5440371" y="-1074745"/>
            <a:ext cx="504825" cy="11087097"/>
          </a:xfrm>
          <a:prstGeom prst="leftBrace">
            <a:avLst>
              <a:gd fmla="val 8333" name="adj1"/>
              <a:gd fmla="val 50000" name="adj2"/>
            </a:avLst>
          </a:prstGeom>
          <a:noFill/>
          <a:ln cap="rnd" cmpd="sng" w="9525">
            <a:solidFill>
              <a:srgbClr val="B3411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ustria"/>
              <a:ea typeface="Lustria"/>
              <a:cs typeface="Lustria"/>
              <a:sym typeface="Lustria"/>
            </a:endParaRPr>
          </a:p>
        </p:txBody>
      </p:sp>
      <p:grpSp>
        <p:nvGrpSpPr>
          <p:cNvPr id="519" name="Google Shape;519;p35"/>
          <p:cNvGrpSpPr/>
          <p:nvPr/>
        </p:nvGrpSpPr>
        <p:grpSpPr>
          <a:xfrm>
            <a:off x="66676" y="66675"/>
            <a:ext cx="3295650" cy="1781175"/>
            <a:chOff x="66675" y="66675"/>
            <a:chExt cx="4048125" cy="2274817"/>
          </a:xfrm>
        </p:grpSpPr>
        <p:pic>
          <p:nvPicPr>
            <p:cNvPr id="520" name="Google Shape;520;p35"/>
            <p:cNvPicPr preferRelativeResize="0"/>
            <p:nvPr/>
          </p:nvPicPr>
          <p:blipFill rotWithShape="1">
            <a:blip r:embed="rId14">
              <a:alphaModFix/>
            </a:blip>
            <a:srcRect b="0" l="66823" r="0" t="0"/>
            <a:stretch/>
          </p:blipFill>
          <p:spPr>
            <a:xfrm>
              <a:off x="66675" y="66675"/>
              <a:ext cx="4048125" cy="1831843"/>
            </a:xfrm>
            <a:prstGeom prst="rect">
              <a:avLst/>
            </a:prstGeom>
            <a:noFill/>
            <a:ln>
              <a:noFill/>
            </a:ln>
          </p:spPr>
        </p:pic>
        <p:pic>
          <p:nvPicPr>
            <p:cNvPr id="521" name="Google Shape;521;p35"/>
            <p:cNvPicPr preferRelativeResize="0"/>
            <p:nvPr/>
          </p:nvPicPr>
          <p:blipFill rotWithShape="1">
            <a:blip r:embed="rId15">
              <a:alphaModFix/>
            </a:blip>
            <a:srcRect b="0" l="0" r="0" t="0"/>
            <a:stretch/>
          </p:blipFill>
          <p:spPr>
            <a:xfrm>
              <a:off x="866484" y="1455543"/>
              <a:ext cx="2086266" cy="885949"/>
            </a:xfrm>
            <a:prstGeom prst="rect">
              <a:avLst/>
            </a:prstGeom>
            <a:noFill/>
            <a:ln>
              <a:noFill/>
            </a:ln>
          </p:spPr>
        </p:pic>
      </p:grpSp>
      <p:sp>
        <p:nvSpPr>
          <p:cNvPr id="522" name="Google Shape;522;p35"/>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6" name="Shape 526"/>
        <p:cNvGrpSpPr/>
        <p:nvPr/>
      </p:nvGrpSpPr>
      <p:grpSpPr>
        <a:xfrm>
          <a:off x="0" y="0"/>
          <a:ext cx="0" cy="0"/>
          <a:chOff x="0" y="0"/>
          <a:chExt cx="0" cy="0"/>
        </a:xfrm>
      </p:grpSpPr>
      <p:sp>
        <p:nvSpPr>
          <p:cNvPr id="527" name="Google Shape;527;p36"/>
          <p:cNvSpPr txBox="1"/>
          <p:nvPr>
            <p:ph type="title"/>
          </p:nvPr>
        </p:nvSpPr>
        <p:spPr>
          <a:xfrm>
            <a:off x="3543299" y="609600"/>
            <a:ext cx="7724257" cy="970450"/>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p>
            <a:pPr indent="0" lvl="0" marL="0" rtl="0" algn="ctr">
              <a:spcBef>
                <a:spcPts val="0"/>
              </a:spcBef>
              <a:spcAft>
                <a:spcPts val="0"/>
              </a:spcAft>
              <a:buClr>
                <a:srgbClr val="7B4332"/>
              </a:buClr>
              <a:buSzPts val="3600"/>
              <a:buFont typeface="Lustria"/>
              <a:buNone/>
            </a:pPr>
            <a:r>
              <a:rPr lang="es-MX" sz="3600">
                <a:solidFill>
                  <a:srgbClr val="7B4332"/>
                </a:solidFill>
              </a:rPr>
              <a:t>5.i. e)A.M.E general. Evidencias del </a:t>
            </a:r>
            <a:br>
              <a:rPr lang="es-MX" sz="3600">
                <a:solidFill>
                  <a:srgbClr val="7B4332"/>
                </a:solidFill>
              </a:rPr>
            </a:br>
            <a:r>
              <a:rPr lang="es-MX" sz="3600">
                <a:solidFill>
                  <a:srgbClr val="7B4332"/>
                </a:solidFill>
              </a:rPr>
              <a:t>proceso. Producto 6.</a:t>
            </a:r>
            <a:endParaRPr sz="3600">
              <a:solidFill>
                <a:srgbClr val="7B4332"/>
              </a:solidFill>
            </a:endParaRPr>
          </a:p>
        </p:txBody>
      </p:sp>
      <p:pic>
        <p:nvPicPr>
          <p:cNvPr id="528" name="Google Shape;528;p36"/>
          <p:cNvPicPr preferRelativeResize="0"/>
          <p:nvPr/>
        </p:nvPicPr>
        <p:blipFill rotWithShape="1">
          <a:blip r:embed="rId3">
            <a:alphaModFix/>
          </a:blip>
          <a:srcRect b="0" l="0" r="0" t="0"/>
          <a:stretch/>
        </p:blipFill>
        <p:spPr>
          <a:xfrm>
            <a:off x="1567048" y="1628359"/>
            <a:ext cx="5382335" cy="2436190"/>
          </a:xfrm>
          <a:prstGeom prst="rect">
            <a:avLst/>
          </a:prstGeom>
          <a:noFill/>
          <a:ln>
            <a:noFill/>
          </a:ln>
        </p:spPr>
      </p:pic>
      <p:grpSp>
        <p:nvGrpSpPr>
          <p:cNvPr id="529" name="Google Shape;529;p36"/>
          <p:cNvGrpSpPr/>
          <p:nvPr/>
        </p:nvGrpSpPr>
        <p:grpSpPr>
          <a:xfrm>
            <a:off x="66676" y="66675"/>
            <a:ext cx="3295650" cy="1781175"/>
            <a:chOff x="66675" y="66675"/>
            <a:chExt cx="4048125" cy="2274817"/>
          </a:xfrm>
        </p:grpSpPr>
        <p:pic>
          <p:nvPicPr>
            <p:cNvPr id="530" name="Google Shape;530;p36"/>
            <p:cNvPicPr preferRelativeResize="0"/>
            <p:nvPr/>
          </p:nvPicPr>
          <p:blipFill rotWithShape="1">
            <a:blip r:embed="rId4">
              <a:alphaModFix/>
            </a:blip>
            <a:srcRect b="0" l="66823" r="0" t="0"/>
            <a:stretch/>
          </p:blipFill>
          <p:spPr>
            <a:xfrm>
              <a:off x="66675" y="66675"/>
              <a:ext cx="4048125" cy="1831843"/>
            </a:xfrm>
            <a:prstGeom prst="rect">
              <a:avLst/>
            </a:prstGeom>
            <a:noFill/>
            <a:ln>
              <a:noFill/>
            </a:ln>
          </p:spPr>
        </p:pic>
        <p:pic>
          <p:nvPicPr>
            <p:cNvPr id="531" name="Google Shape;531;p36"/>
            <p:cNvPicPr preferRelativeResize="0"/>
            <p:nvPr/>
          </p:nvPicPr>
          <p:blipFill rotWithShape="1">
            <a:blip r:embed="rId5">
              <a:alphaModFix/>
            </a:blip>
            <a:srcRect b="0" l="0" r="0" t="0"/>
            <a:stretch/>
          </p:blipFill>
          <p:spPr>
            <a:xfrm>
              <a:off x="866484" y="1455543"/>
              <a:ext cx="2086266" cy="885949"/>
            </a:xfrm>
            <a:prstGeom prst="rect">
              <a:avLst/>
            </a:prstGeom>
            <a:noFill/>
            <a:ln>
              <a:noFill/>
            </a:ln>
          </p:spPr>
        </p:pic>
      </p:grpSp>
      <p:sp>
        <p:nvSpPr>
          <p:cNvPr id="532" name="Google Shape;532;p36"/>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MX"/>
              <a:t>‹#›</a:t>
            </a:fld>
            <a:endParaRPr/>
          </a:p>
        </p:txBody>
      </p:sp>
      <p:pic>
        <p:nvPicPr>
          <p:cNvPr id="533" name="Google Shape;533;p36"/>
          <p:cNvPicPr preferRelativeResize="0"/>
          <p:nvPr/>
        </p:nvPicPr>
        <p:blipFill rotWithShape="1">
          <a:blip r:embed="rId6">
            <a:alphaModFix/>
          </a:blip>
          <a:srcRect b="0" l="0" r="0" t="0"/>
          <a:stretch/>
        </p:blipFill>
        <p:spPr>
          <a:xfrm>
            <a:off x="4678401" y="4064549"/>
            <a:ext cx="5454051" cy="2625962"/>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7" name="Shape 537"/>
        <p:cNvGrpSpPr/>
        <p:nvPr/>
      </p:nvGrpSpPr>
      <p:grpSpPr>
        <a:xfrm>
          <a:off x="0" y="0"/>
          <a:ext cx="0" cy="0"/>
          <a:chOff x="0" y="0"/>
          <a:chExt cx="0" cy="0"/>
        </a:xfrm>
      </p:grpSpPr>
      <p:sp>
        <p:nvSpPr>
          <p:cNvPr id="538" name="Google Shape;538;p37"/>
          <p:cNvSpPr txBox="1"/>
          <p:nvPr>
            <p:ph type="title"/>
          </p:nvPr>
        </p:nvSpPr>
        <p:spPr>
          <a:xfrm>
            <a:off x="3590925" y="609600"/>
            <a:ext cx="7676632" cy="970450"/>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p>
            <a:pPr indent="0" lvl="0" marL="0" rtl="0" algn="ctr">
              <a:spcBef>
                <a:spcPts val="0"/>
              </a:spcBef>
              <a:spcAft>
                <a:spcPts val="0"/>
              </a:spcAft>
              <a:buClr>
                <a:srgbClr val="7B4332"/>
              </a:buClr>
              <a:buSzPts val="3600"/>
              <a:buFont typeface="Lustria"/>
              <a:buNone/>
            </a:pPr>
            <a:r>
              <a:rPr lang="es-MX" sz="3600">
                <a:solidFill>
                  <a:srgbClr val="7B4332"/>
                </a:solidFill>
              </a:rPr>
              <a:t>5.i. e)A.M.E general. Evidencias del </a:t>
            </a:r>
            <a:br>
              <a:rPr lang="es-MX" sz="3600">
                <a:solidFill>
                  <a:srgbClr val="7B4332"/>
                </a:solidFill>
              </a:rPr>
            </a:br>
            <a:r>
              <a:rPr lang="es-MX" sz="3600">
                <a:solidFill>
                  <a:srgbClr val="7B4332"/>
                </a:solidFill>
              </a:rPr>
              <a:t>proceso. Producto 6. Cont.</a:t>
            </a:r>
            <a:endParaRPr sz="3600">
              <a:solidFill>
                <a:srgbClr val="7B4332"/>
              </a:solidFill>
            </a:endParaRPr>
          </a:p>
        </p:txBody>
      </p:sp>
      <p:grpSp>
        <p:nvGrpSpPr>
          <p:cNvPr id="539" name="Google Shape;539;p37"/>
          <p:cNvGrpSpPr/>
          <p:nvPr/>
        </p:nvGrpSpPr>
        <p:grpSpPr>
          <a:xfrm>
            <a:off x="66676" y="66675"/>
            <a:ext cx="3295650" cy="1781175"/>
            <a:chOff x="66675" y="66675"/>
            <a:chExt cx="4048125" cy="2274817"/>
          </a:xfrm>
        </p:grpSpPr>
        <p:pic>
          <p:nvPicPr>
            <p:cNvPr id="540" name="Google Shape;540;p37"/>
            <p:cNvPicPr preferRelativeResize="0"/>
            <p:nvPr/>
          </p:nvPicPr>
          <p:blipFill rotWithShape="1">
            <a:blip r:embed="rId3">
              <a:alphaModFix/>
            </a:blip>
            <a:srcRect b="0" l="66823" r="0" t="0"/>
            <a:stretch/>
          </p:blipFill>
          <p:spPr>
            <a:xfrm>
              <a:off x="66675" y="66675"/>
              <a:ext cx="4048125" cy="1831843"/>
            </a:xfrm>
            <a:prstGeom prst="rect">
              <a:avLst/>
            </a:prstGeom>
            <a:noFill/>
            <a:ln>
              <a:noFill/>
            </a:ln>
          </p:spPr>
        </p:pic>
        <p:pic>
          <p:nvPicPr>
            <p:cNvPr id="541" name="Google Shape;541;p37"/>
            <p:cNvPicPr preferRelativeResize="0"/>
            <p:nvPr/>
          </p:nvPicPr>
          <p:blipFill rotWithShape="1">
            <a:blip r:embed="rId4">
              <a:alphaModFix/>
            </a:blip>
            <a:srcRect b="0" l="0" r="0" t="0"/>
            <a:stretch/>
          </p:blipFill>
          <p:spPr>
            <a:xfrm>
              <a:off x="866484" y="1455543"/>
              <a:ext cx="2086266" cy="885949"/>
            </a:xfrm>
            <a:prstGeom prst="rect">
              <a:avLst/>
            </a:prstGeom>
            <a:noFill/>
            <a:ln>
              <a:noFill/>
            </a:ln>
          </p:spPr>
        </p:pic>
      </p:grpSp>
      <p:sp>
        <p:nvSpPr>
          <p:cNvPr id="542" name="Google Shape;542;p37"/>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MX"/>
              <a:t>‹#›</a:t>
            </a:fld>
            <a:endParaRPr/>
          </a:p>
        </p:txBody>
      </p:sp>
      <p:pic>
        <p:nvPicPr>
          <p:cNvPr id="543" name="Google Shape;543;p37"/>
          <p:cNvPicPr preferRelativeResize="0"/>
          <p:nvPr/>
        </p:nvPicPr>
        <p:blipFill rotWithShape="1">
          <a:blip r:embed="rId5">
            <a:alphaModFix/>
          </a:blip>
          <a:srcRect b="0" l="0" r="0" t="0"/>
          <a:stretch/>
        </p:blipFill>
        <p:spPr>
          <a:xfrm>
            <a:off x="1362572" y="1968593"/>
            <a:ext cx="4141936" cy="3105235"/>
          </a:xfrm>
          <a:prstGeom prst="rect">
            <a:avLst/>
          </a:prstGeom>
          <a:noFill/>
          <a:ln>
            <a:noFill/>
          </a:ln>
        </p:spPr>
      </p:pic>
      <p:pic>
        <p:nvPicPr>
          <p:cNvPr id="544" name="Google Shape;544;p37"/>
          <p:cNvPicPr preferRelativeResize="0"/>
          <p:nvPr/>
        </p:nvPicPr>
        <p:blipFill rotWithShape="1">
          <a:blip r:embed="rId6">
            <a:alphaModFix/>
          </a:blip>
          <a:srcRect b="0" l="0" r="0" t="0"/>
          <a:stretch/>
        </p:blipFill>
        <p:spPr>
          <a:xfrm>
            <a:off x="5595042" y="3038677"/>
            <a:ext cx="4982254" cy="356829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8" name="Shape 548"/>
        <p:cNvGrpSpPr/>
        <p:nvPr/>
      </p:nvGrpSpPr>
      <p:grpSpPr>
        <a:xfrm>
          <a:off x="0" y="0"/>
          <a:ext cx="0" cy="0"/>
          <a:chOff x="0" y="0"/>
          <a:chExt cx="0" cy="0"/>
        </a:xfrm>
      </p:grpSpPr>
      <p:sp>
        <p:nvSpPr>
          <p:cNvPr id="549" name="Google Shape;549;p38"/>
          <p:cNvSpPr txBox="1"/>
          <p:nvPr>
            <p:ph type="title"/>
          </p:nvPr>
        </p:nvSpPr>
        <p:spPr>
          <a:xfrm>
            <a:off x="3752850" y="0"/>
            <a:ext cx="8439150" cy="970450"/>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Autofit/>
          </a:bodyPr>
          <a:lstStyle/>
          <a:p>
            <a:pPr indent="0" lvl="0" marL="0" rtl="0" algn="ctr">
              <a:spcBef>
                <a:spcPts val="0"/>
              </a:spcBef>
              <a:spcAft>
                <a:spcPts val="0"/>
              </a:spcAft>
              <a:buClr>
                <a:srgbClr val="7B4332"/>
              </a:buClr>
              <a:buSzPts val="3000"/>
              <a:buFont typeface="Lustria"/>
              <a:buNone/>
            </a:pPr>
            <a:r>
              <a:rPr lang="es-MX" sz="3000">
                <a:solidFill>
                  <a:srgbClr val="7B4332"/>
                </a:solidFill>
              </a:rPr>
              <a:t>5. i. g) E.I.P. Resumen. Evidencias del proceso- Producto 7.</a:t>
            </a:r>
            <a:endParaRPr sz="3000"/>
          </a:p>
        </p:txBody>
      </p:sp>
      <p:grpSp>
        <p:nvGrpSpPr>
          <p:cNvPr id="550" name="Google Shape;550;p38"/>
          <p:cNvGrpSpPr/>
          <p:nvPr/>
        </p:nvGrpSpPr>
        <p:grpSpPr>
          <a:xfrm>
            <a:off x="66676" y="66675"/>
            <a:ext cx="3295650" cy="1781175"/>
            <a:chOff x="66675" y="66675"/>
            <a:chExt cx="4048125" cy="2274817"/>
          </a:xfrm>
        </p:grpSpPr>
        <p:pic>
          <p:nvPicPr>
            <p:cNvPr id="551" name="Google Shape;551;p38"/>
            <p:cNvPicPr preferRelativeResize="0"/>
            <p:nvPr/>
          </p:nvPicPr>
          <p:blipFill rotWithShape="1">
            <a:blip r:embed="rId3">
              <a:alphaModFix/>
            </a:blip>
            <a:srcRect b="0" l="66823" r="0" t="0"/>
            <a:stretch/>
          </p:blipFill>
          <p:spPr>
            <a:xfrm>
              <a:off x="66675" y="66675"/>
              <a:ext cx="4048125" cy="1831843"/>
            </a:xfrm>
            <a:prstGeom prst="rect">
              <a:avLst/>
            </a:prstGeom>
            <a:noFill/>
            <a:ln>
              <a:noFill/>
            </a:ln>
          </p:spPr>
        </p:pic>
        <p:pic>
          <p:nvPicPr>
            <p:cNvPr id="552" name="Google Shape;552;p38"/>
            <p:cNvPicPr preferRelativeResize="0"/>
            <p:nvPr/>
          </p:nvPicPr>
          <p:blipFill rotWithShape="1">
            <a:blip r:embed="rId4">
              <a:alphaModFix/>
            </a:blip>
            <a:srcRect b="0" l="0" r="0" t="0"/>
            <a:stretch/>
          </p:blipFill>
          <p:spPr>
            <a:xfrm>
              <a:off x="866484" y="1455543"/>
              <a:ext cx="2086266" cy="885949"/>
            </a:xfrm>
            <a:prstGeom prst="rect">
              <a:avLst/>
            </a:prstGeom>
            <a:noFill/>
            <a:ln>
              <a:noFill/>
            </a:ln>
          </p:spPr>
        </p:pic>
      </p:grpSp>
      <p:sp>
        <p:nvSpPr>
          <p:cNvPr id="553" name="Google Shape;553;p38"/>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MX"/>
              <a:t>‹#›</a:t>
            </a:fld>
            <a:endParaRPr/>
          </a:p>
        </p:txBody>
      </p:sp>
      <p:pic>
        <p:nvPicPr>
          <p:cNvPr id="554" name="Google Shape;554;p38"/>
          <p:cNvPicPr preferRelativeResize="0"/>
          <p:nvPr/>
        </p:nvPicPr>
        <p:blipFill rotWithShape="1">
          <a:blip r:embed="rId5">
            <a:alphaModFix/>
          </a:blip>
          <a:srcRect b="0" l="0" r="0" t="0"/>
          <a:stretch/>
        </p:blipFill>
        <p:spPr>
          <a:xfrm>
            <a:off x="1484768" y="1715649"/>
            <a:ext cx="4651167" cy="3254704"/>
          </a:xfrm>
          <a:prstGeom prst="rect">
            <a:avLst/>
          </a:prstGeom>
          <a:noFill/>
          <a:ln>
            <a:noFill/>
          </a:ln>
        </p:spPr>
      </p:pic>
      <p:pic>
        <p:nvPicPr>
          <p:cNvPr id="555" name="Google Shape;555;p38"/>
          <p:cNvPicPr preferRelativeResize="0"/>
          <p:nvPr/>
        </p:nvPicPr>
        <p:blipFill rotWithShape="1">
          <a:blip r:embed="rId6">
            <a:alphaModFix/>
          </a:blip>
          <a:srcRect b="0" l="0" r="0" t="0"/>
          <a:stretch/>
        </p:blipFill>
        <p:spPr>
          <a:xfrm>
            <a:off x="5996778" y="3114391"/>
            <a:ext cx="4824886" cy="3524562"/>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9" name="Shape 559"/>
        <p:cNvGrpSpPr/>
        <p:nvPr/>
      </p:nvGrpSpPr>
      <p:grpSpPr>
        <a:xfrm>
          <a:off x="0" y="0"/>
          <a:ext cx="0" cy="0"/>
          <a:chOff x="0" y="0"/>
          <a:chExt cx="0" cy="0"/>
        </a:xfrm>
      </p:grpSpPr>
      <p:sp>
        <p:nvSpPr>
          <p:cNvPr id="560" name="Google Shape;560;p39"/>
          <p:cNvSpPr txBox="1"/>
          <p:nvPr>
            <p:ph type="title"/>
          </p:nvPr>
        </p:nvSpPr>
        <p:spPr>
          <a:xfrm>
            <a:off x="3448050" y="493553"/>
            <a:ext cx="8743950" cy="970450"/>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Autofit/>
          </a:bodyPr>
          <a:lstStyle/>
          <a:p>
            <a:pPr indent="0" lvl="0" marL="0" rtl="0" algn="ctr">
              <a:spcBef>
                <a:spcPts val="0"/>
              </a:spcBef>
              <a:spcAft>
                <a:spcPts val="0"/>
              </a:spcAft>
              <a:buClr>
                <a:srgbClr val="7B4332"/>
              </a:buClr>
              <a:buSzPts val="3000"/>
              <a:buFont typeface="Lustria"/>
              <a:buNone/>
            </a:pPr>
            <a:r>
              <a:rPr lang="es-MX" sz="3000">
                <a:solidFill>
                  <a:srgbClr val="7B4332"/>
                </a:solidFill>
              </a:rPr>
              <a:t>5. i. g) E.I.P. Resumen. Evidencias del proceso. Producto 7. Cont.</a:t>
            </a:r>
            <a:endParaRPr sz="3000"/>
          </a:p>
        </p:txBody>
      </p:sp>
      <p:grpSp>
        <p:nvGrpSpPr>
          <p:cNvPr id="561" name="Google Shape;561;p39"/>
          <p:cNvGrpSpPr/>
          <p:nvPr/>
        </p:nvGrpSpPr>
        <p:grpSpPr>
          <a:xfrm>
            <a:off x="66676" y="66675"/>
            <a:ext cx="3295650" cy="1781175"/>
            <a:chOff x="66675" y="66675"/>
            <a:chExt cx="4048125" cy="2274817"/>
          </a:xfrm>
        </p:grpSpPr>
        <p:pic>
          <p:nvPicPr>
            <p:cNvPr id="562" name="Google Shape;562;p39"/>
            <p:cNvPicPr preferRelativeResize="0"/>
            <p:nvPr/>
          </p:nvPicPr>
          <p:blipFill rotWithShape="1">
            <a:blip r:embed="rId3">
              <a:alphaModFix/>
            </a:blip>
            <a:srcRect b="0" l="66823" r="0" t="0"/>
            <a:stretch/>
          </p:blipFill>
          <p:spPr>
            <a:xfrm>
              <a:off x="66675" y="66675"/>
              <a:ext cx="4048125" cy="1831843"/>
            </a:xfrm>
            <a:prstGeom prst="rect">
              <a:avLst/>
            </a:prstGeom>
            <a:noFill/>
            <a:ln>
              <a:noFill/>
            </a:ln>
          </p:spPr>
        </p:pic>
        <p:pic>
          <p:nvPicPr>
            <p:cNvPr id="563" name="Google Shape;563;p39"/>
            <p:cNvPicPr preferRelativeResize="0"/>
            <p:nvPr/>
          </p:nvPicPr>
          <p:blipFill rotWithShape="1">
            <a:blip r:embed="rId4">
              <a:alphaModFix/>
            </a:blip>
            <a:srcRect b="0" l="0" r="0" t="0"/>
            <a:stretch/>
          </p:blipFill>
          <p:spPr>
            <a:xfrm>
              <a:off x="866484" y="1455543"/>
              <a:ext cx="2086266" cy="885949"/>
            </a:xfrm>
            <a:prstGeom prst="rect">
              <a:avLst/>
            </a:prstGeom>
            <a:noFill/>
            <a:ln>
              <a:noFill/>
            </a:ln>
          </p:spPr>
        </p:pic>
      </p:grpSp>
      <p:sp>
        <p:nvSpPr>
          <p:cNvPr id="564" name="Google Shape;564;p39"/>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MX"/>
              <a:t>‹#›</a:t>
            </a:fld>
            <a:endParaRPr/>
          </a:p>
        </p:txBody>
      </p:sp>
      <p:pic>
        <p:nvPicPr>
          <p:cNvPr id="565" name="Google Shape;565;p39"/>
          <p:cNvPicPr preferRelativeResize="0"/>
          <p:nvPr/>
        </p:nvPicPr>
        <p:blipFill rotWithShape="1">
          <a:blip r:embed="rId5">
            <a:alphaModFix/>
          </a:blip>
          <a:srcRect b="0" l="0" r="0" t="0"/>
          <a:stretch/>
        </p:blipFill>
        <p:spPr>
          <a:xfrm>
            <a:off x="1332315" y="1847850"/>
            <a:ext cx="4832560" cy="2858936"/>
          </a:xfrm>
          <a:prstGeom prst="rect">
            <a:avLst/>
          </a:prstGeom>
          <a:noFill/>
          <a:ln>
            <a:noFill/>
          </a:ln>
        </p:spPr>
      </p:pic>
      <p:pic>
        <p:nvPicPr>
          <p:cNvPr id="566" name="Google Shape;566;p39"/>
          <p:cNvPicPr preferRelativeResize="0"/>
          <p:nvPr/>
        </p:nvPicPr>
        <p:blipFill rotWithShape="1">
          <a:blip r:embed="rId6">
            <a:alphaModFix/>
          </a:blip>
          <a:srcRect b="0" l="0" r="0" t="0"/>
          <a:stretch/>
        </p:blipFill>
        <p:spPr>
          <a:xfrm>
            <a:off x="6388815" y="2824681"/>
            <a:ext cx="5254400" cy="3548426"/>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0" name="Shape 570"/>
        <p:cNvGrpSpPr/>
        <p:nvPr/>
      </p:nvGrpSpPr>
      <p:grpSpPr>
        <a:xfrm>
          <a:off x="0" y="0"/>
          <a:ext cx="0" cy="0"/>
          <a:chOff x="0" y="0"/>
          <a:chExt cx="0" cy="0"/>
        </a:xfrm>
      </p:grpSpPr>
      <p:sp>
        <p:nvSpPr>
          <p:cNvPr id="571" name="Google Shape;571;p40"/>
          <p:cNvSpPr txBox="1"/>
          <p:nvPr>
            <p:ph type="title"/>
          </p:nvPr>
        </p:nvSpPr>
        <p:spPr>
          <a:xfrm>
            <a:off x="3457575" y="0"/>
            <a:ext cx="8734425" cy="970450"/>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Autofit/>
          </a:bodyPr>
          <a:lstStyle/>
          <a:p>
            <a:pPr indent="0" lvl="0" marL="0" rtl="0" algn="ctr">
              <a:spcBef>
                <a:spcPts val="0"/>
              </a:spcBef>
              <a:spcAft>
                <a:spcPts val="0"/>
              </a:spcAft>
              <a:buClr>
                <a:srgbClr val="7B4332"/>
              </a:buClr>
              <a:buSzPts val="3000"/>
              <a:buFont typeface="Lustria"/>
              <a:buNone/>
            </a:pPr>
            <a:r>
              <a:rPr lang="es-MX" sz="3000">
                <a:solidFill>
                  <a:srgbClr val="7B4332"/>
                </a:solidFill>
              </a:rPr>
              <a:t>5. i. g) E.I.P. Resumen. Evidencias del proceso. Producto 7. Cont.</a:t>
            </a:r>
            <a:endParaRPr sz="3000"/>
          </a:p>
        </p:txBody>
      </p:sp>
      <p:grpSp>
        <p:nvGrpSpPr>
          <p:cNvPr id="572" name="Google Shape;572;p40"/>
          <p:cNvGrpSpPr/>
          <p:nvPr/>
        </p:nvGrpSpPr>
        <p:grpSpPr>
          <a:xfrm>
            <a:off x="66676" y="66675"/>
            <a:ext cx="3295650" cy="1781175"/>
            <a:chOff x="66675" y="66675"/>
            <a:chExt cx="4048125" cy="2274817"/>
          </a:xfrm>
        </p:grpSpPr>
        <p:pic>
          <p:nvPicPr>
            <p:cNvPr id="573" name="Google Shape;573;p40"/>
            <p:cNvPicPr preferRelativeResize="0"/>
            <p:nvPr/>
          </p:nvPicPr>
          <p:blipFill rotWithShape="1">
            <a:blip r:embed="rId3">
              <a:alphaModFix/>
            </a:blip>
            <a:srcRect b="0" l="66823" r="0" t="0"/>
            <a:stretch/>
          </p:blipFill>
          <p:spPr>
            <a:xfrm>
              <a:off x="66675" y="66675"/>
              <a:ext cx="4048125" cy="1831843"/>
            </a:xfrm>
            <a:prstGeom prst="rect">
              <a:avLst/>
            </a:prstGeom>
            <a:noFill/>
            <a:ln>
              <a:noFill/>
            </a:ln>
          </p:spPr>
        </p:pic>
        <p:pic>
          <p:nvPicPr>
            <p:cNvPr id="574" name="Google Shape;574;p40"/>
            <p:cNvPicPr preferRelativeResize="0"/>
            <p:nvPr/>
          </p:nvPicPr>
          <p:blipFill rotWithShape="1">
            <a:blip r:embed="rId4">
              <a:alphaModFix/>
            </a:blip>
            <a:srcRect b="0" l="0" r="0" t="0"/>
            <a:stretch/>
          </p:blipFill>
          <p:spPr>
            <a:xfrm>
              <a:off x="866484" y="1455543"/>
              <a:ext cx="2086266" cy="885949"/>
            </a:xfrm>
            <a:prstGeom prst="rect">
              <a:avLst/>
            </a:prstGeom>
            <a:noFill/>
            <a:ln>
              <a:noFill/>
            </a:ln>
          </p:spPr>
        </p:pic>
      </p:grpSp>
      <p:sp>
        <p:nvSpPr>
          <p:cNvPr id="575" name="Google Shape;575;p40"/>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MX"/>
              <a:t>‹#›</a:t>
            </a:fld>
            <a:endParaRPr/>
          </a:p>
        </p:txBody>
      </p:sp>
      <p:pic>
        <p:nvPicPr>
          <p:cNvPr id="576" name="Google Shape;576;p40"/>
          <p:cNvPicPr preferRelativeResize="0"/>
          <p:nvPr/>
        </p:nvPicPr>
        <p:blipFill rotWithShape="1">
          <a:blip r:embed="rId5">
            <a:alphaModFix/>
          </a:blip>
          <a:srcRect b="0" l="0" r="0" t="0"/>
          <a:stretch/>
        </p:blipFill>
        <p:spPr>
          <a:xfrm>
            <a:off x="4108326" y="1154155"/>
            <a:ext cx="5730104" cy="4014423"/>
          </a:xfrm>
          <a:prstGeom prst="rect">
            <a:avLst/>
          </a:prstGeom>
          <a:noFill/>
          <a:ln>
            <a:noFill/>
          </a:ln>
        </p:spPr>
      </p:pic>
      <p:pic>
        <p:nvPicPr>
          <p:cNvPr id="577" name="Google Shape;577;p40"/>
          <p:cNvPicPr preferRelativeResize="0"/>
          <p:nvPr/>
        </p:nvPicPr>
        <p:blipFill rotWithShape="1">
          <a:blip r:embed="rId6">
            <a:alphaModFix/>
          </a:blip>
          <a:srcRect b="0" l="0" r="0" t="0"/>
          <a:stretch/>
        </p:blipFill>
        <p:spPr>
          <a:xfrm>
            <a:off x="4108326" y="5044073"/>
            <a:ext cx="5730104" cy="150753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7" name="Shape 177"/>
        <p:cNvGrpSpPr/>
        <p:nvPr/>
      </p:nvGrpSpPr>
      <p:grpSpPr>
        <a:xfrm>
          <a:off x="0" y="0"/>
          <a:ext cx="0" cy="0"/>
          <a:chOff x="0" y="0"/>
          <a:chExt cx="0" cy="0"/>
        </a:xfrm>
      </p:grpSpPr>
      <p:graphicFrame>
        <p:nvGraphicFramePr>
          <p:cNvPr id="178" name="Google Shape;178;p4"/>
          <p:cNvGraphicFramePr/>
          <p:nvPr/>
        </p:nvGraphicFramePr>
        <p:xfrm>
          <a:off x="14044" y="719666"/>
          <a:ext cx="3000000" cy="3000000"/>
        </p:xfrm>
        <a:graphic>
          <a:graphicData uri="http://schemas.openxmlformats.org/drawingml/2006/table">
            <a:tbl>
              <a:tblPr bandRow="1" firstRow="1">
                <a:noFill/>
                <a:tableStyleId>{487EE52A-FD5A-47C6-AC18-7CF42A9EA96A}</a:tableStyleId>
              </a:tblPr>
              <a:tblGrid>
                <a:gridCol w="1340075"/>
                <a:gridCol w="737050"/>
                <a:gridCol w="3768975"/>
                <a:gridCol w="5497675"/>
                <a:gridCol w="834200"/>
              </a:tblGrid>
              <a:tr h="370850">
                <a:tc>
                  <a:txBody>
                    <a:bodyPr/>
                    <a:lstStyle/>
                    <a:p>
                      <a:pPr indent="0" lvl="0" marL="0" marR="0" rtl="0" algn="ctr">
                        <a:spcBef>
                          <a:spcPts val="0"/>
                        </a:spcBef>
                        <a:spcAft>
                          <a:spcPts val="0"/>
                        </a:spcAft>
                        <a:buNone/>
                      </a:pPr>
                      <a:r>
                        <a:rPr lang="es-MX" sz="1800" u="none" cap="none" strike="noStrike"/>
                        <a:t>Apartado </a:t>
                      </a:r>
                      <a:endParaRPr sz="1800" u="none" cap="none" strike="noStrike"/>
                    </a:p>
                  </a:txBody>
                  <a:tcPr marT="45725" marB="45725" marR="91450" marL="91450"/>
                </a:tc>
                <a:tc>
                  <a:txBody>
                    <a:bodyPr/>
                    <a:lstStyle/>
                    <a:p>
                      <a:pPr indent="0" lvl="0" marL="0" marR="0" rtl="0" algn="ctr">
                        <a:spcBef>
                          <a:spcPts val="0"/>
                        </a:spcBef>
                        <a:spcAft>
                          <a:spcPts val="0"/>
                        </a:spcAft>
                        <a:buNone/>
                      </a:pPr>
                      <a:r>
                        <a:rPr lang="es-MX" sz="1800" u="none" cap="none" strike="noStrike"/>
                        <a:t>Pág.</a:t>
                      </a:r>
                      <a:endParaRPr sz="1800" u="none" cap="none" strike="noStrike"/>
                    </a:p>
                  </a:txBody>
                  <a:tcPr marT="45725" marB="45725" marR="91450" marL="91450"/>
                </a:tc>
                <a:tc>
                  <a:txBody>
                    <a:bodyPr/>
                    <a:lstStyle/>
                    <a:p>
                      <a:pPr indent="0" lvl="0" marL="0" marR="0" rtl="0" algn="ctr">
                        <a:spcBef>
                          <a:spcPts val="0"/>
                        </a:spcBef>
                        <a:spcAft>
                          <a:spcPts val="0"/>
                        </a:spcAft>
                        <a:buNone/>
                      </a:pPr>
                      <a:r>
                        <a:rPr lang="es-MX" sz="1800" u="none" cap="none" strike="noStrike"/>
                        <a:t>Contenidos que Deben aparecer en pantalla/Diapositiva</a:t>
                      </a:r>
                      <a:endParaRPr sz="1800" u="none" cap="none" strike="noStrike"/>
                    </a:p>
                  </a:txBody>
                  <a:tcPr marT="45725" marB="45725" marR="91450" marL="91450"/>
                </a:tc>
                <a:tc>
                  <a:txBody>
                    <a:bodyPr/>
                    <a:lstStyle/>
                    <a:p>
                      <a:pPr indent="0" lvl="0" marL="0" marR="0" rtl="0" algn="ctr">
                        <a:spcBef>
                          <a:spcPts val="0"/>
                        </a:spcBef>
                        <a:spcAft>
                          <a:spcPts val="0"/>
                        </a:spcAft>
                        <a:buNone/>
                      </a:pPr>
                      <a:r>
                        <a:rPr lang="es-MX" sz="1800" u="none" cap="none" strike="noStrike"/>
                        <a:t>Recomendaciones</a:t>
                      </a:r>
                      <a:endParaRPr sz="1800" u="none" cap="none" strike="noStrike"/>
                    </a:p>
                  </a:txBody>
                  <a:tcPr marT="45725" marB="45725" marR="91450" marL="91450"/>
                </a:tc>
                <a:tc>
                  <a:txBody>
                    <a:bodyPr/>
                    <a:lstStyle/>
                    <a:p>
                      <a:pPr indent="0" lvl="0" marL="0" marR="0" rtl="0" algn="ctr">
                        <a:spcBef>
                          <a:spcPts val="0"/>
                        </a:spcBef>
                        <a:spcAft>
                          <a:spcPts val="0"/>
                        </a:spcAft>
                        <a:buNone/>
                      </a:pPr>
                      <a:r>
                        <a:rPr lang="es-MX" sz="1800" u="none" cap="none" strike="noStrike"/>
                        <a:t>✓ / X </a:t>
                      </a:r>
                      <a:endParaRPr sz="1800" u="none" cap="none" strike="noStrike"/>
                    </a:p>
                  </a:txBody>
                  <a:tcPr marT="45725" marB="45725" marR="91450" marL="91450"/>
                </a:tc>
              </a:tr>
              <a:tr h="370850">
                <a:tc>
                  <a:txBody>
                    <a:bodyPr/>
                    <a:lstStyle/>
                    <a:p>
                      <a:pPr indent="0" lvl="0" marL="0" marR="0" rtl="0" algn="ctr">
                        <a:spcBef>
                          <a:spcPts val="0"/>
                        </a:spcBef>
                        <a:spcAft>
                          <a:spcPts val="0"/>
                        </a:spcAft>
                        <a:buNone/>
                      </a:pPr>
                      <a:r>
                        <a:rPr lang="es-MX" sz="1000" u="none" cap="none" strike="noStrike"/>
                        <a:t>5.a </a:t>
                      </a:r>
                      <a:endParaRPr sz="1000" u="none" cap="none" strike="noStrike"/>
                    </a:p>
                  </a:txBody>
                  <a:tcPr marT="45725" marB="45725" marR="91450" marL="91450"/>
                </a:tc>
                <a:tc>
                  <a:txBody>
                    <a:bodyPr/>
                    <a:lstStyle/>
                    <a:p>
                      <a:pPr indent="0" lvl="0" marL="0" marR="0" rtl="0" algn="l">
                        <a:spcBef>
                          <a:spcPts val="0"/>
                        </a:spcBef>
                        <a:spcAft>
                          <a:spcPts val="0"/>
                        </a:spcAft>
                        <a:buNone/>
                      </a:pPr>
                      <a:r>
                        <a:rPr lang="es-MX" sz="1800" u="none" cap="none" strike="noStrike"/>
                        <a:t>7</a:t>
                      </a:r>
                      <a:endParaRPr sz="1800"/>
                    </a:p>
                  </a:txBody>
                  <a:tcPr marT="45725" marB="45725" marR="91450" marL="91450"/>
                </a:tc>
                <a:tc>
                  <a:txBody>
                    <a:bodyPr/>
                    <a:lstStyle/>
                    <a:p>
                      <a:pPr indent="0" lvl="0" marL="0" marR="0" rtl="0" algn="ctr">
                        <a:spcBef>
                          <a:spcPts val="0"/>
                        </a:spcBef>
                        <a:spcAft>
                          <a:spcPts val="0"/>
                        </a:spcAft>
                        <a:buNone/>
                      </a:pPr>
                      <a:r>
                        <a:rPr lang="es-MX" sz="1000"/>
                        <a:t>Producto 1. C.A.I.A.C. Conclusiones Generales. Interdisciplinariedad.</a:t>
                      </a:r>
                      <a:endParaRPr sz="1000"/>
                    </a:p>
                  </a:txBody>
                  <a:tcPr marT="45725" marB="45725" marR="91450" marL="91450"/>
                </a:tc>
                <a:tc>
                  <a:txBody>
                    <a:bodyPr/>
                    <a:lstStyle/>
                    <a:p>
                      <a:pPr indent="0" lvl="0" marL="0" marR="0" rtl="0" algn="ctr">
                        <a:spcBef>
                          <a:spcPts val="0"/>
                        </a:spcBef>
                        <a:spcAft>
                          <a:spcPts val="0"/>
                        </a:spcAft>
                        <a:buNone/>
                      </a:pPr>
                      <a:r>
                        <a:rPr lang="es-MX" sz="1000"/>
                        <a:t>En el P.8. Apartado II. Intención. Sólo una de las propuestas da nombre al proyecto. Redactar como pregunta o premisa problematizadora. Dar explicación. Resolver un problema. Hacer más eficiente o mejorar algo. Inventar, diseñar o crear algo nuevo. </a:t>
                      </a:r>
                      <a:endParaRPr sz="1000"/>
                    </a:p>
                  </a:txBody>
                  <a:tcPr marT="45725" marB="45725" marR="91450" marL="91450"/>
                </a:tc>
                <a:tc>
                  <a:txBody>
                    <a:bodyPr/>
                    <a:lstStyle/>
                    <a:p>
                      <a:pPr indent="0" lvl="0" marL="0" marR="0" rtl="0" algn="ctr">
                        <a:spcBef>
                          <a:spcPts val="0"/>
                        </a:spcBef>
                        <a:spcAft>
                          <a:spcPts val="0"/>
                        </a:spcAft>
                        <a:buNone/>
                      </a:pPr>
                      <a:r>
                        <a:rPr lang="es-MX" sz="1800"/>
                        <a:t>✓</a:t>
                      </a:r>
                      <a:endParaRPr sz="1800"/>
                    </a:p>
                  </a:txBody>
                  <a:tcPr marT="45725" marB="45725" marR="91450" marL="91450"/>
                </a:tc>
              </a:tr>
              <a:tr h="370850">
                <a:tc>
                  <a:txBody>
                    <a:bodyPr/>
                    <a:lstStyle/>
                    <a:p>
                      <a:pPr indent="0" lvl="0" marL="0" marR="0" rtl="0" algn="ctr">
                        <a:spcBef>
                          <a:spcPts val="0"/>
                        </a:spcBef>
                        <a:spcAft>
                          <a:spcPts val="0"/>
                        </a:spcAft>
                        <a:buNone/>
                      </a:pPr>
                      <a:r>
                        <a:t/>
                      </a:r>
                      <a:endParaRPr sz="1000"/>
                    </a:p>
                  </a:txBody>
                  <a:tcPr marT="45725" marB="45725" marR="91450" marL="91450"/>
                </a:tc>
                <a:tc>
                  <a:txBody>
                    <a:bodyPr/>
                    <a:lstStyle/>
                    <a:p>
                      <a:pPr indent="0" lvl="0" marL="0" marR="0" rtl="0" algn="l">
                        <a:spcBef>
                          <a:spcPts val="0"/>
                        </a:spcBef>
                        <a:spcAft>
                          <a:spcPts val="0"/>
                        </a:spcAft>
                        <a:buNone/>
                      </a:pPr>
                      <a:r>
                        <a:rPr lang="es-MX" sz="1800"/>
                        <a:t>10</a:t>
                      </a:r>
                      <a:endParaRPr sz="1800"/>
                    </a:p>
                  </a:txBody>
                  <a:tcPr marT="45725" marB="45725" marR="91450" marL="91450"/>
                </a:tc>
                <a:tc>
                  <a:txBody>
                    <a:bodyPr/>
                    <a:lstStyle/>
                    <a:p>
                      <a:pPr indent="0" lvl="0" marL="0" marR="0" rtl="0" algn="ctr">
                        <a:spcBef>
                          <a:spcPts val="0"/>
                        </a:spcBef>
                        <a:spcAft>
                          <a:spcPts val="0"/>
                        </a:spcAft>
                        <a:buNone/>
                      </a:pPr>
                      <a:r>
                        <a:rPr lang="es-MX" sz="1000"/>
                        <a:t>Producto 3. Fotografías de la sesión </a:t>
                      </a:r>
                      <a:endParaRPr sz="1000"/>
                    </a:p>
                  </a:txBody>
                  <a:tcPr marT="45725" marB="45725" marR="91450" marL="91450"/>
                </a:tc>
                <a:tc>
                  <a:txBody>
                    <a:bodyPr/>
                    <a:lstStyle/>
                    <a:p>
                      <a:pPr indent="0" lvl="0" marL="0" marR="0" rtl="0" algn="ctr">
                        <a:spcBef>
                          <a:spcPts val="0"/>
                        </a:spcBef>
                        <a:spcAft>
                          <a:spcPts val="0"/>
                        </a:spcAft>
                        <a:buNone/>
                      </a:pPr>
                      <a:r>
                        <a:rPr lang="es-MX" sz="1000"/>
                        <a:t>Claras. Variadas. Tomadas por los propios grupos y la persona asignada para tal fin. </a:t>
                      </a:r>
                      <a:endParaRPr sz="1000"/>
                    </a:p>
                  </a:txBody>
                  <a:tcPr marT="45725" marB="45725" marR="91450" marL="91450"/>
                </a:tc>
                <a:tc>
                  <a:txBody>
                    <a:bodyPr/>
                    <a:lstStyle/>
                    <a:p>
                      <a:pPr indent="0" lvl="0" marL="0" marR="0" rtl="0" algn="ctr">
                        <a:spcBef>
                          <a:spcPts val="0"/>
                        </a:spcBef>
                        <a:spcAft>
                          <a:spcPts val="0"/>
                        </a:spcAft>
                        <a:buNone/>
                      </a:pPr>
                      <a:r>
                        <a:rPr lang="es-MX" sz="1800"/>
                        <a:t>✓</a:t>
                      </a:r>
                      <a:endParaRPr sz="1800"/>
                    </a:p>
                  </a:txBody>
                  <a:tcPr marT="45725" marB="45725" marR="91450" marL="91450"/>
                </a:tc>
              </a:tr>
              <a:tr h="370850">
                <a:tc>
                  <a:txBody>
                    <a:bodyPr/>
                    <a:lstStyle/>
                    <a:p>
                      <a:pPr indent="0" lvl="0" marL="0" marR="0" rtl="0" algn="ctr">
                        <a:spcBef>
                          <a:spcPts val="0"/>
                        </a:spcBef>
                        <a:spcAft>
                          <a:spcPts val="0"/>
                        </a:spcAft>
                        <a:buNone/>
                      </a:pPr>
                      <a:r>
                        <a:rPr lang="es-MX" sz="1000"/>
                        <a:t>5.b </a:t>
                      </a:r>
                      <a:endParaRPr sz="1000"/>
                    </a:p>
                  </a:txBody>
                  <a:tcPr marT="45725" marB="45725" marR="91450" marL="91450"/>
                </a:tc>
                <a:tc>
                  <a:txBody>
                    <a:bodyPr/>
                    <a:lstStyle/>
                    <a:p>
                      <a:pPr indent="0" lvl="0" marL="0" marR="0" rtl="0" algn="l">
                        <a:spcBef>
                          <a:spcPts val="0"/>
                        </a:spcBef>
                        <a:spcAft>
                          <a:spcPts val="0"/>
                        </a:spcAft>
                        <a:buNone/>
                      </a:pPr>
                      <a:r>
                        <a:rPr lang="es-MX" sz="1800"/>
                        <a:t>11</a:t>
                      </a:r>
                      <a:endParaRPr sz="1800"/>
                    </a:p>
                  </a:txBody>
                  <a:tcPr marT="45725" marB="45725" marR="91450" marL="91450"/>
                </a:tc>
                <a:tc>
                  <a:txBody>
                    <a:bodyPr/>
                    <a:lstStyle/>
                    <a:p>
                      <a:pPr indent="0" lvl="0" marL="0" marR="0" rtl="0" algn="ctr">
                        <a:spcBef>
                          <a:spcPts val="0"/>
                        </a:spcBef>
                        <a:spcAft>
                          <a:spcPts val="0"/>
                        </a:spcAft>
                        <a:buNone/>
                      </a:pPr>
                      <a:r>
                        <a:rPr lang="es-MX" sz="1000"/>
                        <a:t>Producto 2. Fotografía de Organizador gráfico.</a:t>
                      </a:r>
                      <a:endParaRPr sz="1000"/>
                    </a:p>
                  </a:txBody>
                  <a:tcPr marT="45725" marB="45725" marR="91450" marL="91450"/>
                </a:tc>
                <a:tc>
                  <a:txBody>
                    <a:bodyPr/>
                    <a:lstStyle/>
                    <a:p>
                      <a:pPr indent="0" lvl="0" marL="0" marR="0" rtl="0" algn="ctr">
                        <a:spcBef>
                          <a:spcPts val="0"/>
                        </a:spcBef>
                        <a:spcAft>
                          <a:spcPts val="0"/>
                        </a:spcAft>
                        <a:buNone/>
                      </a:pPr>
                      <a:r>
                        <a:rPr lang="es-MX" sz="1000"/>
                        <a:t>Legible, coherente, completo, con colores. En una sola pantalla.</a:t>
                      </a:r>
                      <a:endParaRPr sz="1000"/>
                    </a:p>
                  </a:txBody>
                  <a:tcPr marT="45725" marB="45725" marR="91450" marL="91450"/>
                </a:tc>
                <a:tc>
                  <a:txBody>
                    <a:bodyPr/>
                    <a:lstStyle/>
                    <a:p>
                      <a:pPr indent="0" lvl="0" marL="0" marR="0" rtl="0" algn="ctr">
                        <a:spcBef>
                          <a:spcPts val="0"/>
                        </a:spcBef>
                        <a:spcAft>
                          <a:spcPts val="0"/>
                        </a:spcAft>
                        <a:buNone/>
                      </a:pPr>
                      <a:r>
                        <a:rPr lang="es-MX" sz="1800"/>
                        <a:t>✓</a:t>
                      </a:r>
                      <a:endParaRPr sz="1800"/>
                    </a:p>
                  </a:txBody>
                  <a:tcPr marT="45725" marB="45725" marR="91450" marL="91450"/>
                </a:tc>
              </a:tr>
              <a:tr h="370850">
                <a:tc>
                  <a:txBody>
                    <a:bodyPr/>
                    <a:lstStyle/>
                    <a:p>
                      <a:pPr indent="0" lvl="0" marL="0" marR="0" rtl="0" algn="ctr">
                        <a:spcBef>
                          <a:spcPts val="0"/>
                        </a:spcBef>
                        <a:spcAft>
                          <a:spcPts val="0"/>
                        </a:spcAft>
                        <a:buNone/>
                      </a:pPr>
                      <a:r>
                        <a:t/>
                      </a:r>
                      <a:endParaRPr sz="1000"/>
                    </a:p>
                  </a:txBody>
                  <a:tcPr marT="45725" marB="45725" marR="91450" marL="91450"/>
                </a:tc>
                <a:tc>
                  <a:txBody>
                    <a:bodyPr/>
                    <a:lstStyle/>
                    <a:p>
                      <a:pPr indent="0" lvl="0" marL="0" marR="0" rtl="0" algn="l">
                        <a:spcBef>
                          <a:spcPts val="0"/>
                        </a:spcBef>
                        <a:spcAft>
                          <a:spcPts val="0"/>
                        </a:spcAft>
                        <a:buNone/>
                      </a:pPr>
                      <a:r>
                        <a:rPr lang="es-MX" sz="1800"/>
                        <a:t>11</a:t>
                      </a:r>
                      <a:endParaRPr sz="1800"/>
                    </a:p>
                  </a:txBody>
                  <a:tcPr marT="45725" marB="45725" marR="91450" marL="91450"/>
                </a:tc>
                <a:tc>
                  <a:txBody>
                    <a:bodyPr/>
                    <a:lstStyle/>
                    <a:p>
                      <a:pPr indent="0" lvl="0" marL="0" marR="0" rtl="0" algn="ctr">
                        <a:spcBef>
                          <a:spcPts val="0"/>
                        </a:spcBef>
                        <a:spcAft>
                          <a:spcPts val="0"/>
                        </a:spcAft>
                        <a:buNone/>
                      </a:pPr>
                      <a:r>
                        <a:rPr lang="es-MX" sz="1000"/>
                        <a:t>Conexiones</a:t>
                      </a:r>
                      <a:endParaRPr sz="1000"/>
                    </a:p>
                  </a:txBody>
                  <a:tcPr marT="45725" marB="45725" marR="91450" marL="91450"/>
                </a:tc>
                <a:tc>
                  <a:txBody>
                    <a:bodyPr/>
                    <a:lstStyle/>
                    <a:p>
                      <a:pPr indent="0" lvl="0" marL="0" marR="0" rtl="0" algn="ctr">
                        <a:spcBef>
                          <a:spcPts val="0"/>
                        </a:spcBef>
                        <a:spcAft>
                          <a:spcPts val="0"/>
                        </a:spcAft>
                        <a:buNone/>
                      </a:pPr>
                      <a:r>
                        <a:rPr lang="es-MX" sz="1000"/>
                        <a:t>Evidenciar las interrelaciones entre los temas de las diferentes asignaturas, que formarán parte del posible proyecto.</a:t>
                      </a:r>
                      <a:endParaRPr sz="1000"/>
                    </a:p>
                  </a:txBody>
                  <a:tcPr marT="45725" marB="45725" marR="91450" marL="91450"/>
                </a:tc>
                <a:tc>
                  <a:txBody>
                    <a:bodyPr/>
                    <a:lstStyle/>
                    <a:p>
                      <a:pPr indent="0" lvl="0" marL="0" marR="0" rtl="0" algn="ctr">
                        <a:spcBef>
                          <a:spcPts val="0"/>
                        </a:spcBef>
                        <a:spcAft>
                          <a:spcPts val="0"/>
                        </a:spcAft>
                        <a:buNone/>
                      </a:pPr>
                      <a:r>
                        <a:rPr lang="es-MX" sz="1800"/>
                        <a:t>✓</a:t>
                      </a:r>
                      <a:endParaRPr sz="1800"/>
                    </a:p>
                  </a:txBody>
                  <a:tcPr marT="45725" marB="45725" marR="91450" marL="91450"/>
                </a:tc>
              </a:tr>
              <a:tr h="370850">
                <a:tc>
                  <a:txBody>
                    <a:bodyPr/>
                    <a:lstStyle/>
                    <a:p>
                      <a:pPr indent="0" lvl="0" marL="0" marR="0" rtl="0" algn="ctr">
                        <a:spcBef>
                          <a:spcPts val="0"/>
                        </a:spcBef>
                        <a:spcAft>
                          <a:spcPts val="0"/>
                        </a:spcAft>
                        <a:buNone/>
                      </a:pPr>
                      <a:r>
                        <a:rPr lang="es-MX" sz="1000"/>
                        <a:t>5.c Extraer Del P.8. </a:t>
                      </a:r>
                      <a:endParaRPr sz="1000"/>
                    </a:p>
                  </a:txBody>
                  <a:tcPr marT="45725" marB="45725" marR="91450" marL="91450"/>
                </a:tc>
                <a:tc>
                  <a:txBody>
                    <a:bodyPr/>
                    <a:lstStyle/>
                    <a:p>
                      <a:pPr indent="0" lvl="0" marL="0" marR="0" rtl="0" algn="l">
                        <a:spcBef>
                          <a:spcPts val="0"/>
                        </a:spcBef>
                        <a:spcAft>
                          <a:spcPts val="0"/>
                        </a:spcAft>
                        <a:buNone/>
                      </a:pPr>
                      <a:r>
                        <a:rPr lang="es-MX" sz="1800"/>
                        <a:t>12</a:t>
                      </a:r>
                      <a:endParaRPr sz="1800"/>
                    </a:p>
                  </a:txBody>
                  <a:tcPr marT="45725" marB="45725" marR="91450" marL="91450"/>
                </a:tc>
                <a:tc>
                  <a:txBody>
                    <a:bodyPr/>
                    <a:lstStyle/>
                    <a:p>
                      <a:pPr indent="0" lvl="0" marL="0" marR="0" rtl="0" algn="ctr">
                        <a:spcBef>
                          <a:spcPts val="0"/>
                        </a:spcBef>
                        <a:spcAft>
                          <a:spcPts val="0"/>
                        </a:spcAft>
                        <a:buNone/>
                      </a:pPr>
                      <a:r>
                        <a:rPr lang="es-MX" sz="1000"/>
                        <a:t>Introducción o justificación. Descripción del proyecto.</a:t>
                      </a:r>
                      <a:endParaRPr sz="1000"/>
                    </a:p>
                  </a:txBody>
                  <a:tcPr marT="45725" marB="45725" marR="91450" marL="91450"/>
                </a:tc>
                <a:tc>
                  <a:txBody>
                    <a:bodyPr/>
                    <a:lstStyle/>
                    <a:p>
                      <a:pPr indent="0" lvl="0" marL="0" marR="0" rtl="0" algn="ctr">
                        <a:spcBef>
                          <a:spcPts val="0"/>
                        </a:spcBef>
                        <a:spcAft>
                          <a:spcPts val="0"/>
                        </a:spcAft>
                        <a:buNone/>
                      </a:pPr>
                      <a:r>
                        <a:rPr lang="es-MX" sz="1000"/>
                        <a:t>En el P.8. Apartado I. Contexto. Introducción y/o justificación del proyecto. Justifica las circunstancias o elementos de la realidad en los que se da el problema. Clara y Completa.</a:t>
                      </a:r>
                      <a:endParaRPr sz="1000"/>
                    </a:p>
                  </a:txBody>
                  <a:tcPr marT="45725" marB="45725" marR="91450" marL="91450"/>
                </a:tc>
                <a:tc>
                  <a:txBody>
                    <a:bodyPr/>
                    <a:lstStyle/>
                    <a:p>
                      <a:pPr indent="0" lvl="0" marL="0" marR="0" rtl="0" algn="ctr">
                        <a:spcBef>
                          <a:spcPts val="0"/>
                        </a:spcBef>
                        <a:spcAft>
                          <a:spcPts val="0"/>
                        </a:spcAft>
                        <a:buNone/>
                      </a:pPr>
                      <a:r>
                        <a:rPr lang="es-MX" sz="1800"/>
                        <a:t>✓</a:t>
                      </a:r>
                      <a:endParaRPr sz="1800"/>
                    </a:p>
                  </a:txBody>
                  <a:tcPr marT="45725" marB="45725" marR="91450" marL="91450"/>
                </a:tc>
              </a:tr>
              <a:tr h="370850">
                <a:tc>
                  <a:txBody>
                    <a:bodyPr/>
                    <a:lstStyle/>
                    <a:p>
                      <a:pPr indent="0" lvl="0" marL="0" marR="0" rtl="0" algn="ctr">
                        <a:spcBef>
                          <a:spcPts val="0"/>
                        </a:spcBef>
                        <a:spcAft>
                          <a:spcPts val="0"/>
                        </a:spcAft>
                        <a:buNone/>
                      </a:pPr>
                      <a:r>
                        <a:rPr lang="es-MX" sz="1000"/>
                        <a:t>5.d Extraer del P.8.</a:t>
                      </a:r>
                      <a:endParaRPr sz="1000"/>
                    </a:p>
                  </a:txBody>
                  <a:tcPr marT="45725" marB="45725" marR="91450" marL="91450"/>
                </a:tc>
                <a:tc>
                  <a:txBody>
                    <a:bodyPr/>
                    <a:lstStyle/>
                    <a:p>
                      <a:pPr indent="0" lvl="0" marL="0" marR="0" rtl="0" algn="l">
                        <a:spcBef>
                          <a:spcPts val="0"/>
                        </a:spcBef>
                        <a:spcAft>
                          <a:spcPts val="0"/>
                        </a:spcAft>
                        <a:buNone/>
                      </a:pPr>
                      <a:r>
                        <a:rPr lang="es-MX" sz="1800"/>
                        <a:t>13</a:t>
                      </a:r>
                      <a:endParaRPr sz="1800"/>
                    </a:p>
                  </a:txBody>
                  <a:tcPr marT="45725" marB="45725" marR="91450" marL="91450"/>
                </a:tc>
                <a:tc>
                  <a:txBody>
                    <a:bodyPr/>
                    <a:lstStyle/>
                    <a:p>
                      <a:pPr indent="0" lvl="0" marL="0" marR="0" rtl="0" algn="ctr">
                        <a:spcBef>
                          <a:spcPts val="0"/>
                        </a:spcBef>
                        <a:spcAft>
                          <a:spcPts val="0"/>
                        </a:spcAft>
                        <a:buNone/>
                      </a:pPr>
                      <a:r>
                        <a:rPr lang="es-MX" sz="1000"/>
                        <a:t>Objetivo general del proyecto. </a:t>
                      </a:r>
                      <a:endParaRPr sz="1000"/>
                    </a:p>
                  </a:txBody>
                  <a:tcPr marT="45725" marB="45725" marR="91450" marL="91450"/>
                </a:tc>
                <a:tc>
                  <a:txBody>
                    <a:bodyPr/>
                    <a:lstStyle/>
                    <a:p>
                      <a:pPr indent="0" lvl="0" marL="0" marR="0" rtl="0" algn="ctr">
                        <a:spcBef>
                          <a:spcPts val="0"/>
                        </a:spcBef>
                        <a:spcAft>
                          <a:spcPts val="0"/>
                        </a:spcAft>
                        <a:buNone/>
                      </a:pPr>
                      <a:r>
                        <a:rPr lang="es-MX" sz="1000"/>
                        <a:t>En el P.8. Apartado III. Objetivo general del proyecto. Tomar en cuenta todas las asignaturas involucradas.</a:t>
                      </a:r>
                      <a:endParaRPr sz="1000"/>
                    </a:p>
                  </a:txBody>
                  <a:tcPr marT="45725" marB="45725" marR="91450" marL="91450"/>
                </a:tc>
                <a:tc>
                  <a:txBody>
                    <a:bodyPr/>
                    <a:lstStyle/>
                    <a:p>
                      <a:pPr indent="0" lvl="0" marL="0" marR="0" rtl="0" algn="ctr">
                        <a:spcBef>
                          <a:spcPts val="0"/>
                        </a:spcBef>
                        <a:spcAft>
                          <a:spcPts val="0"/>
                        </a:spcAft>
                        <a:buNone/>
                      </a:pPr>
                      <a:r>
                        <a:rPr lang="es-MX" sz="1800"/>
                        <a:t>✓</a:t>
                      </a:r>
                      <a:endParaRPr sz="1800"/>
                    </a:p>
                  </a:txBody>
                  <a:tcPr marT="45725" marB="45725" marR="91450" marL="91450"/>
                </a:tc>
              </a:tr>
              <a:tr h="370850">
                <a:tc>
                  <a:txBody>
                    <a:bodyPr/>
                    <a:lstStyle/>
                    <a:p>
                      <a:pPr indent="0" lvl="0" marL="0" marR="0" rtl="0" algn="ctr">
                        <a:spcBef>
                          <a:spcPts val="0"/>
                        </a:spcBef>
                        <a:spcAft>
                          <a:spcPts val="0"/>
                        </a:spcAft>
                        <a:buNone/>
                      </a:pPr>
                      <a:r>
                        <a:t/>
                      </a:r>
                      <a:endParaRPr sz="1000"/>
                    </a:p>
                  </a:txBody>
                  <a:tcPr marT="45725" marB="45725" marR="91450" marL="91450"/>
                </a:tc>
                <a:tc>
                  <a:txBody>
                    <a:bodyPr/>
                    <a:lstStyle/>
                    <a:p>
                      <a:pPr indent="0" lvl="0" marL="0" marR="0" rtl="0" algn="l">
                        <a:spcBef>
                          <a:spcPts val="0"/>
                        </a:spcBef>
                        <a:spcAft>
                          <a:spcPts val="0"/>
                        </a:spcAft>
                        <a:buNone/>
                      </a:pPr>
                      <a:r>
                        <a:rPr lang="es-MX" sz="1800"/>
                        <a:t>13</a:t>
                      </a:r>
                      <a:endParaRPr sz="1800"/>
                    </a:p>
                  </a:txBody>
                  <a:tcPr marT="45725" marB="45725" marR="91450" marL="91450"/>
                </a:tc>
                <a:tc>
                  <a:txBody>
                    <a:bodyPr/>
                    <a:lstStyle/>
                    <a:p>
                      <a:pPr indent="0" lvl="0" marL="0" marR="0" rtl="0" algn="ctr">
                        <a:spcBef>
                          <a:spcPts val="0"/>
                        </a:spcBef>
                        <a:spcAft>
                          <a:spcPts val="0"/>
                        </a:spcAft>
                        <a:buNone/>
                      </a:pPr>
                      <a:r>
                        <a:rPr lang="es-MX" sz="1000"/>
                        <a:t>Objetivo o propósitos a alcanzar, de cada asignatura involucrada.</a:t>
                      </a:r>
                      <a:endParaRPr sz="1000"/>
                    </a:p>
                  </a:txBody>
                  <a:tcPr marT="45725" marB="45725" marR="91450" marL="91450"/>
                </a:tc>
                <a:tc>
                  <a:txBody>
                    <a:bodyPr/>
                    <a:lstStyle/>
                    <a:p>
                      <a:pPr indent="0" lvl="0" marL="0" marR="0" rtl="0" algn="ctr">
                        <a:spcBef>
                          <a:spcPts val="0"/>
                        </a:spcBef>
                        <a:spcAft>
                          <a:spcPts val="0"/>
                        </a:spcAft>
                        <a:buNone/>
                      </a:pPr>
                      <a:r>
                        <a:rPr lang="es-MX" sz="1000"/>
                        <a:t>En el P.8. Apartado IV.3. Objetivos o propósitos a alcanzar. Con todos los elementos de un Objetivo General. Utilizar una Taxonomía para tales casos (Marzano, Bloom entre otros).</a:t>
                      </a:r>
                      <a:endParaRPr sz="1000"/>
                    </a:p>
                  </a:txBody>
                  <a:tcPr marT="45725" marB="45725" marR="91450" marL="91450"/>
                </a:tc>
                <a:tc>
                  <a:txBody>
                    <a:bodyPr/>
                    <a:lstStyle/>
                    <a:p>
                      <a:pPr indent="0" lvl="0" marL="0" marR="0" rtl="0" algn="ctr">
                        <a:spcBef>
                          <a:spcPts val="0"/>
                        </a:spcBef>
                        <a:spcAft>
                          <a:spcPts val="0"/>
                        </a:spcAft>
                        <a:buNone/>
                      </a:pPr>
                      <a:r>
                        <a:rPr lang="es-MX" sz="1800"/>
                        <a:t>✓</a:t>
                      </a:r>
                      <a:endParaRPr sz="1800"/>
                    </a:p>
                  </a:txBody>
                  <a:tcPr marT="45725" marB="45725" marR="91450" marL="91450"/>
                </a:tc>
              </a:tr>
              <a:tr h="370850">
                <a:tc>
                  <a:txBody>
                    <a:bodyPr/>
                    <a:lstStyle/>
                    <a:p>
                      <a:pPr indent="0" lvl="0" marL="0" marR="0" rtl="0" algn="ctr">
                        <a:spcBef>
                          <a:spcPts val="0"/>
                        </a:spcBef>
                        <a:spcAft>
                          <a:spcPts val="0"/>
                        </a:spcAft>
                        <a:buNone/>
                      </a:pPr>
                      <a:r>
                        <a:rPr lang="es-MX" sz="1000">
                          <a:solidFill>
                            <a:schemeClr val="dk1"/>
                          </a:solidFill>
                          <a:latin typeface="Lustria"/>
                          <a:ea typeface="Lustria"/>
                          <a:cs typeface="Lustria"/>
                          <a:sym typeface="Lustria"/>
                        </a:rPr>
                        <a:t>5.e Extraer del P. 8. </a:t>
                      </a:r>
                      <a:endParaRPr sz="1000">
                        <a:solidFill>
                          <a:schemeClr val="dk1"/>
                        </a:solidFill>
                        <a:latin typeface="Lustria"/>
                        <a:ea typeface="Lustria"/>
                        <a:cs typeface="Lustria"/>
                        <a:sym typeface="Lustria"/>
                      </a:endParaRPr>
                    </a:p>
                  </a:txBody>
                  <a:tcPr marT="45725" marB="45725" marR="91450" marL="91450"/>
                </a:tc>
                <a:tc>
                  <a:txBody>
                    <a:bodyPr/>
                    <a:lstStyle/>
                    <a:p>
                      <a:pPr indent="0" lvl="0" marL="0" marR="0" rtl="0" algn="l">
                        <a:spcBef>
                          <a:spcPts val="0"/>
                        </a:spcBef>
                        <a:spcAft>
                          <a:spcPts val="0"/>
                        </a:spcAft>
                        <a:buNone/>
                      </a:pPr>
                      <a:r>
                        <a:rPr lang="es-MX" sz="1800"/>
                        <a:t>14</a:t>
                      </a:r>
                      <a:endParaRPr sz="1800"/>
                    </a:p>
                  </a:txBody>
                  <a:tcPr marT="45725" marB="45725" marR="91450" marL="91450"/>
                </a:tc>
                <a:tc>
                  <a:txBody>
                    <a:bodyPr/>
                    <a:lstStyle/>
                    <a:p>
                      <a:pPr indent="0" lvl="0" marL="0" marR="0" rtl="0" algn="ctr">
                        <a:spcBef>
                          <a:spcPts val="0"/>
                        </a:spcBef>
                        <a:spcAft>
                          <a:spcPts val="0"/>
                        </a:spcAft>
                        <a:buNone/>
                      </a:pPr>
                      <a:r>
                        <a:rPr lang="es-MX" sz="1000">
                          <a:solidFill>
                            <a:schemeClr val="dk1"/>
                          </a:solidFill>
                          <a:latin typeface="Lustria"/>
                          <a:ea typeface="Lustria"/>
                          <a:cs typeface="Lustria"/>
                          <a:sym typeface="Lustria"/>
                        </a:rPr>
                        <a:t>Pregunta/s generadora/s, pregunta/s guía, problema/s a abordar, asunto a resolver o a probar, propuesta, etcétera, del proyecto a realizar. </a:t>
                      </a:r>
                      <a:endParaRPr sz="1000">
                        <a:solidFill>
                          <a:schemeClr val="dk1"/>
                        </a:solidFill>
                        <a:latin typeface="Lustria"/>
                        <a:ea typeface="Lustria"/>
                        <a:cs typeface="Lustria"/>
                        <a:sym typeface="Lustria"/>
                      </a:endParaRPr>
                    </a:p>
                  </a:txBody>
                  <a:tcPr marT="45725" marB="45725" marR="91450" marL="91450"/>
                </a:tc>
                <a:tc>
                  <a:txBody>
                    <a:bodyPr/>
                    <a:lstStyle/>
                    <a:p>
                      <a:pPr indent="0" lvl="0" marL="0" marR="0" rtl="0" algn="ctr">
                        <a:spcBef>
                          <a:spcPts val="0"/>
                        </a:spcBef>
                        <a:spcAft>
                          <a:spcPts val="0"/>
                        </a:spcAft>
                        <a:buNone/>
                      </a:pPr>
                      <a:r>
                        <a:rPr lang="es-MX" sz="1000">
                          <a:solidFill>
                            <a:schemeClr val="dk1"/>
                          </a:solidFill>
                          <a:latin typeface="Lustria"/>
                          <a:ea typeface="Lustria"/>
                          <a:cs typeface="Lustria"/>
                          <a:sym typeface="Lustria"/>
                        </a:rPr>
                        <a:t>En el P.8. Apartado V.1 Preguntar y cuestionar. Preguntas para dirigir la Investigación Interdisciplinaria. Tomar en cuenta todas las asignaturas. Tener en cuenta la lectura hecha para tales casos. Deberán de tener relación con el objetivo y el tema o nombre del proyecto.</a:t>
                      </a:r>
                      <a:endParaRPr sz="1000">
                        <a:solidFill>
                          <a:schemeClr val="dk1"/>
                        </a:solidFill>
                        <a:latin typeface="Lustria"/>
                        <a:ea typeface="Lustria"/>
                        <a:cs typeface="Lustria"/>
                        <a:sym typeface="Lustria"/>
                      </a:endParaRPr>
                    </a:p>
                  </a:txBody>
                  <a:tcPr marT="45725" marB="45725" marR="91450" marL="91450"/>
                </a:tc>
                <a:tc>
                  <a:txBody>
                    <a:bodyPr/>
                    <a:lstStyle/>
                    <a:p>
                      <a:pPr indent="0" lvl="0" marL="0" marR="0" rtl="0" algn="ctr">
                        <a:spcBef>
                          <a:spcPts val="0"/>
                        </a:spcBef>
                        <a:spcAft>
                          <a:spcPts val="0"/>
                        </a:spcAft>
                        <a:buNone/>
                      </a:pPr>
                      <a:r>
                        <a:rPr lang="es-MX" sz="1800"/>
                        <a:t>✓</a:t>
                      </a:r>
                      <a:endParaRPr sz="1800"/>
                    </a:p>
                  </a:txBody>
                  <a:tcPr marT="45725" marB="45725" marR="91450" marL="91450"/>
                </a:tc>
              </a:tr>
              <a:tr h="370850">
                <a:tc>
                  <a:txBody>
                    <a:bodyPr/>
                    <a:lstStyle/>
                    <a:p>
                      <a:pPr indent="0" lvl="0" marL="0" marR="0" rtl="0" algn="ctr">
                        <a:spcBef>
                          <a:spcPts val="0"/>
                        </a:spcBef>
                        <a:spcAft>
                          <a:spcPts val="0"/>
                        </a:spcAft>
                        <a:buNone/>
                      </a:pPr>
                      <a:r>
                        <a:rPr lang="es-MX" sz="1000"/>
                        <a:t>5.f Extraer del P.8. </a:t>
                      </a:r>
                      <a:endParaRPr sz="1000">
                        <a:solidFill>
                          <a:schemeClr val="dk1"/>
                        </a:solidFill>
                        <a:latin typeface="Lustria"/>
                        <a:ea typeface="Lustria"/>
                        <a:cs typeface="Lustria"/>
                        <a:sym typeface="Lustria"/>
                      </a:endParaRPr>
                    </a:p>
                  </a:txBody>
                  <a:tcPr marT="45725" marB="45725" marR="91450" marL="91450"/>
                </a:tc>
                <a:tc>
                  <a:txBody>
                    <a:bodyPr/>
                    <a:lstStyle/>
                    <a:p>
                      <a:pPr indent="0" lvl="0" marL="0" marR="0" rtl="0" algn="l">
                        <a:spcBef>
                          <a:spcPts val="0"/>
                        </a:spcBef>
                        <a:spcAft>
                          <a:spcPts val="0"/>
                        </a:spcAft>
                        <a:buNone/>
                      </a:pPr>
                      <a:r>
                        <a:rPr lang="es-MX" sz="1800"/>
                        <a:t>15 y 16</a:t>
                      </a:r>
                      <a:endParaRPr sz="1800"/>
                    </a:p>
                  </a:txBody>
                  <a:tcPr marT="45725" marB="45725" marR="91450" marL="91450"/>
                </a:tc>
                <a:tc>
                  <a:txBody>
                    <a:bodyPr/>
                    <a:lstStyle/>
                    <a:p>
                      <a:pPr indent="0" lvl="0" marL="0" marR="0" rtl="0" algn="ctr">
                        <a:spcBef>
                          <a:spcPts val="0"/>
                        </a:spcBef>
                        <a:spcAft>
                          <a:spcPts val="0"/>
                        </a:spcAft>
                        <a:buNone/>
                      </a:pPr>
                      <a:r>
                        <a:rPr lang="es-MX" sz="1000"/>
                        <a:t>Contenido. Temas y productos propuestos.</a:t>
                      </a:r>
                      <a:endParaRPr sz="1000">
                        <a:solidFill>
                          <a:schemeClr val="dk1"/>
                        </a:solidFill>
                        <a:latin typeface="Lustria"/>
                        <a:ea typeface="Lustria"/>
                        <a:cs typeface="Lustria"/>
                        <a:sym typeface="Lustria"/>
                      </a:endParaRPr>
                    </a:p>
                  </a:txBody>
                  <a:tcPr marT="45725" marB="45725" marR="91450" marL="91450"/>
                </a:tc>
                <a:tc>
                  <a:txBody>
                    <a:bodyPr/>
                    <a:lstStyle/>
                    <a:p>
                      <a:pPr indent="0" lvl="0" marL="0" marR="0" rtl="0" algn="ctr">
                        <a:spcBef>
                          <a:spcPts val="0"/>
                        </a:spcBef>
                        <a:spcAft>
                          <a:spcPts val="0"/>
                        </a:spcAft>
                        <a:buNone/>
                      </a:pPr>
                      <a:r>
                        <a:rPr lang="es-MX" sz="1000"/>
                        <a:t>En el P.8. Apartado IV.1. Contenidos/Temas del programa que se consideran (en todas las asignaturas involucradas). En el P.8. Apartado IV.4. Evaluación. Productos/ evidencias de aprendizaje para demostrar el avance del proceso y el logro del objetivo propuesto. Se organizarán en forma cronológica en el momento en que se lleve a cabo la planeación día a día. </a:t>
                      </a:r>
                      <a:endParaRPr sz="1000">
                        <a:solidFill>
                          <a:schemeClr val="dk1"/>
                        </a:solidFill>
                        <a:latin typeface="Lustria"/>
                        <a:ea typeface="Lustria"/>
                        <a:cs typeface="Lustria"/>
                        <a:sym typeface="Lustria"/>
                      </a:endParaRPr>
                    </a:p>
                  </a:txBody>
                  <a:tcPr marT="45725" marB="45725" marR="91450" marL="91450"/>
                </a:tc>
                <a:tc>
                  <a:txBody>
                    <a:bodyPr/>
                    <a:lstStyle/>
                    <a:p>
                      <a:pPr indent="0" lvl="0" marL="0" marR="0" rtl="0" algn="ctr">
                        <a:spcBef>
                          <a:spcPts val="0"/>
                        </a:spcBef>
                        <a:spcAft>
                          <a:spcPts val="0"/>
                        </a:spcAft>
                        <a:buNone/>
                      </a:pPr>
                      <a:r>
                        <a:rPr lang="es-MX" sz="1800"/>
                        <a:t>✓</a:t>
                      </a:r>
                      <a:endParaRPr sz="1800"/>
                    </a:p>
                  </a:txBody>
                  <a:tcPr marT="45725" marB="45725" marR="91450" marL="91450"/>
                </a:tc>
              </a:tr>
            </a:tbl>
          </a:graphicData>
        </a:graphic>
      </p:graphicFrame>
      <p:sp>
        <p:nvSpPr>
          <p:cNvPr id="179" name="Google Shape;179;p4"/>
          <p:cNvSpPr/>
          <p:nvPr/>
        </p:nvSpPr>
        <p:spPr>
          <a:xfrm>
            <a:off x="385011" y="73335"/>
            <a:ext cx="11694694" cy="52322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s-MX" sz="2800">
                <a:solidFill>
                  <a:schemeClr val="lt1"/>
                </a:solidFill>
                <a:latin typeface="Lustria"/>
                <a:ea typeface="Lustria"/>
                <a:cs typeface="Lustria"/>
                <a:sym typeface="Lustria"/>
              </a:rPr>
              <a:t>Lista de Cotejo Autoevaluación de Portafolios Virtual de Evidencias (PVE) </a:t>
            </a:r>
            <a:endParaRPr/>
          </a:p>
        </p:txBody>
      </p:sp>
      <p:sp>
        <p:nvSpPr>
          <p:cNvPr id="180" name="Google Shape;180;p4"/>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1" name="Shape 581"/>
        <p:cNvGrpSpPr/>
        <p:nvPr/>
      </p:nvGrpSpPr>
      <p:grpSpPr>
        <a:xfrm>
          <a:off x="0" y="0"/>
          <a:ext cx="0" cy="0"/>
          <a:chOff x="0" y="0"/>
          <a:chExt cx="0" cy="0"/>
        </a:xfrm>
      </p:grpSpPr>
      <p:sp>
        <p:nvSpPr>
          <p:cNvPr id="582" name="Google Shape;582;p41"/>
          <p:cNvSpPr txBox="1"/>
          <p:nvPr>
            <p:ph type="title"/>
          </p:nvPr>
        </p:nvSpPr>
        <p:spPr>
          <a:xfrm>
            <a:off x="3457575" y="0"/>
            <a:ext cx="8734425" cy="970450"/>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Autofit/>
          </a:bodyPr>
          <a:lstStyle/>
          <a:p>
            <a:pPr indent="0" lvl="0" marL="0" rtl="0" algn="ctr">
              <a:spcBef>
                <a:spcPts val="0"/>
              </a:spcBef>
              <a:spcAft>
                <a:spcPts val="0"/>
              </a:spcAft>
              <a:buClr>
                <a:srgbClr val="7B4332"/>
              </a:buClr>
              <a:buSzPts val="3000"/>
              <a:buFont typeface="Lustria"/>
              <a:buNone/>
            </a:pPr>
            <a:r>
              <a:rPr lang="es-MX" sz="3000">
                <a:solidFill>
                  <a:srgbClr val="7B4332"/>
                </a:solidFill>
              </a:rPr>
              <a:t>5. i. g) E.I.P. Resumen. Evidencias del proceso. Producto 7. Cont.</a:t>
            </a:r>
            <a:endParaRPr sz="3000"/>
          </a:p>
        </p:txBody>
      </p:sp>
      <p:grpSp>
        <p:nvGrpSpPr>
          <p:cNvPr id="583" name="Google Shape;583;p41"/>
          <p:cNvGrpSpPr/>
          <p:nvPr/>
        </p:nvGrpSpPr>
        <p:grpSpPr>
          <a:xfrm>
            <a:off x="66676" y="66675"/>
            <a:ext cx="3295650" cy="1781175"/>
            <a:chOff x="66675" y="66675"/>
            <a:chExt cx="4048125" cy="2274817"/>
          </a:xfrm>
        </p:grpSpPr>
        <p:pic>
          <p:nvPicPr>
            <p:cNvPr id="584" name="Google Shape;584;p41"/>
            <p:cNvPicPr preferRelativeResize="0"/>
            <p:nvPr/>
          </p:nvPicPr>
          <p:blipFill rotWithShape="1">
            <a:blip r:embed="rId3">
              <a:alphaModFix/>
            </a:blip>
            <a:srcRect b="0" l="66823" r="0" t="0"/>
            <a:stretch/>
          </p:blipFill>
          <p:spPr>
            <a:xfrm>
              <a:off x="66675" y="66675"/>
              <a:ext cx="4048125" cy="1831843"/>
            </a:xfrm>
            <a:prstGeom prst="rect">
              <a:avLst/>
            </a:prstGeom>
            <a:noFill/>
            <a:ln>
              <a:noFill/>
            </a:ln>
          </p:spPr>
        </p:pic>
        <p:pic>
          <p:nvPicPr>
            <p:cNvPr id="585" name="Google Shape;585;p41"/>
            <p:cNvPicPr preferRelativeResize="0"/>
            <p:nvPr/>
          </p:nvPicPr>
          <p:blipFill rotWithShape="1">
            <a:blip r:embed="rId4">
              <a:alphaModFix/>
            </a:blip>
            <a:srcRect b="0" l="0" r="0" t="0"/>
            <a:stretch/>
          </p:blipFill>
          <p:spPr>
            <a:xfrm>
              <a:off x="866484" y="1455543"/>
              <a:ext cx="2086266" cy="885949"/>
            </a:xfrm>
            <a:prstGeom prst="rect">
              <a:avLst/>
            </a:prstGeom>
            <a:noFill/>
            <a:ln>
              <a:noFill/>
            </a:ln>
          </p:spPr>
        </p:pic>
      </p:grpSp>
      <p:sp>
        <p:nvSpPr>
          <p:cNvPr id="586" name="Google Shape;586;p41"/>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MX"/>
              <a:t>‹#›</a:t>
            </a:fld>
            <a:endParaRPr/>
          </a:p>
        </p:txBody>
      </p:sp>
      <p:pic>
        <p:nvPicPr>
          <p:cNvPr id="587" name="Google Shape;587;p41"/>
          <p:cNvPicPr preferRelativeResize="0"/>
          <p:nvPr/>
        </p:nvPicPr>
        <p:blipFill rotWithShape="1">
          <a:blip r:embed="rId5">
            <a:alphaModFix/>
          </a:blip>
          <a:srcRect b="0" l="0" r="0" t="0"/>
          <a:stretch/>
        </p:blipFill>
        <p:spPr>
          <a:xfrm>
            <a:off x="2481300" y="1501002"/>
            <a:ext cx="4055302" cy="3152424"/>
          </a:xfrm>
          <a:prstGeom prst="rect">
            <a:avLst/>
          </a:prstGeom>
          <a:noFill/>
          <a:ln>
            <a:noFill/>
          </a:ln>
        </p:spPr>
      </p:pic>
      <p:pic>
        <p:nvPicPr>
          <p:cNvPr id="588" name="Google Shape;588;p41"/>
          <p:cNvPicPr preferRelativeResize="0"/>
          <p:nvPr/>
        </p:nvPicPr>
        <p:blipFill rotWithShape="1">
          <a:blip r:embed="rId6">
            <a:alphaModFix/>
          </a:blip>
          <a:srcRect b="0" l="0" r="0" t="0"/>
          <a:stretch/>
        </p:blipFill>
        <p:spPr>
          <a:xfrm>
            <a:off x="6799226" y="1487260"/>
            <a:ext cx="4255055" cy="3214291"/>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2" name="Shape 592"/>
        <p:cNvGrpSpPr/>
        <p:nvPr/>
      </p:nvGrpSpPr>
      <p:grpSpPr>
        <a:xfrm>
          <a:off x="0" y="0"/>
          <a:ext cx="0" cy="0"/>
          <a:chOff x="0" y="0"/>
          <a:chExt cx="0" cy="0"/>
        </a:xfrm>
      </p:grpSpPr>
      <p:sp>
        <p:nvSpPr>
          <p:cNvPr id="593" name="Google Shape;593;p42"/>
          <p:cNvSpPr txBox="1"/>
          <p:nvPr>
            <p:ph type="title"/>
          </p:nvPr>
        </p:nvSpPr>
        <p:spPr>
          <a:xfrm>
            <a:off x="3457575" y="0"/>
            <a:ext cx="8734425" cy="970450"/>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Autofit/>
          </a:bodyPr>
          <a:lstStyle/>
          <a:p>
            <a:pPr indent="0" lvl="0" marL="0" rtl="0" algn="ctr">
              <a:spcBef>
                <a:spcPts val="0"/>
              </a:spcBef>
              <a:spcAft>
                <a:spcPts val="0"/>
              </a:spcAft>
              <a:buClr>
                <a:srgbClr val="7B4332"/>
              </a:buClr>
              <a:buSzPts val="3000"/>
              <a:buFont typeface="Lustria"/>
              <a:buNone/>
            </a:pPr>
            <a:r>
              <a:rPr lang="es-MX" sz="3000">
                <a:solidFill>
                  <a:srgbClr val="7B4332"/>
                </a:solidFill>
              </a:rPr>
              <a:t>5. i. g) E.I.P. Resumen. Evidencias del proceso. Producto 7. Cont.</a:t>
            </a:r>
            <a:endParaRPr sz="3000"/>
          </a:p>
        </p:txBody>
      </p:sp>
      <p:grpSp>
        <p:nvGrpSpPr>
          <p:cNvPr id="594" name="Google Shape;594;p42"/>
          <p:cNvGrpSpPr/>
          <p:nvPr/>
        </p:nvGrpSpPr>
        <p:grpSpPr>
          <a:xfrm>
            <a:off x="66676" y="66675"/>
            <a:ext cx="3295650" cy="1781175"/>
            <a:chOff x="66675" y="66675"/>
            <a:chExt cx="4048125" cy="2274817"/>
          </a:xfrm>
        </p:grpSpPr>
        <p:pic>
          <p:nvPicPr>
            <p:cNvPr id="595" name="Google Shape;595;p42"/>
            <p:cNvPicPr preferRelativeResize="0"/>
            <p:nvPr/>
          </p:nvPicPr>
          <p:blipFill rotWithShape="1">
            <a:blip r:embed="rId3">
              <a:alphaModFix/>
            </a:blip>
            <a:srcRect b="0" l="66823" r="0" t="0"/>
            <a:stretch/>
          </p:blipFill>
          <p:spPr>
            <a:xfrm>
              <a:off x="66675" y="66675"/>
              <a:ext cx="4048125" cy="1831843"/>
            </a:xfrm>
            <a:prstGeom prst="rect">
              <a:avLst/>
            </a:prstGeom>
            <a:noFill/>
            <a:ln>
              <a:noFill/>
            </a:ln>
          </p:spPr>
        </p:pic>
        <p:pic>
          <p:nvPicPr>
            <p:cNvPr id="596" name="Google Shape;596;p42"/>
            <p:cNvPicPr preferRelativeResize="0"/>
            <p:nvPr/>
          </p:nvPicPr>
          <p:blipFill rotWithShape="1">
            <a:blip r:embed="rId4">
              <a:alphaModFix/>
            </a:blip>
            <a:srcRect b="0" l="0" r="0" t="0"/>
            <a:stretch/>
          </p:blipFill>
          <p:spPr>
            <a:xfrm>
              <a:off x="866484" y="1455543"/>
              <a:ext cx="2086266" cy="885949"/>
            </a:xfrm>
            <a:prstGeom prst="rect">
              <a:avLst/>
            </a:prstGeom>
            <a:noFill/>
            <a:ln>
              <a:noFill/>
            </a:ln>
          </p:spPr>
        </p:pic>
      </p:grpSp>
      <p:sp>
        <p:nvSpPr>
          <p:cNvPr id="597" name="Google Shape;597;p42"/>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MX"/>
              <a:t>‹#›</a:t>
            </a:fld>
            <a:endParaRPr/>
          </a:p>
        </p:txBody>
      </p:sp>
      <p:pic>
        <p:nvPicPr>
          <p:cNvPr id="598" name="Google Shape;598;p42"/>
          <p:cNvPicPr preferRelativeResize="0"/>
          <p:nvPr/>
        </p:nvPicPr>
        <p:blipFill rotWithShape="1">
          <a:blip r:embed="rId5">
            <a:alphaModFix/>
          </a:blip>
          <a:srcRect b="0" l="0" r="0" t="0"/>
          <a:stretch/>
        </p:blipFill>
        <p:spPr>
          <a:xfrm>
            <a:off x="2416281" y="1967156"/>
            <a:ext cx="4489137" cy="3365335"/>
          </a:xfrm>
          <a:prstGeom prst="rect">
            <a:avLst/>
          </a:prstGeom>
          <a:noFill/>
          <a:ln>
            <a:noFill/>
          </a:ln>
        </p:spPr>
      </p:pic>
      <p:pic>
        <p:nvPicPr>
          <p:cNvPr id="599" name="Google Shape;599;p42"/>
          <p:cNvPicPr preferRelativeResize="0"/>
          <p:nvPr/>
        </p:nvPicPr>
        <p:blipFill rotWithShape="1">
          <a:blip r:embed="rId6">
            <a:alphaModFix/>
          </a:blip>
          <a:srcRect b="0" l="0" r="0" t="0"/>
          <a:stretch/>
        </p:blipFill>
        <p:spPr>
          <a:xfrm>
            <a:off x="7161365" y="1960657"/>
            <a:ext cx="4553206" cy="3371834"/>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3" name="Shape 603"/>
        <p:cNvGrpSpPr/>
        <p:nvPr/>
      </p:nvGrpSpPr>
      <p:grpSpPr>
        <a:xfrm>
          <a:off x="0" y="0"/>
          <a:ext cx="0" cy="0"/>
          <a:chOff x="0" y="0"/>
          <a:chExt cx="0" cy="0"/>
        </a:xfrm>
      </p:grpSpPr>
      <p:sp>
        <p:nvSpPr>
          <p:cNvPr id="604" name="Google Shape;604;p43"/>
          <p:cNvSpPr txBox="1"/>
          <p:nvPr>
            <p:ph type="title"/>
          </p:nvPr>
        </p:nvSpPr>
        <p:spPr>
          <a:xfrm>
            <a:off x="3457575" y="0"/>
            <a:ext cx="8734425" cy="970450"/>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Autofit/>
          </a:bodyPr>
          <a:lstStyle/>
          <a:p>
            <a:pPr indent="0" lvl="0" marL="0" rtl="0" algn="ctr">
              <a:spcBef>
                <a:spcPts val="0"/>
              </a:spcBef>
              <a:spcAft>
                <a:spcPts val="0"/>
              </a:spcAft>
              <a:buClr>
                <a:srgbClr val="7B4332"/>
              </a:buClr>
              <a:buSzPts val="3000"/>
              <a:buFont typeface="Lustria"/>
              <a:buNone/>
            </a:pPr>
            <a:r>
              <a:rPr lang="es-MX" sz="3000">
                <a:solidFill>
                  <a:srgbClr val="7B4332"/>
                </a:solidFill>
              </a:rPr>
              <a:t>5. i. g) E.I.P. Resumen. Evidencias del proceso. Producto 7. Cont.</a:t>
            </a:r>
            <a:endParaRPr sz="3000"/>
          </a:p>
        </p:txBody>
      </p:sp>
      <p:grpSp>
        <p:nvGrpSpPr>
          <p:cNvPr id="605" name="Google Shape;605;p43"/>
          <p:cNvGrpSpPr/>
          <p:nvPr/>
        </p:nvGrpSpPr>
        <p:grpSpPr>
          <a:xfrm>
            <a:off x="66676" y="66675"/>
            <a:ext cx="3295650" cy="1781175"/>
            <a:chOff x="66675" y="66675"/>
            <a:chExt cx="4048125" cy="2274817"/>
          </a:xfrm>
        </p:grpSpPr>
        <p:pic>
          <p:nvPicPr>
            <p:cNvPr id="606" name="Google Shape;606;p43"/>
            <p:cNvPicPr preferRelativeResize="0"/>
            <p:nvPr/>
          </p:nvPicPr>
          <p:blipFill rotWithShape="1">
            <a:blip r:embed="rId3">
              <a:alphaModFix/>
            </a:blip>
            <a:srcRect b="0" l="66823" r="0" t="0"/>
            <a:stretch/>
          </p:blipFill>
          <p:spPr>
            <a:xfrm>
              <a:off x="66675" y="66675"/>
              <a:ext cx="4048125" cy="1831843"/>
            </a:xfrm>
            <a:prstGeom prst="rect">
              <a:avLst/>
            </a:prstGeom>
            <a:noFill/>
            <a:ln>
              <a:noFill/>
            </a:ln>
          </p:spPr>
        </p:pic>
        <p:pic>
          <p:nvPicPr>
            <p:cNvPr id="607" name="Google Shape;607;p43"/>
            <p:cNvPicPr preferRelativeResize="0"/>
            <p:nvPr/>
          </p:nvPicPr>
          <p:blipFill rotWithShape="1">
            <a:blip r:embed="rId4">
              <a:alphaModFix/>
            </a:blip>
            <a:srcRect b="0" l="0" r="0" t="0"/>
            <a:stretch/>
          </p:blipFill>
          <p:spPr>
            <a:xfrm>
              <a:off x="866484" y="1455543"/>
              <a:ext cx="2086266" cy="885949"/>
            </a:xfrm>
            <a:prstGeom prst="rect">
              <a:avLst/>
            </a:prstGeom>
            <a:noFill/>
            <a:ln>
              <a:noFill/>
            </a:ln>
          </p:spPr>
        </p:pic>
      </p:grpSp>
      <p:sp>
        <p:nvSpPr>
          <p:cNvPr id="608" name="Google Shape;608;p43"/>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MX"/>
              <a:t>‹#›</a:t>
            </a:fld>
            <a:endParaRPr/>
          </a:p>
        </p:txBody>
      </p:sp>
      <p:pic>
        <p:nvPicPr>
          <p:cNvPr id="609" name="Google Shape;609;p43"/>
          <p:cNvPicPr preferRelativeResize="0"/>
          <p:nvPr/>
        </p:nvPicPr>
        <p:blipFill rotWithShape="1">
          <a:blip r:embed="rId5">
            <a:alphaModFix/>
          </a:blip>
          <a:srcRect b="0" l="0" r="0" t="0"/>
          <a:stretch/>
        </p:blipFill>
        <p:spPr>
          <a:xfrm>
            <a:off x="2416280" y="2057930"/>
            <a:ext cx="5949121" cy="442951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3" name="Shape 613"/>
        <p:cNvGrpSpPr/>
        <p:nvPr/>
      </p:nvGrpSpPr>
      <p:grpSpPr>
        <a:xfrm>
          <a:off x="0" y="0"/>
          <a:ext cx="0" cy="0"/>
          <a:chOff x="0" y="0"/>
          <a:chExt cx="0" cy="0"/>
        </a:xfrm>
      </p:grpSpPr>
      <p:sp>
        <p:nvSpPr>
          <p:cNvPr id="614" name="Google Shape;614;p44"/>
          <p:cNvSpPr txBox="1"/>
          <p:nvPr>
            <p:ph type="title"/>
          </p:nvPr>
        </p:nvSpPr>
        <p:spPr>
          <a:xfrm>
            <a:off x="3457575" y="0"/>
            <a:ext cx="8734425" cy="970450"/>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Autofit/>
          </a:bodyPr>
          <a:lstStyle/>
          <a:p>
            <a:pPr indent="0" lvl="0" marL="0" rtl="0" algn="ctr">
              <a:spcBef>
                <a:spcPts val="0"/>
              </a:spcBef>
              <a:spcAft>
                <a:spcPts val="0"/>
              </a:spcAft>
              <a:buClr>
                <a:srgbClr val="7B4332"/>
              </a:buClr>
              <a:buSzPts val="3000"/>
              <a:buFont typeface="Lustria"/>
              <a:buNone/>
            </a:pPr>
            <a:r>
              <a:rPr lang="es-MX" sz="3000">
                <a:solidFill>
                  <a:srgbClr val="7B4332"/>
                </a:solidFill>
              </a:rPr>
              <a:t>5. i. g) E.I.P. Resumen. Evidencias del proceso. Producto 7. Cont.</a:t>
            </a:r>
            <a:endParaRPr sz="3000"/>
          </a:p>
        </p:txBody>
      </p:sp>
      <p:grpSp>
        <p:nvGrpSpPr>
          <p:cNvPr id="615" name="Google Shape;615;p44"/>
          <p:cNvGrpSpPr/>
          <p:nvPr/>
        </p:nvGrpSpPr>
        <p:grpSpPr>
          <a:xfrm>
            <a:off x="66676" y="66675"/>
            <a:ext cx="3295650" cy="1781175"/>
            <a:chOff x="66675" y="66675"/>
            <a:chExt cx="4048125" cy="2274817"/>
          </a:xfrm>
        </p:grpSpPr>
        <p:pic>
          <p:nvPicPr>
            <p:cNvPr id="616" name="Google Shape;616;p44"/>
            <p:cNvPicPr preferRelativeResize="0"/>
            <p:nvPr/>
          </p:nvPicPr>
          <p:blipFill rotWithShape="1">
            <a:blip r:embed="rId3">
              <a:alphaModFix/>
            </a:blip>
            <a:srcRect b="0" l="66823" r="0" t="0"/>
            <a:stretch/>
          </p:blipFill>
          <p:spPr>
            <a:xfrm>
              <a:off x="66675" y="66675"/>
              <a:ext cx="4048125" cy="1831843"/>
            </a:xfrm>
            <a:prstGeom prst="rect">
              <a:avLst/>
            </a:prstGeom>
            <a:noFill/>
            <a:ln>
              <a:noFill/>
            </a:ln>
          </p:spPr>
        </p:pic>
        <p:pic>
          <p:nvPicPr>
            <p:cNvPr id="617" name="Google Shape;617;p44"/>
            <p:cNvPicPr preferRelativeResize="0"/>
            <p:nvPr/>
          </p:nvPicPr>
          <p:blipFill rotWithShape="1">
            <a:blip r:embed="rId4">
              <a:alphaModFix/>
            </a:blip>
            <a:srcRect b="0" l="0" r="0" t="0"/>
            <a:stretch/>
          </p:blipFill>
          <p:spPr>
            <a:xfrm>
              <a:off x="866484" y="1455543"/>
              <a:ext cx="2086266" cy="885949"/>
            </a:xfrm>
            <a:prstGeom prst="rect">
              <a:avLst/>
            </a:prstGeom>
            <a:noFill/>
            <a:ln>
              <a:noFill/>
            </a:ln>
          </p:spPr>
        </p:pic>
      </p:grpSp>
      <p:sp>
        <p:nvSpPr>
          <p:cNvPr id="618" name="Google Shape;618;p44"/>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MX"/>
              <a:t>‹#›</a:t>
            </a:fld>
            <a:endParaRPr/>
          </a:p>
        </p:txBody>
      </p:sp>
      <p:pic>
        <p:nvPicPr>
          <p:cNvPr id="619" name="Google Shape;619;p44"/>
          <p:cNvPicPr preferRelativeResize="0"/>
          <p:nvPr/>
        </p:nvPicPr>
        <p:blipFill rotWithShape="1">
          <a:blip r:embed="rId5">
            <a:alphaModFix/>
          </a:blip>
          <a:srcRect b="0" l="0" r="0" t="0"/>
          <a:stretch/>
        </p:blipFill>
        <p:spPr>
          <a:xfrm>
            <a:off x="2632544" y="2698804"/>
            <a:ext cx="4987387" cy="2853818"/>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3" name="Shape 623"/>
        <p:cNvGrpSpPr/>
        <p:nvPr/>
      </p:nvGrpSpPr>
      <p:grpSpPr>
        <a:xfrm>
          <a:off x="0" y="0"/>
          <a:ext cx="0" cy="0"/>
          <a:chOff x="0" y="0"/>
          <a:chExt cx="0" cy="0"/>
        </a:xfrm>
      </p:grpSpPr>
      <p:sp>
        <p:nvSpPr>
          <p:cNvPr id="624" name="Google Shape;624;p45"/>
          <p:cNvSpPr txBox="1"/>
          <p:nvPr>
            <p:ph type="title"/>
          </p:nvPr>
        </p:nvSpPr>
        <p:spPr>
          <a:xfrm>
            <a:off x="4013465" y="609600"/>
            <a:ext cx="7254092" cy="970450"/>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p>
            <a:pPr indent="0" lvl="0" marL="0" rtl="0" algn="ctr">
              <a:spcBef>
                <a:spcPts val="0"/>
              </a:spcBef>
              <a:spcAft>
                <a:spcPts val="0"/>
              </a:spcAft>
              <a:buClr>
                <a:srgbClr val="7B4332"/>
              </a:buClr>
              <a:buSzPts val="3600"/>
              <a:buFont typeface="Lustria"/>
              <a:buNone/>
            </a:pPr>
            <a:r>
              <a:rPr lang="es-MX" sz="3600">
                <a:solidFill>
                  <a:srgbClr val="7B4332"/>
                </a:solidFill>
              </a:rPr>
              <a:t>5.i. h)E.I.P. Elaboración de Proyecto. Evidencias del proceso. Producto 8.</a:t>
            </a:r>
            <a:endParaRPr sz="3600">
              <a:solidFill>
                <a:srgbClr val="7B4332"/>
              </a:solidFill>
            </a:endParaRPr>
          </a:p>
        </p:txBody>
      </p:sp>
      <p:grpSp>
        <p:nvGrpSpPr>
          <p:cNvPr id="625" name="Google Shape;625;p45"/>
          <p:cNvGrpSpPr/>
          <p:nvPr/>
        </p:nvGrpSpPr>
        <p:grpSpPr>
          <a:xfrm>
            <a:off x="66676" y="66675"/>
            <a:ext cx="3295650" cy="1781175"/>
            <a:chOff x="66675" y="66675"/>
            <a:chExt cx="4048125" cy="2274817"/>
          </a:xfrm>
        </p:grpSpPr>
        <p:pic>
          <p:nvPicPr>
            <p:cNvPr id="626" name="Google Shape;626;p45"/>
            <p:cNvPicPr preferRelativeResize="0"/>
            <p:nvPr/>
          </p:nvPicPr>
          <p:blipFill rotWithShape="1">
            <a:blip r:embed="rId3">
              <a:alphaModFix/>
            </a:blip>
            <a:srcRect b="0" l="66823" r="0" t="0"/>
            <a:stretch/>
          </p:blipFill>
          <p:spPr>
            <a:xfrm>
              <a:off x="66675" y="66675"/>
              <a:ext cx="4048125" cy="1831843"/>
            </a:xfrm>
            <a:prstGeom prst="rect">
              <a:avLst/>
            </a:prstGeom>
            <a:noFill/>
            <a:ln>
              <a:noFill/>
            </a:ln>
          </p:spPr>
        </p:pic>
        <p:pic>
          <p:nvPicPr>
            <p:cNvPr id="627" name="Google Shape;627;p45"/>
            <p:cNvPicPr preferRelativeResize="0"/>
            <p:nvPr/>
          </p:nvPicPr>
          <p:blipFill rotWithShape="1">
            <a:blip r:embed="rId4">
              <a:alphaModFix/>
            </a:blip>
            <a:srcRect b="0" l="0" r="0" t="0"/>
            <a:stretch/>
          </p:blipFill>
          <p:spPr>
            <a:xfrm>
              <a:off x="866484" y="1455543"/>
              <a:ext cx="2086266" cy="885949"/>
            </a:xfrm>
            <a:prstGeom prst="rect">
              <a:avLst/>
            </a:prstGeom>
            <a:noFill/>
            <a:ln>
              <a:noFill/>
            </a:ln>
          </p:spPr>
        </p:pic>
      </p:grpSp>
      <p:pic>
        <p:nvPicPr>
          <p:cNvPr id="628" name="Google Shape;628;p45"/>
          <p:cNvPicPr preferRelativeResize="0"/>
          <p:nvPr/>
        </p:nvPicPr>
        <p:blipFill rotWithShape="1">
          <a:blip r:embed="rId5">
            <a:alphaModFix/>
          </a:blip>
          <a:srcRect b="0" l="0" r="0" t="0"/>
          <a:stretch/>
        </p:blipFill>
        <p:spPr>
          <a:xfrm>
            <a:off x="3886199" y="2027489"/>
            <a:ext cx="6455917" cy="4891306"/>
          </a:xfrm>
          <a:prstGeom prst="rect">
            <a:avLst/>
          </a:prstGeom>
          <a:noFill/>
          <a:ln>
            <a:noFill/>
          </a:ln>
        </p:spPr>
      </p:pic>
      <p:sp>
        <p:nvSpPr>
          <p:cNvPr id="629" name="Google Shape;629;p45"/>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3" name="Shape 633"/>
        <p:cNvGrpSpPr/>
        <p:nvPr/>
      </p:nvGrpSpPr>
      <p:grpSpPr>
        <a:xfrm>
          <a:off x="0" y="0"/>
          <a:ext cx="0" cy="0"/>
          <a:chOff x="0" y="0"/>
          <a:chExt cx="0" cy="0"/>
        </a:xfrm>
      </p:grpSpPr>
      <p:sp>
        <p:nvSpPr>
          <p:cNvPr id="634" name="Google Shape;634;p46"/>
          <p:cNvSpPr txBox="1"/>
          <p:nvPr>
            <p:ph type="title"/>
          </p:nvPr>
        </p:nvSpPr>
        <p:spPr>
          <a:xfrm>
            <a:off x="4013465" y="609600"/>
            <a:ext cx="7254092" cy="970450"/>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p>
            <a:pPr indent="0" lvl="0" marL="0" rtl="0" algn="ctr">
              <a:spcBef>
                <a:spcPts val="0"/>
              </a:spcBef>
              <a:spcAft>
                <a:spcPts val="0"/>
              </a:spcAft>
              <a:buClr>
                <a:srgbClr val="7B4332"/>
              </a:buClr>
              <a:buSzPts val="3600"/>
              <a:buFont typeface="Lustria"/>
              <a:buNone/>
            </a:pPr>
            <a:r>
              <a:rPr lang="es-MX" sz="3600">
                <a:solidFill>
                  <a:srgbClr val="7B4332"/>
                </a:solidFill>
              </a:rPr>
              <a:t>5.i. h)E.I.P. Elaboración de Proyecto. Evidencias del proceso. Producto 8.</a:t>
            </a:r>
            <a:endParaRPr sz="3600">
              <a:solidFill>
                <a:srgbClr val="7B4332"/>
              </a:solidFill>
            </a:endParaRPr>
          </a:p>
        </p:txBody>
      </p:sp>
      <p:grpSp>
        <p:nvGrpSpPr>
          <p:cNvPr id="635" name="Google Shape;635;p46"/>
          <p:cNvGrpSpPr/>
          <p:nvPr/>
        </p:nvGrpSpPr>
        <p:grpSpPr>
          <a:xfrm>
            <a:off x="66676" y="66675"/>
            <a:ext cx="3295650" cy="1781175"/>
            <a:chOff x="66675" y="66675"/>
            <a:chExt cx="4048125" cy="2274817"/>
          </a:xfrm>
        </p:grpSpPr>
        <p:pic>
          <p:nvPicPr>
            <p:cNvPr id="636" name="Google Shape;636;p46"/>
            <p:cNvPicPr preferRelativeResize="0"/>
            <p:nvPr/>
          </p:nvPicPr>
          <p:blipFill rotWithShape="1">
            <a:blip r:embed="rId3">
              <a:alphaModFix/>
            </a:blip>
            <a:srcRect b="0" l="66823" r="0" t="0"/>
            <a:stretch/>
          </p:blipFill>
          <p:spPr>
            <a:xfrm>
              <a:off x="66675" y="66675"/>
              <a:ext cx="4048125" cy="1831843"/>
            </a:xfrm>
            <a:prstGeom prst="rect">
              <a:avLst/>
            </a:prstGeom>
            <a:noFill/>
            <a:ln>
              <a:noFill/>
            </a:ln>
          </p:spPr>
        </p:pic>
        <p:pic>
          <p:nvPicPr>
            <p:cNvPr id="637" name="Google Shape;637;p46"/>
            <p:cNvPicPr preferRelativeResize="0"/>
            <p:nvPr/>
          </p:nvPicPr>
          <p:blipFill rotWithShape="1">
            <a:blip r:embed="rId4">
              <a:alphaModFix/>
            </a:blip>
            <a:srcRect b="0" l="0" r="0" t="0"/>
            <a:stretch/>
          </p:blipFill>
          <p:spPr>
            <a:xfrm>
              <a:off x="866484" y="1455543"/>
              <a:ext cx="2086266" cy="885949"/>
            </a:xfrm>
            <a:prstGeom prst="rect">
              <a:avLst/>
            </a:prstGeom>
            <a:noFill/>
            <a:ln>
              <a:noFill/>
            </a:ln>
          </p:spPr>
        </p:pic>
      </p:grpSp>
      <p:sp>
        <p:nvSpPr>
          <p:cNvPr id="638" name="Google Shape;638;p46"/>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MX"/>
              <a:t>‹#›</a:t>
            </a:fld>
            <a:endParaRPr/>
          </a:p>
        </p:txBody>
      </p:sp>
      <p:pic>
        <p:nvPicPr>
          <p:cNvPr id="639" name="Google Shape;639;p46"/>
          <p:cNvPicPr preferRelativeResize="0"/>
          <p:nvPr/>
        </p:nvPicPr>
        <p:blipFill rotWithShape="1">
          <a:blip r:embed="rId5">
            <a:alphaModFix/>
          </a:blip>
          <a:srcRect b="0" l="0" r="0" t="0"/>
          <a:stretch/>
        </p:blipFill>
        <p:spPr>
          <a:xfrm>
            <a:off x="3494140" y="2056934"/>
            <a:ext cx="5930276" cy="4534071"/>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3" name="Shape 643"/>
        <p:cNvGrpSpPr/>
        <p:nvPr/>
      </p:nvGrpSpPr>
      <p:grpSpPr>
        <a:xfrm>
          <a:off x="0" y="0"/>
          <a:ext cx="0" cy="0"/>
          <a:chOff x="0" y="0"/>
          <a:chExt cx="0" cy="0"/>
        </a:xfrm>
      </p:grpSpPr>
      <p:sp>
        <p:nvSpPr>
          <p:cNvPr id="644" name="Google Shape;644;p47"/>
          <p:cNvSpPr txBox="1"/>
          <p:nvPr>
            <p:ph type="title"/>
          </p:nvPr>
        </p:nvSpPr>
        <p:spPr>
          <a:xfrm>
            <a:off x="4013465" y="609600"/>
            <a:ext cx="7254092" cy="970450"/>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p>
            <a:pPr indent="0" lvl="0" marL="0" rtl="0" algn="ctr">
              <a:spcBef>
                <a:spcPts val="0"/>
              </a:spcBef>
              <a:spcAft>
                <a:spcPts val="0"/>
              </a:spcAft>
              <a:buClr>
                <a:srgbClr val="7B4332"/>
              </a:buClr>
              <a:buSzPts val="3600"/>
              <a:buFont typeface="Lustria"/>
              <a:buNone/>
            </a:pPr>
            <a:r>
              <a:rPr lang="es-MX" sz="3600">
                <a:solidFill>
                  <a:srgbClr val="7B4332"/>
                </a:solidFill>
              </a:rPr>
              <a:t>5.i. h)E.I.P. Elaboración de Proyecto. Evidencias del proceso. Producto 8.</a:t>
            </a:r>
            <a:endParaRPr sz="3600">
              <a:solidFill>
                <a:srgbClr val="7B4332"/>
              </a:solidFill>
            </a:endParaRPr>
          </a:p>
        </p:txBody>
      </p:sp>
      <p:grpSp>
        <p:nvGrpSpPr>
          <p:cNvPr id="645" name="Google Shape;645;p47"/>
          <p:cNvGrpSpPr/>
          <p:nvPr/>
        </p:nvGrpSpPr>
        <p:grpSpPr>
          <a:xfrm>
            <a:off x="66676" y="66675"/>
            <a:ext cx="3295650" cy="1781175"/>
            <a:chOff x="66675" y="66675"/>
            <a:chExt cx="4048125" cy="2274817"/>
          </a:xfrm>
        </p:grpSpPr>
        <p:pic>
          <p:nvPicPr>
            <p:cNvPr id="646" name="Google Shape;646;p47"/>
            <p:cNvPicPr preferRelativeResize="0"/>
            <p:nvPr/>
          </p:nvPicPr>
          <p:blipFill rotWithShape="1">
            <a:blip r:embed="rId3">
              <a:alphaModFix/>
            </a:blip>
            <a:srcRect b="0" l="66823" r="0" t="0"/>
            <a:stretch/>
          </p:blipFill>
          <p:spPr>
            <a:xfrm>
              <a:off x="66675" y="66675"/>
              <a:ext cx="4048125" cy="1831843"/>
            </a:xfrm>
            <a:prstGeom prst="rect">
              <a:avLst/>
            </a:prstGeom>
            <a:noFill/>
            <a:ln>
              <a:noFill/>
            </a:ln>
          </p:spPr>
        </p:pic>
        <p:pic>
          <p:nvPicPr>
            <p:cNvPr id="647" name="Google Shape;647;p47"/>
            <p:cNvPicPr preferRelativeResize="0"/>
            <p:nvPr/>
          </p:nvPicPr>
          <p:blipFill rotWithShape="1">
            <a:blip r:embed="rId4">
              <a:alphaModFix/>
            </a:blip>
            <a:srcRect b="0" l="0" r="0" t="0"/>
            <a:stretch/>
          </p:blipFill>
          <p:spPr>
            <a:xfrm>
              <a:off x="866484" y="1455543"/>
              <a:ext cx="2086266" cy="885949"/>
            </a:xfrm>
            <a:prstGeom prst="rect">
              <a:avLst/>
            </a:prstGeom>
            <a:noFill/>
            <a:ln>
              <a:noFill/>
            </a:ln>
          </p:spPr>
        </p:pic>
      </p:grpSp>
      <p:sp>
        <p:nvSpPr>
          <p:cNvPr id="648" name="Google Shape;648;p47"/>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MX"/>
              <a:t>‹#›</a:t>
            </a:fld>
            <a:endParaRPr/>
          </a:p>
        </p:txBody>
      </p:sp>
      <p:pic>
        <p:nvPicPr>
          <p:cNvPr id="649" name="Google Shape;649;p47"/>
          <p:cNvPicPr preferRelativeResize="0"/>
          <p:nvPr/>
        </p:nvPicPr>
        <p:blipFill rotWithShape="1">
          <a:blip r:embed="rId5">
            <a:alphaModFix/>
          </a:blip>
          <a:srcRect b="0" l="0" r="0" t="0"/>
          <a:stretch/>
        </p:blipFill>
        <p:spPr>
          <a:xfrm>
            <a:off x="3180991" y="1847850"/>
            <a:ext cx="6536033" cy="4844726"/>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3" name="Shape 653"/>
        <p:cNvGrpSpPr/>
        <p:nvPr/>
      </p:nvGrpSpPr>
      <p:grpSpPr>
        <a:xfrm>
          <a:off x="0" y="0"/>
          <a:ext cx="0" cy="0"/>
          <a:chOff x="0" y="0"/>
          <a:chExt cx="0" cy="0"/>
        </a:xfrm>
      </p:grpSpPr>
      <p:sp>
        <p:nvSpPr>
          <p:cNvPr id="654" name="Google Shape;654;p48"/>
          <p:cNvSpPr txBox="1"/>
          <p:nvPr>
            <p:ph type="title"/>
          </p:nvPr>
        </p:nvSpPr>
        <p:spPr>
          <a:xfrm>
            <a:off x="4013465" y="609600"/>
            <a:ext cx="7254092" cy="970450"/>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p>
            <a:pPr indent="0" lvl="0" marL="0" rtl="0" algn="ctr">
              <a:spcBef>
                <a:spcPts val="0"/>
              </a:spcBef>
              <a:spcAft>
                <a:spcPts val="0"/>
              </a:spcAft>
              <a:buClr>
                <a:srgbClr val="7B4332"/>
              </a:buClr>
              <a:buSzPts val="3600"/>
              <a:buFont typeface="Lustria"/>
              <a:buNone/>
            </a:pPr>
            <a:r>
              <a:rPr lang="es-MX" sz="3600">
                <a:solidFill>
                  <a:srgbClr val="7B4332"/>
                </a:solidFill>
              </a:rPr>
              <a:t>5.i. h)E.I.P. Elaboración de Proyecto. Evidencias del proceso. Producto 8.</a:t>
            </a:r>
            <a:endParaRPr sz="3600">
              <a:solidFill>
                <a:srgbClr val="7B4332"/>
              </a:solidFill>
            </a:endParaRPr>
          </a:p>
        </p:txBody>
      </p:sp>
      <p:grpSp>
        <p:nvGrpSpPr>
          <p:cNvPr id="655" name="Google Shape;655;p48"/>
          <p:cNvGrpSpPr/>
          <p:nvPr/>
        </p:nvGrpSpPr>
        <p:grpSpPr>
          <a:xfrm>
            <a:off x="66676" y="66675"/>
            <a:ext cx="3295650" cy="1781175"/>
            <a:chOff x="66675" y="66675"/>
            <a:chExt cx="4048125" cy="2274817"/>
          </a:xfrm>
        </p:grpSpPr>
        <p:pic>
          <p:nvPicPr>
            <p:cNvPr id="656" name="Google Shape;656;p48"/>
            <p:cNvPicPr preferRelativeResize="0"/>
            <p:nvPr/>
          </p:nvPicPr>
          <p:blipFill rotWithShape="1">
            <a:blip r:embed="rId3">
              <a:alphaModFix/>
            </a:blip>
            <a:srcRect b="0" l="66823" r="0" t="0"/>
            <a:stretch/>
          </p:blipFill>
          <p:spPr>
            <a:xfrm>
              <a:off x="66675" y="66675"/>
              <a:ext cx="4048125" cy="1831843"/>
            </a:xfrm>
            <a:prstGeom prst="rect">
              <a:avLst/>
            </a:prstGeom>
            <a:noFill/>
            <a:ln>
              <a:noFill/>
            </a:ln>
          </p:spPr>
        </p:pic>
        <p:pic>
          <p:nvPicPr>
            <p:cNvPr id="657" name="Google Shape;657;p48"/>
            <p:cNvPicPr preferRelativeResize="0"/>
            <p:nvPr/>
          </p:nvPicPr>
          <p:blipFill rotWithShape="1">
            <a:blip r:embed="rId4">
              <a:alphaModFix/>
            </a:blip>
            <a:srcRect b="0" l="0" r="0" t="0"/>
            <a:stretch/>
          </p:blipFill>
          <p:spPr>
            <a:xfrm>
              <a:off x="866484" y="1455543"/>
              <a:ext cx="2086266" cy="885949"/>
            </a:xfrm>
            <a:prstGeom prst="rect">
              <a:avLst/>
            </a:prstGeom>
            <a:noFill/>
            <a:ln>
              <a:noFill/>
            </a:ln>
          </p:spPr>
        </p:pic>
      </p:grpSp>
      <p:sp>
        <p:nvSpPr>
          <p:cNvPr id="658" name="Google Shape;658;p48"/>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MX"/>
              <a:t>‹#›</a:t>
            </a:fld>
            <a:endParaRPr/>
          </a:p>
        </p:txBody>
      </p:sp>
      <p:pic>
        <p:nvPicPr>
          <p:cNvPr id="659" name="Google Shape;659;p48"/>
          <p:cNvPicPr preferRelativeResize="0"/>
          <p:nvPr/>
        </p:nvPicPr>
        <p:blipFill rotWithShape="1">
          <a:blip r:embed="rId5">
            <a:alphaModFix/>
          </a:blip>
          <a:srcRect b="0" l="0" r="0" t="0"/>
          <a:stretch/>
        </p:blipFill>
        <p:spPr>
          <a:xfrm>
            <a:off x="2220095" y="1501002"/>
            <a:ext cx="8068801" cy="5249008"/>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3" name="Shape 663"/>
        <p:cNvGrpSpPr/>
        <p:nvPr/>
      </p:nvGrpSpPr>
      <p:grpSpPr>
        <a:xfrm>
          <a:off x="0" y="0"/>
          <a:ext cx="0" cy="0"/>
          <a:chOff x="0" y="0"/>
          <a:chExt cx="0" cy="0"/>
        </a:xfrm>
      </p:grpSpPr>
      <p:sp>
        <p:nvSpPr>
          <p:cNvPr id="664" name="Google Shape;664;p49"/>
          <p:cNvSpPr txBox="1"/>
          <p:nvPr>
            <p:ph type="title"/>
          </p:nvPr>
        </p:nvSpPr>
        <p:spPr>
          <a:xfrm>
            <a:off x="4013465" y="609600"/>
            <a:ext cx="7254092" cy="970450"/>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p>
            <a:pPr indent="0" lvl="0" marL="0" rtl="0" algn="ctr">
              <a:spcBef>
                <a:spcPts val="0"/>
              </a:spcBef>
              <a:spcAft>
                <a:spcPts val="0"/>
              </a:spcAft>
              <a:buClr>
                <a:srgbClr val="7B4332"/>
              </a:buClr>
              <a:buSzPts val="3600"/>
              <a:buFont typeface="Lustria"/>
              <a:buNone/>
            </a:pPr>
            <a:r>
              <a:rPr lang="es-MX" sz="3600">
                <a:solidFill>
                  <a:srgbClr val="7B4332"/>
                </a:solidFill>
              </a:rPr>
              <a:t>5.i. h)E.I.P. Elaboración de Proyecto. Evidencias del proceso. Producto 8.</a:t>
            </a:r>
            <a:endParaRPr sz="3600">
              <a:solidFill>
                <a:srgbClr val="7B4332"/>
              </a:solidFill>
            </a:endParaRPr>
          </a:p>
        </p:txBody>
      </p:sp>
      <p:grpSp>
        <p:nvGrpSpPr>
          <p:cNvPr id="665" name="Google Shape;665;p49"/>
          <p:cNvGrpSpPr/>
          <p:nvPr/>
        </p:nvGrpSpPr>
        <p:grpSpPr>
          <a:xfrm>
            <a:off x="66676" y="66675"/>
            <a:ext cx="3295650" cy="1781175"/>
            <a:chOff x="66675" y="66675"/>
            <a:chExt cx="4048125" cy="2274817"/>
          </a:xfrm>
        </p:grpSpPr>
        <p:pic>
          <p:nvPicPr>
            <p:cNvPr id="666" name="Google Shape;666;p49"/>
            <p:cNvPicPr preferRelativeResize="0"/>
            <p:nvPr/>
          </p:nvPicPr>
          <p:blipFill rotWithShape="1">
            <a:blip r:embed="rId3">
              <a:alphaModFix/>
            </a:blip>
            <a:srcRect b="0" l="66823" r="0" t="0"/>
            <a:stretch/>
          </p:blipFill>
          <p:spPr>
            <a:xfrm>
              <a:off x="66675" y="66675"/>
              <a:ext cx="4048125" cy="1831843"/>
            </a:xfrm>
            <a:prstGeom prst="rect">
              <a:avLst/>
            </a:prstGeom>
            <a:noFill/>
            <a:ln>
              <a:noFill/>
            </a:ln>
          </p:spPr>
        </p:pic>
        <p:pic>
          <p:nvPicPr>
            <p:cNvPr id="667" name="Google Shape;667;p49"/>
            <p:cNvPicPr preferRelativeResize="0"/>
            <p:nvPr/>
          </p:nvPicPr>
          <p:blipFill rotWithShape="1">
            <a:blip r:embed="rId4">
              <a:alphaModFix/>
            </a:blip>
            <a:srcRect b="0" l="0" r="0" t="0"/>
            <a:stretch/>
          </p:blipFill>
          <p:spPr>
            <a:xfrm>
              <a:off x="866484" y="1455543"/>
              <a:ext cx="2086266" cy="885949"/>
            </a:xfrm>
            <a:prstGeom prst="rect">
              <a:avLst/>
            </a:prstGeom>
            <a:noFill/>
            <a:ln>
              <a:noFill/>
            </a:ln>
          </p:spPr>
        </p:pic>
      </p:grpSp>
      <p:sp>
        <p:nvSpPr>
          <p:cNvPr id="668" name="Google Shape;668;p49"/>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MX"/>
              <a:t>‹#›</a:t>
            </a:fld>
            <a:endParaRPr/>
          </a:p>
        </p:txBody>
      </p:sp>
      <p:pic>
        <p:nvPicPr>
          <p:cNvPr id="669" name="Google Shape;669;p49"/>
          <p:cNvPicPr preferRelativeResize="0"/>
          <p:nvPr/>
        </p:nvPicPr>
        <p:blipFill rotWithShape="1">
          <a:blip r:embed="rId5">
            <a:alphaModFix/>
          </a:blip>
          <a:srcRect b="0" l="0" r="0" t="0"/>
          <a:stretch/>
        </p:blipFill>
        <p:spPr>
          <a:xfrm>
            <a:off x="2947813" y="1973844"/>
            <a:ext cx="6293723" cy="4748558"/>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3" name="Shape 673"/>
        <p:cNvGrpSpPr/>
        <p:nvPr/>
      </p:nvGrpSpPr>
      <p:grpSpPr>
        <a:xfrm>
          <a:off x="0" y="0"/>
          <a:ext cx="0" cy="0"/>
          <a:chOff x="0" y="0"/>
          <a:chExt cx="0" cy="0"/>
        </a:xfrm>
      </p:grpSpPr>
      <p:sp>
        <p:nvSpPr>
          <p:cNvPr id="674" name="Google Shape;674;p50"/>
          <p:cNvSpPr txBox="1"/>
          <p:nvPr>
            <p:ph type="title"/>
          </p:nvPr>
        </p:nvSpPr>
        <p:spPr>
          <a:xfrm>
            <a:off x="4013465" y="609600"/>
            <a:ext cx="7254092" cy="970450"/>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p>
            <a:pPr indent="0" lvl="0" marL="0" rtl="0" algn="ctr">
              <a:spcBef>
                <a:spcPts val="0"/>
              </a:spcBef>
              <a:spcAft>
                <a:spcPts val="0"/>
              </a:spcAft>
              <a:buClr>
                <a:srgbClr val="7B4332"/>
              </a:buClr>
              <a:buSzPts val="3600"/>
              <a:buFont typeface="Lustria"/>
              <a:buNone/>
            </a:pPr>
            <a:r>
              <a:rPr lang="es-MX" sz="3600">
                <a:solidFill>
                  <a:srgbClr val="7B4332"/>
                </a:solidFill>
              </a:rPr>
              <a:t>5.i. h)E.I.P. Elaboración de Proyecto. Evidencias del proceso. Producto 8.</a:t>
            </a:r>
            <a:endParaRPr sz="3600">
              <a:solidFill>
                <a:srgbClr val="7B4332"/>
              </a:solidFill>
            </a:endParaRPr>
          </a:p>
        </p:txBody>
      </p:sp>
      <p:grpSp>
        <p:nvGrpSpPr>
          <p:cNvPr id="675" name="Google Shape;675;p50"/>
          <p:cNvGrpSpPr/>
          <p:nvPr/>
        </p:nvGrpSpPr>
        <p:grpSpPr>
          <a:xfrm>
            <a:off x="66676" y="66675"/>
            <a:ext cx="3295650" cy="1781175"/>
            <a:chOff x="66675" y="66675"/>
            <a:chExt cx="4048125" cy="2274817"/>
          </a:xfrm>
        </p:grpSpPr>
        <p:pic>
          <p:nvPicPr>
            <p:cNvPr id="676" name="Google Shape;676;p50"/>
            <p:cNvPicPr preferRelativeResize="0"/>
            <p:nvPr/>
          </p:nvPicPr>
          <p:blipFill rotWithShape="1">
            <a:blip r:embed="rId3">
              <a:alphaModFix/>
            </a:blip>
            <a:srcRect b="0" l="66823" r="0" t="0"/>
            <a:stretch/>
          </p:blipFill>
          <p:spPr>
            <a:xfrm>
              <a:off x="66675" y="66675"/>
              <a:ext cx="4048125" cy="1831843"/>
            </a:xfrm>
            <a:prstGeom prst="rect">
              <a:avLst/>
            </a:prstGeom>
            <a:noFill/>
            <a:ln>
              <a:noFill/>
            </a:ln>
          </p:spPr>
        </p:pic>
        <p:pic>
          <p:nvPicPr>
            <p:cNvPr id="677" name="Google Shape;677;p50"/>
            <p:cNvPicPr preferRelativeResize="0"/>
            <p:nvPr/>
          </p:nvPicPr>
          <p:blipFill rotWithShape="1">
            <a:blip r:embed="rId4">
              <a:alphaModFix/>
            </a:blip>
            <a:srcRect b="0" l="0" r="0" t="0"/>
            <a:stretch/>
          </p:blipFill>
          <p:spPr>
            <a:xfrm>
              <a:off x="866484" y="1455543"/>
              <a:ext cx="2086266" cy="885949"/>
            </a:xfrm>
            <a:prstGeom prst="rect">
              <a:avLst/>
            </a:prstGeom>
            <a:noFill/>
            <a:ln>
              <a:noFill/>
            </a:ln>
          </p:spPr>
        </p:pic>
      </p:grpSp>
      <p:sp>
        <p:nvSpPr>
          <p:cNvPr id="678" name="Google Shape;678;p50"/>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MX"/>
              <a:t>‹#›</a:t>
            </a:fld>
            <a:endParaRPr/>
          </a:p>
        </p:txBody>
      </p:sp>
      <p:pic>
        <p:nvPicPr>
          <p:cNvPr id="679" name="Google Shape;679;p50"/>
          <p:cNvPicPr preferRelativeResize="0"/>
          <p:nvPr/>
        </p:nvPicPr>
        <p:blipFill rotWithShape="1">
          <a:blip r:embed="rId5">
            <a:alphaModFix/>
          </a:blip>
          <a:srcRect b="0" l="0" r="0" t="0"/>
          <a:stretch/>
        </p:blipFill>
        <p:spPr>
          <a:xfrm>
            <a:off x="3362326" y="1847850"/>
            <a:ext cx="6253520" cy="494817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4" name="Shape 184"/>
        <p:cNvGrpSpPr/>
        <p:nvPr/>
      </p:nvGrpSpPr>
      <p:grpSpPr>
        <a:xfrm>
          <a:off x="0" y="0"/>
          <a:ext cx="0" cy="0"/>
          <a:chOff x="0" y="0"/>
          <a:chExt cx="0" cy="0"/>
        </a:xfrm>
      </p:grpSpPr>
      <p:sp>
        <p:nvSpPr>
          <p:cNvPr id="185" name="Google Shape;185;p5"/>
          <p:cNvSpPr/>
          <p:nvPr/>
        </p:nvSpPr>
        <p:spPr>
          <a:xfrm>
            <a:off x="14042" y="73335"/>
            <a:ext cx="12177957" cy="89255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s-MX" sz="2600">
                <a:solidFill>
                  <a:schemeClr val="lt1"/>
                </a:solidFill>
                <a:latin typeface="Lustria"/>
                <a:ea typeface="Lustria"/>
                <a:cs typeface="Lustria"/>
                <a:sym typeface="Lustria"/>
              </a:rPr>
              <a:t>Lista de Cotejo Autoevaluación de Portafolios Virtual de Evidencias (PVE). Cont.1</a:t>
            </a:r>
            <a:endParaRPr sz="2600">
              <a:solidFill>
                <a:schemeClr val="lt1"/>
              </a:solidFill>
              <a:latin typeface="Lustria"/>
              <a:ea typeface="Lustria"/>
              <a:cs typeface="Lustria"/>
              <a:sym typeface="Lustria"/>
            </a:endParaRPr>
          </a:p>
          <a:p>
            <a:pPr indent="0" lvl="0" marL="0" marR="0" rtl="0" algn="ctr">
              <a:spcBef>
                <a:spcPts val="0"/>
              </a:spcBef>
              <a:spcAft>
                <a:spcPts val="0"/>
              </a:spcAft>
              <a:buNone/>
            </a:pPr>
            <a:r>
              <a:rPr lang="es-MX" sz="2600">
                <a:solidFill>
                  <a:schemeClr val="lt1"/>
                </a:solidFill>
                <a:latin typeface="Lustria"/>
                <a:ea typeface="Lustria"/>
                <a:cs typeface="Lustria"/>
                <a:sym typeface="Lustria"/>
              </a:rPr>
              <a:t> </a:t>
            </a:r>
            <a:endParaRPr sz="2600">
              <a:solidFill>
                <a:schemeClr val="lt1"/>
              </a:solidFill>
              <a:latin typeface="Lustria"/>
              <a:ea typeface="Lustria"/>
              <a:cs typeface="Lustria"/>
              <a:sym typeface="Lustria"/>
            </a:endParaRPr>
          </a:p>
        </p:txBody>
      </p:sp>
      <p:graphicFrame>
        <p:nvGraphicFramePr>
          <p:cNvPr id="186" name="Google Shape;186;p5"/>
          <p:cNvGraphicFramePr/>
          <p:nvPr/>
        </p:nvGraphicFramePr>
        <p:xfrm>
          <a:off x="14044" y="719666"/>
          <a:ext cx="3000000" cy="3000000"/>
        </p:xfrm>
        <a:graphic>
          <a:graphicData uri="http://schemas.openxmlformats.org/drawingml/2006/table">
            <a:tbl>
              <a:tblPr bandRow="1" firstRow="1">
                <a:noFill/>
                <a:tableStyleId>{487EE52A-FD5A-47C6-AC18-7CF42A9EA96A}</a:tableStyleId>
              </a:tblPr>
              <a:tblGrid>
                <a:gridCol w="1340075"/>
                <a:gridCol w="737050"/>
                <a:gridCol w="3768975"/>
                <a:gridCol w="5497675"/>
                <a:gridCol w="834200"/>
              </a:tblGrid>
              <a:tr h="370850">
                <a:tc>
                  <a:txBody>
                    <a:bodyPr/>
                    <a:lstStyle/>
                    <a:p>
                      <a:pPr indent="0" lvl="0" marL="0" marR="0" rtl="0" algn="ctr">
                        <a:spcBef>
                          <a:spcPts val="0"/>
                        </a:spcBef>
                        <a:spcAft>
                          <a:spcPts val="0"/>
                        </a:spcAft>
                        <a:buNone/>
                      </a:pPr>
                      <a:r>
                        <a:rPr lang="es-MX" sz="1800"/>
                        <a:t>Apartado </a:t>
                      </a:r>
                      <a:endParaRPr sz="1800"/>
                    </a:p>
                  </a:txBody>
                  <a:tcPr marT="45725" marB="45725" marR="91450" marL="91450"/>
                </a:tc>
                <a:tc>
                  <a:txBody>
                    <a:bodyPr/>
                    <a:lstStyle/>
                    <a:p>
                      <a:pPr indent="0" lvl="0" marL="0" marR="0" rtl="0" algn="ctr">
                        <a:spcBef>
                          <a:spcPts val="0"/>
                        </a:spcBef>
                        <a:spcAft>
                          <a:spcPts val="0"/>
                        </a:spcAft>
                        <a:buNone/>
                      </a:pPr>
                      <a:r>
                        <a:rPr lang="es-MX" sz="1800"/>
                        <a:t>Pág.</a:t>
                      </a:r>
                      <a:endParaRPr sz="1800"/>
                    </a:p>
                  </a:txBody>
                  <a:tcPr marT="45725" marB="45725" marR="91450" marL="91450"/>
                </a:tc>
                <a:tc>
                  <a:txBody>
                    <a:bodyPr/>
                    <a:lstStyle/>
                    <a:p>
                      <a:pPr indent="0" lvl="0" marL="0" marR="0" rtl="0" algn="ctr">
                        <a:spcBef>
                          <a:spcPts val="0"/>
                        </a:spcBef>
                        <a:spcAft>
                          <a:spcPts val="0"/>
                        </a:spcAft>
                        <a:buNone/>
                      </a:pPr>
                      <a:r>
                        <a:rPr lang="es-MX" sz="1800"/>
                        <a:t>Contenidos que Deben aparecer en pantalla/Diapositiva</a:t>
                      </a:r>
                      <a:endParaRPr sz="1800"/>
                    </a:p>
                  </a:txBody>
                  <a:tcPr marT="45725" marB="45725" marR="91450" marL="91450"/>
                </a:tc>
                <a:tc>
                  <a:txBody>
                    <a:bodyPr/>
                    <a:lstStyle/>
                    <a:p>
                      <a:pPr indent="0" lvl="0" marL="0" marR="0" rtl="0" algn="ctr">
                        <a:spcBef>
                          <a:spcPts val="0"/>
                        </a:spcBef>
                        <a:spcAft>
                          <a:spcPts val="0"/>
                        </a:spcAft>
                        <a:buNone/>
                      </a:pPr>
                      <a:r>
                        <a:rPr lang="es-MX" sz="1800"/>
                        <a:t>Recomendaciones</a:t>
                      </a:r>
                      <a:endParaRPr sz="1800"/>
                    </a:p>
                  </a:txBody>
                  <a:tcPr marT="45725" marB="45725" marR="91450" marL="91450"/>
                </a:tc>
                <a:tc>
                  <a:txBody>
                    <a:bodyPr/>
                    <a:lstStyle/>
                    <a:p>
                      <a:pPr indent="0" lvl="0" marL="0" marR="0" rtl="0" algn="ctr">
                        <a:spcBef>
                          <a:spcPts val="0"/>
                        </a:spcBef>
                        <a:spcAft>
                          <a:spcPts val="0"/>
                        </a:spcAft>
                        <a:buNone/>
                      </a:pPr>
                      <a:r>
                        <a:rPr lang="es-MX" sz="1800"/>
                        <a:t>✓ / X </a:t>
                      </a:r>
                      <a:endParaRPr sz="1800"/>
                    </a:p>
                  </a:txBody>
                  <a:tcPr marT="45725" marB="45725" marR="91450" marL="91450"/>
                </a:tc>
              </a:tr>
              <a:tr h="370850">
                <a:tc>
                  <a:txBody>
                    <a:bodyPr/>
                    <a:lstStyle/>
                    <a:p>
                      <a:pPr indent="0" lvl="0" marL="0" marR="0" rtl="0" algn="ctr">
                        <a:spcBef>
                          <a:spcPts val="0"/>
                        </a:spcBef>
                        <a:spcAft>
                          <a:spcPts val="0"/>
                        </a:spcAft>
                        <a:buNone/>
                      </a:pPr>
                      <a:r>
                        <a:rPr lang="es-MX" sz="1000"/>
                        <a:t>5.g Formatos e instrmento para la planeación, seguimiento y evaluación (Por lo menos 2 de 5)</a:t>
                      </a:r>
                      <a:endParaRPr sz="1000"/>
                    </a:p>
                  </a:txBody>
                  <a:tcPr marT="45725" marB="45725" marR="91450" marL="91450"/>
                </a:tc>
                <a:tc>
                  <a:txBody>
                    <a:bodyPr/>
                    <a:lstStyle/>
                    <a:p>
                      <a:pPr indent="0" lvl="0" marL="0" marR="0" rtl="0" algn="l">
                        <a:lnSpc>
                          <a:spcPct val="100000"/>
                        </a:lnSpc>
                        <a:spcBef>
                          <a:spcPts val="0"/>
                        </a:spcBef>
                        <a:spcAft>
                          <a:spcPts val="0"/>
                        </a:spcAft>
                        <a:buClr>
                          <a:schemeClr val="lt1"/>
                        </a:buClr>
                        <a:buSzPts val="1800"/>
                        <a:buFont typeface="Lustria"/>
                        <a:buNone/>
                      </a:pPr>
                      <a:r>
                        <a:rPr lang="es-MX" sz="1800"/>
                        <a:t>17,</a:t>
                      </a:r>
                      <a:r>
                        <a:rPr lang="es-MX" sz="1800"/>
                        <a:t> 18 y 19</a:t>
                      </a:r>
                      <a:endParaRPr sz="1800"/>
                    </a:p>
                    <a:p>
                      <a:pPr indent="0" lvl="0" marL="0" marR="0" rtl="0" algn="l">
                        <a:spcBef>
                          <a:spcPts val="0"/>
                        </a:spcBef>
                        <a:spcAft>
                          <a:spcPts val="0"/>
                        </a:spcAft>
                        <a:buNone/>
                      </a:pPr>
                      <a:r>
                        <a:t/>
                      </a:r>
                      <a:endParaRPr sz="1800"/>
                    </a:p>
                  </a:txBody>
                  <a:tcPr marT="45725" marB="45725" marR="91450" marL="91450"/>
                </a:tc>
                <a:tc>
                  <a:txBody>
                    <a:bodyPr/>
                    <a:lstStyle/>
                    <a:p>
                      <a:pPr indent="0" lvl="0" marL="0" marR="0" rtl="0" algn="ctr">
                        <a:spcBef>
                          <a:spcPts val="0"/>
                        </a:spcBef>
                        <a:spcAft>
                          <a:spcPts val="0"/>
                        </a:spcAft>
                        <a:buNone/>
                      </a:pPr>
                      <a:r>
                        <a:rPr lang="es-MX" sz="1000"/>
                        <a:t>Planeación General.</a:t>
                      </a:r>
                      <a:endParaRPr sz="1000"/>
                    </a:p>
                  </a:txBody>
                  <a:tcPr marT="45725" marB="45725" marR="91450" marL="91450"/>
                </a:tc>
                <a:tc>
                  <a:txBody>
                    <a:bodyPr/>
                    <a:lstStyle/>
                    <a:p>
                      <a:pPr indent="0" lvl="0" marL="0" marR="0" rtl="0" algn="ctr">
                        <a:spcBef>
                          <a:spcPts val="0"/>
                        </a:spcBef>
                        <a:spcAft>
                          <a:spcPts val="0"/>
                        </a:spcAft>
                        <a:buNone/>
                      </a:pPr>
                      <a:r>
                        <a:rPr lang="es-MX" sz="1000"/>
                        <a:t>Formato elegido por la Institución en PDF, aprobado y recibido de parte del experto en computación. En el caso del proyecto actual puede ser el Producto 8. Claro y completo.</a:t>
                      </a:r>
                      <a:endParaRPr sz="1000"/>
                    </a:p>
                  </a:txBody>
                  <a:tcPr marT="45725" marB="45725" marR="91450" marL="91450"/>
                </a:tc>
                <a:tc>
                  <a:txBody>
                    <a:bodyPr/>
                    <a:lstStyle/>
                    <a:p>
                      <a:pPr indent="0" lvl="0" marL="0" marR="0" rtl="0" algn="ctr">
                        <a:spcBef>
                          <a:spcPts val="0"/>
                        </a:spcBef>
                        <a:spcAft>
                          <a:spcPts val="0"/>
                        </a:spcAft>
                        <a:buNone/>
                      </a:pPr>
                      <a:r>
                        <a:rPr lang="es-MX" sz="1800"/>
                        <a:t>✓</a:t>
                      </a:r>
                      <a:endParaRPr sz="1800"/>
                    </a:p>
                  </a:txBody>
                  <a:tcPr marT="45725" marB="45725" marR="91450" marL="91450"/>
                </a:tc>
              </a:tr>
              <a:tr h="370850">
                <a:tc>
                  <a:txBody>
                    <a:bodyPr/>
                    <a:lstStyle/>
                    <a:p>
                      <a:pPr indent="0" lvl="0" marL="0" marR="0" rtl="0" algn="ctr">
                        <a:spcBef>
                          <a:spcPts val="0"/>
                        </a:spcBef>
                        <a:spcAft>
                          <a:spcPts val="0"/>
                        </a:spcAft>
                        <a:buNone/>
                      </a:pPr>
                      <a:r>
                        <a:t/>
                      </a:r>
                      <a:endParaRPr sz="1000"/>
                    </a:p>
                  </a:txBody>
                  <a:tcPr marT="45725" marB="45725" marR="91450" marL="91450"/>
                </a:tc>
                <a:tc>
                  <a:txBody>
                    <a:bodyPr/>
                    <a:lstStyle/>
                    <a:p>
                      <a:pPr indent="0" lvl="0" marL="0" marR="0" rtl="0" algn="l">
                        <a:spcBef>
                          <a:spcPts val="0"/>
                        </a:spcBef>
                        <a:spcAft>
                          <a:spcPts val="0"/>
                        </a:spcAft>
                        <a:buNone/>
                      </a:pPr>
                      <a:r>
                        <a:rPr lang="es-MX" sz="1800"/>
                        <a:t>21-25</a:t>
                      </a:r>
                      <a:endParaRPr sz="1800"/>
                    </a:p>
                  </a:txBody>
                  <a:tcPr marT="45725" marB="45725" marR="91450" marL="91450"/>
                </a:tc>
                <a:tc>
                  <a:txBody>
                    <a:bodyPr/>
                    <a:lstStyle/>
                    <a:p>
                      <a:pPr indent="0" lvl="0" marL="0" marR="0" rtl="0" algn="ctr">
                        <a:spcBef>
                          <a:spcPts val="0"/>
                        </a:spcBef>
                        <a:spcAft>
                          <a:spcPts val="0"/>
                        </a:spcAft>
                        <a:buNone/>
                      </a:pPr>
                      <a:r>
                        <a:rPr lang="es-MX" sz="1000"/>
                        <a:t>Seguimiento. </a:t>
                      </a:r>
                      <a:endParaRPr sz="1000"/>
                    </a:p>
                  </a:txBody>
                  <a:tcPr marT="45725" marB="45725" marR="91450" marL="91450"/>
                </a:tc>
                <a:tc>
                  <a:txBody>
                    <a:bodyPr/>
                    <a:lstStyle/>
                    <a:p>
                      <a:pPr indent="0" lvl="0" marL="0" marR="0" rtl="0" algn="ctr">
                        <a:spcBef>
                          <a:spcPts val="0"/>
                        </a:spcBef>
                        <a:spcAft>
                          <a:spcPts val="0"/>
                        </a:spcAft>
                        <a:buNone/>
                      </a:pPr>
                      <a:r>
                        <a:rPr lang="es-MX" sz="1000"/>
                        <a:t>En el P.8. Apartado IV.5. Tipos y herramientas de evaluación. Si el equipo de trabajo eligió un Formato para tal fin.</a:t>
                      </a:r>
                      <a:endParaRPr sz="1000"/>
                    </a:p>
                  </a:txBody>
                  <a:tcPr marT="45725" marB="45725" marR="91450" marL="91450"/>
                </a:tc>
                <a:tc>
                  <a:txBody>
                    <a:bodyPr/>
                    <a:lstStyle/>
                    <a:p>
                      <a:pPr indent="0" lvl="0" marL="0" marR="0" rtl="0" algn="ctr">
                        <a:spcBef>
                          <a:spcPts val="0"/>
                        </a:spcBef>
                        <a:spcAft>
                          <a:spcPts val="0"/>
                        </a:spcAft>
                        <a:buNone/>
                      </a:pPr>
                      <a:r>
                        <a:rPr lang="es-MX" sz="1800"/>
                        <a:t>✓</a:t>
                      </a:r>
                      <a:endParaRPr sz="1800"/>
                    </a:p>
                  </a:txBody>
                  <a:tcPr marT="45725" marB="45725" marR="91450" marL="91450"/>
                </a:tc>
              </a:tr>
              <a:tr h="370850">
                <a:tc>
                  <a:txBody>
                    <a:bodyPr/>
                    <a:lstStyle/>
                    <a:p>
                      <a:pPr indent="0" lvl="0" marL="0" marR="0" rtl="0" algn="ctr">
                        <a:spcBef>
                          <a:spcPts val="0"/>
                        </a:spcBef>
                        <a:spcAft>
                          <a:spcPts val="0"/>
                        </a:spcAft>
                        <a:buNone/>
                      </a:pPr>
                      <a:r>
                        <a:t/>
                      </a:r>
                      <a:endParaRPr sz="1000"/>
                    </a:p>
                  </a:txBody>
                  <a:tcPr marT="45725" marB="45725" marR="91450" marL="91450"/>
                </a:tc>
                <a:tc>
                  <a:txBody>
                    <a:bodyPr/>
                    <a:lstStyle/>
                    <a:p>
                      <a:pPr indent="0" lvl="0" marL="0" marR="0" rtl="0" algn="l">
                        <a:lnSpc>
                          <a:spcPct val="100000"/>
                        </a:lnSpc>
                        <a:spcBef>
                          <a:spcPts val="0"/>
                        </a:spcBef>
                        <a:spcAft>
                          <a:spcPts val="0"/>
                        </a:spcAft>
                        <a:buClr>
                          <a:schemeClr val="lt1"/>
                        </a:buClr>
                        <a:buSzPts val="1800"/>
                        <a:buFont typeface="Lustria"/>
                        <a:buNone/>
                      </a:pPr>
                      <a:r>
                        <a:rPr lang="es-MX" sz="1800"/>
                        <a:t>21-25</a:t>
                      </a:r>
                      <a:endParaRPr/>
                    </a:p>
                  </a:txBody>
                  <a:tcPr marT="45725" marB="45725" marR="91450" marL="91450"/>
                </a:tc>
                <a:tc>
                  <a:txBody>
                    <a:bodyPr/>
                    <a:lstStyle/>
                    <a:p>
                      <a:pPr indent="0" lvl="0" marL="0" marR="0" rtl="0" algn="ctr">
                        <a:spcBef>
                          <a:spcPts val="0"/>
                        </a:spcBef>
                        <a:spcAft>
                          <a:spcPts val="0"/>
                        </a:spcAft>
                        <a:buNone/>
                      </a:pPr>
                      <a:r>
                        <a:rPr lang="es-MX" sz="1000"/>
                        <a:t>Evaluación. </a:t>
                      </a:r>
                      <a:endParaRPr sz="1000"/>
                    </a:p>
                  </a:txBody>
                  <a:tcPr marT="45725" marB="45725" marR="91450" marL="91450"/>
                </a:tc>
                <a:tc>
                  <a:txBody>
                    <a:bodyPr/>
                    <a:lstStyle/>
                    <a:p>
                      <a:pPr indent="0" lvl="0" marL="0" marR="0" rtl="0" algn="ctr">
                        <a:spcBef>
                          <a:spcPts val="0"/>
                        </a:spcBef>
                        <a:spcAft>
                          <a:spcPts val="0"/>
                        </a:spcAft>
                        <a:buNone/>
                      </a:pPr>
                      <a:r>
                        <a:rPr lang="es-MX" sz="1000"/>
                        <a:t>En el P.8 Apartado IV.5. Tipos y herramientas de evaluación. Si el equipo de trabajo eligió un Formato para tal fin. </a:t>
                      </a:r>
                      <a:endParaRPr sz="1000"/>
                    </a:p>
                  </a:txBody>
                  <a:tcPr marT="45725" marB="45725" marR="91450" marL="91450"/>
                </a:tc>
                <a:tc>
                  <a:txBody>
                    <a:bodyPr/>
                    <a:lstStyle/>
                    <a:p>
                      <a:pPr indent="0" lvl="0" marL="0" marR="0" rtl="0" algn="ctr">
                        <a:spcBef>
                          <a:spcPts val="0"/>
                        </a:spcBef>
                        <a:spcAft>
                          <a:spcPts val="0"/>
                        </a:spcAft>
                        <a:buNone/>
                      </a:pPr>
                      <a:r>
                        <a:rPr lang="es-MX" sz="1800"/>
                        <a:t>✓</a:t>
                      </a:r>
                      <a:endParaRPr sz="1800"/>
                    </a:p>
                  </a:txBody>
                  <a:tcPr marT="45725" marB="45725" marR="91450" marL="91450"/>
                </a:tc>
              </a:tr>
              <a:tr h="370850">
                <a:tc>
                  <a:txBody>
                    <a:bodyPr/>
                    <a:lstStyle/>
                    <a:p>
                      <a:pPr indent="0" lvl="0" marL="0" marR="0" rtl="0" algn="ctr">
                        <a:spcBef>
                          <a:spcPts val="0"/>
                        </a:spcBef>
                        <a:spcAft>
                          <a:spcPts val="0"/>
                        </a:spcAft>
                        <a:buNone/>
                      </a:pPr>
                      <a:r>
                        <a:t/>
                      </a:r>
                      <a:endParaRPr sz="1000"/>
                    </a:p>
                  </a:txBody>
                  <a:tcPr marT="45725" marB="45725" marR="91450" marL="91450"/>
                </a:tc>
                <a:tc>
                  <a:txBody>
                    <a:bodyPr/>
                    <a:lstStyle/>
                    <a:p>
                      <a:pPr indent="0" lvl="0" marL="0" marR="0" rtl="0" algn="l">
                        <a:spcBef>
                          <a:spcPts val="0"/>
                        </a:spcBef>
                        <a:spcAft>
                          <a:spcPts val="0"/>
                        </a:spcAft>
                        <a:buNone/>
                      </a:pPr>
                      <a:r>
                        <a:rPr lang="es-MX" sz="1800"/>
                        <a:t>26</a:t>
                      </a:r>
                      <a:endParaRPr sz="1800"/>
                    </a:p>
                  </a:txBody>
                  <a:tcPr marT="45725" marB="45725" marR="91450" marL="91450"/>
                </a:tc>
                <a:tc>
                  <a:txBody>
                    <a:bodyPr/>
                    <a:lstStyle/>
                    <a:p>
                      <a:pPr indent="0" lvl="0" marL="0" marR="0" rtl="0" algn="ctr">
                        <a:spcBef>
                          <a:spcPts val="0"/>
                        </a:spcBef>
                        <a:spcAft>
                          <a:spcPts val="0"/>
                        </a:spcAft>
                        <a:buNone/>
                      </a:pPr>
                      <a:r>
                        <a:rPr lang="es-MX" sz="1000"/>
                        <a:t>Autoevaluación y coevaluación. </a:t>
                      </a:r>
                      <a:endParaRPr sz="1000"/>
                    </a:p>
                  </a:txBody>
                  <a:tcPr marT="45725" marB="45725" marR="91450" marL="91450"/>
                </a:tc>
                <a:tc>
                  <a:txBody>
                    <a:bodyPr/>
                    <a:lstStyle/>
                    <a:p>
                      <a:pPr indent="0" lvl="0" marL="0" marR="0" rtl="0" algn="ctr">
                        <a:spcBef>
                          <a:spcPts val="0"/>
                        </a:spcBef>
                        <a:spcAft>
                          <a:spcPts val="0"/>
                        </a:spcAft>
                        <a:buNone/>
                      </a:pPr>
                      <a:r>
                        <a:rPr lang="es-MX" sz="1000"/>
                        <a:t>En el P.8. Apartado IV.5. Tipos y herramientas de evaluación. Si el equipo de trabajo eligió un Formato para tal fin.</a:t>
                      </a:r>
                      <a:endParaRPr sz="1000"/>
                    </a:p>
                  </a:txBody>
                  <a:tcPr marT="45725" marB="45725" marR="91450" marL="91450"/>
                </a:tc>
                <a:tc>
                  <a:txBody>
                    <a:bodyPr/>
                    <a:lstStyle/>
                    <a:p>
                      <a:pPr indent="0" lvl="0" marL="0" marR="0" rtl="0" algn="ctr">
                        <a:spcBef>
                          <a:spcPts val="0"/>
                        </a:spcBef>
                        <a:spcAft>
                          <a:spcPts val="0"/>
                        </a:spcAft>
                        <a:buNone/>
                      </a:pPr>
                      <a:r>
                        <a:rPr lang="es-MX" sz="1800"/>
                        <a:t>✓</a:t>
                      </a:r>
                      <a:endParaRPr sz="1800"/>
                    </a:p>
                  </a:txBody>
                  <a:tcPr marT="45725" marB="45725" marR="91450" marL="91450"/>
                </a:tc>
              </a:tr>
              <a:tr h="370850">
                <a:tc>
                  <a:txBody>
                    <a:bodyPr/>
                    <a:lstStyle/>
                    <a:p>
                      <a:pPr indent="0" lvl="0" marL="0" marR="0" rtl="0" algn="ctr">
                        <a:spcBef>
                          <a:spcPts val="0"/>
                        </a:spcBef>
                        <a:spcAft>
                          <a:spcPts val="0"/>
                        </a:spcAft>
                        <a:buNone/>
                      </a:pPr>
                      <a:r>
                        <a:rPr lang="es-MX" sz="1000"/>
                        <a:t>5.h (2 o 1) </a:t>
                      </a:r>
                      <a:endParaRPr sz="1000"/>
                    </a:p>
                  </a:txBody>
                  <a:tcPr marT="45725" marB="45725" marR="91450" marL="91450"/>
                </a:tc>
                <a:tc>
                  <a:txBody>
                    <a:bodyPr/>
                    <a:lstStyle/>
                    <a:p>
                      <a:pPr indent="0" lvl="0" marL="0" marR="0" rtl="0" algn="l">
                        <a:spcBef>
                          <a:spcPts val="0"/>
                        </a:spcBef>
                        <a:spcAft>
                          <a:spcPts val="0"/>
                        </a:spcAft>
                        <a:buNone/>
                      </a:pPr>
                      <a:r>
                        <a:rPr lang="es-MX" sz="1800"/>
                        <a:t>27</a:t>
                      </a:r>
                      <a:endParaRPr sz="1800"/>
                    </a:p>
                  </a:txBody>
                  <a:tcPr marT="45725" marB="45725" marR="91450" marL="91450"/>
                </a:tc>
                <a:tc>
                  <a:txBody>
                    <a:bodyPr/>
                    <a:lstStyle/>
                    <a:p>
                      <a:pPr indent="0" lvl="0" marL="0" marR="0" rtl="0" algn="ctr">
                        <a:spcBef>
                          <a:spcPts val="0"/>
                        </a:spcBef>
                        <a:spcAft>
                          <a:spcPts val="0"/>
                        </a:spcAft>
                        <a:buNone/>
                      </a:pPr>
                      <a:r>
                        <a:rPr lang="es-MX" sz="1000"/>
                        <a:t>Reflexión. Grupo interdisciplinario.</a:t>
                      </a:r>
                      <a:endParaRPr sz="1000"/>
                    </a:p>
                  </a:txBody>
                  <a:tcPr marT="45725" marB="45725" marR="91450" marL="91450"/>
                </a:tc>
                <a:tc>
                  <a:txBody>
                    <a:bodyPr/>
                    <a:lstStyle/>
                    <a:p>
                      <a:pPr indent="0" lvl="0" marL="0" marR="0" rtl="0" algn="ctr">
                        <a:spcBef>
                          <a:spcPts val="0"/>
                        </a:spcBef>
                        <a:spcAft>
                          <a:spcPts val="0"/>
                        </a:spcAft>
                        <a:buNone/>
                      </a:pPr>
                      <a:r>
                        <a:rPr lang="es-MX" sz="1000"/>
                        <a:t>Documento realizado en la propia ISI. Puntos acordados en la reunión con el Coordinador de Conexiones y los representantes de proyectos interdisciplinarios de cada Institución, sobre: Propios avances, tropiezos y soluciones a éstos.</a:t>
                      </a:r>
                      <a:endParaRPr sz="1000"/>
                    </a:p>
                  </a:txBody>
                  <a:tcPr marT="45725" marB="45725" marR="91450" marL="91450"/>
                </a:tc>
                <a:tc>
                  <a:txBody>
                    <a:bodyPr/>
                    <a:lstStyle/>
                    <a:p>
                      <a:pPr indent="0" lvl="0" marL="0" marR="0" rtl="0" algn="ctr">
                        <a:spcBef>
                          <a:spcPts val="0"/>
                        </a:spcBef>
                        <a:spcAft>
                          <a:spcPts val="0"/>
                        </a:spcAft>
                        <a:buNone/>
                      </a:pPr>
                      <a:r>
                        <a:rPr lang="es-MX" sz="1800"/>
                        <a:t>✓</a:t>
                      </a:r>
                      <a:endParaRPr sz="1800"/>
                    </a:p>
                  </a:txBody>
                  <a:tcPr marT="45725" marB="45725" marR="91450" marL="91450"/>
                </a:tc>
              </a:tr>
              <a:tr h="370850">
                <a:tc>
                  <a:txBody>
                    <a:bodyPr/>
                    <a:lstStyle/>
                    <a:p>
                      <a:pPr indent="0" lvl="0" marL="0" marR="0" rtl="0" algn="ctr">
                        <a:spcBef>
                          <a:spcPts val="0"/>
                        </a:spcBef>
                        <a:spcAft>
                          <a:spcPts val="0"/>
                        </a:spcAft>
                        <a:buNone/>
                      </a:pPr>
                      <a:r>
                        <a:t/>
                      </a:r>
                      <a:endParaRPr sz="1000"/>
                    </a:p>
                  </a:txBody>
                  <a:tcPr marT="45725" marB="45725" marR="91450" marL="91450"/>
                </a:tc>
                <a:tc>
                  <a:txBody>
                    <a:bodyPr/>
                    <a:lstStyle/>
                    <a:p>
                      <a:pPr indent="0" lvl="0" marL="0" marR="0" rtl="0" algn="l">
                        <a:spcBef>
                          <a:spcPts val="0"/>
                        </a:spcBef>
                        <a:spcAft>
                          <a:spcPts val="0"/>
                        </a:spcAft>
                        <a:buNone/>
                      </a:pPr>
                      <a:r>
                        <a:rPr lang="es-MX" sz="1800"/>
                        <a:t>28</a:t>
                      </a:r>
                      <a:endParaRPr sz="1800"/>
                    </a:p>
                  </a:txBody>
                  <a:tcPr marT="45725" marB="45725" marR="91450" marL="91450"/>
                </a:tc>
                <a:tc>
                  <a:txBody>
                    <a:bodyPr/>
                    <a:lstStyle/>
                    <a:p>
                      <a:pPr indent="0" lvl="0" marL="0" marR="0" rtl="0" algn="ctr">
                        <a:spcBef>
                          <a:spcPts val="0"/>
                        </a:spcBef>
                        <a:spcAft>
                          <a:spcPts val="0"/>
                        </a:spcAft>
                        <a:buNone/>
                      </a:pPr>
                      <a:r>
                        <a:rPr lang="es-MX" sz="1000"/>
                        <a:t>Reflexión. Reunión de Zona. (De no haber tenido reunión de zona, sólo el anterior).</a:t>
                      </a:r>
                      <a:endParaRPr sz="1000"/>
                    </a:p>
                  </a:txBody>
                  <a:tcPr marT="45725" marB="45725" marR="91450" marL="91450"/>
                </a:tc>
                <a:tc>
                  <a:txBody>
                    <a:bodyPr/>
                    <a:lstStyle/>
                    <a:p>
                      <a:pPr indent="0" lvl="0" marL="0" marR="0" rtl="0" algn="ctr">
                        <a:spcBef>
                          <a:spcPts val="0"/>
                        </a:spcBef>
                        <a:spcAft>
                          <a:spcPts val="0"/>
                        </a:spcAft>
                        <a:buNone/>
                      </a:pPr>
                      <a:r>
                        <a:rPr lang="es-MX" sz="1000"/>
                        <a:t>Tener en cuenta los propios avances, tropiezos y soluciones a los mismos, en cuanto a: 1. Trabajo cooperativo de los profesores. 2. Proceso de planeación de las propuestas para proyectos. interdisciplinarios. 3. Puntos a tomarse en cuenta para la implementación de proyectos Interdisciplinarios </a:t>
                      </a:r>
                      <a:endParaRPr sz="1000"/>
                    </a:p>
                  </a:txBody>
                  <a:tcPr marT="45725" marB="45725" marR="91450" marL="91450"/>
                </a:tc>
                <a:tc>
                  <a:txBody>
                    <a:bodyPr/>
                    <a:lstStyle/>
                    <a:p>
                      <a:pPr indent="0" lvl="0" marL="0" marR="0" rtl="0" algn="ctr">
                        <a:spcBef>
                          <a:spcPts val="0"/>
                        </a:spcBef>
                        <a:spcAft>
                          <a:spcPts val="0"/>
                        </a:spcAft>
                        <a:buNone/>
                      </a:pPr>
                      <a:r>
                        <a:rPr lang="es-MX" sz="1800"/>
                        <a:t>✓</a:t>
                      </a:r>
                      <a:endParaRPr sz="1800"/>
                    </a:p>
                  </a:txBody>
                  <a:tcPr marT="45725" marB="45725" marR="91450" marL="91450"/>
                </a:tc>
              </a:tr>
              <a:tr h="370850">
                <a:tc>
                  <a:txBody>
                    <a:bodyPr/>
                    <a:lstStyle/>
                    <a:p>
                      <a:pPr indent="0" lvl="0" marL="0" marR="0" rtl="0" algn="ctr">
                        <a:spcBef>
                          <a:spcPts val="0"/>
                        </a:spcBef>
                        <a:spcAft>
                          <a:spcPts val="0"/>
                        </a:spcAft>
                        <a:buNone/>
                      </a:pPr>
                      <a:r>
                        <a:rPr lang="es-MX" sz="1000"/>
                        <a:t>5.i Productos en orden consecutivo. del 4 en adelante.</a:t>
                      </a:r>
                      <a:endParaRPr sz="1000"/>
                    </a:p>
                  </a:txBody>
                  <a:tcPr marT="45725" marB="45725" marR="91450" marL="91450"/>
                </a:tc>
                <a:tc>
                  <a:txBody>
                    <a:bodyPr/>
                    <a:lstStyle/>
                    <a:p>
                      <a:pPr indent="0" lvl="0" marL="0" marR="0" rtl="0" algn="l">
                        <a:spcBef>
                          <a:spcPts val="0"/>
                        </a:spcBef>
                        <a:spcAft>
                          <a:spcPts val="0"/>
                        </a:spcAft>
                        <a:buNone/>
                      </a:pPr>
                      <a:r>
                        <a:rPr lang="es-MX" sz="1800"/>
                        <a:t>32</a:t>
                      </a:r>
                      <a:endParaRPr sz="1800"/>
                    </a:p>
                  </a:txBody>
                  <a:tcPr marT="45725" marB="45725" marR="91450" marL="91450"/>
                </a:tc>
                <a:tc>
                  <a:txBody>
                    <a:bodyPr/>
                    <a:lstStyle/>
                    <a:p>
                      <a:pPr indent="0" lvl="0" marL="0" marR="0" rtl="0" algn="ctr">
                        <a:spcBef>
                          <a:spcPts val="0"/>
                        </a:spcBef>
                        <a:spcAft>
                          <a:spcPts val="0"/>
                        </a:spcAft>
                        <a:buNone/>
                      </a:pPr>
                      <a:r>
                        <a:rPr lang="es-MX" sz="1000"/>
                        <a:t>4. Organizador gráfico. Preguntas esenciales.</a:t>
                      </a:r>
                      <a:endParaRPr sz="1000"/>
                    </a:p>
                  </a:txBody>
                  <a:tcPr marT="45725" marB="45725" marR="91450" marL="91450"/>
                </a:tc>
                <a:tc>
                  <a:txBody>
                    <a:bodyPr/>
                    <a:lstStyle/>
                    <a:p>
                      <a:pPr indent="0" lvl="0" marL="0" marR="0" rtl="0" algn="ctr">
                        <a:spcBef>
                          <a:spcPts val="0"/>
                        </a:spcBef>
                        <a:spcAft>
                          <a:spcPts val="0"/>
                        </a:spcAft>
                        <a:buNone/>
                      </a:pPr>
                      <a:r>
                        <a:rPr lang="es-MX" sz="1000"/>
                        <a:t>Claro y completo.</a:t>
                      </a:r>
                      <a:endParaRPr sz="1000"/>
                    </a:p>
                  </a:txBody>
                  <a:tcPr marT="45725" marB="45725" marR="91450" marL="91450"/>
                </a:tc>
                <a:tc>
                  <a:txBody>
                    <a:bodyPr/>
                    <a:lstStyle/>
                    <a:p>
                      <a:pPr indent="0" lvl="0" marL="0" marR="0" rtl="0" algn="ctr">
                        <a:spcBef>
                          <a:spcPts val="0"/>
                        </a:spcBef>
                        <a:spcAft>
                          <a:spcPts val="0"/>
                        </a:spcAft>
                        <a:buNone/>
                      </a:pPr>
                      <a:r>
                        <a:rPr lang="es-MX" sz="1800"/>
                        <a:t>✓</a:t>
                      </a:r>
                      <a:endParaRPr sz="1800"/>
                    </a:p>
                  </a:txBody>
                  <a:tcPr marT="45725" marB="45725" marR="91450" marL="91450"/>
                </a:tc>
              </a:tr>
              <a:tr h="370850">
                <a:tc>
                  <a:txBody>
                    <a:bodyPr/>
                    <a:lstStyle/>
                    <a:p>
                      <a:pPr indent="0" lvl="0" marL="0" marR="0" rtl="0" algn="ctr">
                        <a:spcBef>
                          <a:spcPts val="0"/>
                        </a:spcBef>
                        <a:spcAft>
                          <a:spcPts val="0"/>
                        </a:spcAft>
                        <a:buNone/>
                      </a:pPr>
                      <a:r>
                        <a:t/>
                      </a:r>
                      <a:endParaRPr sz="1000">
                        <a:solidFill>
                          <a:schemeClr val="dk1"/>
                        </a:solidFill>
                        <a:latin typeface="Lustria"/>
                        <a:ea typeface="Lustria"/>
                        <a:cs typeface="Lustria"/>
                        <a:sym typeface="Lustria"/>
                      </a:endParaRPr>
                    </a:p>
                  </a:txBody>
                  <a:tcPr marT="45725" marB="45725" marR="91450" marL="91450"/>
                </a:tc>
                <a:tc>
                  <a:txBody>
                    <a:bodyPr/>
                    <a:lstStyle/>
                    <a:p>
                      <a:pPr indent="0" lvl="0" marL="0" marR="0" rtl="0" algn="l">
                        <a:spcBef>
                          <a:spcPts val="0"/>
                        </a:spcBef>
                        <a:spcAft>
                          <a:spcPts val="0"/>
                        </a:spcAft>
                        <a:buNone/>
                      </a:pPr>
                      <a:r>
                        <a:rPr lang="es-MX" sz="1800"/>
                        <a:t>33</a:t>
                      </a:r>
                      <a:endParaRPr sz="1800"/>
                    </a:p>
                  </a:txBody>
                  <a:tcPr marT="45725" marB="45725" marR="91450" marL="91450"/>
                </a:tc>
                <a:tc>
                  <a:txBody>
                    <a:bodyPr/>
                    <a:lstStyle/>
                    <a:p>
                      <a:pPr indent="0" lvl="0" marL="0" marR="0" rtl="0" algn="ctr">
                        <a:spcBef>
                          <a:spcPts val="0"/>
                        </a:spcBef>
                        <a:spcAft>
                          <a:spcPts val="0"/>
                        </a:spcAft>
                        <a:buNone/>
                      </a:pPr>
                      <a:r>
                        <a:rPr lang="es-MX" sz="1000"/>
                        <a:t>5. Organizador gráfico. Proceso de Indagación.</a:t>
                      </a:r>
                      <a:endParaRPr sz="1000">
                        <a:solidFill>
                          <a:schemeClr val="dk1"/>
                        </a:solidFill>
                        <a:latin typeface="Lustria"/>
                        <a:ea typeface="Lustria"/>
                        <a:cs typeface="Lustria"/>
                        <a:sym typeface="Lustria"/>
                      </a:endParaRPr>
                    </a:p>
                  </a:txBody>
                  <a:tcPr marT="45725" marB="45725" marR="91450" marL="91450"/>
                </a:tc>
                <a:tc>
                  <a:txBody>
                    <a:bodyPr/>
                    <a:lstStyle/>
                    <a:p>
                      <a:pPr indent="0" lvl="0" marL="0" marR="0" rtl="0" algn="ctr">
                        <a:spcBef>
                          <a:spcPts val="0"/>
                        </a:spcBef>
                        <a:spcAft>
                          <a:spcPts val="0"/>
                        </a:spcAft>
                        <a:buNone/>
                      </a:pPr>
                      <a:r>
                        <a:rPr lang="es-MX" sz="1000"/>
                        <a:t>Claro y completo.</a:t>
                      </a:r>
                      <a:endParaRPr sz="1000"/>
                    </a:p>
                  </a:txBody>
                  <a:tcPr marT="45725" marB="45725" marR="91450" marL="91450"/>
                </a:tc>
                <a:tc>
                  <a:txBody>
                    <a:bodyPr/>
                    <a:lstStyle/>
                    <a:p>
                      <a:pPr indent="0" lvl="0" marL="0" marR="0" rtl="0" algn="ctr">
                        <a:spcBef>
                          <a:spcPts val="0"/>
                        </a:spcBef>
                        <a:spcAft>
                          <a:spcPts val="0"/>
                        </a:spcAft>
                        <a:buNone/>
                      </a:pPr>
                      <a:r>
                        <a:rPr lang="es-MX" sz="1800"/>
                        <a:t>✓</a:t>
                      </a:r>
                      <a:endParaRPr sz="1800"/>
                    </a:p>
                  </a:txBody>
                  <a:tcPr marT="45725" marB="45725" marR="91450" marL="91450"/>
                </a:tc>
              </a:tr>
              <a:tr h="370850">
                <a:tc>
                  <a:txBody>
                    <a:bodyPr/>
                    <a:lstStyle/>
                    <a:p>
                      <a:pPr indent="0" lvl="0" marL="0" marR="0" rtl="0" algn="ctr">
                        <a:spcBef>
                          <a:spcPts val="0"/>
                        </a:spcBef>
                        <a:spcAft>
                          <a:spcPts val="0"/>
                        </a:spcAft>
                        <a:buNone/>
                      </a:pPr>
                      <a:r>
                        <a:t/>
                      </a:r>
                      <a:endParaRPr sz="1000">
                        <a:solidFill>
                          <a:schemeClr val="dk1"/>
                        </a:solidFill>
                        <a:latin typeface="Lustria"/>
                        <a:ea typeface="Lustria"/>
                        <a:cs typeface="Lustria"/>
                        <a:sym typeface="Lustria"/>
                      </a:endParaRPr>
                    </a:p>
                  </a:txBody>
                  <a:tcPr marT="45725" marB="45725" marR="91450" marL="91450"/>
                </a:tc>
                <a:tc>
                  <a:txBody>
                    <a:bodyPr/>
                    <a:lstStyle/>
                    <a:p>
                      <a:pPr indent="0" lvl="0" marL="0" marR="0" rtl="0" algn="l">
                        <a:spcBef>
                          <a:spcPts val="0"/>
                        </a:spcBef>
                        <a:spcAft>
                          <a:spcPts val="0"/>
                        </a:spcAft>
                        <a:buNone/>
                      </a:pPr>
                      <a:r>
                        <a:rPr lang="es-MX" sz="1800"/>
                        <a:t>34-35</a:t>
                      </a:r>
                      <a:endParaRPr sz="1800"/>
                    </a:p>
                  </a:txBody>
                  <a:tcPr marT="45725" marB="45725" marR="91450" marL="91450"/>
                </a:tc>
                <a:tc>
                  <a:txBody>
                    <a:bodyPr/>
                    <a:lstStyle/>
                    <a:p>
                      <a:pPr indent="0" lvl="0" marL="0" marR="0" rtl="0" algn="ctr">
                        <a:spcBef>
                          <a:spcPts val="0"/>
                        </a:spcBef>
                        <a:spcAft>
                          <a:spcPts val="0"/>
                        </a:spcAft>
                        <a:buNone/>
                      </a:pPr>
                      <a:r>
                        <a:rPr lang="es-MX" sz="1000"/>
                        <a:t>6. e) A.M.E. general.</a:t>
                      </a:r>
                      <a:endParaRPr sz="1000">
                        <a:solidFill>
                          <a:schemeClr val="dk1"/>
                        </a:solidFill>
                        <a:latin typeface="Lustria"/>
                        <a:ea typeface="Lustria"/>
                        <a:cs typeface="Lustria"/>
                        <a:sym typeface="Lustria"/>
                      </a:endParaRPr>
                    </a:p>
                  </a:txBody>
                  <a:tcPr marT="45725" marB="45725" marR="91450" marL="91450"/>
                </a:tc>
                <a:tc>
                  <a:txBody>
                    <a:bodyPr/>
                    <a:lstStyle/>
                    <a:p>
                      <a:pPr indent="0" lvl="0" marL="0" marR="0" rtl="0" algn="ctr">
                        <a:spcBef>
                          <a:spcPts val="0"/>
                        </a:spcBef>
                        <a:spcAft>
                          <a:spcPts val="0"/>
                        </a:spcAft>
                        <a:buNone/>
                      </a:pPr>
                      <a:r>
                        <a:rPr lang="es-MX" sz="1000"/>
                        <a:t>Claro y completo.</a:t>
                      </a:r>
                      <a:endParaRPr sz="1000"/>
                    </a:p>
                  </a:txBody>
                  <a:tcPr marT="45725" marB="45725" marR="91450" marL="91450"/>
                </a:tc>
                <a:tc>
                  <a:txBody>
                    <a:bodyPr/>
                    <a:lstStyle/>
                    <a:p>
                      <a:pPr indent="0" lvl="0" marL="0" marR="0" rtl="0" algn="ctr">
                        <a:spcBef>
                          <a:spcPts val="0"/>
                        </a:spcBef>
                        <a:spcAft>
                          <a:spcPts val="0"/>
                        </a:spcAft>
                        <a:buNone/>
                      </a:pPr>
                      <a:r>
                        <a:rPr lang="es-MX" sz="1800"/>
                        <a:t>✓</a:t>
                      </a:r>
                      <a:endParaRPr sz="1800"/>
                    </a:p>
                  </a:txBody>
                  <a:tcPr marT="45725" marB="45725" marR="91450" marL="91450"/>
                </a:tc>
              </a:tr>
            </a:tbl>
          </a:graphicData>
        </a:graphic>
      </p:graphicFrame>
      <p:sp>
        <p:nvSpPr>
          <p:cNvPr id="187" name="Google Shape;187;p5"/>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3" name="Shape 683"/>
        <p:cNvGrpSpPr/>
        <p:nvPr/>
      </p:nvGrpSpPr>
      <p:grpSpPr>
        <a:xfrm>
          <a:off x="0" y="0"/>
          <a:ext cx="0" cy="0"/>
          <a:chOff x="0" y="0"/>
          <a:chExt cx="0" cy="0"/>
        </a:xfrm>
      </p:grpSpPr>
      <p:sp>
        <p:nvSpPr>
          <p:cNvPr id="684" name="Google Shape;684;p51"/>
          <p:cNvSpPr txBox="1"/>
          <p:nvPr>
            <p:ph type="title"/>
          </p:nvPr>
        </p:nvSpPr>
        <p:spPr>
          <a:xfrm>
            <a:off x="4013465" y="609600"/>
            <a:ext cx="7254092" cy="970450"/>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p>
            <a:pPr indent="0" lvl="0" marL="0" rtl="0" algn="ctr">
              <a:spcBef>
                <a:spcPts val="0"/>
              </a:spcBef>
              <a:spcAft>
                <a:spcPts val="0"/>
              </a:spcAft>
              <a:buClr>
                <a:srgbClr val="7B4332"/>
              </a:buClr>
              <a:buSzPts val="3600"/>
              <a:buFont typeface="Lustria"/>
              <a:buNone/>
            </a:pPr>
            <a:r>
              <a:rPr lang="es-MX" sz="3600">
                <a:solidFill>
                  <a:srgbClr val="7B4332"/>
                </a:solidFill>
              </a:rPr>
              <a:t>5.i. h)E.I.P. Elaboración de Proyecto. Evidencias del proceso. Producto 8.</a:t>
            </a:r>
            <a:endParaRPr sz="3600">
              <a:solidFill>
                <a:srgbClr val="7B4332"/>
              </a:solidFill>
            </a:endParaRPr>
          </a:p>
        </p:txBody>
      </p:sp>
      <p:grpSp>
        <p:nvGrpSpPr>
          <p:cNvPr id="685" name="Google Shape;685;p51"/>
          <p:cNvGrpSpPr/>
          <p:nvPr/>
        </p:nvGrpSpPr>
        <p:grpSpPr>
          <a:xfrm>
            <a:off x="66676" y="66675"/>
            <a:ext cx="3295650" cy="1781175"/>
            <a:chOff x="66675" y="66675"/>
            <a:chExt cx="4048125" cy="2274817"/>
          </a:xfrm>
        </p:grpSpPr>
        <p:pic>
          <p:nvPicPr>
            <p:cNvPr id="686" name="Google Shape;686;p51"/>
            <p:cNvPicPr preferRelativeResize="0"/>
            <p:nvPr/>
          </p:nvPicPr>
          <p:blipFill rotWithShape="1">
            <a:blip r:embed="rId3">
              <a:alphaModFix/>
            </a:blip>
            <a:srcRect b="0" l="66823" r="0" t="0"/>
            <a:stretch/>
          </p:blipFill>
          <p:spPr>
            <a:xfrm>
              <a:off x="66675" y="66675"/>
              <a:ext cx="4048125" cy="1831843"/>
            </a:xfrm>
            <a:prstGeom prst="rect">
              <a:avLst/>
            </a:prstGeom>
            <a:noFill/>
            <a:ln>
              <a:noFill/>
            </a:ln>
          </p:spPr>
        </p:pic>
        <p:pic>
          <p:nvPicPr>
            <p:cNvPr id="687" name="Google Shape;687;p51"/>
            <p:cNvPicPr preferRelativeResize="0"/>
            <p:nvPr/>
          </p:nvPicPr>
          <p:blipFill rotWithShape="1">
            <a:blip r:embed="rId4">
              <a:alphaModFix/>
            </a:blip>
            <a:srcRect b="0" l="0" r="0" t="0"/>
            <a:stretch/>
          </p:blipFill>
          <p:spPr>
            <a:xfrm>
              <a:off x="866484" y="1455543"/>
              <a:ext cx="2086266" cy="885949"/>
            </a:xfrm>
            <a:prstGeom prst="rect">
              <a:avLst/>
            </a:prstGeom>
            <a:noFill/>
            <a:ln>
              <a:noFill/>
            </a:ln>
          </p:spPr>
        </p:pic>
      </p:grpSp>
      <p:sp>
        <p:nvSpPr>
          <p:cNvPr id="688" name="Google Shape;688;p51"/>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MX"/>
              <a:t>‹#›</a:t>
            </a:fld>
            <a:endParaRPr/>
          </a:p>
        </p:txBody>
      </p:sp>
      <p:pic>
        <p:nvPicPr>
          <p:cNvPr id="689" name="Google Shape;689;p51"/>
          <p:cNvPicPr preferRelativeResize="0"/>
          <p:nvPr/>
        </p:nvPicPr>
        <p:blipFill rotWithShape="1">
          <a:blip r:embed="rId5">
            <a:alphaModFix/>
          </a:blip>
          <a:srcRect b="0" l="0" r="0" t="0"/>
          <a:stretch/>
        </p:blipFill>
        <p:spPr>
          <a:xfrm>
            <a:off x="2416281" y="2161605"/>
            <a:ext cx="7973538" cy="408679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3" name="Shape 693"/>
        <p:cNvGrpSpPr/>
        <p:nvPr/>
      </p:nvGrpSpPr>
      <p:grpSpPr>
        <a:xfrm>
          <a:off x="0" y="0"/>
          <a:ext cx="0" cy="0"/>
          <a:chOff x="0" y="0"/>
          <a:chExt cx="0" cy="0"/>
        </a:xfrm>
      </p:grpSpPr>
      <p:sp>
        <p:nvSpPr>
          <p:cNvPr id="694" name="Google Shape;694;p52"/>
          <p:cNvSpPr txBox="1"/>
          <p:nvPr>
            <p:ph type="title"/>
          </p:nvPr>
        </p:nvSpPr>
        <p:spPr>
          <a:xfrm>
            <a:off x="4013465" y="609600"/>
            <a:ext cx="7254092" cy="970450"/>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p>
            <a:pPr indent="0" lvl="0" marL="0" rtl="0" algn="ctr">
              <a:spcBef>
                <a:spcPts val="0"/>
              </a:spcBef>
              <a:spcAft>
                <a:spcPts val="0"/>
              </a:spcAft>
              <a:buClr>
                <a:srgbClr val="7B4332"/>
              </a:buClr>
              <a:buSzPts val="3600"/>
              <a:buFont typeface="Lustria"/>
              <a:buNone/>
            </a:pPr>
            <a:r>
              <a:rPr lang="es-MX" sz="3600">
                <a:solidFill>
                  <a:srgbClr val="7B4332"/>
                </a:solidFill>
              </a:rPr>
              <a:t>5.i. h)E.I.P. Elaboración de Proyecto. Evidencias del proceso. Producto 8.</a:t>
            </a:r>
            <a:endParaRPr sz="3600">
              <a:solidFill>
                <a:srgbClr val="7B4332"/>
              </a:solidFill>
            </a:endParaRPr>
          </a:p>
        </p:txBody>
      </p:sp>
      <p:grpSp>
        <p:nvGrpSpPr>
          <p:cNvPr id="695" name="Google Shape;695;p52"/>
          <p:cNvGrpSpPr/>
          <p:nvPr/>
        </p:nvGrpSpPr>
        <p:grpSpPr>
          <a:xfrm>
            <a:off x="66676" y="66675"/>
            <a:ext cx="3295650" cy="1781175"/>
            <a:chOff x="66675" y="66675"/>
            <a:chExt cx="4048125" cy="2274817"/>
          </a:xfrm>
        </p:grpSpPr>
        <p:pic>
          <p:nvPicPr>
            <p:cNvPr id="696" name="Google Shape;696;p52"/>
            <p:cNvPicPr preferRelativeResize="0"/>
            <p:nvPr/>
          </p:nvPicPr>
          <p:blipFill rotWithShape="1">
            <a:blip r:embed="rId3">
              <a:alphaModFix/>
            </a:blip>
            <a:srcRect b="0" l="66823" r="0" t="0"/>
            <a:stretch/>
          </p:blipFill>
          <p:spPr>
            <a:xfrm>
              <a:off x="66675" y="66675"/>
              <a:ext cx="4048125" cy="1831843"/>
            </a:xfrm>
            <a:prstGeom prst="rect">
              <a:avLst/>
            </a:prstGeom>
            <a:noFill/>
            <a:ln>
              <a:noFill/>
            </a:ln>
          </p:spPr>
        </p:pic>
        <p:pic>
          <p:nvPicPr>
            <p:cNvPr id="697" name="Google Shape;697;p52"/>
            <p:cNvPicPr preferRelativeResize="0"/>
            <p:nvPr/>
          </p:nvPicPr>
          <p:blipFill rotWithShape="1">
            <a:blip r:embed="rId4">
              <a:alphaModFix/>
            </a:blip>
            <a:srcRect b="0" l="0" r="0" t="0"/>
            <a:stretch/>
          </p:blipFill>
          <p:spPr>
            <a:xfrm>
              <a:off x="866484" y="1455543"/>
              <a:ext cx="2086266" cy="885949"/>
            </a:xfrm>
            <a:prstGeom prst="rect">
              <a:avLst/>
            </a:prstGeom>
            <a:noFill/>
            <a:ln>
              <a:noFill/>
            </a:ln>
          </p:spPr>
        </p:pic>
      </p:grpSp>
      <p:sp>
        <p:nvSpPr>
          <p:cNvPr id="698" name="Google Shape;698;p52"/>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MX"/>
              <a:t>‹#›</a:t>
            </a:fld>
            <a:endParaRPr/>
          </a:p>
        </p:txBody>
      </p:sp>
      <p:pic>
        <p:nvPicPr>
          <p:cNvPr id="699" name="Google Shape;699;p52"/>
          <p:cNvPicPr preferRelativeResize="0"/>
          <p:nvPr/>
        </p:nvPicPr>
        <p:blipFill rotWithShape="1">
          <a:blip r:embed="rId5">
            <a:alphaModFix/>
          </a:blip>
          <a:srcRect b="0" l="0" r="0" t="0"/>
          <a:stretch/>
        </p:blipFill>
        <p:spPr>
          <a:xfrm>
            <a:off x="2750053" y="1501002"/>
            <a:ext cx="7763958" cy="519185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3" name="Shape 703"/>
        <p:cNvGrpSpPr/>
        <p:nvPr/>
      </p:nvGrpSpPr>
      <p:grpSpPr>
        <a:xfrm>
          <a:off x="0" y="0"/>
          <a:ext cx="0" cy="0"/>
          <a:chOff x="0" y="0"/>
          <a:chExt cx="0" cy="0"/>
        </a:xfrm>
      </p:grpSpPr>
      <p:sp>
        <p:nvSpPr>
          <p:cNvPr id="704" name="Google Shape;704;p53"/>
          <p:cNvSpPr txBox="1"/>
          <p:nvPr>
            <p:ph type="title"/>
          </p:nvPr>
        </p:nvSpPr>
        <p:spPr>
          <a:xfrm>
            <a:off x="4013465" y="609600"/>
            <a:ext cx="7254092" cy="970450"/>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p>
            <a:pPr indent="0" lvl="0" marL="0" rtl="0" algn="ctr">
              <a:spcBef>
                <a:spcPts val="0"/>
              </a:spcBef>
              <a:spcAft>
                <a:spcPts val="0"/>
              </a:spcAft>
              <a:buClr>
                <a:srgbClr val="7B4332"/>
              </a:buClr>
              <a:buSzPts val="3600"/>
              <a:buFont typeface="Lustria"/>
              <a:buNone/>
            </a:pPr>
            <a:r>
              <a:rPr lang="es-MX" sz="3600">
                <a:solidFill>
                  <a:srgbClr val="7B4332"/>
                </a:solidFill>
              </a:rPr>
              <a:t>5.i. h)E.I.P. Elaboración de Proyecto. Evidencias del proceso. Producto 8.</a:t>
            </a:r>
            <a:endParaRPr sz="3600">
              <a:solidFill>
                <a:srgbClr val="7B4332"/>
              </a:solidFill>
            </a:endParaRPr>
          </a:p>
        </p:txBody>
      </p:sp>
      <p:grpSp>
        <p:nvGrpSpPr>
          <p:cNvPr id="705" name="Google Shape;705;p53"/>
          <p:cNvGrpSpPr/>
          <p:nvPr/>
        </p:nvGrpSpPr>
        <p:grpSpPr>
          <a:xfrm>
            <a:off x="66676" y="66675"/>
            <a:ext cx="3295650" cy="1781175"/>
            <a:chOff x="66675" y="66675"/>
            <a:chExt cx="4048125" cy="2274817"/>
          </a:xfrm>
        </p:grpSpPr>
        <p:pic>
          <p:nvPicPr>
            <p:cNvPr id="706" name="Google Shape;706;p53"/>
            <p:cNvPicPr preferRelativeResize="0"/>
            <p:nvPr/>
          </p:nvPicPr>
          <p:blipFill rotWithShape="1">
            <a:blip r:embed="rId3">
              <a:alphaModFix/>
            </a:blip>
            <a:srcRect b="0" l="66823" r="0" t="0"/>
            <a:stretch/>
          </p:blipFill>
          <p:spPr>
            <a:xfrm>
              <a:off x="66675" y="66675"/>
              <a:ext cx="4048125" cy="1831843"/>
            </a:xfrm>
            <a:prstGeom prst="rect">
              <a:avLst/>
            </a:prstGeom>
            <a:noFill/>
            <a:ln>
              <a:noFill/>
            </a:ln>
          </p:spPr>
        </p:pic>
        <p:pic>
          <p:nvPicPr>
            <p:cNvPr id="707" name="Google Shape;707;p53"/>
            <p:cNvPicPr preferRelativeResize="0"/>
            <p:nvPr/>
          </p:nvPicPr>
          <p:blipFill rotWithShape="1">
            <a:blip r:embed="rId4">
              <a:alphaModFix/>
            </a:blip>
            <a:srcRect b="0" l="0" r="0" t="0"/>
            <a:stretch/>
          </p:blipFill>
          <p:spPr>
            <a:xfrm>
              <a:off x="866484" y="1455543"/>
              <a:ext cx="2086266" cy="885949"/>
            </a:xfrm>
            <a:prstGeom prst="rect">
              <a:avLst/>
            </a:prstGeom>
            <a:noFill/>
            <a:ln>
              <a:noFill/>
            </a:ln>
          </p:spPr>
        </p:pic>
      </p:grpSp>
      <p:sp>
        <p:nvSpPr>
          <p:cNvPr id="708" name="Google Shape;708;p53"/>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MX"/>
              <a:t>‹#›</a:t>
            </a:fld>
            <a:endParaRPr/>
          </a:p>
        </p:txBody>
      </p:sp>
      <p:pic>
        <p:nvPicPr>
          <p:cNvPr id="709" name="Google Shape;709;p53"/>
          <p:cNvPicPr preferRelativeResize="0"/>
          <p:nvPr/>
        </p:nvPicPr>
        <p:blipFill rotWithShape="1">
          <a:blip r:embed="rId5">
            <a:alphaModFix/>
          </a:blip>
          <a:srcRect b="0" l="0" r="0" t="0"/>
          <a:stretch/>
        </p:blipFill>
        <p:spPr>
          <a:xfrm>
            <a:off x="3810713" y="2047957"/>
            <a:ext cx="5906311" cy="4674629"/>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3" name="Shape 713"/>
        <p:cNvGrpSpPr/>
        <p:nvPr/>
      </p:nvGrpSpPr>
      <p:grpSpPr>
        <a:xfrm>
          <a:off x="0" y="0"/>
          <a:ext cx="0" cy="0"/>
          <a:chOff x="0" y="0"/>
          <a:chExt cx="0" cy="0"/>
        </a:xfrm>
      </p:grpSpPr>
      <p:sp>
        <p:nvSpPr>
          <p:cNvPr id="714" name="Google Shape;714;p54"/>
          <p:cNvSpPr txBox="1"/>
          <p:nvPr>
            <p:ph type="title"/>
          </p:nvPr>
        </p:nvSpPr>
        <p:spPr>
          <a:xfrm>
            <a:off x="4013465" y="609600"/>
            <a:ext cx="7254092" cy="970450"/>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p>
            <a:pPr indent="0" lvl="0" marL="0" rtl="0" algn="ctr">
              <a:spcBef>
                <a:spcPts val="0"/>
              </a:spcBef>
              <a:spcAft>
                <a:spcPts val="0"/>
              </a:spcAft>
              <a:buClr>
                <a:srgbClr val="7B4332"/>
              </a:buClr>
              <a:buSzPts val="3600"/>
              <a:buFont typeface="Lustria"/>
              <a:buNone/>
            </a:pPr>
            <a:r>
              <a:rPr lang="es-MX" sz="3600">
                <a:solidFill>
                  <a:srgbClr val="7B4332"/>
                </a:solidFill>
              </a:rPr>
              <a:t>5.i. h)E.I.P. Elaboración de Proyecto. Evidencias del proceso. Producto 8.</a:t>
            </a:r>
            <a:endParaRPr sz="3600">
              <a:solidFill>
                <a:srgbClr val="7B4332"/>
              </a:solidFill>
            </a:endParaRPr>
          </a:p>
        </p:txBody>
      </p:sp>
      <p:grpSp>
        <p:nvGrpSpPr>
          <p:cNvPr id="715" name="Google Shape;715;p54"/>
          <p:cNvGrpSpPr/>
          <p:nvPr/>
        </p:nvGrpSpPr>
        <p:grpSpPr>
          <a:xfrm>
            <a:off x="66676" y="66675"/>
            <a:ext cx="3295650" cy="1781175"/>
            <a:chOff x="66675" y="66675"/>
            <a:chExt cx="4048125" cy="2274817"/>
          </a:xfrm>
        </p:grpSpPr>
        <p:pic>
          <p:nvPicPr>
            <p:cNvPr id="716" name="Google Shape;716;p54"/>
            <p:cNvPicPr preferRelativeResize="0"/>
            <p:nvPr/>
          </p:nvPicPr>
          <p:blipFill rotWithShape="1">
            <a:blip r:embed="rId3">
              <a:alphaModFix/>
            </a:blip>
            <a:srcRect b="0" l="66823" r="0" t="0"/>
            <a:stretch/>
          </p:blipFill>
          <p:spPr>
            <a:xfrm>
              <a:off x="66675" y="66675"/>
              <a:ext cx="4048125" cy="1831843"/>
            </a:xfrm>
            <a:prstGeom prst="rect">
              <a:avLst/>
            </a:prstGeom>
            <a:noFill/>
            <a:ln>
              <a:noFill/>
            </a:ln>
          </p:spPr>
        </p:pic>
        <p:pic>
          <p:nvPicPr>
            <p:cNvPr id="717" name="Google Shape;717;p54"/>
            <p:cNvPicPr preferRelativeResize="0"/>
            <p:nvPr/>
          </p:nvPicPr>
          <p:blipFill rotWithShape="1">
            <a:blip r:embed="rId4">
              <a:alphaModFix/>
            </a:blip>
            <a:srcRect b="0" l="0" r="0" t="0"/>
            <a:stretch/>
          </p:blipFill>
          <p:spPr>
            <a:xfrm>
              <a:off x="866484" y="1455543"/>
              <a:ext cx="2086266" cy="885949"/>
            </a:xfrm>
            <a:prstGeom prst="rect">
              <a:avLst/>
            </a:prstGeom>
            <a:noFill/>
            <a:ln>
              <a:noFill/>
            </a:ln>
          </p:spPr>
        </p:pic>
      </p:grpSp>
      <p:sp>
        <p:nvSpPr>
          <p:cNvPr id="718" name="Google Shape;718;p54"/>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MX"/>
              <a:t>‹#›</a:t>
            </a:fld>
            <a:endParaRPr/>
          </a:p>
        </p:txBody>
      </p:sp>
      <p:pic>
        <p:nvPicPr>
          <p:cNvPr id="719" name="Google Shape;719;p54"/>
          <p:cNvPicPr preferRelativeResize="0"/>
          <p:nvPr/>
        </p:nvPicPr>
        <p:blipFill rotWithShape="1">
          <a:blip r:embed="rId5">
            <a:alphaModFix/>
          </a:blip>
          <a:srcRect b="0" l="0" r="0" t="0"/>
          <a:stretch/>
        </p:blipFill>
        <p:spPr>
          <a:xfrm>
            <a:off x="3476265" y="1988402"/>
            <a:ext cx="5972536" cy="4754974"/>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3" name="Shape 723"/>
        <p:cNvGrpSpPr/>
        <p:nvPr/>
      </p:nvGrpSpPr>
      <p:grpSpPr>
        <a:xfrm>
          <a:off x="0" y="0"/>
          <a:ext cx="0" cy="0"/>
          <a:chOff x="0" y="0"/>
          <a:chExt cx="0" cy="0"/>
        </a:xfrm>
      </p:grpSpPr>
      <p:sp>
        <p:nvSpPr>
          <p:cNvPr id="724" name="Google Shape;724;p55"/>
          <p:cNvSpPr txBox="1"/>
          <p:nvPr>
            <p:ph type="title"/>
          </p:nvPr>
        </p:nvSpPr>
        <p:spPr>
          <a:xfrm>
            <a:off x="4013465" y="609600"/>
            <a:ext cx="7254092" cy="970450"/>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p>
            <a:pPr indent="0" lvl="0" marL="0" rtl="0" algn="ctr">
              <a:spcBef>
                <a:spcPts val="0"/>
              </a:spcBef>
              <a:spcAft>
                <a:spcPts val="0"/>
              </a:spcAft>
              <a:buClr>
                <a:srgbClr val="7B4332"/>
              </a:buClr>
              <a:buSzPts val="3600"/>
              <a:buFont typeface="Lustria"/>
              <a:buNone/>
            </a:pPr>
            <a:r>
              <a:rPr lang="es-MX" sz="3600">
                <a:solidFill>
                  <a:srgbClr val="7B4332"/>
                </a:solidFill>
              </a:rPr>
              <a:t>5.i. h)E.I.P. Elaboración de Proyecto. Evidencias del proceso. Producto 8.</a:t>
            </a:r>
            <a:endParaRPr sz="3600">
              <a:solidFill>
                <a:srgbClr val="7B4332"/>
              </a:solidFill>
            </a:endParaRPr>
          </a:p>
        </p:txBody>
      </p:sp>
      <p:grpSp>
        <p:nvGrpSpPr>
          <p:cNvPr id="725" name="Google Shape;725;p55"/>
          <p:cNvGrpSpPr/>
          <p:nvPr/>
        </p:nvGrpSpPr>
        <p:grpSpPr>
          <a:xfrm>
            <a:off x="66676" y="66675"/>
            <a:ext cx="3295650" cy="1781175"/>
            <a:chOff x="66675" y="66675"/>
            <a:chExt cx="4048125" cy="2274817"/>
          </a:xfrm>
        </p:grpSpPr>
        <p:pic>
          <p:nvPicPr>
            <p:cNvPr id="726" name="Google Shape;726;p55"/>
            <p:cNvPicPr preferRelativeResize="0"/>
            <p:nvPr/>
          </p:nvPicPr>
          <p:blipFill rotWithShape="1">
            <a:blip r:embed="rId3">
              <a:alphaModFix/>
            </a:blip>
            <a:srcRect b="0" l="66823" r="0" t="0"/>
            <a:stretch/>
          </p:blipFill>
          <p:spPr>
            <a:xfrm>
              <a:off x="66675" y="66675"/>
              <a:ext cx="4048125" cy="1831843"/>
            </a:xfrm>
            <a:prstGeom prst="rect">
              <a:avLst/>
            </a:prstGeom>
            <a:noFill/>
            <a:ln>
              <a:noFill/>
            </a:ln>
          </p:spPr>
        </p:pic>
        <p:pic>
          <p:nvPicPr>
            <p:cNvPr id="727" name="Google Shape;727;p55"/>
            <p:cNvPicPr preferRelativeResize="0"/>
            <p:nvPr/>
          </p:nvPicPr>
          <p:blipFill rotWithShape="1">
            <a:blip r:embed="rId4">
              <a:alphaModFix/>
            </a:blip>
            <a:srcRect b="0" l="0" r="0" t="0"/>
            <a:stretch/>
          </p:blipFill>
          <p:spPr>
            <a:xfrm>
              <a:off x="866484" y="1455543"/>
              <a:ext cx="2086266" cy="885949"/>
            </a:xfrm>
            <a:prstGeom prst="rect">
              <a:avLst/>
            </a:prstGeom>
            <a:noFill/>
            <a:ln>
              <a:noFill/>
            </a:ln>
          </p:spPr>
        </p:pic>
      </p:grpSp>
      <p:sp>
        <p:nvSpPr>
          <p:cNvPr id="728" name="Google Shape;728;p55"/>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MX"/>
              <a:t>‹#›</a:t>
            </a:fld>
            <a:endParaRPr/>
          </a:p>
        </p:txBody>
      </p:sp>
      <p:pic>
        <p:nvPicPr>
          <p:cNvPr id="729" name="Google Shape;729;p55"/>
          <p:cNvPicPr preferRelativeResize="0"/>
          <p:nvPr/>
        </p:nvPicPr>
        <p:blipFill rotWithShape="1">
          <a:blip r:embed="rId5">
            <a:alphaModFix/>
          </a:blip>
          <a:srcRect b="0" l="0" r="0" t="0"/>
          <a:stretch/>
        </p:blipFill>
        <p:spPr>
          <a:xfrm>
            <a:off x="4013465" y="2052476"/>
            <a:ext cx="6108745" cy="4647639"/>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3" name="Shape 733"/>
        <p:cNvGrpSpPr/>
        <p:nvPr/>
      </p:nvGrpSpPr>
      <p:grpSpPr>
        <a:xfrm>
          <a:off x="0" y="0"/>
          <a:ext cx="0" cy="0"/>
          <a:chOff x="0" y="0"/>
          <a:chExt cx="0" cy="0"/>
        </a:xfrm>
      </p:grpSpPr>
      <p:sp>
        <p:nvSpPr>
          <p:cNvPr id="734" name="Google Shape;734;p56"/>
          <p:cNvSpPr txBox="1"/>
          <p:nvPr>
            <p:ph type="title"/>
          </p:nvPr>
        </p:nvSpPr>
        <p:spPr>
          <a:xfrm>
            <a:off x="4013465" y="609600"/>
            <a:ext cx="7254092" cy="970450"/>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p>
            <a:pPr indent="0" lvl="0" marL="0" rtl="0" algn="ctr">
              <a:spcBef>
                <a:spcPts val="0"/>
              </a:spcBef>
              <a:spcAft>
                <a:spcPts val="0"/>
              </a:spcAft>
              <a:buClr>
                <a:srgbClr val="7B4332"/>
              </a:buClr>
              <a:buSzPts val="3600"/>
              <a:buFont typeface="Lustria"/>
              <a:buNone/>
            </a:pPr>
            <a:r>
              <a:rPr lang="es-MX" sz="3600">
                <a:solidFill>
                  <a:srgbClr val="7B4332"/>
                </a:solidFill>
              </a:rPr>
              <a:t>5.i. h)E.I.P. Elaboración de Proyecto. Evidencias del proceso. Producto 8.</a:t>
            </a:r>
            <a:endParaRPr sz="3600">
              <a:solidFill>
                <a:srgbClr val="7B4332"/>
              </a:solidFill>
            </a:endParaRPr>
          </a:p>
        </p:txBody>
      </p:sp>
      <p:grpSp>
        <p:nvGrpSpPr>
          <p:cNvPr id="735" name="Google Shape;735;p56"/>
          <p:cNvGrpSpPr/>
          <p:nvPr/>
        </p:nvGrpSpPr>
        <p:grpSpPr>
          <a:xfrm>
            <a:off x="66676" y="66675"/>
            <a:ext cx="3295650" cy="1781175"/>
            <a:chOff x="66675" y="66675"/>
            <a:chExt cx="4048125" cy="2274817"/>
          </a:xfrm>
        </p:grpSpPr>
        <p:pic>
          <p:nvPicPr>
            <p:cNvPr id="736" name="Google Shape;736;p56"/>
            <p:cNvPicPr preferRelativeResize="0"/>
            <p:nvPr/>
          </p:nvPicPr>
          <p:blipFill rotWithShape="1">
            <a:blip r:embed="rId3">
              <a:alphaModFix/>
            </a:blip>
            <a:srcRect b="0" l="66823" r="0" t="0"/>
            <a:stretch/>
          </p:blipFill>
          <p:spPr>
            <a:xfrm>
              <a:off x="66675" y="66675"/>
              <a:ext cx="4048125" cy="1831843"/>
            </a:xfrm>
            <a:prstGeom prst="rect">
              <a:avLst/>
            </a:prstGeom>
            <a:noFill/>
            <a:ln>
              <a:noFill/>
            </a:ln>
          </p:spPr>
        </p:pic>
        <p:pic>
          <p:nvPicPr>
            <p:cNvPr id="737" name="Google Shape;737;p56"/>
            <p:cNvPicPr preferRelativeResize="0"/>
            <p:nvPr/>
          </p:nvPicPr>
          <p:blipFill rotWithShape="1">
            <a:blip r:embed="rId4">
              <a:alphaModFix/>
            </a:blip>
            <a:srcRect b="0" l="0" r="0" t="0"/>
            <a:stretch/>
          </p:blipFill>
          <p:spPr>
            <a:xfrm>
              <a:off x="866484" y="1455543"/>
              <a:ext cx="2086266" cy="885949"/>
            </a:xfrm>
            <a:prstGeom prst="rect">
              <a:avLst/>
            </a:prstGeom>
            <a:noFill/>
            <a:ln>
              <a:noFill/>
            </a:ln>
          </p:spPr>
        </p:pic>
      </p:grpSp>
      <p:sp>
        <p:nvSpPr>
          <p:cNvPr id="738" name="Google Shape;738;p56"/>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MX"/>
              <a:t>‹#›</a:t>
            </a:fld>
            <a:endParaRPr/>
          </a:p>
        </p:txBody>
      </p:sp>
      <p:pic>
        <p:nvPicPr>
          <p:cNvPr id="739" name="Google Shape;739;p56"/>
          <p:cNvPicPr preferRelativeResize="0"/>
          <p:nvPr/>
        </p:nvPicPr>
        <p:blipFill rotWithShape="1">
          <a:blip r:embed="rId5">
            <a:alphaModFix/>
          </a:blip>
          <a:srcRect b="0" l="0" r="0" t="0"/>
          <a:stretch/>
        </p:blipFill>
        <p:spPr>
          <a:xfrm>
            <a:off x="3362326" y="1991693"/>
            <a:ext cx="5945486" cy="466481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3" name="Shape 743"/>
        <p:cNvGrpSpPr/>
        <p:nvPr/>
      </p:nvGrpSpPr>
      <p:grpSpPr>
        <a:xfrm>
          <a:off x="0" y="0"/>
          <a:ext cx="0" cy="0"/>
          <a:chOff x="0" y="0"/>
          <a:chExt cx="0" cy="0"/>
        </a:xfrm>
      </p:grpSpPr>
      <p:sp>
        <p:nvSpPr>
          <p:cNvPr id="744" name="Google Shape;744;p57"/>
          <p:cNvSpPr txBox="1"/>
          <p:nvPr>
            <p:ph type="title"/>
          </p:nvPr>
        </p:nvSpPr>
        <p:spPr>
          <a:xfrm>
            <a:off x="4013465" y="609600"/>
            <a:ext cx="7254092" cy="970450"/>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p>
            <a:pPr indent="0" lvl="0" marL="0" rtl="0" algn="ctr">
              <a:spcBef>
                <a:spcPts val="0"/>
              </a:spcBef>
              <a:spcAft>
                <a:spcPts val="0"/>
              </a:spcAft>
              <a:buClr>
                <a:srgbClr val="7B4332"/>
              </a:buClr>
              <a:buSzPts val="3600"/>
              <a:buFont typeface="Lustria"/>
              <a:buNone/>
            </a:pPr>
            <a:r>
              <a:rPr lang="es-MX" sz="3600">
                <a:solidFill>
                  <a:srgbClr val="7B4332"/>
                </a:solidFill>
              </a:rPr>
              <a:t>5.i. h)E.I.P. Elaboración de Proyecto. Evidencias del proceso. Producto 8.</a:t>
            </a:r>
            <a:endParaRPr sz="3600">
              <a:solidFill>
                <a:srgbClr val="7B4332"/>
              </a:solidFill>
            </a:endParaRPr>
          </a:p>
        </p:txBody>
      </p:sp>
      <p:grpSp>
        <p:nvGrpSpPr>
          <p:cNvPr id="745" name="Google Shape;745;p57"/>
          <p:cNvGrpSpPr/>
          <p:nvPr/>
        </p:nvGrpSpPr>
        <p:grpSpPr>
          <a:xfrm>
            <a:off x="66676" y="66675"/>
            <a:ext cx="3295650" cy="1781175"/>
            <a:chOff x="66675" y="66675"/>
            <a:chExt cx="4048125" cy="2274817"/>
          </a:xfrm>
        </p:grpSpPr>
        <p:pic>
          <p:nvPicPr>
            <p:cNvPr id="746" name="Google Shape;746;p57"/>
            <p:cNvPicPr preferRelativeResize="0"/>
            <p:nvPr/>
          </p:nvPicPr>
          <p:blipFill rotWithShape="1">
            <a:blip r:embed="rId3">
              <a:alphaModFix/>
            </a:blip>
            <a:srcRect b="0" l="66823" r="0" t="0"/>
            <a:stretch/>
          </p:blipFill>
          <p:spPr>
            <a:xfrm>
              <a:off x="66675" y="66675"/>
              <a:ext cx="4048125" cy="1831843"/>
            </a:xfrm>
            <a:prstGeom prst="rect">
              <a:avLst/>
            </a:prstGeom>
            <a:noFill/>
            <a:ln>
              <a:noFill/>
            </a:ln>
          </p:spPr>
        </p:pic>
        <p:pic>
          <p:nvPicPr>
            <p:cNvPr id="747" name="Google Shape;747;p57"/>
            <p:cNvPicPr preferRelativeResize="0"/>
            <p:nvPr/>
          </p:nvPicPr>
          <p:blipFill rotWithShape="1">
            <a:blip r:embed="rId4">
              <a:alphaModFix/>
            </a:blip>
            <a:srcRect b="0" l="0" r="0" t="0"/>
            <a:stretch/>
          </p:blipFill>
          <p:spPr>
            <a:xfrm>
              <a:off x="866484" y="1455543"/>
              <a:ext cx="2086266" cy="885949"/>
            </a:xfrm>
            <a:prstGeom prst="rect">
              <a:avLst/>
            </a:prstGeom>
            <a:noFill/>
            <a:ln>
              <a:noFill/>
            </a:ln>
          </p:spPr>
        </p:pic>
      </p:grpSp>
      <p:sp>
        <p:nvSpPr>
          <p:cNvPr id="748" name="Google Shape;748;p57"/>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MX"/>
              <a:t>‹#›</a:t>
            </a:fld>
            <a:endParaRPr/>
          </a:p>
        </p:txBody>
      </p:sp>
      <p:pic>
        <p:nvPicPr>
          <p:cNvPr id="749" name="Google Shape;749;p57"/>
          <p:cNvPicPr preferRelativeResize="0"/>
          <p:nvPr/>
        </p:nvPicPr>
        <p:blipFill rotWithShape="1">
          <a:blip r:embed="rId5">
            <a:alphaModFix/>
          </a:blip>
          <a:srcRect b="0" l="0" r="0" t="0"/>
          <a:stretch/>
        </p:blipFill>
        <p:spPr>
          <a:xfrm>
            <a:off x="4013465" y="2144923"/>
            <a:ext cx="5514571" cy="4298023"/>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3" name="Shape 753"/>
        <p:cNvGrpSpPr/>
        <p:nvPr/>
      </p:nvGrpSpPr>
      <p:grpSpPr>
        <a:xfrm>
          <a:off x="0" y="0"/>
          <a:ext cx="0" cy="0"/>
          <a:chOff x="0" y="0"/>
          <a:chExt cx="0" cy="0"/>
        </a:xfrm>
      </p:grpSpPr>
      <p:sp>
        <p:nvSpPr>
          <p:cNvPr id="754" name="Google Shape;754;p58"/>
          <p:cNvSpPr txBox="1"/>
          <p:nvPr>
            <p:ph type="title"/>
          </p:nvPr>
        </p:nvSpPr>
        <p:spPr>
          <a:xfrm>
            <a:off x="4013465" y="609600"/>
            <a:ext cx="7254092" cy="970450"/>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p>
            <a:pPr indent="0" lvl="0" marL="0" rtl="0" algn="ctr">
              <a:spcBef>
                <a:spcPts val="0"/>
              </a:spcBef>
              <a:spcAft>
                <a:spcPts val="0"/>
              </a:spcAft>
              <a:buClr>
                <a:srgbClr val="7B4332"/>
              </a:buClr>
              <a:buSzPts val="3600"/>
              <a:buFont typeface="Lustria"/>
              <a:buNone/>
            </a:pPr>
            <a:r>
              <a:rPr lang="es-MX" sz="3600">
                <a:solidFill>
                  <a:srgbClr val="7B4332"/>
                </a:solidFill>
              </a:rPr>
              <a:t>5.i. h)E.I.P. Elaboración de Proyecto. Evidencias del proceso. Producto 8.</a:t>
            </a:r>
            <a:endParaRPr sz="3600">
              <a:solidFill>
                <a:srgbClr val="7B4332"/>
              </a:solidFill>
            </a:endParaRPr>
          </a:p>
        </p:txBody>
      </p:sp>
      <p:grpSp>
        <p:nvGrpSpPr>
          <p:cNvPr id="755" name="Google Shape;755;p58"/>
          <p:cNvGrpSpPr/>
          <p:nvPr/>
        </p:nvGrpSpPr>
        <p:grpSpPr>
          <a:xfrm>
            <a:off x="66676" y="66675"/>
            <a:ext cx="3295650" cy="1781175"/>
            <a:chOff x="66675" y="66675"/>
            <a:chExt cx="4048125" cy="2274817"/>
          </a:xfrm>
        </p:grpSpPr>
        <p:pic>
          <p:nvPicPr>
            <p:cNvPr id="756" name="Google Shape;756;p58"/>
            <p:cNvPicPr preferRelativeResize="0"/>
            <p:nvPr/>
          </p:nvPicPr>
          <p:blipFill rotWithShape="1">
            <a:blip r:embed="rId3">
              <a:alphaModFix/>
            </a:blip>
            <a:srcRect b="0" l="66823" r="0" t="0"/>
            <a:stretch/>
          </p:blipFill>
          <p:spPr>
            <a:xfrm>
              <a:off x="66675" y="66675"/>
              <a:ext cx="4048125" cy="1831843"/>
            </a:xfrm>
            <a:prstGeom prst="rect">
              <a:avLst/>
            </a:prstGeom>
            <a:noFill/>
            <a:ln>
              <a:noFill/>
            </a:ln>
          </p:spPr>
        </p:pic>
        <p:pic>
          <p:nvPicPr>
            <p:cNvPr id="757" name="Google Shape;757;p58"/>
            <p:cNvPicPr preferRelativeResize="0"/>
            <p:nvPr/>
          </p:nvPicPr>
          <p:blipFill rotWithShape="1">
            <a:blip r:embed="rId4">
              <a:alphaModFix/>
            </a:blip>
            <a:srcRect b="0" l="0" r="0" t="0"/>
            <a:stretch/>
          </p:blipFill>
          <p:spPr>
            <a:xfrm>
              <a:off x="866484" y="1455543"/>
              <a:ext cx="2086266" cy="885949"/>
            </a:xfrm>
            <a:prstGeom prst="rect">
              <a:avLst/>
            </a:prstGeom>
            <a:noFill/>
            <a:ln>
              <a:noFill/>
            </a:ln>
          </p:spPr>
        </p:pic>
      </p:grpSp>
      <p:sp>
        <p:nvSpPr>
          <p:cNvPr id="758" name="Google Shape;758;p58"/>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MX"/>
              <a:t>‹#›</a:t>
            </a:fld>
            <a:endParaRPr/>
          </a:p>
        </p:txBody>
      </p:sp>
      <p:pic>
        <p:nvPicPr>
          <p:cNvPr id="759" name="Google Shape;759;p58"/>
          <p:cNvPicPr preferRelativeResize="0"/>
          <p:nvPr/>
        </p:nvPicPr>
        <p:blipFill rotWithShape="1">
          <a:blip r:embed="rId5">
            <a:alphaModFix/>
          </a:blip>
          <a:srcRect b="0" l="0" r="0" t="0"/>
          <a:stretch/>
        </p:blipFill>
        <p:spPr>
          <a:xfrm>
            <a:off x="3513977" y="1982525"/>
            <a:ext cx="5983591" cy="4685601"/>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3" name="Shape 763"/>
        <p:cNvGrpSpPr/>
        <p:nvPr/>
      </p:nvGrpSpPr>
      <p:grpSpPr>
        <a:xfrm>
          <a:off x="0" y="0"/>
          <a:ext cx="0" cy="0"/>
          <a:chOff x="0" y="0"/>
          <a:chExt cx="0" cy="0"/>
        </a:xfrm>
      </p:grpSpPr>
      <p:sp>
        <p:nvSpPr>
          <p:cNvPr id="764" name="Google Shape;764;p59"/>
          <p:cNvSpPr txBox="1"/>
          <p:nvPr>
            <p:ph type="title"/>
          </p:nvPr>
        </p:nvSpPr>
        <p:spPr>
          <a:xfrm>
            <a:off x="4013465" y="609600"/>
            <a:ext cx="7254092" cy="970450"/>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p>
            <a:pPr indent="0" lvl="0" marL="0" rtl="0" algn="ctr">
              <a:spcBef>
                <a:spcPts val="0"/>
              </a:spcBef>
              <a:spcAft>
                <a:spcPts val="0"/>
              </a:spcAft>
              <a:buClr>
                <a:srgbClr val="7B4332"/>
              </a:buClr>
              <a:buSzPts val="3600"/>
              <a:buFont typeface="Lustria"/>
              <a:buNone/>
            </a:pPr>
            <a:r>
              <a:rPr lang="es-MX" sz="3600">
                <a:solidFill>
                  <a:srgbClr val="7B4332"/>
                </a:solidFill>
              </a:rPr>
              <a:t>5.i. h)E.I.P. Elaboración de Proyecto. Evidencias del proceso. Producto 8.</a:t>
            </a:r>
            <a:endParaRPr sz="3600">
              <a:solidFill>
                <a:srgbClr val="7B4332"/>
              </a:solidFill>
            </a:endParaRPr>
          </a:p>
        </p:txBody>
      </p:sp>
      <p:grpSp>
        <p:nvGrpSpPr>
          <p:cNvPr id="765" name="Google Shape;765;p59"/>
          <p:cNvGrpSpPr/>
          <p:nvPr/>
        </p:nvGrpSpPr>
        <p:grpSpPr>
          <a:xfrm>
            <a:off x="66676" y="66675"/>
            <a:ext cx="3295650" cy="1781175"/>
            <a:chOff x="66675" y="66675"/>
            <a:chExt cx="4048125" cy="2274817"/>
          </a:xfrm>
        </p:grpSpPr>
        <p:pic>
          <p:nvPicPr>
            <p:cNvPr id="766" name="Google Shape;766;p59"/>
            <p:cNvPicPr preferRelativeResize="0"/>
            <p:nvPr/>
          </p:nvPicPr>
          <p:blipFill rotWithShape="1">
            <a:blip r:embed="rId3">
              <a:alphaModFix/>
            </a:blip>
            <a:srcRect b="0" l="66823" r="0" t="0"/>
            <a:stretch/>
          </p:blipFill>
          <p:spPr>
            <a:xfrm>
              <a:off x="66675" y="66675"/>
              <a:ext cx="4048125" cy="1831843"/>
            </a:xfrm>
            <a:prstGeom prst="rect">
              <a:avLst/>
            </a:prstGeom>
            <a:noFill/>
            <a:ln>
              <a:noFill/>
            </a:ln>
          </p:spPr>
        </p:pic>
        <p:pic>
          <p:nvPicPr>
            <p:cNvPr id="767" name="Google Shape;767;p59"/>
            <p:cNvPicPr preferRelativeResize="0"/>
            <p:nvPr/>
          </p:nvPicPr>
          <p:blipFill rotWithShape="1">
            <a:blip r:embed="rId4">
              <a:alphaModFix/>
            </a:blip>
            <a:srcRect b="0" l="0" r="0" t="0"/>
            <a:stretch/>
          </p:blipFill>
          <p:spPr>
            <a:xfrm>
              <a:off x="866484" y="1455543"/>
              <a:ext cx="2086266" cy="885949"/>
            </a:xfrm>
            <a:prstGeom prst="rect">
              <a:avLst/>
            </a:prstGeom>
            <a:noFill/>
            <a:ln>
              <a:noFill/>
            </a:ln>
          </p:spPr>
        </p:pic>
      </p:grpSp>
      <p:sp>
        <p:nvSpPr>
          <p:cNvPr id="768" name="Google Shape;768;p59"/>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MX"/>
              <a:t>‹#›</a:t>
            </a:fld>
            <a:endParaRPr/>
          </a:p>
        </p:txBody>
      </p:sp>
      <p:pic>
        <p:nvPicPr>
          <p:cNvPr id="769" name="Google Shape;769;p59"/>
          <p:cNvPicPr preferRelativeResize="0"/>
          <p:nvPr/>
        </p:nvPicPr>
        <p:blipFill rotWithShape="1">
          <a:blip r:embed="rId5">
            <a:alphaModFix/>
          </a:blip>
          <a:srcRect b="0" l="0" r="0" t="0"/>
          <a:stretch/>
        </p:blipFill>
        <p:spPr>
          <a:xfrm>
            <a:off x="3362326" y="1986241"/>
            <a:ext cx="6235253" cy="4661872"/>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3" name="Shape 773"/>
        <p:cNvGrpSpPr/>
        <p:nvPr/>
      </p:nvGrpSpPr>
      <p:grpSpPr>
        <a:xfrm>
          <a:off x="0" y="0"/>
          <a:ext cx="0" cy="0"/>
          <a:chOff x="0" y="0"/>
          <a:chExt cx="0" cy="0"/>
        </a:xfrm>
      </p:grpSpPr>
      <p:sp>
        <p:nvSpPr>
          <p:cNvPr id="774" name="Google Shape;774;p60"/>
          <p:cNvSpPr txBox="1"/>
          <p:nvPr>
            <p:ph type="title"/>
          </p:nvPr>
        </p:nvSpPr>
        <p:spPr>
          <a:xfrm>
            <a:off x="4013465" y="609600"/>
            <a:ext cx="7254092" cy="970450"/>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p>
            <a:pPr indent="0" lvl="0" marL="0" rtl="0" algn="ctr">
              <a:spcBef>
                <a:spcPts val="0"/>
              </a:spcBef>
              <a:spcAft>
                <a:spcPts val="0"/>
              </a:spcAft>
              <a:buClr>
                <a:srgbClr val="7B4332"/>
              </a:buClr>
              <a:buSzPts val="3600"/>
              <a:buFont typeface="Lustria"/>
              <a:buNone/>
            </a:pPr>
            <a:r>
              <a:rPr lang="es-MX" sz="3600">
                <a:solidFill>
                  <a:srgbClr val="7B4332"/>
                </a:solidFill>
              </a:rPr>
              <a:t>5.i. h)E.I.P. Elaboración de Proyecto. Evidencias del proceso. Producto 8.</a:t>
            </a:r>
            <a:endParaRPr sz="3600">
              <a:solidFill>
                <a:srgbClr val="7B4332"/>
              </a:solidFill>
            </a:endParaRPr>
          </a:p>
        </p:txBody>
      </p:sp>
      <p:grpSp>
        <p:nvGrpSpPr>
          <p:cNvPr id="775" name="Google Shape;775;p60"/>
          <p:cNvGrpSpPr/>
          <p:nvPr/>
        </p:nvGrpSpPr>
        <p:grpSpPr>
          <a:xfrm>
            <a:off x="66676" y="66675"/>
            <a:ext cx="3295650" cy="1781175"/>
            <a:chOff x="66675" y="66675"/>
            <a:chExt cx="4048125" cy="2274817"/>
          </a:xfrm>
        </p:grpSpPr>
        <p:pic>
          <p:nvPicPr>
            <p:cNvPr id="776" name="Google Shape;776;p60"/>
            <p:cNvPicPr preferRelativeResize="0"/>
            <p:nvPr/>
          </p:nvPicPr>
          <p:blipFill rotWithShape="1">
            <a:blip r:embed="rId3">
              <a:alphaModFix/>
            </a:blip>
            <a:srcRect b="0" l="66823" r="0" t="0"/>
            <a:stretch/>
          </p:blipFill>
          <p:spPr>
            <a:xfrm>
              <a:off x="66675" y="66675"/>
              <a:ext cx="4048125" cy="1831843"/>
            </a:xfrm>
            <a:prstGeom prst="rect">
              <a:avLst/>
            </a:prstGeom>
            <a:noFill/>
            <a:ln>
              <a:noFill/>
            </a:ln>
          </p:spPr>
        </p:pic>
        <p:pic>
          <p:nvPicPr>
            <p:cNvPr id="777" name="Google Shape;777;p60"/>
            <p:cNvPicPr preferRelativeResize="0"/>
            <p:nvPr/>
          </p:nvPicPr>
          <p:blipFill rotWithShape="1">
            <a:blip r:embed="rId4">
              <a:alphaModFix/>
            </a:blip>
            <a:srcRect b="0" l="0" r="0" t="0"/>
            <a:stretch/>
          </p:blipFill>
          <p:spPr>
            <a:xfrm>
              <a:off x="866484" y="1455543"/>
              <a:ext cx="2086266" cy="885949"/>
            </a:xfrm>
            <a:prstGeom prst="rect">
              <a:avLst/>
            </a:prstGeom>
            <a:noFill/>
            <a:ln>
              <a:noFill/>
            </a:ln>
          </p:spPr>
        </p:pic>
      </p:grpSp>
      <p:sp>
        <p:nvSpPr>
          <p:cNvPr id="778" name="Google Shape;778;p60"/>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MX"/>
              <a:t>‹#›</a:t>
            </a:fld>
            <a:endParaRPr/>
          </a:p>
        </p:txBody>
      </p:sp>
      <p:pic>
        <p:nvPicPr>
          <p:cNvPr id="779" name="Google Shape;779;p60"/>
          <p:cNvPicPr preferRelativeResize="0"/>
          <p:nvPr/>
        </p:nvPicPr>
        <p:blipFill rotWithShape="1">
          <a:blip r:embed="rId5">
            <a:alphaModFix/>
          </a:blip>
          <a:srcRect b="0" l="0" r="0" t="0"/>
          <a:stretch/>
        </p:blipFill>
        <p:spPr>
          <a:xfrm>
            <a:off x="2735786" y="1981831"/>
            <a:ext cx="7964011" cy="460121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1" name="Shape 191"/>
        <p:cNvGrpSpPr/>
        <p:nvPr/>
      </p:nvGrpSpPr>
      <p:grpSpPr>
        <a:xfrm>
          <a:off x="0" y="0"/>
          <a:ext cx="0" cy="0"/>
          <a:chOff x="0" y="0"/>
          <a:chExt cx="0" cy="0"/>
        </a:xfrm>
      </p:grpSpPr>
      <p:sp>
        <p:nvSpPr>
          <p:cNvPr id="192" name="Google Shape;192;p6"/>
          <p:cNvSpPr/>
          <p:nvPr/>
        </p:nvSpPr>
        <p:spPr>
          <a:xfrm>
            <a:off x="14042" y="73335"/>
            <a:ext cx="12177957"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s-MX" sz="2600">
                <a:solidFill>
                  <a:schemeClr val="lt1"/>
                </a:solidFill>
                <a:latin typeface="Lustria"/>
                <a:ea typeface="Lustria"/>
                <a:cs typeface="Lustria"/>
                <a:sym typeface="Lustria"/>
              </a:rPr>
              <a:t>Lista de Cotejo Autoevaluación de Portafolios Virtual de Evidencias (PVE). Cont.2</a:t>
            </a:r>
            <a:endParaRPr sz="2600">
              <a:solidFill>
                <a:schemeClr val="lt1"/>
              </a:solidFill>
              <a:latin typeface="Lustria"/>
              <a:ea typeface="Lustria"/>
              <a:cs typeface="Lustria"/>
              <a:sym typeface="Lustria"/>
            </a:endParaRPr>
          </a:p>
          <a:p>
            <a:pPr indent="0" lvl="0" marL="0" marR="0" rtl="0" algn="ctr">
              <a:spcBef>
                <a:spcPts val="0"/>
              </a:spcBef>
              <a:spcAft>
                <a:spcPts val="0"/>
              </a:spcAft>
              <a:buNone/>
            </a:pPr>
            <a:r>
              <a:rPr lang="es-MX" sz="2800">
                <a:solidFill>
                  <a:schemeClr val="lt1"/>
                </a:solidFill>
                <a:latin typeface="Lustria"/>
                <a:ea typeface="Lustria"/>
                <a:cs typeface="Lustria"/>
                <a:sym typeface="Lustria"/>
              </a:rPr>
              <a:t> </a:t>
            </a:r>
            <a:endParaRPr sz="2800">
              <a:solidFill>
                <a:schemeClr val="lt1"/>
              </a:solidFill>
              <a:latin typeface="Lustria"/>
              <a:ea typeface="Lustria"/>
              <a:cs typeface="Lustria"/>
              <a:sym typeface="Lustria"/>
            </a:endParaRPr>
          </a:p>
        </p:txBody>
      </p:sp>
      <p:graphicFrame>
        <p:nvGraphicFramePr>
          <p:cNvPr id="193" name="Google Shape;193;p6"/>
          <p:cNvGraphicFramePr/>
          <p:nvPr/>
        </p:nvGraphicFramePr>
        <p:xfrm>
          <a:off x="14044" y="719666"/>
          <a:ext cx="3000000" cy="3000000"/>
        </p:xfrm>
        <a:graphic>
          <a:graphicData uri="http://schemas.openxmlformats.org/drawingml/2006/table">
            <a:tbl>
              <a:tblPr bandRow="1" firstRow="1">
                <a:noFill/>
                <a:tableStyleId>{487EE52A-FD5A-47C6-AC18-7CF42A9EA96A}</a:tableStyleId>
              </a:tblPr>
              <a:tblGrid>
                <a:gridCol w="1340075"/>
                <a:gridCol w="737050"/>
                <a:gridCol w="3768975"/>
                <a:gridCol w="5497675"/>
                <a:gridCol w="834200"/>
              </a:tblGrid>
              <a:tr h="370850">
                <a:tc>
                  <a:txBody>
                    <a:bodyPr/>
                    <a:lstStyle/>
                    <a:p>
                      <a:pPr indent="0" lvl="0" marL="0" marR="0" rtl="0" algn="ctr">
                        <a:spcBef>
                          <a:spcPts val="0"/>
                        </a:spcBef>
                        <a:spcAft>
                          <a:spcPts val="0"/>
                        </a:spcAft>
                        <a:buNone/>
                      </a:pPr>
                      <a:r>
                        <a:rPr lang="es-MX" sz="1800"/>
                        <a:t>Apartado </a:t>
                      </a:r>
                      <a:endParaRPr sz="1800"/>
                    </a:p>
                  </a:txBody>
                  <a:tcPr marT="45725" marB="45725" marR="91450" marL="91450"/>
                </a:tc>
                <a:tc>
                  <a:txBody>
                    <a:bodyPr/>
                    <a:lstStyle/>
                    <a:p>
                      <a:pPr indent="0" lvl="0" marL="0" marR="0" rtl="0" algn="ctr">
                        <a:spcBef>
                          <a:spcPts val="0"/>
                        </a:spcBef>
                        <a:spcAft>
                          <a:spcPts val="0"/>
                        </a:spcAft>
                        <a:buNone/>
                      </a:pPr>
                      <a:r>
                        <a:rPr lang="es-MX" sz="1800"/>
                        <a:t>Pág.</a:t>
                      </a:r>
                      <a:endParaRPr sz="1800"/>
                    </a:p>
                  </a:txBody>
                  <a:tcPr marT="45725" marB="45725" marR="91450" marL="91450"/>
                </a:tc>
                <a:tc>
                  <a:txBody>
                    <a:bodyPr/>
                    <a:lstStyle/>
                    <a:p>
                      <a:pPr indent="0" lvl="0" marL="0" marR="0" rtl="0" algn="ctr">
                        <a:spcBef>
                          <a:spcPts val="0"/>
                        </a:spcBef>
                        <a:spcAft>
                          <a:spcPts val="0"/>
                        </a:spcAft>
                        <a:buNone/>
                      </a:pPr>
                      <a:r>
                        <a:rPr lang="es-MX" sz="1800"/>
                        <a:t>Contenidos que Deben aparecer en pantalla/Diapositiva</a:t>
                      </a:r>
                      <a:endParaRPr sz="1800"/>
                    </a:p>
                  </a:txBody>
                  <a:tcPr marT="45725" marB="45725" marR="91450" marL="91450"/>
                </a:tc>
                <a:tc>
                  <a:txBody>
                    <a:bodyPr/>
                    <a:lstStyle/>
                    <a:p>
                      <a:pPr indent="0" lvl="0" marL="0" marR="0" rtl="0" algn="ctr">
                        <a:spcBef>
                          <a:spcPts val="0"/>
                        </a:spcBef>
                        <a:spcAft>
                          <a:spcPts val="0"/>
                        </a:spcAft>
                        <a:buNone/>
                      </a:pPr>
                      <a:r>
                        <a:rPr lang="es-MX" sz="1800"/>
                        <a:t>Recomendaciones</a:t>
                      </a:r>
                      <a:endParaRPr sz="1800"/>
                    </a:p>
                  </a:txBody>
                  <a:tcPr marT="45725" marB="45725" marR="91450" marL="91450"/>
                </a:tc>
                <a:tc>
                  <a:txBody>
                    <a:bodyPr/>
                    <a:lstStyle/>
                    <a:p>
                      <a:pPr indent="0" lvl="0" marL="0" marR="0" rtl="0" algn="ctr">
                        <a:spcBef>
                          <a:spcPts val="0"/>
                        </a:spcBef>
                        <a:spcAft>
                          <a:spcPts val="0"/>
                        </a:spcAft>
                        <a:buNone/>
                      </a:pPr>
                      <a:r>
                        <a:rPr lang="es-MX" sz="1800"/>
                        <a:t>✓ / X </a:t>
                      </a:r>
                      <a:endParaRPr sz="1800"/>
                    </a:p>
                  </a:txBody>
                  <a:tcPr marT="45725" marB="45725" marR="91450" marL="91450"/>
                </a:tc>
              </a:tr>
              <a:tr h="370850">
                <a:tc>
                  <a:txBody>
                    <a:bodyPr/>
                    <a:lstStyle/>
                    <a:p>
                      <a:pPr indent="0" lvl="0" marL="0" marR="0" rtl="0" algn="ctr">
                        <a:spcBef>
                          <a:spcPts val="0"/>
                        </a:spcBef>
                        <a:spcAft>
                          <a:spcPts val="0"/>
                        </a:spcAft>
                        <a:buNone/>
                      </a:pPr>
                      <a:r>
                        <a:t/>
                      </a:r>
                      <a:endParaRPr sz="1000"/>
                    </a:p>
                  </a:txBody>
                  <a:tcPr marT="45725" marB="45725" marR="91450" marL="91450"/>
                </a:tc>
                <a:tc>
                  <a:txBody>
                    <a:bodyPr/>
                    <a:lstStyle/>
                    <a:p>
                      <a:pPr indent="0" lvl="0" marL="0" marR="0" rtl="0" algn="l">
                        <a:spcBef>
                          <a:spcPts val="0"/>
                        </a:spcBef>
                        <a:spcAft>
                          <a:spcPts val="0"/>
                        </a:spcAft>
                        <a:buNone/>
                      </a:pPr>
                      <a:r>
                        <a:rPr lang="es-MX" sz="1800"/>
                        <a:t>36-42</a:t>
                      </a:r>
                      <a:endParaRPr sz="1800"/>
                    </a:p>
                  </a:txBody>
                  <a:tcPr marT="45725" marB="45725" marR="91450" marL="91450"/>
                </a:tc>
                <a:tc>
                  <a:txBody>
                    <a:bodyPr/>
                    <a:lstStyle/>
                    <a:p>
                      <a:pPr indent="0" lvl="0" marL="0" marR="0" rtl="0" algn="ctr">
                        <a:spcBef>
                          <a:spcPts val="0"/>
                        </a:spcBef>
                        <a:spcAft>
                          <a:spcPts val="0"/>
                        </a:spcAft>
                        <a:buNone/>
                      </a:pPr>
                      <a:r>
                        <a:rPr lang="es-MX" sz="1000"/>
                        <a:t>7. g) E.I.P. Resumen </a:t>
                      </a:r>
                      <a:endParaRPr sz="1000"/>
                    </a:p>
                  </a:txBody>
                  <a:tcPr marT="45725" marB="45725" marR="91450" marL="91450"/>
                </a:tc>
                <a:tc>
                  <a:txBody>
                    <a:bodyPr/>
                    <a:lstStyle/>
                    <a:p>
                      <a:pPr indent="0" lvl="0" marL="0" marR="0" rtl="0" algn="ctr">
                        <a:spcBef>
                          <a:spcPts val="0"/>
                        </a:spcBef>
                        <a:spcAft>
                          <a:spcPts val="0"/>
                        </a:spcAft>
                        <a:buNone/>
                      </a:pPr>
                      <a:r>
                        <a:rPr lang="es-MX" sz="1000"/>
                        <a:t>Claro y completo. Señalado.</a:t>
                      </a:r>
                      <a:endParaRPr sz="1000"/>
                    </a:p>
                  </a:txBody>
                  <a:tcPr marT="45725" marB="45725" marR="91450" marL="91450"/>
                </a:tc>
                <a:tc>
                  <a:txBody>
                    <a:bodyPr/>
                    <a:lstStyle/>
                    <a:p>
                      <a:pPr indent="0" lvl="0" marL="0" marR="0" rtl="0" algn="ctr">
                        <a:spcBef>
                          <a:spcPts val="0"/>
                        </a:spcBef>
                        <a:spcAft>
                          <a:spcPts val="0"/>
                        </a:spcAft>
                        <a:buNone/>
                      </a:pPr>
                      <a:r>
                        <a:rPr lang="es-MX" sz="1800"/>
                        <a:t>✓</a:t>
                      </a:r>
                      <a:endParaRPr sz="1800"/>
                    </a:p>
                  </a:txBody>
                  <a:tcPr marT="45725" marB="45725" marR="91450" marL="91450"/>
                </a:tc>
              </a:tr>
              <a:tr h="370850">
                <a:tc>
                  <a:txBody>
                    <a:bodyPr/>
                    <a:lstStyle/>
                    <a:p>
                      <a:pPr indent="0" lvl="0" marL="0" marR="0" rtl="0" algn="ctr">
                        <a:spcBef>
                          <a:spcPts val="0"/>
                        </a:spcBef>
                        <a:spcAft>
                          <a:spcPts val="0"/>
                        </a:spcAft>
                        <a:buNone/>
                      </a:pPr>
                      <a:r>
                        <a:t/>
                      </a:r>
                      <a:endParaRPr sz="1000"/>
                    </a:p>
                  </a:txBody>
                  <a:tcPr marT="45725" marB="45725" marR="91450" marL="91450"/>
                </a:tc>
                <a:tc>
                  <a:txBody>
                    <a:bodyPr/>
                    <a:lstStyle/>
                    <a:p>
                      <a:pPr indent="0" lvl="0" marL="0" marR="0" rtl="0" algn="l">
                        <a:spcBef>
                          <a:spcPts val="0"/>
                        </a:spcBef>
                        <a:spcAft>
                          <a:spcPts val="0"/>
                        </a:spcAft>
                        <a:buNone/>
                      </a:pPr>
                      <a:r>
                        <a:rPr lang="es-MX" sz="1800"/>
                        <a:t>43-59</a:t>
                      </a:r>
                      <a:endParaRPr sz="1800"/>
                    </a:p>
                  </a:txBody>
                  <a:tcPr marT="45725" marB="45725" marR="91450" marL="91450"/>
                </a:tc>
                <a:tc>
                  <a:txBody>
                    <a:bodyPr/>
                    <a:lstStyle/>
                    <a:p>
                      <a:pPr indent="0" lvl="0" marL="0" marR="0" rtl="0" algn="ctr">
                        <a:spcBef>
                          <a:spcPts val="0"/>
                        </a:spcBef>
                        <a:spcAft>
                          <a:spcPts val="0"/>
                        </a:spcAft>
                        <a:buNone/>
                      </a:pPr>
                      <a:r>
                        <a:rPr lang="es-MX" sz="1000"/>
                        <a:t>8. h) E.I.P. Elaboración de Proyecto.</a:t>
                      </a:r>
                      <a:endParaRPr sz="1000"/>
                    </a:p>
                  </a:txBody>
                  <a:tcPr marT="45725" marB="45725" marR="91450" marL="91450"/>
                </a:tc>
                <a:tc>
                  <a:txBody>
                    <a:bodyPr/>
                    <a:lstStyle/>
                    <a:p>
                      <a:pPr indent="0" lvl="0" marL="0" marR="0" rtl="0" algn="ctr">
                        <a:spcBef>
                          <a:spcPts val="0"/>
                        </a:spcBef>
                        <a:spcAft>
                          <a:spcPts val="0"/>
                        </a:spcAft>
                        <a:buNone/>
                      </a:pPr>
                      <a:r>
                        <a:rPr lang="es-MX" sz="1000"/>
                        <a:t>Algunos apartados se resolverán al inicio del curso escolar, cuando los profesores tengan sus horarios: Apartado VI. Tiempos que se dedicarán al proyecto cada semana. Apartado VII. Presentación del proyecto (producto). Apartado VIII. Evaluación del Proyecto.</a:t>
                      </a:r>
                      <a:endParaRPr sz="1000"/>
                    </a:p>
                  </a:txBody>
                  <a:tcPr marT="45725" marB="45725" marR="91450" marL="91450"/>
                </a:tc>
                <a:tc>
                  <a:txBody>
                    <a:bodyPr/>
                    <a:lstStyle/>
                    <a:p>
                      <a:pPr indent="0" lvl="0" marL="0" marR="0" rtl="0" algn="ctr">
                        <a:spcBef>
                          <a:spcPts val="0"/>
                        </a:spcBef>
                        <a:spcAft>
                          <a:spcPts val="0"/>
                        </a:spcAft>
                        <a:buNone/>
                      </a:pPr>
                      <a:r>
                        <a:rPr lang="es-MX" sz="1800"/>
                        <a:t>✓</a:t>
                      </a:r>
                      <a:endParaRPr sz="1800"/>
                    </a:p>
                  </a:txBody>
                  <a:tcPr marT="45725" marB="45725" marR="91450" marL="91450"/>
                </a:tc>
              </a:tr>
              <a:tr h="370850">
                <a:tc>
                  <a:txBody>
                    <a:bodyPr/>
                    <a:lstStyle/>
                    <a:p>
                      <a:pPr indent="0" lvl="0" marL="0" marR="0" rtl="0" algn="ctr">
                        <a:spcBef>
                          <a:spcPts val="0"/>
                        </a:spcBef>
                        <a:spcAft>
                          <a:spcPts val="0"/>
                        </a:spcAft>
                        <a:buNone/>
                      </a:pPr>
                      <a:r>
                        <a:t/>
                      </a:r>
                      <a:endParaRPr sz="1000"/>
                    </a:p>
                  </a:txBody>
                  <a:tcPr marT="45725" marB="45725" marR="91450" marL="91450"/>
                </a:tc>
                <a:tc>
                  <a:txBody>
                    <a:bodyPr/>
                    <a:lstStyle/>
                    <a:p>
                      <a:pPr indent="0" lvl="0" marL="0" marR="0" rtl="0" algn="l">
                        <a:spcBef>
                          <a:spcPts val="0"/>
                        </a:spcBef>
                        <a:spcAft>
                          <a:spcPts val="0"/>
                        </a:spcAft>
                        <a:buNone/>
                      </a:pPr>
                      <a:r>
                        <a:rPr lang="es-MX" sz="1800"/>
                        <a:t>60</a:t>
                      </a:r>
                      <a:endParaRPr sz="1800"/>
                    </a:p>
                  </a:txBody>
                  <a:tcPr marT="45725" marB="45725" marR="91450" marL="91450"/>
                </a:tc>
                <a:tc>
                  <a:txBody>
                    <a:bodyPr/>
                    <a:lstStyle/>
                    <a:p>
                      <a:pPr indent="0" lvl="0" marL="0" marR="0" rtl="0" algn="ctr">
                        <a:spcBef>
                          <a:spcPts val="0"/>
                        </a:spcBef>
                        <a:spcAft>
                          <a:spcPts val="0"/>
                        </a:spcAft>
                        <a:buNone/>
                      </a:pPr>
                      <a:r>
                        <a:rPr lang="es-MX" sz="1000"/>
                        <a:t>9. Fotografías de la sesión tomadas por la persona asignada para tal fin. Señalar que pertenecen a la 2a. R.T</a:t>
                      </a:r>
                      <a:endParaRPr sz="1000"/>
                    </a:p>
                  </a:txBody>
                  <a:tcPr marT="45725" marB="45725" marR="91450" marL="91450"/>
                </a:tc>
                <a:tc>
                  <a:txBody>
                    <a:bodyPr/>
                    <a:lstStyle/>
                    <a:p>
                      <a:pPr indent="0" lvl="0" marL="0" marR="0" rtl="0" algn="ctr">
                        <a:spcBef>
                          <a:spcPts val="0"/>
                        </a:spcBef>
                        <a:spcAft>
                          <a:spcPts val="0"/>
                        </a:spcAft>
                        <a:buNone/>
                      </a:pPr>
                      <a:r>
                        <a:rPr lang="es-MX" sz="1000"/>
                        <a:t>Claras.</a:t>
                      </a:r>
                      <a:endParaRPr sz="1000"/>
                    </a:p>
                  </a:txBody>
                  <a:tcPr marT="45725" marB="45725" marR="91450" marL="91450"/>
                </a:tc>
                <a:tc>
                  <a:txBody>
                    <a:bodyPr/>
                    <a:lstStyle/>
                    <a:p>
                      <a:pPr indent="0" lvl="0" marL="0" marR="0" rtl="0" algn="ctr">
                        <a:spcBef>
                          <a:spcPts val="0"/>
                        </a:spcBef>
                        <a:spcAft>
                          <a:spcPts val="0"/>
                        </a:spcAft>
                        <a:buNone/>
                      </a:pPr>
                      <a:r>
                        <a:rPr lang="es-MX" sz="1800"/>
                        <a:t>✓</a:t>
                      </a:r>
                      <a:endParaRPr sz="1800"/>
                    </a:p>
                  </a:txBody>
                  <a:tcPr marT="45725" marB="45725" marR="91450" marL="91450"/>
                </a:tc>
              </a:tr>
              <a:tr h="370850">
                <a:tc>
                  <a:txBody>
                    <a:bodyPr/>
                    <a:lstStyle/>
                    <a:p>
                      <a:pPr indent="0" lvl="0" marL="0" marR="0" rtl="0" algn="ctr">
                        <a:spcBef>
                          <a:spcPts val="0"/>
                        </a:spcBef>
                        <a:spcAft>
                          <a:spcPts val="0"/>
                        </a:spcAft>
                        <a:buNone/>
                      </a:pPr>
                      <a:r>
                        <a:t/>
                      </a:r>
                      <a:endParaRPr sz="1000"/>
                    </a:p>
                  </a:txBody>
                  <a:tcPr marT="45725" marB="45725" marR="91450" marL="91450"/>
                </a:tc>
                <a:tc>
                  <a:txBody>
                    <a:bodyPr/>
                    <a:lstStyle/>
                    <a:p>
                      <a:pPr indent="0" lvl="0" marL="0" marR="0" rtl="0" algn="l">
                        <a:spcBef>
                          <a:spcPts val="0"/>
                        </a:spcBef>
                        <a:spcAft>
                          <a:spcPts val="0"/>
                        </a:spcAft>
                        <a:buNone/>
                      </a:pPr>
                      <a:r>
                        <a:rPr lang="es-MX" sz="1800"/>
                        <a:t>61-64</a:t>
                      </a:r>
                      <a:endParaRPr sz="1800"/>
                    </a:p>
                  </a:txBody>
                  <a:tcPr marT="45725" marB="45725" marR="91450" marL="91450"/>
                </a:tc>
                <a:tc>
                  <a:txBody>
                    <a:bodyPr/>
                    <a:lstStyle/>
                    <a:p>
                      <a:pPr indent="0" lvl="0" marL="0" marR="0" rtl="0" algn="ctr">
                        <a:spcBef>
                          <a:spcPts val="0"/>
                        </a:spcBef>
                        <a:spcAft>
                          <a:spcPts val="0"/>
                        </a:spcAft>
                        <a:buNone/>
                      </a:pPr>
                      <a:r>
                        <a:rPr lang="es-MX" sz="1000"/>
                        <a:t>10. Evaluación. Tipos, herramientas y de Aprendizaje.</a:t>
                      </a:r>
                      <a:endParaRPr sz="1000"/>
                    </a:p>
                  </a:txBody>
                  <a:tcPr marT="45725" marB="45725" marR="91450" marL="91450"/>
                </a:tc>
                <a:tc>
                  <a:txBody>
                    <a:bodyPr/>
                    <a:lstStyle/>
                    <a:p>
                      <a:pPr indent="0" lvl="0" marL="0" marR="0" rtl="0" algn="ctr">
                        <a:spcBef>
                          <a:spcPts val="0"/>
                        </a:spcBef>
                        <a:spcAft>
                          <a:spcPts val="0"/>
                        </a:spcAft>
                        <a:buNone/>
                      </a:pPr>
                      <a:r>
                        <a:rPr lang="es-MX" sz="1000"/>
                        <a:t>Conjunto de Organizadores Gráficos sobre Evaluación elaborados como prerrequisitos (todos). Claros y completos.</a:t>
                      </a:r>
                      <a:endParaRPr sz="1000"/>
                    </a:p>
                  </a:txBody>
                  <a:tcPr marT="45725" marB="45725" marR="91450" marL="91450"/>
                </a:tc>
                <a:tc>
                  <a:txBody>
                    <a:bodyPr/>
                    <a:lstStyle/>
                    <a:p>
                      <a:pPr indent="0" lvl="0" marL="0" marR="0" rtl="0" algn="ctr">
                        <a:spcBef>
                          <a:spcPts val="0"/>
                        </a:spcBef>
                        <a:spcAft>
                          <a:spcPts val="0"/>
                        </a:spcAft>
                        <a:buNone/>
                      </a:pPr>
                      <a:r>
                        <a:rPr lang="es-MX" sz="1800"/>
                        <a:t>✓</a:t>
                      </a:r>
                      <a:endParaRPr sz="1800"/>
                    </a:p>
                  </a:txBody>
                  <a:tcPr marT="45725" marB="45725" marR="91450" marL="91450"/>
                </a:tc>
              </a:tr>
              <a:tr h="370850">
                <a:tc>
                  <a:txBody>
                    <a:bodyPr/>
                    <a:lstStyle/>
                    <a:p>
                      <a:pPr indent="0" lvl="0" marL="0" marR="0" rtl="0" algn="ctr">
                        <a:spcBef>
                          <a:spcPts val="0"/>
                        </a:spcBef>
                        <a:spcAft>
                          <a:spcPts val="0"/>
                        </a:spcAft>
                        <a:buNone/>
                      </a:pPr>
                      <a:r>
                        <a:t/>
                      </a:r>
                      <a:endParaRPr sz="1000"/>
                    </a:p>
                  </a:txBody>
                  <a:tcPr marT="45725" marB="45725" marR="91450" marL="91450"/>
                </a:tc>
                <a:tc>
                  <a:txBody>
                    <a:bodyPr/>
                    <a:lstStyle/>
                    <a:p>
                      <a:pPr indent="0" lvl="0" marL="0" marR="0" rtl="0" algn="l">
                        <a:spcBef>
                          <a:spcPts val="0"/>
                        </a:spcBef>
                        <a:spcAft>
                          <a:spcPts val="0"/>
                        </a:spcAft>
                        <a:buNone/>
                      </a:pPr>
                      <a:r>
                        <a:rPr lang="es-MX" sz="1800"/>
                        <a:t>65-73</a:t>
                      </a:r>
                      <a:endParaRPr sz="1800"/>
                    </a:p>
                  </a:txBody>
                  <a:tcPr marT="45725" marB="45725" marR="91450" marL="91450"/>
                </a:tc>
                <a:tc>
                  <a:txBody>
                    <a:bodyPr/>
                    <a:lstStyle/>
                    <a:p>
                      <a:pPr indent="0" lvl="0" marL="0" marR="0" rtl="0" algn="ctr">
                        <a:spcBef>
                          <a:spcPts val="0"/>
                        </a:spcBef>
                        <a:spcAft>
                          <a:spcPts val="0"/>
                        </a:spcAft>
                        <a:buNone/>
                      </a:pPr>
                      <a:r>
                        <a:rPr lang="es-MX" sz="1000"/>
                        <a:t>11. Evaluación. Formatos. Prerrequisitos.</a:t>
                      </a:r>
                      <a:endParaRPr sz="1000"/>
                    </a:p>
                  </a:txBody>
                  <a:tcPr marT="45725" marB="45725" marR="91450" marL="91450"/>
                </a:tc>
                <a:tc>
                  <a:txBody>
                    <a:bodyPr/>
                    <a:lstStyle/>
                    <a:p>
                      <a:pPr indent="0" lvl="0" marL="0" marR="0" rtl="0" algn="ctr">
                        <a:spcBef>
                          <a:spcPts val="0"/>
                        </a:spcBef>
                        <a:spcAft>
                          <a:spcPts val="0"/>
                        </a:spcAft>
                        <a:buNone/>
                      </a:pPr>
                      <a:r>
                        <a:rPr lang="es-MX" sz="1000"/>
                        <a:t>Conjunto de los formatos elaborados o propuestos por cada uno de los miembros del equipo, como prerrequisitos (todos), para la Planeación General y la Planeación Sesión por Sesión de Proyecto Interdisciplinario. Claros y completos. </a:t>
                      </a:r>
                      <a:endParaRPr sz="1000"/>
                    </a:p>
                  </a:txBody>
                  <a:tcPr marT="45725" marB="45725" marR="91450" marL="91450"/>
                </a:tc>
                <a:tc>
                  <a:txBody>
                    <a:bodyPr/>
                    <a:lstStyle/>
                    <a:p>
                      <a:pPr indent="0" lvl="0" marL="0" marR="0" rtl="0" algn="ctr">
                        <a:spcBef>
                          <a:spcPts val="0"/>
                        </a:spcBef>
                        <a:spcAft>
                          <a:spcPts val="0"/>
                        </a:spcAft>
                        <a:buNone/>
                      </a:pPr>
                      <a:r>
                        <a:rPr lang="es-MX" sz="1800"/>
                        <a:t>✓</a:t>
                      </a:r>
                      <a:endParaRPr sz="1800"/>
                    </a:p>
                  </a:txBody>
                  <a:tcPr marT="45725" marB="45725" marR="91450" marL="91450"/>
                </a:tc>
              </a:tr>
              <a:tr h="370850">
                <a:tc>
                  <a:txBody>
                    <a:bodyPr/>
                    <a:lstStyle/>
                    <a:p>
                      <a:pPr indent="0" lvl="0" marL="0" marR="0" rtl="0" algn="ctr">
                        <a:spcBef>
                          <a:spcPts val="0"/>
                        </a:spcBef>
                        <a:spcAft>
                          <a:spcPts val="0"/>
                        </a:spcAft>
                        <a:buNone/>
                      </a:pPr>
                      <a:r>
                        <a:t/>
                      </a:r>
                      <a:endParaRPr sz="1000"/>
                    </a:p>
                  </a:txBody>
                  <a:tcPr marT="45725" marB="45725" marR="91450" marL="91450"/>
                </a:tc>
                <a:tc>
                  <a:txBody>
                    <a:bodyPr/>
                    <a:lstStyle/>
                    <a:p>
                      <a:pPr indent="0" lvl="0" marL="0" marR="0" rtl="0" algn="l">
                        <a:spcBef>
                          <a:spcPts val="0"/>
                        </a:spcBef>
                        <a:spcAft>
                          <a:spcPts val="0"/>
                        </a:spcAft>
                        <a:buNone/>
                      </a:pPr>
                      <a:r>
                        <a:rPr lang="es-MX" sz="1800"/>
                        <a:t>74-76, ver 5g, p.17</a:t>
                      </a:r>
                      <a:endParaRPr sz="1800"/>
                    </a:p>
                  </a:txBody>
                  <a:tcPr marT="45725" marB="45725" marR="91450" marL="91450"/>
                </a:tc>
                <a:tc>
                  <a:txBody>
                    <a:bodyPr/>
                    <a:lstStyle/>
                    <a:p>
                      <a:pPr indent="0" lvl="0" marL="0" marR="0" rtl="0" algn="ctr">
                        <a:spcBef>
                          <a:spcPts val="0"/>
                        </a:spcBef>
                        <a:spcAft>
                          <a:spcPts val="0"/>
                        </a:spcAft>
                        <a:buNone/>
                      </a:pPr>
                      <a:r>
                        <a:rPr lang="es-MX" sz="1000"/>
                        <a:t>12. Evaluación. Formatos. Grupo Heterogéneo.</a:t>
                      </a:r>
                      <a:endParaRPr sz="1000"/>
                    </a:p>
                  </a:txBody>
                  <a:tcPr marT="45725" marB="45725" marR="91450" marL="91450"/>
                </a:tc>
                <a:tc>
                  <a:txBody>
                    <a:bodyPr/>
                    <a:lstStyle/>
                    <a:p>
                      <a:pPr indent="0" lvl="0" marL="0" marR="0" rtl="0" algn="ctr">
                        <a:spcBef>
                          <a:spcPts val="0"/>
                        </a:spcBef>
                        <a:spcAft>
                          <a:spcPts val="0"/>
                        </a:spcAft>
                        <a:buNone/>
                      </a:pPr>
                      <a:r>
                        <a:rPr lang="es-MX" sz="1000"/>
                        <a:t>Conjunto de los formatos elegidos por consenso en cada grupo heterogéneo, para la Planeación General y Sesión por Sesión de Proyecto Interdisciplinario. Puede haberse elegido el producto 8, o el formato de planeación operativa de la propia institución. Claros y completos.</a:t>
                      </a:r>
                      <a:endParaRPr sz="1000"/>
                    </a:p>
                  </a:txBody>
                  <a:tcPr marT="45725" marB="45725" marR="91450" marL="91450"/>
                </a:tc>
                <a:tc>
                  <a:txBody>
                    <a:bodyPr/>
                    <a:lstStyle/>
                    <a:p>
                      <a:pPr indent="0" lvl="0" marL="0" marR="0" rtl="0" algn="ctr">
                        <a:spcBef>
                          <a:spcPts val="0"/>
                        </a:spcBef>
                        <a:spcAft>
                          <a:spcPts val="0"/>
                        </a:spcAft>
                        <a:buNone/>
                      </a:pPr>
                      <a:r>
                        <a:rPr lang="es-MX" sz="1800"/>
                        <a:t>✓</a:t>
                      </a:r>
                      <a:endParaRPr sz="1800"/>
                    </a:p>
                  </a:txBody>
                  <a:tcPr marT="45725" marB="45725" marR="91450" marL="91450"/>
                </a:tc>
              </a:tr>
              <a:tr h="370850">
                <a:tc>
                  <a:txBody>
                    <a:bodyPr/>
                    <a:lstStyle/>
                    <a:p>
                      <a:pPr indent="0" lvl="0" marL="0" marR="0" rtl="0" algn="ctr">
                        <a:spcBef>
                          <a:spcPts val="0"/>
                        </a:spcBef>
                        <a:spcAft>
                          <a:spcPts val="0"/>
                        </a:spcAft>
                        <a:buNone/>
                      </a:pPr>
                      <a:r>
                        <a:t/>
                      </a:r>
                      <a:endParaRPr sz="1000"/>
                    </a:p>
                  </a:txBody>
                  <a:tcPr marT="45725" marB="45725" marR="91450" marL="91450"/>
                </a:tc>
                <a:tc>
                  <a:txBody>
                    <a:bodyPr/>
                    <a:lstStyle/>
                    <a:p>
                      <a:pPr indent="0" lvl="0" marL="0" marR="0" rtl="0" algn="l">
                        <a:spcBef>
                          <a:spcPts val="0"/>
                        </a:spcBef>
                        <a:spcAft>
                          <a:spcPts val="0"/>
                        </a:spcAft>
                        <a:buNone/>
                      </a:pPr>
                      <a:r>
                        <a:rPr lang="es-MX" sz="1800"/>
                        <a:t>78</a:t>
                      </a:r>
                      <a:endParaRPr sz="1800"/>
                    </a:p>
                  </a:txBody>
                  <a:tcPr marT="45725" marB="45725" marR="91450" marL="91450"/>
                </a:tc>
                <a:tc>
                  <a:txBody>
                    <a:bodyPr/>
                    <a:lstStyle/>
                    <a:p>
                      <a:pPr indent="0" lvl="0" marL="0" marR="0" rtl="0" algn="ctr">
                        <a:spcBef>
                          <a:spcPts val="0"/>
                        </a:spcBef>
                        <a:spcAft>
                          <a:spcPts val="0"/>
                        </a:spcAft>
                        <a:buNone/>
                      </a:pPr>
                      <a:r>
                        <a:rPr lang="es-MX" sz="1000"/>
                        <a:t>13. Lista de pasos para realizar una infografía digital. </a:t>
                      </a:r>
                      <a:endParaRPr sz="1000"/>
                    </a:p>
                  </a:txBody>
                  <a:tcPr marT="45725" marB="45725" marR="91450" marL="91450"/>
                </a:tc>
                <a:tc>
                  <a:txBody>
                    <a:bodyPr/>
                    <a:lstStyle/>
                    <a:p>
                      <a:pPr indent="0" lvl="0" marL="0" marR="0" rtl="0" algn="ctr">
                        <a:spcBef>
                          <a:spcPts val="0"/>
                        </a:spcBef>
                        <a:spcAft>
                          <a:spcPts val="0"/>
                        </a:spcAft>
                        <a:buNone/>
                      </a:pPr>
                      <a:r>
                        <a:rPr lang="es-MX" sz="1000"/>
                        <a:t>Elaborada por cada equipo heterogéneo.</a:t>
                      </a:r>
                      <a:endParaRPr sz="1000"/>
                    </a:p>
                  </a:txBody>
                  <a:tcPr marT="45725" marB="45725" marR="91450" marL="91450"/>
                </a:tc>
                <a:tc>
                  <a:txBody>
                    <a:bodyPr/>
                    <a:lstStyle/>
                    <a:p>
                      <a:pPr indent="0" lvl="0" marL="0" marR="0" rtl="0" algn="ctr">
                        <a:spcBef>
                          <a:spcPts val="0"/>
                        </a:spcBef>
                        <a:spcAft>
                          <a:spcPts val="0"/>
                        </a:spcAft>
                        <a:buNone/>
                      </a:pPr>
                      <a:r>
                        <a:rPr lang="es-MX" sz="1800"/>
                        <a:t>✓</a:t>
                      </a:r>
                      <a:endParaRPr sz="1800"/>
                    </a:p>
                  </a:txBody>
                  <a:tcPr marT="45725" marB="45725" marR="91450" marL="91450"/>
                </a:tc>
              </a:tr>
              <a:tr h="370850">
                <a:tc>
                  <a:txBody>
                    <a:bodyPr/>
                    <a:lstStyle/>
                    <a:p>
                      <a:pPr indent="0" lvl="0" marL="0" marR="0" rtl="0" algn="ctr">
                        <a:spcBef>
                          <a:spcPts val="0"/>
                        </a:spcBef>
                        <a:spcAft>
                          <a:spcPts val="0"/>
                        </a:spcAft>
                        <a:buNone/>
                      </a:pPr>
                      <a:r>
                        <a:t/>
                      </a:r>
                      <a:endParaRPr sz="1000">
                        <a:solidFill>
                          <a:schemeClr val="dk1"/>
                        </a:solidFill>
                        <a:latin typeface="Lustria"/>
                        <a:ea typeface="Lustria"/>
                        <a:cs typeface="Lustria"/>
                        <a:sym typeface="Lustria"/>
                      </a:endParaRPr>
                    </a:p>
                  </a:txBody>
                  <a:tcPr marT="45725" marB="45725" marR="91450" marL="91450"/>
                </a:tc>
                <a:tc>
                  <a:txBody>
                    <a:bodyPr/>
                    <a:lstStyle/>
                    <a:p>
                      <a:pPr indent="0" lvl="0" marL="0" marR="0" rtl="0" algn="l">
                        <a:spcBef>
                          <a:spcPts val="0"/>
                        </a:spcBef>
                        <a:spcAft>
                          <a:spcPts val="0"/>
                        </a:spcAft>
                        <a:buNone/>
                      </a:pPr>
                      <a:r>
                        <a:rPr lang="es-MX" sz="1800"/>
                        <a:t>79</a:t>
                      </a:r>
                      <a:endParaRPr sz="1800"/>
                    </a:p>
                  </a:txBody>
                  <a:tcPr marT="45725" marB="45725" marR="91450" marL="91450"/>
                </a:tc>
                <a:tc>
                  <a:txBody>
                    <a:bodyPr/>
                    <a:lstStyle/>
                    <a:p>
                      <a:pPr indent="0" lvl="0" marL="0" marR="0" rtl="0" algn="ctr">
                        <a:spcBef>
                          <a:spcPts val="0"/>
                        </a:spcBef>
                        <a:spcAft>
                          <a:spcPts val="0"/>
                        </a:spcAft>
                        <a:buNone/>
                      </a:pPr>
                      <a:r>
                        <a:rPr lang="es-MX" sz="1000"/>
                        <a:t>14. Infografía.</a:t>
                      </a:r>
                      <a:endParaRPr sz="1000">
                        <a:solidFill>
                          <a:schemeClr val="dk1"/>
                        </a:solidFill>
                        <a:latin typeface="Lustria"/>
                        <a:ea typeface="Lustria"/>
                        <a:cs typeface="Lustria"/>
                        <a:sym typeface="Lustria"/>
                      </a:endParaRPr>
                    </a:p>
                  </a:txBody>
                  <a:tcPr marT="45725" marB="45725" marR="91450" marL="91450"/>
                </a:tc>
                <a:tc>
                  <a:txBody>
                    <a:bodyPr/>
                    <a:lstStyle/>
                    <a:p>
                      <a:pPr indent="0" lvl="0" marL="0" marR="0" rtl="0" algn="ctr">
                        <a:spcBef>
                          <a:spcPts val="0"/>
                        </a:spcBef>
                        <a:spcAft>
                          <a:spcPts val="0"/>
                        </a:spcAft>
                        <a:buNone/>
                      </a:pPr>
                      <a:r>
                        <a:rPr lang="es-MX" sz="1000"/>
                        <a:t>De todos los integrantes del equipo. Con las especificaciones dadas en la “Convocatoria para Concurso de Infografías”.</a:t>
                      </a:r>
                      <a:endParaRPr sz="1000"/>
                    </a:p>
                  </a:txBody>
                  <a:tcPr marT="45725" marB="45725" marR="91450" marL="91450"/>
                </a:tc>
                <a:tc>
                  <a:txBody>
                    <a:bodyPr/>
                    <a:lstStyle/>
                    <a:p>
                      <a:pPr indent="0" lvl="0" marL="0" marR="0" rtl="0" algn="ctr">
                        <a:spcBef>
                          <a:spcPts val="0"/>
                        </a:spcBef>
                        <a:spcAft>
                          <a:spcPts val="0"/>
                        </a:spcAft>
                        <a:buNone/>
                      </a:pPr>
                      <a:r>
                        <a:rPr lang="es-MX" sz="1800"/>
                        <a:t>✓</a:t>
                      </a:r>
                      <a:endParaRPr sz="1800"/>
                    </a:p>
                  </a:txBody>
                  <a:tcPr marT="45725" marB="45725" marR="91450" marL="91450"/>
                </a:tc>
              </a:tr>
              <a:tr h="370850">
                <a:tc>
                  <a:txBody>
                    <a:bodyPr/>
                    <a:lstStyle/>
                    <a:p>
                      <a:pPr indent="0" lvl="0" marL="0" marR="0" rtl="0" algn="ctr">
                        <a:spcBef>
                          <a:spcPts val="0"/>
                        </a:spcBef>
                        <a:spcAft>
                          <a:spcPts val="0"/>
                        </a:spcAft>
                        <a:buNone/>
                      </a:pPr>
                      <a:r>
                        <a:t/>
                      </a:r>
                      <a:endParaRPr sz="1000">
                        <a:solidFill>
                          <a:schemeClr val="dk1"/>
                        </a:solidFill>
                        <a:latin typeface="Lustria"/>
                        <a:ea typeface="Lustria"/>
                        <a:cs typeface="Lustria"/>
                        <a:sym typeface="Lustria"/>
                      </a:endParaRPr>
                    </a:p>
                  </a:txBody>
                  <a:tcPr marT="45725" marB="45725" marR="91450" marL="91450"/>
                </a:tc>
                <a:tc>
                  <a:txBody>
                    <a:bodyPr/>
                    <a:lstStyle/>
                    <a:p>
                      <a:pPr indent="0" lvl="0" marL="0" marR="0" rtl="0" algn="l">
                        <a:spcBef>
                          <a:spcPts val="0"/>
                        </a:spcBef>
                        <a:spcAft>
                          <a:spcPts val="0"/>
                        </a:spcAft>
                        <a:buNone/>
                      </a:pPr>
                      <a:r>
                        <a:rPr lang="es-MX" sz="1800"/>
                        <a:t>80-83</a:t>
                      </a:r>
                      <a:endParaRPr sz="1800"/>
                    </a:p>
                  </a:txBody>
                  <a:tcPr marT="45725" marB="45725" marR="91450" marL="91450"/>
                </a:tc>
                <a:tc>
                  <a:txBody>
                    <a:bodyPr/>
                    <a:lstStyle/>
                    <a:p>
                      <a:pPr indent="0" lvl="0" marL="0" marR="0" rtl="0" algn="ctr">
                        <a:spcBef>
                          <a:spcPts val="0"/>
                        </a:spcBef>
                        <a:spcAft>
                          <a:spcPts val="0"/>
                        </a:spcAft>
                        <a:buNone/>
                      </a:pPr>
                      <a:r>
                        <a:rPr lang="es-MX" sz="1000"/>
                        <a:t>15. Reflexiones personales.</a:t>
                      </a:r>
                      <a:endParaRPr sz="1000">
                        <a:solidFill>
                          <a:schemeClr val="dk1"/>
                        </a:solidFill>
                        <a:latin typeface="Lustria"/>
                        <a:ea typeface="Lustria"/>
                        <a:cs typeface="Lustria"/>
                        <a:sym typeface="Lustria"/>
                      </a:endParaRPr>
                    </a:p>
                  </a:txBody>
                  <a:tcPr marT="45725" marB="45725" marR="91450" marL="91450"/>
                </a:tc>
                <a:tc>
                  <a:txBody>
                    <a:bodyPr/>
                    <a:lstStyle/>
                    <a:p>
                      <a:pPr indent="0" lvl="0" marL="0" marR="0" rtl="0" algn="ctr">
                        <a:spcBef>
                          <a:spcPts val="0"/>
                        </a:spcBef>
                        <a:spcAft>
                          <a:spcPts val="0"/>
                        </a:spcAft>
                        <a:buNone/>
                      </a:pPr>
                      <a:r>
                        <a:rPr lang="es-MX" sz="1000"/>
                        <a:t>Atendiendo a las preguntas planteadas en la 4a. R.T.B.</a:t>
                      </a:r>
                      <a:endParaRPr sz="1000"/>
                    </a:p>
                  </a:txBody>
                  <a:tcPr marT="45725" marB="45725" marR="91450" marL="91450"/>
                </a:tc>
                <a:tc>
                  <a:txBody>
                    <a:bodyPr/>
                    <a:lstStyle/>
                    <a:p>
                      <a:pPr indent="0" lvl="0" marL="0" marR="0" rtl="0" algn="ctr">
                        <a:spcBef>
                          <a:spcPts val="0"/>
                        </a:spcBef>
                        <a:spcAft>
                          <a:spcPts val="0"/>
                        </a:spcAft>
                        <a:buNone/>
                      </a:pPr>
                      <a:r>
                        <a:rPr lang="es-MX" sz="1800"/>
                        <a:t>✓</a:t>
                      </a:r>
                      <a:endParaRPr sz="1800"/>
                    </a:p>
                  </a:txBody>
                  <a:tcPr marT="45725" marB="45725" marR="91450" marL="91450"/>
                </a:tc>
              </a:tr>
            </a:tbl>
          </a:graphicData>
        </a:graphic>
      </p:graphicFrame>
      <p:sp>
        <p:nvSpPr>
          <p:cNvPr id="194" name="Google Shape;194;p6"/>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3" name="Shape 783"/>
        <p:cNvGrpSpPr/>
        <p:nvPr/>
      </p:nvGrpSpPr>
      <p:grpSpPr>
        <a:xfrm>
          <a:off x="0" y="0"/>
          <a:ext cx="0" cy="0"/>
          <a:chOff x="0" y="0"/>
          <a:chExt cx="0" cy="0"/>
        </a:xfrm>
      </p:grpSpPr>
      <p:sp>
        <p:nvSpPr>
          <p:cNvPr id="784" name="Google Shape;784;p61"/>
          <p:cNvSpPr txBox="1"/>
          <p:nvPr>
            <p:ph type="title"/>
          </p:nvPr>
        </p:nvSpPr>
        <p:spPr>
          <a:xfrm>
            <a:off x="4013465" y="609600"/>
            <a:ext cx="7254092" cy="970450"/>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p>
            <a:pPr indent="0" lvl="0" marL="0" rtl="0" algn="ctr">
              <a:spcBef>
                <a:spcPts val="0"/>
              </a:spcBef>
              <a:spcAft>
                <a:spcPts val="0"/>
              </a:spcAft>
              <a:buClr>
                <a:srgbClr val="7B4332"/>
              </a:buClr>
              <a:buSzPts val="3600"/>
              <a:buFont typeface="Lustria"/>
              <a:buNone/>
            </a:pPr>
            <a:r>
              <a:rPr lang="es-MX" sz="3600">
                <a:solidFill>
                  <a:srgbClr val="7B4332"/>
                </a:solidFill>
              </a:rPr>
              <a:t>5.i. h)E.I.P. Elaboración de Proyecto. Evidencias del proceso. Producto 8.</a:t>
            </a:r>
            <a:endParaRPr sz="3600">
              <a:solidFill>
                <a:srgbClr val="7B4332"/>
              </a:solidFill>
            </a:endParaRPr>
          </a:p>
        </p:txBody>
      </p:sp>
      <p:grpSp>
        <p:nvGrpSpPr>
          <p:cNvPr id="785" name="Google Shape;785;p61"/>
          <p:cNvGrpSpPr/>
          <p:nvPr/>
        </p:nvGrpSpPr>
        <p:grpSpPr>
          <a:xfrm>
            <a:off x="66676" y="66675"/>
            <a:ext cx="3295650" cy="1781175"/>
            <a:chOff x="66675" y="66675"/>
            <a:chExt cx="4048125" cy="2274817"/>
          </a:xfrm>
        </p:grpSpPr>
        <p:pic>
          <p:nvPicPr>
            <p:cNvPr id="786" name="Google Shape;786;p61"/>
            <p:cNvPicPr preferRelativeResize="0"/>
            <p:nvPr/>
          </p:nvPicPr>
          <p:blipFill rotWithShape="1">
            <a:blip r:embed="rId3">
              <a:alphaModFix/>
            </a:blip>
            <a:srcRect b="0" l="66823" r="0" t="0"/>
            <a:stretch/>
          </p:blipFill>
          <p:spPr>
            <a:xfrm>
              <a:off x="66675" y="66675"/>
              <a:ext cx="4048125" cy="1831843"/>
            </a:xfrm>
            <a:prstGeom prst="rect">
              <a:avLst/>
            </a:prstGeom>
            <a:noFill/>
            <a:ln>
              <a:noFill/>
            </a:ln>
          </p:spPr>
        </p:pic>
        <p:pic>
          <p:nvPicPr>
            <p:cNvPr id="787" name="Google Shape;787;p61"/>
            <p:cNvPicPr preferRelativeResize="0"/>
            <p:nvPr/>
          </p:nvPicPr>
          <p:blipFill rotWithShape="1">
            <a:blip r:embed="rId4">
              <a:alphaModFix/>
            </a:blip>
            <a:srcRect b="0" l="0" r="0" t="0"/>
            <a:stretch/>
          </p:blipFill>
          <p:spPr>
            <a:xfrm>
              <a:off x="866484" y="1455543"/>
              <a:ext cx="2086266" cy="885949"/>
            </a:xfrm>
            <a:prstGeom prst="rect">
              <a:avLst/>
            </a:prstGeom>
            <a:noFill/>
            <a:ln>
              <a:noFill/>
            </a:ln>
          </p:spPr>
        </p:pic>
      </p:grpSp>
      <p:sp>
        <p:nvSpPr>
          <p:cNvPr id="788" name="Google Shape;788;p61"/>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MX"/>
              <a:t>‹#›</a:t>
            </a:fld>
            <a:endParaRPr/>
          </a:p>
        </p:txBody>
      </p:sp>
      <p:pic>
        <p:nvPicPr>
          <p:cNvPr id="789" name="Google Shape;789;p61"/>
          <p:cNvPicPr preferRelativeResize="0"/>
          <p:nvPr/>
        </p:nvPicPr>
        <p:blipFill rotWithShape="1">
          <a:blip r:embed="rId5">
            <a:alphaModFix/>
          </a:blip>
          <a:srcRect b="0" l="0" r="0" t="0"/>
          <a:stretch/>
        </p:blipFill>
        <p:spPr>
          <a:xfrm>
            <a:off x="3144983" y="2194644"/>
            <a:ext cx="7925906" cy="4248743"/>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3" name="Shape 793"/>
        <p:cNvGrpSpPr/>
        <p:nvPr/>
      </p:nvGrpSpPr>
      <p:grpSpPr>
        <a:xfrm>
          <a:off x="0" y="0"/>
          <a:ext cx="0" cy="0"/>
          <a:chOff x="0" y="0"/>
          <a:chExt cx="0" cy="0"/>
        </a:xfrm>
      </p:grpSpPr>
      <p:sp>
        <p:nvSpPr>
          <p:cNvPr id="794" name="Google Shape;794;p62"/>
          <p:cNvSpPr txBox="1"/>
          <p:nvPr>
            <p:ph type="title"/>
          </p:nvPr>
        </p:nvSpPr>
        <p:spPr>
          <a:xfrm>
            <a:off x="3695699" y="154918"/>
            <a:ext cx="6520355" cy="1325563"/>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p>
            <a:pPr indent="0" lvl="0" marL="0" rtl="0" algn="ctr">
              <a:spcBef>
                <a:spcPts val="0"/>
              </a:spcBef>
              <a:spcAft>
                <a:spcPts val="0"/>
              </a:spcAft>
              <a:buClr>
                <a:srgbClr val="7B4332"/>
              </a:buClr>
              <a:buSzPts val="3600"/>
              <a:buFont typeface="Lustria"/>
              <a:buNone/>
            </a:pPr>
            <a:r>
              <a:rPr lang="es-MX" sz="3600">
                <a:solidFill>
                  <a:srgbClr val="7B4332"/>
                </a:solidFill>
              </a:rPr>
              <a:t>5.i. Fotografías de la Segunda reunión de trabajo. Producto 9.</a:t>
            </a:r>
            <a:endParaRPr sz="3600">
              <a:solidFill>
                <a:srgbClr val="7B4332"/>
              </a:solidFill>
            </a:endParaRPr>
          </a:p>
        </p:txBody>
      </p:sp>
      <p:pic>
        <p:nvPicPr>
          <p:cNvPr id="795" name="Google Shape;795;p62"/>
          <p:cNvPicPr preferRelativeResize="0"/>
          <p:nvPr/>
        </p:nvPicPr>
        <p:blipFill rotWithShape="1">
          <a:blip r:embed="rId3">
            <a:alphaModFix/>
          </a:blip>
          <a:srcRect b="0" l="0" r="0" t="0"/>
          <a:stretch/>
        </p:blipFill>
        <p:spPr>
          <a:xfrm>
            <a:off x="604016" y="2282446"/>
            <a:ext cx="4381128" cy="2553915"/>
          </a:xfrm>
          <a:prstGeom prst="rect">
            <a:avLst/>
          </a:prstGeom>
          <a:noFill/>
          <a:ln>
            <a:noFill/>
          </a:ln>
        </p:spPr>
      </p:pic>
      <p:pic>
        <p:nvPicPr>
          <p:cNvPr id="796" name="Google Shape;796;p62"/>
          <p:cNvPicPr preferRelativeResize="0"/>
          <p:nvPr/>
        </p:nvPicPr>
        <p:blipFill rotWithShape="1">
          <a:blip r:embed="rId4">
            <a:alphaModFix/>
          </a:blip>
          <a:srcRect b="0" l="0" r="0" t="0"/>
          <a:stretch/>
        </p:blipFill>
        <p:spPr>
          <a:xfrm>
            <a:off x="5911632" y="1670279"/>
            <a:ext cx="4304423" cy="3166082"/>
          </a:xfrm>
          <a:prstGeom prst="rect">
            <a:avLst/>
          </a:prstGeom>
          <a:noFill/>
          <a:ln>
            <a:noFill/>
          </a:ln>
        </p:spPr>
      </p:pic>
      <p:grpSp>
        <p:nvGrpSpPr>
          <p:cNvPr id="797" name="Google Shape;797;p62"/>
          <p:cNvGrpSpPr/>
          <p:nvPr/>
        </p:nvGrpSpPr>
        <p:grpSpPr>
          <a:xfrm>
            <a:off x="66676" y="66675"/>
            <a:ext cx="3295650" cy="1781175"/>
            <a:chOff x="66675" y="66675"/>
            <a:chExt cx="4048125" cy="2274817"/>
          </a:xfrm>
        </p:grpSpPr>
        <p:pic>
          <p:nvPicPr>
            <p:cNvPr id="798" name="Google Shape;798;p62"/>
            <p:cNvPicPr preferRelativeResize="0"/>
            <p:nvPr/>
          </p:nvPicPr>
          <p:blipFill rotWithShape="1">
            <a:blip r:embed="rId5">
              <a:alphaModFix/>
            </a:blip>
            <a:srcRect b="0" l="66823" r="0" t="0"/>
            <a:stretch/>
          </p:blipFill>
          <p:spPr>
            <a:xfrm>
              <a:off x="66675" y="66675"/>
              <a:ext cx="4048125" cy="1831843"/>
            </a:xfrm>
            <a:prstGeom prst="rect">
              <a:avLst/>
            </a:prstGeom>
            <a:noFill/>
            <a:ln>
              <a:noFill/>
            </a:ln>
          </p:spPr>
        </p:pic>
        <p:pic>
          <p:nvPicPr>
            <p:cNvPr id="799" name="Google Shape;799;p62"/>
            <p:cNvPicPr preferRelativeResize="0"/>
            <p:nvPr/>
          </p:nvPicPr>
          <p:blipFill rotWithShape="1">
            <a:blip r:embed="rId6">
              <a:alphaModFix/>
            </a:blip>
            <a:srcRect b="0" l="0" r="0" t="0"/>
            <a:stretch/>
          </p:blipFill>
          <p:spPr>
            <a:xfrm>
              <a:off x="866484" y="1455543"/>
              <a:ext cx="2086266" cy="885949"/>
            </a:xfrm>
            <a:prstGeom prst="rect">
              <a:avLst/>
            </a:prstGeom>
            <a:noFill/>
            <a:ln>
              <a:noFill/>
            </a:ln>
          </p:spPr>
        </p:pic>
      </p:grpSp>
      <p:sp>
        <p:nvSpPr>
          <p:cNvPr id="800" name="Google Shape;800;p62"/>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MX"/>
              <a:t>‹#›</a:t>
            </a:fld>
            <a:endParaRPr/>
          </a:p>
        </p:txBody>
      </p:sp>
      <p:pic>
        <p:nvPicPr>
          <p:cNvPr id="801" name="Google Shape;801;p62"/>
          <p:cNvPicPr preferRelativeResize="0"/>
          <p:nvPr/>
        </p:nvPicPr>
        <p:blipFill rotWithShape="1">
          <a:blip r:embed="rId7">
            <a:alphaModFix/>
          </a:blip>
          <a:srcRect b="0" l="0" r="0" t="0"/>
          <a:stretch/>
        </p:blipFill>
        <p:spPr>
          <a:xfrm>
            <a:off x="3901440" y="4263390"/>
            <a:ext cx="3276600" cy="245745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5" name="Shape 805"/>
        <p:cNvGrpSpPr/>
        <p:nvPr/>
      </p:nvGrpSpPr>
      <p:grpSpPr>
        <a:xfrm>
          <a:off x="0" y="0"/>
          <a:ext cx="0" cy="0"/>
          <a:chOff x="0" y="0"/>
          <a:chExt cx="0" cy="0"/>
        </a:xfrm>
      </p:grpSpPr>
      <p:sp>
        <p:nvSpPr>
          <p:cNvPr id="806" name="Google Shape;806;p63"/>
          <p:cNvSpPr txBox="1"/>
          <p:nvPr>
            <p:ph type="title"/>
          </p:nvPr>
        </p:nvSpPr>
        <p:spPr>
          <a:xfrm>
            <a:off x="3495675" y="208304"/>
            <a:ext cx="8277816" cy="1325563"/>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Autofit/>
          </a:bodyPr>
          <a:lstStyle/>
          <a:p>
            <a:pPr indent="0" lvl="0" marL="0" rtl="0" algn="ctr">
              <a:spcBef>
                <a:spcPts val="0"/>
              </a:spcBef>
              <a:spcAft>
                <a:spcPts val="0"/>
              </a:spcAft>
              <a:buClr>
                <a:srgbClr val="7B4332"/>
              </a:buClr>
              <a:buSzPts val="3600"/>
              <a:buFont typeface="Lustria"/>
              <a:buNone/>
            </a:pPr>
            <a:r>
              <a:rPr lang="es-MX" sz="3600">
                <a:solidFill>
                  <a:srgbClr val="7B4332"/>
                </a:solidFill>
              </a:rPr>
              <a:t>5.i. Evaluación. Tipos, herramientas y productos de Aprendizaje. Evaluación Diagnóstica. Producto 10/prerrequisitos.</a:t>
            </a:r>
            <a:endParaRPr sz="3600">
              <a:solidFill>
                <a:srgbClr val="7B4332"/>
              </a:solidFill>
            </a:endParaRPr>
          </a:p>
        </p:txBody>
      </p:sp>
      <p:grpSp>
        <p:nvGrpSpPr>
          <p:cNvPr id="807" name="Google Shape;807;p63"/>
          <p:cNvGrpSpPr/>
          <p:nvPr/>
        </p:nvGrpSpPr>
        <p:grpSpPr>
          <a:xfrm>
            <a:off x="66676" y="66675"/>
            <a:ext cx="3295650" cy="1781175"/>
            <a:chOff x="66675" y="66675"/>
            <a:chExt cx="4048125" cy="2274817"/>
          </a:xfrm>
        </p:grpSpPr>
        <p:pic>
          <p:nvPicPr>
            <p:cNvPr id="808" name="Google Shape;808;p63"/>
            <p:cNvPicPr preferRelativeResize="0"/>
            <p:nvPr/>
          </p:nvPicPr>
          <p:blipFill rotWithShape="1">
            <a:blip r:embed="rId3">
              <a:alphaModFix/>
            </a:blip>
            <a:srcRect b="0" l="66823" r="0" t="0"/>
            <a:stretch/>
          </p:blipFill>
          <p:spPr>
            <a:xfrm>
              <a:off x="66675" y="66675"/>
              <a:ext cx="4048125" cy="1831843"/>
            </a:xfrm>
            <a:prstGeom prst="rect">
              <a:avLst/>
            </a:prstGeom>
            <a:noFill/>
            <a:ln>
              <a:noFill/>
            </a:ln>
          </p:spPr>
        </p:pic>
        <p:pic>
          <p:nvPicPr>
            <p:cNvPr id="809" name="Google Shape;809;p63"/>
            <p:cNvPicPr preferRelativeResize="0"/>
            <p:nvPr/>
          </p:nvPicPr>
          <p:blipFill rotWithShape="1">
            <a:blip r:embed="rId4">
              <a:alphaModFix/>
            </a:blip>
            <a:srcRect b="0" l="0" r="0" t="0"/>
            <a:stretch/>
          </p:blipFill>
          <p:spPr>
            <a:xfrm>
              <a:off x="866484" y="1455543"/>
              <a:ext cx="2086266" cy="885949"/>
            </a:xfrm>
            <a:prstGeom prst="rect">
              <a:avLst/>
            </a:prstGeom>
            <a:noFill/>
            <a:ln>
              <a:noFill/>
            </a:ln>
          </p:spPr>
        </p:pic>
      </p:grpSp>
      <p:sp>
        <p:nvSpPr>
          <p:cNvPr id="810" name="Google Shape;810;p63"/>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MX"/>
              <a:t>‹#›</a:t>
            </a:fld>
            <a:endParaRPr/>
          </a:p>
        </p:txBody>
      </p:sp>
      <p:pic>
        <p:nvPicPr>
          <p:cNvPr id="811" name="Google Shape;811;p63"/>
          <p:cNvPicPr preferRelativeResize="0"/>
          <p:nvPr/>
        </p:nvPicPr>
        <p:blipFill rotWithShape="1">
          <a:blip r:embed="rId5">
            <a:alphaModFix/>
          </a:blip>
          <a:srcRect b="0" l="0" r="0" t="0"/>
          <a:stretch/>
        </p:blipFill>
        <p:spPr>
          <a:xfrm>
            <a:off x="2773191" y="2013404"/>
            <a:ext cx="6128171" cy="4314967"/>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5" name="Shape 815"/>
        <p:cNvGrpSpPr/>
        <p:nvPr/>
      </p:nvGrpSpPr>
      <p:grpSpPr>
        <a:xfrm>
          <a:off x="0" y="0"/>
          <a:ext cx="0" cy="0"/>
          <a:chOff x="0" y="0"/>
          <a:chExt cx="0" cy="0"/>
        </a:xfrm>
      </p:grpSpPr>
      <p:sp>
        <p:nvSpPr>
          <p:cNvPr id="816" name="Google Shape;816;p64"/>
          <p:cNvSpPr txBox="1"/>
          <p:nvPr/>
        </p:nvSpPr>
        <p:spPr>
          <a:xfrm>
            <a:off x="3400424" y="366432"/>
            <a:ext cx="9363075" cy="918821"/>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7B4332"/>
              </a:buClr>
              <a:buSzPts val="3000"/>
              <a:buFont typeface="Lustria"/>
              <a:buNone/>
            </a:pPr>
            <a:r>
              <a:rPr lang="es-MX" sz="3000">
                <a:solidFill>
                  <a:srgbClr val="7B4332"/>
                </a:solidFill>
                <a:latin typeface="Lustria"/>
                <a:ea typeface="Lustria"/>
                <a:cs typeface="Lustria"/>
                <a:sym typeface="Lustria"/>
              </a:rPr>
              <a:t>5.i. Evaluación. Tipos, herramientas y productos de Aprendizaje. Evaluación Diagnóstica. Producto 10/prerrequisitos.</a:t>
            </a:r>
            <a:endParaRPr sz="3000">
              <a:solidFill>
                <a:srgbClr val="7B4332"/>
              </a:solidFill>
              <a:latin typeface="Lustria"/>
              <a:ea typeface="Lustria"/>
              <a:cs typeface="Lustria"/>
              <a:sym typeface="Lustria"/>
            </a:endParaRPr>
          </a:p>
        </p:txBody>
      </p:sp>
      <p:grpSp>
        <p:nvGrpSpPr>
          <p:cNvPr id="817" name="Google Shape;817;p64"/>
          <p:cNvGrpSpPr/>
          <p:nvPr/>
        </p:nvGrpSpPr>
        <p:grpSpPr>
          <a:xfrm>
            <a:off x="66676" y="66675"/>
            <a:ext cx="3295650" cy="1781175"/>
            <a:chOff x="66675" y="66675"/>
            <a:chExt cx="4048125" cy="2274817"/>
          </a:xfrm>
        </p:grpSpPr>
        <p:pic>
          <p:nvPicPr>
            <p:cNvPr id="818" name="Google Shape;818;p64"/>
            <p:cNvPicPr preferRelativeResize="0"/>
            <p:nvPr/>
          </p:nvPicPr>
          <p:blipFill rotWithShape="1">
            <a:blip r:embed="rId3">
              <a:alphaModFix/>
            </a:blip>
            <a:srcRect b="0" l="66823" r="0" t="0"/>
            <a:stretch/>
          </p:blipFill>
          <p:spPr>
            <a:xfrm>
              <a:off x="66675" y="66675"/>
              <a:ext cx="4048125" cy="1831843"/>
            </a:xfrm>
            <a:prstGeom prst="rect">
              <a:avLst/>
            </a:prstGeom>
            <a:noFill/>
            <a:ln>
              <a:noFill/>
            </a:ln>
          </p:spPr>
        </p:pic>
        <p:pic>
          <p:nvPicPr>
            <p:cNvPr id="819" name="Google Shape;819;p64"/>
            <p:cNvPicPr preferRelativeResize="0"/>
            <p:nvPr/>
          </p:nvPicPr>
          <p:blipFill rotWithShape="1">
            <a:blip r:embed="rId4">
              <a:alphaModFix/>
            </a:blip>
            <a:srcRect b="0" l="0" r="0" t="0"/>
            <a:stretch/>
          </p:blipFill>
          <p:spPr>
            <a:xfrm>
              <a:off x="866484" y="1455543"/>
              <a:ext cx="2086266" cy="885949"/>
            </a:xfrm>
            <a:prstGeom prst="rect">
              <a:avLst/>
            </a:prstGeom>
            <a:noFill/>
            <a:ln>
              <a:noFill/>
            </a:ln>
          </p:spPr>
        </p:pic>
      </p:grpSp>
      <p:pic>
        <p:nvPicPr>
          <p:cNvPr id="820" name="Google Shape;820;p64"/>
          <p:cNvPicPr preferRelativeResize="0"/>
          <p:nvPr/>
        </p:nvPicPr>
        <p:blipFill rotWithShape="1">
          <a:blip r:embed="rId5">
            <a:alphaModFix/>
          </a:blip>
          <a:srcRect b="0" l="0" r="0" t="0"/>
          <a:stretch/>
        </p:blipFill>
        <p:spPr>
          <a:xfrm>
            <a:off x="1567048" y="2372733"/>
            <a:ext cx="8916644" cy="3296110"/>
          </a:xfrm>
          <a:prstGeom prst="rect">
            <a:avLst/>
          </a:prstGeom>
          <a:noFill/>
          <a:ln>
            <a:noFill/>
          </a:ln>
        </p:spPr>
      </p:pic>
      <p:sp>
        <p:nvSpPr>
          <p:cNvPr id="821" name="Google Shape;821;p64"/>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5" name="Shape 825"/>
        <p:cNvGrpSpPr/>
        <p:nvPr/>
      </p:nvGrpSpPr>
      <p:grpSpPr>
        <a:xfrm>
          <a:off x="0" y="0"/>
          <a:ext cx="0" cy="0"/>
          <a:chOff x="0" y="0"/>
          <a:chExt cx="0" cy="0"/>
        </a:xfrm>
      </p:grpSpPr>
      <p:sp>
        <p:nvSpPr>
          <p:cNvPr id="826" name="Google Shape;826;p65"/>
          <p:cNvSpPr txBox="1"/>
          <p:nvPr>
            <p:ph type="title"/>
          </p:nvPr>
        </p:nvSpPr>
        <p:spPr>
          <a:xfrm>
            <a:off x="3600450" y="783839"/>
            <a:ext cx="8258766" cy="1325563"/>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Autofit/>
          </a:bodyPr>
          <a:lstStyle/>
          <a:p>
            <a:pPr indent="0" lvl="0" marL="0" rtl="0" algn="ctr">
              <a:spcBef>
                <a:spcPts val="0"/>
              </a:spcBef>
              <a:spcAft>
                <a:spcPts val="0"/>
              </a:spcAft>
              <a:buClr>
                <a:srgbClr val="7B4332"/>
              </a:buClr>
              <a:buSzPts val="3600"/>
              <a:buFont typeface="Lustria"/>
              <a:buNone/>
            </a:pPr>
            <a:r>
              <a:rPr lang="es-MX" sz="3600">
                <a:solidFill>
                  <a:srgbClr val="7B4332"/>
                </a:solidFill>
              </a:rPr>
              <a:t>5.i. Evaluación. Tipos, herramientas y productos de Aprendizaje. Evaluación Diagnóstica.  </a:t>
            </a:r>
            <a:br>
              <a:rPr lang="es-MX" sz="3600">
                <a:solidFill>
                  <a:srgbClr val="7B4332"/>
                </a:solidFill>
              </a:rPr>
            </a:br>
            <a:r>
              <a:rPr lang="es-MX" sz="3600">
                <a:solidFill>
                  <a:srgbClr val="7B4332"/>
                </a:solidFill>
              </a:rPr>
              <a:t>Producto 10/prerrequisitos.</a:t>
            </a:r>
            <a:endParaRPr/>
          </a:p>
        </p:txBody>
      </p:sp>
      <p:pic>
        <p:nvPicPr>
          <p:cNvPr id="827" name="Google Shape;827;p65"/>
          <p:cNvPicPr preferRelativeResize="0"/>
          <p:nvPr/>
        </p:nvPicPr>
        <p:blipFill rotWithShape="1">
          <a:blip r:embed="rId3">
            <a:alphaModFix/>
          </a:blip>
          <a:srcRect b="0" l="0" r="0" t="0"/>
          <a:stretch/>
        </p:blipFill>
        <p:spPr>
          <a:xfrm>
            <a:off x="7560981" y="2772473"/>
            <a:ext cx="3697639" cy="3901446"/>
          </a:xfrm>
          <a:prstGeom prst="rect">
            <a:avLst/>
          </a:prstGeom>
          <a:noFill/>
          <a:ln>
            <a:noFill/>
          </a:ln>
        </p:spPr>
      </p:pic>
      <p:grpSp>
        <p:nvGrpSpPr>
          <p:cNvPr id="828" name="Google Shape;828;p65"/>
          <p:cNvGrpSpPr/>
          <p:nvPr/>
        </p:nvGrpSpPr>
        <p:grpSpPr>
          <a:xfrm>
            <a:off x="66676" y="66675"/>
            <a:ext cx="3295650" cy="1781175"/>
            <a:chOff x="66675" y="66675"/>
            <a:chExt cx="4048125" cy="2274817"/>
          </a:xfrm>
        </p:grpSpPr>
        <p:pic>
          <p:nvPicPr>
            <p:cNvPr id="829" name="Google Shape;829;p65"/>
            <p:cNvPicPr preferRelativeResize="0"/>
            <p:nvPr/>
          </p:nvPicPr>
          <p:blipFill rotWithShape="1">
            <a:blip r:embed="rId4">
              <a:alphaModFix/>
            </a:blip>
            <a:srcRect b="0" l="66823" r="0" t="0"/>
            <a:stretch/>
          </p:blipFill>
          <p:spPr>
            <a:xfrm>
              <a:off x="66675" y="66675"/>
              <a:ext cx="4048125" cy="1831843"/>
            </a:xfrm>
            <a:prstGeom prst="rect">
              <a:avLst/>
            </a:prstGeom>
            <a:noFill/>
            <a:ln>
              <a:noFill/>
            </a:ln>
          </p:spPr>
        </p:pic>
        <p:pic>
          <p:nvPicPr>
            <p:cNvPr id="830" name="Google Shape;830;p65"/>
            <p:cNvPicPr preferRelativeResize="0"/>
            <p:nvPr/>
          </p:nvPicPr>
          <p:blipFill rotWithShape="1">
            <a:blip r:embed="rId5">
              <a:alphaModFix/>
            </a:blip>
            <a:srcRect b="0" l="0" r="0" t="0"/>
            <a:stretch/>
          </p:blipFill>
          <p:spPr>
            <a:xfrm>
              <a:off x="866484" y="1455543"/>
              <a:ext cx="2086266" cy="885949"/>
            </a:xfrm>
            <a:prstGeom prst="rect">
              <a:avLst/>
            </a:prstGeom>
            <a:noFill/>
            <a:ln>
              <a:noFill/>
            </a:ln>
          </p:spPr>
        </p:pic>
      </p:grpSp>
      <p:pic>
        <p:nvPicPr>
          <p:cNvPr id="831" name="Google Shape;831;p65"/>
          <p:cNvPicPr preferRelativeResize="0"/>
          <p:nvPr/>
        </p:nvPicPr>
        <p:blipFill rotWithShape="1">
          <a:blip r:embed="rId6">
            <a:alphaModFix/>
          </a:blip>
          <a:srcRect b="0" l="0" r="0" t="0"/>
          <a:stretch/>
        </p:blipFill>
        <p:spPr>
          <a:xfrm>
            <a:off x="832115" y="2734797"/>
            <a:ext cx="6067449" cy="3939122"/>
          </a:xfrm>
          <a:prstGeom prst="rect">
            <a:avLst/>
          </a:prstGeom>
          <a:noFill/>
          <a:ln>
            <a:noFill/>
          </a:ln>
        </p:spPr>
      </p:pic>
      <p:sp>
        <p:nvSpPr>
          <p:cNvPr id="832" name="Google Shape;832;p65"/>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6" name="Shape 836"/>
        <p:cNvGrpSpPr/>
        <p:nvPr/>
      </p:nvGrpSpPr>
      <p:grpSpPr>
        <a:xfrm>
          <a:off x="0" y="0"/>
          <a:ext cx="0" cy="0"/>
          <a:chOff x="0" y="0"/>
          <a:chExt cx="0" cy="0"/>
        </a:xfrm>
      </p:grpSpPr>
      <p:sp>
        <p:nvSpPr>
          <p:cNvPr id="837" name="Google Shape;837;p66"/>
          <p:cNvSpPr txBox="1"/>
          <p:nvPr>
            <p:ph type="title"/>
          </p:nvPr>
        </p:nvSpPr>
        <p:spPr>
          <a:xfrm>
            <a:off x="3362325" y="208304"/>
            <a:ext cx="8411165" cy="1325563"/>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Autofit/>
          </a:bodyPr>
          <a:lstStyle/>
          <a:p>
            <a:pPr indent="0" lvl="0" marL="0" rtl="0" algn="ctr">
              <a:spcBef>
                <a:spcPts val="0"/>
              </a:spcBef>
              <a:spcAft>
                <a:spcPts val="0"/>
              </a:spcAft>
              <a:buClr>
                <a:srgbClr val="7B4332"/>
              </a:buClr>
              <a:buSzPts val="3600"/>
              <a:buFont typeface="Lustria"/>
              <a:buNone/>
            </a:pPr>
            <a:r>
              <a:rPr lang="es-MX" sz="3600">
                <a:solidFill>
                  <a:srgbClr val="7B4332"/>
                </a:solidFill>
              </a:rPr>
              <a:t>5.i. Evaluación. Tipos, herramientas y productos de Aprendizaje. Evaluación Diagnóstica. Producto 10/prerrequisitos.</a:t>
            </a:r>
            <a:endParaRPr sz="3600">
              <a:solidFill>
                <a:srgbClr val="7B4332"/>
              </a:solidFill>
            </a:endParaRPr>
          </a:p>
        </p:txBody>
      </p:sp>
      <p:grpSp>
        <p:nvGrpSpPr>
          <p:cNvPr id="838" name="Google Shape;838;p66"/>
          <p:cNvGrpSpPr/>
          <p:nvPr/>
        </p:nvGrpSpPr>
        <p:grpSpPr>
          <a:xfrm>
            <a:off x="66676" y="66675"/>
            <a:ext cx="3295650" cy="1781175"/>
            <a:chOff x="66675" y="66675"/>
            <a:chExt cx="4048125" cy="2274817"/>
          </a:xfrm>
        </p:grpSpPr>
        <p:pic>
          <p:nvPicPr>
            <p:cNvPr id="839" name="Google Shape;839;p66"/>
            <p:cNvPicPr preferRelativeResize="0"/>
            <p:nvPr/>
          </p:nvPicPr>
          <p:blipFill rotWithShape="1">
            <a:blip r:embed="rId3">
              <a:alphaModFix/>
            </a:blip>
            <a:srcRect b="0" l="66823" r="0" t="0"/>
            <a:stretch/>
          </p:blipFill>
          <p:spPr>
            <a:xfrm>
              <a:off x="66675" y="66675"/>
              <a:ext cx="4048125" cy="1831843"/>
            </a:xfrm>
            <a:prstGeom prst="rect">
              <a:avLst/>
            </a:prstGeom>
            <a:noFill/>
            <a:ln>
              <a:noFill/>
            </a:ln>
          </p:spPr>
        </p:pic>
        <p:pic>
          <p:nvPicPr>
            <p:cNvPr id="840" name="Google Shape;840;p66"/>
            <p:cNvPicPr preferRelativeResize="0"/>
            <p:nvPr/>
          </p:nvPicPr>
          <p:blipFill rotWithShape="1">
            <a:blip r:embed="rId4">
              <a:alphaModFix/>
            </a:blip>
            <a:srcRect b="0" l="0" r="0" t="0"/>
            <a:stretch/>
          </p:blipFill>
          <p:spPr>
            <a:xfrm>
              <a:off x="866484" y="1455543"/>
              <a:ext cx="2086266" cy="885949"/>
            </a:xfrm>
            <a:prstGeom prst="rect">
              <a:avLst/>
            </a:prstGeom>
            <a:noFill/>
            <a:ln>
              <a:noFill/>
            </a:ln>
          </p:spPr>
        </p:pic>
      </p:grpSp>
      <p:pic>
        <p:nvPicPr>
          <p:cNvPr id="841" name="Google Shape;841;p66"/>
          <p:cNvPicPr preferRelativeResize="0"/>
          <p:nvPr/>
        </p:nvPicPr>
        <p:blipFill rotWithShape="1">
          <a:blip r:embed="rId5">
            <a:alphaModFix/>
          </a:blip>
          <a:srcRect b="0" l="0" r="0" t="10932"/>
          <a:stretch/>
        </p:blipFill>
        <p:spPr>
          <a:xfrm>
            <a:off x="3499619" y="2038794"/>
            <a:ext cx="6465263" cy="4130219"/>
          </a:xfrm>
          <a:prstGeom prst="rect">
            <a:avLst/>
          </a:prstGeom>
          <a:noFill/>
          <a:ln>
            <a:noFill/>
          </a:ln>
        </p:spPr>
      </p:pic>
      <p:sp>
        <p:nvSpPr>
          <p:cNvPr id="842" name="Google Shape;842;p66"/>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6" name="Shape 846"/>
        <p:cNvGrpSpPr/>
        <p:nvPr/>
      </p:nvGrpSpPr>
      <p:grpSpPr>
        <a:xfrm>
          <a:off x="0" y="0"/>
          <a:ext cx="0" cy="0"/>
          <a:chOff x="0" y="0"/>
          <a:chExt cx="0" cy="0"/>
        </a:xfrm>
      </p:grpSpPr>
      <p:sp>
        <p:nvSpPr>
          <p:cNvPr id="847" name="Google Shape;847;p67"/>
          <p:cNvSpPr txBox="1"/>
          <p:nvPr>
            <p:ph type="title"/>
          </p:nvPr>
        </p:nvSpPr>
        <p:spPr>
          <a:xfrm>
            <a:off x="3489853" y="609600"/>
            <a:ext cx="7777703" cy="970450"/>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p>
            <a:pPr indent="0" lvl="0" marL="0" rtl="0" algn="ctr">
              <a:spcBef>
                <a:spcPts val="0"/>
              </a:spcBef>
              <a:spcAft>
                <a:spcPts val="0"/>
              </a:spcAft>
              <a:buClr>
                <a:srgbClr val="7B4332"/>
              </a:buClr>
              <a:buSzPts val="3600"/>
              <a:buFont typeface="Lustria"/>
              <a:buNone/>
            </a:pPr>
            <a:r>
              <a:rPr lang="es-MX" sz="3600">
                <a:solidFill>
                  <a:srgbClr val="7B4332"/>
                </a:solidFill>
              </a:rPr>
              <a:t>5.i. Evaluación. Formatos. Prerrequisitos.</a:t>
            </a:r>
            <a:br>
              <a:rPr lang="es-MX" sz="3600">
                <a:solidFill>
                  <a:srgbClr val="7B4332"/>
                </a:solidFill>
              </a:rPr>
            </a:br>
            <a:r>
              <a:rPr lang="es-MX" sz="3600">
                <a:solidFill>
                  <a:srgbClr val="7B4332"/>
                </a:solidFill>
              </a:rPr>
              <a:t>General 1. Producto 11.</a:t>
            </a:r>
            <a:endParaRPr sz="3600"/>
          </a:p>
        </p:txBody>
      </p:sp>
      <p:grpSp>
        <p:nvGrpSpPr>
          <p:cNvPr id="848" name="Google Shape;848;p67"/>
          <p:cNvGrpSpPr/>
          <p:nvPr/>
        </p:nvGrpSpPr>
        <p:grpSpPr>
          <a:xfrm>
            <a:off x="66676" y="66675"/>
            <a:ext cx="3295650" cy="1781175"/>
            <a:chOff x="66675" y="66675"/>
            <a:chExt cx="4048125" cy="2274817"/>
          </a:xfrm>
        </p:grpSpPr>
        <p:pic>
          <p:nvPicPr>
            <p:cNvPr id="849" name="Google Shape;849;p67"/>
            <p:cNvPicPr preferRelativeResize="0"/>
            <p:nvPr/>
          </p:nvPicPr>
          <p:blipFill rotWithShape="1">
            <a:blip r:embed="rId3">
              <a:alphaModFix/>
            </a:blip>
            <a:srcRect b="0" l="66823" r="0" t="0"/>
            <a:stretch/>
          </p:blipFill>
          <p:spPr>
            <a:xfrm>
              <a:off x="66675" y="66675"/>
              <a:ext cx="4048125" cy="1831843"/>
            </a:xfrm>
            <a:prstGeom prst="rect">
              <a:avLst/>
            </a:prstGeom>
            <a:noFill/>
            <a:ln>
              <a:noFill/>
            </a:ln>
          </p:spPr>
        </p:pic>
        <p:pic>
          <p:nvPicPr>
            <p:cNvPr id="850" name="Google Shape;850;p67"/>
            <p:cNvPicPr preferRelativeResize="0"/>
            <p:nvPr/>
          </p:nvPicPr>
          <p:blipFill rotWithShape="1">
            <a:blip r:embed="rId4">
              <a:alphaModFix/>
            </a:blip>
            <a:srcRect b="0" l="0" r="0" t="0"/>
            <a:stretch/>
          </p:blipFill>
          <p:spPr>
            <a:xfrm>
              <a:off x="866484" y="1455543"/>
              <a:ext cx="2086266" cy="885949"/>
            </a:xfrm>
            <a:prstGeom prst="rect">
              <a:avLst/>
            </a:prstGeom>
            <a:noFill/>
            <a:ln>
              <a:noFill/>
            </a:ln>
          </p:spPr>
        </p:pic>
      </p:grpSp>
      <p:sp>
        <p:nvSpPr>
          <p:cNvPr id="851" name="Google Shape;851;p67"/>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MX"/>
              <a:t>‹#›</a:t>
            </a:fld>
            <a:endParaRPr/>
          </a:p>
        </p:txBody>
      </p:sp>
      <p:pic>
        <p:nvPicPr>
          <p:cNvPr id="852" name="Google Shape;852;p67"/>
          <p:cNvPicPr preferRelativeResize="0"/>
          <p:nvPr/>
        </p:nvPicPr>
        <p:blipFill rotWithShape="1">
          <a:blip r:embed="rId5">
            <a:alphaModFix/>
          </a:blip>
          <a:srcRect b="0" l="0" r="0" t="0"/>
          <a:stretch/>
        </p:blipFill>
        <p:spPr>
          <a:xfrm>
            <a:off x="0" y="2761308"/>
            <a:ext cx="3753449" cy="2830764"/>
          </a:xfrm>
          <a:prstGeom prst="rect">
            <a:avLst/>
          </a:prstGeom>
          <a:noFill/>
          <a:ln>
            <a:noFill/>
          </a:ln>
        </p:spPr>
      </p:pic>
      <p:pic>
        <p:nvPicPr>
          <p:cNvPr id="853" name="Google Shape;853;p67"/>
          <p:cNvPicPr preferRelativeResize="0"/>
          <p:nvPr/>
        </p:nvPicPr>
        <p:blipFill rotWithShape="1">
          <a:blip r:embed="rId6">
            <a:alphaModFix/>
          </a:blip>
          <a:srcRect b="0" l="0" r="0" t="0"/>
          <a:stretch/>
        </p:blipFill>
        <p:spPr>
          <a:xfrm>
            <a:off x="3916373" y="2761308"/>
            <a:ext cx="4218493" cy="2830764"/>
          </a:xfrm>
          <a:prstGeom prst="rect">
            <a:avLst/>
          </a:prstGeom>
          <a:noFill/>
          <a:ln>
            <a:noFill/>
          </a:ln>
        </p:spPr>
      </p:pic>
      <p:pic>
        <p:nvPicPr>
          <p:cNvPr id="854" name="Google Shape;854;p67"/>
          <p:cNvPicPr preferRelativeResize="0"/>
          <p:nvPr/>
        </p:nvPicPr>
        <p:blipFill rotWithShape="1">
          <a:blip r:embed="rId7">
            <a:alphaModFix/>
          </a:blip>
          <a:srcRect b="0" l="0" r="0" t="0"/>
          <a:stretch/>
        </p:blipFill>
        <p:spPr>
          <a:xfrm>
            <a:off x="8297790" y="2757377"/>
            <a:ext cx="3647130" cy="2834695"/>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8" name="Shape 858"/>
        <p:cNvGrpSpPr/>
        <p:nvPr/>
      </p:nvGrpSpPr>
      <p:grpSpPr>
        <a:xfrm>
          <a:off x="0" y="0"/>
          <a:ext cx="0" cy="0"/>
          <a:chOff x="0" y="0"/>
          <a:chExt cx="0" cy="0"/>
        </a:xfrm>
      </p:grpSpPr>
      <p:sp>
        <p:nvSpPr>
          <p:cNvPr id="859" name="Google Shape;859;p68"/>
          <p:cNvSpPr txBox="1"/>
          <p:nvPr>
            <p:ph type="title"/>
          </p:nvPr>
        </p:nvSpPr>
        <p:spPr>
          <a:xfrm>
            <a:off x="3524249" y="609600"/>
            <a:ext cx="7743307" cy="970450"/>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p>
            <a:pPr indent="0" lvl="0" marL="0" rtl="0" algn="ctr">
              <a:spcBef>
                <a:spcPts val="0"/>
              </a:spcBef>
              <a:spcAft>
                <a:spcPts val="0"/>
              </a:spcAft>
              <a:buClr>
                <a:srgbClr val="7B4332"/>
              </a:buClr>
              <a:buSzPts val="3240"/>
              <a:buFont typeface="Lustria"/>
              <a:buNone/>
            </a:pPr>
            <a:r>
              <a:rPr lang="es-MX" sz="3240">
                <a:solidFill>
                  <a:srgbClr val="7B4332"/>
                </a:solidFill>
              </a:rPr>
              <a:t>5.i. Evaluación. Formatos. Prerrequisitos.</a:t>
            </a:r>
            <a:br>
              <a:rPr lang="es-MX" sz="3240">
                <a:solidFill>
                  <a:srgbClr val="7B4332"/>
                </a:solidFill>
              </a:rPr>
            </a:br>
            <a:r>
              <a:rPr lang="es-MX" sz="3240">
                <a:solidFill>
                  <a:srgbClr val="7B4332"/>
                </a:solidFill>
              </a:rPr>
              <a:t>General 1. Producto 11.</a:t>
            </a:r>
            <a:endParaRPr sz="3240">
              <a:solidFill>
                <a:srgbClr val="7B4332"/>
              </a:solidFill>
            </a:endParaRPr>
          </a:p>
        </p:txBody>
      </p:sp>
      <p:pic>
        <p:nvPicPr>
          <p:cNvPr id="860" name="Google Shape;860;p68"/>
          <p:cNvPicPr preferRelativeResize="0"/>
          <p:nvPr>
            <p:ph idx="1" type="body"/>
          </p:nvPr>
        </p:nvPicPr>
        <p:blipFill rotWithShape="1">
          <a:blip r:embed="rId3">
            <a:alphaModFix/>
          </a:blip>
          <a:srcRect b="0" l="0" r="0" t="0"/>
          <a:stretch/>
        </p:blipFill>
        <p:spPr>
          <a:xfrm>
            <a:off x="2416281" y="2588483"/>
            <a:ext cx="6917616" cy="4059237"/>
          </a:xfrm>
          <a:prstGeom prst="rect">
            <a:avLst/>
          </a:prstGeom>
          <a:noFill/>
          <a:ln>
            <a:noFill/>
          </a:ln>
          <a:effectLst>
            <a:outerShdw blurRad="25400">
              <a:srgbClr val="000000">
                <a:alpha val="45882"/>
              </a:srgbClr>
            </a:outerShdw>
          </a:effectLst>
        </p:spPr>
      </p:pic>
      <p:grpSp>
        <p:nvGrpSpPr>
          <p:cNvPr id="861" name="Google Shape;861;p68"/>
          <p:cNvGrpSpPr/>
          <p:nvPr/>
        </p:nvGrpSpPr>
        <p:grpSpPr>
          <a:xfrm>
            <a:off x="66676" y="66675"/>
            <a:ext cx="3295650" cy="1781175"/>
            <a:chOff x="66675" y="66675"/>
            <a:chExt cx="4048125" cy="2274817"/>
          </a:xfrm>
        </p:grpSpPr>
        <p:pic>
          <p:nvPicPr>
            <p:cNvPr id="862" name="Google Shape;862;p68"/>
            <p:cNvPicPr preferRelativeResize="0"/>
            <p:nvPr/>
          </p:nvPicPr>
          <p:blipFill rotWithShape="1">
            <a:blip r:embed="rId4">
              <a:alphaModFix/>
            </a:blip>
            <a:srcRect b="0" l="66823" r="0" t="0"/>
            <a:stretch/>
          </p:blipFill>
          <p:spPr>
            <a:xfrm>
              <a:off x="66675" y="66675"/>
              <a:ext cx="4048125" cy="1831843"/>
            </a:xfrm>
            <a:prstGeom prst="rect">
              <a:avLst/>
            </a:prstGeom>
            <a:noFill/>
            <a:ln>
              <a:noFill/>
            </a:ln>
          </p:spPr>
        </p:pic>
        <p:pic>
          <p:nvPicPr>
            <p:cNvPr id="863" name="Google Shape;863;p68"/>
            <p:cNvPicPr preferRelativeResize="0"/>
            <p:nvPr/>
          </p:nvPicPr>
          <p:blipFill rotWithShape="1">
            <a:blip r:embed="rId5">
              <a:alphaModFix/>
            </a:blip>
            <a:srcRect b="0" l="0" r="0" t="0"/>
            <a:stretch/>
          </p:blipFill>
          <p:spPr>
            <a:xfrm>
              <a:off x="866484" y="1455543"/>
              <a:ext cx="2086266" cy="885949"/>
            </a:xfrm>
            <a:prstGeom prst="rect">
              <a:avLst/>
            </a:prstGeom>
            <a:noFill/>
            <a:ln>
              <a:noFill/>
            </a:ln>
          </p:spPr>
        </p:pic>
      </p:grpSp>
      <p:sp>
        <p:nvSpPr>
          <p:cNvPr id="864" name="Google Shape;864;p68"/>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8" name="Shape 868"/>
        <p:cNvGrpSpPr/>
        <p:nvPr/>
      </p:nvGrpSpPr>
      <p:grpSpPr>
        <a:xfrm>
          <a:off x="0" y="0"/>
          <a:ext cx="0" cy="0"/>
          <a:chOff x="0" y="0"/>
          <a:chExt cx="0" cy="0"/>
        </a:xfrm>
      </p:grpSpPr>
      <p:sp>
        <p:nvSpPr>
          <p:cNvPr id="869" name="Google Shape;869;p69"/>
          <p:cNvSpPr txBox="1"/>
          <p:nvPr>
            <p:ph type="title"/>
          </p:nvPr>
        </p:nvSpPr>
        <p:spPr>
          <a:xfrm>
            <a:off x="3362325" y="609600"/>
            <a:ext cx="7905231" cy="970450"/>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p>
            <a:pPr indent="0" lvl="0" marL="0" rtl="0" algn="ctr">
              <a:spcBef>
                <a:spcPts val="0"/>
              </a:spcBef>
              <a:spcAft>
                <a:spcPts val="0"/>
              </a:spcAft>
              <a:buClr>
                <a:srgbClr val="7B4332"/>
              </a:buClr>
              <a:buSzPts val="3240"/>
              <a:buFont typeface="Lustria"/>
              <a:buNone/>
            </a:pPr>
            <a:r>
              <a:rPr lang="es-MX" sz="3240">
                <a:solidFill>
                  <a:srgbClr val="7B4332"/>
                </a:solidFill>
              </a:rPr>
              <a:t>5.i. Evaluación. Formatos. Prerrequisitos.</a:t>
            </a:r>
            <a:br>
              <a:rPr lang="es-MX" sz="3240">
                <a:solidFill>
                  <a:srgbClr val="7B4332"/>
                </a:solidFill>
              </a:rPr>
            </a:br>
            <a:r>
              <a:rPr lang="es-MX" sz="3240">
                <a:solidFill>
                  <a:srgbClr val="7B4332"/>
                </a:solidFill>
              </a:rPr>
              <a:t>General 2. Producto 11.</a:t>
            </a:r>
            <a:endParaRPr sz="3240">
              <a:solidFill>
                <a:srgbClr val="7B4332"/>
              </a:solidFill>
            </a:endParaRPr>
          </a:p>
        </p:txBody>
      </p:sp>
      <p:pic>
        <p:nvPicPr>
          <p:cNvPr id="870" name="Google Shape;870;p69"/>
          <p:cNvPicPr preferRelativeResize="0"/>
          <p:nvPr>
            <p:ph idx="1" type="body"/>
          </p:nvPr>
        </p:nvPicPr>
        <p:blipFill rotWithShape="1">
          <a:blip r:embed="rId3">
            <a:alphaModFix/>
          </a:blip>
          <a:srcRect b="0" l="0" r="0" t="0"/>
          <a:stretch/>
        </p:blipFill>
        <p:spPr>
          <a:xfrm>
            <a:off x="2493733" y="2617788"/>
            <a:ext cx="6794958" cy="4059237"/>
          </a:xfrm>
          <a:prstGeom prst="rect">
            <a:avLst/>
          </a:prstGeom>
          <a:noFill/>
          <a:ln>
            <a:noFill/>
          </a:ln>
          <a:effectLst>
            <a:outerShdw blurRad="25400">
              <a:srgbClr val="000000">
                <a:alpha val="45882"/>
              </a:srgbClr>
            </a:outerShdw>
          </a:effectLst>
        </p:spPr>
      </p:pic>
      <p:grpSp>
        <p:nvGrpSpPr>
          <p:cNvPr id="871" name="Google Shape;871;p69"/>
          <p:cNvGrpSpPr/>
          <p:nvPr/>
        </p:nvGrpSpPr>
        <p:grpSpPr>
          <a:xfrm>
            <a:off x="66676" y="66675"/>
            <a:ext cx="3295650" cy="1781175"/>
            <a:chOff x="66675" y="66675"/>
            <a:chExt cx="4048125" cy="2274817"/>
          </a:xfrm>
        </p:grpSpPr>
        <p:pic>
          <p:nvPicPr>
            <p:cNvPr id="872" name="Google Shape;872;p69"/>
            <p:cNvPicPr preferRelativeResize="0"/>
            <p:nvPr/>
          </p:nvPicPr>
          <p:blipFill rotWithShape="1">
            <a:blip r:embed="rId4">
              <a:alphaModFix/>
            </a:blip>
            <a:srcRect b="0" l="66823" r="0" t="0"/>
            <a:stretch/>
          </p:blipFill>
          <p:spPr>
            <a:xfrm>
              <a:off x="66675" y="66675"/>
              <a:ext cx="4048125" cy="1831843"/>
            </a:xfrm>
            <a:prstGeom prst="rect">
              <a:avLst/>
            </a:prstGeom>
            <a:noFill/>
            <a:ln>
              <a:noFill/>
            </a:ln>
          </p:spPr>
        </p:pic>
        <p:pic>
          <p:nvPicPr>
            <p:cNvPr id="873" name="Google Shape;873;p69"/>
            <p:cNvPicPr preferRelativeResize="0"/>
            <p:nvPr/>
          </p:nvPicPr>
          <p:blipFill rotWithShape="1">
            <a:blip r:embed="rId5">
              <a:alphaModFix/>
            </a:blip>
            <a:srcRect b="0" l="0" r="0" t="0"/>
            <a:stretch/>
          </p:blipFill>
          <p:spPr>
            <a:xfrm>
              <a:off x="866484" y="1455543"/>
              <a:ext cx="2086266" cy="885949"/>
            </a:xfrm>
            <a:prstGeom prst="rect">
              <a:avLst/>
            </a:prstGeom>
            <a:noFill/>
            <a:ln>
              <a:noFill/>
            </a:ln>
          </p:spPr>
        </p:pic>
      </p:grpSp>
      <p:sp>
        <p:nvSpPr>
          <p:cNvPr id="874" name="Google Shape;874;p69"/>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8" name="Shape 878"/>
        <p:cNvGrpSpPr/>
        <p:nvPr/>
      </p:nvGrpSpPr>
      <p:grpSpPr>
        <a:xfrm>
          <a:off x="0" y="0"/>
          <a:ext cx="0" cy="0"/>
          <a:chOff x="0" y="0"/>
          <a:chExt cx="0" cy="0"/>
        </a:xfrm>
      </p:grpSpPr>
      <p:sp>
        <p:nvSpPr>
          <p:cNvPr id="879" name="Google Shape;879;p70"/>
          <p:cNvSpPr txBox="1"/>
          <p:nvPr>
            <p:ph type="title"/>
          </p:nvPr>
        </p:nvSpPr>
        <p:spPr>
          <a:xfrm>
            <a:off x="3600449" y="609600"/>
            <a:ext cx="7667107" cy="970450"/>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p>
            <a:pPr indent="0" lvl="0" marL="0" rtl="0" algn="ctr">
              <a:spcBef>
                <a:spcPts val="0"/>
              </a:spcBef>
              <a:spcAft>
                <a:spcPts val="0"/>
              </a:spcAft>
              <a:buClr>
                <a:srgbClr val="7B4332"/>
              </a:buClr>
              <a:buSzPts val="3600"/>
              <a:buFont typeface="Lustria"/>
              <a:buNone/>
            </a:pPr>
            <a:r>
              <a:rPr lang="es-MX" sz="3600">
                <a:solidFill>
                  <a:srgbClr val="7B4332"/>
                </a:solidFill>
              </a:rPr>
              <a:t>5.i. Evaluación. Formatos. Prerrequisitos.</a:t>
            </a:r>
            <a:br>
              <a:rPr lang="es-MX" sz="3600">
                <a:solidFill>
                  <a:srgbClr val="7B4332"/>
                </a:solidFill>
              </a:rPr>
            </a:br>
            <a:r>
              <a:rPr lang="es-MX" sz="3600">
                <a:solidFill>
                  <a:srgbClr val="7B4332"/>
                </a:solidFill>
              </a:rPr>
              <a:t>General 3. Producto 11.</a:t>
            </a:r>
            <a:endParaRPr sz="3600"/>
          </a:p>
        </p:txBody>
      </p:sp>
      <p:pic>
        <p:nvPicPr>
          <p:cNvPr id="880" name="Google Shape;880;p70"/>
          <p:cNvPicPr preferRelativeResize="0"/>
          <p:nvPr>
            <p:ph idx="1" type="body"/>
          </p:nvPr>
        </p:nvPicPr>
        <p:blipFill rotWithShape="1">
          <a:blip r:embed="rId3">
            <a:alphaModFix/>
          </a:blip>
          <a:srcRect b="0" l="0" r="0" t="0"/>
          <a:stretch/>
        </p:blipFill>
        <p:spPr>
          <a:xfrm>
            <a:off x="3181043" y="2465388"/>
            <a:ext cx="5248889" cy="4059237"/>
          </a:xfrm>
          <a:prstGeom prst="rect">
            <a:avLst/>
          </a:prstGeom>
          <a:noFill/>
          <a:ln>
            <a:noFill/>
          </a:ln>
          <a:effectLst>
            <a:outerShdw blurRad="25400">
              <a:srgbClr val="000000">
                <a:alpha val="45882"/>
              </a:srgbClr>
            </a:outerShdw>
          </a:effectLst>
        </p:spPr>
      </p:pic>
      <p:grpSp>
        <p:nvGrpSpPr>
          <p:cNvPr id="881" name="Google Shape;881;p70"/>
          <p:cNvGrpSpPr/>
          <p:nvPr/>
        </p:nvGrpSpPr>
        <p:grpSpPr>
          <a:xfrm>
            <a:off x="66676" y="66675"/>
            <a:ext cx="3295650" cy="1781175"/>
            <a:chOff x="66675" y="66675"/>
            <a:chExt cx="4048125" cy="2274817"/>
          </a:xfrm>
        </p:grpSpPr>
        <p:pic>
          <p:nvPicPr>
            <p:cNvPr id="882" name="Google Shape;882;p70"/>
            <p:cNvPicPr preferRelativeResize="0"/>
            <p:nvPr/>
          </p:nvPicPr>
          <p:blipFill rotWithShape="1">
            <a:blip r:embed="rId4">
              <a:alphaModFix/>
            </a:blip>
            <a:srcRect b="0" l="66823" r="0" t="0"/>
            <a:stretch/>
          </p:blipFill>
          <p:spPr>
            <a:xfrm>
              <a:off x="66675" y="66675"/>
              <a:ext cx="4048125" cy="1831843"/>
            </a:xfrm>
            <a:prstGeom prst="rect">
              <a:avLst/>
            </a:prstGeom>
            <a:noFill/>
            <a:ln>
              <a:noFill/>
            </a:ln>
          </p:spPr>
        </p:pic>
        <p:pic>
          <p:nvPicPr>
            <p:cNvPr id="883" name="Google Shape;883;p70"/>
            <p:cNvPicPr preferRelativeResize="0"/>
            <p:nvPr/>
          </p:nvPicPr>
          <p:blipFill rotWithShape="1">
            <a:blip r:embed="rId5">
              <a:alphaModFix/>
            </a:blip>
            <a:srcRect b="0" l="0" r="0" t="0"/>
            <a:stretch/>
          </p:blipFill>
          <p:spPr>
            <a:xfrm>
              <a:off x="866484" y="1455543"/>
              <a:ext cx="2086266" cy="885949"/>
            </a:xfrm>
            <a:prstGeom prst="rect">
              <a:avLst/>
            </a:prstGeom>
            <a:noFill/>
            <a:ln>
              <a:noFill/>
            </a:ln>
          </p:spPr>
        </p:pic>
      </p:grpSp>
      <p:sp>
        <p:nvSpPr>
          <p:cNvPr id="884" name="Google Shape;884;p70"/>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8" name="Shape 198"/>
        <p:cNvGrpSpPr/>
        <p:nvPr/>
      </p:nvGrpSpPr>
      <p:grpSpPr>
        <a:xfrm>
          <a:off x="0" y="0"/>
          <a:ext cx="0" cy="0"/>
          <a:chOff x="0" y="0"/>
          <a:chExt cx="0" cy="0"/>
        </a:xfrm>
      </p:grpSpPr>
      <p:sp>
        <p:nvSpPr>
          <p:cNvPr id="199" name="Google Shape;199;p7"/>
          <p:cNvSpPr txBox="1"/>
          <p:nvPr>
            <p:ph type="title"/>
          </p:nvPr>
        </p:nvSpPr>
        <p:spPr>
          <a:xfrm>
            <a:off x="3590925" y="304457"/>
            <a:ext cx="7648576" cy="571500"/>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p>
            <a:pPr indent="0" lvl="0" marL="0" rtl="0" algn="ctr">
              <a:spcBef>
                <a:spcPts val="0"/>
              </a:spcBef>
              <a:spcAft>
                <a:spcPts val="0"/>
              </a:spcAft>
              <a:buClr>
                <a:srgbClr val="7B4332"/>
              </a:buClr>
              <a:buSzPts val="3060"/>
              <a:buFont typeface="Lustria"/>
              <a:buNone/>
            </a:pPr>
            <a:r>
              <a:rPr lang="es-MX" sz="3060">
                <a:solidFill>
                  <a:srgbClr val="7B4332"/>
                </a:solidFill>
              </a:rPr>
              <a:t>5.a. C.A.I.A.C CONCLUSIONES GENERALES. Producto 1.</a:t>
            </a:r>
            <a:endParaRPr sz="3060">
              <a:solidFill>
                <a:srgbClr val="7B4332"/>
              </a:solidFill>
            </a:endParaRPr>
          </a:p>
        </p:txBody>
      </p:sp>
      <p:pic>
        <p:nvPicPr>
          <p:cNvPr id="200" name="Google Shape;200;p7"/>
          <p:cNvPicPr preferRelativeResize="0"/>
          <p:nvPr/>
        </p:nvPicPr>
        <p:blipFill rotWithShape="1">
          <a:blip r:embed="rId3">
            <a:alphaModFix/>
          </a:blip>
          <a:srcRect b="0" l="0" r="0" t="0"/>
          <a:stretch/>
        </p:blipFill>
        <p:spPr>
          <a:xfrm>
            <a:off x="1903246" y="1847850"/>
            <a:ext cx="8371464" cy="4530331"/>
          </a:xfrm>
          <a:prstGeom prst="rect">
            <a:avLst/>
          </a:prstGeom>
          <a:noFill/>
          <a:ln>
            <a:noFill/>
          </a:ln>
        </p:spPr>
      </p:pic>
      <p:grpSp>
        <p:nvGrpSpPr>
          <p:cNvPr id="201" name="Google Shape;201;p7"/>
          <p:cNvGrpSpPr/>
          <p:nvPr/>
        </p:nvGrpSpPr>
        <p:grpSpPr>
          <a:xfrm>
            <a:off x="66676" y="66675"/>
            <a:ext cx="3295650" cy="1781175"/>
            <a:chOff x="66675" y="66675"/>
            <a:chExt cx="4048125" cy="2274817"/>
          </a:xfrm>
        </p:grpSpPr>
        <p:pic>
          <p:nvPicPr>
            <p:cNvPr id="202" name="Google Shape;202;p7"/>
            <p:cNvPicPr preferRelativeResize="0"/>
            <p:nvPr/>
          </p:nvPicPr>
          <p:blipFill rotWithShape="1">
            <a:blip r:embed="rId4">
              <a:alphaModFix/>
            </a:blip>
            <a:srcRect b="0" l="66823" r="0" t="0"/>
            <a:stretch/>
          </p:blipFill>
          <p:spPr>
            <a:xfrm>
              <a:off x="66675" y="66675"/>
              <a:ext cx="4048125" cy="1831843"/>
            </a:xfrm>
            <a:prstGeom prst="rect">
              <a:avLst/>
            </a:prstGeom>
            <a:noFill/>
            <a:ln>
              <a:noFill/>
            </a:ln>
          </p:spPr>
        </p:pic>
        <p:pic>
          <p:nvPicPr>
            <p:cNvPr id="203" name="Google Shape;203;p7"/>
            <p:cNvPicPr preferRelativeResize="0"/>
            <p:nvPr/>
          </p:nvPicPr>
          <p:blipFill rotWithShape="1">
            <a:blip r:embed="rId5">
              <a:alphaModFix/>
            </a:blip>
            <a:srcRect b="0" l="0" r="0" t="0"/>
            <a:stretch/>
          </p:blipFill>
          <p:spPr>
            <a:xfrm>
              <a:off x="866484" y="1455543"/>
              <a:ext cx="2086266" cy="885949"/>
            </a:xfrm>
            <a:prstGeom prst="rect">
              <a:avLst/>
            </a:prstGeom>
            <a:noFill/>
            <a:ln>
              <a:noFill/>
            </a:ln>
          </p:spPr>
        </p:pic>
      </p:grpSp>
      <p:sp>
        <p:nvSpPr>
          <p:cNvPr id="204" name="Google Shape;204;p7"/>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8" name="Shape 888"/>
        <p:cNvGrpSpPr/>
        <p:nvPr/>
      </p:nvGrpSpPr>
      <p:grpSpPr>
        <a:xfrm>
          <a:off x="0" y="0"/>
          <a:ext cx="0" cy="0"/>
          <a:chOff x="0" y="0"/>
          <a:chExt cx="0" cy="0"/>
        </a:xfrm>
      </p:grpSpPr>
      <p:sp>
        <p:nvSpPr>
          <p:cNvPr id="889" name="Google Shape;889;p71"/>
          <p:cNvSpPr txBox="1"/>
          <p:nvPr>
            <p:ph type="title"/>
          </p:nvPr>
        </p:nvSpPr>
        <p:spPr>
          <a:xfrm>
            <a:off x="3600449" y="609600"/>
            <a:ext cx="7667107" cy="970450"/>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p>
            <a:pPr indent="0" lvl="0" marL="0" rtl="0" algn="ctr">
              <a:spcBef>
                <a:spcPts val="0"/>
              </a:spcBef>
              <a:spcAft>
                <a:spcPts val="0"/>
              </a:spcAft>
              <a:buClr>
                <a:srgbClr val="7B4332"/>
              </a:buClr>
              <a:buSzPts val="3600"/>
              <a:buFont typeface="Lustria"/>
              <a:buNone/>
            </a:pPr>
            <a:r>
              <a:rPr lang="es-MX" sz="3600">
                <a:solidFill>
                  <a:srgbClr val="7B4332"/>
                </a:solidFill>
              </a:rPr>
              <a:t>5.i. Evaluación. Formatos. Prerrequisitos.</a:t>
            </a:r>
            <a:br>
              <a:rPr lang="es-MX" sz="3600">
                <a:solidFill>
                  <a:srgbClr val="7B4332"/>
                </a:solidFill>
              </a:rPr>
            </a:br>
            <a:r>
              <a:rPr lang="es-MX" sz="3600">
                <a:solidFill>
                  <a:srgbClr val="7B4332"/>
                </a:solidFill>
              </a:rPr>
              <a:t>General 4. Producto 11.</a:t>
            </a:r>
            <a:endParaRPr sz="3600"/>
          </a:p>
        </p:txBody>
      </p:sp>
      <p:grpSp>
        <p:nvGrpSpPr>
          <p:cNvPr id="890" name="Google Shape;890;p71"/>
          <p:cNvGrpSpPr/>
          <p:nvPr/>
        </p:nvGrpSpPr>
        <p:grpSpPr>
          <a:xfrm>
            <a:off x="66676" y="66675"/>
            <a:ext cx="3295650" cy="1781175"/>
            <a:chOff x="66675" y="66675"/>
            <a:chExt cx="4048125" cy="2274817"/>
          </a:xfrm>
        </p:grpSpPr>
        <p:pic>
          <p:nvPicPr>
            <p:cNvPr id="891" name="Google Shape;891;p71"/>
            <p:cNvPicPr preferRelativeResize="0"/>
            <p:nvPr/>
          </p:nvPicPr>
          <p:blipFill rotWithShape="1">
            <a:blip r:embed="rId3">
              <a:alphaModFix/>
            </a:blip>
            <a:srcRect b="0" l="66823" r="0" t="0"/>
            <a:stretch/>
          </p:blipFill>
          <p:spPr>
            <a:xfrm>
              <a:off x="66675" y="66675"/>
              <a:ext cx="4048125" cy="1831843"/>
            </a:xfrm>
            <a:prstGeom prst="rect">
              <a:avLst/>
            </a:prstGeom>
            <a:noFill/>
            <a:ln>
              <a:noFill/>
            </a:ln>
          </p:spPr>
        </p:pic>
        <p:pic>
          <p:nvPicPr>
            <p:cNvPr id="892" name="Google Shape;892;p71"/>
            <p:cNvPicPr preferRelativeResize="0"/>
            <p:nvPr/>
          </p:nvPicPr>
          <p:blipFill rotWithShape="1">
            <a:blip r:embed="rId4">
              <a:alphaModFix/>
            </a:blip>
            <a:srcRect b="0" l="0" r="0" t="0"/>
            <a:stretch/>
          </p:blipFill>
          <p:spPr>
            <a:xfrm>
              <a:off x="866484" y="1455543"/>
              <a:ext cx="2086266" cy="885949"/>
            </a:xfrm>
            <a:prstGeom prst="rect">
              <a:avLst/>
            </a:prstGeom>
            <a:noFill/>
            <a:ln>
              <a:noFill/>
            </a:ln>
          </p:spPr>
        </p:pic>
      </p:grpSp>
      <p:pic>
        <p:nvPicPr>
          <p:cNvPr id="893" name="Google Shape;893;p71"/>
          <p:cNvPicPr preferRelativeResize="0"/>
          <p:nvPr/>
        </p:nvPicPr>
        <p:blipFill rotWithShape="1">
          <a:blip r:embed="rId5">
            <a:alphaModFix/>
          </a:blip>
          <a:srcRect b="0" l="0" r="0" t="0"/>
          <a:stretch/>
        </p:blipFill>
        <p:spPr>
          <a:xfrm>
            <a:off x="3086100" y="2017397"/>
            <a:ext cx="5513447" cy="3488854"/>
          </a:xfrm>
          <a:prstGeom prst="rect">
            <a:avLst/>
          </a:prstGeom>
          <a:noFill/>
          <a:ln>
            <a:noFill/>
          </a:ln>
          <a:effectLst>
            <a:outerShdw blurRad="25400">
              <a:srgbClr val="000000">
                <a:alpha val="45882"/>
              </a:srgbClr>
            </a:outerShdw>
          </a:effectLst>
        </p:spPr>
      </p:pic>
      <p:sp>
        <p:nvSpPr>
          <p:cNvPr id="894" name="Google Shape;894;p71"/>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8" name="Shape 898"/>
        <p:cNvGrpSpPr/>
        <p:nvPr/>
      </p:nvGrpSpPr>
      <p:grpSpPr>
        <a:xfrm>
          <a:off x="0" y="0"/>
          <a:ext cx="0" cy="0"/>
          <a:chOff x="0" y="0"/>
          <a:chExt cx="0" cy="0"/>
        </a:xfrm>
      </p:grpSpPr>
      <p:sp>
        <p:nvSpPr>
          <p:cNvPr id="899" name="Google Shape;899;p72"/>
          <p:cNvSpPr txBox="1"/>
          <p:nvPr>
            <p:ph type="title"/>
          </p:nvPr>
        </p:nvSpPr>
        <p:spPr>
          <a:xfrm>
            <a:off x="3489853" y="609600"/>
            <a:ext cx="7777703" cy="970450"/>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p>
            <a:pPr indent="0" lvl="0" marL="0" rtl="0" algn="ctr">
              <a:spcBef>
                <a:spcPts val="0"/>
              </a:spcBef>
              <a:spcAft>
                <a:spcPts val="0"/>
              </a:spcAft>
              <a:buClr>
                <a:srgbClr val="7B4332"/>
              </a:buClr>
              <a:buSzPts val="3600"/>
              <a:buFont typeface="Lustria"/>
              <a:buNone/>
            </a:pPr>
            <a:r>
              <a:rPr lang="es-MX" sz="3600">
                <a:solidFill>
                  <a:srgbClr val="7B4332"/>
                </a:solidFill>
              </a:rPr>
              <a:t>5.i. Evaluación. Formatos. Prerrequisitos.</a:t>
            </a:r>
            <a:br>
              <a:rPr lang="es-MX" sz="3600">
                <a:solidFill>
                  <a:srgbClr val="7B4332"/>
                </a:solidFill>
              </a:rPr>
            </a:br>
            <a:r>
              <a:rPr lang="es-MX" sz="3600">
                <a:solidFill>
                  <a:srgbClr val="7B4332"/>
                </a:solidFill>
              </a:rPr>
              <a:t>Sesión por sesión 1. Producto 11.</a:t>
            </a:r>
            <a:endParaRPr sz="3600"/>
          </a:p>
        </p:txBody>
      </p:sp>
      <p:grpSp>
        <p:nvGrpSpPr>
          <p:cNvPr id="900" name="Google Shape;900;p72"/>
          <p:cNvGrpSpPr/>
          <p:nvPr/>
        </p:nvGrpSpPr>
        <p:grpSpPr>
          <a:xfrm>
            <a:off x="66676" y="66675"/>
            <a:ext cx="3295650" cy="1781175"/>
            <a:chOff x="66675" y="66675"/>
            <a:chExt cx="4048125" cy="2274817"/>
          </a:xfrm>
        </p:grpSpPr>
        <p:pic>
          <p:nvPicPr>
            <p:cNvPr id="901" name="Google Shape;901;p72"/>
            <p:cNvPicPr preferRelativeResize="0"/>
            <p:nvPr/>
          </p:nvPicPr>
          <p:blipFill rotWithShape="1">
            <a:blip r:embed="rId3">
              <a:alphaModFix/>
            </a:blip>
            <a:srcRect b="0" l="66823" r="0" t="0"/>
            <a:stretch/>
          </p:blipFill>
          <p:spPr>
            <a:xfrm>
              <a:off x="66675" y="66675"/>
              <a:ext cx="4048125" cy="1831843"/>
            </a:xfrm>
            <a:prstGeom prst="rect">
              <a:avLst/>
            </a:prstGeom>
            <a:noFill/>
            <a:ln>
              <a:noFill/>
            </a:ln>
          </p:spPr>
        </p:pic>
        <p:pic>
          <p:nvPicPr>
            <p:cNvPr id="902" name="Google Shape;902;p72"/>
            <p:cNvPicPr preferRelativeResize="0"/>
            <p:nvPr/>
          </p:nvPicPr>
          <p:blipFill rotWithShape="1">
            <a:blip r:embed="rId4">
              <a:alphaModFix/>
            </a:blip>
            <a:srcRect b="0" l="0" r="0" t="0"/>
            <a:stretch/>
          </p:blipFill>
          <p:spPr>
            <a:xfrm>
              <a:off x="866484" y="1455543"/>
              <a:ext cx="2086266" cy="885949"/>
            </a:xfrm>
            <a:prstGeom prst="rect">
              <a:avLst/>
            </a:prstGeom>
            <a:noFill/>
            <a:ln>
              <a:noFill/>
            </a:ln>
          </p:spPr>
        </p:pic>
      </p:grpSp>
      <p:sp>
        <p:nvSpPr>
          <p:cNvPr id="903" name="Google Shape;903;p72"/>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MX"/>
              <a:t>‹#›</a:t>
            </a:fld>
            <a:endParaRPr/>
          </a:p>
        </p:txBody>
      </p:sp>
      <p:pic>
        <p:nvPicPr>
          <p:cNvPr id="904" name="Google Shape;904;p72"/>
          <p:cNvPicPr preferRelativeResize="0"/>
          <p:nvPr/>
        </p:nvPicPr>
        <p:blipFill rotWithShape="1">
          <a:blip r:embed="rId5">
            <a:alphaModFix/>
          </a:blip>
          <a:srcRect b="0" l="0" r="0" t="0"/>
          <a:stretch/>
        </p:blipFill>
        <p:spPr>
          <a:xfrm>
            <a:off x="204702" y="2848816"/>
            <a:ext cx="3720345" cy="2805798"/>
          </a:xfrm>
          <a:prstGeom prst="rect">
            <a:avLst/>
          </a:prstGeom>
          <a:noFill/>
          <a:ln>
            <a:noFill/>
          </a:ln>
        </p:spPr>
      </p:pic>
      <p:pic>
        <p:nvPicPr>
          <p:cNvPr id="905" name="Google Shape;905;p72"/>
          <p:cNvPicPr preferRelativeResize="0"/>
          <p:nvPr/>
        </p:nvPicPr>
        <p:blipFill rotWithShape="1">
          <a:blip r:embed="rId6">
            <a:alphaModFix/>
          </a:blip>
          <a:srcRect b="0" l="0" r="0" t="0"/>
          <a:stretch/>
        </p:blipFill>
        <p:spPr>
          <a:xfrm>
            <a:off x="3983879" y="2848815"/>
            <a:ext cx="4181289" cy="2805799"/>
          </a:xfrm>
          <a:prstGeom prst="rect">
            <a:avLst/>
          </a:prstGeom>
          <a:noFill/>
          <a:ln>
            <a:noFill/>
          </a:ln>
        </p:spPr>
      </p:pic>
      <p:pic>
        <p:nvPicPr>
          <p:cNvPr id="906" name="Google Shape;906;p72"/>
          <p:cNvPicPr preferRelativeResize="0"/>
          <p:nvPr/>
        </p:nvPicPr>
        <p:blipFill rotWithShape="1">
          <a:blip r:embed="rId7">
            <a:alphaModFix/>
          </a:blip>
          <a:srcRect b="0" l="0" r="0" t="0"/>
          <a:stretch/>
        </p:blipFill>
        <p:spPr>
          <a:xfrm>
            <a:off x="8320542" y="2848816"/>
            <a:ext cx="3609953" cy="2805799"/>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0" name="Shape 910"/>
        <p:cNvGrpSpPr/>
        <p:nvPr/>
      </p:nvGrpSpPr>
      <p:grpSpPr>
        <a:xfrm>
          <a:off x="0" y="0"/>
          <a:ext cx="0" cy="0"/>
          <a:chOff x="0" y="0"/>
          <a:chExt cx="0" cy="0"/>
        </a:xfrm>
      </p:grpSpPr>
      <p:sp>
        <p:nvSpPr>
          <p:cNvPr id="911" name="Google Shape;911;p73"/>
          <p:cNvSpPr txBox="1"/>
          <p:nvPr>
            <p:ph type="title"/>
          </p:nvPr>
        </p:nvSpPr>
        <p:spPr>
          <a:xfrm>
            <a:off x="3686175" y="609600"/>
            <a:ext cx="7581382" cy="970450"/>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p>
            <a:pPr indent="0" lvl="0" marL="0" rtl="0" algn="ctr">
              <a:spcBef>
                <a:spcPts val="0"/>
              </a:spcBef>
              <a:spcAft>
                <a:spcPts val="0"/>
              </a:spcAft>
              <a:buClr>
                <a:srgbClr val="7B4332"/>
              </a:buClr>
              <a:buSzPts val="3600"/>
              <a:buFont typeface="Lustria"/>
              <a:buNone/>
            </a:pPr>
            <a:r>
              <a:rPr lang="es-MX" sz="3600">
                <a:solidFill>
                  <a:srgbClr val="7B4332"/>
                </a:solidFill>
              </a:rPr>
              <a:t>5.i. Evaluación. Formatos. Prerrequisitos.</a:t>
            </a:r>
            <a:br>
              <a:rPr lang="es-MX" sz="3600">
                <a:solidFill>
                  <a:srgbClr val="7B4332"/>
                </a:solidFill>
              </a:rPr>
            </a:br>
            <a:r>
              <a:rPr lang="es-MX" sz="3600">
                <a:solidFill>
                  <a:srgbClr val="7B4332"/>
                </a:solidFill>
              </a:rPr>
              <a:t>Sesión por sesión 2. Producto 11.</a:t>
            </a:r>
            <a:endParaRPr sz="3600"/>
          </a:p>
        </p:txBody>
      </p:sp>
      <p:pic>
        <p:nvPicPr>
          <p:cNvPr id="912" name="Google Shape;912;p73"/>
          <p:cNvPicPr preferRelativeResize="0"/>
          <p:nvPr>
            <p:ph idx="1" type="body"/>
          </p:nvPr>
        </p:nvPicPr>
        <p:blipFill rotWithShape="1">
          <a:blip r:embed="rId3">
            <a:alphaModFix/>
          </a:blip>
          <a:srcRect b="0" l="0" r="0" t="0"/>
          <a:stretch/>
        </p:blipFill>
        <p:spPr>
          <a:xfrm>
            <a:off x="3466523" y="2674938"/>
            <a:ext cx="5248306" cy="4059237"/>
          </a:xfrm>
          <a:prstGeom prst="rect">
            <a:avLst/>
          </a:prstGeom>
          <a:noFill/>
          <a:ln>
            <a:noFill/>
          </a:ln>
          <a:effectLst>
            <a:outerShdw blurRad="25400">
              <a:srgbClr val="000000">
                <a:alpha val="45882"/>
              </a:srgbClr>
            </a:outerShdw>
          </a:effectLst>
        </p:spPr>
      </p:pic>
      <p:grpSp>
        <p:nvGrpSpPr>
          <p:cNvPr id="913" name="Google Shape;913;p73"/>
          <p:cNvGrpSpPr/>
          <p:nvPr/>
        </p:nvGrpSpPr>
        <p:grpSpPr>
          <a:xfrm>
            <a:off x="66676" y="66675"/>
            <a:ext cx="3295650" cy="1781175"/>
            <a:chOff x="66675" y="66675"/>
            <a:chExt cx="4048125" cy="2274817"/>
          </a:xfrm>
        </p:grpSpPr>
        <p:pic>
          <p:nvPicPr>
            <p:cNvPr id="914" name="Google Shape;914;p73"/>
            <p:cNvPicPr preferRelativeResize="0"/>
            <p:nvPr/>
          </p:nvPicPr>
          <p:blipFill rotWithShape="1">
            <a:blip r:embed="rId4">
              <a:alphaModFix/>
            </a:blip>
            <a:srcRect b="0" l="66823" r="0" t="0"/>
            <a:stretch/>
          </p:blipFill>
          <p:spPr>
            <a:xfrm>
              <a:off x="66675" y="66675"/>
              <a:ext cx="4048125" cy="1831843"/>
            </a:xfrm>
            <a:prstGeom prst="rect">
              <a:avLst/>
            </a:prstGeom>
            <a:noFill/>
            <a:ln>
              <a:noFill/>
            </a:ln>
          </p:spPr>
        </p:pic>
        <p:pic>
          <p:nvPicPr>
            <p:cNvPr id="915" name="Google Shape;915;p73"/>
            <p:cNvPicPr preferRelativeResize="0"/>
            <p:nvPr/>
          </p:nvPicPr>
          <p:blipFill rotWithShape="1">
            <a:blip r:embed="rId5">
              <a:alphaModFix/>
            </a:blip>
            <a:srcRect b="0" l="0" r="0" t="0"/>
            <a:stretch/>
          </p:blipFill>
          <p:spPr>
            <a:xfrm>
              <a:off x="866484" y="1455543"/>
              <a:ext cx="2086266" cy="885949"/>
            </a:xfrm>
            <a:prstGeom prst="rect">
              <a:avLst/>
            </a:prstGeom>
            <a:noFill/>
            <a:ln>
              <a:noFill/>
            </a:ln>
          </p:spPr>
        </p:pic>
      </p:grpSp>
      <p:sp>
        <p:nvSpPr>
          <p:cNvPr id="916" name="Google Shape;916;p73"/>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20" name="Shape 920"/>
        <p:cNvGrpSpPr/>
        <p:nvPr/>
      </p:nvGrpSpPr>
      <p:grpSpPr>
        <a:xfrm>
          <a:off x="0" y="0"/>
          <a:ext cx="0" cy="0"/>
          <a:chOff x="0" y="0"/>
          <a:chExt cx="0" cy="0"/>
        </a:xfrm>
      </p:grpSpPr>
      <p:sp>
        <p:nvSpPr>
          <p:cNvPr id="921" name="Google Shape;921;p74"/>
          <p:cNvSpPr txBox="1"/>
          <p:nvPr>
            <p:ph type="title"/>
          </p:nvPr>
        </p:nvSpPr>
        <p:spPr>
          <a:xfrm>
            <a:off x="4013465" y="609600"/>
            <a:ext cx="7254092" cy="970450"/>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p>
            <a:pPr indent="0" lvl="0" marL="0" rtl="0" algn="ctr">
              <a:spcBef>
                <a:spcPts val="0"/>
              </a:spcBef>
              <a:spcAft>
                <a:spcPts val="0"/>
              </a:spcAft>
              <a:buClr>
                <a:srgbClr val="7B4332"/>
              </a:buClr>
              <a:buSzPts val="3600"/>
              <a:buFont typeface="Lustria"/>
              <a:buNone/>
            </a:pPr>
            <a:r>
              <a:rPr lang="es-MX" sz="3600">
                <a:solidFill>
                  <a:srgbClr val="7B4332"/>
                </a:solidFill>
              </a:rPr>
              <a:t>5.i. Evaluación. Formatos. Prerrequisitos.</a:t>
            </a:r>
            <a:br>
              <a:rPr lang="es-MX" sz="3600">
                <a:solidFill>
                  <a:srgbClr val="7B4332"/>
                </a:solidFill>
              </a:rPr>
            </a:br>
            <a:r>
              <a:rPr lang="es-MX" sz="3600">
                <a:solidFill>
                  <a:srgbClr val="7B4332"/>
                </a:solidFill>
              </a:rPr>
              <a:t>Sesión por sesión 3. Producto 11.</a:t>
            </a:r>
            <a:endParaRPr sz="3600"/>
          </a:p>
        </p:txBody>
      </p:sp>
      <p:pic>
        <p:nvPicPr>
          <p:cNvPr id="922" name="Google Shape;922;p74"/>
          <p:cNvPicPr preferRelativeResize="0"/>
          <p:nvPr>
            <p:ph idx="1" type="body"/>
          </p:nvPr>
        </p:nvPicPr>
        <p:blipFill rotWithShape="1">
          <a:blip r:embed="rId3">
            <a:alphaModFix/>
          </a:blip>
          <a:srcRect b="0" l="0" r="0" t="0"/>
          <a:stretch/>
        </p:blipFill>
        <p:spPr>
          <a:xfrm>
            <a:off x="2529156" y="2284900"/>
            <a:ext cx="6195229" cy="4059237"/>
          </a:xfrm>
          <a:prstGeom prst="rect">
            <a:avLst/>
          </a:prstGeom>
          <a:noFill/>
          <a:ln>
            <a:noFill/>
          </a:ln>
          <a:effectLst>
            <a:outerShdw blurRad="25400">
              <a:srgbClr val="000000">
                <a:alpha val="45882"/>
              </a:srgbClr>
            </a:outerShdw>
          </a:effectLst>
        </p:spPr>
      </p:pic>
      <p:grpSp>
        <p:nvGrpSpPr>
          <p:cNvPr id="923" name="Google Shape;923;p74"/>
          <p:cNvGrpSpPr/>
          <p:nvPr/>
        </p:nvGrpSpPr>
        <p:grpSpPr>
          <a:xfrm>
            <a:off x="66676" y="66675"/>
            <a:ext cx="3295650" cy="1781175"/>
            <a:chOff x="66675" y="66675"/>
            <a:chExt cx="4048125" cy="2274817"/>
          </a:xfrm>
        </p:grpSpPr>
        <p:pic>
          <p:nvPicPr>
            <p:cNvPr id="924" name="Google Shape;924;p74"/>
            <p:cNvPicPr preferRelativeResize="0"/>
            <p:nvPr/>
          </p:nvPicPr>
          <p:blipFill rotWithShape="1">
            <a:blip r:embed="rId4">
              <a:alphaModFix/>
            </a:blip>
            <a:srcRect b="0" l="66823" r="0" t="0"/>
            <a:stretch/>
          </p:blipFill>
          <p:spPr>
            <a:xfrm>
              <a:off x="66675" y="66675"/>
              <a:ext cx="4048125" cy="1831843"/>
            </a:xfrm>
            <a:prstGeom prst="rect">
              <a:avLst/>
            </a:prstGeom>
            <a:noFill/>
            <a:ln>
              <a:noFill/>
            </a:ln>
          </p:spPr>
        </p:pic>
        <p:pic>
          <p:nvPicPr>
            <p:cNvPr id="925" name="Google Shape;925;p74"/>
            <p:cNvPicPr preferRelativeResize="0"/>
            <p:nvPr/>
          </p:nvPicPr>
          <p:blipFill rotWithShape="1">
            <a:blip r:embed="rId5">
              <a:alphaModFix/>
            </a:blip>
            <a:srcRect b="0" l="0" r="0" t="0"/>
            <a:stretch/>
          </p:blipFill>
          <p:spPr>
            <a:xfrm>
              <a:off x="866484" y="1455543"/>
              <a:ext cx="2086266" cy="885949"/>
            </a:xfrm>
            <a:prstGeom prst="rect">
              <a:avLst/>
            </a:prstGeom>
            <a:noFill/>
            <a:ln>
              <a:noFill/>
            </a:ln>
          </p:spPr>
        </p:pic>
      </p:grpSp>
      <p:sp>
        <p:nvSpPr>
          <p:cNvPr id="926" name="Google Shape;926;p74"/>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30" name="Shape 930"/>
        <p:cNvGrpSpPr/>
        <p:nvPr/>
      </p:nvGrpSpPr>
      <p:grpSpPr>
        <a:xfrm>
          <a:off x="0" y="0"/>
          <a:ext cx="0" cy="0"/>
          <a:chOff x="0" y="0"/>
          <a:chExt cx="0" cy="0"/>
        </a:xfrm>
      </p:grpSpPr>
      <p:sp>
        <p:nvSpPr>
          <p:cNvPr id="931" name="Google Shape;931;p75"/>
          <p:cNvSpPr txBox="1"/>
          <p:nvPr>
            <p:ph type="title"/>
          </p:nvPr>
        </p:nvSpPr>
        <p:spPr>
          <a:xfrm>
            <a:off x="3448049" y="609600"/>
            <a:ext cx="7819507" cy="970450"/>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p>
            <a:pPr indent="0" lvl="0" marL="0" rtl="0" algn="ctr">
              <a:spcBef>
                <a:spcPts val="0"/>
              </a:spcBef>
              <a:spcAft>
                <a:spcPts val="0"/>
              </a:spcAft>
              <a:buClr>
                <a:srgbClr val="7B4332"/>
              </a:buClr>
              <a:buSzPts val="3600"/>
              <a:buFont typeface="Lustria"/>
              <a:buNone/>
            </a:pPr>
            <a:r>
              <a:rPr lang="es-MX" sz="3600">
                <a:solidFill>
                  <a:srgbClr val="7B4332"/>
                </a:solidFill>
              </a:rPr>
              <a:t>5.i. Evaluación. Formatos. Prerrequisitos.</a:t>
            </a:r>
            <a:br>
              <a:rPr lang="es-MX" sz="3600">
                <a:solidFill>
                  <a:srgbClr val="7B4332"/>
                </a:solidFill>
              </a:rPr>
            </a:br>
            <a:r>
              <a:rPr lang="es-MX" sz="3600">
                <a:solidFill>
                  <a:srgbClr val="7B4332"/>
                </a:solidFill>
              </a:rPr>
              <a:t>Sesión por sesión 4. Producto 11.</a:t>
            </a:r>
            <a:endParaRPr sz="3600"/>
          </a:p>
        </p:txBody>
      </p:sp>
      <p:pic>
        <p:nvPicPr>
          <p:cNvPr id="932" name="Google Shape;932;p75"/>
          <p:cNvPicPr preferRelativeResize="0"/>
          <p:nvPr>
            <p:ph idx="1" type="body"/>
          </p:nvPr>
        </p:nvPicPr>
        <p:blipFill rotWithShape="1">
          <a:blip r:embed="rId3">
            <a:alphaModFix/>
          </a:blip>
          <a:srcRect b="0" l="0" r="0" t="0"/>
          <a:stretch/>
        </p:blipFill>
        <p:spPr>
          <a:xfrm>
            <a:off x="3023154" y="2693988"/>
            <a:ext cx="5831366" cy="4059237"/>
          </a:xfrm>
          <a:prstGeom prst="rect">
            <a:avLst/>
          </a:prstGeom>
          <a:noFill/>
          <a:ln>
            <a:noFill/>
          </a:ln>
          <a:effectLst>
            <a:outerShdw blurRad="25400">
              <a:srgbClr val="000000">
                <a:alpha val="45882"/>
              </a:srgbClr>
            </a:outerShdw>
          </a:effectLst>
        </p:spPr>
      </p:pic>
      <p:grpSp>
        <p:nvGrpSpPr>
          <p:cNvPr id="933" name="Google Shape;933;p75"/>
          <p:cNvGrpSpPr/>
          <p:nvPr/>
        </p:nvGrpSpPr>
        <p:grpSpPr>
          <a:xfrm>
            <a:off x="66676" y="66675"/>
            <a:ext cx="3295650" cy="1781175"/>
            <a:chOff x="66675" y="66675"/>
            <a:chExt cx="4048125" cy="2274817"/>
          </a:xfrm>
        </p:grpSpPr>
        <p:pic>
          <p:nvPicPr>
            <p:cNvPr id="934" name="Google Shape;934;p75"/>
            <p:cNvPicPr preferRelativeResize="0"/>
            <p:nvPr/>
          </p:nvPicPr>
          <p:blipFill rotWithShape="1">
            <a:blip r:embed="rId4">
              <a:alphaModFix/>
            </a:blip>
            <a:srcRect b="0" l="66823" r="0" t="0"/>
            <a:stretch/>
          </p:blipFill>
          <p:spPr>
            <a:xfrm>
              <a:off x="66675" y="66675"/>
              <a:ext cx="4048125" cy="1831843"/>
            </a:xfrm>
            <a:prstGeom prst="rect">
              <a:avLst/>
            </a:prstGeom>
            <a:noFill/>
            <a:ln>
              <a:noFill/>
            </a:ln>
          </p:spPr>
        </p:pic>
        <p:pic>
          <p:nvPicPr>
            <p:cNvPr id="935" name="Google Shape;935;p75"/>
            <p:cNvPicPr preferRelativeResize="0"/>
            <p:nvPr/>
          </p:nvPicPr>
          <p:blipFill rotWithShape="1">
            <a:blip r:embed="rId5">
              <a:alphaModFix/>
            </a:blip>
            <a:srcRect b="0" l="0" r="0" t="0"/>
            <a:stretch/>
          </p:blipFill>
          <p:spPr>
            <a:xfrm>
              <a:off x="866484" y="1455543"/>
              <a:ext cx="2086266" cy="885949"/>
            </a:xfrm>
            <a:prstGeom prst="rect">
              <a:avLst/>
            </a:prstGeom>
            <a:noFill/>
            <a:ln>
              <a:noFill/>
            </a:ln>
          </p:spPr>
        </p:pic>
      </p:grpSp>
      <p:sp>
        <p:nvSpPr>
          <p:cNvPr id="936" name="Google Shape;936;p75"/>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0" name="Shape 940"/>
        <p:cNvGrpSpPr/>
        <p:nvPr/>
      </p:nvGrpSpPr>
      <p:grpSpPr>
        <a:xfrm>
          <a:off x="0" y="0"/>
          <a:ext cx="0" cy="0"/>
          <a:chOff x="0" y="0"/>
          <a:chExt cx="0" cy="0"/>
        </a:xfrm>
      </p:grpSpPr>
      <p:sp>
        <p:nvSpPr>
          <p:cNvPr id="941" name="Google Shape;941;p76"/>
          <p:cNvSpPr txBox="1"/>
          <p:nvPr>
            <p:ph type="title"/>
          </p:nvPr>
        </p:nvSpPr>
        <p:spPr>
          <a:xfrm>
            <a:off x="3067420" y="66675"/>
            <a:ext cx="8613774" cy="1325563"/>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p>
            <a:pPr indent="0" lvl="0" marL="0" rtl="0" algn="ctr">
              <a:spcBef>
                <a:spcPts val="0"/>
              </a:spcBef>
              <a:spcAft>
                <a:spcPts val="0"/>
              </a:spcAft>
              <a:buClr>
                <a:srgbClr val="7B4332"/>
              </a:buClr>
              <a:buSzPts val="4410"/>
              <a:buFont typeface="Lustria"/>
              <a:buNone/>
            </a:pPr>
            <a:r>
              <a:rPr lang="es-MX" sz="4410">
                <a:solidFill>
                  <a:srgbClr val="7B4332"/>
                </a:solidFill>
              </a:rPr>
              <a:t>5.i. Evaluación. Formatos. Grupo Heterogéneo. Producto 12.</a:t>
            </a:r>
            <a:br>
              <a:rPr lang="es-MX" sz="4410">
                <a:solidFill>
                  <a:srgbClr val="7B4332"/>
                </a:solidFill>
              </a:rPr>
            </a:br>
            <a:endParaRPr sz="1080"/>
          </a:p>
        </p:txBody>
      </p:sp>
      <p:grpSp>
        <p:nvGrpSpPr>
          <p:cNvPr id="942" name="Google Shape;942;p76"/>
          <p:cNvGrpSpPr/>
          <p:nvPr/>
        </p:nvGrpSpPr>
        <p:grpSpPr>
          <a:xfrm>
            <a:off x="66676" y="66675"/>
            <a:ext cx="3295650" cy="1781175"/>
            <a:chOff x="66675" y="66675"/>
            <a:chExt cx="4048125" cy="2274817"/>
          </a:xfrm>
        </p:grpSpPr>
        <p:pic>
          <p:nvPicPr>
            <p:cNvPr id="943" name="Google Shape;943;p76"/>
            <p:cNvPicPr preferRelativeResize="0"/>
            <p:nvPr/>
          </p:nvPicPr>
          <p:blipFill rotWithShape="1">
            <a:blip r:embed="rId3">
              <a:alphaModFix/>
            </a:blip>
            <a:srcRect b="0" l="66823" r="0" t="0"/>
            <a:stretch/>
          </p:blipFill>
          <p:spPr>
            <a:xfrm>
              <a:off x="66675" y="66675"/>
              <a:ext cx="4048125" cy="1831843"/>
            </a:xfrm>
            <a:prstGeom prst="rect">
              <a:avLst/>
            </a:prstGeom>
            <a:noFill/>
            <a:ln>
              <a:noFill/>
            </a:ln>
          </p:spPr>
        </p:pic>
        <p:pic>
          <p:nvPicPr>
            <p:cNvPr id="944" name="Google Shape;944;p76"/>
            <p:cNvPicPr preferRelativeResize="0"/>
            <p:nvPr/>
          </p:nvPicPr>
          <p:blipFill rotWithShape="1">
            <a:blip r:embed="rId4">
              <a:alphaModFix/>
            </a:blip>
            <a:srcRect b="0" l="0" r="0" t="0"/>
            <a:stretch/>
          </p:blipFill>
          <p:spPr>
            <a:xfrm>
              <a:off x="866484" y="1455543"/>
              <a:ext cx="2086266" cy="885949"/>
            </a:xfrm>
            <a:prstGeom prst="rect">
              <a:avLst/>
            </a:prstGeom>
            <a:noFill/>
            <a:ln>
              <a:noFill/>
            </a:ln>
          </p:spPr>
        </p:pic>
      </p:grpSp>
      <p:sp>
        <p:nvSpPr>
          <p:cNvPr id="945" name="Google Shape;945;p76"/>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MX"/>
              <a:t>‹#›</a:t>
            </a:fld>
            <a:endParaRPr/>
          </a:p>
        </p:txBody>
      </p:sp>
      <p:pic>
        <p:nvPicPr>
          <p:cNvPr id="946" name="Google Shape;946;p76"/>
          <p:cNvPicPr preferRelativeResize="0"/>
          <p:nvPr/>
        </p:nvPicPr>
        <p:blipFill rotWithShape="1">
          <a:blip r:embed="rId5">
            <a:alphaModFix/>
          </a:blip>
          <a:srcRect b="0" l="0" r="0" t="0"/>
          <a:stretch/>
        </p:blipFill>
        <p:spPr>
          <a:xfrm>
            <a:off x="4229100" y="1234901"/>
            <a:ext cx="6406232" cy="4831431"/>
          </a:xfrm>
          <a:prstGeom prst="rect">
            <a:avLst/>
          </a:prstGeom>
          <a:noFill/>
          <a:ln>
            <a:noFill/>
          </a:ln>
        </p:spPr>
      </p:pic>
      <p:sp>
        <p:nvSpPr>
          <p:cNvPr id="947" name="Google Shape;947;p76"/>
          <p:cNvSpPr txBox="1"/>
          <p:nvPr/>
        </p:nvSpPr>
        <p:spPr>
          <a:xfrm>
            <a:off x="879308" y="6256832"/>
            <a:ext cx="1069928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MX" sz="1800">
                <a:solidFill>
                  <a:schemeClr val="lt1"/>
                </a:solidFill>
                <a:latin typeface="Lustria"/>
                <a:ea typeface="Lustria"/>
                <a:cs typeface="Lustria"/>
                <a:sym typeface="Lustria"/>
              </a:rPr>
              <a:t>Nota: El planeador sesión por sesión, se integró al interdisciplinario, producto 8 de esta presentación.</a:t>
            </a:r>
            <a:endParaRPr sz="1800">
              <a:solidFill>
                <a:schemeClr val="lt1"/>
              </a:solidFill>
              <a:latin typeface="Lustria"/>
              <a:ea typeface="Lustria"/>
              <a:cs typeface="Lustria"/>
              <a:sym typeface="Lustria"/>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1" name="Shape 951"/>
        <p:cNvGrpSpPr/>
        <p:nvPr/>
      </p:nvGrpSpPr>
      <p:grpSpPr>
        <a:xfrm>
          <a:off x="0" y="0"/>
          <a:ext cx="0" cy="0"/>
          <a:chOff x="0" y="0"/>
          <a:chExt cx="0" cy="0"/>
        </a:xfrm>
      </p:grpSpPr>
      <p:sp>
        <p:nvSpPr>
          <p:cNvPr id="952" name="Google Shape;952;p77"/>
          <p:cNvSpPr txBox="1"/>
          <p:nvPr>
            <p:ph type="title"/>
          </p:nvPr>
        </p:nvSpPr>
        <p:spPr>
          <a:xfrm>
            <a:off x="3362326" y="365125"/>
            <a:ext cx="8613774" cy="1325563"/>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p>
            <a:pPr indent="0" lvl="0" marL="0" rtl="0" algn="ctr">
              <a:spcBef>
                <a:spcPts val="0"/>
              </a:spcBef>
              <a:spcAft>
                <a:spcPts val="0"/>
              </a:spcAft>
              <a:buClr>
                <a:srgbClr val="7B4332"/>
              </a:buClr>
              <a:buSzPts val="4410"/>
              <a:buFont typeface="Lustria"/>
              <a:buNone/>
            </a:pPr>
            <a:r>
              <a:rPr lang="es-MX" sz="4410">
                <a:solidFill>
                  <a:srgbClr val="7B4332"/>
                </a:solidFill>
              </a:rPr>
              <a:t>5.i. Evaluación. Formatos. Grupo Heterogéneo. Producto 12.</a:t>
            </a:r>
            <a:br>
              <a:rPr lang="es-MX" sz="4410">
                <a:solidFill>
                  <a:srgbClr val="7B4332"/>
                </a:solidFill>
              </a:rPr>
            </a:br>
            <a:endParaRPr sz="1080"/>
          </a:p>
        </p:txBody>
      </p:sp>
      <p:grpSp>
        <p:nvGrpSpPr>
          <p:cNvPr id="953" name="Google Shape;953;p77"/>
          <p:cNvGrpSpPr/>
          <p:nvPr/>
        </p:nvGrpSpPr>
        <p:grpSpPr>
          <a:xfrm>
            <a:off x="66676" y="66675"/>
            <a:ext cx="3295650" cy="1781175"/>
            <a:chOff x="66675" y="66675"/>
            <a:chExt cx="4048125" cy="2274817"/>
          </a:xfrm>
        </p:grpSpPr>
        <p:pic>
          <p:nvPicPr>
            <p:cNvPr id="954" name="Google Shape;954;p77"/>
            <p:cNvPicPr preferRelativeResize="0"/>
            <p:nvPr/>
          </p:nvPicPr>
          <p:blipFill rotWithShape="1">
            <a:blip r:embed="rId3">
              <a:alphaModFix/>
            </a:blip>
            <a:srcRect b="0" l="66823" r="0" t="0"/>
            <a:stretch/>
          </p:blipFill>
          <p:spPr>
            <a:xfrm>
              <a:off x="66675" y="66675"/>
              <a:ext cx="4048125" cy="1831843"/>
            </a:xfrm>
            <a:prstGeom prst="rect">
              <a:avLst/>
            </a:prstGeom>
            <a:noFill/>
            <a:ln>
              <a:noFill/>
            </a:ln>
          </p:spPr>
        </p:pic>
        <p:pic>
          <p:nvPicPr>
            <p:cNvPr id="955" name="Google Shape;955;p77"/>
            <p:cNvPicPr preferRelativeResize="0"/>
            <p:nvPr/>
          </p:nvPicPr>
          <p:blipFill rotWithShape="1">
            <a:blip r:embed="rId4">
              <a:alphaModFix/>
            </a:blip>
            <a:srcRect b="0" l="0" r="0" t="0"/>
            <a:stretch/>
          </p:blipFill>
          <p:spPr>
            <a:xfrm>
              <a:off x="866484" y="1455543"/>
              <a:ext cx="2086266" cy="885949"/>
            </a:xfrm>
            <a:prstGeom prst="rect">
              <a:avLst/>
            </a:prstGeom>
            <a:noFill/>
            <a:ln>
              <a:noFill/>
            </a:ln>
          </p:spPr>
        </p:pic>
      </p:grpSp>
      <p:sp>
        <p:nvSpPr>
          <p:cNvPr id="956" name="Google Shape;956;p77"/>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MX"/>
              <a:t>‹#›</a:t>
            </a:fld>
            <a:endParaRPr/>
          </a:p>
        </p:txBody>
      </p:sp>
      <p:pic>
        <p:nvPicPr>
          <p:cNvPr id="957" name="Google Shape;957;p77"/>
          <p:cNvPicPr preferRelativeResize="0"/>
          <p:nvPr/>
        </p:nvPicPr>
        <p:blipFill rotWithShape="1">
          <a:blip r:embed="rId5">
            <a:alphaModFix/>
          </a:blip>
          <a:srcRect b="0" l="0" r="0" t="0"/>
          <a:stretch/>
        </p:blipFill>
        <p:spPr>
          <a:xfrm>
            <a:off x="3362326" y="1690688"/>
            <a:ext cx="6404215" cy="4297465"/>
          </a:xfrm>
          <a:prstGeom prst="rect">
            <a:avLst/>
          </a:prstGeom>
          <a:noFill/>
          <a:ln>
            <a:noFill/>
          </a:ln>
        </p:spPr>
      </p:pic>
      <p:sp>
        <p:nvSpPr>
          <p:cNvPr id="958" name="Google Shape;958;p77"/>
          <p:cNvSpPr txBox="1"/>
          <p:nvPr/>
        </p:nvSpPr>
        <p:spPr>
          <a:xfrm>
            <a:off x="879308" y="6256832"/>
            <a:ext cx="1069928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MX" sz="1800">
                <a:solidFill>
                  <a:schemeClr val="lt1"/>
                </a:solidFill>
                <a:latin typeface="Lustria"/>
                <a:ea typeface="Lustria"/>
                <a:cs typeface="Lustria"/>
                <a:sym typeface="Lustria"/>
              </a:rPr>
              <a:t>Nota: El planeador sesión por sesión, se integró al interdisciplinario, producto 8 de esta presentación.</a:t>
            </a:r>
            <a:endParaRPr sz="1800">
              <a:solidFill>
                <a:schemeClr val="lt1"/>
              </a:solidFill>
              <a:latin typeface="Lustria"/>
              <a:ea typeface="Lustria"/>
              <a:cs typeface="Lustria"/>
              <a:sym typeface="Lustria"/>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62" name="Shape 962"/>
        <p:cNvGrpSpPr/>
        <p:nvPr/>
      </p:nvGrpSpPr>
      <p:grpSpPr>
        <a:xfrm>
          <a:off x="0" y="0"/>
          <a:ext cx="0" cy="0"/>
          <a:chOff x="0" y="0"/>
          <a:chExt cx="0" cy="0"/>
        </a:xfrm>
      </p:grpSpPr>
      <p:sp>
        <p:nvSpPr>
          <p:cNvPr id="963" name="Google Shape;963;p78"/>
          <p:cNvSpPr txBox="1"/>
          <p:nvPr>
            <p:ph type="title"/>
          </p:nvPr>
        </p:nvSpPr>
        <p:spPr>
          <a:xfrm>
            <a:off x="3362326" y="365125"/>
            <a:ext cx="8613774" cy="1325563"/>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p>
            <a:pPr indent="0" lvl="0" marL="0" rtl="0" algn="ctr">
              <a:spcBef>
                <a:spcPts val="0"/>
              </a:spcBef>
              <a:spcAft>
                <a:spcPts val="0"/>
              </a:spcAft>
              <a:buClr>
                <a:srgbClr val="7B4332"/>
              </a:buClr>
              <a:buSzPts val="4410"/>
              <a:buFont typeface="Lustria"/>
              <a:buNone/>
            </a:pPr>
            <a:r>
              <a:rPr lang="es-MX" sz="4410">
                <a:solidFill>
                  <a:srgbClr val="7B4332"/>
                </a:solidFill>
              </a:rPr>
              <a:t>5.i. Evaluación. Formatos. Grupo Heterogéneo. Producto 12.</a:t>
            </a:r>
            <a:br>
              <a:rPr lang="es-MX" sz="4410">
                <a:solidFill>
                  <a:srgbClr val="7B4332"/>
                </a:solidFill>
              </a:rPr>
            </a:br>
            <a:endParaRPr sz="1080"/>
          </a:p>
        </p:txBody>
      </p:sp>
      <p:grpSp>
        <p:nvGrpSpPr>
          <p:cNvPr id="964" name="Google Shape;964;p78"/>
          <p:cNvGrpSpPr/>
          <p:nvPr/>
        </p:nvGrpSpPr>
        <p:grpSpPr>
          <a:xfrm>
            <a:off x="66676" y="66675"/>
            <a:ext cx="3295650" cy="1781175"/>
            <a:chOff x="66675" y="66675"/>
            <a:chExt cx="4048125" cy="2274817"/>
          </a:xfrm>
        </p:grpSpPr>
        <p:pic>
          <p:nvPicPr>
            <p:cNvPr id="965" name="Google Shape;965;p78"/>
            <p:cNvPicPr preferRelativeResize="0"/>
            <p:nvPr/>
          </p:nvPicPr>
          <p:blipFill rotWithShape="1">
            <a:blip r:embed="rId4">
              <a:alphaModFix/>
            </a:blip>
            <a:srcRect b="0" l="66823" r="0" t="0"/>
            <a:stretch/>
          </p:blipFill>
          <p:spPr>
            <a:xfrm>
              <a:off x="66675" y="66675"/>
              <a:ext cx="4048125" cy="1831843"/>
            </a:xfrm>
            <a:prstGeom prst="rect">
              <a:avLst/>
            </a:prstGeom>
            <a:noFill/>
            <a:ln>
              <a:noFill/>
            </a:ln>
          </p:spPr>
        </p:pic>
        <p:pic>
          <p:nvPicPr>
            <p:cNvPr id="966" name="Google Shape;966;p78"/>
            <p:cNvPicPr preferRelativeResize="0"/>
            <p:nvPr/>
          </p:nvPicPr>
          <p:blipFill rotWithShape="1">
            <a:blip r:embed="rId5">
              <a:alphaModFix/>
            </a:blip>
            <a:srcRect b="0" l="0" r="0" t="0"/>
            <a:stretch/>
          </p:blipFill>
          <p:spPr>
            <a:xfrm>
              <a:off x="866484" y="1455543"/>
              <a:ext cx="2086266" cy="885949"/>
            </a:xfrm>
            <a:prstGeom prst="rect">
              <a:avLst/>
            </a:prstGeom>
            <a:noFill/>
            <a:ln>
              <a:noFill/>
            </a:ln>
          </p:spPr>
        </p:pic>
      </p:grpSp>
      <p:sp>
        <p:nvSpPr>
          <p:cNvPr id="967" name="Google Shape;967;p78"/>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MX"/>
              <a:t>‹#›</a:t>
            </a:fld>
            <a:endParaRPr/>
          </a:p>
        </p:txBody>
      </p:sp>
      <p:pic>
        <p:nvPicPr>
          <p:cNvPr id="968" name="Google Shape;968;p78"/>
          <p:cNvPicPr preferRelativeResize="0"/>
          <p:nvPr/>
        </p:nvPicPr>
        <p:blipFill rotWithShape="1">
          <a:blip r:embed="rId6">
            <a:alphaModFix/>
          </a:blip>
          <a:srcRect b="0" l="0" r="0" t="0"/>
          <a:stretch/>
        </p:blipFill>
        <p:spPr>
          <a:xfrm>
            <a:off x="2553070" y="1784874"/>
            <a:ext cx="5507904" cy="4280963"/>
          </a:xfrm>
          <a:prstGeom prst="rect">
            <a:avLst/>
          </a:prstGeom>
          <a:noFill/>
          <a:ln>
            <a:noFill/>
          </a:ln>
        </p:spPr>
      </p:pic>
      <p:sp>
        <p:nvSpPr>
          <p:cNvPr id="969" name="Google Shape;969;p78"/>
          <p:cNvSpPr txBox="1"/>
          <p:nvPr/>
        </p:nvSpPr>
        <p:spPr>
          <a:xfrm>
            <a:off x="879308" y="6256832"/>
            <a:ext cx="1069928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MX" sz="1800">
                <a:solidFill>
                  <a:schemeClr val="lt1"/>
                </a:solidFill>
                <a:latin typeface="Lustria"/>
                <a:ea typeface="Lustria"/>
                <a:cs typeface="Lustria"/>
                <a:sym typeface="Lustria"/>
              </a:rPr>
              <a:t>Nota: El planeador sesión por sesión, se integró al interdisciplinario, producto 8 de esta presentación.</a:t>
            </a:r>
            <a:endParaRPr sz="1800">
              <a:solidFill>
                <a:schemeClr val="lt1"/>
              </a:solidFill>
              <a:latin typeface="Lustria"/>
              <a:ea typeface="Lustria"/>
              <a:cs typeface="Lustria"/>
              <a:sym typeface="Lustria"/>
            </a:endParaRPr>
          </a:p>
        </p:txBody>
      </p:sp>
      <p:pic>
        <p:nvPicPr>
          <p:cNvPr id="970" name="Google Shape;970;p78"/>
          <p:cNvPicPr preferRelativeResize="0"/>
          <p:nvPr/>
        </p:nvPicPr>
        <p:blipFill/>
        <p:spPr>
          <a:xfrm>
            <a:off x="6081713" y="3360420"/>
            <a:ext cx="28575" cy="52705"/>
          </a:xfrm>
          <a:prstGeom prst="rect">
            <a:avLst/>
          </a:prstGeom>
          <a:solidFill>
            <a:srgbClr val="FFFFFF"/>
          </a:solidFill>
          <a:ln>
            <a:noFill/>
          </a:ln>
        </p:spPr>
      </p:pic>
      <p:graphicFrame>
        <p:nvGraphicFramePr>
          <p:cNvPr id="971" name="Google Shape;971;p78"/>
          <p:cNvGraphicFramePr/>
          <p:nvPr/>
        </p:nvGraphicFramePr>
        <p:xfrm>
          <a:off x="9549129" y="2481580"/>
          <a:ext cx="914400" cy="771525"/>
        </p:xfrm>
        <a:graphic>
          <a:graphicData uri="http://schemas.openxmlformats.org/presentationml/2006/ole">
            <mc:AlternateContent>
              <mc:Choice Requires="v">
                <p:oleObj r:id="rId7" imgH="771525" imgW="914400" progId="Package" spid="_x0000_s1">
                  <p:embed/>
                </p:oleObj>
              </mc:Choice>
              <mc:Fallback>
                <p:oleObj r:id="rId8" imgH="771525" imgW="914400" progId="Package">
                  <p:embed/>
                  <p:pic>
                    <p:nvPicPr>
                      <p:cNvPr id="971" name="Google Shape;971;p78"/>
                      <p:cNvPicPr preferRelativeResize="0"/>
                      <p:nvPr/>
                    </p:nvPicPr>
                    <p:blipFill rotWithShape="1">
                      <a:blip r:embed="rId9">
                        <a:alphaModFix/>
                      </a:blip>
                      <a:srcRect b="0" l="0" r="0" t="0"/>
                      <a:stretch/>
                    </p:blipFill>
                    <p:spPr>
                      <a:xfrm>
                        <a:off x="9549129" y="2481580"/>
                        <a:ext cx="914400" cy="771525"/>
                      </a:xfrm>
                      <a:prstGeom prst="rect">
                        <a:avLst/>
                      </a:prstGeom>
                      <a:noFill/>
                      <a:ln>
                        <a:noFill/>
                      </a:ln>
                    </p:spPr>
                  </p:pic>
                </p:oleObj>
              </mc:Fallback>
            </mc:AlternateContent>
          </a:graphicData>
        </a:graphic>
      </p:graphicFrame>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75" name="Shape 975"/>
        <p:cNvGrpSpPr/>
        <p:nvPr/>
      </p:nvGrpSpPr>
      <p:grpSpPr>
        <a:xfrm>
          <a:off x="0" y="0"/>
          <a:ext cx="0" cy="0"/>
          <a:chOff x="0" y="0"/>
          <a:chExt cx="0" cy="0"/>
        </a:xfrm>
      </p:grpSpPr>
      <p:sp>
        <p:nvSpPr>
          <p:cNvPr id="976" name="Google Shape;976;p79"/>
          <p:cNvSpPr txBox="1"/>
          <p:nvPr>
            <p:ph type="title"/>
          </p:nvPr>
        </p:nvSpPr>
        <p:spPr>
          <a:xfrm>
            <a:off x="4105275" y="323085"/>
            <a:ext cx="7248525" cy="534166"/>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p>
            <a:pPr indent="0" lvl="0" marL="0" rtl="0" algn="ctr">
              <a:spcBef>
                <a:spcPts val="0"/>
              </a:spcBef>
              <a:spcAft>
                <a:spcPts val="0"/>
              </a:spcAft>
              <a:buClr>
                <a:srgbClr val="7B4332"/>
              </a:buClr>
              <a:buSzPts val="4410"/>
              <a:buFont typeface="Lustria"/>
              <a:buNone/>
            </a:pPr>
            <a:r>
              <a:rPr lang="es-MX" sz="4410">
                <a:solidFill>
                  <a:srgbClr val="7B4332"/>
                </a:solidFill>
              </a:rPr>
              <a:t>Fotografías 3ra. sesión</a:t>
            </a:r>
            <a:endParaRPr sz="1080"/>
          </a:p>
        </p:txBody>
      </p:sp>
      <p:pic>
        <p:nvPicPr>
          <p:cNvPr id="977" name="Google Shape;977;p79"/>
          <p:cNvPicPr preferRelativeResize="0"/>
          <p:nvPr/>
        </p:nvPicPr>
        <p:blipFill rotWithShape="1">
          <a:blip r:embed="rId3">
            <a:alphaModFix/>
          </a:blip>
          <a:srcRect b="0" l="0" r="0" t="0"/>
          <a:stretch/>
        </p:blipFill>
        <p:spPr>
          <a:xfrm>
            <a:off x="154537" y="1622805"/>
            <a:ext cx="7434507" cy="2913825"/>
          </a:xfrm>
          <a:prstGeom prst="rect">
            <a:avLst/>
          </a:prstGeom>
          <a:noFill/>
          <a:ln>
            <a:noFill/>
          </a:ln>
        </p:spPr>
      </p:pic>
      <p:grpSp>
        <p:nvGrpSpPr>
          <p:cNvPr id="978" name="Google Shape;978;p79"/>
          <p:cNvGrpSpPr/>
          <p:nvPr/>
        </p:nvGrpSpPr>
        <p:grpSpPr>
          <a:xfrm>
            <a:off x="66676" y="66675"/>
            <a:ext cx="3295650" cy="1781175"/>
            <a:chOff x="66675" y="66675"/>
            <a:chExt cx="4048125" cy="2274817"/>
          </a:xfrm>
        </p:grpSpPr>
        <p:pic>
          <p:nvPicPr>
            <p:cNvPr id="979" name="Google Shape;979;p79"/>
            <p:cNvPicPr preferRelativeResize="0"/>
            <p:nvPr/>
          </p:nvPicPr>
          <p:blipFill rotWithShape="1">
            <a:blip r:embed="rId4">
              <a:alphaModFix/>
            </a:blip>
            <a:srcRect b="0" l="66823" r="0" t="0"/>
            <a:stretch/>
          </p:blipFill>
          <p:spPr>
            <a:xfrm>
              <a:off x="66675" y="66675"/>
              <a:ext cx="4048125" cy="1831843"/>
            </a:xfrm>
            <a:prstGeom prst="rect">
              <a:avLst/>
            </a:prstGeom>
            <a:noFill/>
            <a:ln>
              <a:noFill/>
            </a:ln>
          </p:spPr>
        </p:pic>
        <p:pic>
          <p:nvPicPr>
            <p:cNvPr id="980" name="Google Shape;980;p79"/>
            <p:cNvPicPr preferRelativeResize="0"/>
            <p:nvPr/>
          </p:nvPicPr>
          <p:blipFill rotWithShape="1">
            <a:blip r:embed="rId5">
              <a:alphaModFix/>
            </a:blip>
            <a:srcRect b="0" l="0" r="0" t="0"/>
            <a:stretch/>
          </p:blipFill>
          <p:spPr>
            <a:xfrm>
              <a:off x="866484" y="1455543"/>
              <a:ext cx="2086266" cy="885949"/>
            </a:xfrm>
            <a:prstGeom prst="rect">
              <a:avLst/>
            </a:prstGeom>
            <a:noFill/>
            <a:ln>
              <a:noFill/>
            </a:ln>
          </p:spPr>
        </p:pic>
      </p:grpSp>
      <p:pic>
        <p:nvPicPr>
          <p:cNvPr id="981" name="Google Shape;981;p79"/>
          <p:cNvPicPr preferRelativeResize="0"/>
          <p:nvPr/>
        </p:nvPicPr>
        <p:blipFill rotWithShape="1">
          <a:blip r:embed="rId6">
            <a:alphaModFix/>
          </a:blip>
          <a:srcRect b="0" l="0" r="0" t="0"/>
          <a:stretch/>
        </p:blipFill>
        <p:spPr>
          <a:xfrm>
            <a:off x="7729537" y="1101503"/>
            <a:ext cx="4254500" cy="3190875"/>
          </a:xfrm>
          <a:prstGeom prst="rect">
            <a:avLst/>
          </a:prstGeom>
          <a:noFill/>
          <a:ln>
            <a:noFill/>
          </a:ln>
        </p:spPr>
      </p:pic>
      <p:sp>
        <p:nvSpPr>
          <p:cNvPr id="982" name="Google Shape;982;p79"/>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MX"/>
              <a:t>‹#›</a:t>
            </a:fld>
            <a:endParaRPr/>
          </a:p>
        </p:txBody>
      </p:sp>
      <p:pic>
        <p:nvPicPr>
          <p:cNvPr id="983" name="Google Shape;983;p79"/>
          <p:cNvPicPr preferRelativeResize="0"/>
          <p:nvPr/>
        </p:nvPicPr>
        <p:blipFill rotWithShape="1">
          <a:blip r:embed="rId7">
            <a:alphaModFix/>
          </a:blip>
          <a:srcRect b="0" l="0" r="0" t="0"/>
          <a:stretch/>
        </p:blipFill>
        <p:spPr>
          <a:xfrm>
            <a:off x="5943124" y="3612587"/>
            <a:ext cx="4183856" cy="3137892"/>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7" name="Shape 987"/>
        <p:cNvGrpSpPr/>
        <p:nvPr/>
      </p:nvGrpSpPr>
      <p:grpSpPr>
        <a:xfrm>
          <a:off x="0" y="0"/>
          <a:ext cx="0" cy="0"/>
          <a:chOff x="0" y="0"/>
          <a:chExt cx="0" cy="0"/>
        </a:xfrm>
      </p:grpSpPr>
      <p:sp>
        <p:nvSpPr>
          <p:cNvPr id="988" name="Google Shape;988;p80"/>
          <p:cNvSpPr txBox="1"/>
          <p:nvPr/>
        </p:nvSpPr>
        <p:spPr>
          <a:xfrm>
            <a:off x="781049" y="139699"/>
            <a:ext cx="11172825" cy="6581776"/>
          </a:xfrm>
          <a:prstGeom prst="rect">
            <a:avLst/>
          </a:prstGeom>
          <a:noFill/>
          <a:ln>
            <a:noFill/>
          </a:ln>
        </p:spPr>
        <p:txBody>
          <a:bodyPr anchorCtr="0" anchor="t" bIns="45700" lIns="91425" spcFirstLastPara="1" rIns="91425" wrap="square" tIns="45700">
            <a:normAutofit/>
          </a:bodyPr>
          <a:lstStyle/>
          <a:p>
            <a:pPr indent="0" lvl="0" marL="0" marR="0" rtl="0" algn="l">
              <a:lnSpc>
                <a:spcPct val="80000"/>
              </a:lnSpc>
              <a:spcBef>
                <a:spcPts val="0"/>
              </a:spcBef>
              <a:spcAft>
                <a:spcPts val="0"/>
              </a:spcAft>
              <a:buClr>
                <a:schemeClr val="lt2"/>
              </a:buClr>
              <a:buSzPts val="2310"/>
              <a:buFont typeface="Noto Sans Symbols"/>
              <a:buNone/>
            </a:pPr>
            <a:r>
              <a:rPr lang="es-MX" sz="3300">
                <a:solidFill>
                  <a:srgbClr val="7B4332"/>
                </a:solidFill>
                <a:latin typeface="Lustria"/>
                <a:ea typeface="Lustria"/>
                <a:cs typeface="Lustria"/>
                <a:sym typeface="Lustria"/>
              </a:rPr>
              <a:t> </a:t>
            </a:r>
            <a:r>
              <a:rPr lang="es-MX" sz="3000">
                <a:solidFill>
                  <a:srgbClr val="7B4332"/>
                </a:solidFill>
                <a:latin typeface="Lustria"/>
                <a:ea typeface="Lustria"/>
                <a:cs typeface="Lustria"/>
                <a:sym typeface="Lustria"/>
              </a:rPr>
              <a:t>Lista de pasos para realizar una infografía digita. Producto 13.</a:t>
            </a:r>
            <a:endParaRPr/>
          </a:p>
          <a:p>
            <a:pPr indent="-306000" lvl="0" marL="342900" marR="0" rtl="0" algn="l">
              <a:lnSpc>
                <a:spcPct val="80000"/>
              </a:lnSpc>
              <a:spcBef>
                <a:spcPts val="800"/>
              </a:spcBef>
              <a:spcAft>
                <a:spcPts val="0"/>
              </a:spcAft>
              <a:buClr>
                <a:schemeClr val="lt2"/>
              </a:buClr>
              <a:buSzPts val="700"/>
              <a:buFont typeface="Noto Sans Symbols"/>
              <a:buChar char="◈"/>
            </a:pPr>
            <a:r>
              <a:rPr lang="es-MX" sz="1000">
                <a:solidFill>
                  <a:schemeClr val="lt2"/>
                </a:solidFill>
                <a:latin typeface="Lustria"/>
                <a:ea typeface="Lustria"/>
                <a:cs typeface="Lustria"/>
                <a:sym typeface="Lustria"/>
              </a:rPr>
              <a:t>1. Descargue la plantilla para hacer la infografía de Hubspot</a:t>
            </a:r>
            <a:endParaRPr/>
          </a:p>
          <a:p>
            <a:pPr indent="-306000" lvl="0" marL="342900" marR="0" rtl="0" algn="l">
              <a:lnSpc>
                <a:spcPct val="80000"/>
              </a:lnSpc>
              <a:spcBef>
                <a:spcPts val="800"/>
              </a:spcBef>
              <a:spcAft>
                <a:spcPts val="0"/>
              </a:spcAft>
              <a:buClr>
                <a:schemeClr val="lt2"/>
              </a:buClr>
              <a:buSzPts val="700"/>
              <a:buFont typeface="Noto Sans Symbols"/>
              <a:buChar char="◈"/>
            </a:pPr>
            <a:r>
              <a:rPr lang="es-MX" sz="1000">
                <a:solidFill>
                  <a:schemeClr val="lt2"/>
                </a:solidFill>
                <a:latin typeface="Lustria"/>
                <a:ea typeface="Lustria"/>
                <a:cs typeface="Lustria"/>
                <a:sym typeface="Lustria"/>
              </a:rPr>
              <a:t>Lo primero que debemos hacer es descargar </a:t>
            </a:r>
            <a:r>
              <a:rPr lang="es-MX" sz="1000" u="sng">
                <a:solidFill>
                  <a:schemeClr val="lt2"/>
                </a:solidFill>
                <a:latin typeface="Lustria"/>
                <a:ea typeface="Lustria"/>
                <a:cs typeface="Lustria"/>
                <a:sym typeface="Lustria"/>
                <a:hlinkClick r:id="rId3"/>
              </a:rPr>
              <a:t>la plantilla que ofrece Hubspot</a:t>
            </a:r>
            <a:r>
              <a:rPr lang="es-MX" sz="1000">
                <a:solidFill>
                  <a:schemeClr val="lt2"/>
                </a:solidFill>
                <a:latin typeface="Lustria"/>
                <a:ea typeface="Lustria"/>
                <a:cs typeface="Lustria"/>
                <a:sym typeface="Lustria"/>
              </a:rPr>
              <a:t> para utilizar PowerPoint para crear infografías (se debe registrar pero Hubspot es una entidad muy seria).</a:t>
            </a:r>
            <a:endParaRPr/>
          </a:p>
          <a:p>
            <a:pPr indent="-306000" lvl="0" marL="342900" marR="0" rtl="0" algn="l">
              <a:lnSpc>
                <a:spcPct val="80000"/>
              </a:lnSpc>
              <a:spcBef>
                <a:spcPts val="800"/>
              </a:spcBef>
              <a:spcAft>
                <a:spcPts val="0"/>
              </a:spcAft>
              <a:buClr>
                <a:schemeClr val="lt2"/>
              </a:buClr>
              <a:buSzPts val="700"/>
              <a:buFont typeface="Noto Sans Symbols"/>
              <a:buChar char="◈"/>
            </a:pPr>
            <a:r>
              <a:rPr lang="es-MX" sz="1000">
                <a:solidFill>
                  <a:schemeClr val="lt2"/>
                </a:solidFill>
                <a:latin typeface="Lustria"/>
                <a:ea typeface="Lustria"/>
                <a:cs typeface="Lustria"/>
                <a:sym typeface="Lustria"/>
              </a:rPr>
              <a:t>La plantilla nos suministra la posibilidad de realizar tres tipos de infografías:</a:t>
            </a:r>
            <a:endParaRPr/>
          </a:p>
          <a:p>
            <a:pPr indent="-306000" lvl="0" marL="342900" marR="0" rtl="0" algn="l">
              <a:lnSpc>
                <a:spcPct val="80000"/>
              </a:lnSpc>
              <a:spcBef>
                <a:spcPts val="800"/>
              </a:spcBef>
              <a:spcAft>
                <a:spcPts val="0"/>
              </a:spcAft>
              <a:buClr>
                <a:schemeClr val="lt2"/>
              </a:buClr>
              <a:buSzPts val="700"/>
              <a:buFont typeface="Noto Sans Symbols"/>
              <a:buChar char="◈"/>
            </a:pPr>
            <a:r>
              <a:rPr lang="es-MX" sz="1000">
                <a:solidFill>
                  <a:schemeClr val="lt2"/>
                </a:solidFill>
                <a:latin typeface="Lustria"/>
                <a:ea typeface="Lustria"/>
                <a:cs typeface="Lustria"/>
                <a:sym typeface="Lustria"/>
              </a:rPr>
              <a:t>Infografía paso a paso</a:t>
            </a:r>
            <a:endParaRPr/>
          </a:p>
          <a:p>
            <a:pPr indent="-306000" lvl="0" marL="342900" marR="0" rtl="0" algn="l">
              <a:lnSpc>
                <a:spcPct val="80000"/>
              </a:lnSpc>
              <a:spcBef>
                <a:spcPts val="800"/>
              </a:spcBef>
              <a:spcAft>
                <a:spcPts val="0"/>
              </a:spcAft>
              <a:buClr>
                <a:schemeClr val="lt2"/>
              </a:buClr>
              <a:buSzPts val="700"/>
              <a:buFont typeface="Noto Sans Symbols"/>
              <a:buChar char="◈"/>
            </a:pPr>
            <a:r>
              <a:rPr lang="es-MX" sz="1000">
                <a:solidFill>
                  <a:schemeClr val="lt2"/>
                </a:solidFill>
                <a:latin typeface="Lustria"/>
                <a:ea typeface="Lustria"/>
                <a:cs typeface="Lustria"/>
                <a:sym typeface="Lustria"/>
              </a:rPr>
              <a:t>Infografía informativa</a:t>
            </a:r>
            <a:endParaRPr/>
          </a:p>
          <a:p>
            <a:pPr indent="-306000" lvl="0" marL="342900" marR="0" rtl="0" algn="l">
              <a:lnSpc>
                <a:spcPct val="80000"/>
              </a:lnSpc>
              <a:spcBef>
                <a:spcPts val="800"/>
              </a:spcBef>
              <a:spcAft>
                <a:spcPts val="0"/>
              </a:spcAft>
              <a:buClr>
                <a:schemeClr val="lt2"/>
              </a:buClr>
              <a:buSzPts val="700"/>
              <a:buFont typeface="Noto Sans Symbols"/>
              <a:buChar char="◈"/>
            </a:pPr>
            <a:r>
              <a:rPr lang="es-MX" sz="1000">
                <a:solidFill>
                  <a:schemeClr val="lt2"/>
                </a:solidFill>
                <a:latin typeface="Lustria"/>
                <a:ea typeface="Lustria"/>
                <a:cs typeface="Lustria"/>
                <a:sym typeface="Lustria"/>
              </a:rPr>
              <a:t>Infografía de datos estadísticos</a:t>
            </a:r>
            <a:endParaRPr/>
          </a:p>
          <a:p>
            <a:pPr indent="-306000" lvl="0" marL="342900" marR="0" rtl="0" algn="l">
              <a:lnSpc>
                <a:spcPct val="80000"/>
              </a:lnSpc>
              <a:spcBef>
                <a:spcPts val="800"/>
              </a:spcBef>
              <a:spcAft>
                <a:spcPts val="0"/>
              </a:spcAft>
              <a:buClr>
                <a:schemeClr val="lt2"/>
              </a:buClr>
              <a:buSzPts val="700"/>
              <a:buFont typeface="Noto Sans Symbols"/>
              <a:buChar char="◈"/>
            </a:pPr>
            <a:r>
              <a:rPr lang="es-MX" sz="1000">
                <a:solidFill>
                  <a:schemeClr val="lt2"/>
                </a:solidFill>
                <a:latin typeface="Lustria"/>
                <a:ea typeface="Lustria"/>
                <a:cs typeface="Lustria"/>
                <a:sym typeface="Lustria"/>
              </a:rPr>
              <a:t>2. Abra la plantilla de Powerpoint</a:t>
            </a:r>
            <a:endParaRPr/>
          </a:p>
          <a:p>
            <a:pPr indent="-306000" lvl="0" marL="342900" marR="0" rtl="0" algn="l">
              <a:lnSpc>
                <a:spcPct val="80000"/>
              </a:lnSpc>
              <a:spcBef>
                <a:spcPts val="800"/>
              </a:spcBef>
              <a:spcAft>
                <a:spcPts val="0"/>
              </a:spcAft>
              <a:buClr>
                <a:schemeClr val="lt2"/>
              </a:buClr>
              <a:buSzPts val="700"/>
              <a:buFont typeface="Noto Sans Symbols"/>
              <a:buChar char="◈"/>
            </a:pPr>
            <a:r>
              <a:rPr lang="es-MX" sz="1000">
                <a:solidFill>
                  <a:schemeClr val="lt2"/>
                </a:solidFill>
                <a:latin typeface="Lustria"/>
                <a:ea typeface="Lustria"/>
                <a:cs typeface="Lustria"/>
                <a:sym typeface="Lustria"/>
              </a:rPr>
              <a:t>Cuando baje la plantilla la debe abrir y modificar los datos para obtener una nueva. Todos los elementos de la plantillas son modificables para poder personalizarla de acuerdo a sus necesidades.</a:t>
            </a:r>
            <a:endParaRPr/>
          </a:p>
          <a:p>
            <a:pPr indent="-306000" lvl="0" marL="342900" marR="0" rtl="0" algn="l">
              <a:lnSpc>
                <a:spcPct val="80000"/>
              </a:lnSpc>
              <a:spcBef>
                <a:spcPts val="800"/>
              </a:spcBef>
              <a:spcAft>
                <a:spcPts val="0"/>
              </a:spcAft>
              <a:buClr>
                <a:schemeClr val="lt2"/>
              </a:buClr>
              <a:buSzPts val="700"/>
              <a:buFont typeface="Noto Sans Symbols"/>
              <a:buChar char="◈"/>
            </a:pPr>
            <a:r>
              <a:rPr lang="es-MX" sz="1000">
                <a:solidFill>
                  <a:schemeClr val="lt2"/>
                </a:solidFill>
                <a:latin typeface="Lustria"/>
                <a:ea typeface="Lustria"/>
                <a:cs typeface="Lustria"/>
                <a:sym typeface="Lustria"/>
              </a:rPr>
              <a:t>3. Fije los colores del fondo y letra de su diseño</a:t>
            </a:r>
            <a:endParaRPr/>
          </a:p>
          <a:p>
            <a:pPr indent="-306000" lvl="0" marL="342900" marR="0" rtl="0" algn="l">
              <a:lnSpc>
                <a:spcPct val="80000"/>
              </a:lnSpc>
              <a:spcBef>
                <a:spcPts val="800"/>
              </a:spcBef>
              <a:spcAft>
                <a:spcPts val="0"/>
              </a:spcAft>
              <a:buClr>
                <a:schemeClr val="lt2"/>
              </a:buClr>
              <a:buSzPts val="700"/>
              <a:buFont typeface="Noto Sans Symbols"/>
              <a:buChar char="◈"/>
            </a:pPr>
            <a:r>
              <a:rPr lang="es-MX" sz="1000">
                <a:solidFill>
                  <a:schemeClr val="lt2"/>
                </a:solidFill>
                <a:latin typeface="Lustria"/>
                <a:ea typeface="Lustria"/>
                <a:cs typeface="Lustria"/>
                <a:sym typeface="Lustria"/>
              </a:rPr>
              <a:t>Para personalizar de mejor manera la infografía puede cambiar el color al fondo de la presentación. Para eso debe marcar elemento o texto, lo que activa la opción Formato cómo se ve en la gráfica.</a:t>
            </a:r>
            <a:endParaRPr/>
          </a:p>
          <a:p>
            <a:pPr indent="-306000" lvl="0" marL="342900" marR="0" rtl="0" algn="l">
              <a:lnSpc>
                <a:spcPct val="80000"/>
              </a:lnSpc>
              <a:spcBef>
                <a:spcPts val="800"/>
              </a:spcBef>
              <a:spcAft>
                <a:spcPts val="0"/>
              </a:spcAft>
              <a:buClr>
                <a:schemeClr val="lt2"/>
              </a:buClr>
              <a:buSzPts val="700"/>
              <a:buFont typeface="Noto Sans Symbols"/>
              <a:buChar char="◈"/>
            </a:pPr>
            <a:r>
              <a:rPr lang="es-MX" sz="1000">
                <a:solidFill>
                  <a:schemeClr val="lt2"/>
                </a:solidFill>
                <a:latin typeface="Lustria"/>
                <a:ea typeface="Lustria"/>
                <a:cs typeface="Lustria"/>
                <a:sym typeface="Lustria"/>
              </a:rPr>
              <a:t>4. Inicie la construcción de la plantilla de Powerpoint</a:t>
            </a:r>
            <a:endParaRPr/>
          </a:p>
          <a:p>
            <a:pPr indent="-306000" lvl="0" marL="342900" marR="0" rtl="0" algn="l">
              <a:lnSpc>
                <a:spcPct val="80000"/>
              </a:lnSpc>
              <a:spcBef>
                <a:spcPts val="800"/>
              </a:spcBef>
              <a:spcAft>
                <a:spcPts val="0"/>
              </a:spcAft>
              <a:buClr>
                <a:schemeClr val="lt2"/>
              </a:buClr>
              <a:buSzPts val="700"/>
              <a:buFont typeface="Noto Sans Symbols"/>
              <a:buChar char="◈"/>
            </a:pPr>
            <a:r>
              <a:rPr lang="es-MX" sz="1000">
                <a:solidFill>
                  <a:schemeClr val="lt2"/>
                </a:solidFill>
                <a:latin typeface="Lustria"/>
                <a:ea typeface="Lustria"/>
                <a:cs typeface="Lustria"/>
                <a:sym typeface="Lustria"/>
              </a:rPr>
              <a:t>Ya que hemos seleccionado los colores de nuestra infografía podemos empezar a construirla. Para eso podemos utilizar algunos recursos que tiene PowerPoint:</a:t>
            </a:r>
            <a:endParaRPr/>
          </a:p>
          <a:p>
            <a:pPr indent="-306000" lvl="0" marL="342900" marR="0" rtl="0" algn="l">
              <a:lnSpc>
                <a:spcPct val="80000"/>
              </a:lnSpc>
              <a:spcBef>
                <a:spcPts val="800"/>
              </a:spcBef>
              <a:spcAft>
                <a:spcPts val="0"/>
              </a:spcAft>
              <a:buClr>
                <a:schemeClr val="lt2"/>
              </a:buClr>
              <a:buSzPts val="700"/>
              <a:buFont typeface="Noto Sans Symbols"/>
              <a:buChar char="◈"/>
            </a:pPr>
            <a:r>
              <a:rPr lang="es-MX" sz="1000">
                <a:solidFill>
                  <a:schemeClr val="lt2"/>
                </a:solidFill>
                <a:latin typeface="Lustria"/>
                <a:ea typeface="Lustria"/>
                <a:cs typeface="Lustria"/>
                <a:sym typeface="Lustria"/>
              </a:rPr>
              <a:t>Insertar/Formas</a:t>
            </a:r>
            <a:endParaRPr/>
          </a:p>
          <a:p>
            <a:pPr indent="-306000" lvl="0" marL="342900" marR="0" rtl="0" algn="l">
              <a:lnSpc>
                <a:spcPct val="80000"/>
              </a:lnSpc>
              <a:spcBef>
                <a:spcPts val="800"/>
              </a:spcBef>
              <a:spcAft>
                <a:spcPts val="0"/>
              </a:spcAft>
              <a:buClr>
                <a:schemeClr val="lt2"/>
              </a:buClr>
              <a:buSzPts val="700"/>
              <a:buFont typeface="Noto Sans Symbols"/>
              <a:buChar char="◈"/>
            </a:pPr>
            <a:r>
              <a:rPr lang="es-MX" sz="1000">
                <a:solidFill>
                  <a:schemeClr val="lt2"/>
                </a:solidFill>
                <a:latin typeface="Lustria"/>
                <a:ea typeface="Lustria"/>
                <a:cs typeface="Lustria"/>
                <a:sym typeface="Lustria"/>
              </a:rPr>
              <a:t>Insertar/Imágenes</a:t>
            </a:r>
            <a:endParaRPr/>
          </a:p>
          <a:p>
            <a:pPr indent="-306000" lvl="0" marL="342900" marR="0" rtl="0" algn="l">
              <a:lnSpc>
                <a:spcPct val="80000"/>
              </a:lnSpc>
              <a:spcBef>
                <a:spcPts val="800"/>
              </a:spcBef>
              <a:spcAft>
                <a:spcPts val="0"/>
              </a:spcAft>
              <a:buClr>
                <a:schemeClr val="lt2"/>
              </a:buClr>
              <a:buSzPts val="700"/>
              <a:buFont typeface="Noto Sans Symbols"/>
              <a:buChar char="◈"/>
            </a:pPr>
            <a:r>
              <a:rPr lang="es-MX" sz="1000">
                <a:solidFill>
                  <a:schemeClr val="lt2"/>
                </a:solidFill>
                <a:latin typeface="Lustria"/>
                <a:ea typeface="Lustria"/>
                <a:cs typeface="Lustria"/>
                <a:sym typeface="Lustria"/>
              </a:rPr>
              <a:t>Insertar/SmartArts</a:t>
            </a:r>
            <a:endParaRPr/>
          </a:p>
          <a:p>
            <a:pPr indent="-306000" lvl="0" marL="342900" marR="0" rtl="0" algn="l">
              <a:lnSpc>
                <a:spcPct val="80000"/>
              </a:lnSpc>
              <a:spcBef>
                <a:spcPts val="800"/>
              </a:spcBef>
              <a:spcAft>
                <a:spcPts val="0"/>
              </a:spcAft>
              <a:buClr>
                <a:schemeClr val="lt2"/>
              </a:buClr>
              <a:buSzPts val="700"/>
              <a:buFont typeface="Noto Sans Symbols"/>
              <a:buChar char="◈"/>
            </a:pPr>
            <a:r>
              <a:rPr lang="es-MX" sz="1000">
                <a:solidFill>
                  <a:schemeClr val="lt2"/>
                </a:solidFill>
                <a:latin typeface="Lustria"/>
                <a:ea typeface="Lustria"/>
                <a:cs typeface="Lustria"/>
                <a:sym typeface="Lustria"/>
              </a:rPr>
              <a:t>Insertar/Gráfico</a:t>
            </a:r>
            <a:endParaRPr/>
          </a:p>
          <a:p>
            <a:pPr indent="-306000" lvl="0" marL="342900" marR="0" rtl="0" algn="l">
              <a:lnSpc>
                <a:spcPct val="80000"/>
              </a:lnSpc>
              <a:spcBef>
                <a:spcPts val="800"/>
              </a:spcBef>
              <a:spcAft>
                <a:spcPts val="0"/>
              </a:spcAft>
              <a:buClr>
                <a:schemeClr val="lt2"/>
              </a:buClr>
              <a:buSzPts val="700"/>
              <a:buFont typeface="Noto Sans Symbols"/>
              <a:buChar char="◈"/>
            </a:pPr>
            <a:r>
              <a:rPr lang="es-MX" sz="1000">
                <a:solidFill>
                  <a:schemeClr val="lt2"/>
                </a:solidFill>
                <a:latin typeface="Lustria"/>
                <a:ea typeface="Lustria"/>
                <a:cs typeface="Lustria"/>
                <a:sym typeface="Lustria"/>
              </a:rPr>
              <a:t>5. Adicione el logotipo de su empresa</a:t>
            </a:r>
            <a:r>
              <a:rPr b="1" lang="es-MX" sz="1000">
                <a:solidFill>
                  <a:schemeClr val="lt2"/>
                </a:solidFill>
                <a:latin typeface="Lustria"/>
                <a:ea typeface="Lustria"/>
                <a:cs typeface="Lustria"/>
                <a:sym typeface="Lustria"/>
              </a:rPr>
              <a:t>. </a:t>
            </a:r>
            <a:r>
              <a:rPr lang="es-MX" sz="1000">
                <a:solidFill>
                  <a:schemeClr val="lt2"/>
                </a:solidFill>
                <a:latin typeface="Lustria"/>
                <a:ea typeface="Lustria"/>
                <a:cs typeface="Lustria"/>
                <a:sym typeface="Lustria"/>
              </a:rPr>
              <a:t>Es muy importante adicionar a la infografía el logotipo de la empresa y el sitio Web. Esto le permitirá generar tráfico hacia su sitio cuando la infografía sea propagada con Pinterest y Twitter.</a:t>
            </a:r>
            <a:endParaRPr/>
          </a:p>
          <a:p>
            <a:pPr indent="-306000" lvl="0" marL="342900" marR="0" rtl="0" algn="l">
              <a:lnSpc>
                <a:spcPct val="80000"/>
              </a:lnSpc>
              <a:spcBef>
                <a:spcPts val="800"/>
              </a:spcBef>
              <a:spcAft>
                <a:spcPts val="0"/>
              </a:spcAft>
              <a:buClr>
                <a:schemeClr val="lt2"/>
              </a:buClr>
              <a:buSzPts val="700"/>
              <a:buFont typeface="Noto Sans Symbols"/>
              <a:buChar char="◈"/>
            </a:pPr>
            <a:r>
              <a:rPr lang="es-MX" sz="1000">
                <a:solidFill>
                  <a:schemeClr val="lt2"/>
                </a:solidFill>
                <a:latin typeface="Lustria"/>
                <a:ea typeface="Lustria"/>
                <a:cs typeface="Lustria"/>
                <a:sym typeface="Lustria"/>
              </a:rPr>
              <a:t>6. Grabe los Slides de Powerpoint como imágenes. Cuando haya terminado su infografía debe grabarla como imágenes. La opción de </a:t>
            </a:r>
            <a:r>
              <a:rPr b="1" lang="es-MX" sz="1000">
                <a:solidFill>
                  <a:schemeClr val="lt2"/>
                </a:solidFill>
                <a:latin typeface="Lustria"/>
                <a:ea typeface="Lustria"/>
                <a:cs typeface="Lustria"/>
                <a:sym typeface="Lustria"/>
              </a:rPr>
              <a:t>Archivo/Grabar como</a:t>
            </a:r>
            <a:r>
              <a:rPr lang="es-MX" sz="1000">
                <a:solidFill>
                  <a:schemeClr val="lt2"/>
                </a:solidFill>
                <a:latin typeface="Lustria"/>
                <a:ea typeface="Lustria"/>
                <a:cs typeface="Lustria"/>
                <a:sym typeface="Lustria"/>
              </a:rPr>
              <a:t> le permite realizar este proceso. Se recomienda utilizar el formato .PNG o .JPG.</a:t>
            </a:r>
            <a:endParaRPr/>
          </a:p>
          <a:p>
            <a:pPr indent="-306000" lvl="0" marL="342900" marR="0" rtl="0" algn="l">
              <a:lnSpc>
                <a:spcPct val="80000"/>
              </a:lnSpc>
              <a:spcBef>
                <a:spcPts val="800"/>
              </a:spcBef>
              <a:spcAft>
                <a:spcPts val="0"/>
              </a:spcAft>
              <a:buClr>
                <a:schemeClr val="lt2"/>
              </a:buClr>
              <a:buSzPts val="700"/>
              <a:buFont typeface="Noto Sans Symbols"/>
              <a:buChar char="◈"/>
            </a:pPr>
            <a:r>
              <a:rPr lang="es-MX" sz="1000">
                <a:solidFill>
                  <a:schemeClr val="lt2"/>
                </a:solidFill>
                <a:latin typeface="Lustria"/>
                <a:ea typeface="Lustria"/>
                <a:cs typeface="Lustria"/>
                <a:sym typeface="Lustria"/>
              </a:rPr>
              <a:t>7. Utilice una herramienta de edición gráfica. Después que tenga grabadas como imágenes la presentación, utilice el navegador para cargar el sitio </a:t>
            </a:r>
            <a:r>
              <a:rPr lang="es-MX" sz="1000" u="sng">
                <a:solidFill>
                  <a:schemeClr val="lt2"/>
                </a:solidFill>
                <a:latin typeface="Lustria"/>
                <a:ea typeface="Lustria"/>
                <a:cs typeface="Lustria"/>
                <a:sym typeface="Lustria"/>
                <a:hlinkClick r:id="rId4"/>
              </a:rPr>
              <a:t>http://pixlr.com/editor/</a:t>
            </a:r>
            <a:r>
              <a:rPr lang="es-MX" sz="1000">
                <a:solidFill>
                  <a:schemeClr val="lt2"/>
                </a:solidFill>
                <a:latin typeface="Lustria"/>
                <a:ea typeface="Lustria"/>
                <a:cs typeface="Lustria"/>
                <a:sym typeface="Lustria"/>
              </a:rPr>
              <a:t>. Yo no conocía esta aplicación de editor de imágenes en línea, pero me pareció excelente por su facilidad de uso y rapidez. Los que prefieran pueden utilizar el editor gratuito </a:t>
            </a:r>
            <a:r>
              <a:rPr lang="es-MX" sz="1000" u="sng">
                <a:solidFill>
                  <a:schemeClr val="lt2"/>
                </a:solidFill>
                <a:latin typeface="Lustria"/>
                <a:ea typeface="Lustria"/>
                <a:cs typeface="Lustria"/>
                <a:sym typeface="Lustria"/>
                <a:hlinkClick r:id="rId5"/>
              </a:rPr>
              <a:t>Gimp</a:t>
            </a:r>
            <a:r>
              <a:rPr lang="es-MX" sz="1000">
                <a:solidFill>
                  <a:schemeClr val="lt2"/>
                </a:solidFill>
                <a:latin typeface="Lustria"/>
                <a:ea typeface="Lustria"/>
                <a:cs typeface="Lustria"/>
                <a:sym typeface="Lustria"/>
              </a:rPr>
              <a:t>.</a:t>
            </a:r>
            <a:endParaRPr/>
          </a:p>
          <a:p>
            <a:pPr indent="-306000" lvl="0" marL="342900" marR="0" rtl="0" algn="l">
              <a:lnSpc>
                <a:spcPct val="80000"/>
              </a:lnSpc>
              <a:spcBef>
                <a:spcPts val="800"/>
              </a:spcBef>
              <a:spcAft>
                <a:spcPts val="0"/>
              </a:spcAft>
              <a:buClr>
                <a:schemeClr val="lt2"/>
              </a:buClr>
              <a:buSzPts val="700"/>
              <a:buFont typeface="Noto Sans Symbols"/>
              <a:buChar char="◈"/>
            </a:pPr>
            <a:r>
              <a:rPr lang="es-MX" sz="1000">
                <a:solidFill>
                  <a:schemeClr val="lt2"/>
                </a:solidFill>
                <a:latin typeface="Lustria"/>
                <a:ea typeface="Lustria"/>
                <a:cs typeface="Lustria"/>
                <a:sym typeface="Lustria"/>
              </a:rPr>
              <a:t>Utilizando por ejemplo el editor online se debe abrir la primera imagen, luego se modifica el tamaño del lienzo con la opción </a:t>
            </a:r>
            <a:r>
              <a:rPr b="1" lang="es-MX" sz="1000">
                <a:solidFill>
                  <a:schemeClr val="lt2"/>
                </a:solidFill>
                <a:latin typeface="Lustria"/>
                <a:ea typeface="Lustria"/>
                <a:cs typeface="Lustria"/>
                <a:sym typeface="Lustria"/>
              </a:rPr>
              <a:t>Imagen/Tamaño del lienzo</a:t>
            </a:r>
            <a:r>
              <a:rPr lang="es-MX" sz="1000">
                <a:solidFill>
                  <a:schemeClr val="lt2"/>
                </a:solidFill>
                <a:latin typeface="Lustria"/>
                <a:ea typeface="Lustria"/>
                <a:cs typeface="Lustria"/>
                <a:sym typeface="Lustria"/>
              </a:rPr>
              <a:t>.</a:t>
            </a:r>
            <a:endParaRPr/>
          </a:p>
          <a:p>
            <a:pPr indent="-306000" lvl="0" marL="342900" marR="0" rtl="0" algn="l">
              <a:lnSpc>
                <a:spcPct val="80000"/>
              </a:lnSpc>
              <a:spcBef>
                <a:spcPts val="800"/>
              </a:spcBef>
              <a:spcAft>
                <a:spcPts val="0"/>
              </a:spcAft>
              <a:buClr>
                <a:schemeClr val="lt2"/>
              </a:buClr>
              <a:buSzPts val="700"/>
              <a:buFont typeface="Noto Sans Symbols"/>
              <a:buChar char="◈"/>
            </a:pPr>
            <a:r>
              <a:rPr lang="es-MX" sz="1000">
                <a:solidFill>
                  <a:schemeClr val="lt2"/>
                </a:solidFill>
                <a:latin typeface="Lustria"/>
                <a:ea typeface="Lustria"/>
                <a:cs typeface="Lustria"/>
                <a:sym typeface="Lustria"/>
              </a:rPr>
              <a:t>8. Copie y pegue</a:t>
            </a:r>
            <a:endParaRPr/>
          </a:p>
          <a:p>
            <a:pPr indent="-306000" lvl="0" marL="342900" marR="0" rtl="0" algn="l">
              <a:lnSpc>
                <a:spcPct val="80000"/>
              </a:lnSpc>
              <a:spcBef>
                <a:spcPts val="800"/>
              </a:spcBef>
              <a:spcAft>
                <a:spcPts val="0"/>
              </a:spcAft>
              <a:buClr>
                <a:schemeClr val="lt2"/>
              </a:buClr>
              <a:buSzPts val="700"/>
              <a:buFont typeface="Noto Sans Symbols"/>
              <a:buChar char="◈"/>
            </a:pPr>
            <a:r>
              <a:rPr lang="es-MX" sz="1000">
                <a:solidFill>
                  <a:schemeClr val="lt2"/>
                </a:solidFill>
                <a:latin typeface="Lustria"/>
                <a:ea typeface="Lustria"/>
                <a:cs typeface="Lustria"/>
                <a:sym typeface="Lustria"/>
              </a:rPr>
              <a:t>Copie y pegue las otras imágenes grabadas una debajo de la otra, abriendo las imágenes y luego copiando y pegando. Haga este paso las veces que sea necesario.</a:t>
            </a:r>
            <a:endParaRPr/>
          </a:p>
          <a:p>
            <a:pPr indent="-306000" lvl="0" marL="342900" marR="0" rtl="0" algn="l">
              <a:lnSpc>
                <a:spcPct val="80000"/>
              </a:lnSpc>
              <a:spcBef>
                <a:spcPts val="800"/>
              </a:spcBef>
              <a:spcAft>
                <a:spcPts val="0"/>
              </a:spcAft>
              <a:buClr>
                <a:schemeClr val="lt2"/>
              </a:buClr>
              <a:buSzPts val="700"/>
              <a:buFont typeface="Noto Sans Symbols"/>
              <a:buChar char="◈"/>
            </a:pPr>
            <a:r>
              <a:rPr lang="es-MX" sz="1000">
                <a:solidFill>
                  <a:schemeClr val="lt2"/>
                </a:solidFill>
                <a:latin typeface="Lustria"/>
                <a:ea typeface="Lustria"/>
                <a:cs typeface="Lustria"/>
                <a:sym typeface="Lustria"/>
              </a:rPr>
              <a:t>9. Grabe como PNG o JPG</a:t>
            </a:r>
            <a:endParaRPr/>
          </a:p>
          <a:p>
            <a:pPr indent="-306000" lvl="0" marL="342900" marR="0" rtl="0" algn="l">
              <a:lnSpc>
                <a:spcPct val="80000"/>
              </a:lnSpc>
              <a:spcBef>
                <a:spcPts val="800"/>
              </a:spcBef>
              <a:spcAft>
                <a:spcPts val="0"/>
              </a:spcAft>
              <a:buClr>
                <a:schemeClr val="lt2"/>
              </a:buClr>
              <a:buSzPts val="700"/>
              <a:buFont typeface="Noto Sans Symbols"/>
              <a:buChar char="◈"/>
            </a:pPr>
            <a:r>
              <a:rPr lang="es-MX" sz="1000">
                <a:solidFill>
                  <a:schemeClr val="lt2"/>
                </a:solidFill>
                <a:latin typeface="Lustria"/>
                <a:ea typeface="Lustria"/>
                <a:cs typeface="Lustria"/>
                <a:sym typeface="Lustria"/>
              </a:rPr>
              <a:t>Cuando tenga todas las imágenes juntas puede grabar como PNG o JPG y así obtendrá su infografía desde PowerPoint.</a:t>
            </a:r>
            <a:endParaRPr/>
          </a:p>
          <a:p>
            <a:pPr indent="0" lvl="0" marL="0" marR="0" rtl="0" algn="l">
              <a:lnSpc>
                <a:spcPct val="80000"/>
              </a:lnSpc>
              <a:spcBef>
                <a:spcPts val="650"/>
              </a:spcBef>
              <a:spcAft>
                <a:spcPts val="0"/>
              </a:spcAft>
              <a:buClr>
                <a:schemeClr val="lt2"/>
              </a:buClr>
              <a:buSzPts val="175"/>
              <a:buFont typeface="Noto Sans Symbols"/>
              <a:buNone/>
            </a:pPr>
            <a:br>
              <a:rPr lang="es-MX" sz="250">
                <a:solidFill>
                  <a:schemeClr val="lt2"/>
                </a:solidFill>
                <a:latin typeface="Lustria"/>
                <a:ea typeface="Lustria"/>
                <a:cs typeface="Lustria"/>
                <a:sym typeface="Lustria"/>
              </a:rPr>
            </a:br>
            <a:endParaRPr sz="250">
              <a:solidFill>
                <a:schemeClr val="lt2"/>
              </a:solidFill>
              <a:latin typeface="Lustria"/>
              <a:ea typeface="Lustria"/>
              <a:cs typeface="Lustria"/>
              <a:sym typeface="Lustria"/>
            </a:endParaRPr>
          </a:p>
        </p:txBody>
      </p:sp>
      <p:sp>
        <p:nvSpPr>
          <p:cNvPr id="989" name="Google Shape;989;p80"/>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8" name="Shape 208"/>
        <p:cNvGrpSpPr/>
        <p:nvPr/>
      </p:nvGrpSpPr>
      <p:grpSpPr>
        <a:xfrm>
          <a:off x="0" y="0"/>
          <a:ext cx="0" cy="0"/>
          <a:chOff x="0" y="0"/>
          <a:chExt cx="0" cy="0"/>
        </a:xfrm>
      </p:grpSpPr>
      <p:pic>
        <p:nvPicPr>
          <p:cNvPr id="209" name="Google Shape;209;p8"/>
          <p:cNvPicPr preferRelativeResize="0"/>
          <p:nvPr/>
        </p:nvPicPr>
        <p:blipFill rotWithShape="1">
          <a:blip r:embed="rId3">
            <a:alphaModFix/>
          </a:blip>
          <a:srcRect b="0" l="0" r="0" t="0"/>
          <a:stretch/>
        </p:blipFill>
        <p:spPr>
          <a:xfrm>
            <a:off x="2693843" y="1501002"/>
            <a:ext cx="6754091" cy="4817491"/>
          </a:xfrm>
          <a:prstGeom prst="rect">
            <a:avLst/>
          </a:prstGeom>
          <a:noFill/>
          <a:ln>
            <a:noFill/>
          </a:ln>
        </p:spPr>
      </p:pic>
      <p:sp>
        <p:nvSpPr>
          <p:cNvPr id="210" name="Google Shape;210;p8"/>
          <p:cNvSpPr txBox="1"/>
          <p:nvPr>
            <p:ph type="title"/>
          </p:nvPr>
        </p:nvSpPr>
        <p:spPr>
          <a:xfrm>
            <a:off x="3267076" y="381000"/>
            <a:ext cx="8172450" cy="571500"/>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p>
            <a:pPr indent="0" lvl="0" marL="0" rtl="0" algn="ctr">
              <a:spcBef>
                <a:spcPts val="0"/>
              </a:spcBef>
              <a:spcAft>
                <a:spcPts val="0"/>
              </a:spcAft>
              <a:buClr>
                <a:srgbClr val="7B4332"/>
              </a:buClr>
              <a:buSzPts val="3060"/>
              <a:buFont typeface="Lustria"/>
              <a:buNone/>
            </a:pPr>
            <a:r>
              <a:rPr lang="es-MX" sz="3060">
                <a:solidFill>
                  <a:srgbClr val="7B4332"/>
                </a:solidFill>
              </a:rPr>
              <a:t>5.a. C.A.I.A.C CONCLUSIONES GENERALES. Producto 1.Cont.1</a:t>
            </a:r>
            <a:endParaRPr sz="3060">
              <a:solidFill>
                <a:srgbClr val="7B4332"/>
              </a:solidFill>
            </a:endParaRPr>
          </a:p>
        </p:txBody>
      </p:sp>
      <p:grpSp>
        <p:nvGrpSpPr>
          <p:cNvPr id="211" name="Google Shape;211;p8"/>
          <p:cNvGrpSpPr/>
          <p:nvPr/>
        </p:nvGrpSpPr>
        <p:grpSpPr>
          <a:xfrm>
            <a:off x="66676" y="66675"/>
            <a:ext cx="3295650" cy="1781175"/>
            <a:chOff x="66675" y="66675"/>
            <a:chExt cx="4048125" cy="2274817"/>
          </a:xfrm>
        </p:grpSpPr>
        <p:pic>
          <p:nvPicPr>
            <p:cNvPr id="212" name="Google Shape;212;p8"/>
            <p:cNvPicPr preferRelativeResize="0"/>
            <p:nvPr/>
          </p:nvPicPr>
          <p:blipFill rotWithShape="1">
            <a:blip r:embed="rId4">
              <a:alphaModFix/>
            </a:blip>
            <a:srcRect b="0" l="66823" r="0" t="0"/>
            <a:stretch/>
          </p:blipFill>
          <p:spPr>
            <a:xfrm>
              <a:off x="66675" y="66675"/>
              <a:ext cx="4048125" cy="1831843"/>
            </a:xfrm>
            <a:prstGeom prst="rect">
              <a:avLst/>
            </a:prstGeom>
            <a:noFill/>
            <a:ln>
              <a:noFill/>
            </a:ln>
          </p:spPr>
        </p:pic>
        <p:pic>
          <p:nvPicPr>
            <p:cNvPr id="213" name="Google Shape;213;p8"/>
            <p:cNvPicPr preferRelativeResize="0"/>
            <p:nvPr/>
          </p:nvPicPr>
          <p:blipFill rotWithShape="1">
            <a:blip r:embed="rId5">
              <a:alphaModFix/>
            </a:blip>
            <a:srcRect b="0" l="0" r="0" t="0"/>
            <a:stretch/>
          </p:blipFill>
          <p:spPr>
            <a:xfrm>
              <a:off x="866484" y="1455543"/>
              <a:ext cx="2086266" cy="885949"/>
            </a:xfrm>
            <a:prstGeom prst="rect">
              <a:avLst/>
            </a:prstGeom>
            <a:noFill/>
            <a:ln>
              <a:noFill/>
            </a:ln>
          </p:spPr>
        </p:pic>
      </p:grpSp>
      <p:sp>
        <p:nvSpPr>
          <p:cNvPr id="214" name="Google Shape;214;p8"/>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93" name="Shape 993"/>
        <p:cNvGrpSpPr/>
        <p:nvPr/>
      </p:nvGrpSpPr>
      <p:grpSpPr>
        <a:xfrm>
          <a:off x="0" y="0"/>
          <a:ext cx="0" cy="0"/>
          <a:chOff x="0" y="0"/>
          <a:chExt cx="0" cy="0"/>
        </a:xfrm>
      </p:grpSpPr>
      <p:sp>
        <p:nvSpPr>
          <p:cNvPr id="994" name="Google Shape;994;p81"/>
          <p:cNvSpPr txBox="1"/>
          <p:nvPr>
            <p:ph type="title"/>
          </p:nvPr>
        </p:nvSpPr>
        <p:spPr>
          <a:xfrm>
            <a:off x="557764" y="34417"/>
            <a:ext cx="10515600" cy="708533"/>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p>
            <a:pPr indent="0" lvl="0" marL="0" rtl="0" algn="ctr">
              <a:spcBef>
                <a:spcPts val="0"/>
              </a:spcBef>
              <a:spcAft>
                <a:spcPts val="0"/>
              </a:spcAft>
              <a:buClr>
                <a:srgbClr val="7B4332"/>
              </a:buClr>
              <a:buSzPts val="4000"/>
              <a:buFont typeface="Lustria"/>
              <a:buNone/>
            </a:pPr>
            <a:r>
              <a:rPr lang="es-MX">
                <a:solidFill>
                  <a:srgbClr val="7B4332"/>
                </a:solidFill>
              </a:rPr>
              <a:t>Infografía. Producto 14.</a:t>
            </a:r>
            <a:endParaRPr>
              <a:solidFill>
                <a:srgbClr val="7B4332"/>
              </a:solidFill>
            </a:endParaRPr>
          </a:p>
        </p:txBody>
      </p:sp>
      <p:pic>
        <p:nvPicPr>
          <p:cNvPr id="995" name="Google Shape;995;p81"/>
          <p:cNvPicPr preferRelativeResize="0"/>
          <p:nvPr/>
        </p:nvPicPr>
        <p:blipFill rotWithShape="1">
          <a:blip r:embed="rId3">
            <a:alphaModFix/>
          </a:blip>
          <a:srcRect b="0" l="0" r="0" t="0"/>
          <a:stretch/>
        </p:blipFill>
        <p:spPr>
          <a:xfrm rot="-5400000">
            <a:off x="3018919" y="-1146571"/>
            <a:ext cx="5397610" cy="9595752"/>
          </a:xfrm>
          <a:prstGeom prst="rect">
            <a:avLst/>
          </a:prstGeom>
          <a:noFill/>
          <a:ln>
            <a:noFill/>
          </a:ln>
        </p:spPr>
      </p:pic>
      <p:sp>
        <p:nvSpPr>
          <p:cNvPr id="996" name="Google Shape;996;p81"/>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0" name="Shape 1000"/>
        <p:cNvGrpSpPr/>
        <p:nvPr/>
      </p:nvGrpSpPr>
      <p:grpSpPr>
        <a:xfrm>
          <a:off x="0" y="0"/>
          <a:ext cx="0" cy="0"/>
          <a:chOff x="0" y="0"/>
          <a:chExt cx="0" cy="0"/>
        </a:xfrm>
      </p:grpSpPr>
      <p:sp>
        <p:nvSpPr>
          <p:cNvPr id="1001" name="Google Shape;1001;p82"/>
          <p:cNvSpPr txBox="1"/>
          <p:nvPr>
            <p:ph type="title"/>
          </p:nvPr>
        </p:nvSpPr>
        <p:spPr>
          <a:xfrm>
            <a:off x="3362325" y="609600"/>
            <a:ext cx="7905231" cy="970450"/>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p>
            <a:pPr indent="0" lvl="0" marL="0" rtl="0" algn="ctr">
              <a:spcBef>
                <a:spcPts val="0"/>
              </a:spcBef>
              <a:spcAft>
                <a:spcPts val="0"/>
              </a:spcAft>
              <a:buClr>
                <a:srgbClr val="7B4332"/>
              </a:buClr>
              <a:buSzPts val="3600"/>
              <a:buFont typeface="Lustria"/>
              <a:buNone/>
            </a:pPr>
            <a:r>
              <a:rPr lang="es-MX" sz="3600">
                <a:solidFill>
                  <a:srgbClr val="7B4332"/>
                </a:solidFill>
              </a:rPr>
              <a:t>Reflexiones personales. Producto 15.</a:t>
            </a:r>
            <a:br>
              <a:rPr lang="es-MX" sz="3600">
                <a:solidFill>
                  <a:srgbClr val="7B4332"/>
                </a:solidFill>
              </a:rPr>
            </a:br>
            <a:r>
              <a:rPr lang="es-MX" sz="3600">
                <a:solidFill>
                  <a:srgbClr val="0070C0"/>
                </a:solidFill>
              </a:rPr>
              <a:t>Matemáticas</a:t>
            </a:r>
            <a:endParaRPr sz="3600">
              <a:solidFill>
                <a:srgbClr val="0070C0"/>
              </a:solidFill>
            </a:endParaRPr>
          </a:p>
        </p:txBody>
      </p:sp>
      <p:grpSp>
        <p:nvGrpSpPr>
          <p:cNvPr id="1002" name="Google Shape;1002;p82"/>
          <p:cNvGrpSpPr/>
          <p:nvPr/>
        </p:nvGrpSpPr>
        <p:grpSpPr>
          <a:xfrm>
            <a:off x="66676" y="66675"/>
            <a:ext cx="3295650" cy="1781175"/>
            <a:chOff x="66675" y="66675"/>
            <a:chExt cx="4048125" cy="2274817"/>
          </a:xfrm>
        </p:grpSpPr>
        <p:pic>
          <p:nvPicPr>
            <p:cNvPr id="1003" name="Google Shape;1003;p82"/>
            <p:cNvPicPr preferRelativeResize="0"/>
            <p:nvPr/>
          </p:nvPicPr>
          <p:blipFill rotWithShape="1">
            <a:blip r:embed="rId3">
              <a:alphaModFix/>
            </a:blip>
            <a:srcRect b="0" l="66823" r="0" t="0"/>
            <a:stretch/>
          </p:blipFill>
          <p:spPr>
            <a:xfrm>
              <a:off x="66675" y="66675"/>
              <a:ext cx="4048125" cy="1831843"/>
            </a:xfrm>
            <a:prstGeom prst="rect">
              <a:avLst/>
            </a:prstGeom>
            <a:noFill/>
            <a:ln>
              <a:noFill/>
            </a:ln>
          </p:spPr>
        </p:pic>
        <p:pic>
          <p:nvPicPr>
            <p:cNvPr id="1004" name="Google Shape;1004;p82"/>
            <p:cNvPicPr preferRelativeResize="0"/>
            <p:nvPr/>
          </p:nvPicPr>
          <p:blipFill rotWithShape="1">
            <a:blip r:embed="rId4">
              <a:alphaModFix/>
            </a:blip>
            <a:srcRect b="0" l="0" r="0" t="0"/>
            <a:stretch/>
          </p:blipFill>
          <p:spPr>
            <a:xfrm>
              <a:off x="866484" y="1455543"/>
              <a:ext cx="2086266" cy="885949"/>
            </a:xfrm>
            <a:prstGeom prst="rect">
              <a:avLst/>
            </a:prstGeom>
            <a:noFill/>
            <a:ln>
              <a:noFill/>
            </a:ln>
          </p:spPr>
        </p:pic>
      </p:grpSp>
      <p:sp>
        <p:nvSpPr>
          <p:cNvPr id="1005" name="Google Shape;1005;p82"/>
          <p:cNvSpPr/>
          <p:nvPr/>
        </p:nvSpPr>
        <p:spPr>
          <a:xfrm>
            <a:off x="1104900" y="2829550"/>
            <a:ext cx="9913620" cy="3129768"/>
          </a:xfrm>
          <a:prstGeom prst="rect">
            <a:avLst/>
          </a:prstGeom>
          <a:noFill/>
          <a:ln>
            <a:noFill/>
          </a:ln>
        </p:spPr>
        <p:txBody>
          <a:bodyPr anchorCtr="0" anchor="t" bIns="45700" lIns="91425" spcFirstLastPara="1" rIns="91425" wrap="square" tIns="45700">
            <a:spAutoFit/>
          </a:bodyPr>
          <a:lstStyle/>
          <a:p>
            <a:pPr indent="-306000" lvl="0" marL="342900" marR="0" rtl="0" algn="just">
              <a:lnSpc>
                <a:spcPct val="150000"/>
              </a:lnSpc>
              <a:spcBef>
                <a:spcPts val="0"/>
              </a:spcBef>
              <a:spcAft>
                <a:spcPts val="0"/>
              </a:spcAft>
              <a:buClr>
                <a:schemeClr val="lt2"/>
              </a:buClr>
              <a:buSzPts val="1120"/>
              <a:buFont typeface="Noto Sans Symbols"/>
              <a:buChar char="◈"/>
            </a:pPr>
            <a:r>
              <a:rPr lang="es-MX" sz="1600">
                <a:solidFill>
                  <a:schemeClr val="lt2"/>
                </a:solidFill>
                <a:latin typeface="Lustria"/>
                <a:ea typeface="Lustria"/>
                <a:cs typeface="Lustria"/>
                <a:sym typeface="Lustria"/>
              </a:rPr>
              <a:t>Personalmente considero que las mayores dificultades que tuve fue los tiempos adecuados para la construcción cooperativa del proyecto y mi trabajo administrativo. Pude solucionar estas dificultades trabajando eficientemente y organizándome para darle tiempo valioso a la elaboración del proyecto. De hecho, estoy satisfecho con el producto (proyecto interdisciplinario) porque ahora sé que si incluyo en mis planeaciones didácticas trabajos y proyectos de vinculación con distintas materias así como el trabajo entre docentes mejorará mi práctica y visión en cuanto la educación.</a:t>
            </a:r>
            <a:endParaRPr/>
          </a:p>
          <a:p>
            <a:pPr indent="-306000" lvl="0" marL="342900" marR="0" rtl="0" algn="just">
              <a:lnSpc>
                <a:spcPct val="150000"/>
              </a:lnSpc>
              <a:spcBef>
                <a:spcPts val="920"/>
              </a:spcBef>
              <a:spcAft>
                <a:spcPts val="0"/>
              </a:spcAft>
              <a:buClr>
                <a:schemeClr val="lt2"/>
              </a:buClr>
              <a:buSzPts val="1120"/>
              <a:buFont typeface="Noto Sans Symbols"/>
              <a:buChar char="◈"/>
            </a:pPr>
            <a:br>
              <a:rPr lang="es-MX" sz="1600">
                <a:solidFill>
                  <a:schemeClr val="lt2"/>
                </a:solidFill>
                <a:latin typeface="Lustria"/>
                <a:ea typeface="Lustria"/>
                <a:cs typeface="Lustria"/>
                <a:sym typeface="Lustria"/>
              </a:rPr>
            </a:br>
            <a:endParaRPr sz="1600">
              <a:solidFill>
                <a:schemeClr val="lt2"/>
              </a:solidFill>
              <a:latin typeface="Lustria"/>
              <a:ea typeface="Lustria"/>
              <a:cs typeface="Lustria"/>
              <a:sym typeface="Lustria"/>
            </a:endParaRPr>
          </a:p>
        </p:txBody>
      </p:sp>
      <p:sp>
        <p:nvSpPr>
          <p:cNvPr id="1006" name="Google Shape;1006;p82"/>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10" name="Shape 1010"/>
        <p:cNvGrpSpPr/>
        <p:nvPr/>
      </p:nvGrpSpPr>
      <p:grpSpPr>
        <a:xfrm>
          <a:off x="0" y="0"/>
          <a:ext cx="0" cy="0"/>
          <a:chOff x="0" y="0"/>
          <a:chExt cx="0" cy="0"/>
        </a:xfrm>
      </p:grpSpPr>
      <p:sp>
        <p:nvSpPr>
          <p:cNvPr id="1011" name="Google Shape;1011;p83"/>
          <p:cNvSpPr txBox="1"/>
          <p:nvPr>
            <p:ph type="title"/>
          </p:nvPr>
        </p:nvSpPr>
        <p:spPr>
          <a:xfrm>
            <a:off x="3543299" y="609600"/>
            <a:ext cx="7724257" cy="970450"/>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p>
            <a:pPr indent="0" lvl="0" marL="0" rtl="0" algn="ctr">
              <a:spcBef>
                <a:spcPts val="0"/>
              </a:spcBef>
              <a:spcAft>
                <a:spcPts val="0"/>
              </a:spcAft>
              <a:buClr>
                <a:srgbClr val="7B4332"/>
              </a:buClr>
              <a:buSzPts val="3600"/>
              <a:buFont typeface="Lustria"/>
              <a:buNone/>
            </a:pPr>
            <a:r>
              <a:rPr lang="es-MX" sz="3600">
                <a:solidFill>
                  <a:srgbClr val="7B4332"/>
                </a:solidFill>
              </a:rPr>
              <a:t>Reflexiones personales. Producto 15.</a:t>
            </a:r>
            <a:br>
              <a:rPr lang="es-MX" sz="3600">
                <a:solidFill>
                  <a:srgbClr val="7B4332"/>
                </a:solidFill>
              </a:rPr>
            </a:br>
            <a:r>
              <a:rPr lang="es-MX" sz="3600">
                <a:solidFill>
                  <a:srgbClr val="0070C0"/>
                </a:solidFill>
              </a:rPr>
              <a:t>Educación para la salud.</a:t>
            </a:r>
            <a:endParaRPr sz="3600">
              <a:solidFill>
                <a:srgbClr val="0070C0"/>
              </a:solidFill>
            </a:endParaRPr>
          </a:p>
        </p:txBody>
      </p:sp>
      <p:grpSp>
        <p:nvGrpSpPr>
          <p:cNvPr id="1012" name="Google Shape;1012;p83"/>
          <p:cNvGrpSpPr/>
          <p:nvPr/>
        </p:nvGrpSpPr>
        <p:grpSpPr>
          <a:xfrm>
            <a:off x="66676" y="66675"/>
            <a:ext cx="3295650" cy="1781175"/>
            <a:chOff x="66675" y="66675"/>
            <a:chExt cx="4048125" cy="2274817"/>
          </a:xfrm>
        </p:grpSpPr>
        <p:pic>
          <p:nvPicPr>
            <p:cNvPr id="1013" name="Google Shape;1013;p83"/>
            <p:cNvPicPr preferRelativeResize="0"/>
            <p:nvPr/>
          </p:nvPicPr>
          <p:blipFill rotWithShape="1">
            <a:blip r:embed="rId3">
              <a:alphaModFix/>
            </a:blip>
            <a:srcRect b="0" l="66823" r="0" t="0"/>
            <a:stretch/>
          </p:blipFill>
          <p:spPr>
            <a:xfrm>
              <a:off x="66675" y="66675"/>
              <a:ext cx="4048125" cy="1831843"/>
            </a:xfrm>
            <a:prstGeom prst="rect">
              <a:avLst/>
            </a:prstGeom>
            <a:noFill/>
            <a:ln>
              <a:noFill/>
            </a:ln>
          </p:spPr>
        </p:pic>
        <p:pic>
          <p:nvPicPr>
            <p:cNvPr id="1014" name="Google Shape;1014;p83"/>
            <p:cNvPicPr preferRelativeResize="0"/>
            <p:nvPr/>
          </p:nvPicPr>
          <p:blipFill rotWithShape="1">
            <a:blip r:embed="rId4">
              <a:alphaModFix/>
            </a:blip>
            <a:srcRect b="0" l="0" r="0" t="0"/>
            <a:stretch/>
          </p:blipFill>
          <p:spPr>
            <a:xfrm>
              <a:off x="866484" y="1455543"/>
              <a:ext cx="2086266" cy="885949"/>
            </a:xfrm>
            <a:prstGeom prst="rect">
              <a:avLst/>
            </a:prstGeom>
            <a:noFill/>
            <a:ln>
              <a:noFill/>
            </a:ln>
          </p:spPr>
        </p:pic>
      </p:grpSp>
      <p:sp>
        <p:nvSpPr>
          <p:cNvPr id="1015" name="Google Shape;1015;p83"/>
          <p:cNvSpPr txBox="1"/>
          <p:nvPr/>
        </p:nvSpPr>
        <p:spPr>
          <a:xfrm>
            <a:off x="445770" y="2418595"/>
            <a:ext cx="11224260" cy="3339000"/>
          </a:xfrm>
          <a:prstGeom prst="rect">
            <a:avLst/>
          </a:prstGeom>
          <a:noFill/>
          <a:ln>
            <a:noFill/>
          </a:ln>
          <a:effectLst>
            <a:outerShdw blurRad="25400">
              <a:srgbClr val="000000">
                <a:alpha val="45882"/>
              </a:srgbClr>
            </a:outerShdw>
          </a:effectLst>
        </p:spPr>
        <p:txBody>
          <a:bodyPr anchorCtr="0" anchor="t" bIns="45700" lIns="91425" spcFirstLastPara="1" rIns="91425" wrap="square" tIns="45700">
            <a:normAutofit/>
          </a:bodyPr>
          <a:lstStyle/>
          <a:p>
            <a:pPr indent="-306000" lvl="0" marL="342900" marR="0" rtl="0" algn="l">
              <a:spcBef>
                <a:spcPts val="0"/>
              </a:spcBef>
              <a:spcAft>
                <a:spcPts val="0"/>
              </a:spcAft>
              <a:buClr>
                <a:schemeClr val="lt2"/>
              </a:buClr>
              <a:buSzPts val="1120"/>
              <a:buFont typeface="Noto Sans Symbols"/>
              <a:buChar char="◈"/>
            </a:pPr>
            <a:r>
              <a:rPr lang="es-MX" sz="1600">
                <a:solidFill>
                  <a:schemeClr val="lt2"/>
                </a:solidFill>
                <a:latin typeface="Lustria"/>
                <a:ea typeface="Lustria"/>
                <a:cs typeface="Lustria"/>
                <a:sym typeface="Lustria"/>
              </a:rPr>
              <a:t>La interdisciplinar es un trabajo completo y necesario para fomentar el aprendizaje significativo</a:t>
            </a:r>
            <a:endParaRPr/>
          </a:p>
          <a:p>
            <a:pPr indent="-306000" lvl="0" marL="342900" marR="0" rtl="0" algn="l">
              <a:spcBef>
                <a:spcPts val="920"/>
              </a:spcBef>
              <a:spcAft>
                <a:spcPts val="0"/>
              </a:spcAft>
              <a:buClr>
                <a:schemeClr val="lt2"/>
              </a:buClr>
              <a:buSzPts val="1120"/>
              <a:buFont typeface="Noto Sans Symbols"/>
              <a:buChar char="◈"/>
            </a:pPr>
            <a:r>
              <a:rPr lang="es-MX" sz="1600">
                <a:solidFill>
                  <a:schemeClr val="lt2"/>
                </a:solidFill>
                <a:latin typeface="Lustria"/>
                <a:ea typeface="Lustria"/>
                <a:cs typeface="Lustria"/>
                <a:sym typeface="Lustria"/>
              </a:rPr>
              <a:t>El trabajo colaborativo no debe ser considerado como una meta, se debe fomentar que es un proceso continuo, formativo y perfectible   </a:t>
            </a:r>
            <a:endParaRPr/>
          </a:p>
          <a:p>
            <a:pPr indent="-306000" lvl="0" marL="342900" marR="0" rtl="0" algn="l">
              <a:spcBef>
                <a:spcPts val="920"/>
              </a:spcBef>
              <a:spcAft>
                <a:spcPts val="0"/>
              </a:spcAft>
              <a:buClr>
                <a:schemeClr val="lt2"/>
              </a:buClr>
              <a:buSzPts val="1120"/>
              <a:buFont typeface="Noto Sans Symbols"/>
              <a:buChar char="◈"/>
            </a:pPr>
            <a:r>
              <a:rPr lang="es-MX" sz="1600">
                <a:solidFill>
                  <a:schemeClr val="lt2"/>
                </a:solidFill>
                <a:latin typeface="Lustria"/>
                <a:ea typeface="Lustria"/>
                <a:cs typeface="Lustria"/>
                <a:sym typeface="Lustria"/>
              </a:rPr>
              <a:t>Todo trabajo interdisciplinario tendrá éxito si lleva un proceso de indagación y reflexión eficaz; la indagación permitirá el desarrollo exitoso mientras que la reflexión medirá los alcances individuales y de equipo</a:t>
            </a:r>
            <a:endParaRPr/>
          </a:p>
          <a:p>
            <a:pPr indent="-306000" lvl="0" marL="342900" marR="0" rtl="0" algn="l">
              <a:spcBef>
                <a:spcPts val="920"/>
              </a:spcBef>
              <a:spcAft>
                <a:spcPts val="0"/>
              </a:spcAft>
              <a:buClr>
                <a:schemeClr val="lt2"/>
              </a:buClr>
              <a:buSzPts val="1120"/>
              <a:buFont typeface="Noto Sans Symbols"/>
              <a:buChar char="◈"/>
            </a:pPr>
            <a:r>
              <a:rPr lang="es-MX" sz="1600">
                <a:solidFill>
                  <a:schemeClr val="lt2"/>
                </a:solidFill>
                <a:latin typeface="Lustria"/>
                <a:ea typeface="Lustria"/>
                <a:cs typeface="Lustria"/>
                <a:sym typeface="Lustria"/>
              </a:rPr>
              <a:t>Consideramos que el trabajo interdisciplinario exitoso depende de la correcta planeación de los docentes y no de la ejecución de los alumnos.</a:t>
            </a:r>
            <a:endParaRPr/>
          </a:p>
          <a:p>
            <a:pPr indent="0" lvl="0" marL="114300" marR="0" rtl="0" algn="l">
              <a:spcBef>
                <a:spcPts val="1000"/>
              </a:spcBef>
              <a:spcAft>
                <a:spcPts val="0"/>
              </a:spcAft>
              <a:buClr>
                <a:schemeClr val="lt2"/>
              </a:buClr>
              <a:buSzPts val="1400"/>
              <a:buFont typeface="Noto Sans Symbols"/>
              <a:buNone/>
            </a:pPr>
            <a:r>
              <a:t/>
            </a:r>
            <a:endParaRPr sz="2000">
              <a:solidFill>
                <a:schemeClr val="lt2"/>
              </a:solidFill>
              <a:latin typeface="Lustria"/>
              <a:ea typeface="Lustria"/>
              <a:cs typeface="Lustria"/>
              <a:sym typeface="Lustria"/>
            </a:endParaRPr>
          </a:p>
        </p:txBody>
      </p:sp>
      <p:sp>
        <p:nvSpPr>
          <p:cNvPr id="1016" name="Google Shape;1016;p83"/>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20" name="Shape 1020"/>
        <p:cNvGrpSpPr/>
        <p:nvPr/>
      </p:nvGrpSpPr>
      <p:grpSpPr>
        <a:xfrm>
          <a:off x="0" y="0"/>
          <a:ext cx="0" cy="0"/>
          <a:chOff x="0" y="0"/>
          <a:chExt cx="0" cy="0"/>
        </a:xfrm>
      </p:grpSpPr>
      <p:sp>
        <p:nvSpPr>
          <p:cNvPr id="1021" name="Google Shape;1021;p84"/>
          <p:cNvSpPr txBox="1"/>
          <p:nvPr>
            <p:ph type="title"/>
          </p:nvPr>
        </p:nvSpPr>
        <p:spPr>
          <a:xfrm>
            <a:off x="3514725" y="609600"/>
            <a:ext cx="7752832" cy="970450"/>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p>
            <a:pPr indent="0" lvl="0" marL="0" rtl="0" algn="ctr">
              <a:spcBef>
                <a:spcPts val="0"/>
              </a:spcBef>
              <a:spcAft>
                <a:spcPts val="0"/>
              </a:spcAft>
              <a:buClr>
                <a:srgbClr val="7B4332"/>
              </a:buClr>
              <a:buSzPts val="3600"/>
              <a:buFont typeface="Lustria"/>
              <a:buNone/>
            </a:pPr>
            <a:r>
              <a:rPr lang="es-MX" sz="3600">
                <a:solidFill>
                  <a:srgbClr val="7B4332"/>
                </a:solidFill>
              </a:rPr>
              <a:t>Reflexiones personales, (producto 15)</a:t>
            </a:r>
            <a:br>
              <a:rPr lang="es-MX" sz="3600">
                <a:solidFill>
                  <a:srgbClr val="7B4332"/>
                </a:solidFill>
              </a:rPr>
            </a:br>
            <a:r>
              <a:rPr lang="es-MX" sz="3600">
                <a:solidFill>
                  <a:srgbClr val="0070C0"/>
                </a:solidFill>
              </a:rPr>
              <a:t>Ética</a:t>
            </a:r>
            <a:endParaRPr sz="3600">
              <a:solidFill>
                <a:srgbClr val="0070C0"/>
              </a:solidFill>
            </a:endParaRPr>
          </a:p>
        </p:txBody>
      </p:sp>
      <p:grpSp>
        <p:nvGrpSpPr>
          <p:cNvPr id="1022" name="Google Shape;1022;p84"/>
          <p:cNvGrpSpPr/>
          <p:nvPr/>
        </p:nvGrpSpPr>
        <p:grpSpPr>
          <a:xfrm>
            <a:off x="66676" y="66675"/>
            <a:ext cx="3295650" cy="1781175"/>
            <a:chOff x="66675" y="66675"/>
            <a:chExt cx="4048125" cy="2274817"/>
          </a:xfrm>
        </p:grpSpPr>
        <p:pic>
          <p:nvPicPr>
            <p:cNvPr id="1023" name="Google Shape;1023;p84"/>
            <p:cNvPicPr preferRelativeResize="0"/>
            <p:nvPr/>
          </p:nvPicPr>
          <p:blipFill rotWithShape="1">
            <a:blip r:embed="rId3">
              <a:alphaModFix/>
            </a:blip>
            <a:srcRect b="0" l="66823" r="0" t="0"/>
            <a:stretch/>
          </p:blipFill>
          <p:spPr>
            <a:xfrm>
              <a:off x="66675" y="66675"/>
              <a:ext cx="4048125" cy="1831843"/>
            </a:xfrm>
            <a:prstGeom prst="rect">
              <a:avLst/>
            </a:prstGeom>
            <a:noFill/>
            <a:ln>
              <a:noFill/>
            </a:ln>
          </p:spPr>
        </p:pic>
        <p:pic>
          <p:nvPicPr>
            <p:cNvPr id="1024" name="Google Shape;1024;p84"/>
            <p:cNvPicPr preferRelativeResize="0"/>
            <p:nvPr/>
          </p:nvPicPr>
          <p:blipFill rotWithShape="1">
            <a:blip r:embed="rId4">
              <a:alphaModFix/>
            </a:blip>
            <a:srcRect b="0" l="0" r="0" t="0"/>
            <a:stretch/>
          </p:blipFill>
          <p:spPr>
            <a:xfrm>
              <a:off x="866484" y="1455543"/>
              <a:ext cx="2086266" cy="885949"/>
            </a:xfrm>
            <a:prstGeom prst="rect">
              <a:avLst/>
            </a:prstGeom>
            <a:noFill/>
            <a:ln>
              <a:noFill/>
            </a:ln>
          </p:spPr>
        </p:pic>
      </p:grpSp>
      <p:sp>
        <p:nvSpPr>
          <p:cNvPr id="1025" name="Google Shape;1025;p84"/>
          <p:cNvSpPr/>
          <p:nvPr/>
        </p:nvSpPr>
        <p:spPr>
          <a:xfrm>
            <a:off x="0" y="2667530"/>
            <a:ext cx="12070079" cy="3185487"/>
          </a:xfrm>
          <a:prstGeom prst="rect">
            <a:avLst/>
          </a:prstGeom>
          <a:noFill/>
          <a:ln>
            <a:noFill/>
          </a:ln>
        </p:spPr>
        <p:txBody>
          <a:bodyPr anchorCtr="0" anchor="t" bIns="45700" lIns="91425" spcFirstLastPara="1" rIns="91425" wrap="square" tIns="45700">
            <a:spAutoFit/>
          </a:bodyPr>
          <a:lstStyle/>
          <a:p>
            <a:pPr indent="-306000" lvl="0" marL="342900" marR="0" rtl="0" algn="just">
              <a:spcBef>
                <a:spcPts val="0"/>
              </a:spcBef>
              <a:spcAft>
                <a:spcPts val="0"/>
              </a:spcAft>
              <a:buClr>
                <a:schemeClr val="lt2"/>
              </a:buClr>
              <a:buSzPts val="1120"/>
              <a:buFont typeface="Noto Sans Symbols"/>
              <a:buChar char="◈"/>
            </a:pPr>
            <a:r>
              <a:rPr lang="es-MX" sz="1600">
                <a:solidFill>
                  <a:schemeClr val="lt2"/>
                </a:solidFill>
                <a:latin typeface="Lustria"/>
                <a:ea typeface="Lustria"/>
                <a:cs typeface="Lustria"/>
                <a:sym typeface="Lustria"/>
              </a:rPr>
              <a:t>Para enriquecer, lo aprendido durante el proceso de enseñanza aprendizaje, podremos considerar los siguients puntos</a:t>
            </a:r>
            <a:endParaRPr/>
          </a:p>
          <a:p>
            <a:pPr indent="-306000" lvl="0" marL="342900" marR="0" rtl="0" algn="just">
              <a:spcBef>
                <a:spcPts val="920"/>
              </a:spcBef>
              <a:spcAft>
                <a:spcPts val="0"/>
              </a:spcAft>
              <a:buClr>
                <a:schemeClr val="lt2"/>
              </a:buClr>
              <a:buSzPts val="1120"/>
              <a:buFont typeface="Noto Sans Symbols"/>
              <a:buChar char="◈"/>
            </a:pPr>
            <a:r>
              <a:rPr lang="es-MX" sz="1600">
                <a:solidFill>
                  <a:schemeClr val="lt2"/>
                </a:solidFill>
                <a:latin typeface="Lustria"/>
                <a:ea typeface="Lustria"/>
                <a:cs typeface="Lustria"/>
                <a:sym typeface="Lustria"/>
              </a:rPr>
              <a:t>Se debe enriquecer el intercambio de ideas sobre el proceso, para que el diseño del proyecto  se mayoremente interdisciplonar </a:t>
            </a:r>
            <a:endParaRPr/>
          </a:p>
          <a:p>
            <a:pPr indent="-306000" lvl="0" marL="342900" marR="0" rtl="0" algn="just">
              <a:spcBef>
                <a:spcPts val="920"/>
              </a:spcBef>
              <a:spcAft>
                <a:spcPts val="0"/>
              </a:spcAft>
              <a:buClr>
                <a:schemeClr val="lt2"/>
              </a:buClr>
              <a:buSzPts val="1120"/>
              <a:buFont typeface="Noto Sans Symbols"/>
              <a:buChar char="◈"/>
            </a:pPr>
            <a:r>
              <a:rPr lang="es-MX" sz="1600">
                <a:solidFill>
                  <a:schemeClr val="lt2"/>
                </a:solidFill>
                <a:latin typeface="Lustria"/>
                <a:ea typeface="Lustria"/>
                <a:cs typeface="Lustria"/>
                <a:sym typeface="Lustria"/>
              </a:rPr>
              <a:t>Las fuentes investigación documental, es un reto garantizar que sean confiables, contrastables y relamente utiles, para ello, no se debe perder de vista la probidad academica.</a:t>
            </a:r>
            <a:endParaRPr/>
          </a:p>
          <a:p>
            <a:pPr indent="-306000" lvl="0" marL="342900" marR="0" rtl="0" algn="just">
              <a:spcBef>
                <a:spcPts val="920"/>
              </a:spcBef>
              <a:spcAft>
                <a:spcPts val="0"/>
              </a:spcAft>
              <a:buClr>
                <a:schemeClr val="lt2"/>
              </a:buClr>
              <a:buSzPts val="1120"/>
              <a:buFont typeface="Noto Sans Symbols"/>
              <a:buChar char="◈"/>
            </a:pPr>
            <a:r>
              <a:rPr lang="es-MX" sz="1600">
                <a:solidFill>
                  <a:schemeClr val="lt2"/>
                </a:solidFill>
                <a:latin typeface="Lustria"/>
                <a:ea typeface="Lustria"/>
                <a:cs typeface="Lustria"/>
                <a:sym typeface="Lustria"/>
              </a:rPr>
              <a:t>La integración y articulación de las asignaturas involucradas, deben ser muy  trabajadas ya que jugaron un papel importante para la definición del planteamiento de los puntos que se fueron llenando en un planificado.</a:t>
            </a:r>
            <a:endParaRPr/>
          </a:p>
          <a:p>
            <a:pPr indent="-306000" lvl="0" marL="342900" marR="0" rtl="0" algn="just">
              <a:spcBef>
                <a:spcPts val="920"/>
              </a:spcBef>
              <a:spcAft>
                <a:spcPts val="0"/>
              </a:spcAft>
              <a:buClr>
                <a:schemeClr val="lt2"/>
              </a:buClr>
              <a:buSzPts val="1120"/>
              <a:buFont typeface="Noto Sans Symbols"/>
              <a:buChar char="◈"/>
            </a:pPr>
            <a:r>
              <a:rPr lang="es-MX" sz="1600">
                <a:solidFill>
                  <a:schemeClr val="lt2"/>
                </a:solidFill>
                <a:latin typeface="Lustria"/>
                <a:ea typeface="Lustria"/>
                <a:cs typeface="Lustria"/>
                <a:sym typeface="Lustria"/>
              </a:rPr>
              <a:t>Se debe formtalecer y Potenciar el interés en comprender y dialogar con otros para generar un estimulo, tanto individual como grupal. </a:t>
            </a:r>
            <a:endParaRPr/>
          </a:p>
          <a:p>
            <a:pPr indent="-306000" lvl="0" marL="342900" marR="0" rtl="0" algn="just">
              <a:spcBef>
                <a:spcPts val="920"/>
              </a:spcBef>
              <a:spcAft>
                <a:spcPts val="0"/>
              </a:spcAft>
              <a:buClr>
                <a:schemeClr val="lt2"/>
              </a:buClr>
              <a:buSzPts val="1120"/>
              <a:buFont typeface="Noto Sans Symbols"/>
              <a:buChar char="◈"/>
            </a:pPr>
            <a:r>
              <a:rPr lang="es-MX" sz="1600">
                <a:solidFill>
                  <a:schemeClr val="lt2"/>
                </a:solidFill>
                <a:latin typeface="Lustria"/>
                <a:ea typeface="Lustria"/>
                <a:cs typeface="Lustria"/>
                <a:sym typeface="Lustria"/>
              </a:rPr>
              <a:t>En un marco de reflexión y evaluación continua, se tiene que apuntalar el reconocimiento de los posibles cambios durante el desarrollo de proyecto, construcción de evidencias y productos que den respuesta al objetivo y problemática abordada, así como el uso de la herramientas de trabajo colaborativo electrónicos para generar productos y evaluaciones (rúbricas).</a:t>
            </a:r>
            <a:endParaRPr sz="1600">
              <a:solidFill>
                <a:schemeClr val="lt2"/>
              </a:solidFill>
              <a:latin typeface="Lustria"/>
              <a:ea typeface="Lustria"/>
              <a:cs typeface="Lustria"/>
              <a:sym typeface="Lustria"/>
            </a:endParaRPr>
          </a:p>
        </p:txBody>
      </p:sp>
      <p:sp>
        <p:nvSpPr>
          <p:cNvPr id="1026" name="Google Shape;1026;p84"/>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0" name="Shape 1030"/>
        <p:cNvGrpSpPr/>
        <p:nvPr/>
      </p:nvGrpSpPr>
      <p:grpSpPr>
        <a:xfrm>
          <a:off x="0" y="0"/>
          <a:ext cx="0" cy="0"/>
          <a:chOff x="0" y="0"/>
          <a:chExt cx="0" cy="0"/>
        </a:xfrm>
      </p:grpSpPr>
      <p:sp>
        <p:nvSpPr>
          <p:cNvPr id="1031" name="Google Shape;1031;p85"/>
          <p:cNvSpPr txBox="1"/>
          <p:nvPr>
            <p:ph type="title"/>
          </p:nvPr>
        </p:nvSpPr>
        <p:spPr>
          <a:xfrm>
            <a:off x="3567069" y="530552"/>
            <a:ext cx="7786731" cy="970450"/>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p>
            <a:pPr indent="0" lvl="0" marL="0" rtl="0" algn="ctr">
              <a:spcBef>
                <a:spcPts val="0"/>
              </a:spcBef>
              <a:spcAft>
                <a:spcPts val="0"/>
              </a:spcAft>
              <a:buClr>
                <a:srgbClr val="7B4332"/>
              </a:buClr>
              <a:buSzPts val="3600"/>
              <a:buFont typeface="Lustria"/>
              <a:buNone/>
            </a:pPr>
            <a:r>
              <a:rPr lang="es-MX" sz="3600">
                <a:solidFill>
                  <a:srgbClr val="7B4332"/>
                </a:solidFill>
              </a:rPr>
              <a:t>Reflexiones personales. Producto 15</a:t>
            </a:r>
            <a:br>
              <a:rPr lang="es-MX" sz="3600">
                <a:solidFill>
                  <a:srgbClr val="7B4332"/>
                </a:solidFill>
              </a:rPr>
            </a:br>
            <a:r>
              <a:rPr lang="es-MX" sz="3600">
                <a:solidFill>
                  <a:srgbClr val="0070C0"/>
                </a:solidFill>
              </a:rPr>
              <a:t>Química</a:t>
            </a:r>
            <a:endParaRPr sz="3600">
              <a:solidFill>
                <a:srgbClr val="0070C0"/>
              </a:solidFill>
            </a:endParaRPr>
          </a:p>
        </p:txBody>
      </p:sp>
      <p:sp>
        <p:nvSpPr>
          <p:cNvPr id="1032" name="Google Shape;1032;p85"/>
          <p:cNvSpPr txBox="1"/>
          <p:nvPr>
            <p:ph idx="1" type="body"/>
          </p:nvPr>
        </p:nvSpPr>
        <p:spPr>
          <a:xfrm>
            <a:off x="205740" y="2160270"/>
            <a:ext cx="11986260" cy="4398574"/>
          </a:xfrm>
          <a:prstGeom prst="rect">
            <a:avLst/>
          </a:prstGeom>
          <a:noFill/>
          <a:ln>
            <a:noFill/>
          </a:ln>
          <a:effectLst>
            <a:outerShdw blurRad="25400">
              <a:srgbClr val="000000">
                <a:alpha val="45882"/>
              </a:srgbClr>
            </a:outerShdw>
          </a:effectLst>
        </p:spPr>
        <p:txBody>
          <a:bodyPr anchorCtr="0" anchor="t" bIns="45700" lIns="91425" spcFirstLastPara="1" rIns="91425" wrap="square" tIns="45700">
            <a:normAutofit/>
          </a:bodyPr>
          <a:lstStyle/>
          <a:p>
            <a:pPr indent="0" lvl="0" marL="0" rtl="0" algn="just">
              <a:lnSpc>
                <a:spcPct val="150000"/>
              </a:lnSpc>
              <a:spcBef>
                <a:spcPts val="0"/>
              </a:spcBef>
              <a:spcAft>
                <a:spcPts val="0"/>
              </a:spcAft>
              <a:buSzPts val="1120"/>
              <a:buNone/>
            </a:pPr>
            <a:r>
              <a:rPr lang="es-MX" sz="1600"/>
              <a:t>Las áreas de oportunidad posibles son: </a:t>
            </a:r>
            <a:endParaRPr/>
          </a:p>
          <a:p>
            <a:pPr indent="0" lvl="0" marL="0" rtl="0" algn="just">
              <a:lnSpc>
                <a:spcPct val="150000"/>
              </a:lnSpc>
              <a:spcBef>
                <a:spcPts val="600"/>
              </a:spcBef>
              <a:spcAft>
                <a:spcPts val="0"/>
              </a:spcAft>
              <a:buSzPts val="1120"/>
              <a:buNone/>
            </a:pPr>
            <a:r>
              <a:rPr lang="es-MX" sz="1600"/>
              <a:t>1)proceso de articulación interdisciplinaria </a:t>
            </a:r>
            <a:endParaRPr/>
          </a:p>
          <a:p>
            <a:pPr indent="0" lvl="0" marL="0" rtl="0" algn="just">
              <a:lnSpc>
                <a:spcPct val="150000"/>
              </a:lnSpc>
              <a:spcBef>
                <a:spcPts val="600"/>
              </a:spcBef>
              <a:spcAft>
                <a:spcPts val="0"/>
              </a:spcAft>
              <a:buSzPts val="1120"/>
              <a:buNone/>
            </a:pPr>
            <a:r>
              <a:rPr lang="es-MX" sz="1600"/>
              <a:t>2) la comunicación asertiva, </a:t>
            </a:r>
            <a:endParaRPr sz="1600"/>
          </a:p>
          <a:p>
            <a:pPr indent="0" lvl="0" marL="0" rtl="0" algn="just">
              <a:lnSpc>
                <a:spcPct val="150000"/>
              </a:lnSpc>
              <a:spcBef>
                <a:spcPts val="600"/>
              </a:spcBef>
              <a:spcAft>
                <a:spcPts val="0"/>
              </a:spcAft>
              <a:buSzPts val="1120"/>
              <a:buNone/>
            </a:pPr>
            <a:r>
              <a:rPr lang="es-MX" sz="1600"/>
              <a:t>3) organización del trabajo interdisciplinario, que se van resolvieron conforme el proyecto toma forma, ya que se tuvo éxito mediante cambios de actitud personal, dominio de los contenidos de cada área del conocimiento que integran el equipo de trabajo, así como conciencia de las limitaciones propias de las asignaturas involucradas. Para reducir los efectos obre el trabajo, se debe apuntalar la actividad colegiada. La evaluación por pares, coevaluación y autoevaluación, permite elaborar nuevas propuestas, considerando la opinión del otro y del grupo, de tal manera que conllevaron a sugerencias y recomendaciones que permiten el desarrollo de la planeación. Por otro lado, los conocimientos se diversificaron en beneficio del aprendizaje significativo de los alumnos, mediante el planteamiento de estrategias de enseñanza aprendizaje. Asimismo, el manifiesto de habilidades y conocimiento adquirido, desde una mirada holística.</a:t>
            </a:r>
            <a:endParaRPr/>
          </a:p>
          <a:p>
            <a:pPr indent="0" lvl="0" marL="0" rtl="0" algn="just">
              <a:lnSpc>
                <a:spcPct val="150000"/>
              </a:lnSpc>
              <a:spcBef>
                <a:spcPts val="600"/>
              </a:spcBef>
              <a:spcAft>
                <a:spcPts val="0"/>
              </a:spcAft>
              <a:buSzPts val="1120"/>
              <a:buNone/>
            </a:pPr>
            <a:br>
              <a:rPr lang="es-MX" sz="1600"/>
            </a:br>
            <a:endParaRPr sz="1600"/>
          </a:p>
          <a:p>
            <a:pPr indent="0" lvl="0" marL="0" rtl="0" algn="just">
              <a:lnSpc>
                <a:spcPct val="150000"/>
              </a:lnSpc>
              <a:spcBef>
                <a:spcPts val="600"/>
              </a:spcBef>
              <a:spcAft>
                <a:spcPts val="0"/>
              </a:spcAft>
              <a:buSzPts val="350"/>
              <a:buNone/>
            </a:pPr>
            <a:br>
              <a:rPr lang="es-MX" sz="500"/>
            </a:br>
            <a:r>
              <a:rPr lang="es-MX" sz="500"/>
              <a:t> </a:t>
            </a:r>
            <a:endParaRPr sz="500"/>
          </a:p>
        </p:txBody>
      </p:sp>
      <p:grpSp>
        <p:nvGrpSpPr>
          <p:cNvPr id="1033" name="Google Shape;1033;p85"/>
          <p:cNvGrpSpPr/>
          <p:nvPr/>
        </p:nvGrpSpPr>
        <p:grpSpPr>
          <a:xfrm>
            <a:off x="66676" y="66675"/>
            <a:ext cx="3295650" cy="1781175"/>
            <a:chOff x="66675" y="66675"/>
            <a:chExt cx="4048125" cy="2274817"/>
          </a:xfrm>
        </p:grpSpPr>
        <p:pic>
          <p:nvPicPr>
            <p:cNvPr id="1034" name="Google Shape;1034;p85"/>
            <p:cNvPicPr preferRelativeResize="0"/>
            <p:nvPr/>
          </p:nvPicPr>
          <p:blipFill rotWithShape="1">
            <a:blip r:embed="rId3">
              <a:alphaModFix/>
            </a:blip>
            <a:srcRect b="0" l="66823" r="0" t="0"/>
            <a:stretch/>
          </p:blipFill>
          <p:spPr>
            <a:xfrm>
              <a:off x="66675" y="66675"/>
              <a:ext cx="4048125" cy="1831843"/>
            </a:xfrm>
            <a:prstGeom prst="rect">
              <a:avLst/>
            </a:prstGeom>
            <a:noFill/>
            <a:ln>
              <a:noFill/>
            </a:ln>
          </p:spPr>
        </p:pic>
        <p:pic>
          <p:nvPicPr>
            <p:cNvPr id="1035" name="Google Shape;1035;p85"/>
            <p:cNvPicPr preferRelativeResize="0"/>
            <p:nvPr/>
          </p:nvPicPr>
          <p:blipFill rotWithShape="1">
            <a:blip r:embed="rId4">
              <a:alphaModFix/>
            </a:blip>
            <a:srcRect b="0" l="0" r="0" t="0"/>
            <a:stretch/>
          </p:blipFill>
          <p:spPr>
            <a:xfrm>
              <a:off x="866484" y="1455543"/>
              <a:ext cx="2086266" cy="885949"/>
            </a:xfrm>
            <a:prstGeom prst="rect">
              <a:avLst/>
            </a:prstGeom>
            <a:noFill/>
            <a:ln>
              <a:noFill/>
            </a:ln>
          </p:spPr>
        </p:pic>
      </p:grpSp>
      <p:sp>
        <p:nvSpPr>
          <p:cNvPr id="1036" name="Google Shape;1036;p85"/>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8" name="Shape 218"/>
        <p:cNvGrpSpPr/>
        <p:nvPr/>
      </p:nvGrpSpPr>
      <p:grpSpPr>
        <a:xfrm>
          <a:off x="0" y="0"/>
          <a:ext cx="0" cy="0"/>
          <a:chOff x="0" y="0"/>
          <a:chExt cx="0" cy="0"/>
        </a:xfrm>
      </p:grpSpPr>
      <p:pic>
        <p:nvPicPr>
          <p:cNvPr id="219" name="Google Shape;219;p9"/>
          <p:cNvPicPr preferRelativeResize="0"/>
          <p:nvPr/>
        </p:nvPicPr>
        <p:blipFill rotWithShape="1">
          <a:blip r:embed="rId3">
            <a:alphaModFix/>
          </a:blip>
          <a:srcRect b="0" l="0" r="0" t="0"/>
          <a:stretch/>
        </p:blipFill>
        <p:spPr>
          <a:xfrm>
            <a:off x="2838408" y="1567678"/>
            <a:ext cx="7040749" cy="4817355"/>
          </a:xfrm>
          <a:prstGeom prst="rect">
            <a:avLst/>
          </a:prstGeom>
          <a:noFill/>
          <a:ln>
            <a:noFill/>
          </a:ln>
        </p:spPr>
      </p:pic>
      <p:sp>
        <p:nvSpPr>
          <p:cNvPr id="220" name="Google Shape;220;p9"/>
          <p:cNvSpPr txBox="1"/>
          <p:nvPr>
            <p:ph type="title"/>
          </p:nvPr>
        </p:nvSpPr>
        <p:spPr>
          <a:xfrm>
            <a:off x="4162425" y="371475"/>
            <a:ext cx="6124575" cy="571500"/>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p>
            <a:pPr indent="0" lvl="0" marL="0" rtl="0" algn="ctr">
              <a:spcBef>
                <a:spcPts val="0"/>
              </a:spcBef>
              <a:spcAft>
                <a:spcPts val="0"/>
              </a:spcAft>
              <a:buClr>
                <a:srgbClr val="7B4332"/>
              </a:buClr>
              <a:buSzPts val="3060"/>
              <a:buFont typeface="Lustria"/>
              <a:buNone/>
            </a:pPr>
            <a:r>
              <a:rPr lang="es-MX" sz="3060">
                <a:solidFill>
                  <a:srgbClr val="7B4332"/>
                </a:solidFill>
              </a:rPr>
              <a:t>5.a. C.A.I.A.C CONCLUSIONES GENERALES. Producto 1.Cont.2</a:t>
            </a:r>
            <a:endParaRPr sz="3060">
              <a:solidFill>
                <a:srgbClr val="7B4332"/>
              </a:solidFill>
            </a:endParaRPr>
          </a:p>
        </p:txBody>
      </p:sp>
      <p:grpSp>
        <p:nvGrpSpPr>
          <p:cNvPr id="221" name="Google Shape;221;p9"/>
          <p:cNvGrpSpPr/>
          <p:nvPr/>
        </p:nvGrpSpPr>
        <p:grpSpPr>
          <a:xfrm>
            <a:off x="66676" y="66675"/>
            <a:ext cx="3295650" cy="1781175"/>
            <a:chOff x="66675" y="66675"/>
            <a:chExt cx="4048125" cy="2274817"/>
          </a:xfrm>
        </p:grpSpPr>
        <p:pic>
          <p:nvPicPr>
            <p:cNvPr id="222" name="Google Shape;222;p9"/>
            <p:cNvPicPr preferRelativeResize="0"/>
            <p:nvPr/>
          </p:nvPicPr>
          <p:blipFill rotWithShape="1">
            <a:blip r:embed="rId4">
              <a:alphaModFix/>
            </a:blip>
            <a:srcRect b="0" l="66823" r="0" t="0"/>
            <a:stretch/>
          </p:blipFill>
          <p:spPr>
            <a:xfrm>
              <a:off x="66675" y="66675"/>
              <a:ext cx="4048125" cy="1831843"/>
            </a:xfrm>
            <a:prstGeom prst="rect">
              <a:avLst/>
            </a:prstGeom>
            <a:noFill/>
            <a:ln>
              <a:noFill/>
            </a:ln>
          </p:spPr>
        </p:pic>
        <p:pic>
          <p:nvPicPr>
            <p:cNvPr id="223" name="Google Shape;223;p9"/>
            <p:cNvPicPr preferRelativeResize="0"/>
            <p:nvPr/>
          </p:nvPicPr>
          <p:blipFill rotWithShape="1">
            <a:blip r:embed="rId5">
              <a:alphaModFix/>
            </a:blip>
            <a:srcRect b="0" l="0" r="0" t="0"/>
            <a:stretch/>
          </p:blipFill>
          <p:spPr>
            <a:xfrm>
              <a:off x="866484" y="1455543"/>
              <a:ext cx="2086266" cy="885949"/>
            </a:xfrm>
            <a:prstGeom prst="rect">
              <a:avLst/>
            </a:prstGeom>
            <a:noFill/>
            <a:ln>
              <a:noFill/>
            </a:ln>
          </p:spPr>
        </p:pic>
      </p:grpSp>
      <p:sp>
        <p:nvSpPr>
          <p:cNvPr id="224" name="Google Shape;224;p9"/>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name="Pizarra">
  <a:themeElements>
    <a:clrScheme name="Pizarra">
      <a:dk1>
        <a:srgbClr val="000000"/>
      </a:dk1>
      <a:lt1>
        <a:srgbClr val="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2017-10-23T14:10:22Z</dcterms:created>
  <dc:creator>BI-DIPLOMA</dc:creator>
</cp:coreProperties>
</file>