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2"/>
  </p:notesMasterIdLst>
  <p:sldIdLst>
    <p:sldId id="299" r:id="rId2"/>
    <p:sldId id="300" r:id="rId3"/>
    <p:sldId id="301" r:id="rId4"/>
    <p:sldId id="302" r:id="rId5"/>
    <p:sldId id="303" r:id="rId6"/>
    <p:sldId id="304" r:id="rId7"/>
    <p:sldId id="258" r:id="rId8"/>
    <p:sldId id="259" r:id="rId9"/>
    <p:sldId id="260" r:id="rId10"/>
    <p:sldId id="261" r:id="rId11"/>
    <p:sldId id="262" r:id="rId12"/>
    <p:sldId id="257" r:id="rId13"/>
    <p:sldId id="305" r:id="rId14"/>
    <p:sldId id="308" r:id="rId15"/>
    <p:sldId id="307" r:id="rId16"/>
    <p:sldId id="309" r:id="rId17"/>
    <p:sldId id="310" r:id="rId18"/>
    <p:sldId id="311" r:id="rId19"/>
    <p:sldId id="312" r:id="rId20"/>
    <p:sldId id="314" r:id="rId21"/>
    <p:sldId id="315" r:id="rId22"/>
    <p:sldId id="317" r:id="rId23"/>
    <p:sldId id="318" r:id="rId24"/>
    <p:sldId id="340" r:id="rId25"/>
    <p:sldId id="341" r:id="rId26"/>
    <p:sldId id="342" r:id="rId27"/>
    <p:sldId id="343" r:id="rId28"/>
    <p:sldId id="344" r:id="rId29"/>
    <p:sldId id="345" r:id="rId30"/>
    <p:sldId id="346" r:id="rId31"/>
    <p:sldId id="347" r:id="rId32"/>
    <p:sldId id="348" r:id="rId33"/>
    <p:sldId id="333" r:id="rId34"/>
    <p:sldId id="324" r:id="rId35"/>
    <p:sldId id="325" r:id="rId36"/>
    <p:sldId id="350" r:id="rId37"/>
    <p:sldId id="320" r:id="rId38"/>
    <p:sldId id="323" r:id="rId39"/>
    <p:sldId id="321" r:id="rId40"/>
    <p:sldId id="263" r:id="rId41"/>
    <p:sldId id="264" r:id="rId42"/>
    <p:sldId id="265" r:id="rId43"/>
    <p:sldId id="266" r:id="rId44"/>
    <p:sldId id="267" r:id="rId45"/>
    <p:sldId id="268" r:id="rId46"/>
    <p:sldId id="269" r:id="rId47"/>
    <p:sldId id="270" r:id="rId48"/>
    <p:sldId id="271" r:id="rId49"/>
    <p:sldId id="272" r:id="rId50"/>
    <p:sldId id="273" r:id="rId51"/>
    <p:sldId id="274" r:id="rId52"/>
    <p:sldId id="275" r:id="rId53"/>
    <p:sldId id="276" r:id="rId54"/>
    <p:sldId id="277" r:id="rId55"/>
    <p:sldId id="278" r:id="rId56"/>
    <p:sldId id="279" r:id="rId57"/>
    <p:sldId id="280" r:id="rId58"/>
    <p:sldId id="281" r:id="rId59"/>
    <p:sldId id="282" r:id="rId60"/>
    <p:sldId id="283" r:id="rId61"/>
    <p:sldId id="285" r:id="rId62"/>
    <p:sldId id="286" r:id="rId63"/>
    <p:sldId id="287" r:id="rId64"/>
    <p:sldId id="288" r:id="rId65"/>
    <p:sldId id="289" r:id="rId66"/>
    <p:sldId id="290" r:id="rId67"/>
    <p:sldId id="292" r:id="rId68"/>
    <p:sldId id="293" r:id="rId69"/>
    <p:sldId id="294" r:id="rId70"/>
    <p:sldId id="295" r:id="rId71"/>
    <p:sldId id="296" r:id="rId72"/>
    <p:sldId id="297" r:id="rId73"/>
    <p:sldId id="298" r:id="rId74"/>
    <p:sldId id="284" r:id="rId75"/>
    <p:sldId id="322" r:id="rId76"/>
    <p:sldId id="313" r:id="rId77"/>
    <p:sldId id="326" r:id="rId78"/>
    <p:sldId id="327" r:id="rId79"/>
    <p:sldId id="328" r:id="rId80"/>
    <p:sldId id="329" r:id="rId81"/>
    <p:sldId id="330" r:id="rId82"/>
    <p:sldId id="331" r:id="rId83"/>
    <p:sldId id="332" r:id="rId84"/>
    <p:sldId id="349" r:id="rId85"/>
    <p:sldId id="335" r:id="rId86"/>
    <p:sldId id="336" r:id="rId87"/>
    <p:sldId id="337" r:id="rId88"/>
    <p:sldId id="338" r:id="rId89"/>
    <p:sldId id="339" r:id="rId90"/>
    <p:sldId id="352" r:id="rId91"/>
    <p:sldId id="353" r:id="rId92"/>
    <p:sldId id="354" r:id="rId93"/>
    <p:sldId id="355" r:id="rId94"/>
    <p:sldId id="351"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Lst>
  <p:sldSz cx="12192000" cy="6858000"/>
  <p:notesSz cx="6858000" cy="9144000"/>
  <p:defaultTextStyle>
    <a:defPPr>
      <a:defRPr lang="es-MX"/>
    </a:defPPr>
    <a:lvl1pPr algn="l" rtl="0" eaLnBrk="0" fontAlgn="base" hangingPunct="0">
      <a:spcBef>
        <a:spcPct val="0"/>
      </a:spcBef>
      <a:spcAft>
        <a:spcPct val="0"/>
      </a:spcAft>
      <a:defRPr kern="1200">
        <a:solidFill>
          <a:schemeClr val="tx1"/>
        </a:solidFill>
        <a:latin typeface="Century Schoolbook" panose="020406040505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entury Schoolbook" panose="020406040505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entury Schoolbook" panose="020406040505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entury Schoolbook" panose="020406040505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entury Schoolbook" panose="020406040505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entury Schoolbook" panose="020406040505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entury Schoolbook" panose="020406040505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entury Schoolbook" panose="020406040505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entury Schoolbook" panose="02040604050505020304" pitchFamily="18"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_rels/data2.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31.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FB547D-F9F5-46F1-A5BC-7E51B4D27E0B}" type="doc">
      <dgm:prSet loTypeId="urn:microsoft.com/office/officeart/2005/8/layout/default#1" loCatId="list" qsTypeId="urn:microsoft.com/office/officeart/2005/8/quickstyle/simple1" qsCatId="simple" csTypeId="urn:microsoft.com/office/officeart/2005/8/colors/accent3_1" csCatId="accent3" phldr="1"/>
      <dgm:spPr/>
      <dgm:t>
        <a:bodyPr/>
        <a:lstStyle/>
        <a:p>
          <a:endParaRPr lang="es-MX"/>
        </a:p>
      </dgm:t>
    </dgm:pt>
    <dgm:pt modelId="{73B8BA8D-A498-425D-A776-78E0618E3AD3}">
      <dgm:prSet phldrT="[Texto]" custT="1"/>
      <dgm:spPr/>
      <dgm:t>
        <a:bodyPr/>
        <a:lstStyle/>
        <a:p>
          <a:r>
            <a:rPr lang="es-MX" sz="2000" dirty="0"/>
            <a:t>Mayra Díaz Barriga Corona</a:t>
          </a:r>
        </a:p>
        <a:p>
          <a:r>
            <a:rPr lang="es-MX" sz="2000" dirty="0">
              <a:solidFill>
                <a:srgbClr val="C00000"/>
              </a:solidFill>
            </a:rPr>
            <a:t>Inglés</a:t>
          </a:r>
        </a:p>
      </dgm:t>
    </dgm:pt>
    <dgm:pt modelId="{CF03B72E-EC43-4AE6-AF59-F5B8614CEF99}" type="parTrans" cxnId="{2149D77B-4D11-4BA8-9964-74BCEED0B718}">
      <dgm:prSet/>
      <dgm:spPr/>
      <dgm:t>
        <a:bodyPr/>
        <a:lstStyle/>
        <a:p>
          <a:endParaRPr lang="es-MX"/>
        </a:p>
      </dgm:t>
    </dgm:pt>
    <dgm:pt modelId="{762E35E0-FCC7-486C-BEB4-5E08CC07309A}" type="sibTrans" cxnId="{2149D77B-4D11-4BA8-9964-74BCEED0B718}">
      <dgm:prSet/>
      <dgm:spPr/>
      <dgm:t>
        <a:bodyPr/>
        <a:lstStyle/>
        <a:p>
          <a:endParaRPr lang="es-MX"/>
        </a:p>
      </dgm:t>
    </dgm:pt>
    <dgm:pt modelId="{C3BF7318-0496-4182-8069-FA7CE0913ED5}">
      <dgm:prSet phldrT="[Texto]" custT="1"/>
      <dgm:spPr/>
      <dgm:t>
        <a:bodyPr/>
        <a:lstStyle/>
        <a:p>
          <a:r>
            <a:rPr lang="es-MX" sz="2000" dirty="0"/>
            <a:t>Eva </a:t>
          </a:r>
          <a:r>
            <a:rPr lang="es-MX" sz="2000" dirty="0" err="1"/>
            <a:t>Bernot</a:t>
          </a:r>
          <a:r>
            <a:rPr lang="es-MX" sz="2000" dirty="0"/>
            <a:t> Morales</a:t>
          </a:r>
        </a:p>
        <a:p>
          <a:r>
            <a:rPr lang="es-MX" sz="2000" dirty="0">
              <a:solidFill>
                <a:srgbClr val="C00000"/>
              </a:solidFill>
            </a:rPr>
            <a:t>Ética</a:t>
          </a:r>
        </a:p>
      </dgm:t>
    </dgm:pt>
    <dgm:pt modelId="{DAF5D780-CD6B-44B8-910B-71849CA145EE}" type="parTrans" cxnId="{FB3F9BEA-8957-4557-88CB-869FEA038D0D}">
      <dgm:prSet/>
      <dgm:spPr/>
      <dgm:t>
        <a:bodyPr/>
        <a:lstStyle/>
        <a:p>
          <a:endParaRPr lang="es-MX"/>
        </a:p>
      </dgm:t>
    </dgm:pt>
    <dgm:pt modelId="{86B2B760-A279-4CAE-8EE6-0B77B80B230C}" type="sibTrans" cxnId="{FB3F9BEA-8957-4557-88CB-869FEA038D0D}">
      <dgm:prSet/>
      <dgm:spPr/>
      <dgm:t>
        <a:bodyPr/>
        <a:lstStyle/>
        <a:p>
          <a:endParaRPr lang="es-MX"/>
        </a:p>
      </dgm:t>
    </dgm:pt>
    <dgm:pt modelId="{B27738A0-1D22-4034-9C48-E550C3ACC77D}">
      <dgm:prSet phldrT="[Texto]" custT="1"/>
      <dgm:spPr/>
      <dgm:t>
        <a:bodyPr/>
        <a:lstStyle/>
        <a:p>
          <a:r>
            <a:rPr lang="es-MX" sz="2000" dirty="0" err="1"/>
            <a:t>Yersin</a:t>
          </a:r>
          <a:r>
            <a:rPr lang="es-MX" sz="2000" dirty="0"/>
            <a:t> </a:t>
          </a:r>
          <a:r>
            <a:rPr lang="es-MX" sz="2000" dirty="0" err="1"/>
            <a:t>Adenaur</a:t>
          </a:r>
          <a:r>
            <a:rPr lang="es-MX" sz="2000" dirty="0"/>
            <a:t> Celaya Trejo</a:t>
          </a:r>
        </a:p>
        <a:p>
          <a:r>
            <a:rPr lang="es-MX" sz="2000" dirty="0">
              <a:solidFill>
                <a:srgbClr val="C00000"/>
              </a:solidFill>
            </a:rPr>
            <a:t>Biología</a:t>
          </a:r>
        </a:p>
      </dgm:t>
    </dgm:pt>
    <dgm:pt modelId="{43C4C268-EBD2-4FFB-9246-9538E21704FB}" type="parTrans" cxnId="{66D0A3BF-72B5-458E-AAC5-AEBAC5D8A321}">
      <dgm:prSet/>
      <dgm:spPr/>
      <dgm:t>
        <a:bodyPr/>
        <a:lstStyle/>
        <a:p>
          <a:endParaRPr lang="es-MX"/>
        </a:p>
      </dgm:t>
    </dgm:pt>
    <dgm:pt modelId="{56E7B5D1-85BF-4019-9C86-D3408BE6EFC0}" type="sibTrans" cxnId="{66D0A3BF-72B5-458E-AAC5-AEBAC5D8A321}">
      <dgm:prSet/>
      <dgm:spPr/>
      <dgm:t>
        <a:bodyPr/>
        <a:lstStyle/>
        <a:p>
          <a:endParaRPr lang="es-MX"/>
        </a:p>
      </dgm:t>
    </dgm:pt>
    <dgm:pt modelId="{695B2D78-59A9-49E2-997E-BA53F6F177A2}">
      <dgm:prSet phldrT="[Texto]" custT="1"/>
      <dgm:spPr/>
      <dgm:t>
        <a:bodyPr/>
        <a:lstStyle/>
        <a:p>
          <a:r>
            <a:rPr lang="es-MX" sz="2000" dirty="0"/>
            <a:t>Nancy Ivonne López Jiménez</a:t>
          </a:r>
        </a:p>
        <a:p>
          <a:r>
            <a:rPr lang="es-MX" sz="2000" dirty="0">
              <a:solidFill>
                <a:srgbClr val="C00000"/>
              </a:solidFill>
            </a:rPr>
            <a:t>Química</a:t>
          </a:r>
        </a:p>
      </dgm:t>
    </dgm:pt>
    <dgm:pt modelId="{D02D6032-7C25-480E-9689-68C214EDCEAE}" type="parTrans" cxnId="{455741E6-361F-4CB4-9B9D-5042E8487F82}">
      <dgm:prSet/>
      <dgm:spPr/>
      <dgm:t>
        <a:bodyPr/>
        <a:lstStyle/>
        <a:p>
          <a:endParaRPr lang="es-MX"/>
        </a:p>
      </dgm:t>
    </dgm:pt>
    <dgm:pt modelId="{6DA8831D-077D-453C-8777-4CC37326F392}" type="sibTrans" cxnId="{455741E6-361F-4CB4-9B9D-5042E8487F82}">
      <dgm:prSet/>
      <dgm:spPr/>
      <dgm:t>
        <a:bodyPr/>
        <a:lstStyle/>
        <a:p>
          <a:endParaRPr lang="es-MX"/>
        </a:p>
      </dgm:t>
    </dgm:pt>
    <dgm:pt modelId="{057A453A-6DDA-47D4-9579-5172C425C834}" type="pres">
      <dgm:prSet presAssocID="{6EFB547D-F9F5-46F1-A5BC-7E51B4D27E0B}" presName="diagram" presStyleCnt="0">
        <dgm:presLayoutVars>
          <dgm:dir/>
          <dgm:resizeHandles val="exact"/>
        </dgm:presLayoutVars>
      </dgm:prSet>
      <dgm:spPr/>
      <dgm:t>
        <a:bodyPr/>
        <a:lstStyle/>
        <a:p>
          <a:endParaRPr lang="es-MX"/>
        </a:p>
      </dgm:t>
    </dgm:pt>
    <dgm:pt modelId="{9D97B6BB-313E-4A10-A2C3-3C32B444DB52}" type="pres">
      <dgm:prSet presAssocID="{73B8BA8D-A498-425D-A776-78E0618E3AD3}" presName="node" presStyleLbl="node1" presStyleIdx="0" presStyleCnt="4">
        <dgm:presLayoutVars>
          <dgm:bulletEnabled val="1"/>
        </dgm:presLayoutVars>
      </dgm:prSet>
      <dgm:spPr/>
      <dgm:t>
        <a:bodyPr/>
        <a:lstStyle/>
        <a:p>
          <a:endParaRPr lang="es-MX"/>
        </a:p>
      </dgm:t>
    </dgm:pt>
    <dgm:pt modelId="{DED4C458-FD1C-4584-BE36-AA1A3C0A1ABD}" type="pres">
      <dgm:prSet presAssocID="{762E35E0-FCC7-486C-BEB4-5E08CC07309A}" presName="sibTrans" presStyleCnt="0"/>
      <dgm:spPr/>
    </dgm:pt>
    <dgm:pt modelId="{4FA67640-1AF9-414A-B064-729204042795}" type="pres">
      <dgm:prSet presAssocID="{C3BF7318-0496-4182-8069-FA7CE0913ED5}" presName="node" presStyleLbl="node1" presStyleIdx="1" presStyleCnt="4">
        <dgm:presLayoutVars>
          <dgm:bulletEnabled val="1"/>
        </dgm:presLayoutVars>
      </dgm:prSet>
      <dgm:spPr/>
      <dgm:t>
        <a:bodyPr/>
        <a:lstStyle/>
        <a:p>
          <a:endParaRPr lang="es-MX"/>
        </a:p>
      </dgm:t>
    </dgm:pt>
    <dgm:pt modelId="{06BF2669-A7F9-4CAA-B5EF-691ADF5EC2F8}" type="pres">
      <dgm:prSet presAssocID="{86B2B760-A279-4CAE-8EE6-0B77B80B230C}" presName="sibTrans" presStyleCnt="0"/>
      <dgm:spPr/>
    </dgm:pt>
    <dgm:pt modelId="{72A712EB-FDA0-4330-AA1E-AAE5C300B38B}" type="pres">
      <dgm:prSet presAssocID="{B27738A0-1D22-4034-9C48-E550C3ACC77D}" presName="node" presStyleLbl="node1" presStyleIdx="2" presStyleCnt="4">
        <dgm:presLayoutVars>
          <dgm:bulletEnabled val="1"/>
        </dgm:presLayoutVars>
      </dgm:prSet>
      <dgm:spPr/>
      <dgm:t>
        <a:bodyPr/>
        <a:lstStyle/>
        <a:p>
          <a:endParaRPr lang="es-MX"/>
        </a:p>
      </dgm:t>
    </dgm:pt>
    <dgm:pt modelId="{8C5B661C-559D-4230-86D4-689339663057}" type="pres">
      <dgm:prSet presAssocID="{56E7B5D1-85BF-4019-9C86-D3408BE6EFC0}" presName="sibTrans" presStyleCnt="0"/>
      <dgm:spPr/>
    </dgm:pt>
    <dgm:pt modelId="{25024CFF-7A2B-4602-AFF3-CC98839D4B60}" type="pres">
      <dgm:prSet presAssocID="{695B2D78-59A9-49E2-997E-BA53F6F177A2}" presName="node" presStyleLbl="node1" presStyleIdx="3" presStyleCnt="4">
        <dgm:presLayoutVars>
          <dgm:bulletEnabled val="1"/>
        </dgm:presLayoutVars>
      </dgm:prSet>
      <dgm:spPr/>
      <dgm:t>
        <a:bodyPr/>
        <a:lstStyle/>
        <a:p>
          <a:endParaRPr lang="es-MX"/>
        </a:p>
      </dgm:t>
    </dgm:pt>
  </dgm:ptLst>
  <dgm:cxnLst>
    <dgm:cxn modelId="{021CA2F4-AA26-46E3-86E1-F93F80C80BE7}" type="presOf" srcId="{B27738A0-1D22-4034-9C48-E550C3ACC77D}" destId="{72A712EB-FDA0-4330-AA1E-AAE5C300B38B}" srcOrd="0" destOrd="0" presId="urn:microsoft.com/office/officeart/2005/8/layout/default#1"/>
    <dgm:cxn modelId="{08DB4DB7-60B3-4A19-9BA7-257EA00D1538}" type="presOf" srcId="{695B2D78-59A9-49E2-997E-BA53F6F177A2}" destId="{25024CFF-7A2B-4602-AFF3-CC98839D4B60}" srcOrd="0" destOrd="0" presId="urn:microsoft.com/office/officeart/2005/8/layout/default#1"/>
    <dgm:cxn modelId="{F3A35EF9-B6C6-4892-B1BA-BB8CD2C37810}" type="presOf" srcId="{C3BF7318-0496-4182-8069-FA7CE0913ED5}" destId="{4FA67640-1AF9-414A-B064-729204042795}" srcOrd="0" destOrd="0" presId="urn:microsoft.com/office/officeart/2005/8/layout/default#1"/>
    <dgm:cxn modelId="{5901A76C-786C-4775-B88C-BCD7CAE7D0BE}" type="presOf" srcId="{6EFB547D-F9F5-46F1-A5BC-7E51B4D27E0B}" destId="{057A453A-6DDA-47D4-9579-5172C425C834}" srcOrd="0" destOrd="0" presId="urn:microsoft.com/office/officeart/2005/8/layout/default#1"/>
    <dgm:cxn modelId="{455741E6-361F-4CB4-9B9D-5042E8487F82}" srcId="{6EFB547D-F9F5-46F1-A5BC-7E51B4D27E0B}" destId="{695B2D78-59A9-49E2-997E-BA53F6F177A2}" srcOrd="3" destOrd="0" parTransId="{D02D6032-7C25-480E-9689-68C214EDCEAE}" sibTransId="{6DA8831D-077D-453C-8777-4CC37326F392}"/>
    <dgm:cxn modelId="{58392AAC-A23F-43F2-B12D-D2D59095DF27}" type="presOf" srcId="{73B8BA8D-A498-425D-A776-78E0618E3AD3}" destId="{9D97B6BB-313E-4A10-A2C3-3C32B444DB52}" srcOrd="0" destOrd="0" presId="urn:microsoft.com/office/officeart/2005/8/layout/default#1"/>
    <dgm:cxn modelId="{2149D77B-4D11-4BA8-9964-74BCEED0B718}" srcId="{6EFB547D-F9F5-46F1-A5BC-7E51B4D27E0B}" destId="{73B8BA8D-A498-425D-A776-78E0618E3AD3}" srcOrd="0" destOrd="0" parTransId="{CF03B72E-EC43-4AE6-AF59-F5B8614CEF99}" sibTransId="{762E35E0-FCC7-486C-BEB4-5E08CC07309A}"/>
    <dgm:cxn modelId="{66D0A3BF-72B5-458E-AAC5-AEBAC5D8A321}" srcId="{6EFB547D-F9F5-46F1-A5BC-7E51B4D27E0B}" destId="{B27738A0-1D22-4034-9C48-E550C3ACC77D}" srcOrd="2" destOrd="0" parTransId="{43C4C268-EBD2-4FFB-9246-9538E21704FB}" sibTransId="{56E7B5D1-85BF-4019-9C86-D3408BE6EFC0}"/>
    <dgm:cxn modelId="{FB3F9BEA-8957-4557-88CB-869FEA038D0D}" srcId="{6EFB547D-F9F5-46F1-A5BC-7E51B4D27E0B}" destId="{C3BF7318-0496-4182-8069-FA7CE0913ED5}" srcOrd="1" destOrd="0" parTransId="{DAF5D780-CD6B-44B8-910B-71849CA145EE}" sibTransId="{86B2B760-A279-4CAE-8EE6-0B77B80B230C}"/>
    <dgm:cxn modelId="{0AF6B5A9-A807-442A-B67E-A9F0480E68F2}" type="presParOf" srcId="{057A453A-6DDA-47D4-9579-5172C425C834}" destId="{9D97B6BB-313E-4A10-A2C3-3C32B444DB52}" srcOrd="0" destOrd="0" presId="urn:microsoft.com/office/officeart/2005/8/layout/default#1"/>
    <dgm:cxn modelId="{FB3814BF-FE84-4DA5-AC84-AE181A44E143}" type="presParOf" srcId="{057A453A-6DDA-47D4-9579-5172C425C834}" destId="{DED4C458-FD1C-4584-BE36-AA1A3C0A1ABD}" srcOrd="1" destOrd="0" presId="urn:microsoft.com/office/officeart/2005/8/layout/default#1"/>
    <dgm:cxn modelId="{8BFA961A-33FA-49E7-88DF-5D6BE351907F}" type="presParOf" srcId="{057A453A-6DDA-47D4-9579-5172C425C834}" destId="{4FA67640-1AF9-414A-B064-729204042795}" srcOrd="2" destOrd="0" presId="urn:microsoft.com/office/officeart/2005/8/layout/default#1"/>
    <dgm:cxn modelId="{9221D4BD-8E7A-4A1C-84D4-8A8E36FFBF21}" type="presParOf" srcId="{057A453A-6DDA-47D4-9579-5172C425C834}" destId="{06BF2669-A7F9-4CAA-B5EF-691ADF5EC2F8}" srcOrd="3" destOrd="0" presId="urn:microsoft.com/office/officeart/2005/8/layout/default#1"/>
    <dgm:cxn modelId="{C6F07759-E7CC-43C7-A0E4-E71051F87F11}" type="presParOf" srcId="{057A453A-6DDA-47D4-9579-5172C425C834}" destId="{72A712EB-FDA0-4330-AA1E-AAE5C300B38B}" srcOrd="4" destOrd="0" presId="urn:microsoft.com/office/officeart/2005/8/layout/default#1"/>
    <dgm:cxn modelId="{6D1B534E-ABBD-4C23-97B0-14A90637B641}" type="presParOf" srcId="{057A453A-6DDA-47D4-9579-5172C425C834}" destId="{8C5B661C-559D-4230-86D4-689339663057}" srcOrd="5" destOrd="0" presId="urn:microsoft.com/office/officeart/2005/8/layout/default#1"/>
    <dgm:cxn modelId="{E91EAE41-C6D5-4D36-AFD8-051754C6DE17}" type="presParOf" srcId="{057A453A-6DDA-47D4-9579-5172C425C834}" destId="{25024CFF-7A2B-4602-AFF3-CC98839D4B60}" srcOrd="6" destOrd="0" presId="urn:microsoft.com/office/officeart/2005/8/layout/defaul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A072AF-8283-4A6F-859F-3E6FFBF9AC21}" type="doc">
      <dgm:prSet loTypeId="urn:microsoft.com/office/officeart/2005/8/layout/radial2" loCatId="relationship" qsTypeId="urn:microsoft.com/office/officeart/2005/8/quickstyle/3d1" qsCatId="3D" csTypeId="urn:microsoft.com/office/officeart/2005/8/colors/colorful2" csCatId="colorful" phldr="1"/>
      <dgm:spPr/>
      <dgm:t>
        <a:bodyPr/>
        <a:lstStyle/>
        <a:p>
          <a:endParaRPr lang="es-MX"/>
        </a:p>
      </dgm:t>
    </dgm:pt>
    <dgm:pt modelId="{4146F47B-6274-4A16-ABE4-25435485C505}">
      <dgm:prSet phldrT="[Texto]" custT="1"/>
      <dgm:spPr/>
      <dgm:t>
        <a:bodyPr/>
        <a:lstStyle/>
        <a:p>
          <a:r>
            <a:rPr lang="es-MX" sz="1800" dirty="0"/>
            <a:t>ÉTICA</a:t>
          </a:r>
        </a:p>
        <a:p>
          <a:r>
            <a:rPr lang="es-MX" sz="1800" dirty="0"/>
            <a:t>Ethics</a:t>
          </a:r>
        </a:p>
      </dgm:t>
    </dgm:pt>
    <dgm:pt modelId="{E558406C-3797-4EF3-85F3-C588EFF37FB3}" type="parTrans" cxnId="{5297258D-82E6-4417-BB12-46D9BA0829EE}">
      <dgm:prSet/>
      <dgm:spPr/>
      <dgm:t>
        <a:bodyPr/>
        <a:lstStyle/>
        <a:p>
          <a:endParaRPr lang="es-MX"/>
        </a:p>
      </dgm:t>
    </dgm:pt>
    <dgm:pt modelId="{483EE859-983D-468A-A7BB-D3D17FF3663D}" type="sibTrans" cxnId="{5297258D-82E6-4417-BB12-46D9BA0829EE}">
      <dgm:prSet/>
      <dgm:spPr/>
      <dgm:t>
        <a:bodyPr/>
        <a:lstStyle/>
        <a:p>
          <a:endParaRPr lang="es-MX"/>
        </a:p>
      </dgm:t>
    </dgm:pt>
    <dgm:pt modelId="{0D56A110-9329-482B-9E33-7EB09D252542}">
      <dgm:prSet phldrT="[Texto]" custT="1"/>
      <dgm:spPr>
        <a:solidFill>
          <a:schemeClr val="tx2">
            <a:lumMod val="20000"/>
            <a:lumOff val="80000"/>
          </a:schemeClr>
        </a:solidFill>
        <a:ln>
          <a:solidFill>
            <a:schemeClr val="tx1"/>
          </a:solidFill>
        </a:ln>
      </dgm:spPr>
      <dgm:t>
        <a:bodyPr/>
        <a:lstStyle/>
        <a:p>
          <a:pPr algn="l"/>
          <a:r>
            <a:rPr lang="es-MX" sz="1800" dirty="0"/>
            <a:t>UNIDAD 6 Problemas morales específicos </a:t>
          </a:r>
          <a:endParaRPr lang="es-MX" sz="2000" dirty="0"/>
        </a:p>
      </dgm:t>
    </dgm:pt>
    <dgm:pt modelId="{35CED884-DD60-421B-9FBF-58F3FF6465CA}" type="parTrans" cxnId="{0ACC8220-4BB4-4133-9DE2-0419C480631A}">
      <dgm:prSet/>
      <dgm:spPr/>
      <dgm:t>
        <a:bodyPr/>
        <a:lstStyle/>
        <a:p>
          <a:endParaRPr lang="es-MX"/>
        </a:p>
      </dgm:t>
    </dgm:pt>
    <dgm:pt modelId="{A30841A2-57F6-4FB1-B7B4-D3301467542C}" type="sibTrans" cxnId="{0ACC8220-4BB4-4133-9DE2-0419C480631A}">
      <dgm:prSet/>
      <dgm:spPr/>
      <dgm:t>
        <a:bodyPr/>
        <a:lstStyle/>
        <a:p>
          <a:endParaRPr lang="es-MX"/>
        </a:p>
      </dgm:t>
    </dgm:pt>
    <dgm:pt modelId="{C8E4DAF7-AEDE-45BB-98B0-40DF21F9E24C}">
      <dgm:prSet phldrT="[Texto]"/>
      <dgm:spPr/>
      <dgm:t>
        <a:bodyPr/>
        <a:lstStyle/>
        <a:p>
          <a:r>
            <a:rPr lang="es-MX" dirty="0"/>
            <a:t>INGLÉS</a:t>
          </a:r>
        </a:p>
        <a:p>
          <a:r>
            <a:rPr lang="es-MX" b="0" i="0" dirty="0"/>
            <a:t>English</a:t>
          </a:r>
          <a:endParaRPr lang="es-MX" dirty="0"/>
        </a:p>
      </dgm:t>
    </dgm:pt>
    <dgm:pt modelId="{E372CBEE-86D8-4F4D-8192-B4537A7E0CAE}" type="parTrans" cxnId="{838AE8DE-922E-4497-AB0C-BCD429D660BC}">
      <dgm:prSet/>
      <dgm:spPr/>
      <dgm:t>
        <a:bodyPr/>
        <a:lstStyle/>
        <a:p>
          <a:endParaRPr lang="es-MX"/>
        </a:p>
      </dgm:t>
    </dgm:pt>
    <dgm:pt modelId="{364DB44C-F54F-4B4B-B813-9070C0199B9D}" type="sibTrans" cxnId="{838AE8DE-922E-4497-AB0C-BCD429D660BC}">
      <dgm:prSet/>
      <dgm:spPr/>
      <dgm:t>
        <a:bodyPr/>
        <a:lstStyle/>
        <a:p>
          <a:endParaRPr lang="es-MX"/>
        </a:p>
      </dgm:t>
    </dgm:pt>
    <dgm:pt modelId="{358743E2-0B58-4C00-876A-BDB15B8013A9}">
      <dgm:prSet phldrT="[Texto]" custT="1"/>
      <dgm:spPr>
        <a:solidFill>
          <a:schemeClr val="accent1">
            <a:lumMod val="40000"/>
            <a:lumOff val="60000"/>
          </a:schemeClr>
        </a:solidFill>
        <a:ln>
          <a:solidFill>
            <a:schemeClr val="tx1"/>
          </a:solidFill>
        </a:ln>
      </dgm:spPr>
      <dgm:t>
        <a:bodyPr/>
        <a:lstStyle/>
        <a:p>
          <a:pPr algn="l"/>
          <a:r>
            <a:rPr lang="es-MX" sz="1800" dirty="0"/>
            <a:t>UNIDAD 7</a:t>
          </a:r>
        </a:p>
      </dgm:t>
    </dgm:pt>
    <dgm:pt modelId="{FB36660C-9AA4-4AB9-BD83-0BBF88B2DD01}" type="parTrans" cxnId="{66722FD9-9D33-4048-973E-F98BB9D7308E}">
      <dgm:prSet/>
      <dgm:spPr/>
      <dgm:t>
        <a:bodyPr/>
        <a:lstStyle/>
        <a:p>
          <a:endParaRPr lang="es-MX"/>
        </a:p>
      </dgm:t>
    </dgm:pt>
    <dgm:pt modelId="{38B7E19A-0332-4504-B0E4-B7DA11FA198B}" type="sibTrans" cxnId="{66722FD9-9D33-4048-973E-F98BB9D7308E}">
      <dgm:prSet/>
      <dgm:spPr/>
      <dgm:t>
        <a:bodyPr/>
        <a:lstStyle/>
        <a:p>
          <a:endParaRPr lang="es-MX"/>
        </a:p>
      </dgm:t>
    </dgm:pt>
    <dgm:pt modelId="{536975DD-25F9-4B7A-B0CE-0BED50B4C6F4}">
      <dgm:prSet phldrT="[Texto]"/>
      <dgm:spPr/>
      <dgm:t>
        <a:bodyPr/>
        <a:lstStyle/>
        <a:p>
          <a:r>
            <a:rPr lang="es-MX" dirty="0"/>
            <a:t>BIOLOGÍA</a:t>
          </a:r>
        </a:p>
        <a:p>
          <a:r>
            <a:rPr lang="es-MX" dirty="0"/>
            <a:t>Biology</a:t>
          </a:r>
        </a:p>
      </dgm:t>
    </dgm:pt>
    <dgm:pt modelId="{85D2C938-5CE0-43A7-8A32-52B9710B1D8E}" type="parTrans" cxnId="{D98591A7-5DC7-42B9-8F5B-45D95A53C7A1}">
      <dgm:prSet/>
      <dgm:spPr/>
      <dgm:t>
        <a:bodyPr/>
        <a:lstStyle/>
        <a:p>
          <a:endParaRPr lang="es-MX"/>
        </a:p>
      </dgm:t>
    </dgm:pt>
    <dgm:pt modelId="{4D5FE121-AEA1-4610-BC32-EE253AE78CBB}" type="sibTrans" cxnId="{D98591A7-5DC7-42B9-8F5B-45D95A53C7A1}">
      <dgm:prSet/>
      <dgm:spPr/>
      <dgm:t>
        <a:bodyPr/>
        <a:lstStyle/>
        <a:p>
          <a:endParaRPr lang="es-MX"/>
        </a:p>
      </dgm:t>
    </dgm:pt>
    <dgm:pt modelId="{FB7D8CAC-2571-4E70-98C5-B66F1D94F9F4}">
      <dgm:prSet phldrT="[Texto]" custT="1"/>
      <dgm:spPr>
        <a:solidFill>
          <a:srgbClr val="92D050"/>
        </a:solidFill>
        <a:ln>
          <a:solidFill>
            <a:schemeClr val="tx1"/>
          </a:solidFill>
        </a:ln>
      </dgm:spPr>
      <dgm:t>
        <a:bodyPr/>
        <a:lstStyle/>
        <a:p>
          <a:pPr algn="l"/>
          <a:r>
            <a:rPr lang="es-MX" sz="1800" dirty="0"/>
            <a:t>UNIDAD 3</a:t>
          </a:r>
        </a:p>
      </dgm:t>
    </dgm:pt>
    <dgm:pt modelId="{FB04B52B-331B-47FA-8E97-D5C346AE6377}" type="parTrans" cxnId="{F1E90820-AF58-4C99-AC20-E3499B291A43}">
      <dgm:prSet/>
      <dgm:spPr/>
      <dgm:t>
        <a:bodyPr/>
        <a:lstStyle/>
        <a:p>
          <a:endParaRPr lang="es-MX"/>
        </a:p>
      </dgm:t>
    </dgm:pt>
    <dgm:pt modelId="{5D293131-DDAB-433C-93AE-456DF0C8406E}" type="sibTrans" cxnId="{F1E90820-AF58-4C99-AC20-E3499B291A43}">
      <dgm:prSet/>
      <dgm:spPr/>
      <dgm:t>
        <a:bodyPr/>
        <a:lstStyle/>
        <a:p>
          <a:endParaRPr lang="es-MX"/>
        </a:p>
      </dgm:t>
    </dgm:pt>
    <dgm:pt modelId="{99325C6F-150C-44D4-B8CF-ABEA1ADC1478}">
      <dgm:prSet phldrT="[Texto]" custT="1"/>
      <dgm:spPr>
        <a:solidFill>
          <a:schemeClr val="accent1"/>
        </a:solidFill>
        <a:ln>
          <a:solidFill>
            <a:schemeClr val="tx1"/>
          </a:solidFill>
        </a:ln>
      </dgm:spPr>
      <dgm:t>
        <a:bodyPr/>
        <a:lstStyle/>
        <a:p>
          <a:r>
            <a:rPr lang="es-MX" sz="1800" dirty="0"/>
            <a:t>UNIDAD 5</a:t>
          </a:r>
        </a:p>
      </dgm:t>
    </dgm:pt>
    <dgm:pt modelId="{FF319966-FA2A-4A5F-A11B-AA6ED3C0D24F}" type="parTrans" cxnId="{8376916C-F4F2-492B-986B-17DF4D2EDE00}">
      <dgm:prSet/>
      <dgm:spPr/>
      <dgm:t>
        <a:bodyPr/>
        <a:lstStyle/>
        <a:p>
          <a:endParaRPr lang="es-MX"/>
        </a:p>
      </dgm:t>
    </dgm:pt>
    <dgm:pt modelId="{06574FD6-28F5-4C65-B49C-379EF2F0A649}" type="sibTrans" cxnId="{8376916C-F4F2-492B-986B-17DF4D2EDE00}">
      <dgm:prSet/>
      <dgm:spPr/>
      <dgm:t>
        <a:bodyPr/>
        <a:lstStyle/>
        <a:p>
          <a:endParaRPr lang="es-MX"/>
        </a:p>
      </dgm:t>
    </dgm:pt>
    <dgm:pt modelId="{F47F89FD-F852-4159-8E35-8FDC23315CCC}">
      <dgm:prSet custT="1"/>
      <dgm:spPr/>
      <dgm:t>
        <a:bodyPr/>
        <a:lstStyle/>
        <a:p>
          <a:r>
            <a:rPr lang="es-MX" sz="1400" dirty="0"/>
            <a:t>QUÍMICA</a:t>
          </a:r>
        </a:p>
        <a:p>
          <a:r>
            <a:rPr lang="es-MX" sz="1400" dirty="0"/>
            <a:t>Chemistry</a:t>
          </a:r>
        </a:p>
      </dgm:t>
    </dgm:pt>
    <dgm:pt modelId="{523C0BF7-4019-48CC-ADBE-E5ADA75EA37A}" type="parTrans" cxnId="{3B509521-4219-44C7-B4F9-5670517BF22A}">
      <dgm:prSet/>
      <dgm:spPr/>
      <dgm:t>
        <a:bodyPr/>
        <a:lstStyle/>
        <a:p>
          <a:endParaRPr lang="es-MX"/>
        </a:p>
      </dgm:t>
    </dgm:pt>
    <dgm:pt modelId="{3F178BF4-C8F7-4460-8483-D54037182F22}" type="sibTrans" cxnId="{3B509521-4219-44C7-B4F9-5670517BF22A}">
      <dgm:prSet/>
      <dgm:spPr/>
      <dgm:t>
        <a:bodyPr/>
        <a:lstStyle/>
        <a:p>
          <a:endParaRPr lang="es-MX"/>
        </a:p>
      </dgm:t>
    </dgm:pt>
    <dgm:pt modelId="{F3532BA4-896C-4BA6-90EE-A8000381405F}">
      <dgm:prSet phldrT="[Texto]" custT="1"/>
      <dgm:spPr>
        <a:solidFill>
          <a:schemeClr val="accent1"/>
        </a:solidFill>
        <a:ln>
          <a:solidFill>
            <a:schemeClr val="tx1"/>
          </a:solidFill>
        </a:ln>
      </dgm:spPr>
      <dgm:t>
        <a:bodyPr/>
        <a:lstStyle/>
        <a:p>
          <a:r>
            <a:rPr lang="es-MX" sz="1800" dirty="0"/>
            <a:t>Elementos esenciales para la vida.                                                           </a:t>
          </a:r>
        </a:p>
      </dgm:t>
    </dgm:pt>
    <dgm:pt modelId="{C4324928-04E5-4783-9163-C0024D2095E3}" type="parTrans" cxnId="{E67017CE-100C-4754-AF59-4789B5E471E9}">
      <dgm:prSet/>
      <dgm:spPr/>
      <dgm:t>
        <a:bodyPr/>
        <a:lstStyle/>
        <a:p>
          <a:endParaRPr lang="es-MX"/>
        </a:p>
      </dgm:t>
    </dgm:pt>
    <dgm:pt modelId="{6F015FA7-BBBD-4BA4-959D-DA5CD2D8CCC2}" type="sibTrans" cxnId="{E67017CE-100C-4754-AF59-4789B5E471E9}">
      <dgm:prSet/>
      <dgm:spPr/>
      <dgm:t>
        <a:bodyPr/>
        <a:lstStyle/>
        <a:p>
          <a:endParaRPr lang="es-MX"/>
        </a:p>
      </dgm:t>
    </dgm:pt>
    <dgm:pt modelId="{81F22774-4141-4F23-AD4E-38B3E4C2F520}">
      <dgm:prSet phldrT="[Texto]" custT="1"/>
      <dgm:spPr>
        <a:solidFill>
          <a:schemeClr val="accent1">
            <a:lumMod val="40000"/>
            <a:lumOff val="60000"/>
          </a:schemeClr>
        </a:solidFill>
        <a:ln>
          <a:solidFill>
            <a:schemeClr val="tx1"/>
          </a:solidFill>
        </a:ln>
      </dgm:spPr>
      <dgm:t>
        <a:bodyPr/>
        <a:lstStyle/>
        <a:p>
          <a:pPr algn="l"/>
          <a:r>
            <a:rPr lang="es-MX" sz="1800" dirty="0"/>
            <a:t>Reading, </a:t>
          </a:r>
          <a:r>
            <a:rPr lang="es-MX" sz="1800" dirty="0" err="1"/>
            <a:t>Listening</a:t>
          </a:r>
          <a:r>
            <a:rPr lang="es-MX" sz="1800" dirty="0"/>
            <a:t>, </a:t>
          </a:r>
          <a:r>
            <a:rPr lang="es-MX" sz="1800" dirty="0" err="1"/>
            <a:t>Speaking</a:t>
          </a:r>
          <a:r>
            <a:rPr lang="es-MX" sz="1800" dirty="0"/>
            <a:t> and </a:t>
          </a:r>
          <a:r>
            <a:rPr lang="es-MX" sz="1800" dirty="0" err="1"/>
            <a:t>Writing</a:t>
          </a:r>
          <a:r>
            <a:rPr lang="es-MX" sz="1800" dirty="0"/>
            <a:t> </a:t>
          </a:r>
          <a:r>
            <a:rPr lang="es-MX" sz="1800" dirty="0" err="1"/>
            <a:t>on</a:t>
          </a:r>
          <a:r>
            <a:rPr lang="es-MX" sz="1800" dirty="0"/>
            <a:t> </a:t>
          </a:r>
          <a:r>
            <a:rPr lang="es-MX" sz="1800" dirty="0" err="1"/>
            <a:t>Human</a:t>
          </a:r>
          <a:r>
            <a:rPr lang="es-MX" sz="1800" dirty="0"/>
            <a:t> </a:t>
          </a:r>
          <a:r>
            <a:rPr lang="es-MX" sz="1800" dirty="0" err="1"/>
            <a:t>Cloning</a:t>
          </a:r>
          <a:r>
            <a:rPr lang="es-MX" sz="1800" dirty="0"/>
            <a:t> </a:t>
          </a:r>
          <a:r>
            <a:rPr lang="es-MX" sz="2000" dirty="0"/>
            <a:t> </a:t>
          </a:r>
        </a:p>
      </dgm:t>
    </dgm:pt>
    <dgm:pt modelId="{401E7DE1-9712-409F-8CFC-F0F6AAC4C310}" type="parTrans" cxnId="{549F73A7-BDC4-4F8B-8E44-5FF8062FF825}">
      <dgm:prSet/>
      <dgm:spPr/>
      <dgm:t>
        <a:bodyPr/>
        <a:lstStyle/>
        <a:p>
          <a:endParaRPr lang="en-US"/>
        </a:p>
      </dgm:t>
    </dgm:pt>
    <dgm:pt modelId="{2DFEF5F2-5900-4077-8704-2272B5C93B03}" type="sibTrans" cxnId="{549F73A7-BDC4-4F8B-8E44-5FF8062FF825}">
      <dgm:prSet/>
      <dgm:spPr/>
      <dgm:t>
        <a:bodyPr/>
        <a:lstStyle/>
        <a:p>
          <a:endParaRPr lang="en-US"/>
        </a:p>
      </dgm:t>
    </dgm:pt>
    <dgm:pt modelId="{893F4218-60FA-4123-B4FE-0A3E8378705C}">
      <dgm:prSet phldrT="[Texto]" custT="1"/>
      <dgm:spPr>
        <a:solidFill>
          <a:srgbClr val="92D050"/>
        </a:solidFill>
        <a:ln>
          <a:solidFill>
            <a:schemeClr val="tx1"/>
          </a:solidFill>
        </a:ln>
      </dgm:spPr>
      <dgm:t>
        <a:bodyPr/>
        <a:lstStyle/>
        <a:p>
          <a:pPr algn="l"/>
          <a:r>
            <a:rPr lang="es-MX" sz="1800" dirty="0"/>
            <a:t>Principios básicos de la Clonación.</a:t>
          </a:r>
        </a:p>
      </dgm:t>
    </dgm:pt>
    <dgm:pt modelId="{4052287A-FD17-4504-A165-65DF2F96034D}" type="parTrans" cxnId="{3AE9434B-FC21-4323-977E-93B618C6A6A2}">
      <dgm:prSet/>
      <dgm:spPr/>
      <dgm:t>
        <a:bodyPr/>
        <a:lstStyle/>
        <a:p>
          <a:endParaRPr lang="en-US"/>
        </a:p>
      </dgm:t>
    </dgm:pt>
    <dgm:pt modelId="{C8D4DD78-9563-4EF3-B937-7E75CB6C636D}" type="sibTrans" cxnId="{3AE9434B-FC21-4323-977E-93B618C6A6A2}">
      <dgm:prSet/>
      <dgm:spPr/>
      <dgm:t>
        <a:bodyPr/>
        <a:lstStyle/>
        <a:p>
          <a:endParaRPr lang="en-US"/>
        </a:p>
      </dgm:t>
    </dgm:pt>
    <dgm:pt modelId="{29520993-068C-48EA-B65C-7298174C2752}" type="pres">
      <dgm:prSet presAssocID="{41A072AF-8283-4A6F-859F-3E6FFBF9AC21}" presName="composite" presStyleCnt="0">
        <dgm:presLayoutVars>
          <dgm:chMax val="5"/>
          <dgm:dir/>
          <dgm:animLvl val="ctr"/>
          <dgm:resizeHandles val="exact"/>
        </dgm:presLayoutVars>
      </dgm:prSet>
      <dgm:spPr/>
      <dgm:t>
        <a:bodyPr/>
        <a:lstStyle/>
        <a:p>
          <a:endParaRPr lang="es-MX"/>
        </a:p>
      </dgm:t>
    </dgm:pt>
    <dgm:pt modelId="{C857E192-F3EF-442D-B5B8-CCF6DA7F8094}" type="pres">
      <dgm:prSet presAssocID="{41A072AF-8283-4A6F-859F-3E6FFBF9AC21}" presName="cycle" presStyleCnt="0"/>
      <dgm:spPr/>
    </dgm:pt>
    <dgm:pt modelId="{90E388A3-D6A9-4550-A715-39CEBC66BC2B}" type="pres">
      <dgm:prSet presAssocID="{41A072AF-8283-4A6F-859F-3E6FFBF9AC21}" presName="centerShape" presStyleCnt="0"/>
      <dgm:spPr/>
    </dgm:pt>
    <dgm:pt modelId="{0E9F96D0-58E9-444B-8E6A-0E49917C9AD2}" type="pres">
      <dgm:prSet presAssocID="{41A072AF-8283-4A6F-859F-3E6FFBF9AC21}" presName="connSite" presStyleLbl="node1" presStyleIdx="0" presStyleCnt="5"/>
      <dgm:spPr/>
    </dgm:pt>
    <dgm:pt modelId="{5AF1374D-FA49-401C-B599-49A05BC29F48}" type="pres">
      <dgm:prSet presAssocID="{41A072AF-8283-4A6F-859F-3E6FFBF9AC21}" presName="visible" presStyleLbl="node1" presStyleIdx="0" presStyleCnt="5" custScaleX="210049" custScaleY="190801" custLinFactNeighborX="-15267" custLinFactNeighborY="4887"/>
      <dgm:spPr>
        <a:blipFill rotWithShape="1">
          <a:blip xmlns:r="http://schemas.openxmlformats.org/officeDocument/2006/relationships" r:embed="rId1"/>
          <a:srcRect/>
          <a:stretch>
            <a:fillRect l="-13000" r="-13000"/>
          </a:stretch>
        </a:blipFill>
      </dgm:spPr>
    </dgm:pt>
    <dgm:pt modelId="{C2B56FE3-B49F-4906-8488-1A08024F5724}" type="pres">
      <dgm:prSet presAssocID="{523C0BF7-4019-48CC-ADBE-E5ADA75EA37A}" presName="Name25" presStyleLbl="parChTrans1D1" presStyleIdx="0" presStyleCnt="4"/>
      <dgm:spPr/>
      <dgm:t>
        <a:bodyPr/>
        <a:lstStyle/>
        <a:p>
          <a:endParaRPr lang="es-MX"/>
        </a:p>
      </dgm:t>
    </dgm:pt>
    <dgm:pt modelId="{C33962D9-793E-4AEE-BBA9-B4FB265A3D6F}" type="pres">
      <dgm:prSet presAssocID="{F47F89FD-F852-4159-8E35-8FDC23315CCC}" presName="node" presStyleCnt="0"/>
      <dgm:spPr/>
    </dgm:pt>
    <dgm:pt modelId="{8A85874C-01F0-459A-9EB5-5543A2878DDD}" type="pres">
      <dgm:prSet presAssocID="{F47F89FD-F852-4159-8E35-8FDC23315CCC}" presName="parentNode" presStyleLbl="node1" presStyleIdx="1" presStyleCnt="5" custScaleX="119935" custScaleY="92449" custLinFactNeighborX="54166" custLinFactNeighborY="6912">
        <dgm:presLayoutVars>
          <dgm:chMax val="1"/>
          <dgm:bulletEnabled val="1"/>
        </dgm:presLayoutVars>
      </dgm:prSet>
      <dgm:spPr/>
      <dgm:t>
        <a:bodyPr/>
        <a:lstStyle/>
        <a:p>
          <a:endParaRPr lang="es-MX"/>
        </a:p>
      </dgm:t>
    </dgm:pt>
    <dgm:pt modelId="{7C860392-4162-494C-A766-E94B679DB526}" type="pres">
      <dgm:prSet presAssocID="{F47F89FD-F852-4159-8E35-8FDC23315CCC}" presName="childNode" presStyleLbl="revTx" presStyleIdx="0" presStyleCnt="4">
        <dgm:presLayoutVars>
          <dgm:bulletEnabled val="1"/>
        </dgm:presLayoutVars>
      </dgm:prSet>
      <dgm:spPr/>
      <dgm:t>
        <a:bodyPr/>
        <a:lstStyle/>
        <a:p>
          <a:endParaRPr lang="es-MX"/>
        </a:p>
      </dgm:t>
    </dgm:pt>
    <dgm:pt modelId="{4F9B9652-A8EE-4124-866B-A69EFF13D15C}" type="pres">
      <dgm:prSet presAssocID="{E558406C-3797-4EF3-85F3-C588EFF37FB3}" presName="Name25" presStyleLbl="parChTrans1D1" presStyleIdx="1" presStyleCnt="4"/>
      <dgm:spPr/>
      <dgm:t>
        <a:bodyPr/>
        <a:lstStyle/>
        <a:p>
          <a:endParaRPr lang="es-MX"/>
        </a:p>
      </dgm:t>
    </dgm:pt>
    <dgm:pt modelId="{0EC68652-6224-40BA-A036-FF3F98D1AC26}" type="pres">
      <dgm:prSet presAssocID="{4146F47B-6274-4A16-ABE4-25435485C505}" presName="node" presStyleCnt="0"/>
      <dgm:spPr/>
    </dgm:pt>
    <dgm:pt modelId="{4FCF2800-0C6B-4260-8B3E-ACE92CE850DA}" type="pres">
      <dgm:prSet presAssocID="{4146F47B-6274-4A16-ABE4-25435485C505}" presName="parentNode" presStyleLbl="node1" presStyleIdx="2" presStyleCnt="5" custScaleY="86836" custLinFactNeighborX="1305" custLinFactNeighborY="14908">
        <dgm:presLayoutVars>
          <dgm:chMax val="1"/>
          <dgm:bulletEnabled val="1"/>
        </dgm:presLayoutVars>
      </dgm:prSet>
      <dgm:spPr/>
      <dgm:t>
        <a:bodyPr/>
        <a:lstStyle/>
        <a:p>
          <a:endParaRPr lang="es-MX"/>
        </a:p>
      </dgm:t>
    </dgm:pt>
    <dgm:pt modelId="{7F814310-0EEF-4649-B344-C11D5F3A7A4D}" type="pres">
      <dgm:prSet presAssocID="{4146F47B-6274-4A16-ABE4-25435485C505}" presName="childNode" presStyleLbl="revTx" presStyleIdx="1" presStyleCnt="4">
        <dgm:presLayoutVars>
          <dgm:bulletEnabled val="1"/>
        </dgm:presLayoutVars>
      </dgm:prSet>
      <dgm:spPr/>
      <dgm:t>
        <a:bodyPr/>
        <a:lstStyle/>
        <a:p>
          <a:endParaRPr lang="es-MX"/>
        </a:p>
      </dgm:t>
    </dgm:pt>
    <dgm:pt modelId="{C2BC7062-7DA2-4F9C-A97C-98D968107047}" type="pres">
      <dgm:prSet presAssocID="{E372CBEE-86D8-4F4D-8192-B4537A7E0CAE}" presName="Name25" presStyleLbl="parChTrans1D1" presStyleIdx="2" presStyleCnt="4"/>
      <dgm:spPr/>
      <dgm:t>
        <a:bodyPr/>
        <a:lstStyle/>
        <a:p>
          <a:endParaRPr lang="es-MX"/>
        </a:p>
      </dgm:t>
    </dgm:pt>
    <dgm:pt modelId="{9DF1C485-B967-453E-B539-6B34857853B9}" type="pres">
      <dgm:prSet presAssocID="{C8E4DAF7-AEDE-45BB-98B0-40DF21F9E24C}" presName="node" presStyleCnt="0"/>
      <dgm:spPr/>
    </dgm:pt>
    <dgm:pt modelId="{BC59F344-C971-40E9-9DB1-075A4FC40195}" type="pres">
      <dgm:prSet presAssocID="{C8E4DAF7-AEDE-45BB-98B0-40DF21F9E24C}" presName="parentNode" presStyleLbl="node1" presStyleIdx="3" presStyleCnt="5" custScaleX="116347" custScaleY="139574" custLinFactNeighborX="1021" custLinFactNeighborY="-2449">
        <dgm:presLayoutVars>
          <dgm:chMax val="1"/>
          <dgm:bulletEnabled val="1"/>
        </dgm:presLayoutVars>
      </dgm:prSet>
      <dgm:spPr/>
      <dgm:t>
        <a:bodyPr/>
        <a:lstStyle/>
        <a:p>
          <a:endParaRPr lang="es-MX"/>
        </a:p>
      </dgm:t>
    </dgm:pt>
    <dgm:pt modelId="{19A3435E-BD87-4A38-879C-E684885470B6}" type="pres">
      <dgm:prSet presAssocID="{C8E4DAF7-AEDE-45BB-98B0-40DF21F9E24C}" presName="childNode" presStyleLbl="revTx" presStyleIdx="2" presStyleCnt="4">
        <dgm:presLayoutVars>
          <dgm:bulletEnabled val="1"/>
        </dgm:presLayoutVars>
      </dgm:prSet>
      <dgm:spPr/>
      <dgm:t>
        <a:bodyPr/>
        <a:lstStyle/>
        <a:p>
          <a:endParaRPr lang="es-MX"/>
        </a:p>
      </dgm:t>
    </dgm:pt>
    <dgm:pt modelId="{E3680649-01B2-477D-94B4-CED802635BD8}" type="pres">
      <dgm:prSet presAssocID="{85D2C938-5CE0-43A7-8A32-52B9710B1D8E}" presName="Name25" presStyleLbl="parChTrans1D1" presStyleIdx="3" presStyleCnt="4"/>
      <dgm:spPr/>
      <dgm:t>
        <a:bodyPr/>
        <a:lstStyle/>
        <a:p>
          <a:endParaRPr lang="es-MX"/>
        </a:p>
      </dgm:t>
    </dgm:pt>
    <dgm:pt modelId="{8595D1CB-0A14-44C3-B18B-35D46178E3AA}" type="pres">
      <dgm:prSet presAssocID="{536975DD-25F9-4B7A-B0CE-0BED50B4C6F4}" presName="node" presStyleCnt="0"/>
      <dgm:spPr/>
    </dgm:pt>
    <dgm:pt modelId="{F8CCE07F-894B-440E-8639-D0B5AF8A9E21}" type="pres">
      <dgm:prSet presAssocID="{536975DD-25F9-4B7A-B0CE-0BED50B4C6F4}" presName="parentNode" presStyleLbl="node1" presStyleIdx="4" presStyleCnt="5" custScaleX="118455" custScaleY="91248" custLinFactNeighborX="13515" custLinFactNeighborY="5959">
        <dgm:presLayoutVars>
          <dgm:chMax val="1"/>
          <dgm:bulletEnabled val="1"/>
        </dgm:presLayoutVars>
      </dgm:prSet>
      <dgm:spPr/>
      <dgm:t>
        <a:bodyPr/>
        <a:lstStyle/>
        <a:p>
          <a:endParaRPr lang="es-MX"/>
        </a:p>
      </dgm:t>
    </dgm:pt>
    <dgm:pt modelId="{5DFF02E5-7789-4D98-83B5-457BCDDCD11A}" type="pres">
      <dgm:prSet presAssocID="{536975DD-25F9-4B7A-B0CE-0BED50B4C6F4}" presName="childNode" presStyleLbl="revTx" presStyleIdx="3" presStyleCnt="4">
        <dgm:presLayoutVars>
          <dgm:bulletEnabled val="1"/>
        </dgm:presLayoutVars>
      </dgm:prSet>
      <dgm:spPr/>
      <dgm:t>
        <a:bodyPr/>
        <a:lstStyle/>
        <a:p>
          <a:endParaRPr lang="es-MX"/>
        </a:p>
      </dgm:t>
    </dgm:pt>
  </dgm:ptLst>
  <dgm:cxnLst>
    <dgm:cxn modelId="{66722FD9-9D33-4048-973E-F98BB9D7308E}" srcId="{C8E4DAF7-AEDE-45BB-98B0-40DF21F9E24C}" destId="{358743E2-0B58-4C00-876A-BDB15B8013A9}" srcOrd="0" destOrd="0" parTransId="{FB36660C-9AA4-4AB9-BD83-0BBF88B2DD01}" sibTransId="{38B7E19A-0332-4504-B0E4-B7DA11FA198B}"/>
    <dgm:cxn modelId="{3AE9434B-FC21-4323-977E-93B618C6A6A2}" srcId="{536975DD-25F9-4B7A-B0CE-0BED50B4C6F4}" destId="{893F4218-60FA-4123-B4FE-0A3E8378705C}" srcOrd="1" destOrd="0" parTransId="{4052287A-FD17-4504-A165-65DF2F96034D}" sibTransId="{C8D4DD78-9563-4EF3-B937-7E75CB6C636D}"/>
    <dgm:cxn modelId="{E67017CE-100C-4754-AF59-4789B5E471E9}" srcId="{F47F89FD-F852-4159-8E35-8FDC23315CCC}" destId="{F3532BA4-896C-4BA6-90EE-A8000381405F}" srcOrd="1" destOrd="0" parTransId="{C4324928-04E5-4783-9163-C0024D2095E3}" sibTransId="{6F015FA7-BBBD-4BA4-959D-DA5CD2D8CCC2}"/>
    <dgm:cxn modelId="{0B32C77D-E2A2-4505-9E63-00EAD5B4F853}" type="presOf" srcId="{4146F47B-6274-4A16-ABE4-25435485C505}" destId="{4FCF2800-0C6B-4260-8B3E-ACE92CE850DA}" srcOrd="0" destOrd="0" presId="urn:microsoft.com/office/officeart/2005/8/layout/radial2"/>
    <dgm:cxn modelId="{39106528-D563-42E5-85CE-45FC138E1D04}" type="presOf" srcId="{FB7D8CAC-2571-4E70-98C5-B66F1D94F9F4}" destId="{5DFF02E5-7789-4D98-83B5-457BCDDCD11A}" srcOrd="0" destOrd="0" presId="urn:microsoft.com/office/officeart/2005/8/layout/radial2"/>
    <dgm:cxn modelId="{DE254F34-FDCD-4910-9CAF-FFC2C1584197}" type="presOf" srcId="{523C0BF7-4019-48CC-ADBE-E5ADA75EA37A}" destId="{C2B56FE3-B49F-4906-8488-1A08024F5724}" srcOrd="0" destOrd="0" presId="urn:microsoft.com/office/officeart/2005/8/layout/radial2"/>
    <dgm:cxn modelId="{FBCED944-D1A2-40E1-8A5E-32F7918E1F7A}" type="presOf" srcId="{0D56A110-9329-482B-9E33-7EB09D252542}" destId="{7F814310-0EEF-4649-B344-C11D5F3A7A4D}" srcOrd="0" destOrd="0" presId="urn:microsoft.com/office/officeart/2005/8/layout/radial2"/>
    <dgm:cxn modelId="{1B8F3B2A-183D-4788-86B5-D045C21FBBC3}" type="presOf" srcId="{358743E2-0B58-4C00-876A-BDB15B8013A9}" destId="{19A3435E-BD87-4A38-879C-E684885470B6}" srcOrd="0" destOrd="0" presId="urn:microsoft.com/office/officeart/2005/8/layout/radial2"/>
    <dgm:cxn modelId="{BF39A1AD-3D5F-47C8-9314-D61D89C5BFC1}" type="presOf" srcId="{F47F89FD-F852-4159-8E35-8FDC23315CCC}" destId="{8A85874C-01F0-459A-9EB5-5543A2878DDD}" srcOrd="0" destOrd="0" presId="urn:microsoft.com/office/officeart/2005/8/layout/radial2"/>
    <dgm:cxn modelId="{5297258D-82E6-4417-BB12-46D9BA0829EE}" srcId="{41A072AF-8283-4A6F-859F-3E6FFBF9AC21}" destId="{4146F47B-6274-4A16-ABE4-25435485C505}" srcOrd="1" destOrd="0" parTransId="{E558406C-3797-4EF3-85F3-C588EFF37FB3}" sibTransId="{483EE859-983D-468A-A7BB-D3D17FF3663D}"/>
    <dgm:cxn modelId="{56993066-0CD6-4E34-98EF-6F391E9F1339}" type="presOf" srcId="{41A072AF-8283-4A6F-859F-3E6FFBF9AC21}" destId="{29520993-068C-48EA-B65C-7298174C2752}" srcOrd="0" destOrd="0" presId="urn:microsoft.com/office/officeart/2005/8/layout/radial2"/>
    <dgm:cxn modelId="{6FD30376-860D-46F7-AC41-8CE252F9BC4C}" type="presOf" srcId="{E372CBEE-86D8-4F4D-8192-B4537A7E0CAE}" destId="{C2BC7062-7DA2-4F9C-A97C-98D968107047}" srcOrd="0" destOrd="0" presId="urn:microsoft.com/office/officeart/2005/8/layout/radial2"/>
    <dgm:cxn modelId="{BCB609AC-7CB0-4CFA-847D-8FBEE4E4E5FB}" type="presOf" srcId="{C8E4DAF7-AEDE-45BB-98B0-40DF21F9E24C}" destId="{BC59F344-C971-40E9-9DB1-075A4FC40195}" srcOrd="0" destOrd="0" presId="urn:microsoft.com/office/officeart/2005/8/layout/radial2"/>
    <dgm:cxn modelId="{D98591A7-5DC7-42B9-8F5B-45D95A53C7A1}" srcId="{41A072AF-8283-4A6F-859F-3E6FFBF9AC21}" destId="{536975DD-25F9-4B7A-B0CE-0BED50B4C6F4}" srcOrd="3" destOrd="0" parTransId="{85D2C938-5CE0-43A7-8A32-52B9710B1D8E}" sibTransId="{4D5FE121-AEA1-4610-BC32-EE253AE78CBB}"/>
    <dgm:cxn modelId="{3B509521-4219-44C7-B4F9-5670517BF22A}" srcId="{41A072AF-8283-4A6F-859F-3E6FFBF9AC21}" destId="{F47F89FD-F852-4159-8E35-8FDC23315CCC}" srcOrd="0" destOrd="0" parTransId="{523C0BF7-4019-48CC-ADBE-E5ADA75EA37A}" sibTransId="{3F178BF4-C8F7-4460-8483-D54037182F22}"/>
    <dgm:cxn modelId="{6050D835-D492-41DC-A55A-5D979F6EEACC}" type="presOf" srcId="{893F4218-60FA-4123-B4FE-0A3E8378705C}" destId="{5DFF02E5-7789-4D98-83B5-457BCDDCD11A}" srcOrd="0" destOrd="1" presId="urn:microsoft.com/office/officeart/2005/8/layout/radial2"/>
    <dgm:cxn modelId="{8AB1709D-6766-4616-BE2E-903832B1BEFB}" type="presOf" srcId="{81F22774-4141-4F23-AD4E-38B3E4C2F520}" destId="{19A3435E-BD87-4A38-879C-E684885470B6}" srcOrd="0" destOrd="1" presId="urn:microsoft.com/office/officeart/2005/8/layout/radial2"/>
    <dgm:cxn modelId="{F75E1DE4-F8E1-48DF-BB3E-DF6D4D460A51}" type="presOf" srcId="{F3532BA4-896C-4BA6-90EE-A8000381405F}" destId="{7C860392-4162-494C-A766-E94B679DB526}" srcOrd="0" destOrd="1" presId="urn:microsoft.com/office/officeart/2005/8/layout/radial2"/>
    <dgm:cxn modelId="{0ACC8220-4BB4-4133-9DE2-0419C480631A}" srcId="{4146F47B-6274-4A16-ABE4-25435485C505}" destId="{0D56A110-9329-482B-9E33-7EB09D252542}" srcOrd="0" destOrd="0" parTransId="{35CED884-DD60-421B-9FBF-58F3FF6465CA}" sibTransId="{A30841A2-57F6-4FB1-B7B4-D3301467542C}"/>
    <dgm:cxn modelId="{549F73A7-BDC4-4F8B-8E44-5FF8062FF825}" srcId="{C8E4DAF7-AEDE-45BB-98B0-40DF21F9E24C}" destId="{81F22774-4141-4F23-AD4E-38B3E4C2F520}" srcOrd="1" destOrd="0" parTransId="{401E7DE1-9712-409F-8CFC-F0F6AAC4C310}" sibTransId="{2DFEF5F2-5900-4077-8704-2272B5C93B03}"/>
    <dgm:cxn modelId="{8376916C-F4F2-492B-986B-17DF4D2EDE00}" srcId="{F47F89FD-F852-4159-8E35-8FDC23315CCC}" destId="{99325C6F-150C-44D4-B8CF-ABEA1ADC1478}" srcOrd="0" destOrd="0" parTransId="{FF319966-FA2A-4A5F-A11B-AA6ED3C0D24F}" sibTransId="{06574FD6-28F5-4C65-B49C-379EF2F0A649}"/>
    <dgm:cxn modelId="{7E48BFF1-23DA-4ABF-911B-221D8891A006}" type="presOf" srcId="{536975DD-25F9-4B7A-B0CE-0BED50B4C6F4}" destId="{F8CCE07F-894B-440E-8639-D0B5AF8A9E21}" srcOrd="0" destOrd="0" presId="urn:microsoft.com/office/officeart/2005/8/layout/radial2"/>
    <dgm:cxn modelId="{838AE8DE-922E-4497-AB0C-BCD429D660BC}" srcId="{41A072AF-8283-4A6F-859F-3E6FFBF9AC21}" destId="{C8E4DAF7-AEDE-45BB-98B0-40DF21F9E24C}" srcOrd="2" destOrd="0" parTransId="{E372CBEE-86D8-4F4D-8192-B4537A7E0CAE}" sibTransId="{364DB44C-F54F-4B4B-B813-9070C0199B9D}"/>
    <dgm:cxn modelId="{4594077B-AA36-49F0-BDB8-9477709ED6DD}" type="presOf" srcId="{99325C6F-150C-44D4-B8CF-ABEA1ADC1478}" destId="{7C860392-4162-494C-A766-E94B679DB526}" srcOrd="0" destOrd="0" presId="urn:microsoft.com/office/officeart/2005/8/layout/radial2"/>
    <dgm:cxn modelId="{BC03CA1F-0F29-4195-85C4-459470C41E71}" type="presOf" srcId="{E558406C-3797-4EF3-85F3-C588EFF37FB3}" destId="{4F9B9652-A8EE-4124-866B-A69EFF13D15C}" srcOrd="0" destOrd="0" presId="urn:microsoft.com/office/officeart/2005/8/layout/radial2"/>
    <dgm:cxn modelId="{F1E90820-AF58-4C99-AC20-E3499B291A43}" srcId="{536975DD-25F9-4B7A-B0CE-0BED50B4C6F4}" destId="{FB7D8CAC-2571-4E70-98C5-B66F1D94F9F4}" srcOrd="0" destOrd="0" parTransId="{FB04B52B-331B-47FA-8E97-D5C346AE6377}" sibTransId="{5D293131-DDAB-433C-93AE-456DF0C8406E}"/>
    <dgm:cxn modelId="{C488A400-CE88-4C9B-9D11-DF06CD0B634B}" type="presOf" srcId="{85D2C938-5CE0-43A7-8A32-52B9710B1D8E}" destId="{E3680649-01B2-477D-94B4-CED802635BD8}" srcOrd="0" destOrd="0" presId="urn:microsoft.com/office/officeart/2005/8/layout/radial2"/>
    <dgm:cxn modelId="{3186B9AF-E5FF-47F2-8C4A-FB6D4FE234A5}" type="presParOf" srcId="{29520993-068C-48EA-B65C-7298174C2752}" destId="{C857E192-F3EF-442D-B5B8-CCF6DA7F8094}" srcOrd="0" destOrd="0" presId="urn:microsoft.com/office/officeart/2005/8/layout/radial2"/>
    <dgm:cxn modelId="{7D070286-FEBC-488B-BC43-C57FC1DC12EB}" type="presParOf" srcId="{C857E192-F3EF-442D-B5B8-CCF6DA7F8094}" destId="{90E388A3-D6A9-4550-A715-39CEBC66BC2B}" srcOrd="0" destOrd="0" presId="urn:microsoft.com/office/officeart/2005/8/layout/radial2"/>
    <dgm:cxn modelId="{2CD474DA-5E9F-4C16-9757-C784003519E5}" type="presParOf" srcId="{90E388A3-D6A9-4550-A715-39CEBC66BC2B}" destId="{0E9F96D0-58E9-444B-8E6A-0E49917C9AD2}" srcOrd="0" destOrd="0" presId="urn:microsoft.com/office/officeart/2005/8/layout/radial2"/>
    <dgm:cxn modelId="{7A3D8E25-0D56-4312-B148-C0BDE56E2ADD}" type="presParOf" srcId="{90E388A3-D6A9-4550-A715-39CEBC66BC2B}" destId="{5AF1374D-FA49-401C-B599-49A05BC29F48}" srcOrd="1" destOrd="0" presId="urn:microsoft.com/office/officeart/2005/8/layout/radial2"/>
    <dgm:cxn modelId="{9252CDFF-6B0A-48E6-9EB8-C722894F14EE}" type="presParOf" srcId="{C857E192-F3EF-442D-B5B8-CCF6DA7F8094}" destId="{C2B56FE3-B49F-4906-8488-1A08024F5724}" srcOrd="1" destOrd="0" presId="urn:microsoft.com/office/officeart/2005/8/layout/radial2"/>
    <dgm:cxn modelId="{8E017891-4355-43F1-8BCF-2D5D3463F742}" type="presParOf" srcId="{C857E192-F3EF-442D-B5B8-CCF6DA7F8094}" destId="{C33962D9-793E-4AEE-BBA9-B4FB265A3D6F}" srcOrd="2" destOrd="0" presId="urn:microsoft.com/office/officeart/2005/8/layout/radial2"/>
    <dgm:cxn modelId="{A59A98C6-36A9-4CBD-87B4-E871A2AA431C}" type="presParOf" srcId="{C33962D9-793E-4AEE-BBA9-B4FB265A3D6F}" destId="{8A85874C-01F0-459A-9EB5-5543A2878DDD}" srcOrd="0" destOrd="0" presId="urn:microsoft.com/office/officeart/2005/8/layout/radial2"/>
    <dgm:cxn modelId="{F8CA997F-8047-4BBA-B6A0-CC28E14A2547}" type="presParOf" srcId="{C33962D9-793E-4AEE-BBA9-B4FB265A3D6F}" destId="{7C860392-4162-494C-A766-E94B679DB526}" srcOrd="1" destOrd="0" presId="urn:microsoft.com/office/officeart/2005/8/layout/radial2"/>
    <dgm:cxn modelId="{AFAC5A23-F167-4890-9C5A-AAEFB76EF1BA}" type="presParOf" srcId="{C857E192-F3EF-442D-B5B8-CCF6DA7F8094}" destId="{4F9B9652-A8EE-4124-866B-A69EFF13D15C}" srcOrd="3" destOrd="0" presId="urn:microsoft.com/office/officeart/2005/8/layout/radial2"/>
    <dgm:cxn modelId="{5F44DE43-EB72-4855-A0AA-11324B109FCA}" type="presParOf" srcId="{C857E192-F3EF-442D-B5B8-CCF6DA7F8094}" destId="{0EC68652-6224-40BA-A036-FF3F98D1AC26}" srcOrd="4" destOrd="0" presId="urn:microsoft.com/office/officeart/2005/8/layout/radial2"/>
    <dgm:cxn modelId="{25BD6388-89BE-481E-BC37-E574F721DF7F}" type="presParOf" srcId="{0EC68652-6224-40BA-A036-FF3F98D1AC26}" destId="{4FCF2800-0C6B-4260-8B3E-ACE92CE850DA}" srcOrd="0" destOrd="0" presId="urn:microsoft.com/office/officeart/2005/8/layout/radial2"/>
    <dgm:cxn modelId="{49A919D8-8E32-480C-888F-C4D1E3DBA780}" type="presParOf" srcId="{0EC68652-6224-40BA-A036-FF3F98D1AC26}" destId="{7F814310-0EEF-4649-B344-C11D5F3A7A4D}" srcOrd="1" destOrd="0" presId="urn:microsoft.com/office/officeart/2005/8/layout/radial2"/>
    <dgm:cxn modelId="{CF11CAED-90CD-4057-809A-90CF51B2C066}" type="presParOf" srcId="{C857E192-F3EF-442D-B5B8-CCF6DA7F8094}" destId="{C2BC7062-7DA2-4F9C-A97C-98D968107047}" srcOrd="5" destOrd="0" presId="urn:microsoft.com/office/officeart/2005/8/layout/radial2"/>
    <dgm:cxn modelId="{DDE28674-6EC2-4076-9730-0983FA82EFAB}" type="presParOf" srcId="{C857E192-F3EF-442D-B5B8-CCF6DA7F8094}" destId="{9DF1C485-B967-453E-B539-6B34857853B9}" srcOrd="6" destOrd="0" presId="urn:microsoft.com/office/officeart/2005/8/layout/radial2"/>
    <dgm:cxn modelId="{39F09594-4FD4-4302-9D0F-FD3819325F41}" type="presParOf" srcId="{9DF1C485-B967-453E-B539-6B34857853B9}" destId="{BC59F344-C971-40E9-9DB1-075A4FC40195}" srcOrd="0" destOrd="0" presId="urn:microsoft.com/office/officeart/2005/8/layout/radial2"/>
    <dgm:cxn modelId="{C647E91B-ED2C-4008-8DED-61E62904118B}" type="presParOf" srcId="{9DF1C485-B967-453E-B539-6B34857853B9}" destId="{19A3435E-BD87-4A38-879C-E684885470B6}" srcOrd="1" destOrd="0" presId="urn:microsoft.com/office/officeart/2005/8/layout/radial2"/>
    <dgm:cxn modelId="{7130EDA5-09C8-465A-AFC0-960B172BEA65}" type="presParOf" srcId="{C857E192-F3EF-442D-B5B8-CCF6DA7F8094}" destId="{E3680649-01B2-477D-94B4-CED802635BD8}" srcOrd="7" destOrd="0" presId="urn:microsoft.com/office/officeart/2005/8/layout/radial2"/>
    <dgm:cxn modelId="{0A1C57A7-59E6-4FE8-91D1-612DD107063F}" type="presParOf" srcId="{C857E192-F3EF-442D-B5B8-CCF6DA7F8094}" destId="{8595D1CB-0A14-44C3-B18B-35D46178E3AA}" srcOrd="8" destOrd="0" presId="urn:microsoft.com/office/officeart/2005/8/layout/radial2"/>
    <dgm:cxn modelId="{846BED65-2100-4212-8A05-B9FBA07F3C44}" type="presParOf" srcId="{8595D1CB-0A14-44C3-B18B-35D46178E3AA}" destId="{F8CCE07F-894B-440E-8639-D0B5AF8A9E21}" srcOrd="0" destOrd="0" presId="urn:microsoft.com/office/officeart/2005/8/layout/radial2"/>
    <dgm:cxn modelId="{CAE3CCB9-1BE3-4350-8F2A-2A44229A1880}" type="presParOf" srcId="{8595D1CB-0A14-44C3-B18B-35D46178E3AA}" destId="{5DFF02E5-7789-4D98-83B5-457BCDDCD11A}" srcOrd="1" destOrd="0" presId="urn:microsoft.com/office/officeart/2005/8/layout/radial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EEDFC2-F435-4B91-8685-A36649165073}" type="doc">
      <dgm:prSet loTypeId="urn:microsoft.com/office/officeart/2005/8/layout/default#2" loCatId="list" qsTypeId="urn:microsoft.com/office/officeart/2005/8/quickstyle/simple1" qsCatId="simple" csTypeId="urn:microsoft.com/office/officeart/2005/8/colors/accent3_1" csCatId="accent3" phldr="1"/>
      <dgm:spPr/>
      <dgm:t>
        <a:bodyPr/>
        <a:lstStyle/>
        <a:p>
          <a:endParaRPr lang="es-MX"/>
        </a:p>
      </dgm:t>
    </dgm:pt>
    <dgm:pt modelId="{1FCE5232-A671-41CF-BC43-89DFAF3540D8}">
      <dgm:prSet phldrT="[Texto]" custT="1"/>
      <dgm:spPr/>
      <dgm:t>
        <a:bodyPr/>
        <a:lstStyle/>
        <a:p>
          <a:r>
            <a:rPr lang="es-MX" sz="1600" b="1" dirty="0">
              <a:solidFill>
                <a:schemeClr val="tx1"/>
              </a:solidFill>
            </a:rPr>
            <a:t>INGLÉS</a:t>
          </a:r>
        </a:p>
        <a:p>
          <a:r>
            <a:rPr lang="es-MX" sz="1600" b="0" dirty="0">
              <a:solidFill>
                <a:schemeClr val="tx1"/>
              </a:solidFill>
            </a:rPr>
            <a:t>- </a:t>
          </a:r>
          <a:r>
            <a:rPr lang="es-MX" sz="1600" b="0" dirty="0" err="1">
              <a:solidFill>
                <a:schemeClr val="tx1"/>
              </a:solidFill>
            </a:rPr>
            <a:t>Science</a:t>
          </a:r>
          <a:r>
            <a:rPr lang="es-MX" sz="1600" b="0" dirty="0">
              <a:solidFill>
                <a:schemeClr val="tx1"/>
              </a:solidFill>
            </a:rPr>
            <a:t> </a:t>
          </a:r>
          <a:r>
            <a:rPr lang="es-MX" sz="1600" b="0" dirty="0" err="1">
              <a:solidFill>
                <a:schemeClr val="tx1"/>
              </a:solidFill>
            </a:rPr>
            <a:t>Quiz</a:t>
          </a:r>
          <a:endParaRPr lang="es-MX" sz="1600" b="0" dirty="0">
            <a:solidFill>
              <a:schemeClr val="tx1"/>
            </a:solidFill>
          </a:endParaRPr>
        </a:p>
        <a:p>
          <a:r>
            <a:rPr lang="es-MX" sz="1600" b="0" dirty="0">
              <a:solidFill>
                <a:schemeClr val="tx1"/>
              </a:solidFill>
            </a:rPr>
            <a:t>-</a:t>
          </a:r>
          <a:r>
            <a:rPr lang="es-MX" sz="1600" b="0" dirty="0" err="1">
              <a:solidFill>
                <a:schemeClr val="tx1"/>
              </a:solidFill>
            </a:rPr>
            <a:t>Science</a:t>
          </a:r>
          <a:r>
            <a:rPr lang="es-MX" sz="1600" b="0" dirty="0">
              <a:solidFill>
                <a:schemeClr val="tx1"/>
              </a:solidFill>
            </a:rPr>
            <a:t> and </a:t>
          </a:r>
          <a:r>
            <a:rPr lang="es-MX" sz="1600" b="0" dirty="0" err="1">
              <a:solidFill>
                <a:schemeClr val="tx1"/>
              </a:solidFill>
            </a:rPr>
            <a:t>Cloning</a:t>
          </a:r>
          <a:endParaRPr lang="es-MX" sz="1600" b="0" dirty="0">
            <a:solidFill>
              <a:schemeClr val="tx1"/>
            </a:solidFill>
          </a:endParaRPr>
        </a:p>
        <a:p>
          <a:r>
            <a:rPr lang="es-MX" sz="1600" b="0" dirty="0">
              <a:solidFill>
                <a:schemeClr val="tx1"/>
              </a:solidFill>
            </a:rPr>
            <a:t>- </a:t>
          </a:r>
          <a:r>
            <a:rPr lang="es-MX" sz="1600" b="0" dirty="0" err="1">
              <a:solidFill>
                <a:schemeClr val="tx1"/>
              </a:solidFill>
            </a:rPr>
            <a:t>Human</a:t>
          </a:r>
          <a:r>
            <a:rPr lang="es-MX" sz="1600" b="0" dirty="0">
              <a:solidFill>
                <a:schemeClr val="tx1"/>
              </a:solidFill>
            </a:rPr>
            <a:t> </a:t>
          </a:r>
          <a:r>
            <a:rPr lang="es-MX" sz="1600" b="0" dirty="0" err="1">
              <a:solidFill>
                <a:schemeClr val="tx1"/>
              </a:solidFill>
            </a:rPr>
            <a:t>cloning</a:t>
          </a:r>
          <a:endParaRPr lang="es-MX" sz="1600" b="0" dirty="0">
            <a:solidFill>
              <a:schemeClr val="tx1"/>
            </a:solidFill>
          </a:endParaRPr>
        </a:p>
        <a:p>
          <a:r>
            <a:rPr lang="es-MX" sz="1600" b="0" dirty="0">
              <a:solidFill>
                <a:schemeClr val="tx1"/>
              </a:solidFill>
            </a:rPr>
            <a:t>- Legal </a:t>
          </a:r>
          <a:r>
            <a:rPr lang="es-MX" sz="1600" b="0" dirty="0" err="1">
              <a:solidFill>
                <a:schemeClr val="tx1"/>
              </a:solidFill>
            </a:rPr>
            <a:t>or</a:t>
          </a:r>
          <a:r>
            <a:rPr lang="es-MX" sz="1600" b="0" dirty="0">
              <a:solidFill>
                <a:schemeClr val="tx1"/>
              </a:solidFill>
            </a:rPr>
            <a:t> </a:t>
          </a:r>
          <a:r>
            <a:rPr lang="es-MX" sz="1600" b="0" dirty="0" err="1">
              <a:solidFill>
                <a:schemeClr val="tx1"/>
              </a:solidFill>
            </a:rPr>
            <a:t>Illegal</a:t>
          </a:r>
          <a:r>
            <a:rPr lang="es-MX" sz="1600" b="0" dirty="0">
              <a:solidFill>
                <a:schemeClr val="tx1"/>
              </a:solidFill>
            </a:rPr>
            <a:t> </a:t>
          </a:r>
          <a:r>
            <a:rPr lang="es-MX" sz="1600" b="0" dirty="0" err="1">
              <a:solidFill>
                <a:schemeClr val="tx1"/>
              </a:solidFill>
            </a:rPr>
            <a:t>cloning</a:t>
          </a:r>
          <a:endParaRPr lang="es-MX" sz="1600" b="0" dirty="0">
            <a:solidFill>
              <a:schemeClr val="tx1"/>
            </a:solidFill>
          </a:endParaRPr>
        </a:p>
        <a:p>
          <a:endParaRPr lang="es-MX" sz="1600" b="0" dirty="0">
            <a:solidFill>
              <a:schemeClr val="tx1"/>
            </a:solidFill>
          </a:endParaRPr>
        </a:p>
      </dgm:t>
    </dgm:pt>
    <dgm:pt modelId="{F8372CB2-6D2F-4BBB-9BC9-1117B348D663}" type="parTrans" cxnId="{7ED6923F-8BEB-4AA7-B20F-FF98BFC5A198}">
      <dgm:prSet/>
      <dgm:spPr/>
      <dgm:t>
        <a:bodyPr/>
        <a:lstStyle/>
        <a:p>
          <a:endParaRPr lang="es-MX"/>
        </a:p>
      </dgm:t>
    </dgm:pt>
    <dgm:pt modelId="{7982EE05-E2E2-4EA5-9D87-50F6B766FDD2}" type="sibTrans" cxnId="{7ED6923F-8BEB-4AA7-B20F-FF98BFC5A198}">
      <dgm:prSet/>
      <dgm:spPr/>
      <dgm:t>
        <a:bodyPr/>
        <a:lstStyle/>
        <a:p>
          <a:endParaRPr lang="es-MX"/>
        </a:p>
      </dgm:t>
    </dgm:pt>
    <dgm:pt modelId="{B01E9DD8-32E8-4D6A-98DE-6BE8443AF0F4}">
      <dgm:prSet phldrT="[Texto]" custT="1"/>
      <dgm:spPr/>
      <dgm:t>
        <a:bodyPr/>
        <a:lstStyle/>
        <a:p>
          <a:r>
            <a:rPr lang="es-MX" sz="1600" b="1" u="none" dirty="0"/>
            <a:t>QUÍMICA</a:t>
          </a:r>
        </a:p>
        <a:p>
          <a:r>
            <a:rPr lang="es-MX" sz="1600" b="1" u="none" dirty="0"/>
            <a:t>- </a:t>
          </a:r>
          <a:r>
            <a:rPr lang="es-MX" sz="1600" b="0" u="none" dirty="0"/>
            <a:t>La energía, la materia y el cambio</a:t>
          </a:r>
        </a:p>
        <a:p>
          <a:r>
            <a:rPr lang="es-MX" sz="1600" b="0" u="none" dirty="0"/>
            <a:t>(La energía y las reacciones químicas)</a:t>
          </a:r>
        </a:p>
        <a:p>
          <a:r>
            <a:rPr lang="es-MX" sz="1600" b="0" u="none" dirty="0"/>
            <a:t>-</a:t>
          </a:r>
        </a:p>
      </dgm:t>
    </dgm:pt>
    <dgm:pt modelId="{BC68554F-35A2-4FF8-94F2-163C803C000E}" type="parTrans" cxnId="{EBF0858B-DFB5-45FD-A8C6-82859E669234}">
      <dgm:prSet/>
      <dgm:spPr/>
      <dgm:t>
        <a:bodyPr/>
        <a:lstStyle/>
        <a:p>
          <a:endParaRPr lang="es-MX"/>
        </a:p>
      </dgm:t>
    </dgm:pt>
    <dgm:pt modelId="{C66CB1C9-7FA2-4FDD-9CD3-440FBCF52D57}" type="sibTrans" cxnId="{EBF0858B-DFB5-45FD-A8C6-82859E669234}">
      <dgm:prSet/>
      <dgm:spPr/>
      <dgm:t>
        <a:bodyPr/>
        <a:lstStyle/>
        <a:p>
          <a:endParaRPr lang="es-MX"/>
        </a:p>
      </dgm:t>
    </dgm:pt>
    <dgm:pt modelId="{277F6998-34A3-4A40-8B6E-C06D7848E82C}">
      <dgm:prSet phldrT="[Texto]" custT="1"/>
      <dgm:spPr/>
      <dgm:t>
        <a:bodyPr/>
        <a:lstStyle/>
        <a:p>
          <a:r>
            <a:rPr lang="es-MX" sz="1600" b="1" dirty="0"/>
            <a:t>BIOLOGÍA</a:t>
          </a:r>
        </a:p>
        <a:p>
          <a:r>
            <a:rPr lang="es-MX" sz="1600" b="0" dirty="0"/>
            <a:t>- Alimentos, combustible para la vida</a:t>
          </a:r>
        </a:p>
      </dgm:t>
    </dgm:pt>
    <dgm:pt modelId="{1EE4DA67-4132-4A07-B57F-91CC26C31F6E}" type="parTrans" cxnId="{3611BF62-B7FD-43C1-9E8D-B5DDA90FEC6E}">
      <dgm:prSet/>
      <dgm:spPr/>
      <dgm:t>
        <a:bodyPr/>
        <a:lstStyle/>
        <a:p>
          <a:endParaRPr lang="es-MX"/>
        </a:p>
      </dgm:t>
    </dgm:pt>
    <dgm:pt modelId="{FC587703-A43C-4562-AF61-7FFB40ED348F}" type="sibTrans" cxnId="{3611BF62-B7FD-43C1-9E8D-B5DDA90FEC6E}">
      <dgm:prSet/>
      <dgm:spPr/>
      <dgm:t>
        <a:bodyPr/>
        <a:lstStyle/>
        <a:p>
          <a:endParaRPr lang="es-MX"/>
        </a:p>
      </dgm:t>
    </dgm:pt>
    <dgm:pt modelId="{4C43D9D0-9EDE-466F-AD3D-93A0CAF9BFBA}">
      <dgm:prSet phldrT="[Texto]" custT="1"/>
      <dgm:spPr/>
      <dgm:t>
        <a:bodyPr/>
        <a:lstStyle/>
        <a:p>
          <a:r>
            <a:rPr lang="es-MX" sz="1600" b="1" dirty="0"/>
            <a:t>ÉTICA</a:t>
          </a:r>
        </a:p>
        <a:p>
          <a:r>
            <a:rPr lang="es-MX" sz="1600" b="0" dirty="0"/>
            <a:t>- Ontología</a:t>
          </a:r>
        </a:p>
        <a:p>
          <a:r>
            <a:rPr lang="es-MX" sz="1600" b="0" dirty="0"/>
            <a:t>(Importancia de los valores en la vida humana)</a:t>
          </a:r>
        </a:p>
        <a:p>
          <a:r>
            <a:rPr lang="es-MX" sz="1600" b="0" dirty="0"/>
            <a:t>- Problemas morales específicos</a:t>
          </a:r>
        </a:p>
      </dgm:t>
    </dgm:pt>
    <dgm:pt modelId="{8E2A7C60-9531-47C4-A5BE-ED365DAFC271}" type="parTrans" cxnId="{5EF3B98D-F53D-4856-8AC7-BEB33BC7EA48}">
      <dgm:prSet/>
      <dgm:spPr/>
      <dgm:t>
        <a:bodyPr/>
        <a:lstStyle/>
        <a:p>
          <a:endParaRPr lang="es-MX"/>
        </a:p>
      </dgm:t>
    </dgm:pt>
    <dgm:pt modelId="{286297E4-7746-4E10-A075-2448687D0F87}" type="sibTrans" cxnId="{5EF3B98D-F53D-4856-8AC7-BEB33BC7EA48}">
      <dgm:prSet/>
      <dgm:spPr/>
      <dgm:t>
        <a:bodyPr/>
        <a:lstStyle/>
        <a:p>
          <a:endParaRPr lang="es-MX"/>
        </a:p>
      </dgm:t>
    </dgm:pt>
    <dgm:pt modelId="{DE85E206-3C87-4A3F-BA83-E25BDDF698ED}" type="pres">
      <dgm:prSet presAssocID="{15EEDFC2-F435-4B91-8685-A36649165073}" presName="diagram" presStyleCnt="0">
        <dgm:presLayoutVars>
          <dgm:dir/>
          <dgm:resizeHandles val="exact"/>
        </dgm:presLayoutVars>
      </dgm:prSet>
      <dgm:spPr/>
      <dgm:t>
        <a:bodyPr/>
        <a:lstStyle/>
        <a:p>
          <a:endParaRPr lang="es-MX"/>
        </a:p>
      </dgm:t>
    </dgm:pt>
    <dgm:pt modelId="{E0360DD9-4350-4342-9D44-EB5ED049E270}" type="pres">
      <dgm:prSet presAssocID="{1FCE5232-A671-41CF-BC43-89DFAF3540D8}" presName="node" presStyleLbl="node1" presStyleIdx="0" presStyleCnt="4">
        <dgm:presLayoutVars>
          <dgm:bulletEnabled val="1"/>
        </dgm:presLayoutVars>
      </dgm:prSet>
      <dgm:spPr/>
      <dgm:t>
        <a:bodyPr/>
        <a:lstStyle/>
        <a:p>
          <a:endParaRPr lang="es-MX"/>
        </a:p>
      </dgm:t>
    </dgm:pt>
    <dgm:pt modelId="{60087468-1400-4C57-8C2B-DCED2C845BC0}" type="pres">
      <dgm:prSet presAssocID="{7982EE05-E2E2-4EA5-9D87-50F6B766FDD2}" presName="sibTrans" presStyleCnt="0"/>
      <dgm:spPr/>
    </dgm:pt>
    <dgm:pt modelId="{B7350227-BBAD-4B80-9F65-D8BC79357FF5}" type="pres">
      <dgm:prSet presAssocID="{B01E9DD8-32E8-4D6A-98DE-6BE8443AF0F4}" presName="node" presStyleLbl="node1" presStyleIdx="1" presStyleCnt="4">
        <dgm:presLayoutVars>
          <dgm:bulletEnabled val="1"/>
        </dgm:presLayoutVars>
      </dgm:prSet>
      <dgm:spPr/>
      <dgm:t>
        <a:bodyPr/>
        <a:lstStyle/>
        <a:p>
          <a:endParaRPr lang="es-MX"/>
        </a:p>
      </dgm:t>
    </dgm:pt>
    <dgm:pt modelId="{609C16BE-5533-40FC-A41E-2AFDD00824A7}" type="pres">
      <dgm:prSet presAssocID="{C66CB1C9-7FA2-4FDD-9CD3-440FBCF52D57}" presName="sibTrans" presStyleCnt="0"/>
      <dgm:spPr/>
    </dgm:pt>
    <dgm:pt modelId="{DD5D71F6-B1EC-4C76-8DDF-9B3D33297609}" type="pres">
      <dgm:prSet presAssocID="{277F6998-34A3-4A40-8B6E-C06D7848E82C}" presName="node" presStyleLbl="node1" presStyleIdx="2" presStyleCnt="4">
        <dgm:presLayoutVars>
          <dgm:bulletEnabled val="1"/>
        </dgm:presLayoutVars>
      </dgm:prSet>
      <dgm:spPr/>
      <dgm:t>
        <a:bodyPr/>
        <a:lstStyle/>
        <a:p>
          <a:endParaRPr lang="es-MX"/>
        </a:p>
      </dgm:t>
    </dgm:pt>
    <dgm:pt modelId="{BB41AC0D-4D78-4202-857C-3F53C57DECBC}" type="pres">
      <dgm:prSet presAssocID="{FC587703-A43C-4562-AF61-7FFB40ED348F}" presName="sibTrans" presStyleCnt="0"/>
      <dgm:spPr/>
    </dgm:pt>
    <dgm:pt modelId="{E13C810E-086F-4DB9-A9F1-82FDC59937DD}" type="pres">
      <dgm:prSet presAssocID="{4C43D9D0-9EDE-466F-AD3D-93A0CAF9BFBA}" presName="node" presStyleLbl="node1" presStyleIdx="3" presStyleCnt="4">
        <dgm:presLayoutVars>
          <dgm:bulletEnabled val="1"/>
        </dgm:presLayoutVars>
      </dgm:prSet>
      <dgm:spPr/>
      <dgm:t>
        <a:bodyPr/>
        <a:lstStyle/>
        <a:p>
          <a:endParaRPr lang="es-MX"/>
        </a:p>
      </dgm:t>
    </dgm:pt>
  </dgm:ptLst>
  <dgm:cxnLst>
    <dgm:cxn modelId="{F8EE8145-4B29-4F1F-90A8-CBE09C1881D4}" type="presOf" srcId="{15EEDFC2-F435-4B91-8685-A36649165073}" destId="{DE85E206-3C87-4A3F-BA83-E25BDDF698ED}" srcOrd="0" destOrd="0" presId="urn:microsoft.com/office/officeart/2005/8/layout/default#2"/>
    <dgm:cxn modelId="{EBF0858B-DFB5-45FD-A8C6-82859E669234}" srcId="{15EEDFC2-F435-4B91-8685-A36649165073}" destId="{B01E9DD8-32E8-4D6A-98DE-6BE8443AF0F4}" srcOrd="1" destOrd="0" parTransId="{BC68554F-35A2-4FF8-94F2-163C803C000E}" sibTransId="{C66CB1C9-7FA2-4FDD-9CD3-440FBCF52D57}"/>
    <dgm:cxn modelId="{3611BF62-B7FD-43C1-9E8D-B5DDA90FEC6E}" srcId="{15EEDFC2-F435-4B91-8685-A36649165073}" destId="{277F6998-34A3-4A40-8B6E-C06D7848E82C}" srcOrd="2" destOrd="0" parTransId="{1EE4DA67-4132-4A07-B57F-91CC26C31F6E}" sibTransId="{FC587703-A43C-4562-AF61-7FFB40ED348F}"/>
    <dgm:cxn modelId="{2CBA2530-F5F9-48AD-99EE-A3CF54671800}" type="presOf" srcId="{4C43D9D0-9EDE-466F-AD3D-93A0CAF9BFBA}" destId="{E13C810E-086F-4DB9-A9F1-82FDC59937DD}" srcOrd="0" destOrd="0" presId="urn:microsoft.com/office/officeart/2005/8/layout/default#2"/>
    <dgm:cxn modelId="{7ED6923F-8BEB-4AA7-B20F-FF98BFC5A198}" srcId="{15EEDFC2-F435-4B91-8685-A36649165073}" destId="{1FCE5232-A671-41CF-BC43-89DFAF3540D8}" srcOrd="0" destOrd="0" parTransId="{F8372CB2-6D2F-4BBB-9BC9-1117B348D663}" sibTransId="{7982EE05-E2E2-4EA5-9D87-50F6B766FDD2}"/>
    <dgm:cxn modelId="{4D04782C-EF69-4162-98D2-A372A66813C8}" type="presOf" srcId="{1FCE5232-A671-41CF-BC43-89DFAF3540D8}" destId="{E0360DD9-4350-4342-9D44-EB5ED049E270}" srcOrd="0" destOrd="0" presId="urn:microsoft.com/office/officeart/2005/8/layout/default#2"/>
    <dgm:cxn modelId="{5EF3B98D-F53D-4856-8AC7-BEB33BC7EA48}" srcId="{15EEDFC2-F435-4B91-8685-A36649165073}" destId="{4C43D9D0-9EDE-466F-AD3D-93A0CAF9BFBA}" srcOrd="3" destOrd="0" parTransId="{8E2A7C60-9531-47C4-A5BE-ED365DAFC271}" sibTransId="{286297E4-7746-4E10-A075-2448687D0F87}"/>
    <dgm:cxn modelId="{5FAA739D-CCA6-49EC-8481-0D31C0631BA4}" type="presOf" srcId="{277F6998-34A3-4A40-8B6E-C06D7848E82C}" destId="{DD5D71F6-B1EC-4C76-8DDF-9B3D33297609}" srcOrd="0" destOrd="0" presId="urn:microsoft.com/office/officeart/2005/8/layout/default#2"/>
    <dgm:cxn modelId="{89CF2E47-CC3B-46EE-A46F-7AE7A6CD3049}" type="presOf" srcId="{B01E9DD8-32E8-4D6A-98DE-6BE8443AF0F4}" destId="{B7350227-BBAD-4B80-9F65-D8BC79357FF5}" srcOrd="0" destOrd="0" presId="urn:microsoft.com/office/officeart/2005/8/layout/default#2"/>
    <dgm:cxn modelId="{B19D69F5-4929-41CF-A6CE-C088F593D3EE}" type="presParOf" srcId="{DE85E206-3C87-4A3F-BA83-E25BDDF698ED}" destId="{E0360DD9-4350-4342-9D44-EB5ED049E270}" srcOrd="0" destOrd="0" presId="urn:microsoft.com/office/officeart/2005/8/layout/default#2"/>
    <dgm:cxn modelId="{82F382B6-FCCD-4660-8FC4-59AE7A9A2D6E}" type="presParOf" srcId="{DE85E206-3C87-4A3F-BA83-E25BDDF698ED}" destId="{60087468-1400-4C57-8C2B-DCED2C845BC0}" srcOrd="1" destOrd="0" presId="urn:microsoft.com/office/officeart/2005/8/layout/default#2"/>
    <dgm:cxn modelId="{4D4353D4-6E9D-43FC-9FB8-4748D99F1575}" type="presParOf" srcId="{DE85E206-3C87-4A3F-BA83-E25BDDF698ED}" destId="{B7350227-BBAD-4B80-9F65-D8BC79357FF5}" srcOrd="2" destOrd="0" presId="urn:microsoft.com/office/officeart/2005/8/layout/default#2"/>
    <dgm:cxn modelId="{71AA82EA-0F63-469C-9ABC-391B3DD4C9C1}" type="presParOf" srcId="{DE85E206-3C87-4A3F-BA83-E25BDDF698ED}" destId="{609C16BE-5533-40FC-A41E-2AFDD00824A7}" srcOrd="3" destOrd="0" presId="urn:microsoft.com/office/officeart/2005/8/layout/default#2"/>
    <dgm:cxn modelId="{AE2C17B0-7539-41BF-857B-4830BFE85134}" type="presParOf" srcId="{DE85E206-3C87-4A3F-BA83-E25BDDF698ED}" destId="{DD5D71F6-B1EC-4C76-8DDF-9B3D33297609}" srcOrd="4" destOrd="0" presId="urn:microsoft.com/office/officeart/2005/8/layout/default#2"/>
    <dgm:cxn modelId="{94079D11-EB38-428F-84B5-3190FCDB640E}" type="presParOf" srcId="{DE85E206-3C87-4A3F-BA83-E25BDDF698ED}" destId="{BB41AC0D-4D78-4202-857C-3F53C57DECBC}" srcOrd="5" destOrd="0" presId="urn:microsoft.com/office/officeart/2005/8/layout/default#2"/>
    <dgm:cxn modelId="{51C893CE-B216-4FB5-AC83-A68D2D05B036}" type="presParOf" srcId="{DE85E206-3C87-4A3F-BA83-E25BDDF698ED}" destId="{E13C810E-086F-4DB9-A9F1-82FDC59937DD}" srcOrd="6" destOrd="0" presId="urn:microsoft.com/office/officeart/2005/8/layout/defaul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7B6BB-313E-4A10-A2C3-3C32B444DB52}">
      <dsp:nvSpPr>
        <dsp:cNvPr id="0" name=""/>
        <dsp:cNvSpPr/>
      </dsp:nvSpPr>
      <dsp:spPr>
        <a:xfrm>
          <a:off x="703228" y="1601"/>
          <a:ext cx="2800104" cy="168006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Mayra Díaz Barriga Corona</a:t>
          </a:r>
        </a:p>
        <a:p>
          <a:pPr marL="0" lvl="0" indent="0" algn="ctr" defTabSz="889000">
            <a:lnSpc>
              <a:spcPct val="90000"/>
            </a:lnSpc>
            <a:spcBef>
              <a:spcPct val="0"/>
            </a:spcBef>
            <a:spcAft>
              <a:spcPct val="35000"/>
            </a:spcAft>
            <a:buNone/>
          </a:pPr>
          <a:r>
            <a:rPr lang="es-MX" sz="2000" kern="1200" dirty="0">
              <a:solidFill>
                <a:srgbClr val="C00000"/>
              </a:solidFill>
            </a:rPr>
            <a:t>Inglés</a:t>
          </a:r>
        </a:p>
      </dsp:txBody>
      <dsp:txXfrm>
        <a:off x="703228" y="1601"/>
        <a:ext cx="2800104" cy="1680062"/>
      </dsp:txXfrm>
    </dsp:sp>
    <dsp:sp modelId="{4FA67640-1AF9-414A-B064-729204042795}">
      <dsp:nvSpPr>
        <dsp:cNvPr id="0" name=""/>
        <dsp:cNvSpPr/>
      </dsp:nvSpPr>
      <dsp:spPr>
        <a:xfrm>
          <a:off x="3783343" y="1601"/>
          <a:ext cx="2800104" cy="168006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Eva </a:t>
          </a:r>
          <a:r>
            <a:rPr lang="es-MX" sz="2000" kern="1200" dirty="0" err="1"/>
            <a:t>Bernot</a:t>
          </a:r>
          <a:r>
            <a:rPr lang="es-MX" sz="2000" kern="1200" dirty="0"/>
            <a:t> Morales</a:t>
          </a:r>
        </a:p>
        <a:p>
          <a:pPr marL="0" lvl="0" indent="0" algn="ctr" defTabSz="889000">
            <a:lnSpc>
              <a:spcPct val="90000"/>
            </a:lnSpc>
            <a:spcBef>
              <a:spcPct val="0"/>
            </a:spcBef>
            <a:spcAft>
              <a:spcPct val="35000"/>
            </a:spcAft>
            <a:buNone/>
          </a:pPr>
          <a:r>
            <a:rPr lang="es-MX" sz="2000" kern="1200" dirty="0">
              <a:solidFill>
                <a:srgbClr val="C00000"/>
              </a:solidFill>
            </a:rPr>
            <a:t>Ética</a:t>
          </a:r>
        </a:p>
      </dsp:txBody>
      <dsp:txXfrm>
        <a:off x="3783343" y="1601"/>
        <a:ext cx="2800104" cy="1680062"/>
      </dsp:txXfrm>
    </dsp:sp>
    <dsp:sp modelId="{72A712EB-FDA0-4330-AA1E-AAE5C300B38B}">
      <dsp:nvSpPr>
        <dsp:cNvPr id="0" name=""/>
        <dsp:cNvSpPr/>
      </dsp:nvSpPr>
      <dsp:spPr>
        <a:xfrm>
          <a:off x="703228" y="1961674"/>
          <a:ext cx="2800104" cy="168006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err="1"/>
            <a:t>Yersin</a:t>
          </a:r>
          <a:r>
            <a:rPr lang="es-MX" sz="2000" kern="1200" dirty="0"/>
            <a:t> </a:t>
          </a:r>
          <a:r>
            <a:rPr lang="es-MX" sz="2000" kern="1200" dirty="0" err="1"/>
            <a:t>Adenaur</a:t>
          </a:r>
          <a:r>
            <a:rPr lang="es-MX" sz="2000" kern="1200" dirty="0"/>
            <a:t> Celaya Trejo</a:t>
          </a:r>
        </a:p>
        <a:p>
          <a:pPr marL="0" lvl="0" indent="0" algn="ctr" defTabSz="889000">
            <a:lnSpc>
              <a:spcPct val="90000"/>
            </a:lnSpc>
            <a:spcBef>
              <a:spcPct val="0"/>
            </a:spcBef>
            <a:spcAft>
              <a:spcPct val="35000"/>
            </a:spcAft>
            <a:buNone/>
          </a:pPr>
          <a:r>
            <a:rPr lang="es-MX" sz="2000" kern="1200" dirty="0">
              <a:solidFill>
                <a:srgbClr val="C00000"/>
              </a:solidFill>
            </a:rPr>
            <a:t>Biología</a:t>
          </a:r>
        </a:p>
      </dsp:txBody>
      <dsp:txXfrm>
        <a:off x="703228" y="1961674"/>
        <a:ext cx="2800104" cy="1680062"/>
      </dsp:txXfrm>
    </dsp:sp>
    <dsp:sp modelId="{25024CFF-7A2B-4602-AFF3-CC98839D4B60}">
      <dsp:nvSpPr>
        <dsp:cNvPr id="0" name=""/>
        <dsp:cNvSpPr/>
      </dsp:nvSpPr>
      <dsp:spPr>
        <a:xfrm>
          <a:off x="3783343" y="1961674"/>
          <a:ext cx="2800104" cy="168006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Nancy Ivonne López Jiménez</a:t>
          </a:r>
        </a:p>
        <a:p>
          <a:pPr marL="0" lvl="0" indent="0" algn="ctr" defTabSz="889000">
            <a:lnSpc>
              <a:spcPct val="90000"/>
            </a:lnSpc>
            <a:spcBef>
              <a:spcPct val="0"/>
            </a:spcBef>
            <a:spcAft>
              <a:spcPct val="35000"/>
            </a:spcAft>
            <a:buNone/>
          </a:pPr>
          <a:r>
            <a:rPr lang="es-MX" sz="2000" kern="1200" dirty="0">
              <a:solidFill>
                <a:srgbClr val="C00000"/>
              </a:solidFill>
            </a:rPr>
            <a:t>Química</a:t>
          </a:r>
        </a:p>
      </dsp:txBody>
      <dsp:txXfrm>
        <a:off x="3783343" y="1961674"/>
        <a:ext cx="2800104" cy="1680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80649-01B2-477D-94B4-CED802635BD8}">
      <dsp:nvSpPr>
        <dsp:cNvPr id="0" name=""/>
        <dsp:cNvSpPr/>
      </dsp:nvSpPr>
      <dsp:spPr>
        <a:xfrm rot="3554114">
          <a:off x="2911676" y="3995786"/>
          <a:ext cx="1158820" cy="46582"/>
        </a:xfrm>
        <a:custGeom>
          <a:avLst/>
          <a:gdLst/>
          <a:ahLst/>
          <a:cxnLst/>
          <a:rect l="0" t="0" r="0" b="0"/>
          <a:pathLst>
            <a:path>
              <a:moveTo>
                <a:pt x="0" y="23291"/>
              </a:moveTo>
              <a:lnTo>
                <a:pt x="1158820" y="2329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2BC7062-7DA2-4F9C-A97C-98D968107047}">
      <dsp:nvSpPr>
        <dsp:cNvPr id="0" name=""/>
        <dsp:cNvSpPr/>
      </dsp:nvSpPr>
      <dsp:spPr>
        <a:xfrm rot="1238855">
          <a:off x="3463151" y="3176612"/>
          <a:ext cx="725580" cy="46582"/>
        </a:xfrm>
        <a:custGeom>
          <a:avLst/>
          <a:gdLst/>
          <a:ahLst/>
          <a:cxnLst/>
          <a:rect l="0" t="0" r="0" b="0"/>
          <a:pathLst>
            <a:path>
              <a:moveTo>
                <a:pt x="0" y="23291"/>
              </a:moveTo>
              <a:lnTo>
                <a:pt x="725580" y="2329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F9B9652-A8EE-4124-866B-A69EFF13D15C}">
      <dsp:nvSpPr>
        <dsp:cNvPr id="0" name=""/>
        <dsp:cNvSpPr/>
      </dsp:nvSpPr>
      <dsp:spPr>
        <a:xfrm rot="20578850">
          <a:off x="3470474" y="2449589"/>
          <a:ext cx="729790" cy="46582"/>
        </a:xfrm>
        <a:custGeom>
          <a:avLst/>
          <a:gdLst/>
          <a:ahLst/>
          <a:cxnLst/>
          <a:rect l="0" t="0" r="0" b="0"/>
          <a:pathLst>
            <a:path>
              <a:moveTo>
                <a:pt x="0" y="23291"/>
              </a:moveTo>
              <a:lnTo>
                <a:pt x="729790" y="2329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2B56FE3-B49F-4906-8488-1A08024F5724}">
      <dsp:nvSpPr>
        <dsp:cNvPr id="0" name=""/>
        <dsp:cNvSpPr/>
      </dsp:nvSpPr>
      <dsp:spPr>
        <a:xfrm rot="18668202">
          <a:off x="3191517" y="1607704"/>
          <a:ext cx="1190943" cy="46582"/>
        </a:xfrm>
        <a:custGeom>
          <a:avLst/>
          <a:gdLst/>
          <a:ahLst/>
          <a:cxnLst/>
          <a:rect l="0" t="0" r="0" b="0"/>
          <a:pathLst>
            <a:path>
              <a:moveTo>
                <a:pt x="0" y="23291"/>
              </a:moveTo>
              <a:lnTo>
                <a:pt x="1190943" y="2329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AF1374D-FA49-401C-B599-49A05BC29F48}">
      <dsp:nvSpPr>
        <dsp:cNvPr id="0" name=""/>
        <dsp:cNvSpPr/>
      </dsp:nvSpPr>
      <dsp:spPr>
        <a:xfrm>
          <a:off x="288037" y="936101"/>
          <a:ext cx="4326214" cy="3929778"/>
        </a:xfrm>
        <a:prstGeom prst="ellipse">
          <a:avLst/>
        </a:prstGeom>
        <a:blipFill rotWithShape="1">
          <a:blip xmlns:r="http://schemas.openxmlformats.org/officeDocument/2006/relationships" r:embed="rId1"/>
          <a:srcRect/>
          <a:stretch>
            <a:fillRect l="-13000" r="-13000"/>
          </a:stretch>
        </a:blip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A85874C-01F0-459A-9EB5-5543A2878DDD}">
      <dsp:nvSpPr>
        <dsp:cNvPr id="0" name=""/>
        <dsp:cNvSpPr/>
      </dsp:nvSpPr>
      <dsp:spPr>
        <a:xfrm>
          <a:off x="3851550" y="137455"/>
          <a:ext cx="1482124" cy="1142459"/>
        </a:xfrm>
        <a:prstGeom prst="ellipse">
          <a:avLst/>
        </a:prstGeom>
        <a:gradFill rotWithShape="0">
          <a:gsLst>
            <a:gs pos="0">
              <a:schemeClr val="accent2">
                <a:hueOff val="-3158839"/>
                <a:satOff val="5324"/>
                <a:lumOff val="-6520"/>
                <a:alphaOff val="0"/>
                <a:shade val="63000"/>
                <a:satMod val="165000"/>
              </a:schemeClr>
            </a:gs>
            <a:gs pos="30000">
              <a:schemeClr val="accent2">
                <a:hueOff val="-3158839"/>
                <a:satOff val="5324"/>
                <a:lumOff val="-6520"/>
                <a:alphaOff val="0"/>
                <a:shade val="58000"/>
                <a:satMod val="165000"/>
              </a:schemeClr>
            </a:gs>
            <a:gs pos="75000">
              <a:schemeClr val="accent2">
                <a:hueOff val="-3158839"/>
                <a:satOff val="5324"/>
                <a:lumOff val="-6520"/>
                <a:alphaOff val="0"/>
                <a:shade val="30000"/>
                <a:satMod val="175000"/>
              </a:schemeClr>
            </a:gs>
            <a:gs pos="100000">
              <a:schemeClr val="accent2">
                <a:hueOff val="-3158839"/>
                <a:satOff val="5324"/>
                <a:lumOff val="-652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QUÍMICA</a:t>
          </a:r>
        </a:p>
        <a:p>
          <a:pPr marL="0" lvl="0" indent="0" algn="ctr" defTabSz="622300">
            <a:lnSpc>
              <a:spcPct val="90000"/>
            </a:lnSpc>
            <a:spcBef>
              <a:spcPct val="0"/>
            </a:spcBef>
            <a:spcAft>
              <a:spcPct val="35000"/>
            </a:spcAft>
            <a:buNone/>
          </a:pPr>
          <a:r>
            <a:rPr lang="es-MX" sz="1400" kern="1200" dirty="0"/>
            <a:t>Chemistry</a:t>
          </a:r>
        </a:p>
      </dsp:txBody>
      <dsp:txXfrm>
        <a:off x="4068602" y="304764"/>
        <a:ext cx="1048020" cy="807841"/>
      </dsp:txXfrm>
    </dsp:sp>
    <dsp:sp modelId="{7C860392-4162-494C-A766-E94B679DB526}">
      <dsp:nvSpPr>
        <dsp:cNvPr id="0" name=""/>
        <dsp:cNvSpPr/>
      </dsp:nvSpPr>
      <dsp:spPr>
        <a:xfrm>
          <a:off x="5149313" y="137455"/>
          <a:ext cx="2223186" cy="1142459"/>
        </a:xfrm>
        <a:prstGeom prst="rect">
          <a:avLst/>
        </a:prstGeom>
        <a:solidFill>
          <a:schemeClr val="accent1"/>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UNIDAD 5</a:t>
          </a:r>
        </a:p>
        <a:p>
          <a:pPr marL="171450" lvl="1" indent="-171450" algn="l" defTabSz="800100">
            <a:lnSpc>
              <a:spcPct val="90000"/>
            </a:lnSpc>
            <a:spcBef>
              <a:spcPct val="0"/>
            </a:spcBef>
            <a:spcAft>
              <a:spcPct val="15000"/>
            </a:spcAft>
            <a:buChar char="•"/>
          </a:pPr>
          <a:r>
            <a:rPr lang="es-MX" sz="1800" kern="1200" dirty="0"/>
            <a:t>Elementos esenciales para la vida.                                                           </a:t>
          </a:r>
        </a:p>
      </dsp:txBody>
      <dsp:txXfrm>
        <a:off x="5149313" y="137455"/>
        <a:ext cx="2223186" cy="1142459"/>
      </dsp:txXfrm>
    </dsp:sp>
    <dsp:sp modelId="{4FCF2800-0C6B-4260-8B3E-ACE92CE850DA}">
      <dsp:nvSpPr>
        <dsp:cNvPr id="0" name=""/>
        <dsp:cNvSpPr/>
      </dsp:nvSpPr>
      <dsp:spPr>
        <a:xfrm>
          <a:off x="4149141" y="1651155"/>
          <a:ext cx="1235772" cy="1073095"/>
        </a:xfrm>
        <a:prstGeom prst="ellipse">
          <a:avLst/>
        </a:prstGeom>
        <a:gradFill rotWithShape="0">
          <a:gsLst>
            <a:gs pos="0">
              <a:schemeClr val="accent2">
                <a:hueOff val="-6317677"/>
                <a:satOff val="10648"/>
                <a:lumOff val="-13040"/>
                <a:alphaOff val="0"/>
                <a:shade val="63000"/>
                <a:satMod val="165000"/>
              </a:schemeClr>
            </a:gs>
            <a:gs pos="30000">
              <a:schemeClr val="accent2">
                <a:hueOff val="-6317677"/>
                <a:satOff val="10648"/>
                <a:lumOff val="-13040"/>
                <a:alphaOff val="0"/>
                <a:shade val="58000"/>
                <a:satMod val="165000"/>
              </a:schemeClr>
            </a:gs>
            <a:gs pos="75000">
              <a:schemeClr val="accent2">
                <a:hueOff val="-6317677"/>
                <a:satOff val="10648"/>
                <a:lumOff val="-13040"/>
                <a:alphaOff val="0"/>
                <a:shade val="30000"/>
                <a:satMod val="175000"/>
              </a:schemeClr>
            </a:gs>
            <a:gs pos="100000">
              <a:schemeClr val="accent2">
                <a:hueOff val="-6317677"/>
                <a:satOff val="10648"/>
                <a:lumOff val="-1304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t>ÉTICA</a:t>
          </a:r>
        </a:p>
        <a:p>
          <a:pPr marL="0" lvl="0" indent="0" algn="ctr" defTabSz="800100">
            <a:lnSpc>
              <a:spcPct val="90000"/>
            </a:lnSpc>
            <a:spcBef>
              <a:spcPct val="0"/>
            </a:spcBef>
            <a:spcAft>
              <a:spcPct val="35000"/>
            </a:spcAft>
            <a:buNone/>
          </a:pPr>
          <a:r>
            <a:rPr lang="es-MX" sz="1800" kern="1200" dirty="0"/>
            <a:t>Ethics</a:t>
          </a:r>
        </a:p>
      </dsp:txBody>
      <dsp:txXfrm>
        <a:off x="4330116" y="1808306"/>
        <a:ext cx="873822" cy="758793"/>
      </dsp:txXfrm>
    </dsp:sp>
    <dsp:sp modelId="{7F814310-0EEF-4649-B344-C11D5F3A7A4D}">
      <dsp:nvSpPr>
        <dsp:cNvPr id="0" name=""/>
        <dsp:cNvSpPr/>
      </dsp:nvSpPr>
      <dsp:spPr>
        <a:xfrm>
          <a:off x="5508491" y="1651155"/>
          <a:ext cx="1853659" cy="1073095"/>
        </a:xfrm>
        <a:prstGeom prst="rect">
          <a:avLst/>
        </a:prstGeom>
        <a:solidFill>
          <a:schemeClr val="tx2">
            <a:lumMod val="20000"/>
            <a:lumOff val="80000"/>
          </a:schemeClr>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UNIDAD 6 Problemas morales específicos </a:t>
          </a:r>
          <a:endParaRPr lang="es-MX" sz="2000" kern="1200" dirty="0"/>
        </a:p>
      </dsp:txBody>
      <dsp:txXfrm>
        <a:off x="5508491" y="1651155"/>
        <a:ext cx="1853659" cy="1073095"/>
      </dsp:txXfrm>
    </dsp:sp>
    <dsp:sp modelId="{BC59F344-C971-40E9-9DB1-075A4FC40195}">
      <dsp:nvSpPr>
        <dsp:cNvPr id="0" name=""/>
        <dsp:cNvSpPr/>
      </dsp:nvSpPr>
      <dsp:spPr>
        <a:xfrm>
          <a:off x="4134602" y="2764324"/>
          <a:ext cx="1341471" cy="1609276"/>
        </a:xfrm>
        <a:prstGeom prst="ellipse">
          <a:avLst/>
        </a:prstGeom>
        <a:gradFill rotWithShape="0">
          <a:gsLst>
            <a:gs pos="0">
              <a:schemeClr val="accent2">
                <a:hueOff val="-9476516"/>
                <a:satOff val="15973"/>
                <a:lumOff val="-19559"/>
                <a:alphaOff val="0"/>
                <a:shade val="63000"/>
                <a:satMod val="165000"/>
              </a:schemeClr>
            </a:gs>
            <a:gs pos="30000">
              <a:schemeClr val="accent2">
                <a:hueOff val="-9476516"/>
                <a:satOff val="15973"/>
                <a:lumOff val="-19559"/>
                <a:alphaOff val="0"/>
                <a:shade val="58000"/>
                <a:satMod val="165000"/>
              </a:schemeClr>
            </a:gs>
            <a:gs pos="75000">
              <a:schemeClr val="accent2">
                <a:hueOff val="-9476516"/>
                <a:satOff val="15973"/>
                <a:lumOff val="-19559"/>
                <a:alphaOff val="0"/>
                <a:shade val="30000"/>
                <a:satMod val="175000"/>
              </a:schemeClr>
            </a:gs>
            <a:gs pos="100000">
              <a:schemeClr val="accent2">
                <a:hueOff val="-9476516"/>
                <a:satOff val="15973"/>
                <a:lumOff val="-1955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INGLÉS</a:t>
          </a:r>
        </a:p>
        <a:p>
          <a:pPr marL="0" lvl="0" indent="0" algn="ctr" defTabSz="666750">
            <a:lnSpc>
              <a:spcPct val="90000"/>
            </a:lnSpc>
            <a:spcBef>
              <a:spcPct val="0"/>
            </a:spcBef>
            <a:spcAft>
              <a:spcPct val="35000"/>
            </a:spcAft>
            <a:buNone/>
          </a:pPr>
          <a:r>
            <a:rPr lang="es-MX" sz="1500" b="0" i="0" kern="1200" dirty="0"/>
            <a:t>English</a:t>
          </a:r>
          <a:endParaRPr lang="es-MX" sz="1500" kern="1200" dirty="0"/>
        </a:p>
      </dsp:txBody>
      <dsp:txXfrm>
        <a:off x="4331056" y="2999997"/>
        <a:ext cx="948563" cy="1137930"/>
      </dsp:txXfrm>
    </dsp:sp>
    <dsp:sp modelId="{19A3435E-BD87-4A38-879C-E684885470B6}">
      <dsp:nvSpPr>
        <dsp:cNvPr id="0" name=""/>
        <dsp:cNvSpPr/>
      </dsp:nvSpPr>
      <dsp:spPr>
        <a:xfrm>
          <a:off x="5355773" y="2764324"/>
          <a:ext cx="2012206" cy="1609276"/>
        </a:xfrm>
        <a:prstGeom prst="rect">
          <a:avLst/>
        </a:prstGeom>
        <a:solidFill>
          <a:schemeClr val="accent1">
            <a:lumMod val="40000"/>
            <a:lumOff val="60000"/>
          </a:schemeClr>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UNIDAD 7</a:t>
          </a:r>
        </a:p>
        <a:p>
          <a:pPr marL="171450" lvl="1" indent="-171450" algn="l" defTabSz="800100">
            <a:lnSpc>
              <a:spcPct val="90000"/>
            </a:lnSpc>
            <a:spcBef>
              <a:spcPct val="0"/>
            </a:spcBef>
            <a:spcAft>
              <a:spcPct val="15000"/>
            </a:spcAft>
            <a:buChar char="•"/>
          </a:pPr>
          <a:r>
            <a:rPr lang="es-MX" sz="1800" kern="1200" dirty="0"/>
            <a:t>Reading, </a:t>
          </a:r>
          <a:r>
            <a:rPr lang="es-MX" sz="1800" kern="1200" dirty="0" err="1"/>
            <a:t>Listening</a:t>
          </a:r>
          <a:r>
            <a:rPr lang="es-MX" sz="1800" kern="1200" dirty="0"/>
            <a:t>, </a:t>
          </a:r>
          <a:r>
            <a:rPr lang="es-MX" sz="1800" kern="1200" dirty="0" err="1"/>
            <a:t>Speaking</a:t>
          </a:r>
          <a:r>
            <a:rPr lang="es-MX" sz="1800" kern="1200" dirty="0"/>
            <a:t> and </a:t>
          </a:r>
          <a:r>
            <a:rPr lang="es-MX" sz="1800" kern="1200" dirty="0" err="1"/>
            <a:t>Writing</a:t>
          </a:r>
          <a:r>
            <a:rPr lang="es-MX" sz="1800" kern="1200" dirty="0"/>
            <a:t> </a:t>
          </a:r>
          <a:r>
            <a:rPr lang="es-MX" sz="1800" kern="1200" dirty="0" err="1"/>
            <a:t>on</a:t>
          </a:r>
          <a:r>
            <a:rPr lang="es-MX" sz="1800" kern="1200" dirty="0"/>
            <a:t> </a:t>
          </a:r>
          <a:r>
            <a:rPr lang="es-MX" sz="1800" kern="1200" dirty="0" err="1"/>
            <a:t>Human</a:t>
          </a:r>
          <a:r>
            <a:rPr lang="es-MX" sz="1800" kern="1200" dirty="0"/>
            <a:t> </a:t>
          </a:r>
          <a:r>
            <a:rPr lang="es-MX" sz="1800" kern="1200" dirty="0" err="1"/>
            <a:t>Cloning</a:t>
          </a:r>
          <a:r>
            <a:rPr lang="es-MX" sz="1800" kern="1200" dirty="0"/>
            <a:t> </a:t>
          </a:r>
          <a:r>
            <a:rPr lang="es-MX" sz="2000" kern="1200" dirty="0"/>
            <a:t> </a:t>
          </a:r>
        </a:p>
      </dsp:txBody>
      <dsp:txXfrm>
        <a:off x="5355773" y="2764324"/>
        <a:ext cx="2012206" cy="1609276"/>
      </dsp:txXfrm>
    </dsp:sp>
    <dsp:sp modelId="{F8CCE07F-894B-440E-8639-D0B5AF8A9E21}">
      <dsp:nvSpPr>
        <dsp:cNvPr id="0" name=""/>
        <dsp:cNvSpPr/>
      </dsp:nvSpPr>
      <dsp:spPr>
        <a:xfrm>
          <a:off x="3360627" y="4465635"/>
          <a:ext cx="1463834" cy="1127618"/>
        </a:xfrm>
        <a:prstGeom prst="ellipse">
          <a:avLst/>
        </a:prstGeom>
        <a:gradFill rotWithShape="0">
          <a:gsLst>
            <a:gs pos="0">
              <a:schemeClr val="accent2">
                <a:hueOff val="-12635355"/>
                <a:satOff val="21297"/>
                <a:lumOff val="-26079"/>
                <a:alphaOff val="0"/>
                <a:shade val="63000"/>
                <a:satMod val="165000"/>
              </a:schemeClr>
            </a:gs>
            <a:gs pos="30000">
              <a:schemeClr val="accent2">
                <a:hueOff val="-12635355"/>
                <a:satOff val="21297"/>
                <a:lumOff val="-26079"/>
                <a:alphaOff val="0"/>
                <a:shade val="58000"/>
                <a:satMod val="165000"/>
              </a:schemeClr>
            </a:gs>
            <a:gs pos="75000">
              <a:schemeClr val="accent2">
                <a:hueOff val="-12635355"/>
                <a:satOff val="21297"/>
                <a:lumOff val="-26079"/>
                <a:alphaOff val="0"/>
                <a:shade val="30000"/>
                <a:satMod val="175000"/>
              </a:schemeClr>
            </a:gs>
            <a:gs pos="100000">
              <a:schemeClr val="accent2">
                <a:hueOff val="-12635355"/>
                <a:satOff val="21297"/>
                <a:lumOff val="-2607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BIOLOGÍA</a:t>
          </a:r>
        </a:p>
        <a:p>
          <a:pPr marL="0" lvl="0" indent="0" algn="ctr" defTabSz="666750">
            <a:lnSpc>
              <a:spcPct val="90000"/>
            </a:lnSpc>
            <a:spcBef>
              <a:spcPct val="0"/>
            </a:spcBef>
            <a:spcAft>
              <a:spcPct val="35000"/>
            </a:spcAft>
            <a:buNone/>
          </a:pPr>
          <a:r>
            <a:rPr lang="es-MX" sz="1500" kern="1200" dirty="0"/>
            <a:t>Biology</a:t>
          </a:r>
        </a:p>
      </dsp:txBody>
      <dsp:txXfrm>
        <a:off x="3575001" y="4630771"/>
        <a:ext cx="1035086" cy="797346"/>
      </dsp:txXfrm>
    </dsp:sp>
    <dsp:sp modelId="{5DFF02E5-7789-4D98-83B5-457BCDDCD11A}">
      <dsp:nvSpPr>
        <dsp:cNvPr id="0" name=""/>
        <dsp:cNvSpPr/>
      </dsp:nvSpPr>
      <dsp:spPr>
        <a:xfrm>
          <a:off x="4662962" y="4465635"/>
          <a:ext cx="2195752" cy="1127618"/>
        </a:xfrm>
        <a:prstGeom prst="rect">
          <a:avLst/>
        </a:prstGeom>
        <a:solidFill>
          <a:srgbClr val="92D050"/>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UNIDAD 3</a:t>
          </a:r>
        </a:p>
        <a:p>
          <a:pPr marL="171450" lvl="1" indent="-171450" algn="l" defTabSz="800100">
            <a:lnSpc>
              <a:spcPct val="90000"/>
            </a:lnSpc>
            <a:spcBef>
              <a:spcPct val="0"/>
            </a:spcBef>
            <a:spcAft>
              <a:spcPct val="15000"/>
            </a:spcAft>
            <a:buChar char="•"/>
          </a:pPr>
          <a:r>
            <a:rPr lang="es-MX" sz="1800" kern="1200" dirty="0"/>
            <a:t>Principios básicos de la Clonación.</a:t>
          </a:r>
        </a:p>
      </dsp:txBody>
      <dsp:txXfrm>
        <a:off x="4662962" y="4465635"/>
        <a:ext cx="2195752" cy="1127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60DD9-4350-4342-9D44-EB5ED049E270}">
      <dsp:nvSpPr>
        <dsp:cNvPr id="0" name=""/>
        <dsp:cNvSpPr/>
      </dsp:nvSpPr>
      <dsp:spPr>
        <a:xfrm>
          <a:off x="209761" y="2284"/>
          <a:ext cx="3678289" cy="2206973"/>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INGLÉS</a:t>
          </a:r>
        </a:p>
        <a:p>
          <a:pPr marL="0" lvl="0" indent="0" algn="ctr" defTabSz="711200">
            <a:lnSpc>
              <a:spcPct val="90000"/>
            </a:lnSpc>
            <a:spcBef>
              <a:spcPct val="0"/>
            </a:spcBef>
            <a:spcAft>
              <a:spcPct val="35000"/>
            </a:spcAft>
            <a:buNone/>
          </a:pPr>
          <a:r>
            <a:rPr lang="es-MX" sz="1600" b="0" kern="1200" dirty="0">
              <a:solidFill>
                <a:schemeClr val="tx1"/>
              </a:solidFill>
            </a:rPr>
            <a:t>- </a:t>
          </a:r>
          <a:r>
            <a:rPr lang="es-MX" sz="1600" b="0" kern="1200" dirty="0" err="1">
              <a:solidFill>
                <a:schemeClr val="tx1"/>
              </a:solidFill>
            </a:rPr>
            <a:t>Science</a:t>
          </a:r>
          <a:r>
            <a:rPr lang="es-MX" sz="1600" b="0" kern="1200" dirty="0">
              <a:solidFill>
                <a:schemeClr val="tx1"/>
              </a:solidFill>
            </a:rPr>
            <a:t> </a:t>
          </a:r>
          <a:r>
            <a:rPr lang="es-MX" sz="1600" b="0" kern="1200" dirty="0" err="1">
              <a:solidFill>
                <a:schemeClr val="tx1"/>
              </a:solidFill>
            </a:rPr>
            <a:t>Quiz</a:t>
          </a:r>
          <a:endParaRPr lang="es-MX" sz="1600" b="0" kern="1200" dirty="0">
            <a:solidFill>
              <a:schemeClr val="tx1"/>
            </a:solidFill>
          </a:endParaRPr>
        </a:p>
        <a:p>
          <a:pPr marL="0" lvl="0" indent="0" algn="ctr" defTabSz="711200">
            <a:lnSpc>
              <a:spcPct val="90000"/>
            </a:lnSpc>
            <a:spcBef>
              <a:spcPct val="0"/>
            </a:spcBef>
            <a:spcAft>
              <a:spcPct val="35000"/>
            </a:spcAft>
            <a:buNone/>
          </a:pPr>
          <a:r>
            <a:rPr lang="es-MX" sz="1600" b="0" kern="1200" dirty="0">
              <a:solidFill>
                <a:schemeClr val="tx1"/>
              </a:solidFill>
            </a:rPr>
            <a:t>-</a:t>
          </a:r>
          <a:r>
            <a:rPr lang="es-MX" sz="1600" b="0" kern="1200" dirty="0" err="1">
              <a:solidFill>
                <a:schemeClr val="tx1"/>
              </a:solidFill>
            </a:rPr>
            <a:t>Science</a:t>
          </a:r>
          <a:r>
            <a:rPr lang="es-MX" sz="1600" b="0" kern="1200" dirty="0">
              <a:solidFill>
                <a:schemeClr val="tx1"/>
              </a:solidFill>
            </a:rPr>
            <a:t> and </a:t>
          </a:r>
          <a:r>
            <a:rPr lang="es-MX" sz="1600" b="0" kern="1200" dirty="0" err="1">
              <a:solidFill>
                <a:schemeClr val="tx1"/>
              </a:solidFill>
            </a:rPr>
            <a:t>Cloning</a:t>
          </a:r>
          <a:endParaRPr lang="es-MX" sz="1600" b="0" kern="1200" dirty="0">
            <a:solidFill>
              <a:schemeClr val="tx1"/>
            </a:solidFill>
          </a:endParaRPr>
        </a:p>
        <a:p>
          <a:pPr marL="0" lvl="0" indent="0" algn="ctr" defTabSz="711200">
            <a:lnSpc>
              <a:spcPct val="90000"/>
            </a:lnSpc>
            <a:spcBef>
              <a:spcPct val="0"/>
            </a:spcBef>
            <a:spcAft>
              <a:spcPct val="35000"/>
            </a:spcAft>
            <a:buNone/>
          </a:pPr>
          <a:r>
            <a:rPr lang="es-MX" sz="1600" b="0" kern="1200" dirty="0">
              <a:solidFill>
                <a:schemeClr val="tx1"/>
              </a:solidFill>
            </a:rPr>
            <a:t>- </a:t>
          </a:r>
          <a:r>
            <a:rPr lang="es-MX" sz="1600" b="0" kern="1200" dirty="0" err="1">
              <a:solidFill>
                <a:schemeClr val="tx1"/>
              </a:solidFill>
            </a:rPr>
            <a:t>Human</a:t>
          </a:r>
          <a:r>
            <a:rPr lang="es-MX" sz="1600" b="0" kern="1200" dirty="0">
              <a:solidFill>
                <a:schemeClr val="tx1"/>
              </a:solidFill>
            </a:rPr>
            <a:t> </a:t>
          </a:r>
          <a:r>
            <a:rPr lang="es-MX" sz="1600" b="0" kern="1200" dirty="0" err="1">
              <a:solidFill>
                <a:schemeClr val="tx1"/>
              </a:solidFill>
            </a:rPr>
            <a:t>cloning</a:t>
          </a:r>
          <a:endParaRPr lang="es-MX" sz="1600" b="0" kern="1200" dirty="0">
            <a:solidFill>
              <a:schemeClr val="tx1"/>
            </a:solidFill>
          </a:endParaRPr>
        </a:p>
        <a:p>
          <a:pPr marL="0" lvl="0" indent="0" algn="ctr" defTabSz="711200">
            <a:lnSpc>
              <a:spcPct val="90000"/>
            </a:lnSpc>
            <a:spcBef>
              <a:spcPct val="0"/>
            </a:spcBef>
            <a:spcAft>
              <a:spcPct val="35000"/>
            </a:spcAft>
            <a:buNone/>
          </a:pPr>
          <a:r>
            <a:rPr lang="es-MX" sz="1600" b="0" kern="1200" dirty="0">
              <a:solidFill>
                <a:schemeClr val="tx1"/>
              </a:solidFill>
            </a:rPr>
            <a:t>- Legal </a:t>
          </a:r>
          <a:r>
            <a:rPr lang="es-MX" sz="1600" b="0" kern="1200" dirty="0" err="1">
              <a:solidFill>
                <a:schemeClr val="tx1"/>
              </a:solidFill>
            </a:rPr>
            <a:t>or</a:t>
          </a:r>
          <a:r>
            <a:rPr lang="es-MX" sz="1600" b="0" kern="1200" dirty="0">
              <a:solidFill>
                <a:schemeClr val="tx1"/>
              </a:solidFill>
            </a:rPr>
            <a:t> </a:t>
          </a:r>
          <a:r>
            <a:rPr lang="es-MX" sz="1600" b="0" kern="1200" dirty="0" err="1">
              <a:solidFill>
                <a:schemeClr val="tx1"/>
              </a:solidFill>
            </a:rPr>
            <a:t>Illegal</a:t>
          </a:r>
          <a:r>
            <a:rPr lang="es-MX" sz="1600" b="0" kern="1200" dirty="0">
              <a:solidFill>
                <a:schemeClr val="tx1"/>
              </a:solidFill>
            </a:rPr>
            <a:t> </a:t>
          </a:r>
          <a:r>
            <a:rPr lang="es-MX" sz="1600" b="0" kern="1200" dirty="0" err="1">
              <a:solidFill>
                <a:schemeClr val="tx1"/>
              </a:solidFill>
            </a:rPr>
            <a:t>cloning</a:t>
          </a:r>
          <a:endParaRPr lang="es-MX" sz="1600" b="0" kern="1200" dirty="0">
            <a:solidFill>
              <a:schemeClr val="tx1"/>
            </a:solidFill>
          </a:endParaRPr>
        </a:p>
        <a:p>
          <a:pPr marL="0" lvl="0" indent="0" algn="ctr" defTabSz="711200">
            <a:lnSpc>
              <a:spcPct val="90000"/>
            </a:lnSpc>
            <a:spcBef>
              <a:spcPct val="0"/>
            </a:spcBef>
            <a:spcAft>
              <a:spcPct val="35000"/>
            </a:spcAft>
            <a:buNone/>
          </a:pPr>
          <a:endParaRPr lang="es-MX" sz="1600" b="0" kern="1200" dirty="0">
            <a:solidFill>
              <a:schemeClr val="tx1"/>
            </a:solidFill>
          </a:endParaRPr>
        </a:p>
      </dsp:txBody>
      <dsp:txXfrm>
        <a:off x="209761" y="2284"/>
        <a:ext cx="3678289" cy="2206973"/>
      </dsp:txXfrm>
    </dsp:sp>
    <dsp:sp modelId="{B7350227-BBAD-4B80-9F65-D8BC79357FF5}">
      <dsp:nvSpPr>
        <dsp:cNvPr id="0" name=""/>
        <dsp:cNvSpPr/>
      </dsp:nvSpPr>
      <dsp:spPr>
        <a:xfrm>
          <a:off x="4255880" y="2284"/>
          <a:ext cx="3678289" cy="2206973"/>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u="none" kern="1200" dirty="0"/>
            <a:t>QUÍMICA</a:t>
          </a:r>
        </a:p>
        <a:p>
          <a:pPr marL="0" lvl="0" indent="0" algn="ctr" defTabSz="711200">
            <a:lnSpc>
              <a:spcPct val="90000"/>
            </a:lnSpc>
            <a:spcBef>
              <a:spcPct val="0"/>
            </a:spcBef>
            <a:spcAft>
              <a:spcPct val="35000"/>
            </a:spcAft>
            <a:buNone/>
          </a:pPr>
          <a:r>
            <a:rPr lang="es-MX" sz="1600" b="1" u="none" kern="1200" dirty="0"/>
            <a:t>- </a:t>
          </a:r>
          <a:r>
            <a:rPr lang="es-MX" sz="1600" b="0" u="none" kern="1200" dirty="0"/>
            <a:t>La energía, la materia y el cambio</a:t>
          </a:r>
        </a:p>
        <a:p>
          <a:pPr marL="0" lvl="0" indent="0" algn="ctr" defTabSz="711200">
            <a:lnSpc>
              <a:spcPct val="90000"/>
            </a:lnSpc>
            <a:spcBef>
              <a:spcPct val="0"/>
            </a:spcBef>
            <a:spcAft>
              <a:spcPct val="35000"/>
            </a:spcAft>
            <a:buNone/>
          </a:pPr>
          <a:r>
            <a:rPr lang="es-MX" sz="1600" b="0" u="none" kern="1200" dirty="0"/>
            <a:t>(La energía y las reacciones químicas)</a:t>
          </a:r>
        </a:p>
        <a:p>
          <a:pPr marL="0" lvl="0" indent="0" algn="ctr" defTabSz="711200">
            <a:lnSpc>
              <a:spcPct val="90000"/>
            </a:lnSpc>
            <a:spcBef>
              <a:spcPct val="0"/>
            </a:spcBef>
            <a:spcAft>
              <a:spcPct val="35000"/>
            </a:spcAft>
            <a:buNone/>
          </a:pPr>
          <a:r>
            <a:rPr lang="es-MX" sz="1600" b="0" u="none" kern="1200" dirty="0"/>
            <a:t>-</a:t>
          </a:r>
        </a:p>
      </dsp:txBody>
      <dsp:txXfrm>
        <a:off x="4255880" y="2284"/>
        <a:ext cx="3678289" cy="2206973"/>
      </dsp:txXfrm>
    </dsp:sp>
    <dsp:sp modelId="{DD5D71F6-B1EC-4C76-8DDF-9B3D33297609}">
      <dsp:nvSpPr>
        <dsp:cNvPr id="0" name=""/>
        <dsp:cNvSpPr/>
      </dsp:nvSpPr>
      <dsp:spPr>
        <a:xfrm>
          <a:off x="209761" y="2577087"/>
          <a:ext cx="3678289" cy="2206973"/>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BIOLOGÍA</a:t>
          </a:r>
        </a:p>
        <a:p>
          <a:pPr marL="0" lvl="0" indent="0" algn="ctr" defTabSz="711200">
            <a:lnSpc>
              <a:spcPct val="90000"/>
            </a:lnSpc>
            <a:spcBef>
              <a:spcPct val="0"/>
            </a:spcBef>
            <a:spcAft>
              <a:spcPct val="35000"/>
            </a:spcAft>
            <a:buNone/>
          </a:pPr>
          <a:r>
            <a:rPr lang="es-MX" sz="1600" b="0" kern="1200" dirty="0"/>
            <a:t>- Alimentos, combustible para la vida</a:t>
          </a:r>
        </a:p>
      </dsp:txBody>
      <dsp:txXfrm>
        <a:off x="209761" y="2577087"/>
        <a:ext cx="3678289" cy="2206973"/>
      </dsp:txXfrm>
    </dsp:sp>
    <dsp:sp modelId="{E13C810E-086F-4DB9-A9F1-82FDC59937DD}">
      <dsp:nvSpPr>
        <dsp:cNvPr id="0" name=""/>
        <dsp:cNvSpPr/>
      </dsp:nvSpPr>
      <dsp:spPr>
        <a:xfrm>
          <a:off x="4255880" y="2577087"/>
          <a:ext cx="3678289" cy="2206973"/>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ÉTICA</a:t>
          </a:r>
        </a:p>
        <a:p>
          <a:pPr marL="0" lvl="0" indent="0" algn="ctr" defTabSz="711200">
            <a:lnSpc>
              <a:spcPct val="90000"/>
            </a:lnSpc>
            <a:spcBef>
              <a:spcPct val="0"/>
            </a:spcBef>
            <a:spcAft>
              <a:spcPct val="35000"/>
            </a:spcAft>
            <a:buNone/>
          </a:pPr>
          <a:r>
            <a:rPr lang="es-MX" sz="1600" b="0" kern="1200" dirty="0"/>
            <a:t>- Ontología</a:t>
          </a:r>
        </a:p>
        <a:p>
          <a:pPr marL="0" lvl="0" indent="0" algn="ctr" defTabSz="711200">
            <a:lnSpc>
              <a:spcPct val="90000"/>
            </a:lnSpc>
            <a:spcBef>
              <a:spcPct val="0"/>
            </a:spcBef>
            <a:spcAft>
              <a:spcPct val="35000"/>
            </a:spcAft>
            <a:buNone/>
          </a:pPr>
          <a:r>
            <a:rPr lang="es-MX" sz="1600" b="0" kern="1200" dirty="0"/>
            <a:t>(Importancia de los valores en la vida humana)</a:t>
          </a:r>
        </a:p>
        <a:p>
          <a:pPr marL="0" lvl="0" indent="0" algn="ctr" defTabSz="711200">
            <a:lnSpc>
              <a:spcPct val="90000"/>
            </a:lnSpc>
            <a:spcBef>
              <a:spcPct val="0"/>
            </a:spcBef>
            <a:spcAft>
              <a:spcPct val="35000"/>
            </a:spcAft>
            <a:buNone/>
          </a:pPr>
          <a:r>
            <a:rPr lang="es-MX" sz="1600" b="0" kern="1200" dirty="0"/>
            <a:t>- Problemas morales específicos</a:t>
          </a:r>
        </a:p>
      </dsp:txBody>
      <dsp:txXfrm>
        <a:off x="4255880" y="2577087"/>
        <a:ext cx="3678289" cy="22069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 xmlns:a16="http://schemas.microsoft.com/office/drawing/2014/main" id="{D3BB8DFD-A47B-431B-B211-77677FD4C99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s-MX"/>
          </a:p>
        </p:txBody>
      </p:sp>
      <p:sp>
        <p:nvSpPr>
          <p:cNvPr id="3" name="2 Marcador de fecha">
            <a:extLst>
              <a:ext uri="{FF2B5EF4-FFF2-40B4-BE49-F238E27FC236}">
                <a16:creationId xmlns="" xmlns:a16="http://schemas.microsoft.com/office/drawing/2014/main" id="{37E1868A-21B6-4AB1-B22B-7BAAB7C2A6E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B8FCE2A3-4C7A-484A-9812-FBA8FCC37242}" type="datetimeFigureOut">
              <a:rPr lang="es-MX"/>
              <a:pPr>
                <a:defRPr/>
              </a:pPr>
              <a:t>18/06/2018</a:t>
            </a:fld>
            <a:endParaRPr lang="es-MX"/>
          </a:p>
        </p:txBody>
      </p:sp>
      <p:sp>
        <p:nvSpPr>
          <p:cNvPr id="4" name="3 Marcador de imagen de diapositiva">
            <a:extLst>
              <a:ext uri="{FF2B5EF4-FFF2-40B4-BE49-F238E27FC236}">
                <a16:creationId xmlns="" xmlns:a16="http://schemas.microsoft.com/office/drawing/2014/main" id="{5618DDA0-A6D8-4768-ADB6-CA859D8CBD03}"/>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4 Marcador de notas">
            <a:extLst>
              <a:ext uri="{FF2B5EF4-FFF2-40B4-BE49-F238E27FC236}">
                <a16:creationId xmlns="" xmlns:a16="http://schemas.microsoft.com/office/drawing/2014/main" id="{A41E03E3-D460-4498-A646-3A6CB67A460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5 Marcador de pie de página">
            <a:extLst>
              <a:ext uri="{FF2B5EF4-FFF2-40B4-BE49-F238E27FC236}">
                <a16:creationId xmlns="" xmlns:a16="http://schemas.microsoft.com/office/drawing/2014/main" id="{B9030CB5-ABA2-4478-AE76-35A51669D45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s-MX"/>
          </a:p>
        </p:txBody>
      </p:sp>
      <p:sp>
        <p:nvSpPr>
          <p:cNvPr id="7" name="6 Marcador de número de diapositiva">
            <a:extLst>
              <a:ext uri="{FF2B5EF4-FFF2-40B4-BE49-F238E27FC236}">
                <a16:creationId xmlns="" xmlns:a16="http://schemas.microsoft.com/office/drawing/2014/main" id="{E7930283-1578-414E-BAA5-0685D1E8801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9626C34-75E3-41E9-8811-ACE9A91CA913}" type="slidenum">
              <a:rPr lang="es-MX" altLang="es-MX"/>
              <a:pPr/>
              <a:t>‹Nº›</a:t>
            </a:fld>
            <a:endParaRPr lang="es-MX" altLang="es-MX"/>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14 Rectángulo">
            <a:extLst>
              <a:ext uri="{FF2B5EF4-FFF2-40B4-BE49-F238E27FC236}">
                <a16:creationId xmlns="" xmlns:a16="http://schemas.microsoft.com/office/drawing/2014/main" id="{0FD20BFB-CD78-4599-A168-907DD75525F4}"/>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16 Rectángulo">
            <a:extLst>
              <a:ext uri="{FF2B5EF4-FFF2-40B4-BE49-F238E27FC236}">
                <a16:creationId xmlns="" xmlns:a16="http://schemas.microsoft.com/office/drawing/2014/main" id="{5F3F7141-F95B-4988-B1B0-A9A727C4F3E7}"/>
              </a:ext>
            </a:extLst>
          </p:cNvPr>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7 Rectángulo">
            <a:extLst>
              <a:ext uri="{FF2B5EF4-FFF2-40B4-BE49-F238E27FC236}">
                <a16:creationId xmlns="" xmlns:a16="http://schemas.microsoft.com/office/drawing/2014/main" id="{29C91EC1-AEEF-4207-93F4-C966E6B8565D}"/>
              </a:ext>
            </a:extLst>
          </p:cNvPr>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8 Rectángulo">
            <a:extLst>
              <a:ext uri="{FF2B5EF4-FFF2-40B4-BE49-F238E27FC236}">
                <a16:creationId xmlns="" xmlns:a16="http://schemas.microsoft.com/office/drawing/2014/main" id="{F5FBDADB-0C8B-438E-AE68-C0C4B500650B}"/>
              </a:ext>
            </a:extLst>
          </p:cNvPr>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19 Conector recto">
            <a:extLst>
              <a:ext uri="{FF2B5EF4-FFF2-40B4-BE49-F238E27FC236}">
                <a16:creationId xmlns="" xmlns:a16="http://schemas.microsoft.com/office/drawing/2014/main" id="{A9927B7A-C467-4E05-91B0-5ADEC902CF3D}"/>
              </a:ext>
            </a:extLst>
          </p:cNvPr>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20 Conector recto">
            <a:extLst>
              <a:ext uri="{FF2B5EF4-FFF2-40B4-BE49-F238E27FC236}">
                <a16:creationId xmlns="" xmlns:a16="http://schemas.microsoft.com/office/drawing/2014/main" id="{31E68E9B-89F3-4BE7-8CDF-F1E931A8C564}"/>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23 Conector recto">
            <a:extLst>
              <a:ext uri="{FF2B5EF4-FFF2-40B4-BE49-F238E27FC236}">
                <a16:creationId xmlns="" xmlns:a16="http://schemas.microsoft.com/office/drawing/2014/main" id="{45AD6C07-30AD-48D0-B44F-4521D5E886FD}"/>
              </a:ext>
            </a:extLst>
          </p:cNvPr>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24 Conector recto">
            <a:extLst>
              <a:ext uri="{FF2B5EF4-FFF2-40B4-BE49-F238E27FC236}">
                <a16:creationId xmlns="" xmlns:a16="http://schemas.microsoft.com/office/drawing/2014/main" id="{E495B49D-8790-46BD-BB41-88C3C054628B}"/>
              </a:ext>
            </a:extLst>
          </p:cNvPr>
          <p:cNvSpPr>
            <a:spLocks noChangeShapeType="1"/>
          </p:cNvSpPr>
          <p:nvPr/>
        </p:nvSpPr>
        <p:spPr bwMode="auto">
          <a:xfrm>
            <a:off x="230346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25 Conector recto">
            <a:extLst>
              <a:ext uri="{FF2B5EF4-FFF2-40B4-BE49-F238E27FC236}">
                <a16:creationId xmlns="" xmlns:a16="http://schemas.microsoft.com/office/drawing/2014/main" id="{D33BB4E0-B54A-4B39-B12D-3CEDB0580863}"/>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5" name="26 Conector recto">
            <a:extLst>
              <a:ext uri="{FF2B5EF4-FFF2-40B4-BE49-F238E27FC236}">
                <a16:creationId xmlns="" xmlns:a16="http://schemas.microsoft.com/office/drawing/2014/main" id="{C6139849-8C99-49AF-AE0C-9F965ABE90CE}"/>
              </a:ext>
            </a:extLst>
          </p:cNvPr>
          <p:cNvSpPr>
            <a:spLocks noChangeShapeType="1"/>
          </p:cNvSpPr>
          <p:nvPr/>
        </p:nvSpPr>
        <p:spPr bwMode="auto">
          <a:xfrm>
            <a:off x="1215231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6" name="27 Rectángulo">
            <a:extLst>
              <a:ext uri="{FF2B5EF4-FFF2-40B4-BE49-F238E27FC236}">
                <a16:creationId xmlns="" xmlns:a16="http://schemas.microsoft.com/office/drawing/2014/main" id="{ECB3548A-F6F7-410E-9474-760F15DE847E}"/>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28 Elipse">
            <a:extLst>
              <a:ext uri="{FF2B5EF4-FFF2-40B4-BE49-F238E27FC236}">
                <a16:creationId xmlns="" xmlns:a16="http://schemas.microsoft.com/office/drawing/2014/main" id="{07A2DEC9-2F26-4641-9508-67352983F6D6}"/>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29 Elipse">
            <a:extLst>
              <a:ext uri="{FF2B5EF4-FFF2-40B4-BE49-F238E27FC236}">
                <a16:creationId xmlns="" xmlns:a16="http://schemas.microsoft.com/office/drawing/2014/main" id="{81D92264-6C3E-46DE-B7C3-66979BB03FB9}"/>
              </a:ext>
            </a:extLst>
          </p:cNvPr>
          <p:cNvSpPr/>
          <p:nvPr/>
        </p:nvSpPr>
        <p:spPr bwMode="auto">
          <a:xfrm>
            <a:off x="1746250" y="4867275"/>
            <a:ext cx="85566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30 Elipse">
            <a:extLst>
              <a:ext uri="{FF2B5EF4-FFF2-40B4-BE49-F238E27FC236}">
                <a16:creationId xmlns="" xmlns:a16="http://schemas.microsoft.com/office/drawing/2014/main" id="{A5AB0EEC-8510-4BE4-8AFF-730C2DF6F1C4}"/>
              </a:ext>
            </a:extLst>
          </p:cNvPr>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31 Elipse">
            <a:extLst>
              <a:ext uri="{FF2B5EF4-FFF2-40B4-BE49-F238E27FC236}">
                <a16:creationId xmlns="" xmlns:a16="http://schemas.microsoft.com/office/drawing/2014/main" id="{7D34C602-099B-43A2-8AAE-348A70FE0D31}"/>
              </a:ext>
            </a:extLst>
          </p:cNvPr>
          <p:cNvSpPr/>
          <p:nvPr/>
        </p:nvSpPr>
        <p:spPr bwMode="auto">
          <a:xfrm>
            <a:off x="2217738" y="5788025"/>
            <a:ext cx="366712"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32 Elipse">
            <a:extLst>
              <a:ext uri="{FF2B5EF4-FFF2-40B4-BE49-F238E27FC236}">
                <a16:creationId xmlns="" xmlns:a16="http://schemas.microsoft.com/office/drawing/2014/main" id="{B7CAD39C-5A98-4148-978B-1A0FDAF42421}"/>
              </a:ext>
            </a:extLst>
          </p:cNvPr>
          <p:cNvSpPr/>
          <p:nvPr/>
        </p:nvSpPr>
        <p:spPr>
          <a:xfrm>
            <a:off x="2540000" y="4495800"/>
            <a:ext cx="48736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7 Título"/>
          <p:cNvSpPr>
            <a:spLocks noGrp="1"/>
          </p:cNvSpPr>
          <p:nvPr>
            <p:ph type="ctrTitle"/>
          </p:nvPr>
        </p:nvSpPr>
        <p:spPr>
          <a:xfrm>
            <a:off x="3048000" y="3124200"/>
            <a:ext cx="8229600" cy="1894362"/>
          </a:xfrm>
        </p:spPr>
        <p:txBody>
          <a:bodyPr/>
          <a:lstStyle>
            <a:lvl1pPr>
              <a:defRPr b="1"/>
            </a:lvl1pPr>
          </a:lstStyle>
          <a:p>
            <a:r>
              <a:rPr lang="es-ES"/>
              <a:t>Haga clic para modificar el estilo de título del patrón</a:t>
            </a:r>
            <a:endParaRPr lang="en-US"/>
          </a:p>
        </p:txBody>
      </p:sp>
      <p:sp>
        <p:nvSpPr>
          <p:cNvPr id="9" name="8 Subtítulo"/>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a:t>Haga clic para modificar el estilo de subtítulo del patrón</a:t>
            </a:r>
            <a:endParaRPr lang="en-US"/>
          </a:p>
        </p:txBody>
      </p:sp>
      <p:sp>
        <p:nvSpPr>
          <p:cNvPr id="22" name="27 Marcador de fecha">
            <a:extLst>
              <a:ext uri="{FF2B5EF4-FFF2-40B4-BE49-F238E27FC236}">
                <a16:creationId xmlns="" xmlns:a16="http://schemas.microsoft.com/office/drawing/2014/main" id="{5E358DBF-6E41-48AA-9CE2-AD87239D69F3}"/>
              </a:ext>
            </a:extLst>
          </p:cNvPr>
          <p:cNvSpPr>
            <a:spLocks noGrp="1"/>
          </p:cNvSpPr>
          <p:nvPr>
            <p:ph type="dt" sz="half" idx="10"/>
          </p:nvPr>
        </p:nvSpPr>
        <p:spPr bwMode="auto">
          <a:xfrm rot="5400000">
            <a:off x="10733088" y="1111250"/>
            <a:ext cx="2286000" cy="508000"/>
          </a:xfrm>
        </p:spPr>
        <p:txBody>
          <a:bodyPr/>
          <a:lstStyle>
            <a:lvl1pPr>
              <a:defRPr/>
            </a:lvl1pPr>
          </a:lstStyle>
          <a:p>
            <a:pPr>
              <a:defRPr/>
            </a:pPr>
            <a:fld id="{5C6BDD9A-9544-41CE-BED5-512A1A6B6F67}" type="datetimeFigureOut">
              <a:rPr lang="es-MX"/>
              <a:pPr>
                <a:defRPr/>
              </a:pPr>
              <a:t>18/06/2018</a:t>
            </a:fld>
            <a:endParaRPr lang="es-MX"/>
          </a:p>
        </p:txBody>
      </p:sp>
      <p:sp>
        <p:nvSpPr>
          <p:cNvPr id="23" name="16 Marcador de pie de página">
            <a:extLst>
              <a:ext uri="{FF2B5EF4-FFF2-40B4-BE49-F238E27FC236}">
                <a16:creationId xmlns="" xmlns:a16="http://schemas.microsoft.com/office/drawing/2014/main" id="{5C08B3CE-E500-496B-907A-11D4C001E698}"/>
              </a:ext>
            </a:extLst>
          </p:cNvPr>
          <p:cNvSpPr>
            <a:spLocks noGrp="1"/>
          </p:cNvSpPr>
          <p:nvPr>
            <p:ph type="ftr" sz="quarter" idx="11"/>
          </p:nvPr>
        </p:nvSpPr>
        <p:spPr bwMode="auto">
          <a:xfrm rot="5400000">
            <a:off x="10045701" y="4117975"/>
            <a:ext cx="3657600" cy="511175"/>
          </a:xfrm>
        </p:spPr>
        <p:txBody>
          <a:bodyPr/>
          <a:lstStyle>
            <a:lvl1pPr>
              <a:defRPr/>
            </a:lvl1pPr>
          </a:lstStyle>
          <a:p>
            <a:pPr>
              <a:defRPr/>
            </a:pPr>
            <a:endParaRPr lang="es-MX"/>
          </a:p>
        </p:txBody>
      </p:sp>
      <p:sp>
        <p:nvSpPr>
          <p:cNvPr id="24" name="28 Marcador de número de diapositiva">
            <a:extLst>
              <a:ext uri="{FF2B5EF4-FFF2-40B4-BE49-F238E27FC236}">
                <a16:creationId xmlns="" xmlns:a16="http://schemas.microsoft.com/office/drawing/2014/main" id="{38A39FC0-07CB-4A09-BDD2-BB76480CB780}"/>
              </a:ext>
            </a:extLst>
          </p:cNvPr>
          <p:cNvSpPr>
            <a:spLocks noGrp="1"/>
          </p:cNvSpPr>
          <p:nvPr>
            <p:ph type="sldNum" sz="quarter" idx="12"/>
          </p:nvPr>
        </p:nvSpPr>
        <p:spPr bwMode="auto">
          <a:xfrm>
            <a:off x="1766888" y="4929188"/>
            <a:ext cx="812800" cy="517525"/>
          </a:xfrm>
        </p:spPr>
        <p:txBody>
          <a:bodyPr/>
          <a:lstStyle>
            <a:lvl1pPr>
              <a:defRPr/>
            </a:lvl1pPr>
          </a:lstStyle>
          <a:p>
            <a:fld id="{98F3A016-2C89-4396-8FBF-C00F84C590AF}" type="slidenum">
              <a:rPr lang="es-MX" altLang="es-MX"/>
              <a:pPr/>
              <a:t>‹Nº›</a:t>
            </a:fld>
            <a:endParaRPr lang="es-MX" altLang="es-MX"/>
          </a:p>
        </p:txBody>
      </p:sp>
    </p:spTree>
    <p:extLst>
      <p:ext uri="{BB962C8B-B14F-4D97-AF65-F5344CB8AC3E}">
        <p14:creationId xmlns="" xmlns:p14="http://schemas.microsoft.com/office/powerpoint/2010/main" val="1556761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a:extLst>
              <a:ext uri="{FF2B5EF4-FFF2-40B4-BE49-F238E27FC236}">
                <a16:creationId xmlns="" xmlns:a16="http://schemas.microsoft.com/office/drawing/2014/main" id="{8E7F8E5F-E6D8-483D-89D4-D69A29426C1D}"/>
              </a:ext>
            </a:extLst>
          </p:cNvPr>
          <p:cNvSpPr>
            <a:spLocks noGrp="1"/>
          </p:cNvSpPr>
          <p:nvPr>
            <p:ph type="dt" sz="half" idx="10"/>
          </p:nvPr>
        </p:nvSpPr>
        <p:spPr/>
        <p:txBody>
          <a:bodyPr/>
          <a:lstStyle>
            <a:lvl1pPr>
              <a:defRPr/>
            </a:lvl1pPr>
          </a:lstStyle>
          <a:p>
            <a:pPr>
              <a:defRPr/>
            </a:pPr>
            <a:fld id="{37F32D60-07AC-4C7A-98D8-BB32103C5350}" type="datetimeFigureOut">
              <a:rPr lang="es-MX"/>
              <a:pPr>
                <a:defRPr/>
              </a:pPr>
              <a:t>18/06/2018</a:t>
            </a:fld>
            <a:endParaRPr lang="es-MX"/>
          </a:p>
        </p:txBody>
      </p:sp>
      <p:sp>
        <p:nvSpPr>
          <p:cNvPr id="5" name="2 Marcador de pie de página">
            <a:extLst>
              <a:ext uri="{FF2B5EF4-FFF2-40B4-BE49-F238E27FC236}">
                <a16:creationId xmlns="" xmlns:a16="http://schemas.microsoft.com/office/drawing/2014/main" id="{DBD7CFFD-F18A-4574-8AB0-EC2B8577DB17}"/>
              </a:ext>
            </a:extLst>
          </p:cNvPr>
          <p:cNvSpPr>
            <a:spLocks noGrp="1"/>
          </p:cNvSpPr>
          <p:nvPr>
            <p:ph type="ftr" sz="quarter" idx="11"/>
          </p:nvPr>
        </p:nvSpPr>
        <p:spPr/>
        <p:txBody>
          <a:bodyPr/>
          <a:lstStyle>
            <a:lvl1pPr>
              <a:defRPr/>
            </a:lvl1pPr>
          </a:lstStyle>
          <a:p>
            <a:pPr>
              <a:defRPr/>
            </a:pPr>
            <a:endParaRPr lang="es-MX"/>
          </a:p>
        </p:txBody>
      </p:sp>
      <p:sp>
        <p:nvSpPr>
          <p:cNvPr id="6" name="22 Marcador de número de diapositiva">
            <a:extLst>
              <a:ext uri="{FF2B5EF4-FFF2-40B4-BE49-F238E27FC236}">
                <a16:creationId xmlns="" xmlns:a16="http://schemas.microsoft.com/office/drawing/2014/main" id="{237C6589-505B-42B6-A27D-0CBF4E0C9D70}"/>
              </a:ext>
            </a:extLst>
          </p:cNvPr>
          <p:cNvSpPr>
            <a:spLocks noGrp="1"/>
          </p:cNvSpPr>
          <p:nvPr>
            <p:ph type="sldNum" sz="quarter" idx="12"/>
          </p:nvPr>
        </p:nvSpPr>
        <p:spPr/>
        <p:txBody>
          <a:bodyPr/>
          <a:lstStyle>
            <a:lvl1pPr>
              <a:defRPr/>
            </a:lvl1pPr>
          </a:lstStyle>
          <a:p>
            <a:fld id="{91C9F744-E4E6-4745-959D-E2EB16114103}" type="slidenum">
              <a:rPr lang="es-MX" altLang="es-MX"/>
              <a:pPr/>
              <a:t>‹Nº›</a:t>
            </a:fld>
            <a:endParaRPr lang="es-MX" altLang="es-MX"/>
          </a:p>
        </p:txBody>
      </p:sp>
    </p:spTree>
    <p:extLst>
      <p:ext uri="{BB962C8B-B14F-4D97-AF65-F5344CB8AC3E}">
        <p14:creationId xmlns="" xmlns:p14="http://schemas.microsoft.com/office/powerpoint/2010/main" val="149553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2352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a:extLst>
              <a:ext uri="{FF2B5EF4-FFF2-40B4-BE49-F238E27FC236}">
                <a16:creationId xmlns="" xmlns:a16="http://schemas.microsoft.com/office/drawing/2014/main" id="{E5D81634-F990-487D-9369-D51EAB416D9F}"/>
              </a:ext>
            </a:extLst>
          </p:cNvPr>
          <p:cNvSpPr>
            <a:spLocks noGrp="1"/>
          </p:cNvSpPr>
          <p:nvPr>
            <p:ph type="dt" sz="half" idx="10"/>
          </p:nvPr>
        </p:nvSpPr>
        <p:spPr/>
        <p:txBody>
          <a:bodyPr/>
          <a:lstStyle>
            <a:lvl1pPr>
              <a:defRPr/>
            </a:lvl1pPr>
          </a:lstStyle>
          <a:p>
            <a:pPr>
              <a:defRPr/>
            </a:pPr>
            <a:fld id="{2955ED70-BEAD-4E25-8040-A6188D7580E7}" type="datetimeFigureOut">
              <a:rPr lang="es-MX"/>
              <a:pPr>
                <a:defRPr/>
              </a:pPr>
              <a:t>18/06/2018</a:t>
            </a:fld>
            <a:endParaRPr lang="es-MX"/>
          </a:p>
        </p:txBody>
      </p:sp>
      <p:sp>
        <p:nvSpPr>
          <p:cNvPr id="5" name="2 Marcador de pie de página">
            <a:extLst>
              <a:ext uri="{FF2B5EF4-FFF2-40B4-BE49-F238E27FC236}">
                <a16:creationId xmlns="" xmlns:a16="http://schemas.microsoft.com/office/drawing/2014/main" id="{3EC09A9C-7741-4367-910E-DC3A8E77A289}"/>
              </a:ext>
            </a:extLst>
          </p:cNvPr>
          <p:cNvSpPr>
            <a:spLocks noGrp="1"/>
          </p:cNvSpPr>
          <p:nvPr>
            <p:ph type="ftr" sz="quarter" idx="11"/>
          </p:nvPr>
        </p:nvSpPr>
        <p:spPr/>
        <p:txBody>
          <a:bodyPr/>
          <a:lstStyle>
            <a:lvl1pPr>
              <a:defRPr/>
            </a:lvl1pPr>
          </a:lstStyle>
          <a:p>
            <a:pPr>
              <a:defRPr/>
            </a:pPr>
            <a:endParaRPr lang="es-MX"/>
          </a:p>
        </p:txBody>
      </p:sp>
      <p:sp>
        <p:nvSpPr>
          <p:cNvPr id="6" name="22 Marcador de número de diapositiva">
            <a:extLst>
              <a:ext uri="{FF2B5EF4-FFF2-40B4-BE49-F238E27FC236}">
                <a16:creationId xmlns="" xmlns:a16="http://schemas.microsoft.com/office/drawing/2014/main" id="{436801D5-BDE8-41B4-86F6-E59674DACD49}"/>
              </a:ext>
            </a:extLst>
          </p:cNvPr>
          <p:cNvSpPr>
            <a:spLocks noGrp="1"/>
          </p:cNvSpPr>
          <p:nvPr>
            <p:ph type="sldNum" sz="quarter" idx="12"/>
          </p:nvPr>
        </p:nvSpPr>
        <p:spPr/>
        <p:txBody>
          <a:bodyPr/>
          <a:lstStyle>
            <a:lvl1pPr>
              <a:defRPr/>
            </a:lvl1pPr>
          </a:lstStyle>
          <a:p>
            <a:fld id="{892FF04E-5319-4D42-AD0A-0CBA47FB66D3}" type="slidenum">
              <a:rPr lang="es-MX" altLang="es-MX"/>
              <a:pPr/>
              <a:t>‹Nº›</a:t>
            </a:fld>
            <a:endParaRPr lang="es-MX" altLang="es-MX"/>
          </a:p>
        </p:txBody>
      </p:sp>
    </p:spTree>
    <p:extLst>
      <p:ext uri="{BB962C8B-B14F-4D97-AF65-F5344CB8AC3E}">
        <p14:creationId xmlns="" xmlns:p14="http://schemas.microsoft.com/office/powerpoint/2010/main" val="237390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8" name="7 Marcador de contenido"/>
          <p:cNvSpPr>
            <a:spLocks noGrp="1"/>
          </p:cNvSpPr>
          <p:nvPr>
            <p:ph sz="quarter" idx="1"/>
          </p:nvPr>
        </p:nvSpPr>
        <p:spPr>
          <a:xfrm>
            <a:off x="609600" y="1600200"/>
            <a:ext cx="9956800" cy="487375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6 Marcador de fecha">
            <a:extLst>
              <a:ext uri="{FF2B5EF4-FFF2-40B4-BE49-F238E27FC236}">
                <a16:creationId xmlns="" xmlns:a16="http://schemas.microsoft.com/office/drawing/2014/main" id="{33FADED1-2212-4F8A-B739-5110C7AA5155}"/>
              </a:ext>
            </a:extLst>
          </p:cNvPr>
          <p:cNvSpPr>
            <a:spLocks noGrp="1"/>
          </p:cNvSpPr>
          <p:nvPr>
            <p:ph type="dt" sz="half" idx="10"/>
          </p:nvPr>
        </p:nvSpPr>
        <p:spPr/>
        <p:txBody>
          <a:bodyPr rtlCol="0"/>
          <a:lstStyle>
            <a:lvl1pPr>
              <a:defRPr/>
            </a:lvl1pPr>
          </a:lstStyle>
          <a:p>
            <a:pPr>
              <a:defRPr/>
            </a:pPr>
            <a:fld id="{42EE2FBD-C98A-4A61-B00A-773827ECD62A}" type="datetimeFigureOut">
              <a:rPr lang="es-MX"/>
              <a:pPr>
                <a:defRPr/>
              </a:pPr>
              <a:t>18/06/2018</a:t>
            </a:fld>
            <a:endParaRPr lang="es-MX"/>
          </a:p>
        </p:txBody>
      </p:sp>
      <p:sp>
        <p:nvSpPr>
          <p:cNvPr id="5" name="8 Marcador de número de diapositiva">
            <a:extLst>
              <a:ext uri="{FF2B5EF4-FFF2-40B4-BE49-F238E27FC236}">
                <a16:creationId xmlns="" xmlns:a16="http://schemas.microsoft.com/office/drawing/2014/main" id="{80729647-7F23-40CC-8E15-124133025DE9}"/>
              </a:ext>
            </a:extLst>
          </p:cNvPr>
          <p:cNvSpPr>
            <a:spLocks noGrp="1"/>
          </p:cNvSpPr>
          <p:nvPr>
            <p:ph type="sldNum" sz="quarter" idx="11"/>
          </p:nvPr>
        </p:nvSpPr>
        <p:spPr/>
        <p:txBody>
          <a:bodyPr/>
          <a:lstStyle>
            <a:lvl1pPr>
              <a:defRPr/>
            </a:lvl1pPr>
          </a:lstStyle>
          <a:p>
            <a:fld id="{D1606D5A-6DBE-4393-8DD4-337C416D25E0}" type="slidenum">
              <a:rPr lang="es-MX" altLang="es-MX"/>
              <a:pPr/>
              <a:t>‹Nº›</a:t>
            </a:fld>
            <a:endParaRPr lang="es-MX" altLang="es-MX"/>
          </a:p>
        </p:txBody>
      </p:sp>
      <p:sp>
        <p:nvSpPr>
          <p:cNvPr id="6" name="9 Marcador de pie de página">
            <a:extLst>
              <a:ext uri="{FF2B5EF4-FFF2-40B4-BE49-F238E27FC236}">
                <a16:creationId xmlns="" xmlns:a16="http://schemas.microsoft.com/office/drawing/2014/main" id="{2513FCCD-7A96-4CDF-897A-992A3DE2A245}"/>
              </a:ext>
            </a:extLst>
          </p:cNvPr>
          <p:cNvSpPr>
            <a:spLocks noGrp="1"/>
          </p:cNvSpPr>
          <p:nvPr>
            <p:ph type="ftr" sz="quarter" idx="12"/>
          </p:nvPr>
        </p:nvSpPr>
        <p:spPr/>
        <p:txBody>
          <a:bodyPr rtlCol="0"/>
          <a:lstStyle>
            <a:lvl1pPr>
              <a:defRPr/>
            </a:lvl1pPr>
          </a:lstStyle>
          <a:p>
            <a:pPr>
              <a:defRPr/>
            </a:pPr>
            <a:endParaRPr lang="es-MX"/>
          </a:p>
        </p:txBody>
      </p:sp>
    </p:spTree>
    <p:extLst>
      <p:ext uri="{BB962C8B-B14F-4D97-AF65-F5344CB8AC3E}">
        <p14:creationId xmlns="" xmlns:p14="http://schemas.microsoft.com/office/powerpoint/2010/main" val="156037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4" name="14 Rectángulo">
            <a:extLst>
              <a:ext uri="{FF2B5EF4-FFF2-40B4-BE49-F238E27FC236}">
                <a16:creationId xmlns="" xmlns:a16="http://schemas.microsoft.com/office/drawing/2014/main" id="{D3721847-0E7C-486D-A9B9-B16515E6AD8C}"/>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16 Rectángulo">
            <a:extLst>
              <a:ext uri="{FF2B5EF4-FFF2-40B4-BE49-F238E27FC236}">
                <a16:creationId xmlns="" xmlns:a16="http://schemas.microsoft.com/office/drawing/2014/main" id="{1D743DB2-143C-4D65-9976-88CF95DD7A68}"/>
              </a:ext>
            </a:extLst>
          </p:cNvPr>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7 Rectángulo">
            <a:extLst>
              <a:ext uri="{FF2B5EF4-FFF2-40B4-BE49-F238E27FC236}">
                <a16:creationId xmlns="" xmlns:a16="http://schemas.microsoft.com/office/drawing/2014/main" id="{2ACA6AF5-E884-4A45-9515-C513599561AC}"/>
              </a:ext>
            </a:extLst>
          </p:cNvPr>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8 Rectángulo">
            <a:extLst>
              <a:ext uri="{FF2B5EF4-FFF2-40B4-BE49-F238E27FC236}">
                <a16:creationId xmlns="" xmlns:a16="http://schemas.microsoft.com/office/drawing/2014/main" id="{D51689DA-1940-4B7B-8649-46BF975FFF58}"/>
              </a:ext>
            </a:extLst>
          </p:cNvPr>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19 Conector recto">
            <a:extLst>
              <a:ext uri="{FF2B5EF4-FFF2-40B4-BE49-F238E27FC236}">
                <a16:creationId xmlns="" xmlns:a16="http://schemas.microsoft.com/office/drawing/2014/main" id="{992939F2-3084-4C1E-BE83-76CB91199407}"/>
              </a:ext>
            </a:extLst>
          </p:cNvPr>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20 Conector recto">
            <a:extLst>
              <a:ext uri="{FF2B5EF4-FFF2-40B4-BE49-F238E27FC236}">
                <a16:creationId xmlns="" xmlns:a16="http://schemas.microsoft.com/office/drawing/2014/main" id="{1AB4A41F-1CBB-4586-B03E-B5D0B3EB2E96}"/>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23 Conector recto">
            <a:extLst>
              <a:ext uri="{FF2B5EF4-FFF2-40B4-BE49-F238E27FC236}">
                <a16:creationId xmlns="" xmlns:a16="http://schemas.microsoft.com/office/drawing/2014/main" id="{24B47376-4A47-4498-BBEB-7A601A8327DA}"/>
              </a:ext>
            </a:extLst>
          </p:cNvPr>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24 Conector recto">
            <a:extLst>
              <a:ext uri="{FF2B5EF4-FFF2-40B4-BE49-F238E27FC236}">
                <a16:creationId xmlns="" xmlns:a16="http://schemas.microsoft.com/office/drawing/2014/main" id="{5A7059D0-1D09-471A-970A-D1434F3EEA8D}"/>
              </a:ext>
            </a:extLst>
          </p:cNvPr>
          <p:cNvSpPr>
            <a:spLocks noChangeShapeType="1"/>
          </p:cNvSpPr>
          <p:nvPr/>
        </p:nvSpPr>
        <p:spPr bwMode="auto">
          <a:xfrm>
            <a:off x="230346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25 Conector recto">
            <a:extLst>
              <a:ext uri="{FF2B5EF4-FFF2-40B4-BE49-F238E27FC236}">
                <a16:creationId xmlns="" xmlns:a16="http://schemas.microsoft.com/office/drawing/2014/main" id="{A5538D56-B5C8-4224-AFD9-AF376A715168}"/>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26 Rectángulo">
            <a:extLst>
              <a:ext uri="{FF2B5EF4-FFF2-40B4-BE49-F238E27FC236}">
                <a16:creationId xmlns="" xmlns:a16="http://schemas.microsoft.com/office/drawing/2014/main" id="{39F3FF9D-7BD2-495B-88E2-9FBD3C2B536D}"/>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27 Elipse">
            <a:extLst>
              <a:ext uri="{FF2B5EF4-FFF2-40B4-BE49-F238E27FC236}">
                <a16:creationId xmlns="" xmlns:a16="http://schemas.microsoft.com/office/drawing/2014/main" id="{A896F2C3-B468-4A9C-875D-A66D0687B7FB}"/>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28 Elipse">
            <a:extLst>
              <a:ext uri="{FF2B5EF4-FFF2-40B4-BE49-F238E27FC236}">
                <a16:creationId xmlns="" xmlns:a16="http://schemas.microsoft.com/office/drawing/2014/main" id="{EB094694-182E-4886-A897-03F36030F84E}"/>
              </a:ext>
            </a:extLst>
          </p:cNvPr>
          <p:cNvSpPr/>
          <p:nvPr/>
        </p:nvSpPr>
        <p:spPr bwMode="auto">
          <a:xfrm>
            <a:off x="1765300" y="4867275"/>
            <a:ext cx="8572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29 Elipse">
            <a:extLst>
              <a:ext uri="{FF2B5EF4-FFF2-40B4-BE49-F238E27FC236}">
                <a16:creationId xmlns="" xmlns:a16="http://schemas.microsoft.com/office/drawing/2014/main" id="{4805A33D-FCD3-4762-AB95-C945151649A9}"/>
              </a:ext>
            </a:extLst>
          </p:cNvPr>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30 Elipse">
            <a:extLst>
              <a:ext uri="{FF2B5EF4-FFF2-40B4-BE49-F238E27FC236}">
                <a16:creationId xmlns="" xmlns:a16="http://schemas.microsoft.com/office/drawing/2014/main" id="{0182BCD6-D634-45E3-A116-924444FBD30B}"/>
              </a:ext>
            </a:extLst>
          </p:cNvPr>
          <p:cNvSpPr/>
          <p:nvPr/>
        </p:nvSpPr>
        <p:spPr bwMode="auto">
          <a:xfrm>
            <a:off x="2217738" y="5791200"/>
            <a:ext cx="366712"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31 Elipse">
            <a:extLst>
              <a:ext uri="{FF2B5EF4-FFF2-40B4-BE49-F238E27FC236}">
                <a16:creationId xmlns="" xmlns:a16="http://schemas.microsoft.com/office/drawing/2014/main" id="{D2FD659C-68D5-49C3-8A3D-CC47E9D4F282}"/>
              </a:ext>
            </a:extLst>
          </p:cNvPr>
          <p:cNvSpPr/>
          <p:nvPr/>
        </p:nvSpPr>
        <p:spPr bwMode="auto">
          <a:xfrm>
            <a:off x="2506663" y="4479925"/>
            <a:ext cx="48577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32 Conector recto">
            <a:extLst>
              <a:ext uri="{FF2B5EF4-FFF2-40B4-BE49-F238E27FC236}">
                <a16:creationId xmlns="" xmlns:a16="http://schemas.microsoft.com/office/drawing/2014/main" id="{47E0D4FD-043A-4D77-8922-7DB6B9CD7F35}"/>
              </a:ext>
            </a:extLst>
          </p:cNvPr>
          <p:cNvSpPr>
            <a:spLocks noChangeShapeType="1"/>
          </p:cNvSpPr>
          <p:nvPr/>
        </p:nvSpPr>
        <p:spPr bwMode="auto">
          <a:xfrm>
            <a:off x="1213008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1 Título"/>
          <p:cNvSpPr>
            <a:spLocks noGrp="1"/>
          </p:cNvSpPr>
          <p:nvPr>
            <p:ph type="title"/>
          </p:nvPr>
        </p:nvSpPr>
        <p:spPr>
          <a:xfrm>
            <a:off x="3048000" y="2895600"/>
            <a:ext cx="8229600" cy="2053590"/>
          </a:xfrm>
        </p:spPr>
        <p:txBody>
          <a:bodyPr/>
          <a:lstStyle>
            <a:lvl1pPr algn="l">
              <a:buNone/>
              <a:defRPr sz="3000" b="1" cap="small" baseline="0"/>
            </a:lvl1pPr>
          </a:lstStyle>
          <a:p>
            <a:r>
              <a:rPr lang="es-ES"/>
              <a:t>Haga clic para modificar el estilo de título del patrón</a:t>
            </a:r>
            <a:endParaRPr lang="en-US"/>
          </a:p>
        </p:txBody>
      </p:sp>
      <p:sp>
        <p:nvSpPr>
          <p:cNvPr id="3" name="2 Marcador de texto"/>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20" name="3 Marcador de fecha">
            <a:extLst>
              <a:ext uri="{FF2B5EF4-FFF2-40B4-BE49-F238E27FC236}">
                <a16:creationId xmlns="" xmlns:a16="http://schemas.microsoft.com/office/drawing/2014/main" id="{38246D3F-F2F2-4D81-9912-7F06F03EC95A}"/>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262B8770-6124-4E91-85CD-63EFC132D10F}" type="datetimeFigureOut">
              <a:rPr lang="es-MX"/>
              <a:pPr>
                <a:defRPr/>
              </a:pPr>
              <a:t>18/06/2018</a:t>
            </a:fld>
            <a:endParaRPr lang="es-MX"/>
          </a:p>
        </p:txBody>
      </p:sp>
      <p:sp>
        <p:nvSpPr>
          <p:cNvPr id="21" name="4 Marcador de pie de página">
            <a:extLst>
              <a:ext uri="{FF2B5EF4-FFF2-40B4-BE49-F238E27FC236}">
                <a16:creationId xmlns="" xmlns:a16="http://schemas.microsoft.com/office/drawing/2014/main" id="{EDB3E6D2-8AD5-4D5F-BEE3-F890AB236AAA}"/>
              </a:ext>
            </a:extLst>
          </p:cNvPr>
          <p:cNvSpPr>
            <a:spLocks noGrp="1"/>
          </p:cNvSpPr>
          <p:nvPr>
            <p:ph type="ftr" sz="quarter" idx="11"/>
          </p:nvPr>
        </p:nvSpPr>
        <p:spPr bwMode="auto">
          <a:xfrm rot="5400000">
            <a:off x="10045701" y="4114800"/>
            <a:ext cx="3657600" cy="511175"/>
          </a:xfrm>
        </p:spPr>
        <p:txBody>
          <a:bodyPr/>
          <a:lstStyle>
            <a:lvl1pPr>
              <a:defRPr/>
            </a:lvl1pPr>
          </a:lstStyle>
          <a:p>
            <a:pPr>
              <a:defRPr/>
            </a:pPr>
            <a:endParaRPr lang="es-MX"/>
          </a:p>
        </p:txBody>
      </p:sp>
      <p:sp>
        <p:nvSpPr>
          <p:cNvPr id="22" name="5 Marcador de número de diapositiva">
            <a:extLst>
              <a:ext uri="{FF2B5EF4-FFF2-40B4-BE49-F238E27FC236}">
                <a16:creationId xmlns="" xmlns:a16="http://schemas.microsoft.com/office/drawing/2014/main" id="{4C7043F8-C32F-473D-AD9E-37819692B137}"/>
              </a:ext>
            </a:extLst>
          </p:cNvPr>
          <p:cNvSpPr>
            <a:spLocks noGrp="1"/>
          </p:cNvSpPr>
          <p:nvPr>
            <p:ph type="sldNum" sz="quarter" idx="12"/>
          </p:nvPr>
        </p:nvSpPr>
        <p:spPr bwMode="auto">
          <a:xfrm>
            <a:off x="1785938" y="4929188"/>
            <a:ext cx="812800" cy="517525"/>
          </a:xfrm>
        </p:spPr>
        <p:txBody>
          <a:bodyPr/>
          <a:lstStyle>
            <a:lvl1pPr>
              <a:defRPr/>
            </a:lvl1pPr>
          </a:lstStyle>
          <a:p>
            <a:fld id="{7CFFA8EC-16EA-476C-894C-916532D5F378}" type="slidenum">
              <a:rPr lang="es-MX" altLang="es-MX"/>
              <a:pPr/>
              <a:t>‹Nº›</a:t>
            </a:fld>
            <a:endParaRPr lang="es-MX" altLang="es-MX"/>
          </a:p>
        </p:txBody>
      </p:sp>
    </p:spTree>
    <p:extLst>
      <p:ext uri="{BB962C8B-B14F-4D97-AF65-F5344CB8AC3E}">
        <p14:creationId xmlns="" xmlns:p14="http://schemas.microsoft.com/office/powerpoint/2010/main" val="23407915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9" name="8 Marcador de contenido"/>
          <p:cNvSpPr>
            <a:spLocks noGrp="1"/>
          </p:cNvSpPr>
          <p:nvPr>
            <p:ph sz="quarter" idx="1"/>
          </p:nvPr>
        </p:nvSpPr>
        <p:spPr>
          <a:xfrm>
            <a:off x="609600" y="1600200"/>
            <a:ext cx="4876800" cy="4572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10 Marcador de contenido"/>
          <p:cNvSpPr>
            <a:spLocks noGrp="1"/>
          </p:cNvSpPr>
          <p:nvPr>
            <p:ph sz="quarter" idx="2"/>
          </p:nvPr>
        </p:nvSpPr>
        <p:spPr>
          <a:xfrm>
            <a:off x="5693664" y="1600200"/>
            <a:ext cx="4876800" cy="4572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3 Marcador de fecha">
            <a:extLst>
              <a:ext uri="{FF2B5EF4-FFF2-40B4-BE49-F238E27FC236}">
                <a16:creationId xmlns="" xmlns:a16="http://schemas.microsoft.com/office/drawing/2014/main" id="{36674C9F-7472-46B7-9EC1-3EB0EB22B557}"/>
              </a:ext>
            </a:extLst>
          </p:cNvPr>
          <p:cNvSpPr>
            <a:spLocks noGrp="1"/>
          </p:cNvSpPr>
          <p:nvPr>
            <p:ph type="dt" sz="half" idx="10"/>
          </p:nvPr>
        </p:nvSpPr>
        <p:spPr/>
        <p:txBody>
          <a:bodyPr/>
          <a:lstStyle>
            <a:lvl1pPr>
              <a:defRPr/>
            </a:lvl1pPr>
          </a:lstStyle>
          <a:p>
            <a:pPr>
              <a:defRPr/>
            </a:pPr>
            <a:fld id="{12F4249D-A397-4169-94D7-688677BE4EC2}" type="datetimeFigureOut">
              <a:rPr lang="es-MX"/>
              <a:pPr>
                <a:defRPr/>
              </a:pPr>
              <a:t>18/06/2018</a:t>
            </a:fld>
            <a:endParaRPr lang="es-MX"/>
          </a:p>
        </p:txBody>
      </p:sp>
      <p:sp>
        <p:nvSpPr>
          <p:cNvPr id="6" name="2 Marcador de pie de página">
            <a:extLst>
              <a:ext uri="{FF2B5EF4-FFF2-40B4-BE49-F238E27FC236}">
                <a16:creationId xmlns="" xmlns:a16="http://schemas.microsoft.com/office/drawing/2014/main" id="{F61442B2-34E3-4B49-8AED-25E83CF89126}"/>
              </a:ext>
            </a:extLst>
          </p:cNvPr>
          <p:cNvSpPr>
            <a:spLocks noGrp="1"/>
          </p:cNvSpPr>
          <p:nvPr>
            <p:ph type="ftr" sz="quarter" idx="11"/>
          </p:nvPr>
        </p:nvSpPr>
        <p:spPr/>
        <p:txBody>
          <a:bodyPr/>
          <a:lstStyle>
            <a:lvl1pPr>
              <a:defRPr/>
            </a:lvl1pPr>
          </a:lstStyle>
          <a:p>
            <a:pPr>
              <a:defRPr/>
            </a:pPr>
            <a:endParaRPr lang="es-MX"/>
          </a:p>
        </p:txBody>
      </p:sp>
      <p:sp>
        <p:nvSpPr>
          <p:cNvPr id="7" name="22 Marcador de número de diapositiva">
            <a:extLst>
              <a:ext uri="{FF2B5EF4-FFF2-40B4-BE49-F238E27FC236}">
                <a16:creationId xmlns="" xmlns:a16="http://schemas.microsoft.com/office/drawing/2014/main" id="{CE1B213A-6373-4FB0-AF8D-86A9197469D4}"/>
              </a:ext>
            </a:extLst>
          </p:cNvPr>
          <p:cNvSpPr>
            <a:spLocks noGrp="1"/>
          </p:cNvSpPr>
          <p:nvPr>
            <p:ph type="sldNum" sz="quarter" idx="12"/>
          </p:nvPr>
        </p:nvSpPr>
        <p:spPr/>
        <p:txBody>
          <a:bodyPr/>
          <a:lstStyle>
            <a:lvl1pPr>
              <a:defRPr/>
            </a:lvl1pPr>
          </a:lstStyle>
          <a:p>
            <a:fld id="{2AA0A95B-4EE2-43E0-9189-EEBA96577454}" type="slidenum">
              <a:rPr lang="es-MX" altLang="es-MX"/>
              <a:pPr/>
              <a:t>‹Nº›</a:t>
            </a:fld>
            <a:endParaRPr lang="es-MX" altLang="es-MX"/>
          </a:p>
        </p:txBody>
      </p:sp>
    </p:spTree>
    <p:extLst>
      <p:ext uri="{BB962C8B-B14F-4D97-AF65-F5344CB8AC3E}">
        <p14:creationId xmlns="" xmlns:p14="http://schemas.microsoft.com/office/powerpoint/2010/main" val="114308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10058400" cy="1143000"/>
          </a:xfrm>
        </p:spPr>
        <p:txBody>
          <a:bodyPr/>
          <a:lstStyle>
            <a:lvl1pPr>
              <a:defRPr/>
            </a:lvl1pPr>
          </a:lstStyle>
          <a:p>
            <a:r>
              <a:rPr lang="es-ES"/>
              <a:t>Haga clic para modificar el estilo de título del patrón</a:t>
            </a:r>
            <a:endParaRPr lang="en-US"/>
          </a:p>
        </p:txBody>
      </p:sp>
      <p:sp>
        <p:nvSpPr>
          <p:cNvPr id="11" name="10 Marcador de contenido"/>
          <p:cNvSpPr>
            <a:spLocks noGrp="1"/>
          </p:cNvSpPr>
          <p:nvPr>
            <p:ph sz="quarter" idx="2"/>
          </p:nvPr>
        </p:nvSpPr>
        <p:spPr>
          <a:xfrm>
            <a:off x="609600" y="2362200"/>
            <a:ext cx="4876800" cy="3886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12 Marcador de contenido"/>
          <p:cNvSpPr>
            <a:spLocks noGrp="1"/>
          </p:cNvSpPr>
          <p:nvPr>
            <p:ph sz="quarter" idx="4"/>
          </p:nvPr>
        </p:nvSpPr>
        <p:spPr>
          <a:xfrm>
            <a:off x="5829300" y="2362200"/>
            <a:ext cx="4876800" cy="3886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11 Marcador de texto"/>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a:t>Haga clic para modificar el estilo de texto del patrón</a:t>
            </a:r>
          </a:p>
        </p:txBody>
      </p:sp>
      <p:sp>
        <p:nvSpPr>
          <p:cNvPr id="14" name="13 Marcador de texto"/>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a:t>Haga clic para modificar el estilo de texto del patrón</a:t>
            </a:r>
          </a:p>
        </p:txBody>
      </p:sp>
      <p:sp>
        <p:nvSpPr>
          <p:cNvPr id="7" name="13 Marcador de fecha">
            <a:extLst>
              <a:ext uri="{FF2B5EF4-FFF2-40B4-BE49-F238E27FC236}">
                <a16:creationId xmlns="" xmlns:a16="http://schemas.microsoft.com/office/drawing/2014/main" id="{5648C652-2929-4E8D-BA0D-B1EF275BB14C}"/>
              </a:ext>
            </a:extLst>
          </p:cNvPr>
          <p:cNvSpPr>
            <a:spLocks noGrp="1"/>
          </p:cNvSpPr>
          <p:nvPr>
            <p:ph type="dt" sz="half" idx="10"/>
          </p:nvPr>
        </p:nvSpPr>
        <p:spPr/>
        <p:txBody>
          <a:bodyPr/>
          <a:lstStyle>
            <a:lvl1pPr>
              <a:defRPr/>
            </a:lvl1pPr>
          </a:lstStyle>
          <a:p>
            <a:pPr>
              <a:defRPr/>
            </a:pPr>
            <a:fld id="{405474EB-55B5-4B07-A204-BE298FF572FB}" type="datetimeFigureOut">
              <a:rPr lang="es-MX"/>
              <a:pPr>
                <a:defRPr/>
              </a:pPr>
              <a:t>18/06/2018</a:t>
            </a:fld>
            <a:endParaRPr lang="es-MX"/>
          </a:p>
        </p:txBody>
      </p:sp>
      <p:sp>
        <p:nvSpPr>
          <p:cNvPr id="8" name="2 Marcador de pie de página">
            <a:extLst>
              <a:ext uri="{FF2B5EF4-FFF2-40B4-BE49-F238E27FC236}">
                <a16:creationId xmlns="" xmlns:a16="http://schemas.microsoft.com/office/drawing/2014/main" id="{885A366C-C376-4F30-8676-88010620F743}"/>
              </a:ext>
            </a:extLst>
          </p:cNvPr>
          <p:cNvSpPr>
            <a:spLocks noGrp="1"/>
          </p:cNvSpPr>
          <p:nvPr>
            <p:ph type="ftr" sz="quarter" idx="11"/>
          </p:nvPr>
        </p:nvSpPr>
        <p:spPr/>
        <p:txBody>
          <a:bodyPr/>
          <a:lstStyle>
            <a:lvl1pPr>
              <a:defRPr/>
            </a:lvl1pPr>
          </a:lstStyle>
          <a:p>
            <a:pPr>
              <a:defRPr/>
            </a:pPr>
            <a:endParaRPr lang="es-MX"/>
          </a:p>
        </p:txBody>
      </p:sp>
      <p:sp>
        <p:nvSpPr>
          <p:cNvPr id="9" name="22 Marcador de número de diapositiva">
            <a:extLst>
              <a:ext uri="{FF2B5EF4-FFF2-40B4-BE49-F238E27FC236}">
                <a16:creationId xmlns="" xmlns:a16="http://schemas.microsoft.com/office/drawing/2014/main" id="{FE0322E0-7F37-434D-B375-9068FEF028E6}"/>
              </a:ext>
            </a:extLst>
          </p:cNvPr>
          <p:cNvSpPr>
            <a:spLocks noGrp="1"/>
          </p:cNvSpPr>
          <p:nvPr>
            <p:ph type="sldNum" sz="quarter" idx="12"/>
          </p:nvPr>
        </p:nvSpPr>
        <p:spPr/>
        <p:txBody>
          <a:bodyPr/>
          <a:lstStyle>
            <a:lvl1pPr>
              <a:defRPr/>
            </a:lvl1pPr>
          </a:lstStyle>
          <a:p>
            <a:fld id="{4ED1BBB2-F80B-4F6C-8B28-D676D918104B}" type="slidenum">
              <a:rPr lang="es-MX" altLang="es-MX"/>
              <a:pPr/>
              <a:t>‹Nº›</a:t>
            </a:fld>
            <a:endParaRPr lang="es-MX" altLang="es-MX"/>
          </a:p>
        </p:txBody>
      </p:sp>
    </p:spTree>
    <p:extLst>
      <p:ext uri="{BB962C8B-B14F-4D97-AF65-F5344CB8AC3E}">
        <p14:creationId xmlns="" xmlns:p14="http://schemas.microsoft.com/office/powerpoint/2010/main" val="321161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5 Marcador de fecha">
            <a:extLst>
              <a:ext uri="{FF2B5EF4-FFF2-40B4-BE49-F238E27FC236}">
                <a16:creationId xmlns="" xmlns:a16="http://schemas.microsoft.com/office/drawing/2014/main" id="{64610EE8-1F06-4858-8967-6307061CD988}"/>
              </a:ext>
            </a:extLst>
          </p:cNvPr>
          <p:cNvSpPr>
            <a:spLocks noGrp="1"/>
          </p:cNvSpPr>
          <p:nvPr>
            <p:ph type="dt" sz="half" idx="10"/>
          </p:nvPr>
        </p:nvSpPr>
        <p:spPr/>
        <p:txBody>
          <a:bodyPr rtlCol="0"/>
          <a:lstStyle>
            <a:lvl1pPr>
              <a:defRPr/>
            </a:lvl1pPr>
          </a:lstStyle>
          <a:p>
            <a:pPr>
              <a:defRPr/>
            </a:pPr>
            <a:fld id="{FFD80C48-AD64-4876-9678-F63A44319918}" type="datetimeFigureOut">
              <a:rPr lang="es-MX"/>
              <a:pPr>
                <a:defRPr/>
              </a:pPr>
              <a:t>18/06/2018</a:t>
            </a:fld>
            <a:endParaRPr lang="es-MX"/>
          </a:p>
        </p:txBody>
      </p:sp>
      <p:sp>
        <p:nvSpPr>
          <p:cNvPr id="4" name="6 Marcador de número de diapositiva">
            <a:extLst>
              <a:ext uri="{FF2B5EF4-FFF2-40B4-BE49-F238E27FC236}">
                <a16:creationId xmlns="" xmlns:a16="http://schemas.microsoft.com/office/drawing/2014/main" id="{AD196BA4-65E4-440F-AA6D-41CF9F0E239A}"/>
              </a:ext>
            </a:extLst>
          </p:cNvPr>
          <p:cNvSpPr>
            <a:spLocks noGrp="1"/>
          </p:cNvSpPr>
          <p:nvPr>
            <p:ph type="sldNum" sz="quarter" idx="11"/>
          </p:nvPr>
        </p:nvSpPr>
        <p:spPr/>
        <p:txBody>
          <a:bodyPr/>
          <a:lstStyle>
            <a:lvl1pPr>
              <a:defRPr/>
            </a:lvl1pPr>
          </a:lstStyle>
          <a:p>
            <a:fld id="{8D840628-A3BD-4F4B-BE0B-3C22AD2EB4E4}" type="slidenum">
              <a:rPr lang="es-MX" altLang="es-MX"/>
              <a:pPr/>
              <a:t>‹Nº›</a:t>
            </a:fld>
            <a:endParaRPr lang="es-MX" altLang="es-MX"/>
          </a:p>
        </p:txBody>
      </p:sp>
      <p:sp>
        <p:nvSpPr>
          <p:cNvPr id="5" name="7 Marcador de pie de página">
            <a:extLst>
              <a:ext uri="{FF2B5EF4-FFF2-40B4-BE49-F238E27FC236}">
                <a16:creationId xmlns="" xmlns:a16="http://schemas.microsoft.com/office/drawing/2014/main" id="{03D5BDF3-0FEE-4353-AC18-CCBBE2B22E1D}"/>
              </a:ext>
            </a:extLst>
          </p:cNvPr>
          <p:cNvSpPr>
            <a:spLocks noGrp="1"/>
          </p:cNvSpPr>
          <p:nvPr>
            <p:ph type="ftr" sz="quarter" idx="12"/>
          </p:nvPr>
        </p:nvSpPr>
        <p:spPr/>
        <p:txBody>
          <a:bodyPr rtlCol="0"/>
          <a:lstStyle>
            <a:lvl1pPr>
              <a:defRPr/>
            </a:lvl1pPr>
          </a:lstStyle>
          <a:p>
            <a:pPr>
              <a:defRPr/>
            </a:pPr>
            <a:endParaRPr lang="es-MX"/>
          </a:p>
        </p:txBody>
      </p:sp>
    </p:spTree>
    <p:extLst>
      <p:ext uri="{BB962C8B-B14F-4D97-AF65-F5344CB8AC3E}">
        <p14:creationId xmlns="" xmlns:p14="http://schemas.microsoft.com/office/powerpoint/2010/main" val="118736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a:extLst>
              <a:ext uri="{FF2B5EF4-FFF2-40B4-BE49-F238E27FC236}">
                <a16:creationId xmlns="" xmlns:a16="http://schemas.microsoft.com/office/drawing/2014/main" id="{B0E3B1B9-5AAF-4C0C-9469-1D2971FCF83A}"/>
              </a:ext>
            </a:extLst>
          </p:cNvPr>
          <p:cNvSpPr>
            <a:spLocks noGrp="1"/>
          </p:cNvSpPr>
          <p:nvPr>
            <p:ph type="dt" sz="half" idx="10"/>
          </p:nvPr>
        </p:nvSpPr>
        <p:spPr/>
        <p:txBody>
          <a:bodyPr/>
          <a:lstStyle>
            <a:lvl1pPr>
              <a:defRPr/>
            </a:lvl1pPr>
          </a:lstStyle>
          <a:p>
            <a:pPr>
              <a:defRPr/>
            </a:pPr>
            <a:fld id="{6F5FDEE0-E28E-42F3-8346-220A7D1ED76E}" type="datetimeFigureOut">
              <a:rPr lang="es-MX"/>
              <a:pPr>
                <a:defRPr/>
              </a:pPr>
              <a:t>18/06/2018</a:t>
            </a:fld>
            <a:endParaRPr lang="es-MX"/>
          </a:p>
        </p:txBody>
      </p:sp>
      <p:sp>
        <p:nvSpPr>
          <p:cNvPr id="3" name="2 Marcador de pie de página">
            <a:extLst>
              <a:ext uri="{FF2B5EF4-FFF2-40B4-BE49-F238E27FC236}">
                <a16:creationId xmlns="" xmlns:a16="http://schemas.microsoft.com/office/drawing/2014/main" id="{192A9CE7-E4FF-43E6-8947-786216448598}"/>
              </a:ext>
            </a:extLst>
          </p:cNvPr>
          <p:cNvSpPr>
            <a:spLocks noGrp="1"/>
          </p:cNvSpPr>
          <p:nvPr>
            <p:ph type="ftr" sz="quarter" idx="11"/>
          </p:nvPr>
        </p:nvSpPr>
        <p:spPr/>
        <p:txBody>
          <a:bodyPr/>
          <a:lstStyle>
            <a:lvl1pPr>
              <a:defRPr/>
            </a:lvl1pPr>
          </a:lstStyle>
          <a:p>
            <a:pPr>
              <a:defRPr/>
            </a:pPr>
            <a:endParaRPr lang="es-MX"/>
          </a:p>
        </p:txBody>
      </p:sp>
      <p:sp>
        <p:nvSpPr>
          <p:cNvPr id="4" name="22 Marcador de número de diapositiva">
            <a:extLst>
              <a:ext uri="{FF2B5EF4-FFF2-40B4-BE49-F238E27FC236}">
                <a16:creationId xmlns="" xmlns:a16="http://schemas.microsoft.com/office/drawing/2014/main" id="{A32BA714-EE57-4A4F-B15E-F0B4E780A0AD}"/>
              </a:ext>
            </a:extLst>
          </p:cNvPr>
          <p:cNvSpPr>
            <a:spLocks noGrp="1"/>
          </p:cNvSpPr>
          <p:nvPr>
            <p:ph type="sldNum" sz="quarter" idx="12"/>
          </p:nvPr>
        </p:nvSpPr>
        <p:spPr/>
        <p:txBody>
          <a:bodyPr/>
          <a:lstStyle>
            <a:lvl1pPr>
              <a:defRPr/>
            </a:lvl1pPr>
          </a:lstStyle>
          <a:p>
            <a:fld id="{67BA1D6D-5DC4-4D15-AAD0-6AAC1AEA51EB}" type="slidenum">
              <a:rPr lang="es-MX" altLang="es-MX"/>
              <a:pPr/>
              <a:t>‹Nº›</a:t>
            </a:fld>
            <a:endParaRPr lang="es-MX" altLang="es-MX"/>
          </a:p>
        </p:txBody>
      </p:sp>
    </p:spTree>
    <p:extLst>
      <p:ext uri="{BB962C8B-B14F-4D97-AF65-F5344CB8AC3E}">
        <p14:creationId xmlns="" xmlns:p14="http://schemas.microsoft.com/office/powerpoint/2010/main" val="1698297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14 Conector recto">
            <a:extLst>
              <a:ext uri="{FF2B5EF4-FFF2-40B4-BE49-F238E27FC236}">
                <a16:creationId xmlns="" xmlns:a16="http://schemas.microsoft.com/office/drawing/2014/main" id="{502E1B51-90E4-4472-AB36-5D14A11135FB}"/>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16 Conector recto">
            <a:extLst>
              <a:ext uri="{FF2B5EF4-FFF2-40B4-BE49-F238E27FC236}">
                <a16:creationId xmlns="" xmlns:a16="http://schemas.microsoft.com/office/drawing/2014/main" id="{08BF51EB-5E01-4B28-BAA2-46F05639B085}"/>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17 Conector recto">
            <a:extLst>
              <a:ext uri="{FF2B5EF4-FFF2-40B4-BE49-F238E27FC236}">
                <a16:creationId xmlns="" xmlns:a16="http://schemas.microsoft.com/office/drawing/2014/main" id="{B437CC40-29BB-4607-A1A3-E95CB5773A2B}"/>
              </a:ext>
            </a:extLst>
          </p:cNvPr>
          <p:cNvSpPr>
            <a:spLocks noChangeShapeType="1"/>
          </p:cNvSpPr>
          <p:nvPr/>
        </p:nvSpPr>
        <p:spPr bwMode="auto">
          <a:xfrm>
            <a:off x="8256588" y="0"/>
            <a:ext cx="0" cy="6858000"/>
          </a:xfrm>
          <a:prstGeom prst="line">
            <a:avLst/>
          </a:prstGeom>
          <a:noFill/>
          <a:ln w="12700" algn="ctr">
            <a:solidFill>
              <a:schemeClr val="accent1"/>
            </a:solidFill>
            <a:round/>
            <a:headEnd/>
            <a:tailEnd/>
          </a:ln>
        </p:spPr>
        <p:txBody>
          <a:bodyPr/>
          <a:lstStyle/>
          <a:p>
            <a:pPr>
              <a:defRPr/>
            </a:pPr>
            <a:endParaRPr lang="es-MX">
              <a:cs typeface="Arial" charset="0"/>
            </a:endParaRPr>
          </a:p>
        </p:txBody>
      </p:sp>
      <p:sp>
        <p:nvSpPr>
          <p:cNvPr id="8" name="18 Conector recto">
            <a:extLst>
              <a:ext uri="{FF2B5EF4-FFF2-40B4-BE49-F238E27FC236}">
                <a16:creationId xmlns="" xmlns:a16="http://schemas.microsoft.com/office/drawing/2014/main" id="{0394E16E-F69C-4048-BB8E-B41FF5578ECE}"/>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p:spPr>
        <p:txBody>
          <a:bodyPr/>
          <a:lstStyle/>
          <a:p>
            <a:pPr>
              <a:defRPr/>
            </a:pPr>
            <a:endParaRPr lang="es-MX">
              <a:cs typeface="Arial" charset="0"/>
            </a:endParaRPr>
          </a:p>
        </p:txBody>
      </p:sp>
      <p:sp>
        <p:nvSpPr>
          <p:cNvPr id="9" name="19 Rectángulo">
            <a:extLst>
              <a:ext uri="{FF2B5EF4-FFF2-40B4-BE49-F238E27FC236}">
                <a16:creationId xmlns="" xmlns:a16="http://schemas.microsoft.com/office/drawing/2014/main" id="{FF199989-DA75-4A88-BE7E-BF60DF63D3BD}"/>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20 Conector recto">
            <a:extLst>
              <a:ext uri="{FF2B5EF4-FFF2-40B4-BE49-F238E27FC236}">
                <a16:creationId xmlns="" xmlns:a16="http://schemas.microsoft.com/office/drawing/2014/main" id="{C4FA21FB-7C22-4DE8-81A5-B4416C100323}"/>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p:spPr>
        <p:txBody>
          <a:bodyPr/>
          <a:lstStyle/>
          <a:p>
            <a:pPr>
              <a:defRPr/>
            </a:pPr>
            <a:endParaRPr lang="es-MX">
              <a:cs typeface="Arial" charset="0"/>
            </a:endParaRPr>
          </a:p>
        </p:txBody>
      </p:sp>
      <p:sp>
        <p:nvSpPr>
          <p:cNvPr id="11" name="23 Elipse">
            <a:extLst>
              <a:ext uri="{FF2B5EF4-FFF2-40B4-BE49-F238E27FC236}">
                <a16:creationId xmlns="" xmlns:a16="http://schemas.microsoft.com/office/drawing/2014/main" id="{5028C91E-05E7-4B0D-99DA-4B31A724E797}"/>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1 Título"/>
          <p:cNvSpPr>
            <a:spLocks noGrp="1"/>
          </p:cNvSpPr>
          <p:nvPr>
            <p:ph type="title"/>
          </p:nvPr>
        </p:nvSpPr>
        <p:spPr>
          <a:xfrm rot="5400000">
            <a:off x="5547360" y="3124200"/>
            <a:ext cx="6309360" cy="609600"/>
          </a:xfrm>
        </p:spPr>
        <p:txBody>
          <a:bodyPr/>
          <a:lstStyle>
            <a:lvl1pPr algn="l">
              <a:buNone/>
              <a:defRPr sz="2000" b="1" cap="small" baseline="0"/>
            </a:lvl1pPr>
          </a:lstStyle>
          <a:p>
            <a:r>
              <a:rPr lang="es-ES"/>
              <a:t>Haga clic para modificar el estilo de título del patrón</a:t>
            </a:r>
            <a:endParaRPr lang="en-US"/>
          </a:p>
        </p:txBody>
      </p:sp>
      <p:sp>
        <p:nvSpPr>
          <p:cNvPr id="3" name="2 Marcador de texto"/>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s-ES"/>
              <a:t>Haga clic para modificar el estilo de texto del patrón</a:t>
            </a:r>
          </a:p>
        </p:txBody>
      </p:sp>
      <p:sp>
        <p:nvSpPr>
          <p:cNvPr id="18" name="17 Marcador de contenido"/>
          <p:cNvSpPr>
            <a:spLocks noGrp="1"/>
          </p:cNvSpPr>
          <p:nvPr>
            <p:ph sz="quarter" idx="1"/>
          </p:nvPr>
        </p:nvSpPr>
        <p:spPr>
          <a:xfrm>
            <a:off x="406400" y="274320"/>
            <a:ext cx="7518400" cy="632764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20 Marcador de fecha">
            <a:extLst>
              <a:ext uri="{FF2B5EF4-FFF2-40B4-BE49-F238E27FC236}">
                <a16:creationId xmlns="" xmlns:a16="http://schemas.microsoft.com/office/drawing/2014/main" id="{03005914-BD52-4DB5-9AF5-A56331C936E9}"/>
              </a:ext>
            </a:extLst>
          </p:cNvPr>
          <p:cNvSpPr>
            <a:spLocks noGrp="1"/>
          </p:cNvSpPr>
          <p:nvPr>
            <p:ph type="dt" sz="half" idx="10"/>
          </p:nvPr>
        </p:nvSpPr>
        <p:spPr/>
        <p:txBody>
          <a:bodyPr rtlCol="0"/>
          <a:lstStyle>
            <a:lvl1pPr>
              <a:defRPr/>
            </a:lvl1pPr>
          </a:lstStyle>
          <a:p>
            <a:pPr>
              <a:defRPr/>
            </a:pPr>
            <a:fld id="{5B8E45BB-B361-4D21-8609-9EF082C930C9}" type="datetimeFigureOut">
              <a:rPr lang="es-MX"/>
              <a:pPr>
                <a:defRPr/>
              </a:pPr>
              <a:t>18/06/2018</a:t>
            </a:fld>
            <a:endParaRPr lang="es-MX"/>
          </a:p>
        </p:txBody>
      </p:sp>
      <p:sp>
        <p:nvSpPr>
          <p:cNvPr id="13" name="21 Marcador de número de diapositiva">
            <a:extLst>
              <a:ext uri="{FF2B5EF4-FFF2-40B4-BE49-F238E27FC236}">
                <a16:creationId xmlns="" xmlns:a16="http://schemas.microsoft.com/office/drawing/2014/main" id="{8CFAE2B8-50A7-406E-A249-A9E0DF0E0314}"/>
              </a:ext>
            </a:extLst>
          </p:cNvPr>
          <p:cNvSpPr>
            <a:spLocks noGrp="1"/>
          </p:cNvSpPr>
          <p:nvPr>
            <p:ph type="sldNum" sz="quarter" idx="11"/>
          </p:nvPr>
        </p:nvSpPr>
        <p:spPr/>
        <p:txBody>
          <a:bodyPr/>
          <a:lstStyle>
            <a:lvl1pPr>
              <a:defRPr/>
            </a:lvl1pPr>
          </a:lstStyle>
          <a:p>
            <a:fld id="{36C2CB98-A4A2-4F90-B1EA-2F56A4A3E519}" type="slidenum">
              <a:rPr lang="es-MX" altLang="es-MX"/>
              <a:pPr/>
              <a:t>‹Nº›</a:t>
            </a:fld>
            <a:endParaRPr lang="es-MX" altLang="es-MX"/>
          </a:p>
        </p:txBody>
      </p:sp>
      <p:sp>
        <p:nvSpPr>
          <p:cNvPr id="14" name="22 Marcador de pie de página">
            <a:extLst>
              <a:ext uri="{FF2B5EF4-FFF2-40B4-BE49-F238E27FC236}">
                <a16:creationId xmlns="" xmlns:a16="http://schemas.microsoft.com/office/drawing/2014/main" id="{BFCD7BC4-11DF-4C8D-A739-0836EBFB91B2}"/>
              </a:ext>
            </a:extLst>
          </p:cNvPr>
          <p:cNvSpPr>
            <a:spLocks noGrp="1"/>
          </p:cNvSpPr>
          <p:nvPr>
            <p:ph type="ftr" sz="quarter" idx="12"/>
          </p:nvPr>
        </p:nvSpPr>
        <p:spPr/>
        <p:txBody>
          <a:bodyPr rtlCol="0"/>
          <a:lstStyle>
            <a:lvl1pPr>
              <a:defRPr/>
            </a:lvl1pPr>
          </a:lstStyle>
          <a:p>
            <a:pPr>
              <a:defRPr/>
            </a:pPr>
            <a:endParaRPr lang="es-MX"/>
          </a:p>
        </p:txBody>
      </p:sp>
    </p:spTree>
    <p:extLst>
      <p:ext uri="{BB962C8B-B14F-4D97-AF65-F5344CB8AC3E}">
        <p14:creationId xmlns="" xmlns:p14="http://schemas.microsoft.com/office/powerpoint/2010/main" val="160350124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14 Conector recto">
            <a:extLst>
              <a:ext uri="{FF2B5EF4-FFF2-40B4-BE49-F238E27FC236}">
                <a16:creationId xmlns="" xmlns:a16="http://schemas.microsoft.com/office/drawing/2014/main" id="{79C3D910-E64E-429F-93CE-62A21B1B7398}"/>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16 Elipse">
            <a:extLst>
              <a:ext uri="{FF2B5EF4-FFF2-40B4-BE49-F238E27FC236}">
                <a16:creationId xmlns="" xmlns:a16="http://schemas.microsoft.com/office/drawing/2014/main" id="{276DC7CE-74A7-4C3A-8AC4-90115DA4AB27}"/>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17 Conector recto">
            <a:extLst>
              <a:ext uri="{FF2B5EF4-FFF2-40B4-BE49-F238E27FC236}">
                <a16:creationId xmlns="" xmlns:a16="http://schemas.microsoft.com/office/drawing/2014/main" id="{2FDDA665-BB47-4629-BA81-50908CA9E85F}"/>
              </a:ext>
            </a:extLst>
          </p:cNvPr>
          <p:cNvSpPr>
            <a:spLocks noChangeShapeType="1"/>
          </p:cNvSpPr>
          <p:nvPr/>
        </p:nvSpPr>
        <p:spPr bwMode="auto">
          <a:xfrm>
            <a:off x="11988800" y="0"/>
            <a:ext cx="0" cy="6858000"/>
          </a:xfrm>
          <a:prstGeom prst="line">
            <a:avLst/>
          </a:prstGeom>
          <a:noFill/>
          <a:ln w="9525" algn="ctr">
            <a:solidFill>
              <a:schemeClr val="tx1"/>
            </a:solidFill>
            <a:round/>
            <a:headEnd/>
            <a:tailEnd/>
          </a:ln>
        </p:spPr>
        <p:txBody>
          <a:bodyPr/>
          <a:lstStyle/>
          <a:p>
            <a:pPr>
              <a:defRPr/>
            </a:pPr>
            <a:endParaRPr lang="es-MX">
              <a:cs typeface="Arial" charset="0"/>
            </a:endParaRPr>
          </a:p>
        </p:txBody>
      </p:sp>
      <p:sp>
        <p:nvSpPr>
          <p:cNvPr id="8" name="18 Rectángulo">
            <a:extLst>
              <a:ext uri="{FF2B5EF4-FFF2-40B4-BE49-F238E27FC236}">
                <a16:creationId xmlns="" xmlns:a16="http://schemas.microsoft.com/office/drawing/2014/main" id="{8FAB9414-9FA5-4408-B96C-DB03D856B125}"/>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19 Conector recto">
            <a:extLst>
              <a:ext uri="{FF2B5EF4-FFF2-40B4-BE49-F238E27FC236}">
                <a16:creationId xmlns="" xmlns:a16="http://schemas.microsoft.com/office/drawing/2014/main" id="{ED99625A-B14F-4518-B00F-C7FA1391AAFD}"/>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p:spPr>
        <p:txBody>
          <a:bodyPr/>
          <a:lstStyle/>
          <a:p>
            <a:pPr>
              <a:defRPr/>
            </a:pPr>
            <a:endParaRPr lang="es-MX">
              <a:cs typeface="Arial" charset="0"/>
            </a:endParaRPr>
          </a:p>
        </p:txBody>
      </p:sp>
      <p:sp>
        <p:nvSpPr>
          <p:cNvPr id="10" name="20 Conector recto">
            <a:extLst>
              <a:ext uri="{FF2B5EF4-FFF2-40B4-BE49-F238E27FC236}">
                <a16:creationId xmlns="" xmlns:a16="http://schemas.microsoft.com/office/drawing/2014/main" id="{9AB33258-D1C0-4C39-AF21-697B58B54DDB}"/>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23 Conector recto">
            <a:extLst>
              <a:ext uri="{FF2B5EF4-FFF2-40B4-BE49-F238E27FC236}">
                <a16:creationId xmlns="" xmlns:a16="http://schemas.microsoft.com/office/drawing/2014/main" id="{5E190DF5-526A-4C7A-A108-FF2493C93CE3}"/>
              </a:ext>
            </a:extLst>
          </p:cNvPr>
          <p:cNvSpPr>
            <a:spLocks noChangeShapeType="1"/>
          </p:cNvSpPr>
          <p:nvPr/>
        </p:nvSpPr>
        <p:spPr bwMode="auto">
          <a:xfrm>
            <a:off x="8256588" y="0"/>
            <a:ext cx="0" cy="6858000"/>
          </a:xfrm>
          <a:prstGeom prst="line">
            <a:avLst/>
          </a:prstGeom>
          <a:noFill/>
          <a:ln w="12700" algn="ctr">
            <a:solidFill>
              <a:schemeClr val="accent1"/>
            </a:solidFill>
            <a:round/>
            <a:headEnd/>
            <a:tailEnd/>
          </a:ln>
        </p:spPr>
        <p:txBody>
          <a:bodyPr/>
          <a:lstStyle/>
          <a:p>
            <a:pPr>
              <a:defRPr/>
            </a:pPr>
            <a:endParaRPr lang="es-MX">
              <a:cs typeface="Arial" charset="0"/>
            </a:endParaRPr>
          </a:p>
        </p:txBody>
      </p:sp>
      <p:sp>
        <p:nvSpPr>
          <p:cNvPr id="2" name="1 Título"/>
          <p:cNvSpPr>
            <a:spLocks noGrp="1"/>
          </p:cNvSpPr>
          <p:nvPr>
            <p:ph type="title"/>
          </p:nvPr>
        </p:nvSpPr>
        <p:spPr>
          <a:xfrm rot="5400000">
            <a:off x="5518404" y="3124200"/>
            <a:ext cx="6309360" cy="609600"/>
          </a:xfrm>
        </p:spPr>
        <p:txBody>
          <a:bodyPr/>
          <a:lstStyle>
            <a:lvl1pPr algn="l">
              <a:buNone/>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s-ES" noProof="0"/>
              <a:t>Haga clic en el icono para agregar una imagen</a:t>
            </a:r>
            <a:endParaRPr lang="en-US" noProof="0" dirty="0"/>
          </a:p>
        </p:txBody>
      </p:sp>
      <p:sp>
        <p:nvSpPr>
          <p:cNvPr id="4" name="3 Marcador de texto"/>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s-ES"/>
              <a:t>Haga clic para modificar el estilo de texto del patrón</a:t>
            </a:r>
          </a:p>
        </p:txBody>
      </p:sp>
      <p:sp>
        <p:nvSpPr>
          <p:cNvPr id="12" name="16 Marcador de fecha">
            <a:extLst>
              <a:ext uri="{FF2B5EF4-FFF2-40B4-BE49-F238E27FC236}">
                <a16:creationId xmlns="" xmlns:a16="http://schemas.microsoft.com/office/drawing/2014/main" id="{448E5776-980C-4AE7-AF3F-0FADC2E9F497}"/>
              </a:ext>
            </a:extLst>
          </p:cNvPr>
          <p:cNvSpPr>
            <a:spLocks noGrp="1"/>
          </p:cNvSpPr>
          <p:nvPr>
            <p:ph type="dt" sz="half" idx="10"/>
          </p:nvPr>
        </p:nvSpPr>
        <p:spPr/>
        <p:txBody>
          <a:bodyPr rtlCol="0"/>
          <a:lstStyle>
            <a:lvl1pPr>
              <a:defRPr/>
            </a:lvl1pPr>
          </a:lstStyle>
          <a:p>
            <a:pPr>
              <a:defRPr/>
            </a:pPr>
            <a:fld id="{AD304DA5-91B7-4E32-95A1-FBE63A1C3025}" type="datetimeFigureOut">
              <a:rPr lang="es-MX"/>
              <a:pPr>
                <a:defRPr/>
              </a:pPr>
              <a:t>18/06/2018</a:t>
            </a:fld>
            <a:endParaRPr lang="es-MX"/>
          </a:p>
        </p:txBody>
      </p:sp>
      <p:sp>
        <p:nvSpPr>
          <p:cNvPr id="13" name="17 Marcador de número de diapositiva">
            <a:extLst>
              <a:ext uri="{FF2B5EF4-FFF2-40B4-BE49-F238E27FC236}">
                <a16:creationId xmlns="" xmlns:a16="http://schemas.microsoft.com/office/drawing/2014/main" id="{4C853BA6-AFEE-4960-AC06-A190AE91DAB3}"/>
              </a:ext>
            </a:extLst>
          </p:cNvPr>
          <p:cNvSpPr>
            <a:spLocks noGrp="1"/>
          </p:cNvSpPr>
          <p:nvPr>
            <p:ph type="sldNum" sz="quarter" idx="11"/>
          </p:nvPr>
        </p:nvSpPr>
        <p:spPr/>
        <p:txBody>
          <a:bodyPr/>
          <a:lstStyle>
            <a:lvl1pPr>
              <a:defRPr/>
            </a:lvl1pPr>
          </a:lstStyle>
          <a:p>
            <a:fld id="{815180B8-4F1B-4004-AE71-1E7E436C474E}" type="slidenum">
              <a:rPr lang="es-MX" altLang="es-MX"/>
              <a:pPr/>
              <a:t>‹Nº›</a:t>
            </a:fld>
            <a:endParaRPr lang="es-MX" altLang="es-MX"/>
          </a:p>
        </p:txBody>
      </p:sp>
      <p:sp>
        <p:nvSpPr>
          <p:cNvPr id="14" name="20 Marcador de pie de página">
            <a:extLst>
              <a:ext uri="{FF2B5EF4-FFF2-40B4-BE49-F238E27FC236}">
                <a16:creationId xmlns="" xmlns:a16="http://schemas.microsoft.com/office/drawing/2014/main" id="{851C583B-500D-4710-84BA-2593D82FF41A}"/>
              </a:ext>
            </a:extLst>
          </p:cNvPr>
          <p:cNvSpPr>
            <a:spLocks noGrp="1"/>
          </p:cNvSpPr>
          <p:nvPr>
            <p:ph type="ftr" sz="quarter" idx="12"/>
          </p:nvPr>
        </p:nvSpPr>
        <p:spPr/>
        <p:txBody>
          <a:bodyPr rtlCol="0"/>
          <a:lstStyle>
            <a:lvl1pPr>
              <a:defRPr/>
            </a:lvl1pPr>
          </a:lstStyle>
          <a:p>
            <a:pPr>
              <a:defRPr/>
            </a:pPr>
            <a:endParaRPr lang="es-MX"/>
          </a:p>
        </p:txBody>
      </p:sp>
    </p:spTree>
    <p:extLst>
      <p:ext uri="{BB962C8B-B14F-4D97-AF65-F5344CB8AC3E}">
        <p14:creationId xmlns="" xmlns:p14="http://schemas.microsoft.com/office/powerpoint/2010/main" val="16224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15 Conector recto">
            <a:extLst>
              <a:ext uri="{FF2B5EF4-FFF2-40B4-BE49-F238E27FC236}">
                <a16:creationId xmlns="" xmlns:a16="http://schemas.microsoft.com/office/drawing/2014/main" id="{1DD5D52E-9C14-4A07-853A-4E52C7698935}"/>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21 Marcador de título">
            <a:extLst>
              <a:ext uri="{FF2B5EF4-FFF2-40B4-BE49-F238E27FC236}">
                <a16:creationId xmlns="" xmlns:a16="http://schemas.microsoft.com/office/drawing/2014/main" id="{C1FA423F-E4E0-4619-AE21-AAEF000EF2EC}"/>
              </a:ext>
            </a:extLst>
          </p:cNvPr>
          <p:cNvSpPr>
            <a:spLocks noGrp="1"/>
          </p:cNvSpPr>
          <p:nvPr>
            <p:ph type="title"/>
          </p:nvPr>
        </p:nvSpPr>
        <p:spPr>
          <a:xfrm>
            <a:off x="609600" y="274638"/>
            <a:ext cx="9956800" cy="1143000"/>
          </a:xfrm>
          <a:prstGeom prst="rect">
            <a:avLst/>
          </a:prstGeom>
        </p:spPr>
        <p:txBody>
          <a:bodyPr vert="horz" anchor="b">
            <a:normAutofit/>
          </a:bodyPr>
          <a:lstStyle/>
          <a:p>
            <a:r>
              <a:rPr lang="es-ES"/>
              <a:t>Haga clic para modificar el estilo de título del patrón</a:t>
            </a:r>
            <a:endParaRPr lang="en-US"/>
          </a:p>
        </p:txBody>
      </p:sp>
      <p:sp>
        <p:nvSpPr>
          <p:cNvPr id="1028" name="12 Marcador de texto">
            <a:extLst>
              <a:ext uri="{FF2B5EF4-FFF2-40B4-BE49-F238E27FC236}">
                <a16:creationId xmlns="" xmlns:a16="http://schemas.microsoft.com/office/drawing/2014/main" id="{2D4F890C-708E-4543-8F89-FF6BF5495BB0}"/>
              </a:ext>
            </a:extLst>
          </p:cNvPr>
          <p:cNvSpPr>
            <a:spLocks noGrp="1"/>
          </p:cNvSpPr>
          <p:nvPr>
            <p:ph type="body" idx="1"/>
          </p:nvPr>
        </p:nvSpPr>
        <p:spPr bwMode="auto">
          <a:xfrm>
            <a:off x="609600" y="1600200"/>
            <a:ext cx="9956800" cy="4873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n-US" altLang="es-MX"/>
          </a:p>
        </p:txBody>
      </p:sp>
      <p:sp>
        <p:nvSpPr>
          <p:cNvPr id="14" name="13 Marcador de fecha">
            <a:extLst>
              <a:ext uri="{FF2B5EF4-FFF2-40B4-BE49-F238E27FC236}">
                <a16:creationId xmlns="" xmlns:a16="http://schemas.microsoft.com/office/drawing/2014/main" id="{3814A3A2-79C9-4E1C-993F-50F7F717CD66}"/>
              </a:ext>
            </a:extLst>
          </p:cNvPr>
          <p:cNvSpPr>
            <a:spLocks noGrp="1"/>
          </p:cNvSpPr>
          <p:nvPr>
            <p:ph type="dt" sz="half" idx="2"/>
          </p:nvPr>
        </p:nvSpPr>
        <p:spPr>
          <a:xfrm rot="5400000">
            <a:off x="10453688" y="1017588"/>
            <a:ext cx="2011362" cy="512762"/>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E3E4338C-926E-4C60-A3F9-A98AC8D115A4}" type="datetimeFigureOut">
              <a:rPr lang="es-MX"/>
              <a:pPr>
                <a:defRPr/>
              </a:pPr>
              <a:t>18/06/2018</a:t>
            </a:fld>
            <a:endParaRPr lang="es-MX"/>
          </a:p>
        </p:txBody>
      </p:sp>
      <p:sp>
        <p:nvSpPr>
          <p:cNvPr id="3" name="2 Marcador de pie de página">
            <a:extLst>
              <a:ext uri="{FF2B5EF4-FFF2-40B4-BE49-F238E27FC236}">
                <a16:creationId xmlns="" xmlns:a16="http://schemas.microsoft.com/office/drawing/2014/main" id="{C67BAA78-6779-4373-8B18-99DE100F9325}"/>
              </a:ext>
            </a:extLst>
          </p:cNvPr>
          <p:cNvSpPr>
            <a:spLocks noGrp="1"/>
          </p:cNvSpPr>
          <p:nvPr>
            <p:ph type="ftr" sz="quarter" idx="3"/>
          </p:nvPr>
        </p:nvSpPr>
        <p:spPr>
          <a:xfrm rot="5400000">
            <a:off x="9852819" y="3675857"/>
            <a:ext cx="3200400" cy="487362"/>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s-MX"/>
          </a:p>
        </p:txBody>
      </p:sp>
      <p:sp>
        <p:nvSpPr>
          <p:cNvPr id="7" name="6 Conector recto">
            <a:extLst>
              <a:ext uri="{FF2B5EF4-FFF2-40B4-BE49-F238E27FC236}">
                <a16:creationId xmlns="" xmlns:a16="http://schemas.microsoft.com/office/drawing/2014/main" id="{1E1CF0EE-9B5B-4A35-87E9-D6889D5397EE}"/>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8 Conector recto">
            <a:extLst>
              <a:ext uri="{FF2B5EF4-FFF2-40B4-BE49-F238E27FC236}">
                <a16:creationId xmlns="" xmlns:a16="http://schemas.microsoft.com/office/drawing/2014/main" id="{0814FF48-B3D6-412D-89C9-1ADCC57946A9}"/>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p:spPr>
        <p:txBody>
          <a:bodyPr/>
          <a:lstStyle/>
          <a:p>
            <a:pPr>
              <a:defRPr/>
            </a:pPr>
            <a:endParaRPr lang="es-MX">
              <a:cs typeface="Arial" charset="0"/>
            </a:endParaRPr>
          </a:p>
        </p:txBody>
      </p:sp>
      <p:sp>
        <p:nvSpPr>
          <p:cNvPr id="10" name="9 Rectángulo">
            <a:extLst>
              <a:ext uri="{FF2B5EF4-FFF2-40B4-BE49-F238E27FC236}">
                <a16:creationId xmlns="" xmlns:a16="http://schemas.microsoft.com/office/drawing/2014/main" id="{90B734A0-95A9-4CD3-8D52-E9E294B23712}"/>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10 Conector recto">
            <a:extLst>
              <a:ext uri="{FF2B5EF4-FFF2-40B4-BE49-F238E27FC236}">
                <a16:creationId xmlns="" xmlns:a16="http://schemas.microsoft.com/office/drawing/2014/main" id="{B67B3AA3-B485-4B81-BB45-0E6C33190765}"/>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p:spPr>
        <p:txBody>
          <a:bodyPr/>
          <a:lstStyle/>
          <a:p>
            <a:pPr>
              <a:defRPr/>
            </a:pPr>
            <a:endParaRPr lang="es-MX">
              <a:cs typeface="Arial" charset="0"/>
            </a:endParaRPr>
          </a:p>
        </p:txBody>
      </p:sp>
      <p:sp>
        <p:nvSpPr>
          <p:cNvPr id="12" name="11 Elipse">
            <a:extLst>
              <a:ext uri="{FF2B5EF4-FFF2-40B4-BE49-F238E27FC236}">
                <a16:creationId xmlns="" xmlns:a16="http://schemas.microsoft.com/office/drawing/2014/main" id="{9387D088-6E1B-4EFF-AB8D-290A1415BCF5}"/>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22 Marcador de número de diapositiva">
            <a:extLst>
              <a:ext uri="{FF2B5EF4-FFF2-40B4-BE49-F238E27FC236}">
                <a16:creationId xmlns="" xmlns:a16="http://schemas.microsoft.com/office/drawing/2014/main" id="{EBA724B0-AE7C-44AF-9822-44EBEC95EBA4}"/>
              </a:ext>
            </a:extLst>
          </p:cNvPr>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fld id="{A1E8B891-9F10-4615-9DB8-050B52A1C1BA}" type="slidenum">
              <a:rPr lang="es-MX" altLang="es-MX"/>
              <a:pPr/>
              <a:t>‹Nº›</a:t>
            </a:fld>
            <a:endParaRPr lang="es-MX" altLang="es-MX"/>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65" r:id="rId4"/>
    <p:sldLayoutId id="2147483866" r:id="rId5"/>
    <p:sldLayoutId id="2147483873" r:id="rId6"/>
    <p:sldLayoutId id="2147483867" r:id="rId7"/>
    <p:sldLayoutId id="2147483874" r:id="rId8"/>
    <p:sldLayoutId id="2147483875" r:id="rId9"/>
    <p:sldLayoutId id="2147483868" r:id="rId10"/>
    <p:sldLayoutId id="2147483869"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anose="02040604050505020304" pitchFamily="18" charset="0"/>
        </a:defRPr>
      </a:lvl2pPr>
      <a:lvl3pPr algn="l" rtl="0" eaLnBrk="0" fontAlgn="base" hangingPunct="0">
        <a:spcBef>
          <a:spcPct val="0"/>
        </a:spcBef>
        <a:spcAft>
          <a:spcPct val="0"/>
        </a:spcAft>
        <a:defRPr sz="3000">
          <a:solidFill>
            <a:schemeClr val="tx2"/>
          </a:solidFill>
          <a:latin typeface="Century Schoolbook" panose="02040604050505020304" pitchFamily="18" charset="0"/>
        </a:defRPr>
      </a:lvl3pPr>
      <a:lvl4pPr algn="l" rtl="0" eaLnBrk="0" fontAlgn="base" hangingPunct="0">
        <a:spcBef>
          <a:spcPct val="0"/>
        </a:spcBef>
        <a:spcAft>
          <a:spcPct val="0"/>
        </a:spcAft>
        <a:defRPr sz="3000">
          <a:solidFill>
            <a:schemeClr val="tx2"/>
          </a:solidFill>
          <a:latin typeface="Century Schoolbook" panose="02040604050505020304" pitchFamily="18" charset="0"/>
        </a:defRPr>
      </a:lvl4pPr>
      <a:lvl5pPr algn="l" rtl="0" eaLnBrk="0" fontAlgn="base" hangingPunct="0">
        <a:spcBef>
          <a:spcPct val="0"/>
        </a:spcBef>
        <a:spcAft>
          <a:spcPct val="0"/>
        </a:spcAft>
        <a:defRPr sz="3000">
          <a:solidFill>
            <a:schemeClr val="tx2"/>
          </a:solidFill>
          <a:latin typeface="Century Schoolbook" panose="02040604050505020304" pitchFamily="18" charset="0"/>
        </a:defRPr>
      </a:lvl5pPr>
      <a:lvl6pPr marL="457200" algn="l" rtl="0" fontAlgn="base">
        <a:spcBef>
          <a:spcPct val="0"/>
        </a:spcBef>
        <a:spcAft>
          <a:spcPct val="0"/>
        </a:spcAft>
        <a:defRPr sz="3000">
          <a:solidFill>
            <a:schemeClr val="tx2"/>
          </a:solidFill>
          <a:latin typeface="Century Schoolbook" panose="02040604050505020304" pitchFamily="18" charset="0"/>
        </a:defRPr>
      </a:lvl6pPr>
      <a:lvl7pPr marL="914400" algn="l" rtl="0" fontAlgn="base">
        <a:spcBef>
          <a:spcPct val="0"/>
        </a:spcBef>
        <a:spcAft>
          <a:spcPct val="0"/>
        </a:spcAft>
        <a:defRPr sz="3000">
          <a:solidFill>
            <a:schemeClr val="tx2"/>
          </a:solidFill>
          <a:latin typeface="Century Schoolbook" panose="02040604050505020304" pitchFamily="18" charset="0"/>
        </a:defRPr>
      </a:lvl7pPr>
      <a:lvl8pPr marL="1371600" algn="l" rtl="0" fontAlgn="base">
        <a:spcBef>
          <a:spcPct val="0"/>
        </a:spcBef>
        <a:spcAft>
          <a:spcPct val="0"/>
        </a:spcAft>
        <a:defRPr sz="3000">
          <a:solidFill>
            <a:schemeClr val="tx2"/>
          </a:solidFill>
          <a:latin typeface="Century Schoolbook" panose="02040604050505020304" pitchFamily="18" charset="0"/>
        </a:defRPr>
      </a:lvl8pPr>
      <a:lvl9pPr marL="1828800" algn="l" rtl="0" fontAlgn="base">
        <a:spcBef>
          <a:spcPct val="0"/>
        </a:spcBef>
        <a:spcAft>
          <a:spcPct val="0"/>
        </a:spcAft>
        <a:defRPr sz="3000">
          <a:solidFill>
            <a:schemeClr val="tx2"/>
          </a:solidFill>
          <a:latin typeface="Century Schoolbook" panose="02040604050505020304"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image" Target="../media/image83.jpeg"/><Relationship Id="rId1" Type="http://schemas.openxmlformats.org/officeDocument/2006/relationships/slideLayout" Target="../slideLayouts/slideLayout6.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 Id="rId9" Type="http://schemas.openxmlformats.org/officeDocument/2006/relationships/image" Target="../media/image90.jpeg"/></Relationships>
</file>

<file path=ppt/slides/_rels/slide7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s>
</file>

<file path=ppt/slides/_rels/slide89.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12.jpeg"/><Relationship Id="rId4" Type="http://schemas.openxmlformats.org/officeDocument/2006/relationships/image" Target="../media/image111.jpe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 xmlns:a16="http://schemas.microsoft.com/office/drawing/2014/main" id="{2B2EA6D6-F379-4349-9D9A-DDEC6F13B2DE}"/>
              </a:ext>
            </a:extLst>
          </p:cNvPr>
          <p:cNvSpPr>
            <a:spLocks noGrp="1"/>
          </p:cNvSpPr>
          <p:nvPr>
            <p:ph type="ctrTitle"/>
          </p:nvPr>
        </p:nvSpPr>
        <p:spPr>
          <a:xfrm>
            <a:off x="3048000" y="3124200"/>
            <a:ext cx="8229600" cy="1893888"/>
          </a:xfrm>
        </p:spPr>
        <p:txBody>
          <a:bodyPr/>
          <a:lstStyle/>
          <a:p>
            <a:pPr algn="ctr">
              <a:defRPr/>
            </a:pPr>
            <a:r>
              <a:rPr lang="es-MX" dirty="0">
                <a:solidFill>
                  <a:schemeClr val="accent1"/>
                </a:solidFill>
              </a:rPr>
              <a:t>COLEGIO ESTEFANIA    6857</a:t>
            </a:r>
            <a:br>
              <a:rPr lang="es-MX" dirty="0">
                <a:solidFill>
                  <a:schemeClr val="accent1"/>
                </a:solidFill>
              </a:rPr>
            </a:br>
            <a:r>
              <a:rPr lang="es-MX" dirty="0">
                <a:solidFill>
                  <a:schemeClr val="tx1"/>
                </a:solidFill>
              </a:rPr>
              <a:t/>
            </a:r>
            <a:br>
              <a:rPr lang="es-MX" dirty="0">
                <a:solidFill>
                  <a:schemeClr val="tx1"/>
                </a:solidFill>
              </a:rPr>
            </a:br>
            <a:r>
              <a:rPr lang="es-MX" dirty="0">
                <a:solidFill>
                  <a:schemeClr val="tx1"/>
                </a:solidFill>
              </a:rPr>
              <a:t>EQUIPO    2</a:t>
            </a:r>
          </a:p>
        </p:txBody>
      </p:sp>
      <p:sp>
        <p:nvSpPr>
          <p:cNvPr id="8195" name="2 Subtítulo">
            <a:extLst>
              <a:ext uri="{FF2B5EF4-FFF2-40B4-BE49-F238E27FC236}">
                <a16:creationId xmlns="" xmlns:a16="http://schemas.microsoft.com/office/drawing/2014/main" id="{323F9885-C569-44C2-8023-925955913FB4}"/>
              </a:ext>
            </a:extLst>
          </p:cNvPr>
          <p:cNvSpPr>
            <a:spLocks noGrp="1"/>
          </p:cNvSpPr>
          <p:nvPr>
            <p:ph type="subTitle" idx="1"/>
          </p:nvPr>
        </p:nvSpPr>
        <p:spPr>
          <a:xfrm>
            <a:off x="3048000" y="5003800"/>
            <a:ext cx="8229600" cy="1371600"/>
          </a:xfrm>
        </p:spPr>
        <p:txBody>
          <a:bodyPr/>
          <a:lstStyle/>
          <a:p>
            <a:endParaRPr lang="es-MX" altLang="es-MX"/>
          </a:p>
        </p:txBody>
      </p:sp>
      <p:pic>
        <p:nvPicPr>
          <p:cNvPr id="8196" name="3 Imagen" descr="C:\Users\User\Documents\Estefania 3\LOGO FINAL Negro CMYK.jpg">
            <a:extLst>
              <a:ext uri="{FF2B5EF4-FFF2-40B4-BE49-F238E27FC236}">
                <a16:creationId xmlns="" xmlns:a16="http://schemas.microsoft.com/office/drawing/2014/main" id="{FF829D40-7D02-4224-9FC5-619F6AE1FF1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r="13979"/>
          <a:stretch>
            <a:fillRect/>
          </a:stretch>
        </p:blipFill>
        <p:spPr bwMode="auto">
          <a:xfrm>
            <a:off x="2738438" y="928688"/>
            <a:ext cx="7500937" cy="1785937"/>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8197" name="4 CuadroTexto">
            <a:extLst>
              <a:ext uri="{FF2B5EF4-FFF2-40B4-BE49-F238E27FC236}">
                <a16:creationId xmlns="" xmlns:a16="http://schemas.microsoft.com/office/drawing/2014/main" id="{18A6E784-F5BA-462F-96B8-3EB01D7EAB01}"/>
              </a:ext>
            </a:extLst>
          </p:cNvPr>
          <p:cNvSpPr txBox="1">
            <a:spLocks noChangeArrowheads="1"/>
          </p:cNvSpPr>
          <p:nvPr/>
        </p:nvSpPr>
        <p:spPr bwMode="auto">
          <a:xfrm>
            <a:off x="1881188" y="500063"/>
            <a:ext cx="3127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n 5">
            <a:extLst>
              <a:ext uri="{FF2B5EF4-FFF2-40B4-BE49-F238E27FC236}">
                <a16:creationId xmlns="" xmlns:a16="http://schemas.microsoft.com/office/drawing/2014/main" id="{6737289C-AF2F-45FE-BB45-A6B428F278DF}"/>
              </a:ext>
            </a:extLst>
          </p:cNvPr>
          <p:cNvPicPr>
            <a:picLocks noChangeAspect="1"/>
          </p:cNvPicPr>
          <p:nvPr/>
        </p:nvPicPr>
        <p:blipFill>
          <a:blip r:embed="rId2">
            <a:extLst>
              <a:ext uri="{28A0092B-C50C-407E-A947-70E740481C1C}">
                <a14:useLocalDpi xmlns="" xmlns:a14="http://schemas.microsoft.com/office/drawing/2010/main" val="0"/>
              </a:ext>
            </a:extLst>
          </a:blip>
          <a:srcRect l="15134" t="9642" r="17902" b="8035"/>
          <a:stretch>
            <a:fillRect/>
          </a:stretch>
        </p:blipFill>
        <p:spPr bwMode="auto">
          <a:xfrm>
            <a:off x="1524000" y="-1588"/>
            <a:ext cx="9166225"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1" name="2 CuadroTexto">
            <a:extLst>
              <a:ext uri="{FF2B5EF4-FFF2-40B4-BE49-F238E27FC236}">
                <a16:creationId xmlns="" xmlns:a16="http://schemas.microsoft.com/office/drawing/2014/main" id="{ABDBE64A-3A81-4486-8969-4D12F09B9B1B}"/>
              </a:ext>
            </a:extLst>
          </p:cNvPr>
          <p:cNvSpPr txBox="1">
            <a:spLocks noChangeArrowheads="1"/>
          </p:cNvSpPr>
          <p:nvPr/>
        </p:nvSpPr>
        <p:spPr bwMode="auto">
          <a:xfrm>
            <a:off x="809625" y="714375"/>
            <a:ext cx="4413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10</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9956800" cy="6011882"/>
          </a:xfrm>
        </p:spPr>
        <p:txBody>
          <a:bodyPr>
            <a:normAutofit/>
          </a:bodyPr>
          <a:lstStyle/>
          <a:p>
            <a:pPr lvl="0"/>
            <a:r>
              <a:rPr lang="es-MX" sz="2200" dirty="0" smtClean="0"/>
              <a:t>La primera dificultad la resolví proponiendo a mis compañeros a crear un documento en </a:t>
            </a:r>
            <a:r>
              <a:rPr lang="es-MX" sz="2200" dirty="0" err="1" smtClean="0"/>
              <a:t>google</a:t>
            </a:r>
            <a:r>
              <a:rPr lang="es-MX" sz="2200" dirty="0" smtClean="0"/>
              <a:t> drive y de esta forma todos podíamos agregar cosas al mismo tiempo, sin necesidad de reunirnos y sin tener que estarnos enviando el documento.</a:t>
            </a:r>
            <a:br>
              <a:rPr lang="es-MX" sz="2200" dirty="0" smtClean="0"/>
            </a:br>
            <a:r>
              <a:rPr lang="es-MX" sz="2200" dirty="0" smtClean="0"/>
              <a:t> </a:t>
            </a:r>
            <a:br>
              <a:rPr lang="es-MX" sz="2200" dirty="0" smtClean="0"/>
            </a:br>
            <a:r>
              <a:rPr lang="es-MX" sz="2200" dirty="0" smtClean="0"/>
              <a:t>El segundo problema lo resolvimos con una tabla que hicimos sobre temas, cada uno de nosotros y fuimos eliminando aquellos en los que todos no coincidíamos y así escogimos el que abarcaba nuestras materias y que además del que todos teníamos un amplio conocimiento , debido a  que se encontraban en los programas operativos de cada disciplina.</a:t>
            </a:r>
            <a:br>
              <a:rPr lang="es-MX" sz="2200" dirty="0" smtClean="0"/>
            </a:br>
            <a:r>
              <a:rPr lang="es-MX" sz="2200" dirty="0" smtClean="0"/>
              <a:t> </a:t>
            </a:r>
            <a:br>
              <a:rPr lang="es-MX" sz="2200" dirty="0" smtClean="0"/>
            </a:br>
            <a:r>
              <a:rPr lang="es-MX" sz="2200" dirty="0" smtClean="0"/>
              <a:t>La tercera dificultad fue la más difícil de resolver, lo que hice fue hacer unos resúmenes para poder quitar todas las ideas repetitivas del autor y así entender sus posturas, me tomo mucho tiempo, pero finalmente pude hacer el mapa mental de la lectura.</a:t>
            </a:r>
            <a:br>
              <a:rPr lang="es-MX" sz="2200" dirty="0" smtClean="0"/>
            </a:br>
            <a:endParaRPr lang="es-MX" sz="22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9956800" cy="6297634"/>
          </a:xfrm>
        </p:spPr>
        <p:txBody>
          <a:bodyPr>
            <a:normAutofit fontScale="90000"/>
          </a:bodyPr>
          <a:lstStyle/>
          <a:p>
            <a:r>
              <a:rPr lang="es-MX" sz="2400" dirty="0" smtClean="0"/>
              <a:t>Mis resultados fueron el poder agregar al programa de ética una unidad que será nuestro proyecto interdisciplinario y la evidencia esta en nuestro documento donde ya aparece para el siguiente año una unidad relativa a la clonación.</a:t>
            </a:r>
            <a:br>
              <a:rPr lang="es-MX" sz="2400" dirty="0" smtClean="0"/>
            </a:br>
            <a:r>
              <a:rPr lang="es-MX" sz="2400" dirty="0" smtClean="0"/>
              <a:t> </a:t>
            </a:r>
            <a:br>
              <a:rPr lang="es-MX" sz="2400" dirty="0" smtClean="0"/>
            </a:br>
            <a:r>
              <a:rPr lang="es-MX" sz="2400" dirty="0" smtClean="0"/>
              <a:t>En mi debo seguir trabajando en ser una maestra interdisciplinaria, porque creo que la interdisciplinariedad es buena no solo en grupo, sino también en lo personal, es decir por ejemplo en mi caso que soy abogada y con la maestría en ciencias de la familia, en la cual tuve una materia de bioética, en la que entendí la clonación desde todos los aspectos, fue de gran </a:t>
            </a:r>
            <a:br>
              <a:rPr lang="es-MX" sz="2400" dirty="0" smtClean="0"/>
            </a:br>
            <a:r>
              <a:rPr lang="es-MX" sz="2400" dirty="0" smtClean="0"/>
              <a:t>utilidad para el proyecto, como también el entender como abogado la importancia de que se cree una normatividad al respecto.</a:t>
            </a:r>
            <a:br>
              <a:rPr lang="es-MX" sz="2400" dirty="0" smtClean="0"/>
            </a:br>
            <a:r>
              <a:rPr lang="es-MX" sz="2400" dirty="0" smtClean="0"/>
              <a:t> </a:t>
            </a:r>
            <a:r>
              <a:rPr lang="es-MX" sz="2000" dirty="0" smtClean="0"/>
              <a:t/>
            </a:r>
            <a:br>
              <a:rPr lang="es-MX" sz="2000" dirty="0" smtClean="0"/>
            </a:br>
            <a:r>
              <a:rPr lang="es-MX" sz="2000" dirty="0" smtClean="0"/>
              <a:t/>
            </a:r>
            <a:br>
              <a:rPr lang="es-MX" sz="2000" dirty="0" smtClean="0"/>
            </a:br>
            <a:r>
              <a:rPr lang="es-MX" sz="2000" dirty="0" smtClean="0"/>
              <a:t> </a:t>
            </a:r>
            <a:br>
              <a:rPr lang="es-MX" sz="2000" dirty="0" smtClean="0"/>
            </a:br>
            <a:r>
              <a:rPr lang="es-MX" dirty="0" smtClean="0"/>
              <a:t/>
            </a:r>
            <a:br>
              <a:rPr lang="es-MX" dirty="0" smtClean="0"/>
            </a:br>
            <a:endParaRPr lang="es-MX"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9956800" cy="5083188"/>
          </a:xfrm>
        </p:spPr>
        <p:txBody>
          <a:bodyPr/>
          <a:lstStyle/>
          <a:p>
            <a:r>
              <a:rPr lang="es-MX" sz="2200" dirty="0" smtClean="0"/>
              <a:t>Creo que todos los docentes debemos de ser interdisciplinarios porque los alumnos, mas hoy en día, están muy estimulados por tanta información de las redes sociales, que a veces se contradice, por lo que sus dudas, no siempre tienen que ver con la materia en cuestión, por lo que un maestro hoy en día debe de saber no solo de su disciplina, sino de muchos temas.</a:t>
            </a:r>
            <a:br>
              <a:rPr lang="es-MX" sz="2200" dirty="0" smtClean="0"/>
            </a:br>
            <a:r>
              <a:rPr lang="es-MX" sz="2200" dirty="0" smtClean="0"/>
              <a:t> </a:t>
            </a:r>
            <a:br>
              <a:rPr lang="es-MX" sz="2200" dirty="0" smtClean="0"/>
            </a:br>
            <a:r>
              <a:rPr lang="es-MX" sz="2200" dirty="0" smtClean="0"/>
              <a:t>Esto se hace estudiando para tener mejores resultados, en mi caso, siempre trato de actualizarme en mi campo y en otros que son de mi interés, inscribiéndome a cursos y leyendo sobre diversos temas, porque creo que un buen profesor siempre debe saber de muchos temas y estar en constante actualización.</a:t>
            </a:r>
            <a:r>
              <a:rPr lang="es-MX" dirty="0" smtClean="0"/>
              <a:t/>
            </a:r>
            <a:br>
              <a:rPr lang="es-MX" dirty="0" smtClean="0"/>
            </a:br>
            <a:endParaRPr lang="es-MX"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9956800" cy="5368940"/>
          </a:xfrm>
        </p:spPr>
        <p:txBody>
          <a:bodyPr>
            <a:normAutofit/>
          </a:bodyPr>
          <a:lstStyle/>
          <a:p>
            <a:pPr lvl="0"/>
            <a:r>
              <a:rPr lang="es-MX" sz="2200" b="1" dirty="0" smtClean="0"/>
              <a:t>QUÍMICA</a:t>
            </a:r>
            <a:r>
              <a:rPr lang="es-MX" sz="2200" dirty="0" smtClean="0"/>
              <a:t/>
            </a:r>
            <a:br>
              <a:rPr lang="es-MX" sz="2200" dirty="0" smtClean="0"/>
            </a:br>
            <a:r>
              <a:rPr lang="es-MX" sz="2200" dirty="0" smtClean="0"/>
              <a:t>Se requiere disponer de un tiempo extra de trabajo para su realización por parte del alumno y profesores que en muchas ocasiones es difícil de empatar.</a:t>
            </a:r>
            <a:br>
              <a:rPr lang="es-MX" sz="2200" dirty="0" smtClean="0"/>
            </a:br>
            <a:r>
              <a:rPr lang="es-MX" sz="2200" dirty="0" smtClean="0"/>
              <a:t/>
            </a:r>
            <a:br>
              <a:rPr lang="es-MX" sz="2200" dirty="0" smtClean="0"/>
            </a:br>
            <a:r>
              <a:rPr lang="es-MX" sz="2200" dirty="0" smtClean="0"/>
              <a:t>Puede resultar agobiante para alumnos y profesores en un principio la cantidad de información que se debe manejar para la realización del proyecto.</a:t>
            </a:r>
            <a:br>
              <a:rPr lang="es-MX" sz="2200" dirty="0" smtClean="0"/>
            </a:br>
            <a:r>
              <a:rPr lang="es-MX" sz="2200" dirty="0" smtClean="0"/>
              <a:t/>
            </a:r>
            <a:br>
              <a:rPr lang="es-MX" sz="2200" dirty="0" smtClean="0"/>
            </a:br>
            <a:r>
              <a:rPr lang="es-MX" sz="2200" dirty="0" smtClean="0"/>
              <a:t>Al trabajar con un grupo de personas tan diversas en sus disciplinas también aparecen diversas formas de pensamiento y de trabajo que de no manejarse con un enfoque constructivista podrían derivar en diferencias que separen en lugar de unificar.</a:t>
            </a:r>
            <a:br>
              <a:rPr lang="es-MX" sz="2200" dirty="0" smtClean="0"/>
            </a:br>
            <a:endParaRPr lang="es-MX" sz="2200" b="1"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9956800" cy="5797568"/>
          </a:xfrm>
        </p:spPr>
        <p:txBody>
          <a:bodyPr>
            <a:normAutofit/>
          </a:bodyPr>
          <a:lstStyle/>
          <a:p>
            <a:pPr lvl="0"/>
            <a:r>
              <a:rPr lang="es-MX" sz="2200" dirty="0" smtClean="0"/>
              <a:t>Se resolvió</a:t>
            </a:r>
            <a:r>
              <a:rPr lang="es-MX" sz="2200" dirty="0" smtClean="0"/>
              <a:t> </a:t>
            </a:r>
            <a:r>
              <a:rPr lang="es-MX" sz="2200" dirty="0" smtClean="0"/>
              <a:t>Evaluando de manera realista, la magnitud y dificultad del proyecto para determinar hasta donde se puede llevar a cabo, manteniendo una actitud de disposición, una actitud positiva y llegando a acuerdos para especificar los  tiempos y espacios que mejor convengan al “equipo”.</a:t>
            </a:r>
            <a:br>
              <a:rPr lang="es-MX" sz="2200" dirty="0" smtClean="0"/>
            </a:br>
            <a:r>
              <a:rPr lang="es-MX" sz="2200" dirty="0" smtClean="0"/>
              <a:t>Se requiere de un modelo </a:t>
            </a:r>
            <a:r>
              <a:rPr lang="es-MX" sz="2200" dirty="0" err="1" smtClean="0"/>
              <a:t>instruccional</a:t>
            </a:r>
            <a:r>
              <a:rPr lang="es-MX" sz="2200" dirty="0" smtClean="0"/>
              <a:t> bien definido para evitar ambigüedades y suposiciones del “como” se debe hacer, definición de roles, conocer los fundamento del diseño de proyectos, así como métodos de investigación.</a:t>
            </a:r>
            <a:br>
              <a:rPr lang="es-MX" sz="2200" dirty="0" smtClean="0"/>
            </a:br>
            <a:r>
              <a:rPr lang="es-MX" sz="2200" dirty="0" smtClean="0"/>
              <a:t>Entender que las diferencias son un área de oportunidad para el aprendizaje de todos los implicados ya que permiten la exposición a nuevas ideas o conceptos, enriqueciendo de manera global y diversa.</a:t>
            </a:r>
            <a:br>
              <a:rPr lang="es-MX" sz="2200" dirty="0" smtClean="0"/>
            </a:br>
            <a:r>
              <a:rPr lang="es-MX" sz="2200" dirty="0" smtClean="0"/>
              <a:t> </a:t>
            </a:r>
            <a:br>
              <a:rPr lang="es-MX" sz="2200" dirty="0" smtClean="0"/>
            </a:br>
            <a:endParaRPr lang="es-MX" sz="22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9956800" cy="4511684"/>
          </a:xfrm>
        </p:spPr>
        <p:txBody>
          <a:bodyPr>
            <a:normAutofit/>
          </a:bodyPr>
          <a:lstStyle/>
          <a:p>
            <a:pPr lvl="0"/>
            <a:r>
              <a:rPr lang="es-MX" sz="2200" dirty="0" smtClean="0"/>
              <a:t>Aprendemos a integrar las diversas áreas del conocimiento.</a:t>
            </a:r>
            <a:br>
              <a:rPr lang="es-MX" sz="2200" dirty="0" smtClean="0"/>
            </a:br>
            <a:r>
              <a:rPr lang="es-MX" sz="2200" dirty="0" smtClean="0"/>
              <a:t>Se promueve una cultura de respeto y tolerancia a  la diversidad en todas sus formas, desarrollando empatía y relaciones de trabajo favorables.</a:t>
            </a:r>
            <a:br>
              <a:rPr lang="es-MX" sz="2200" dirty="0" smtClean="0"/>
            </a:br>
            <a:r>
              <a:rPr lang="es-MX" sz="2200" dirty="0" smtClean="0"/>
              <a:t>Aprender una nueva forma de trabajo, sin duda en trabajo por proyecto interdisciplinario requiere de tiempo, esfuerzo, perseverancia, paciencia, pero sobre todo de un compromiso real por aprender esta herramienta y poder establecerla como un método eficaz de aprendizaje.</a:t>
            </a:r>
            <a:br>
              <a:rPr lang="es-MX" sz="2200" dirty="0" smtClean="0"/>
            </a:br>
            <a:endParaRPr lang="es-MX" sz="22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428604"/>
            <a:ext cx="9956800" cy="6143668"/>
          </a:xfrm>
        </p:spPr>
        <p:txBody>
          <a:bodyPr>
            <a:normAutofit/>
          </a:bodyPr>
          <a:lstStyle/>
          <a:p>
            <a:pPr lvl="0"/>
            <a:r>
              <a:rPr lang="es-MX" sz="2200" dirty="0" smtClean="0"/>
              <a:t>Trabajar </a:t>
            </a:r>
            <a:r>
              <a:rPr lang="es-MX" sz="2200" dirty="0" smtClean="0"/>
              <a:t>en la ampliación del conocimiento en el uso de las tecnologías como un recurso didáctico y facilitador del trabajo.</a:t>
            </a:r>
            <a:br>
              <a:rPr lang="es-MX" sz="2200" dirty="0" smtClean="0"/>
            </a:br>
            <a:r>
              <a:rPr lang="es-MX" sz="2200" dirty="0" smtClean="0"/>
              <a:t/>
            </a:r>
            <a:br>
              <a:rPr lang="es-MX" sz="2200" dirty="0" smtClean="0"/>
            </a:br>
            <a:r>
              <a:rPr lang="es-MX" sz="2200" dirty="0" smtClean="0"/>
              <a:t>Repercute en el adquirir un crecimiento intelectual y emocional al trabajar con personas de áreas diversas.</a:t>
            </a:r>
            <a:br>
              <a:rPr lang="es-MX" sz="2200" dirty="0" smtClean="0"/>
            </a:br>
            <a:r>
              <a:rPr lang="es-MX" sz="2200" dirty="0" smtClean="0"/>
              <a:t>El uso de las tecnologías de la información.</a:t>
            </a:r>
            <a:br>
              <a:rPr lang="es-MX" sz="2200" dirty="0" smtClean="0"/>
            </a:br>
            <a:r>
              <a:rPr lang="es-MX" sz="2200" dirty="0" smtClean="0"/>
              <a:t/>
            </a:r>
            <a:br>
              <a:rPr lang="es-MX" sz="2200" dirty="0" smtClean="0"/>
            </a:br>
            <a:r>
              <a:rPr lang="es-MX" sz="2200" dirty="0" smtClean="0"/>
              <a:t>Desarrollando el valor de la “empatía” lo cual me permite interactuar de manera más eficiente con mis alumnos.</a:t>
            </a:r>
            <a:br>
              <a:rPr lang="es-MX" sz="2200" dirty="0" smtClean="0"/>
            </a:br>
            <a:r>
              <a:rPr lang="es-MX" sz="2200" dirty="0" smtClean="0"/>
              <a:t>Aplicando lo aprendido en cuanto a tecnologías de la información en el diseño y plan de clase y queriendo aprender más.</a:t>
            </a:r>
            <a:br>
              <a:rPr lang="es-MX" sz="2200" dirty="0" smtClean="0"/>
            </a:br>
            <a:r>
              <a:rPr lang="es-MX" sz="2200" dirty="0" smtClean="0"/>
              <a:t> </a:t>
            </a:r>
            <a:r>
              <a:rPr lang="es-MX" sz="2000" dirty="0" smtClean="0"/>
              <a:t/>
            </a:r>
            <a:br>
              <a:rPr lang="es-MX" sz="2000" dirty="0" smtClean="0"/>
            </a:br>
            <a:r>
              <a:rPr lang="es-MX" sz="2000" dirty="0" smtClean="0"/>
              <a:t/>
            </a:r>
            <a:br>
              <a:rPr lang="es-MX" sz="2000" dirty="0" smtClean="0"/>
            </a:br>
            <a:r>
              <a:rPr lang="es-MX" dirty="0" smtClean="0"/>
              <a:t/>
            </a:r>
            <a:br>
              <a:rPr lang="es-MX" dirty="0" smtClean="0"/>
            </a:br>
            <a:endParaRPr lang="es-MX"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9956800" cy="5226064"/>
          </a:xfrm>
        </p:spPr>
        <p:txBody>
          <a:bodyPr>
            <a:normAutofit/>
          </a:bodyPr>
          <a:lstStyle/>
          <a:p>
            <a:r>
              <a:rPr lang="es-MX" sz="2200" b="1" dirty="0" smtClean="0"/>
              <a:t>INGLÉS</a:t>
            </a:r>
            <a:r>
              <a:rPr lang="es-MX" sz="2200" dirty="0" smtClean="0"/>
              <a:t/>
            </a:r>
            <a:br>
              <a:rPr lang="es-MX" sz="2200" dirty="0" smtClean="0"/>
            </a:br>
            <a:r>
              <a:rPr lang="es-MX" sz="2200" dirty="0" smtClean="0"/>
              <a:t>La primera dificultad para la construcción del proyecto interdisciplinario fue encontrar un tema en el que las 4 disciplinas pudiéramos participar y desarrollar en conjunto.</a:t>
            </a:r>
            <a:br>
              <a:rPr lang="es-MX" sz="2200" dirty="0" smtClean="0"/>
            </a:br>
            <a:r>
              <a:rPr lang="es-MX" sz="2200" dirty="0" smtClean="0"/>
              <a:t/>
            </a:r>
            <a:br>
              <a:rPr lang="es-MX" sz="2200" dirty="0" smtClean="0"/>
            </a:br>
            <a:r>
              <a:rPr lang="es-MX" sz="2200" dirty="0" smtClean="0"/>
              <a:t>La segunda dificultad fue coincidir en horario, hallar un tiempo propicio para las reuniones de trabajo y la elaboración de las diferentes tareas y la carga de trabajo de cada una de las disciplinas.</a:t>
            </a:r>
            <a:br>
              <a:rPr lang="es-MX" sz="2200" dirty="0" smtClean="0"/>
            </a:br>
            <a:r>
              <a:rPr lang="es-MX" sz="2200" dirty="0" smtClean="0"/>
              <a:t/>
            </a:r>
            <a:br>
              <a:rPr lang="es-MX" sz="2200" dirty="0" smtClean="0"/>
            </a:br>
            <a:r>
              <a:rPr lang="es-MX" sz="2400" dirty="0" smtClean="0"/>
              <a:t>Y la tercera dificultad fue que uno de los maestros  que era el coordinador en el equipo renunció por motivos personales y hubo un poco de descontrol y confusión.</a:t>
            </a:r>
            <a:br>
              <a:rPr lang="es-MX" sz="2400" dirty="0" smtClean="0"/>
            </a:br>
            <a:r>
              <a:rPr lang="es-MX" sz="2200" dirty="0" smtClean="0"/>
              <a:t/>
            </a:r>
            <a:br>
              <a:rPr lang="es-MX" sz="2200" dirty="0" smtClean="0"/>
            </a:br>
            <a:endParaRPr lang="es-MX" sz="22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9956800" cy="4797436"/>
          </a:xfrm>
        </p:spPr>
        <p:txBody>
          <a:bodyPr>
            <a:normAutofit/>
          </a:bodyPr>
          <a:lstStyle/>
          <a:p>
            <a:r>
              <a:rPr lang="es-MX" sz="2200" dirty="0" smtClean="0"/>
              <a:t>A pesar de la diversidad en las disciplinas la primera dificultad se resolvió comunicándonos con empatía surgiendo una variedad de ideas y llegando a un acuerdo intercambiando opiniones de forma constructiva en cuanto al tema en forma interdisciplinaria.</a:t>
            </a:r>
            <a:br>
              <a:rPr lang="es-MX" sz="2200" dirty="0" smtClean="0"/>
            </a:br>
            <a:r>
              <a:rPr lang="es-MX" sz="2200" dirty="0" smtClean="0"/>
              <a:t/>
            </a:r>
            <a:br>
              <a:rPr lang="es-MX" sz="2200" dirty="0" smtClean="0"/>
            </a:br>
            <a:r>
              <a:rPr lang="es-MX" sz="2200" dirty="0" smtClean="0"/>
              <a:t>En el poco tiempo asignado pudimos dividirnos el trabajo, organizarnos y ayudarnos en nuestras diferentes necesidades.</a:t>
            </a:r>
            <a:br>
              <a:rPr lang="es-MX" sz="2200" dirty="0" smtClean="0"/>
            </a:br>
            <a:r>
              <a:rPr lang="es-MX" sz="2200" dirty="0" smtClean="0"/>
              <a:t/>
            </a:r>
            <a:br>
              <a:rPr lang="es-MX" sz="2200" dirty="0" smtClean="0"/>
            </a:br>
            <a:r>
              <a:rPr lang="es-MX" sz="2200" dirty="0" smtClean="0"/>
              <a:t>Al renunciar uno de los maestros decidí tomar el liderazgo lo cual hasta el momento ha requerido un mayor esfuerzo pero a la vez un reto que me ha permitido tener un mayor crecimiento personal y laboral.</a:t>
            </a:r>
            <a:br>
              <a:rPr lang="es-MX" sz="2200" dirty="0" smtClean="0"/>
            </a:br>
            <a:endParaRPr lang="es-MX" sz="22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14338"/>
            <a:ext cx="9956800" cy="7072338"/>
          </a:xfrm>
        </p:spPr>
        <p:txBody>
          <a:bodyPr>
            <a:normAutofit/>
          </a:bodyPr>
          <a:lstStyle/>
          <a:p>
            <a:r>
              <a:rPr lang="es-MX" sz="2200" dirty="0" smtClean="0"/>
              <a:t>Cada miembro del equipo con su respectiva disciplina ha cumplido con lo requerido en tiempo y forma  mostrando interés, respeto y disposición.</a:t>
            </a:r>
            <a:br>
              <a:rPr lang="es-MX" sz="2200" dirty="0" smtClean="0"/>
            </a:br>
            <a:r>
              <a:rPr lang="es-MX" sz="2200" dirty="0" smtClean="0"/>
              <a:t> </a:t>
            </a:r>
            <a:br>
              <a:rPr lang="es-MX" sz="2200" dirty="0" smtClean="0"/>
            </a:br>
            <a:r>
              <a:rPr lang="es-MX" sz="2200" dirty="0" smtClean="0"/>
              <a:t>Algunos de los aspectos en los que puedo seguir trabajando es seguir aprendiendo todo lo relacionado a las nuevas tecnologías.</a:t>
            </a:r>
            <a:br>
              <a:rPr lang="es-MX" sz="2200" dirty="0" smtClean="0"/>
            </a:br>
            <a:r>
              <a:rPr lang="es-MX" sz="2200" dirty="0" smtClean="0"/>
              <a:t/>
            </a:r>
            <a:br>
              <a:rPr lang="es-MX" sz="2200" dirty="0" smtClean="0"/>
            </a:br>
            <a:r>
              <a:rPr lang="es-MX" sz="2200" dirty="0" smtClean="0"/>
              <a:t>Leer, informarse, investigar, comprometerse, aportar, perseguir un mismo objetivo, tener  responsabilidad y sugerir o pedir la necesidad de cursos o capacitación para un mejor rendimiento del equipo  son algunos de los aspectos en los que puedo seguir trabajando para mejores resultados.</a:t>
            </a:r>
            <a:br>
              <a:rPr lang="es-MX" sz="2200" dirty="0" smtClean="0"/>
            </a:br>
            <a:r>
              <a:rPr lang="es-MX" sz="2200" dirty="0" smtClean="0"/>
              <a:t/>
            </a:r>
            <a:br>
              <a:rPr lang="es-MX" sz="2200" dirty="0" smtClean="0"/>
            </a:br>
            <a:r>
              <a:rPr lang="es-MX" sz="2000" dirty="0" smtClean="0"/>
              <a:t/>
            </a:r>
            <a:br>
              <a:rPr lang="es-MX" sz="2000" dirty="0" smtClean="0"/>
            </a:br>
            <a:r>
              <a:rPr lang="es-MX" sz="2000" dirty="0" smtClean="0"/>
              <a:t/>
            </a:r>
            <a:br>
              <a:rPr lang="es-MX" sz="2000" dirty="0" smtClean="0"/>
            </a:br>
            <a:r>
              <a:rPr lang="es-MX" sz="2000" dirty="0" smtClean="0"/>
              <a:t/>
            </a:r>
            <a:br>
              <a:rPr lang="es-MX" sz="2000" dirty="0" smtClean="0"/>
            </a:br>
            <a:r>
              <a:rPr lang="es-MX" sz="2000" dirty="0" smtClean="0"/>
              <a:t/>
            </a:r>
            <a:br>
              <a:rPr lang="es-MX" sz="2000" dirty="0" smtClean="0"/>
            </a:br>
            <a:endParaRPr lang="es-MX"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ángulo 4">
            <a:extLst>
              <a:ext uri="{FF2B5EF4-FFF2-40B4-BE49-F238E27FC236}">
                <a16:creationId xmlns="" xmlns:a16="http://schemas.microsoft.com/office/drawing/2014/main" id="{8B00E52F-5784-4913-982A-F923078D5FCB}"/>
              </a:ext>
            </a:extLst>
          </p:cNvPr>
          <p:cNvSpPr>
            <a:spLocks noChangeArrowheads="1"/>
          </p:cNvSpPr>
          <p:nvPr/>
        </p:nvSpPr>
        <p:spPr bwMode="auto">
          <a:xfrm>
            <a:off x="2711450" y="115888"/>
            <a:ext cx="6480175" cy="126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algn="ctr" eaLnBrk="1" hangingPunct="1">
              <a:lnSpc>
                <a:spcPct val="115000"/>
              </a:lnSpc>
            </a:pPr>
            <a:r>
              <a:rPr lang="es-MX" altLang="es-MX" b="1">
                <a:solidFill>
                  <a:srgbClr val="0B85B9"/>
                </a:solidFill>
                <a:latin typeface="Century Gothic" panose="020B0502020202020204" pitchFamily="34" charset="0"/>
              </a:rPr>
              <a:t>ANÁLISIS DE LA INTERDISCIPLINARIEDAD </a:t>
            </a:r>
            <a:endParaRPr lang="es-MX" altLang="es-MX" sz="2400">
              <a:solidFill>
                <a:srgbClr val="000000"/>
              </a:solidFill>
              <a:latin typeface="Arial" panose="020B0604020202020204" pitchFamily="34" charset="0"/>
            </a:endParaRPr>
          </a:p>
          <a:p>
            <a:pPr algn="ctr" eaLnBrk="1" hangingPunct="1">
              <a:lnSpc>
                <a:spcPct val="115000"/>
              </a:lnSpc>
            </a:pPr>
            <a:r>
              <a:rPr lang="es-MX" altLang="es-MX" b="1">
                <a:solidFill>
                  <a:srgbClr val="0B85B9"/>
                </a:solidFill>
                <a:latin typeface="Century Gothic" panose="020B0502020202020204" pitchFamily="34" charset="0"/>
              </a:rPr>
              <a:t>Y   EL APRENDIZAJE COOPERATIVO</a:t>
            </a:r>
          </a:p>
          <a:p>
            <a:pPr algn="ctr" eaLnBrk="1" hangingPunct="1">
              <a:lnSpc>
                <a:spcPct val="115000"/>
              </a:lnSpc>
            </a:pPr>
            <a:r>
              <a:rPr lang="es-MX" altLang="es-MX" sz="2400" b="1">
                <a:solidFill>
                  <a:srgbClr val="0B85B9"/>
                </a:solidFill>
                <a:latin typeface="Century Gothic" panose="020B0502020202020204" pitchFamily="34" charset="0"/>
              </a:rPr>
              <a:t>TRABAJO INTERDISCIPLINARIO.</a:t>
            </a:r>
            <a:endParaRPr lang="es-MX" altLang="es-MX" sz="2400">
              <a:solidFill>
                <a:srgbClr val="000000"/>
              </a:solidFill>
              <a:latin typeface="Arial" panose="020B0604020202020204" pitchFamily="34" charset="0"/>
            </a:endParaRPr>
          </a:p>
        </p:txBody>
      </p:sp>
      <p:pic>
        <p:nvPicPr>
          <p:cNvPr id="18435" name="Imagen 1">
            <a:extLst>
              <a:ext uri="{FF2B5EF4-FFF2-40B4-BE49-F238E27FC236}">
                <a16:creationId xmlns="" xmlns:a16="http://schemas.microsoft.com/office/drawing/2014/main" id="{84B45122-233B-496F-A647-EDB704164A1C}"/>
              </a:ext>
            </a:extLst>
          </p:cNvPr>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768475" y="1338263"/>
            <a:ext cx="2809875" cy="2049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6" name="Imagen 2">
            <a:extLst>
              <a:ext uri="{FF2B5EF4-FFF2-40B4-BE49-F238E27FC236}">
                <a16:creationId xmlns="" xmlns:a16="http://schemas.microsoft.com/office/drawing/2014/main" id="{C87CF03A-8CC8-4BBA-95A4-DB0EC24D62EB}"/>
              </a:ext>
            </a:extLst>
          </p:cNvPr>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4670425" y="1346200"/>
            <a:ext cx="3054350" cy="2065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7" name="Imagen 3">
            <a:extLst>
              <a:ext uri="{FF2B5EF4-FFF2-40B4-BE49-F238E27FC236}">
                <a16:creationId xmlns="" xmlns:a16="http://schemas.microsoft.com/office/drawing/2014/main" id="{73AFA83F-089F-41AE-9428-549CB911E67D}"/>
              </a:ext>
            </a:extLst>
          </p:cNvPr>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692275" y="3644900"/>
            <a:ext cx="2886075" cy="2141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8" name="Imagen 5">
            <a:extLst>
              <a:ext uri="{FF2B5EF4-FFF2-40B4-BE49-F238E27FC236}">
                <a16:creationId xmlns="" xmlns:a16="http://schemas.microsoft.com/office/drawing/2014/main" id="{CED770CF-1FCF-4035-9E53-DD7B525330BD}"/>
              </a:ext>
            </a:extLst>
          </p:cNvPr>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4670425" y="3619500"/>
            <a:ext cx="3054350" cy="220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9" name="Imagen 6">
            <a:extLst>
              <a:ext uri="{FF2B5EF4-FFF2-40B4-BE49-F238E27FC236}">
                <a16:creationId xmlns="" xmlns:a16="http://schemas.microsoft.com/office/drawing/2014/main" id="{3126168B-9C0A-41D0-B5E3-392712619CE3}"/>
              </a:ext>
            </a:extLst>
          </p:cNvPr>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7815263" y="1346200"/>
            <a:ext cx="2416175" cy="204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0" name="Imagen 7">
            <a:extLst>
              <a:ext uri="{FF2B5EF4-FFF2-40B4-BE49-F238E27FC236}">
                <a16:creationId xmlns="" xmlns:a16="http://schemas.microsoft.com/office/drawing/2014/main" id="{373A698D-B2DD-46E5-ADF4-12D3974382F9}"/>
              </a:ext>
            </a:extLst>
          </p:cNvPr>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7756525" y="3619500"/>
            <a:ext cx="2474913" cy="2166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1" name="CuadroTexto 8">
            <a:extLst>
              <a:ext uri="{FF2B5EF4-FFF2-40B4-BE49-F238E27FC236}">
                <a16:creationId xmlns="" xmlns:a16="http://schemas.microsoft.com/office/drawing/2014/main" id="{93F4C102-BFFC-4176-AD83-E5742A696CA6}"/>
              </a:ext>
            </a:extLst>
          </p:cNvPr>
          <p:cNvSpPr txBox="1">
            <a:spLocks noChangeArrowheads="1"/>
          </p:cNvSpPr>
          <p:nvPr/>
        </p:nvSpPr>
        <p:spPr bwMode="auto">
          <a:xfrm>
            <a:off x="3792538" y="6080125"/>
            <a:ext cx="46069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r>
              <a:rPr lang="es-MX" altLang="es-MX"/>
              <a:t>Fotos: Trabajo interdisciplinario </a:t>
            </a:r>
          </a:p>
          <a:p>
            <a:pPr algn="ctr" eaLnBrk="1" hangingPunct="1"/>
            <a:r>
              <a:rPr lang="es-MX" altLang="es-MX"/>
              <a:t>Producto 3</a:t>
            </a:r>
          </a:p>
        </p:txBody>
      </p:sp>
      <p:sp>
        <p:nvSpPr>
          <p:cNvPr id="18442" name="9 CuadroTexto">
            <a:extLst>
              <a:ext uri="{FF2B5EF4-FFF2-40B4-BE49-F238E27FC236}">
                <a16:creationId xmlns="" xmlns:a16="http://schemas.microsoft.com/office/drawing/2014/main" id="{FE2F9B6D-2D3A-47D9-BBF3-35466531AE86}"/>
              </a:ext>
            </a:extLst>
          </p:cNvPr>
          <p:cNvSpPr txBox="1">
            <a:spLocks noChangeArrowheads="1"/>
          </p:cNvSpPr>
          <p:nvPr/>
        </p:nvSpPr>
        <p:spPr bwMode="auto">
          <a:xfrm>
            <a:off x="595313" y="428625"/>
            <a:ext cx="4413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11</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9956800" cy="2154230"/>
          </a:xfrm>
        </p:spPr>
        <p:txBody>
          <a:bodyPr>
            <a:normAutofit/>
          </a:bodyPr>
          <a:lstStyle/>
          <a:p>
            <a:r>
              <a:rPr lang="es-MX" sz="2200" dirty="0" smtClean="0"/>
              <a:t>De lo aprendido en el proceso, el trabajo interdisciplinario me ha permitido dialogar e intercambiar opiniones,  encontrar motivación en elaborar un nuevo proyecto, ser flexible, tolerante y respetuoso en escuchar y ser escuchado.</a:t>
            </a:r>
            <a:br>
              <a:rPr lang="es-MX" sz="2200" dirty="0" smtClean="0"/>
            </a:br>
            <a:endParaRPr lang="es-MX"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extLst>
              <a:ext uri="{FF2B5EF4-FFF2-40B4-BE49-F238E27FC236}">
                <a16:creationId xmlns="" xmlns:a16="http://schemas.microsoft.com/office/drawing/2014/main" id="{1E138A36-A26E-44E8-87D8-974E6FD369D2}"/>
              </a:ext>
            </a:extLst>
          </p:cNvPr>
          <p:cNvGraphicFramePr/>
          <p:nvPr/>
        </p:nvGraphicFramePr>
        <p:xfrm>
          <a:off x="2024034" y="642918"/>
          <a:ext cx="7958688" cy="5593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59" name="4 CuadroTexto">
            <a:extLst>
              <a:ext uri="{FF2B5EF4-FFF2-40B4-BE49-F238E27FC236}">
                <a16:creationId xmlns="" xmlns:a16="http://schemas.microsoft.com/office/drawing/2014/main" id="{C9E8CF9F-1063-4C8E-96E8-FF16FD985054}"/>
              </a:ext>
            </a:extLst>
          </p:cNvPr>
          <p:cNvSpPr txBox="1">
            <a:spLocks noChangeArrowheads="1"/>
          </p:cNvSpPr>
          <p:nvPr/>
        </p:nvSpPr>
        <p:spPr bwMode="auto">
          <a:xfrm>
            <a:off x="3143250" y="2420938"/>
            <a:ext cx="2808288" cy="218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algn="ctr" eaLnBrk="1" hangingPunct="1"/>
            <a:r>
              <a:rPr lang="es-MX" altLang="es-MX" sz="2000" b="1"/>
              <a:t>IMPLICACIONES BIOÉTICAS DE LA CLONACIÓN Y LA IMPORTANCIA DE LA BARRERA DEL IDIOMA</a:t>
            </a:r>
          </a:p>
          <a:p>
            <a:pPr algn="ctr" eaLnBrk="1" hangingPunct="1"/>
            <a:endParaRPr lang="es-MX" altLang="es-MX" sz="1600"/>
          </a:p>
        </p:txBody>
      </p:sp>
      <p:pic>
        <p:nvPicPr>
          <p:cNvPr id="19460" name="Picture 1">
            <a:extLst>
              <a:ext uri="{FF2B5EF4-FFF2-40B4-BE49-F238E27FC236}">
                <a16:creationId xmlns="" xmlns:a16="http://schemas.microsoft.com/office/drawing/2014/main" id="{48F51BF1-CE51-4184-BA8D-18CE65B31AC5}"/>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34963" y="4221163"/>
            <a:ext cx="1905000" cy="240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1" name="Picture 5">
            <a:extLst>
              <a:ext uri="{FF2B5EF4-FFF2-40B4-BE49-F238E27FC236}">
                <a16:creationId xmlns="" xmlns:a16="http://schemas.microsoft.com/office/drawing/2014/main" id="{0C822143-8B04-4780-8AE8-B0277F1208AE}"/>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9615488" y="333375"/>
            <a:ext cx="1952625" cy="463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2" name="5 CuadroTexto">
            <a:extLst>
              <a:ext uri="{FF2B5EF4-FFF2-40B4-BE49-F238E27FC236}">
                <a16:creationId xmlns="" xmlns:a16="http://schemas.microsoft.com/office/drawing/2014/main" id="{A013569E-D8A7-4F8E-AA25-00A6696F4340}"/>
              </a:ext>
            </a:extLst>
          </p:cNvPr>
          <p:cNvSpPr txBox="1">
            <a:spLocks noChangeArrowheads="1"/>
          </p:cNvSpPr>
          <p:nvPr/>
        </p:nvSpPr>
        <p:spPr bwMode="auto">
          <a:xfrm>
            <a:off x="881063" y="857250"/>
            <a:ext cx="4529137" cy="147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5.b </a:t>
            </a:r>
            <a:r>
              <a:rPr lang="es-MX" altLang="es-MX" b="1"/>
              <a:t>Producto 2. </a:t>
            </a:r>
            <a:r>
              <a:rPr lang="es-MX" altLang="es-MX"/>
              <a:t>Organizador Gráfico</a:t>
            </a:r>
          </a:p>
          <a:p>
            <a:r>
              <a:rPr lang="es-MX" altLang="es-MX"/>
              <a:t>que muestre los contenidos y conceptos</a:t>
            </a:r>
          </a:p>
          <a:p>
            <a:r>
              <a:rPr lang="es-MX" altLang="es-MX"/>
              <a:t>de todas las asignaturas involucradas en</a:t>
            </a:r>
          </a:p>
          <a:p>
            <a:r>
              <a:rPr lang="es-MX" altLang="es-MX"/>
              <a:t>el proyecto y su interrelación.</a:t>
            </a:r>
          </a:p>
          <a:p>
            <a:endParaRPr lang="es-MX" altLang="es-MX" b="1"/>
          </a:p>
        </p:txBody>
      </p:sp>
      <p:sp>
        <p:nvSpPr>
          <p:cNvPr id="7" name="6 CuadroTexto"/>
          <p:cNvSpPr txBox="1"/>
          <p:nvPr/>
        </p:nvSpPr>
        <p:spPr>
          <a:xfrm>
            <a:off x="309522" y="285728"/>
            <a:ext cx="441146" cy="369332"/>
          </a:xfrm>
          <a:prstGeom prst="rect">
            <a:avLst/>
          </a:prstGeom>
          <a:noFill/>
        </p:spPr>
        <p:txBody>
          <a:bodyPr wrap="none" rtlCol="0">
            <a:spAutoFit/>
          </a:bodyPr>
          <a:lstStyle/>
          <a:p>
            <a:r>
              <a:rPr lang="es-MX" dirty="0" smtClean="0"/>
              <a:t>12</a:t>
            </a:r>
            <a:endParaRPr lang="es-MX"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 xmlns:a16="http://schemas.microsoft.com/office/drawing/2014/main" id="{2F5A8213-D3F1-444D-B861-8B7D087184CC}"/>
              </a:ext>
            </a:extLst>
          </p:cNvPr>
          <p:cNvSpPr>
            <a:spLocks noGrp="1"/>
          </p:cNvSpPr>
          <p:nvPr>
            <p:ph type="ctrTitle"/>
          </p:nvPr>
        </p:nvSpPr>
        <p:spPr>
          <a:xfrm>
            <a:off x="3048000" y="1428750"/>
            <a:ext cx="8229600" cy="2357438"/>
          </a:xfrm>
        </p:spPr>
        <p:txBody>
          <a:bodyPr/>
          <a:lstStyle/>
          <a:p>
            <a:pPr algn="ctr">
              <a:defRPr/>
            </a:pPr>
            <a:r>
              <a:rPr lang="es-MX" sz="4000" dirty="0">
                <a:solidFill>
                  <a:schemeClr val="accent1"/>
                </a:solidFill>
              </a:rPr>
              <a:t>2ª reunión de trabajo</a:t>
            </a:r>
          </a:p>
        </p:txBody>
      </p:sp>
      <p:sp>
        <p:nvSpPr>
          <p:cNvPr id="20483" name="2 Subtítulo">
            <a:extLst>
              <a:ext uri="{FF2B5EF4-FFF2-40B4-BE49-F238E27FC236}">
                <a16:creationId xmlns="" xmlns:a16="http://schemas.microsoft.com/office/drawing/2014/main" id="{B3170CAC-2D3A-43F9-BC4F-4082C6044143}"/>
              </a:ext>
            </a:extLst>
          </p:cNvPr>
          <p:cNvSpPr>
            <a:spLocks noGrp="1"/>
          </p:cNvSpPr>
          <p:nvPr>
            <p:ph type="subTitle" idx="1"/>
          </p:nvPr>
        </p:nvSpPr>
        <p:spPr>
          <a:xfrm>
            <a:off x="3048000" y="5003800"/>
            <a:ext cx="8229600" cy="1371600"/>
          </a:xfrm>
        </p:spPr>
        <p:txBody>
          <a:bodyPr/>
          <a:lstStyle/>
          <a:p>
            <a:endParaRPr lang="es-MX" altLang="es-MX"/>
          </a:p>
        </p:txBody>
      </p:sp>
      <p:sp>
        <p:nvSpPr>
          <p:cNvPr id="20484" name="3 CuadroTexto">
            <a:extLst>
              <a:ext uri="{FF2B5EF4-FFF2-40B4-BE49-F238E27FC236}">
                <a16:creationId xmlns="" xmlns:a16="http://schemas.microsoft.com/office/drawing/2014/main" id="{118C27A0-CEA9-4B86-9AC0-C700FF0484CE}"/>
              </a:ext>
            </a:extLst>
          </p:cNvPr>
          <p:cNvSpPr txBox="1">
            <a:spLocks noChangeArrowheads="1"/>
          </p:cNvSpPr>
          <p:nvPr/>
        </p:nvSpPr>
        <p:spPr bwMode="auto">
          <a:xfrm>
            <a:off x="1952625" y="571500"/>
            <a:ext cx="4413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 xmlns:a16="http://schemas.microsoft.com/office/drawing/2014/main" id="{76BBEFAD-608C-40E8-BB94-23A3BFBCCC80}"/>
              </a:ext>
            </a:extLst>
          </p:cNvPr>
          <p:cNvSpPr>
            <a:spLocks noGrp="1"/>
          </p:cNvSpPr>
          <p:nvPr>
            <p:ph type="ctrTitle"/>
          </p:nvPr>
        </p:nvSpPr>
        <p:spPr>
          <a:xfrm>
            <a:off x="3048000" y="3929063"/>
            <a:ext cx="8229600" cy="2428875"/>
          </a:xfrm>
        </p:spPr>
        <p:txBody>
          <a:bodyPr>
            <a:noAutofit/>
          </a:bodyPr>
          <a:lstStyle/>
          <a:p>
            <a:pPr>
              <a:defRPr/>
            </a:pPr>
            <a:r>
              <a:rPr lang="es-MX" sz="1200" dirty="0"/>
              <a:t/>
            </a:r>
            <a:br>
              <a:rPr lang="es-MX" sz="1200" dirty="0"/>
            </a:br>
            <a:r>
              <a:rPr lang="es-MX" sz="1200" dirty="0"/>
              <a:t/>
            </a:r>
            <a:br>
              <a:rPr lang="es-MX" sz="1200" dirty="0"/>
            </a:br>
            <a:r>
              <a:rPr lang="es-MX" sz="1200" dirty="0"/>
              <a:t/>
            </a:r>
            <a:br>
              <a:rPr lang="es-MX" sz="1200" dirty="0"/>
            </a:br>
            <a:r>
              <a:rPr lang="es-MX" sz="1200" dirty="0"/>
              <a:t/>
            </a:r>
            <a:br>
              <a:rPr lang="es-MX" sz="1200" dirty="0"/>
            </a:br>
            <a:r>
              <a:rPr lang="es-MX" sz="1200" dirty="0"/>
              <a:t/>
            </a:r>
            <a:br>
              <a:rPr lang="es-MX" sz="1200" dirty="0"/>
            </a:br>
            <a:r>
              <a:rPr lang="es-MX" sz="1200" dirty="0"/>
              <a:t>Uno de los eventos más importantes dentro del ramo de la genética, biología molecular y la biotecnología fue el descubrimiento de la estructura del</a:t>
            </a:r>
            <a:br>
              <a:rPr lang="es-MX" sz="1200" dirty="0"/>
            </a:br>
            <a:r>
              <a:rPr lang="es-MX" sz="1200" dirty="0"/>
              <a:t>ADN que fue propuesta por James D. Watson y Francis </a:t>
            </a:r>
            <a:r>
              <a:rPr lang="es-MX" sz="1200" dirty="0" err="1"/>
              <a:t>Crick</a:t>
            </a:r>
            <a:r>
              <a:rPr lang="es-MX" sz="1200" dirty="0"/>
              <a:t> en 1953, los cuales tomaron en cuenta el trabajo de cristalografía realizado por </a:t>
            </a:r>
            <a:r>
              <a:rPr lang="es-MX" sz="1200" dirty="0" err="1"/>
              <a:t>Wilkins</a:t>
            </a:r>
            <a:r>
              <a:rPr lang="es-MX" sz="1200" dirty="0"/>
              <a:t> y</a:t>
            </a:r>
            <a:br>
              <a:rPr lang="es-MX" sz="1200" dirty="0"/>
            </a:br>
            <a:r>
              <a:rPr lang="es-MX" sz="1200" dirty="0"/>
              <a:t>Franklin, a partir de esto los avances científicos en cuestión de estas ramas han sido innumerables, junto con el proyecto del genoma humano que fue</a:t>
            </a:r>
            <a:br>
              <a:rPr lang="es-MX" sz="1200" dirty="0"/>
            </a:br>
            <a:r>
              <a:rPr lang="es-MX" sz="1200" dirty="0"/>
              <a:t>publicado de manera conjunta por Francis S. Collins y J. Craig </a:t>
            </a:r>
            <a:r>
              <a:rPr lang="es-MX" sz="1200" dirty="0" err="1"/>
              <a:t>Venter</a:t>
            </a:r>
            <a:r>
              <a:rPr lang="es-MX" sz="1200" dirty="0"/>
              <a:t> en 1990 lo cual inicio la nueva era de investigaciones y proyectos relacionados</a:t>
            </a:r>
            <a:br>
              <a:rPr lang="es-MX" sz="1200" dirty="0"/>
            </a:br>
            <a:r>
              <a:rPr lang="es-MX" sz="1200" dirty="0"/>
              <a:t>con la modificación y creación de organismos vivíos, dando paso a la era de la investigación genómica.</a:t>
            </a:r>
            <a:br>
              <a:rPr lang="es-MX" sz="1200" dirty="0"/>
            </a:br>
            <a:r>
              <a:rPr lang="es-MX" sz="1200" dirty="0"/>
              <a:t>Uno de los métodos de genética y biología molecular que ha causado gran controversia actualmente es la clonación, esto debido a las implicaciones</a:t>
            </a:r>
            <a:br>
              <a:rPr lang="es-MX" sz="1200" dirty="0"/>
            </a:br>
            <a:r>
              <a:rPr lang="es-MX" sz="1200" dirty="0"/>
              <a:t>tanto científicas como éticas que conlleva el utilizar esta técnica. La Bioética habla de los principios para la conducta correcta del ser humano respecto</a:t>
            </a:r>
            <a:br>
              <a:rPr lang="es-MX" sz="1200" dirty="0"/>
            </a:br>
            <a:r>
              <a:rPr lang="es-MX" sz="1200" dirty="0"/>
              <a:t>a la vida (humana, animal y vegetal) así como el ambiente en el que pueden darse condiciones aceptables para la vida por lo que es importante tener</a:t>
            </a:r>
            <a:br>
              <a:rPr lang="es-MX" sz="1200" dirty="0"/>
            </a:br>
            <a:r>
              <a:rPr lang="es-MX" sz="1200" dirty="0"/>
              <a:t>un mayor conocimiento en cuanto al tema de clonación y así poder analizar los pros y los contras desde el punto de vista </a:t>
            </a:r>
            <a:r>
              <a:rPr lang="es-MX" sz="1200" dirty="0" err="1"/>
              <a:t>bioético</a:t>
            </a:r>
            <a:r>
              <a:rPr lang="es-MX" sz="1200" dirty="0"/>
              <a:t>, en general la</a:t>
            </a:r>
            <a:br>
              <a:rPr lang="es-MX" sz="1200" dirty="0"/>
            </a:br>
            <a:r>
              <a:rPr lang="es-MX" sz="1200" dirty="0"/>
              <a:t>clonación provoca distintas percepciones en la sociedad, tomando en cuenta si la aplicación del procedimiento de clonación se realiza en plantas y</a:t>
            </a:r>
            <a:br>
              <a:rPr lang="es-MX" sz="1200" dirty="0"/>
            </a:br>
            <a:r>
              <a:rPr lang="es-MX" sz="1200" dirty="0"/>
              <a:t>animales incluyendo al humano, en relación a la primera situación la opinión pública suele diferenciarse en tres grupos, un grupo está ‘a favor’ de la</a:t>
            </a:r>
            <a:br>
              <a:rPr lang="es-MX" sz="1200" dirty="0"/>
            </a:br>
            <a:r>
              <a:rPr lang="es-MX" sz="1200" dirty="0"/>
              <a:t>clonación, otro grupo se muestra ‘en contra’ y un tercer grupo no sabe que opinar al respecto y una causa de ello es la falta de información. Por ello</a:t>
            </a:r>
            <a:br>
              <a:rPr lang="es-MX" sz="1200" dirty="0"/>
            </a:br>
            <a:r>
              <a:rPr lang="es-MX" sz="1200" dirty="0"/>
              <a:t>se requiere estudiar ampliamente el tema para que la sociedad este mejor informada, tomando en cuenta que la mayoría de los textos científicos</a:t>
            </a:r>
            <a:br>
              <a:rPr lang="es-MX" sz="1200" dirty="0"/>
            </a:br>
            <a:r>
              <a:rPr lang="es-MX" sz="1200" dirty="0"/>
              <a:t>donde se dan a conocer este tipo de métodos están escritos en su mayoría en idioma inglés, por lo cual se cree que puede afectar de manera directa</a:t>
            </a:r>
            <a:br>
              <a:rPr lang="es-MX" sz="1200" dirty="0"/>
            </a:br>
            <a:r>
              <a:rPr lang="es-MX" sz="1200" dirty="0"/>
              <a:t>impidiendo que se pueda generar una opinión basada en hechos comprobados.</a:t>
            </a:r>
          </a:p>
        </p:txBody>
      </p:sp>
      <p:sp>
        <p:nvSpPr>
          <p:cNvPr id="21507" name="2 Subtítulo">
            <a:extLst>
              <a:ext uri="{FF2B5EF4-FFF2-40B4-BE49-F238E27FC236}">
                <a16:creationId xmlns="" xmlns:a16="http://schemas.microsoft.com/office/drawing/2014/main" id="{E0E70CEF-FCDE-4BB8-AD08-1E8E396824F3}"/>
              </a:ext>
            </a:extLst>
          </p:cNvPr>
          <p:cNvSpPr>
            <a:spLocks noGrp="1"/>
          </p:cNvSpPr>
          <p:nvPr>
            <p:ph type="subTitle" idx="1"/>
          </p:nvPr>
        </p:nvSpPr>
        <p:spPr>
          <a:xfrm flipV="1">
            <a:off x="3048000" y="6375400"/>
            <a:ext cx="8229600" cy="53975"/>
          </a:xfrm>
        </p:spPr>
        <p:txBody>
          <a:bodyPr/>
          <a:lstStyle/>
          <a:p>
            <a:endParaRPr lang="es-MX" altLang="es-MX"/>
          </a:p>
        </p:txBody>
      </p:sp>
      <p:sp>
        <p:nvSpPr>
          <p:cNvPr id="21508" name="3 CuadroTexto">
            <a:extLst>
              <a:ext uri="{FF2B5EF4-FFF2-40B4-BE49-F238E27FC236}">
                <a16:creationId xmlns="" xmlns:a16="http://schemas.microsoft.com/office/drawing/2014/main" id="{389CA271-A2E6-4ED1-8399-0DC7CB189C2D}"/>
              </a:ext>
            </a:extLst>
          </p:cNvPr>
          <p:cNvSpPr txBox="1">
            <a:spLocks noChangeArrowheads="1"/>
          </p:cNvSpPr>
          <p:nvPr/>
        </p:nvSpPr>
        <p:spPr bwMode="auto">
          <a:xfrm>
            <a:off x="3167063" y="571500"/>
            <a:ext cx="7083425" cy="147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b="1" u="sng"/>
              <a:t>5c. Introducción o justificación y descripción del proyecto</a:t>
            </a:r>
          </a:p>
          <a:p>
            <a:endParaRPr lang="es-MX" altLang="es-MX" b="1"/>
          </a:p>
          <a:p>
            <a:endParaRPr lang="es-MX" altLang="es-MX" b="1"/>
          </a:p>
          <a:p>
            <a:endParaRPr lang="es-MX" altLang="es-MX" b="1"/>
          </a:p>
          <a:p>
            <a:endParaRPr lang="es-MX" altLang="es-MX" b="1"/>
          </a:p>
        </p:txBody>
      </p:sp>
      <p:sp>
        <p:nvSpPr>
          <p:cNvPr id="21509" name="5 CuadroTexto">
            <a:extLst>
              <a:ext uri="{FF2B5EF4-FFF2-40B4-BE49-F238E27FC236}">
                <a16:creationId xmlns="" xmlns:a16="http://schemas.microsoft.com/office/drawing/2014/main" id="{53AA8019-9B71-42DF-9027-1C6A798F07B0}"/>
              </a:ext>
            </a:extLst>
          </p:cNvPr>
          <p:cNvSpPr txBox="1">
            <a:spLocks noChangeArrowheads="1"/>
          </p:cNvSpPr>
          <p:nvPr/>
        </p:nvSpPr>
        <p:spPr bwMode="auto">
          <a:xfrm>
            <a:off x="1952625" y="500063"/>
            <a:ext cx="4413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 xmlns:a16="http://schemas.microsoft.com/office/drawing/2014/main" id="{96F5F999-27D5-4068-A3F3-4EC164B45480}"/>
              </a:ext>
            </a:extLst>
          </p:cNvPr>
          <p:cNvSpPr>
            <a:spLocks noGrp="1"/>
          </p:cNvSpPr>
          <p:nvPr>
            <p:ph type="ctrTitle"/>
          </p:nvPr>
        </p:nvSpPr>
        <p:spPr>
          <a:xfrm>
            <a:off x="3048000" y="500063"/>
            <a:ext cx="8229600" cy="6072187"/>
          </a:xfrm>
        </p:spPr>
        <p:txBody>
          <a:bodyPr>
            <a:normAutofit fontScale="90000"/>
          </a:bodyPr>
          <a:lstStyle/>
          <a:p>
            <a:pPr>
              <a:defRPr/>
            </a:pPr>
            <a:r>
              <a:rPr lang="es-MX" sz="1200" dirty="0"/>
              <a:t/>
            </a:r>
            <a:br>
              <a:rPr lang="es-MX" sz="1200" dirty="0"/>
            </a:br>
            <a:r>
              <a:rPr lang="es-MX" sz="1200" dirty="0"/>
              <a:t/>
            </a:r>
            <a:br>
              <a:rPr lang="es-MX" sz="1200" dirty="0"/>
            </a:br>
            <a:r>
              <a:rPr lang="es-MX" sz="1200" dirty="0"/>
              <a:t/>
            </a:r>
            <a:br>
              <a:rPr lang="es-MX" sz="1200" dirty="0"/>
            </a:br>
            <a:r>
              <a:rPr lang="es-MX" sz="1600" dirty="0"/>
              <a:t>A partir de la definición, historia, origen, estudios recientes e implicaciones éticas se pretende relacionar la ciencia y el</a:t>
            </a:r>
            <a:br>
              <a:rPr lang="es-MX" sz="1600" dirty="0"/>
            </a:br>
            <a:r>
              <a:rPr lang="es-MX" sz="1600" dirty="0"/>
              <a:t>estudio del inglés enlazando el conocimiento y el interés de los estudiantes, mejorar y practicar la comunicación oral y</a:t>
            </a:r>
            <a:br>
              <a:rPr lang="es-MX" sz="1600" dirty="0"/>
            </a:br>
            <a:r>
              <a:rPr lang="es-MX" sz="1600" dirty="0"/>
              <a:t>escrita así como la comprensión auditiva y lectora rompiendo la barrera del idioma y al mismo tiempo incrementar la</a:t>
            </a:r>
            <a:br>
              <a:rPr lang="es-MX" sz="1600" dirty="0"/>
            </a:br>
            <a:r>
              <a:rPr lang="es-MX" sz="1600" dirty="0"/>
              <a:t>cultura para poder argumentar puntos de vista.</a:t>
            </a:r>
            <a:br>
              <a:rPr lang="es-MX" sz="1600" dirty="0"/>
            </a:br>
            <a:r>
              <a:rPr lang="es-MX" sz="1600" dirty="0"/>
              <a:t>*Investigar a nivel bibliográfico el tema de la Clonación. (libros, artículos de revistas, periódicos), considerando también el</a:t>
            </a:r>
            <a:br>
              <a:rPr lang="es-MX" sz="1600" dirty="0"/>
            </a:br>
            <a:r>
              <a:rPr lang="es-MX" sz="1600" dirty="0"/>
              <a:t>aporte de otros medios de difusión (televisión, internet, radio).</a:t>
            </a:r>
            <a:br>
              <a:rPr lang="es-MX" sz="1600" dirty="0"/>
            </a:br>
            <a:r>
              <a:rPr lang="es-MX" sz="1600" dirty="0"/>
              <a:t>*Analizar desde diferentes perspectivas: científica, religiosos, éticos, políticos, etc.</a:t>
            </a:r>
            <a:br>
              <a:rPr lang="es-MX" sz="1600" dirty="0"/>
            </a:br>
            <a:r>
              <a:rPr lang="es-MX" sz="1600" dirty="0"/>
              <a:t>*Mediante encuestas y entrevistas evaluar el conocimiento y la opinión de la gente de nuestra comunidad(directivos,</a:t>
            </a:r>
            <a:br>
              <a:rPr lang="es-MX" sz="1600" dirty="0"/>
            </a:br>
            <a:r>
              <a:rPr lang="es-MX" sz="1600" dirty="0"/>
              <a:t>profesores, alumnos, padres de familia y personal).</a:t>
            </a:r>
            <a:br>
              <a:rPr lang="es-MX" sz="1600" dirty="0"/>
            </a:br>
            <a:r>
              <a:rPr lang="es-MX" sz="1600" dirty="0"/>
              <a:t>*Reflexionar en las consecuencias de la clonación, así como su impacto en los diferentes grupos sociales a efectos de</a:t>
            </a:r>
            <a:br>
              <a:rPr lang="es-MX" sz="1600" dirty="0"/>
            </a:br>
            <a:r>
              <a:rPr lang="es-MX" sz="1600" dirty="0"/>
              <a:t>evaluar una posible implementación de la misma en el ámbito de la medicina en un futuro no muy lejano.</a:t>
            </a:r>
            <a:br>
              <a:rPr lang="es-MX" sz="1600" dirty="0"/>
            </a:br>
            <a:r>
              <a:rPr lang="es-MX" sz="1600" dirty="0"/>
              <a:t>*Dar a conocer a la comunidad en general los aspectos científicos más importantes sobre el tema de la clonación, así</a:t>
            </a:r>
            <a:br>
              <a:rPr lang="es-MX" sz="1600" dirty="0"/>
            </a:br>
            <a:r>
              <a:rPr lang="es-MX" sz="1600" dirty="0"/>
              <a:t>como los diferentes tipos de clonación que existen y las posibles aplicaciones que tienen o tendrían en un futuro.</a:t>
            </a:r>
            <a:br>
              <a:rPr lang="es-MX" sz="1600" dirty="0"/>
            </a:br>
            <a:endParaRPr lang="es-MX" sz="1600" dirty="0"/>
          </a:p>
        </p:txBody>
      </p:sp>
      <p:sp>
        <p:nvSpPr>
          <p:cNvPr id="22531" name="2 Subtítulo">
            <a:extLst>
              <a:ext uri="{FF2B5EF4-FFF2-40B4-BE49-F238E27FC236}">
                <a16:creationId xmlns="" xmlns:a16="http://schemas.microsoft.com/office/drawing/2014/main" id="{005A87BC-7073-4412-8953-344C76AFFCB5}"/>
              </a:ext>
            </a:extLst>
          </p:cNvPr>
          <p:cNvSpPr>
            <a:spLocks noGrp="1"/>
          </p:cNvSpPr>
          <p:nvPr>
            <p:ph type="subTitle" idx="1"/>
          </p:nvPr>
        </p:nvSpPr>
        <p:spPr>
          <a:xfrm>
            <a:off x="3048000" y="5429250"/>
            <a:ext cx="8229600" cy="1143000"/>
          </a:xfrm>
        </p:spPr>
        <p:txBody>
          <a:bodyPr/>
          <a:lstStyle/>
          <a:p>
            <a:endParaRPr lang="es-MX" altLang="es-MX"/>
          </a:p>
        </p:txBody>
      </p:sp>
      <p:sp>
        <p:nvSpPr>
          <p:cNvPr id="22532" name="5 CuadroTexto">
            <a:extLst>
              <a:ext uri="{FF2B5EF4-FFF2-40B4-BE49-F238E27FC236}">
                <a16:creationId xmlns="" xmlns:a16="http://schemas.microsoft.com/office/drawing/2014/main" id="{2CC9BC54-9557-4837-9003-EE7B434D14E1}"/>
              </a:ext>
            </a:extLst>
          </p:cNvPr>
          <p:cNvSpPr txBox="1">
            <a:spLocks noChangeArrowheads="1"/>
          </p:cNvSpPr>
          <p:nvPr/>
        </p:nvSpPr>
        <p:spPr bwMode="auto">
          <a:xfrm>
            <a:off x="2952750" y="714375"/>
            <a:ext cx="8286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b="1" u="sng"/>
              <a:t>  5.d Objetivo general del proyecto y de cada asignatura involucrada</a:t>
            </a:r>
          </a:p>
        </p:txBody>
      </p:sp>
      <p:sp>
        <p:nvSpPr>
          <p:cNvPr id="22533" name="6 CuadroTexto">
            <a:extLst>
              <a:ext uri="{FF2B5EF4-FFF2-40B4-BE49-F238E27FC236}">
                <a16:creationId xmlns="" xmlns:a16="http://schemas.microsoft.com/office/drawing/2014/main" id="{FC45396B-357B-4F20-BE4E-A477D2045639}"/>
              </a:ext>
            </a:extLst>
          </p:cNvPr>
          <p:cNvSpPr txBox="1">
            <a:spLocks noChangeArrowheads="1"/>
          </p:cNvSpPr>
          <p:nvPr/>
        </p:nvSpPr>
        <p:spPr bwMode="auto">
          <a:xfrm>
            <a:off x="1952625" y="571500"/>
            <a:ext cx="4413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15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 xmlns:a16="http://schemas.microsoft.com/office/drawing/2014/main" id="{8F95112F-A9E4-4E29-A8CA-CAFAF6853E8C}"/>
              </a:ext>
            </a:extLst>
          </p:cNvPr>
          <p:cNvSpPr>
            <a:spLocks noGrp="1"/>
          </p:cNvSpPr>
          <p:nvPr>
            <p:ph type="ctrTitle"/>
          </p:nvPr>
        </p:nvSpPr>
        <p:spPr>
          <a:xfrm>
            <a:off x="3048000" y="928688"/>
            <a:ext cx="8229600" cy="6143625"/>
          </a:xfrm>
        </p:spPr>
        <p:txBody>
          <a:bodyPr>
            <a:normAutofit fontScale="90000"/>
          </a:bodyPr>
          <a:lstStyle/>
          <a:p>
            <a:pPr>
              <a:defRPr/>
            </a:pPr>
            <a:r>
              <a:rPr lang="es-MX" sz="1600" dirty="0"/>
              <a:t/>
            </a:r>
            <a:br>
              <a:rPr lang="es-MX" sz="1600" dirty="0"/>
            </a:br>
            <a:r>
              <a:rPr lang="es-MX" sz="1600" dirty="0"/>
              <a:t/>
            </a:r>
            <a:br>
              <a:rPr lang="es-MX" sz="1600" dirty="0"/>
            </a:br>
            <a:r>
              <a:rPr lang="es-MX" sz="1600" dirty="0"/>
              <a:t/>
            </a:r>
            <a:br>
              <a:rPr lang="es-MX" sz="1600" dirty="0"/>
            </a:br>
            <a:r>
              <a:rPr lang="es-MX" sz="1600" dirty="0"/>
              <a:t/>
            </a:r>
            <a:br>
              <a:rPr lang="es-MX" sz="1600" dirty="0"/>
            </a:br>
            <a:r>
              <a:rPr lang="es-MX" sz="1600" dirty="0"/>
              <a:t/>
            </a:r>
            <a:br>
              <a:rPr lang="es-MX" sz="1600" dirty="0"/>
            </a:br>
            <a:r>
              <a:rPr lang="es-MX" sz="1600" dirty="0"/>
              <a:t/>
            </a:r>
            <a:br>
              <a:rPr lang="es-MX" sz="1600" dirty="0"/>
            </a:br>
            <a:r>
              <a:rPr lang="es-MX" sz="1600" dirty="0"/>
              <a:t/>
            </a:r>
            <a:br>
              <a:rPr lang="es-MX" sz="1600" dirty="0"/>
            </a:br>
            <a:r>
              <a:rPr lang="es-MX" sz="1600" dirty="0"/>
              <a:t>*Conocer a groso modo la postura nacional e internacional con respecto a este tema.</a:t>
            </a:r>
            <a:br>
              <a:rPr lang="es-MX" sz="1600" dirty="0"/>
            </a:br>
            <a:r>
              <a:rPr lang="es-MX" sz="1600" dirty="0"/>
              <a:t>*Proporcionar la información necesaria a la población estudiantil para que se hagan de un criterio personal que les permita</a:t>
            </a:r>
            <a:br>
              <a:rPr lang="es-MX" sz="1600" dirty="0"/>
            </a:br>
            <a:r>
              <a:rPr lang="es-MX" sz="1600" dirty="0"/>
              <a:t>enfrentarse desde una postura responsable ante la posibilidad de este hecho.</a:t>
            </a:r>
            <a:br>
              <a:rPr lang="es-MX" sz="1600" dirty="0"/>
            </a:br>
            <a:r>
              <a:rPr lang="es-MX" sz="1600" dirty="0"/>
              <a:t>*Identificar los tipos de clonación y las áreas de aplicación de cada uno.</a:t>
            </a:r>
            <a:br>
              <a:rPr lang="es-MX" sz="1600" dirty="0"/>
            </a:br>
            <a:r>
              <a:rPr lang="es-MX" sz="1600" dirty="0"/>
              <a:t>*Conocer los procesos químicos relacionados con la clonación, así como las reacciones químicas implícitas, identificando la</a:t>
            </a:r>
            <a:br>
              <a:rPr lang="es-MX" sz="1600" dirty="0"/>
            </a:br>
            <a:r>
              <a:rPr lang="es-MX" sz="1600" dirty="0"/>
              <a:t>etapa en la que se presentan.</a:t>
            </a:r>
            <a:br>
              <a:rPr lang="es-MX" sz="1600" dirty="0"/>
            </a:br>
            <a:r>
              <a:rPr lang="es-MX" sz="1600" dirty="0"/>
              <a:t>*Identificar el tipo de </a:t>
            </a:r>
            <a:r>
              <a:rPr lang="es-MX" sz="1600" dirty="0" err="1"/>
              <a:t>biomoléculas</a:t>
            </a:r>
            <a:r>
              <a:rPr lang="es-MX" sz="1600" dirty="0"/>
              <a:t> participantes y cuál es su función e importancia en el proceso de clonación.</a:t>
            </a:r>
            <a:br>
              <a:rPr lang="es-MX" sz="1600" dirty="0"/>
            </a:br>
            <a:r>
              <a:rPr lang="es-MX" sz="1600" dirty="0"/>
              <a:t>*Hacer conciencia de los problemas morales y éticos y psicológicos que implica la clonación de un ser humano.</a:t>
            </a:r>
            <a:br>
              <a:rPr lang="es-MX" sz="1600" dirty="0"/>
            </a:br>
            <a:r>
              <a:rPr lang="es-MX" sz="1600" dirty="0"/>
              <a:t>*Investigar los antecedentes de clonación de partes humanas, para de este modo entender el procedimiento de</a:t>
            </a:r>
            <a:br>
              <a:rPr lang="es-MX" sz="1600" dirty="0"/>
            </a:br>
            <a:r>
              <a:rPr lang="es-MX" sz="1600" dirty="0"/>
              <a:t>clonación.</a:t>
            </a:r>
            <a:br>
              <a:rPr lang="es-MX" sz="1600" dirty="0"/>
            </a:br>
            <a:r>
              <a:rPr lang="es-MX" sz="1600" dirty="0"/>
              <a:t>*Entrevistar a sacerdotes o pastores de diversas religiones para que den sus opiniones morales y poder tener diversas opiniones de integrantes de la sociedad.</a:t>
            </a:r>
            <a:br>
              <a:rPr lang="es-MX" sz="1600" dirty="0"/>
            </a:br>
            <a:r>
              <a:rPr lang="es-MX" sz="1600" dirty="0"/>
              <a:t>*Hacer encuestas de manera personal y por redes sociales sobre si la sociedad esta a favor o en contra de la clonación.</a:t>
            </a:r>
            <a:br>
              <a:rPr lang="es-MX" sz="1600" dirty="0"/>
            </a:br>
            <a:r>
              <a:rPr lang="es-MX" sz="1600" dirty="0"/>
              <a:t>* Analizar os altos costos de la clonación harían que las familias quedaran en la ruina por tratar de remplazar un ser</a:t>
            </a:r>
            <a:br>
              <a:rPr lang="es-MX" sz="1600" dirty="0"/>
            </a:br>
            <a:r>
              <a:rPr lang="es-MX" sz="1600" dirty="0"/>
              <a:t>humano.</a:t>
            </a:r>
            <a:br>
              <a:rPr lang="es-MX" sz="1600" dirty="0"/>
            </a:br>
            <a:r>
              <a:rPr lang="es-MX" sz="1600" dirty="0"/>
              <a:t>*Entender las repercusiones sociales si se lucra con la vida humana, lo que significaría un grave problema moral.</a:t>
            </a:r>
            <a:br>
              <a:rPr lang="es-MX" sz="1600" dirty="0"/>
            </a:br>
            <a:r>
              <a:rPr lang="es-MX" sz="1600" dirty="0"/>
              <a:t>Generar un criterio solido en los alumnos respecto al uso de la clonación y las implicaciones bioéticas</a:t>
            </a:r>
            <a:br>
              <a:rPr lang="es-MX" sz="1600" dirty="0"/>
            </a:br>
            <a:r>
              <a:rPr lang="es-MX" sz="1600" dirty="0"/>
              <a:t/>
            </a:r>
            <a:br>
              <a:rPr lang="es-MX" sz="1600" dirty="0"/>
            </a:br>
            <a:r>
              <a:rPr lang="es-MX" sz="1400" dirty="0"/>
              <a:t/>
            </a:r>
            <a:br>
              <a:rPr lang="es-MX" sz="1400" dirty="0"/>
            </a:br>
            <a:r>
              <a:rPr lang="es-MX" sz="1400" dirty="0"/>
              <a:t/>
            </a:r>
            <a:br>
              <a:rPr lang="es-MX" sz="1400" dirty="0"/>
            </a:br>
            <a:r>
              <a:rPr lang="es-MX" sz="1400" dirty="0"/>
              <a:t/>
            </a:r>
            <a:br>
              <a:rPr lang="es-MX" sz="1400" dirty="0"/>
            </a:br>
            <a:endParaRPr lang="es-MX" sz="1400" dirty="0"/>
          </a:p>
        </p:txBody>
      </p:sp>
      <p:sp>
        <p:nvSpPr>
          <p:cNvPr id="23555" name="2 Subtítulo">
            <a:extLst>
              <a:ext uri="{FF2B5EF4-FFF2-40B4-BE49-F238E27FC236}">
                <a16:creationId xmlns="" xmlns:a16="http://schemas.microsoft.com/office/drawing/2014/main" id="{CA62A9EC-C61D-4C35-A0F6-75931DC6BF47}"/>
              </a:ext>
            </a:extLst>
          </p:cNvPr>
          <p:cNvSpPr>
            <a:spLocks noGrp="1"/>
          </p:cNvSpPr>
          <p:nvPr>
            <p:ph type="subTitle" idx="1"/>
          </p:nvPr>
        </p:nvSpPr>
        <p:spPr>
          <a:xfrm>
            <a:off x="3048000" y="5003800"/>
            <a:ext cx="8229600" cy="1371600"/>
          </a:xfrm>
        </p:spPr>
        <p:txBody>
          <a:bodyPr/>
          <a:lstStyle/>
          <a:p>
            <a:endParaRPr lang="es-MX" altLang="es-MX"/>
          </a:p>
        </p:txBody>
      </p:sp>
      <p:sp>
        <p:nvSpPr>
          <p:cNvPr id="23556" name="3 CuadroTexto">
            <a:extLst>
              <a:ext uri="{FF2B5EF4-FFF2-40B4-BE49-F238E27FC236}">
                <a16:creationId xmlns="" xmlns:a16="http://schemas.microsoft.com/office/drawing/2014/main" id="{2849B61D-A921-449F-949A-A6C657CA0765}"/>
              </a:ext>
            </a:extLst>
          </p:cNvPr>
          <p:cNvSpPr txBox="1">
            <a:spLocks noChangeArrowheads="1"/>
          </p:cNvSpPr>
          <p:nvPr/>
        </p:nvSpPr>
        <p:spPr bwMode="auto">
          <a:xfrm>
            <a:off x="1952625" y="642938"/>
            <a:ext cx="4413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16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 xmlns:a16="http://schemas.microsoft.com/office/drawing/2014/main" id="{11489E1A-455C-447F-A480-941EF32EA54F}"/>
              </a:ext>
            </a:extLst>
          </p:cNvPr>
          <p:cNvSpPr>
            <a:spLocks noGrp="1"/>
          </p:cNvSpPr>
          <p:nvPr>
            <p:ph type="ctrTitle"/>
          </p:nvPr>
        </p:nvSpPr>
        <p:spPr>
          <a:xfrm>
            <a:off x="3048000" y="3571875"/>
            <a:ext cx="8229600" cy="3000375"/>
          </a:xfrm>
        </p:spPr>
        <p:txBody>
          <a:bodyPr>
            <a:normAutofit fontScale="90000"/>
          </a:bodyPr>
          <a:lstStyle/>
          <a:p>
            <a:pPr>
              <a:defRPr/>
            </a:pPr>
            <a:r>
              <a:rPr lang="es-MX" sz="1400" u="sng" dirty="0">
                <a:solidFill>
                  <a:schemeClr val="tx1"/>
                </a:solidFill>
              </a:rPr>
              <a:t>INGLÉS</a:t>
            </a:r>
            <a:br>
              <a:rPr lang="es-MX" sz="1400" u="sng" dirty="0">
                <a:solidFill>
                  <a:schemeClr val="tx1"/>
                </a:solidFill>
              </a:rPr>
            </a:br>
            <a:r>
              <a:rPr lang="es-MX" sz="1400" u="sng" dirty="0">
                <a:solidFill>
                  <a:schemeClr val="tx1"/>
                </a:solidFill>
              </a:rPr>
              <a:t/>
            </a:r>
            <a:br>
              <a:rPr lang="es-MX" sz="1400" u="sng" dirty="0">
                <a:solidFill>
                  <a:schemeClr val="tx1"/>
                </a:solidFill>
              </a:rPr>
            </a:br>
            <a:r>
              <a:rPr lang="es-MX" sz="1400" dirty="0"/>
              <a:t>-Practicar y mejorar las 4habilidades principales del idioma Inglés y al mismo</a:t>
            </a:r>
            <a:br>
              <a:rPr lang="es-MX" sz="1400" dirty="0"/>
            </a:br>
            <a:r>
              <a:rPr lang="es-MX" sz="1400" dirty="0"/>
              <a:t>tiempo conozco, aprendo, comprendo y me expreso.</a:t>
            </a:r>
            <a:br>
              <a:rPr lang="es-MX" sz="1400" dirty="0"/>
            </a:br>
            <a:r>
              <a:rPr lang="es-MX" sz="1400" dirty="0"/>
              <a:t>-Relacionar la ciencia y el estudio del idioma Inglés.</a:t>
            </a:r>
            <a:br>
              <a:rPr lang="es-MX" sz="1400" dirty="0"/>
            </a:br>
            <a:r>
              <a:rPr lang="es-MX" sz="1400" dirty="0"/>
              <a:t>-Proporcionar la información necesaria a los estudiantes para que puedan</a:t>
            </a:r>
            <a:br>
              <a:rPr lang="es-MX" sz="1400" dirty="0"/>
            </a:br>
            <a:r>
              <a:rPr lang="es-MX" sz="1400" dirty="0"/>
              <a:t>expresar, argumentar y defender su postura.</a:t>
            </a:r>
            <a:br>
              <a:rPr lang="es-MX" sz="1400" dirty="0"/>
            </a:br>
            <a:r>
              <a:rPr lang="es-MX" sz="1400" dirty="0"/>
              <a:t/>
            </a:r>
            <a:br>
              <a:rPr lang="es-MX" sz="1400" dirty="0"/>
            </a:br>
            <a:r>
              <a:rPr lang="es-MX" sz="1400" u="sng" dirty="0">
                <a:solidFill>
                  <a:schemeClr val="tx1"/>
                </a:solidFill>
              </a:rPr>
              <a:t>QUÍMICA Y BIOLOGÍA</a:t>
            </a:r>
            <a:br>
              <a:rPr lang="es-MX" sz="1400" u="sng" dirty="0">
                <a:solidFill>
                  <a:schemeClr val="tx1"/>
                </a:solidFill>
              </a:rPr>
            </a:br>
            <a:r>
              <a:rPr lang="es-MX" sz="1400" u="sng" dirty="0">
                <a:solidFill>
                  <a:schemeClr val="tx1"/>
                </a:solidFill>
              </a:rPr>
              <a:t/>
            </a:r>
            <a:br>
              <a:rPr lang="es-MX" sz="1400" u="sng" dirty="0">
                <a:solidFill>
                  <a:schemeClr val="tx1"/>
                </a:solidFill>
              </a:rPr>
            </a:br>
            <a:r>
              <a:rPr lang="es-MX" sz="1600" dirty="0"/>
              <a:t>*Dar a conocer a la comunidad en general los aspectos científicos más importantes sobre el tema</a:t>
            </a:r>
            <a:br>
              <a:rPr lang="es-MX" sz="1600" dirty="0"/>
            </a:br>
            <a:r>
              <a:rPr lang="es-MX" sz="1600" dirty="0"/>
              <a:t>de la clonación, así como los diferentes tipos de clonación que existen y las posibles aplicaciones</a:t>
            </a:r>
            <a:br>
              <a:rPr lang="es-MX" sz="1600" dirty="0"/>
            </a:br>
            <a:r>
              <a:rPr lang="es-MX" sz="1600" dirty="0"/>
              <a:t>que tienen o tendrían en un futuro.</a:t>
            </a:r>
            <a:br>
              <a:rPr lang="es-MX" sz="1600" dirty="0"/>
            </a:br>
            <a:r>
              <a:rPr lang="es-MX" sz="1600" dirty="0"/>
              <a:t>*Conocer a groso modo la postura nacional e internacional con respecto a este tema.</a:t>
            </a:r>
            <a:br>
              <a:rPr lang="es-MX" sz="1600" dirty="0"/>
            </a:br>
            <a:r>
              <a:rPr lang="es-MX" sz="1600" dirty="0"/>
              <a:t>*Proporcionar la información necesaria a la población estudiantil para que se hagan de un criterio personal que les permita enfrentarse desde una postura responsable ante la posibilidad de este hecho.</a:t>
            </a:r>
            <a:br>
              <a:rPr lang="es-MX" sz="1600" dirty="0"/>
            </a:br>
            <a:r>
              <a:rPr lang="es-MX" sz="1600" dirty="0"/>
              <a:t>*Identificar los tipos de clonación y las áreas de  aplicación de cada uno.</a:t>
            </a:r>
            <a:br>
              <a:rPr lang="es-MX" sz="1600" dirty="0"/>
            </a:br>
            <a:r>
              <a:rPr lang="es-MX" sz="1600" dirty="0"/>
              <a:t>*Conocer los procesos químicos relacionados con la clonación, así como las reacciones químicas implícitas, identificando la etapa en la que se presentan.</a:t>
            </a:r>
            <a:br>
              <a:rPr lang="es-MX" sz="1600" dirty="0"/>
            </a:br>
            <a:r>
              <a:rPr lang="es-MX" sz="1600" dirty="0"/>
              <a:t>*Identificar el tipo de </a:t>
            </a:r>
            <a:r>
              <a:rPr lang="es-MX" sz="1600" dirty="0" err="1"/>
              <a:t>biomoléculas</a:t>
            </a:r>
            <a:r>
              <a:rPr lang="es-MX" sz="1600" dirty="0"/>
              <a:t> participantes y cuál es su función e importancia en el proceso de clonación.</a:t>
            </a:r>
            <a:br>
              <a:rPr lang="es-MX" sz="1600" dirty="0"/>
            </a:br>
            <a:r>
              <a:rPr lang="es-MX" sz="1600" dirty="0"/>
              <a:t/>
            </a:r>
            <a:br>
              <a:rPr lang="es-MX" sz="1600" dirty="0"/>
            </a:br>
            <a:endParaRPr lang="es-MX" sz="1600" u="sng" dirty="0">
              <a:solidFill>
                <a:schemeClr val="tx1"/>
              </a:solidFill>
            </a:endParaRPr>
          </a:p>
        </p:txBody>
      </p:sp>
      <p:sp>
        <p:nvSpPr>
          <p:cNvPr id="24579" name="3 Subtítulo">
            <a:extLst>
              <a:ext uri="{FF2B5EF4-FFF2-40B4-BE49-F238E27FC236}">
                <a16:creationId xmlns="" xmlns:a16="http://schemas.microsoft.com/office/drawing/2014/main" id="{88E98459-AB85-4043-B359-70566C72DEE0}"/>
              </a:ext>
            </a:extLst>
          </p:cNvPr>
          <p:cNvSpPr>
            <a:spLocks noGrp="1"/>
          </p:cNvSpPr>
          <p:nvPr>
            <p:ph type="subTitle" idx="1"/>
          </p:nvPr>
        </p:nvSpPr>
        <p:spPr>
          <a:xfrm>
            <a:off x="3048000" y="428625"/>
            <a:ext cx="8229600" cy="5143500"/>
          </a:xfrm>
        </p:spPr>
        <p:txBody>
          <a:bodyPr/>
          <a:lstStyle/>
          <a:p>
            <a:r>
              <a:rPr lang="es-MX" altLang="es-MX" sz="1600">
                <a:solidFill>
                  <a:schemeClr val="tx1"/>
                </a:solidFill>
              </a:rPr>
              <a:t>OBJETIVOS ESPECÍFICOS:</a:t>
            </a:r>
          </a:p>
          <a:p>
            <a:endParaRPr lang="es-MX" altLang="es-MX" sz="1600">
              <a:solidFill>
                <a:schemeClr val="tx1"/>
              </a:solidFill>
            </a:endParaRPr>
          </a:p>
          <a:p>
            <a:endParaRPr lang="es-MX" altLang="es-MX" sz="1600">
              <a:solidFill>
                <a:schemeClr val="tx1"/>
              </a:solidFill>
            </a:endParaRPr>
          </a:p>
          <a:p>
            <a:endParaRPr lang="es-MX" altLang="es-MX" sz="1600">
              <a:solidFill>
                <a:schemeClr val="tx1"/>
              </a:solidFill>
            </a:endParaRPr>
          </a:p>
          <a:p>
            <a:endParaRPr lang="es-MX" altLang="es-MX">
              <a:solidFill>
                <a:schemeClr val="tx1"/>
              </a:solidFill>
            </a:endParaRPr>
          </a:p>
        </p:txBody>
      </p:sp>
      <p:sp>
        <p:nvSpPr>
          <p:cNvPr id="24580" name="4 CuadroTexto">
            <a:extLst>
              <a:ext uri="{FF2B5EF4-FFF2-40B4-BE49-F238E27FC236}">
                <a16:creationId xmlns="" xmlns:a16="http://schemas.microsoft.com/office/drawing/2014/main" id="{A05D9C01-8ED9-44D9-BADD-7F1E2A3FBD60}"/>
              </a:ext>
            </a:extLst>
          </p:cNvPr>
          <p:cNvSpPr txBox="1">
            <a:spLocks noChangeArrowheads="1"/>
          </p:cNvSpPr>
          <p:nvPr/>
        </p:nvSpPr>
        <p:spPr bwMode="auto">
          <a:xfrm>
            <a:off x="1952625" y="428625"/>
            <a:ext cx="4413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17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 xmlns:a16="http://schemas.microsoft.com/office/drawing/2014/main" id="{8FDA338B-2021-4280-BE35-824FAEA9D024}"/>
              </a:ext>
            </a:extLst>
          </p:cNvPr>
          <p:cNvSpPr>
            <a:spLocks noGrp="1"/>
          </p:cNvSpPr>
          <p:nvPr>
            <p:ph type="ctrTitle"/>
          </p:nvPr>
        </p:nvSpPr>
        <p:spPr>
          <a:xfrm>
            <a:off x="3024188" y="571500"/>
            <a:ext cx="8229600" cy="2928938"/>
          </a:xfrm>
        </p:spPr>
        <p:txBody>
          <a:bodyPr>
            <a:normAutofit fontScale="90000"/>
          </a:bodyPr>
          <a:lstStyle/>
          <a:p>
            <a:pPr>
              <a:defRPr/>
            </a:pPr>
            <a:r>
              <a:rPr lang="es-MX" sz="1400" u="sng" dirty="0">
                <a:solidFill>
                  <a:schemeClr val="tx1"/>
                </a:solidFill>
              </a:rPr>
              <a:t>ÉTICA</a:t>
            </a:r>
            <a:br>
              <a:rPr lang="es-MX" sz="1400" u="sng" dirty="0">
                <a:solidFill>
                  <a:schemeClr val="tx1"/>
                </a:solidFill>
              </a:rPr>
            </a:br>
            <a:r>
              <a:rPr lang="es-MX" sz="1400" dirty="0"/>
              <a:t/>
            </a:r>
            <a:br>
              <a:rPr lang="es-MX" sz="1400" dirty="0"/>
            </a:br>
            <a:r>
              <a:rPr lang="es-MX" sz="1600" dirty="0"/>
              <a:t>-Los alumnos deberán comprender la base científica y los propósitos de las aplicaciones de la clonación para poder formar un criterio solido acerca de las implicaciones éticas de este método</a:t>
            </a:r>
            <a:r>
              <a:rPr lang="es-MX" sz="1600" u="sng" dirty="0">
                <a:solidFill>
                  <a:schemeClr val="tx1"/>
                </a:solidFill>
              </a:rPr>
              <a:t/>
            </a:r>
            <a:br>
              <a:rPr lang="es-MX" sz="1600" u="sng" dirty="0">
                <a:solidFill>
                  <a:schemeClr val="tx1"/>
                </a:solidFill>
              </a:rPr>
            </a:br>
            <a:r>
              <a:rPr lang="es-MX" sz="1600" u="sng" dirty="0">
                <a:solidFill>
                  <a:schemeClr val="tx1"/>
                </a:solidFill>
              </a:rPr>
              <a:t/>
            </a:r>
            <a:br>
              <a:rPr lang="es-MX" sz="1600" u="sng" dirty="0">
                <a:solidFill>
                  <a:schemeClr val="tx1"/>
                </a:solidFill>
              </a:rPr>
            </a:br>
            <a:r>
              <a:rPr lang="es-MX" sz="1600" dirty="0"/>
              <a:t>- Entender todas las implicaciones éticas y morales que implica la clonación de seres humanos.</a:t>
            </a:r>
            <a:br>
              <a:rPr lang="es-MX" sz="1600" dirty="0"/>
            </a:br>
            <a:r>
              <a:rPr lang="es-MX" sz="1600" dirty="0"/>
              <a:t>-Analizar las repercusiones económicas de las familias y si vale la pena.</a:t>
            </a:r>
            <a:br>
              <a:rPr lang="es-MX" sz="1600" dirty="0"/>
            </a:br>
            <a:r>
              <a:rPr lang="es-MX" sz="1600" dirty="0"/>
              <a:t>-Explicar los problemas morales y psicológicos que conlleva el no tener un duelo frente a una perdida.</a:t>
            </a:r>
            <a:br>
              <a:rPr lang="es-MX" sz="1600" dirty="0"/>
            </a:br>
            <a:r>
              <a:rPr lang="es-MX" sz="1600" dirty="0"/>
              <a:t>* Se escucharán diversas opiniones para poder debatirlas con argumentos éticos y morales, debido a que la clonación debe ser aceptada desde el punto de vista moral, antes de ser llevada a cabo por la ciencia.</a:t>
            </a:r>
            <a:endParaRPr lang="es-MX" sz="1600" u="sng" dirty="0">
              <a:solidFill>
                <a:schemeClr val="tx1"/>
              </a:solidFill>
            </a:endParaRPr>
          </a:p>
        </p:txBody>
      </p:sp>
      <p:sp>
        <p:nvSpPr>
          <p:cNvPr id="25603" name="2 Subtítulo">
            <a:extLst>
              <a:ext uri="{FF2B5EF4-FFF2-40B4-BE49-F238E27FC236}">
                <a16:creationId xmlns="" xmlns:a16="http://schemas.microsoft.com/office/drawing/2014/main" id="{CCD02B40-2928-4036-B116-74566A62DE14}"/>
              </a:ext>
            </a:extLst>
          </p:cNvPr>
          <p:cNvSpPr>
            <a:spLocks noGrp="1"/>
          </p:cNvSpPr>
          <p:nvPr>
            <p:ph type="subTitle" idx="1"/>
          </p:nvPr>
        </p:nvSpPr>
        <p:spPr>
          <a:xfrm>
            <a:off x="3048000" y="5003800"/>
            <a:ext cx="8229600" cy="1371600"/>
          </a:xfrm>
        </p:spPr>
        <p:txBody>
          <a:bodyPr/>
          <a:lstStyle/>
          <a:p>
            <a:endParaRPr lang="es-MX" altLang="es-MX"/>
          </a:p>
        </p:txBody>
      </p:sp>
      <p:sp>
        <p:nvSpPr>
          <p:cNvPr id="25604" name="3 CuadroTexto">
            <a:extLst>
              <a:ext uri="{FF2B5EF4-FFF2-40B4-BE49-F238E27FC236}">
                <a16:creationId xmlns="" xmlns:a16="http://schemas.microsoft.com/office/drawing/2014/main" id="{3E2294CC-A929-4472-A8DC-BF1BDD915F16}"/>
              </a:ext>
            </a:extLst>
          </p:cNvPr>
          <p:cNvSpPr txBox="1">
            <a:spLocks noChangeArrowheads="1"/>
          </p:cNvSpPr>
          <p:nvPr/>
        </p:nvSpPr>
        <p:spPr bwMode="auto">
          <a:xfrm>
            <a:off x="1952625" y="571500"/>
            <a:ext cx="4413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18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 xmlns:a16="http://schemas.microsoft.com/office/drawing/2014/main" id="{4B9F56E0-FCA9-4D53-B116-3B8E0E1C0DD0}"/>
              </a:ext>
            </a:extLst>
          </p:cNvPr>
          <p:cNvSpPr>
            <a:spLocks noGrp="1"/>
          </p:cNvSpPr>
          <p:nvPr>
            <p:ph type="ctrTitle"/>
          </p:nvPr>
        </p:nvSpPr>
        <p:spPr>
          <a:xfrm>
            <a:off x="3048000" y="3124200"/>
            <a:ext cx="8229600" cy="3090863"/>
          </a:xfrm>
        </p:spPr>
        <p:txBody>
          <a:bodyPr>
            <a:normAutofit fontScale="90000"/>
          </a:bodyPr>
          <a:lstStyle/>
          <a:p>
            <a:pPr>
              <a:defRPr/>
            </a:pPr>
            <a:r>
              <a:rPr lang="es-MX" sz="1800" u="sng" dirty="0">
                <a:solidFill>
                  <a:schemeClr val="tx1"/>
                </a:solidFill>
              </a:rPr>
              <a:t>5.e Pregunta generadora, pregunta guía, problema a abordar, asunto a resolver o a probar, propuesta, etcétera, del proyecto a realizar.</a:t>
            </a:r>
            <a:r>
              <a:rPr lang="es-MX" sz="1600" u="sng" dirty="0">
                <a:solidFill>
                  <a:schemeClr val="tx1"/>
                </a:solidFill>
              </a:rPr>
              <a:t/>
            </a:r>
            <a:br>
              <a:rPr lang="es-MX" sz="1600" u="sng" dirty="0">
                <a:solidFill>
                  <a:schemeClr val="tx1"/>
                </a:solidFill>
              </a:rPr>
            </a:br>
            <a:r>
              <a:rPr lang="es-MX" sz="1600" u="sng" dirty="0">
                <a:solidFill>
                  <a:schemeClr val="tx1"/>
                </a:solidFill>
              </a:rPr>
              <a:t/>
            </a:r>
            <a:br>
              <a:rPr lang="es-MX" sz="1600" u="sng" dirty="0">
                <a:solidFill>
                  <a:schemeClr val="tx1"/>
                </a:solidFill>
              </a:rPr>
            </a:br>
            <a:r>
              <a:rPr lang="es-MX" sz="1600" u="sng" dirty="0">
                <a:solidFill>
                  <a:schemeClr val="tx1"/>
                </a:solidFill>
              </a:rPr>
              <a:t>INGLÉS</a:t>
            </a:r>
            <a:br>
              <a:rPr lang="es-MX" sz="1600" u="sng" dirty="0">
                <a:solidFill>
                  <a:schemeClr val="tx1"/>
                </a:solidFill>
              </a:rPr>
            </a:br>
            <a:r>
              <a:rPr lang="es-MX" sz="1600" u="sng" dirty="0">
                <a:solidFill>
                  <a:schemeClr val="tx1"/>
                </a:solidFill>
              </a:rPr>
              <a:t/>
            </a:r>
            <a:br>
              <a:rPr lang="es-MX" sz="1600" u="sng" dirty="0">
                <a:solidFill>
                  <a:schemeClr val="tx1"/>
                </a:solidFill>
              </a:rPr>
            </a:br>
            <a:r>
              <a:rPr lang="es-MX" sz="1800" dirty="0"/>
              <a:t>¿Crees que el idioma es una barrera para comprender este tema en especial?</a:t>
            </a:r>
            <a:br>
              <a:rPr lang="es-MX" sz="1800" dirty="0"/>
            </a:br>
            <a:r>
              <a:rPr lang="es-MX" sz="1800" dirty="0"/>
              <a:t/>
            </a:r>
            <a:br>
              <a:rPr lang="es-MX" sz="1800" dirty="0"/>
            </a:br>
            <a:r>
              <a:rPr lang="es-MX" sz="1800" u="sng" dirty="0">
                <a:solidFill>
                  <a:schemeClr val="tx1"/>
                </a:solidFill>
              </a:rPr>
              <a:t>QUÍMICA</a:t>
            </a:r>
            <a:br>
              <a:rPr lang="es-MX" sz="1800" u="sng" dirty="0">
                <a:solidFill>
                  <a:schemeClr val="tx1"/>
                </a:solidFill>
              </a:rPr>
            </a:br>
            <a:r>
              <a:rPr lang="es-MX" sz="1800" u="sng" dirty="0">
                <a:solidFill>
                  <a:schemeClr val="tx1"/>
                </a:solidFill>
              </a:rPr>
              <a:t/>
            </a:r>
            <a:br>
              <a:rPr lang="es-MX" sz="1800" u="sng" dirty="0">
                <a:solidFill>
                  <a:schemeClr val="tx1"/>
                </a:solidFill>
              </a:rPr>
            </a:br>
            <a:r>
              <a:rPr lang="es-MX" sz="1600" dirty="0"/>
              <a:t>¿Es la clonación un método de la ingeniera genética el cual puede tener grandes</a:t>
            </a:r>
            <a:br>
              <a:rPr lang="es-MX" sz="1600" dirty="0"/>
            </a:br>
            <a:r>
              <a:rPr lang="es-MX" sz="1600" dirty="0"/>
              <a:t>aplicaciones relevantes que beneficien a la humanidad?</a:t>
            </a:r>
            <a:br>
              <a:rPr lang="es-MX" sz="1600" dirty="0"/>
            </a:br>
            <a:r>
              <a:rPr lang="es-MX" sz="1600" dirty="0"/>
              <a:t/>
            </a:r>
            <a:br>
              <a:rPr lang="es-MX" sz="1600" dirty="0"/>
            </a:br>
            <a:r>
              <a:rPr lang="es-MX" sz="1600" u="sng" dirty="0">
                <a:solidFill>
                  <a:schemeClr val="tx1"/>
                </a:solidFill>
              </a:rPr>
              <a:t>BIOLOGÍA</a:t>
            </a:r>
            <a:br>
              <a:rPr lang="es-MX" sz="1600" u="sng" dirty="0">
                <a:solidFill>
                  <a:schemeClr val="tx1"/>
                </a:solidFill>
              </a:rPr>
            </a:br>
            <a:r>
              <a:rPr lang="es-MX" sz="1600" u="sng" dirty="0">
                <a:solidFill>
                  <a:schemeClr val="tx1"/>
                </a:solidFill>
              </a:rPr>
              <a:t/>
            </a:r>
            <a:br>
              <a:rPr lang="es-MX" sz="1600" u="sng" dirty="0">
                <a:solidFill>
                  <a:schemeClr val="tx1"/>
                </a:solidFill>
              </a:rPr>
            </a:br>
            <a:r>
              <a:rPr lang="es-MX" sz="1600" dirty="0"/>
              <a:t>¿La clonación pone en peligro la seguridad biológica y el orden social?</a:t>
            </a:r>
            <a:br>
              <a:rPr lang="es-MX" sz="1600" dirty="0"/>
            </a:br>
            <a:r>
              <a:rPr lang="es-MX" sz="1600" dirty="0"/>
              <a:t/>
            </a:r>
            <a:br>
              <a:rPr lang="es-MX" sz="1600" dirty="0"/>
            </a:br>
            <a:r>
              <a:rPr lang="es-MX" sz="1600" u="sng" dirty="0">
                <a:solidFill>
                  <a:schemeClr val="tx1"/>
                </a:solidFill>
              </a:rPr>
              <a:t>ÉTICA</a:t>
            </a:r>
            <a:br>
              <a:rPr lang="es-MX" sz="1600" u="sng" dirty="0">
                <a:solidFill>
                  <a:schemeClr val="tx1"/>
                </a:solidFill>
              </a:rPr>
            </a:br>
            <a:r>
              <a:rPr lang="es-MX" sz="1600" u="sng" dirty="0">
                <a:solidFill>
                  <a:schemeClr val="tx1"/>
                </a:solidFill>
              </a:rPr>
              <a:t/>
            </a:r>
            <a:br>
              <a:rPr lang="es-MX" sz="1600" u="sng" dirty="0">
                <a:solidFill>
                  <a:schemeClr val="tx1"/>
                </a:solidFill>
              </a:rPr>
            </a:br>
            <a:r>
              <a:rPr lang="es-MX" sz="1600" dirty="0"/>
              <a:t>¿Cuál es la repercusión moral en la sociedad de la clonación?</a:t>
            </a:r>
            <a:r>
              <a:rPr lang="es-MX" sz="1800" u="sng" dirty="0">
                <a:solidFill>
                  <a:schemeClr val="tx1"/>
                </a:solidFill>
              </a:rPr>
              <a:t/>
            </a:r>
            <a:br>
              <a:rPr lang="es-MX" sz="1800" u="sng" dirty="0">
                <a:solidFill>
                  <a:schemeClr val="tx1"/>
                </a:solidFill>
              </a:rPr>
            </a:br>
            <a:r>
              <a:rPr lang="es-MX" sz="1800" u="sng" dirty="0">
                <a:solidFill>
                  <a:schemeClr val="tx1"/>
                </a:solidFill>
              </a:rPr>
              <a:t/>
            </a:r>
            <a:br>
              <a:rPr lang="es-MX" sz="1800" u="sng" dirty="0">
                <a:solidFill>
                  <a:schemeClr val="tx1"/>
                </a:solidFill>
              </a:rPr>
            </a:br>
            <a:r>
              <a:rPr lang="es-MX" sz="1800" u="sng" dirty="0">
                <a:solidFill>
                  <a:schemeClr val="tx1"/>
                </a:solidFill>
              </a:rPr>
              <a:t/>
            </a:r>
            <a:br>
              <a:rPr lang="es-MX" sz="1800" u="sng" dirty="0">
                <a:solidFill>
                  <a:schemeClr val="tx1"/>
                </a:solidFill>
              </a:rPr>
            </a:br>
            <a:r>
              <a:rPr lang="es-MX" sz="1800" u="sng" dirty="0">
                <a:solidFill>
                  <a:schemeClr val="tx1"/>
                </a:solidFill>
              </a:rPr>
              <a:t/>
            </a:r>
            <a:br>
              <a:rPr lang="es-MX" sz="1800" u="sng" dirty="0">
                <a:solidFill>
                  <a:schemeClr val="tx1"/>
                </a:solidFill>
              </a:rPr>
            </a:br>
            <a:endParaRPr lang="es-MX" sz="1800" dirty="0">
              <a:solidFill>
                <a:schemeClr val="tx1"/>
              </a:solidFill>
            </a:endParaRPr>
          </a:p>
        </p:txBody>
      </p:sp>
      <p:sp>
        <p:nvSpPr>
          <p:cNvPr id="26627" name="2 Subtítulo">
            <a:extLst>
              <a:ext uri="{FF2B5EF4-FFF2-40B4-BE49-F238E27FC236}">
                <a16:creationId xmlns="" xmlns:a16="http://schemas.microsoft.com/office/drawing/2014/main" id="{66AF5424-C9AB-40CA-AED6-70AA277A4294}"/>
              </a:ext>
            </a:extLst>
          </p:cNvPr>
          <p:cNvSpPr>
            <a:spLocks noGrp="1"/>
          </p:cNvSpPr>
          <p:nvPr>
            <p:ph type="subTitle" idx="1"/>
          </p:nvPr>
        </p:nvSpPr>
        <p:spPr>
          <a:xfrm>
            <a:off x="3048000" y="5003800"/>
            <a:ext cx="8229600" cy="1371600"/>
          </a:xfrm>
        </p:spPr>
        <p:txBody>
          <a:bodyPr/>
          <a:lstStyle/>
          <a:p>
            <a:endParaRPr lang="es-MX" altLang="es-MX"/>
          </a:p>
        </p:txBody>
      </p:sp>
      <p:sp>
        <p:nvSpPr>
          <p:cNvPr id="26628" name="3 CuadroTexto">
            <a:extLst>
              <a:ext uri="{FF2B5EF4-FFF2-40B4-BE49-F238E27FC236}">
                <a16:creationId xmlns="" xmlns:a16="http://schemas.microsoft.com/office/drawing/2014/main" id="{1DA9F040-D3BF-49C0-9D27-B04444CF855D}"/>
              </a:ext>
            </a:extLst>
          </p:cNvPr>
          <p:cNvSpPr txBox="1">
            <a:spLocks noChangeArrowheads="1"/>
          </p:cNvSpPr>
          <p:nvPr/>
        </p:nvSpPr>
        <p:spPr bwMode="auto">
          <a:xfrm>
            <a:off x="1881188" y="642938"/>
            <a:ext cx="4413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19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a:extLst>
              <a:ext uri="{FF2B5EF4-FFF2-40B4-BE49-F238E27FC236}">
                <a16:creationId xmlns="" xmlns:a16="http://schemas.microsoft.com/office/drawing/2014/main" id="{2832C1E4-6BB0-49D9-B3BB-6FCE05AD59EB}"/>
              </a:ext>
            </a:extLst>
          </p:cNvPr>
          <p:cNvGraphicFramePr/>
          <p:nvPr/>
        </p:nvGraphicFramePr>
        <p:xfrm>
          <a:off x="3309918" y="1500173"/>
          <a:ext cx="7286676" cy="3643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1" name="6 CuadroTexto">
            <a:extLst>
              <a:ext uri="{FF2B5EF4-FFF2-40B4-BE49-F238E27FC236}">
                <a16:creationId xmlns="" xmlns:a16="http://schemas.microsoft.com/office/drawing/2014/main" id="{E2D5D390-B960-4BC6-B08C-D69002A50959}"/>
              </a:ext>
            </a:extLst>
          </p:cNvPr>
          <p:cNvSpPr txBox="1">
            <a:spLocks noChangeArrowheads="1"/>
          </p:cNvSpPr>
          <p:nvPr/>
        </p:nvSpPr>
        <p:spPr bwMode="auto">
          <a:xfrm>
            <a:off x="1952625" y="500063"/>
            <a:ext cx="3127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 xmlns:a16="http://schemas.microsoft.com/office/drawing/2014/main" id="{349DBD95-2500-4DBF-805C-823FDE89EC06}"/>
              </a:ext>
            </a:extLst>
          </p:cNvPr>
          <p:cNvSpPr>
            <a:spLocks noGrp="1"/>
          </p:cNvSpPr>
          <p:nvPr>
            <p:ph type="ctrTitle"/>
          </p:nvPr>
        </p:nvSpPr>
        <p:spPr>
          <a:xfrm flipV="1">
            <a:off x="3024188" y="5037138"/>
            <a:ext cx="8229600" cy="749300"/>
          </a:xfrm>
        </p:spPr>
        <p:txBody>
          <a:bodyPr/>
          <a:lstStyle/>
          <a:p>
            <a:pPr>
              <a:defRPr/>
            </a:pPr>
            <a:r>
              <a:rPr lang="es-MX" sz="1800" u="sng" dirty="0">
                <a:solidFill>
                  <a:schemeClr val="tx1"/>
                </a:solidFill>
              </a:rPr>
              <a:t/>
            </a:r>
            <a:br>
              <a:rPr lang="es-MX" sz="1800" u="sng" dirty="0">
                <a:solidFill>
                  <a:schemeClr val="tx1"/>
                </a:solidFill>
              </a:rPr>
            </a:br>
            <a:endParaRPr lang="es-MX" sz="1800" dirty="0">
              <a:solidFill>
                <a:schemeClr val="tx1"/>
              </a:solidFill>
            </a:endParaRPr>
          </a:p>
        </p:txBody>
      </p:sp>
      <p:sp>
        <p:nvSpPr>
          <p:cNvPr id="27651" name="2 Subtítulo">
            <a:extLst>
              <a:ext uri="{FF2B5EF4-FFF2-40B4-BE49-F238E27FC236}">
                <a16:creationId xmlns="" xmlns:a16="http://schemas.microsoft.com/office/drawing/2014/main" id="{7F7B8BBA-DEF6-4389-96F5-D0C01EA2ABE4}"/>
              </a:ext>
            </a:extLst>
          </p:cNvPr>
          <p:cNvSpPr>
            <a:spLocks noGrp="1"/>
          </p:cNvSpPr>
          <p:nvPr>
            <p:ph type="subTitle" idx="1"/>
          </p:nvPr>
        </p:nvSpPr>
        <p:spPr>
          <a:xfrm>
            <a:off x="3048000" y="5003800"/>
            <a:ext cx="8229600" cy="1371600"/>
          </a:xfrm>
        </p:spPr>
        <p:txBody>
          <a:bodyPr/>
          <a:lstStyle/>
          <a:p>
            <a:endParaRPr lang="es-MX" altLang="es-MX"/>
          </a:p>
        </p:txBody>
      </p:sp>
      <p:graphicFrame>
        <p:nvGraphicFramePr>
          <p:cNvPr id="4" name="3 Diagrama">
            <a:extLst>
              <a:ext uri="{FF2B5EF4-FFF2-40B4-BE49-F238E27FC236}">
                <a16:creationId xmlns="" xmlns:a16="http://schemas.microsoft.com/office/drawing/2014/main" id="{F0156D39-F4C1-4F60-93D5-CC7D9051547F}"/>
              </a:ext>
            </a:extLst>
          </p:cNvPr>
          <p:cNvGraphicFramePr/>
          <p:nvPr/>
        </p:nvGraphicFramePr>
        <p:xfrm>
          <a:off x="3167042" y="1428736"/>
          <a:ext cx="8143932"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3" name="5 CuadroTexto">
            <a:extLst>
              <a:ext uri="{FF2B5EF4-FFF2-40B4-BE49-F238E27FC236}">
                <a16:creationId xmlns="" xmlns:a16="http://schemas.microsoft.com/office/drawing/2014/main" id="{6E020297-C2DC-4ADA-BED1-5CC56851AF9E}"/>
              </a:ext>
            </a:extLst>
          </p:cNvPr>
          <p:cNvSpPr txBox="1">
            <a:spLocks noChangeArrowheads="1"/>
          </p:cNvSpPr>
          <p:nvPr/>
        </p:nvSpPr>
        <p:spPr bwMode="auto">
          <a:xfrm>
            <a:off x="3095625" y="500063"/>
            <a:ext cx="8215313"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sz="2000" b="1" u="sng"/>
              <a:t>5.f Contenido. Temas y productos propuestos, organizados en forma cronológica. </a:t>
            </a:r>
          </a:p>
        </p:txBody>
      </p:sp>
      <p:sp>
        <p:nvSpPr>
          <p:cNvPr id="27654" name="6 CuadroTexto">
            <a:extLst>
              <a:ext uri="{FF2B5EF4-FFF2-40B4-BE49-F238E27FC236}">
                <a16:creationId xmlns="" xmlns:a16="http://schemas.microsoft.com/office/drawing/2014/main" id="{15FB5822-E3FE-4665-A831-5E98444F514F}"/>
              </a:ext>
            </a:extLst>
          </p:cNvPr>
          <p:cNvSpPr txBox="1">
            <a:spLocks noChangeArrowheads="1"/>
          </p:cNvSpPr>
          <p:nvPr/>
        </p:nvSpPr>
        <p:spPr bwMode="auto">
          <a:xfrm>
            <a:off x="1952625" y="642938"/>
            <a:ext cx="4413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20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 xmlns:a16="http://schemas.microsoft.com/office/drawing/2014/main" id="{40702D82-C23C-4870-9206-5DEA67498296}"/>
              </a:ext>
            </a:extLst>
          </p:cNvPr>
          <p:cNvSpPr>
            <a:spLocks noGrp="1"/>
          </p:cNvSpPr>
          <p:nvPr>
            <p:ph type="ctrTitle"/>
          </p:nvPr>
        </p:nvSpPr>
        <p:spPr>
          <a:xfrm>
            <a:off x="3048000" y="2000250"/>
            <a:ext cx="8229600" cy="1928813"/>
          </a:xfrm>
        </p:spPr>
        <p:txBody>
          <a:bodyPr/>
          <a:lstStyle/>
          <a:p>
            <a:pPr algn="ctr">
              <a:defRPr/>
            </a:pPr>
            <a:r>
              <a:rPr lang="es-MX" sz="3200" dirty="0">
                <a:solidFill>
                  <a:schemeClr val="accent1"/>
                </a:solidFill>
              </a:rPr>
              <a:t>3ª REUNION DE TRABAJO</a:t>
            </a:r>
          </a:p>
        </p:txBody>
      </p:sp>
      <p:sp>
        <p:nvSpPr>
          <p:cNvPr id="28675" name="2 Subtítulo">
            <a:extLst>
              <a:ext uri="{FF2B5EF4-FFF2-40B4-BE49-F238E27FC236}">
                <a16:creationId xmlns="" xmlns:a16="http://schemas.microsoft.com/office/drawing/2014/main" id="{EAD05AF7-61A1-4D06-BEA3-C43FAA023772}"/>
              </a:ext>
            </a:extLst>
          </p:cNvPr>
          <p:cNvSpPr>
            <a:spLocks noGrp="1"/>
          </p:cNvSpPr>
          <p:nvPr>
            <p:ph type="subTitle" idx="1"/>
          </p:nvPr>
        </p:nvSpPr>
        <p:spPr>
          <a:xfrm>
            <a:off x="3048000" y="5003800"/>
            <a:ext cx="8229600" cy="1371600"/>
          </a:xfrm>
        </p:spPr>
        <p:txBody>
          <a:bodyPr/>
          <a:lstStyle/>
          <a:p>
            <a:endParaRPr lang="es-MX" altLang="es-MX"/>
          </a:p>
        </p:txBody>
      </p:sp>
      <p:sp>
        <p:nvSpPr>
          <p:cNvPr id="28676" name="3 CuadroTexto">
            <a:extLst>
              <a:ext uri="{FF2B5EF4-FFF2-40B4-BE49-F238E27FC236}">
                <a16:creationId xmlns="" xmlns:a16="http://schemas.microsoft.com/office/drawing/2014/main" id="{9BF525EB-53E3-49A9-A3A5-206667C1956E}"/>
              </a:ext>
            </a:extLst>
          </p:cNvPr>
          <p:cNvSpPr txBox="1">
            <a:spLocks noChangeArrowheads="1"/>
          </p:cNvSpPr>
          <p:nvPr/>
        </p:nvSpPr>
        <p:spPr bwMode="auto">
          <a:xfrm>
            <a:off x="1881188" y="571500"/>
            <a:ext cx="4413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21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 xmlns:a16="http://schemas.microsoft.com/office/drawing/2014/main" id="{70B9FC2B-A969-4FA8-8717-220FE0BDDCC7}"/>
              </a:ext>
            </a:extLst>
          </p:cNvPr>
          <p:cNvSpPr>
            <a:spLocks noGrp="1"/>
          </p:cNvSpPr>
          <p:nvPr>
            <p:ph type="ctrTitle"/>
          </p:nvPr>
        </p:nvSpPr>
        <p:spPr>
          <a:xfrm>
            <a:off x="3048000" y="3124200"/>
            <a:ext cx="8229600" cy="1893888"/>
          </a:xfrm>
        </p:spPr>
        <p:txBody>
          <a:bodyPr>
            <a:normAutofit fontScale="90000"/>
          </a:bodyPr>
          <a:lstStyle/>
          <a:p>
            <a:pPr>
              <a:defRPr/>
            </a:pPr>
            <a:r>
              <a:rPr lang="es-MX" sz="3200" dirty="0">
                <a:solidFill>
                  <a:schemeClr val="accent1"/>
                </a:solidFill>
              </a:rPr>
              <a:t>5.g Formatos e instrumentos para/con la planeación, seguimiento, evaluación, autoevaluación y </a:t>
            </a:r>
            <a:r>
              <a:rPr lang="es-MX" sz="3200" dirty="0" err="1">
                <a:solidFill>
                  <a:schemeClr val="accent1"/>
                </a:solidFill>
              </a:rPr>
              <a:t>coevaluación</a:t>
            </a:r>
            <a:r>
              <a:rPr lang="es-MX" sz="3200" dirty="0">
                <a:solidFill>
                  <a:schemeClr val="accent1"/>
                </a:solidFill>
              </a:rPr>
              <a:t>.</a:t>
            </a:r>
            <a:br>
              <a:rPr lang="es-MX" sz="3200" dirty="0">
                <a:solidFill>
                  <a:schemeClr val="accent1"/>
                </a:solidFill>
              </a:rPr>
            </a:br>
            <a:r>
              <a:rPr lang="es-MX" sz="3200" dirty="0">
                <a:solidFill>
                  <a:schemeClr val="accent1"/>
                </a:solidFill>
              </a:rPr>
              <a:t> </a:t>
            </a:r>
            <a:r>
              <a:rPr lang="es-MX" sz="3200" dirty="0"/>
              <a:t/>
            </a:r>
            <a:br>
              <a:rPr lang="es-MX" sz="3200" dirty="0"/>
            </a:br>
            <a:r>
              <a:rPr lang="es-MX" sz="3200" dirty="0"/>
              <a:t> </a:t>
            </a:r>
            <a:endParaRPr lang="es-MX" dirty="0"/>
          </a:p>
        </p:txBody>
      </p:sp>
      <p:sp>
        <p:nvSpPr>
          <p:cNvPr id="29699" name="2 Subtítulo">
            <a:extLst>
              <a:ext uri="{FF2B5EF4-FFF2-40B4-BE49-F238E27FC236}">
                <a16:creationId xmlns="" xmlns:a16="http://schemas.microsoft.com/office/drawing/2014/main" id="{1153D53C-985F-4F2E-9C1A-70B1CCB7BEEC}"/>
              </a:ext>
            </a:extLst>
          </p:cNvPr>
          <p:cNvSpPr>
            <a:spLocks noGrp="1"/>
          </p:cNvSpPr>
          <p:nvPr>
            <p:ph type="subTitle" idx="1"/>
          </p:nvPr>
        </p:nvSpPr>
        <p:spPr>
          <a:xfrm>
            <a:off x="3048000" y="5003800"/>
            <a:ext cx="8229600" cy="1371600"/>
          </a:xfrm>
        </p:spPr>
        <p:txBody>
          <a:bodyPr/>
          <a:lstStyle/>
          <a:p>
            <a:endParaRPr lang="es-MX" altLang="es-MX"/>
          </a:p>
        </p:txBody>
      </p:sp>
      <p:sp>
        <p:nvSpPr>
          <p:cNvPr id="29700" name="4 CuadroTexto">
            <a:extLst>
              <a:ext uri="{FF2B5EF4-FFF2-40B4-BE49-F238E27FC236}">
                <a16:creationId xmlns="" xmlns:a16="http://schemas.microsoft.com/office/drawing/2014/main" id="{4B9B3B21-B433-4D32-8B6B-BF01B373FDA1}"/>
              </a:ext>
            </a:extLst>
          </p:cNvPr>
          <p:cNvSpPr txBox="1">
            <a:spLocks noChangeArrowheads="1"/>
          </p:cNvSpPr>
          <p:nvPr/>
        </p:nvSpPr>
        <p:spPr bwMode="auto">
          <a:xfrm>
            <a:off x="1881188" y="714375"/>
            <a:ext cx="4413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22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 xmlns:a16="http://schemas.microsoft.com/office/drawing/2014/main" id="{3F04EC5A-70DF-4D81-BA52-CECC815FF3B1}"/>
              </a:ext>
            </a:extLst>
          </p:cNvPr>
          <p:cNvSpPr>
            <a:spLocks noGrp="1"/>
          </p:cNvSpPr>
          <p:nvPr>
            <p:ph type="ctrTitle"/>
          </p:nvPr>
        </p:nvSpPr>
        <p:spPr>
          <a:xfrm>
            <a:off x="3048000" y="357188"/>
            <a:ext cx="8229600" cy="1214437"/>
          </a:xfrm>
        </p:spPr>
        <p:txBody>
          <a:bodyPr>
            <a:normAutofit fontScale="90000"/>
          </a:bodyPr>
          <a:lstStyle/>
          <a:p>
            <a:pPr algn="ctr">
              <a:defRPr/>
            </a:pPr>
            <a:r>
              <a:rPr lang="es-ES_tradnl" sz="2200" dirty="0"/>
              <a:t>Formato: </a:t>
            </a:r>
            <a:r>
              <a:rPr lang="es-MX" sz="2200" dirty="0"/>
              <a:t>Planeación</a:t>
            </a:r>
            <a:r>
              <a:rPr lang="es-ES" sz="2200" dirty="0"/>
              <a:t> general de proyecto interdisciplinario</a:t>
            </a:r>
            <a:r>
              <a:rPr lang="es-ES_tradnl" dirty="0"/>
              <a:t/>
            </a:r>
            <a:br>
              <a:rPr lang="es-ES_tradnl" dirty="0"/>
            </a:br>
            <a:endParaRPr lang="es-MX" dirty="0"/>
          </a:p>
        </p:txBody>
      </p:sp>
      <p:sp>
        <p:nvSpPr>
          <p:cNvPr id="30724" name="3 CuadroTexto">
            <a:extLst>
              <a:ext uri="{FF2B5EF4-FFF2-40B4-BE49-F238E27FC236}">
                <a16:creationId xmlns="" xmlns:a16="http://schemas.microsoft.com/office/drawing/2014/main" id="{FE930562-8821-4A67-B91D-6FB0E43FEA52}"/>
              </a:ext>
            </a:extLst>
          </p:cNvPr>
          <p:cNvSpPr txBox="1">
            <a:spLocks noChangeArrowheads="1"/>
          </p:cNvSpPr>
          <p:nvPr/>
        </p:nvSpPr>
        <p:spPr bwMode="auto">
          <a:xfrm>
            <a:off x="1952625" y="642938"/>
            <a:ext cx="4413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23</a:t>
            </a:r>
          </a:p>
        </p:txBody>
      </p:sp>
      <p:pic>
        <p:nvPicPr>
          <p:cNvPr id="1026" name="Picture 2"/>
          <p:cNvPicPr>
            <a:picLocks noChangeAspect="1" noChangeArrowheads="1"/>
          </p:cNvPicPr>
          <p:nvPr/>
        </p:nvPicPr>
        <p:blipFill>
          <a:blip r:embed="rId2"/>
          <a:srcRect l="11164" t="21484" r="11969" b="25781"/>
          <a:stretch>
            <a:fillRect/>
          </a:stretch>
        </p:blipFill>
        <p:spPr bwMode="auto">
          <a:xfrm>
            <a:off x="1809720" y="1214422"/>
            <a:ext cx="9644130"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dirty="0"/>
          </a:p>
        </p:txBody>
      </p:sp>
      <p:sp>
        <p:nvSpPr>
          <p:cNvPr id="3" name="2 Subtítulo"/>
          <p:cNvSpPr>
            <a:spLocks noGrp="1"/>
          </p:cNvSpPr>
          <p:nvPr>
            <p:ph type="subTitle" idx="1"/>
          </p:nvPr>
        </p:nvSpPr>
        <p:spPr/>
        <p:txBody>
          <a:bodyPr/>
          <a:lstStyle/>
          <a:p>
            <a:endParaRPr lang="es-MX"/>
          </a:p>
        </p:txBody>
      </p:sp>
      <p:pic>
        <p:nvPicPr>
          <p:cNvPr id="2050" name="Picture 2"/>
          <p:cNvPicPr>
            <a:picLocks noChangeAspect="1" noChangeArrowheads="1"/>
          </p:cNvPicPr>
          <p:nvPr/>
        </p:nvPicPr>
        <p:blipFill>
          <a:blip r:embed="rId2"/>
          <a:srcRect l="11164" t="64453" r="11969" b="10156"/>
          <a:stretch>
            <a:fillRect/>
          </a:stretch>
        </p:blipFill>
        <p:spPr bwMode="auto">
          <a:xfrm>
            <a:off x="1809720" y="785794"/>
            <a:ext cx="9644130" cy="5357850"/>
          </a:xfrm>
          <a:prstGeom prst="rect">
            <a:avLst/>
          </a:prstGeom>
          <a:noFill/>
          <a:ln w="9525">
            <a:noFill/>
            <a:miter lim="800000"/>
            <a:headEnd/>
            <a:tailEnd/>
          </a:ln>
          <a:effectLst/>
        </p:spPr>
      </p:pic>
      <p:sp>
        <p:nvSpPr>
          <p:cNvPr id="5" name="4 CuadroTexto"/>
          <p:cNvSpPr txBox="1"/>
          <p:nvPr/>
        </p:nvSpPr>
        <p:spPr>
          <a:xfrm>
            <a:off x="1952596" y="428604"/>
            <a:ext cx="441146" cy="369332"/>
          </a:xfrm>
          <a:prstGeom prst="rect">
            <a:avLst/>
          </a:prstGeom>
          <a:noFill/>
        </p:spPr>
        <p:txBody>
          <a:bodyPr wrap="none" rtlCol="0">
            <a:spAutoFit/>
          </a:bodyPr>
          <a:lstStyle/>
          <a:p>
            <a:r>
              <a:rPr lang="es-MX" dirty="0" smtClean="0"/>
              <a:t>24</a:t>
            </a:r>
            <a:endParaRPr lang="es-MX"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dirty="0"/>
          </a:p>
        </p:txBody>
      </p:sp>
      <p:sp>
        <p:nvSpPr>
          <p:cNvPr id="3" name="2 Subtítulo"/>
          <p:cNvSpPr>
            <a:spLocks noGrp="1"/>
          </p:cNvSpPr>
          <p:nvPr>
            <p:ph type="subTitle" idx="1"/>
          </p:nvPr>
        </p:nvSpPr>
        <p:spPr/>
        <p:txBody>
          <a:bodyPr/>
          <a:lstStyle/>
          <a:p>
            <a:endParaRPr lang="es-MX"/>
          </a:p>
        </p:txBody>
      </p:sp>
      <p:pic>
        <p:nvPicPr>
          <p:cNvPr id="3074" name="Picture 2"/>
          <p:cNvPicPr>
            <a:picLocks noChangeAspect="1" noChangeArrowheads="1"/>
          </p:cNvPicPr>
          <p:nvPr/>
        </p:nvPicPr>
        <p:blipFill>
          <a:blip r:embed="rId2"/>
          <a:srcRect l="11164" t="19531" r="11969" b="37500"/>
          <a:stretch>
            <a:fillRect/>
          </a:stretch>
        </p:blipFill>
        <p:spPr bwMode="auto">
          <a:xfrm>
            <a:off x="1738282" y="142852"/>
            <a:ext cx="9715568" cy="6072230"/>
          </a:xfrm>
          <a:prstGeom prst="rect">
            <a:avLst/>
          </a:prstGeom>
          <a:noFill/>
          <a:ln w="9525">
            <a:noFill/>
            <a:miter lim="800000"/>
            <a:headEnd/>
            <a:tailEnd/>
          </a:ln>
          <a:effectLst/>
        </p:spPr>
      </p:pic>
      <p:sp>
        <p:nvSpPr>
          <p:cNvPr id="5" name="4 CuadroTexto"/>
          <p:cNvSpPr txBox="1"/>
          <p:nvPr/>
        </p:nvSpPr>
        <p:spPr>
          <a:xfrm>
            <a:off x="1952596" y="357166"/>
            <a:ext cx="441146" cy="369332"/>
          </a:xfrm>
          <a:prstGeom prst="rect">
            <a:avLst/>
          </a:prstGeom>
          <a:noFill/>
        </p:spPr>
        <p:txBody>
          <a:bodyPr wrap="none" rtlCol="0">
            <a:spAutoFit/>
          </a:bodyPr>
          <a:lstStyle/>
          <a:p>
            <a:r>
              <a:rPr lang="es-MX" dirty="0" smtClean="0"/>
              <a:t>25</a:t>
            </a:r>
            <a:endParaRPr lang="es-MX"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dirty="0"/>
          </a:p>
        </p:txBody>
      </p:sp>
      <p:sp>
        <p:nvSpPr>
          <p:cNvPr id="3" name="2 Subtítulo"/>
          <p:cNvSpPr>
            <a:spLocks noGrp="1"/>
          </p:cNvSpPr>
          <p:nvPr>
            <p:ph type="subTitle" idx="1"/>
          </p:nvPr>
        </p:nvSpPr>
        <p:spPr/>
        <p:txBody>
          <a:bodyPr/>
          <a:lstStyle/>
          <a:p>
            <a:endParaRPr lang="es-MX"/>
          </a:p>
        </p:txBody>
      </p:sp>
      <p:pic>
        <p:nvPicPr>
          <p:cNvPr id="4098" name="Picture 2"/>
          <p:cNvPicPr>
            <a:picLocks noChangeAspect="1" noChangeArrowheads="1"/>
          </p:cNvPicPr>
          <p:nvPr/>
        </p:nvPicPr>
        <p:blipFill>
          <a:blip r:embed="rId2"/>
          <a:srcRect l="12811" t="27344" r="11969" b="10156"/>
          <a:stretch>
            <a:fillRect/>
          </a:stretch>
        </p:blipFill>
        <p:spPr bwMode="auto">
          <a:xfrm>
            <a:off x="1666844" y="428604"/>
            <a:ext cx="9787006" cy="6215106"/>
          </a:xfrm>
          <a:prstGeom prst="rect">
            <a:avLst/>
          </a:prstGeom>
          <a:noFill/>
          <a:ln w="9525">
            <a:noFill/>
            <a:miter lim="800000"/>
            <a:headEnd/>
            <a:tailEnd/>
          </a:ln>
          <a:effectLst/>
        </p:spPr>
      </p:pic>
      <p:sp>
        <p:nvSpPr>
          <p:cNvPr id="5" name="4 CuadroTexto"/>
          <p:cNvSpPr txBox="1"/>
          <p:nvPr/>
        </p:nvSpPr>
        <p:spPr>
          <a:xfrm>
            <a:off x="1952596" y="357166"/>
            <a:ext cx="441146" cy="369332"/>
          </a:xfrm>
          <a:prstGeom prst="rect">
            <a:avLst/>
          </a:prstGeom>
          <a:noFill/>
        </p:spPr>
        <p:txBody>
          <a:bodyPr wrap="none" rtlCol="0">
            <a:spAutoFit/>
          </a:bodyPr>
          <a:lstStyle/>
          <a:p>
            <a:r>
              <a:rPr lang="es-MX" dirty="0" smtClean="0"/>
              <a:t>26</a:t>
            </a:r>
            <a:endParaRPr lang="es-MX"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dirty="0"/>
          </a:p>
        </p:txBody>
      </p:sp>
      <p:sp>
        <p:nvSpPr>
          <p:cNvPr id="3" name="2 Subtítulo"/>
          <p:cNvSpPr>
            <a:spLocks noGrp="1"/>
          </p:cNvSpPr>
          <p:nvPr>
            <p:ph type="subTitle" idx="1"/>
          </p:nvPr>
        </p:nvSpPr>
        <p:spPr/>
        <p:txBody>
          <a:bodyPr/>
          <a:lstStyle/>
          <a:p>
            <a:endParaRPr lang="es-MX"/>
          </a:p>
        </p:txBody>
      </p:sp>
      <p:pic>
        <p:nvPicPr>
          <p:cNvPr id="5122" name="Picture 2"/>
          <p:cNvPicPr>
            <a:picLocks noChangeAspect="1" noChangeArrowheads="1"/>
          </p:cNvPicPr>
          <p:nvPr/>
        </p:nvPicPr>
        <p:blipFill>
          <a:blip r:embed="rId2"/>
          <a:srcRect l="12811" t="19531" r="11969" b="9179"/>
          <a:stretch>
            <a:fillRect/>
          </a:stretch>
        </p:blipFill>
        <p:spPr bwMode="auto">
          <a:xfrm>
            <a:off x="1666844" y="0"/>
            <a:ext cx="10072758" cy="6643710"/>
          </a:xfrm>
          <a:prstGeom prst="rect">
            <a:avLst/>
          </a:prstGeom>
          <a:noFill/>
          <a:ln w="9525">
            <a:noFill/>
            <a:miter lim="800000"/>
            <a:headEnd/>
            <a:tailEnd/>
          </a:ln>
          <a:effectLst/>
        </p:spPr>
      </p:pic>
      <p:sp>
        <p:nvSpPr>
          <p:cNvPr id="5" name="4 CuadroTexto"/>
          <p:cNvSpPr txBox="1"/>
          <p:nvPr/>
        </p:nvSpPr>
        <p:spPr>
          <a:xfrm>
            <a:off x="1166778" y="285728"/>
            <a:ext cx="441146" cy="369332"/>
          </a:xfrm>
          <a:prstGeom prst="rect">
            <a:avLst/>
          </a:prstGeom>
          <a:noFill/>
        </p:spPr>
        <p:txBody>
          <a:bodyPr wrap="none" rtlCol="0">
            <a:spAutoFit/>
          </a:bodyPr>
          <a:lstStyle/>
          <a:p>
            <a:r>
              <a:rPr lang="es-MX" dirty="0" smtClean="0"/>
              <a:t>27</a:t>
            </a:r>
            <a:endParaRPr lang="es-MX"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dirty="0"/>
          </a:p>
        </p:txBody>
      </p:sp>
      <p:sp>
        <p:nvSpPr>
          <p:cNvPr id="3" name="2 Subtítulo"/>
          <p:cNvSpPr>
            <a:spLocks noGrp="1"/>
          </p:cNvSpPr>
          <p:nvPr>
            <p:ph type="subTitle" idx="1"/>
          </p:nvPr>
        </p:nvSpPr>
        <p:spPr/>
        <p:txBody>
          <a:bodyPr/>
          <a:lstStyle/>
          <a:p>
            <a:endParaRPr lang="es-MX"/>
          </a:p>
        </p:txBody>
      </p:sp>
      <p:pic>
        <p:nvPicPr>
          <p:cNvPr id="6146" name="Picture 2"/>
          <p:cNvPicPr>
            <a:picLocks noChangeAspect="1" noChangeArrowheads="1"/>
          </p:cNvPicPr>
          <p:nvPr/>
        </p:nvPicPr>
        <p:blipFill>
          <a:blip r:embed="rId2"/>
          <a:srcRect l="12811" t="26367" r="11969" b="8203"/>
          <a:stretch>
            <a:fillRect/>
          </a:stretch>
        </p:blipFill>
        <p:spPr bwMode="auto">
          <a:xfrm>
            <a:off x="1666844" y="214290"/>
            <a:ext cx="9787006" cy="6286544"/>
          </a:xfrm>
          <a:prstGeom prst="rect">
            <a:avLst/>
          </a:prstGeom>
          <a:noFill/>
          <a:ln w="9525">
            <a:noFill/>
            <a:miter lim="800000"/>
            <a:headEnd/>
            <a:tailEnd/>
          </a:ln>
          <a:effectLst/>
        </p:spPr>
      </p:pic>
      <p:sp>
        <p:nvSpPr>
          <p:cNvPr id="5" name="4 CuadroTexto"/>
          <p:cNvSpPr txBox="1"/>
          <p:nvPr/>
        </p:nvSpPr>
        <p:spPr>
          <a:xfrm>
            <a:off x="1595406" y="428604"/>
            <a:ext cx="441146" cy="369332"/>
          </a:xfrm>
          <a:prstGeom prst="rect">
            <a:avLst/>
          </a:prstGeom>
          <a:noFill/>
        </p:spPr>
        <p:txBody>
          <a:bodyPr wrap="none" rtlCol="0">
            <a:spAutoFit/>
          </a:bodyPr>
          <a:lstStyle/>
          <a:p>
            <a:r>
              <a:rPr lang="es-MX" dirty="0" smtClean="0"/>
              <a:t>28</a:t>
            </a:r>
            <a:endParaRPr lang="es-MX"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dirty="0"/>
          </a:p>
        </p:txBody>
      </p:sp>
      <p:sp>
        <p:nvSpPr>
          <p:cNvPr id="3" name="2 Subtítulo"/>
          <p:cNvSpPr>
            <a:spLocks noGrp="1"/>
          </p:cNvSpPr>
          <p:nvPr>
            <p:ph type="subTitle" idx="1"/>
          </p:nvPr>
        </p:nvSpPr>
        <p:spPr/>
        <p:txBody>
          <a:bodyPr/>
          <a:lstStyle/>
          <a:p>
            <a:endParaRPr lang="es-MX"/>
          </a:p>
        </p:txBody>
      </p:sp>
      <p:pic>
        <p:nvPicPr>
          <p:cNvPr id="7170" name="Picture 2"/>
          <p:cNvPicPr>
            <a:picLocks noChangeAspect="1" noChangeArrowheads="1"/>
          </p:cNvPicPr>
          <p:nvPr/>
        </p:nvPicPr>
        <p:blipFill>
          <a:blip r:embed="rId2"/>
          <a:srcRect l="11164" t="20508" r="12518" b="48242"/>
          <a:stretch>
            <a:fillRect/>
          </a:stretch>
        </p:blipFill>
        <p:spPr bwMode="auto">
          <a:xfrm>
            <a:off x="1523968" y="1071546"/>
            <a:ext cx="9929882" cy="3000396"/>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l="11017" t="21679" r="12115" b="61719"/>
          <a:stretch>
            <a:fillRect/>
          </a:stretch>
        </p:blipFill>
        <p:spPr bwMode="auto">
          <a:xfrm>
            <a:off x="1523968" y="3786190"/>
            <a:ext cx="9929882" cy="1714512"/>
          </a:xfrm>
          <a:prstGeom prst="rect">
            <a:avLst/>
          </a:prstGeom>
          <a:noFill/>
          <a:ln w="9525">
            <a:noFill/>
            <a:miter lim="800000"/>
            <a:headEnd/>
            <a:tailEnd/>
          </a:ln>
          <a:effectLst/>
        </p:spPr>
      </p:pic>
      <p:sp>
        <p:nvSpPr>
          <p:cNvPr id="6" name="5 CuadroTexto"/>
          <p:cNvSpPr txBox="1"/>
          <p:nvPr/>
        </p:nvSpPr>
        <p:spPr>
          <a:xfrm>
            <a:off x="1595406" y="428604"/>
            <a:ext cx="441146" cy="369332"/>
          </a:xfrm>
          <a:prstGeom prst="rect">
            <a:avLst/>
          </a:prstGeom>
          <a:noFill/>
        </p:spPr>
        <p:txBody>
          <a:bodyPr wrap="none" rtlCol="0">
            <a:spAutoFit/>
          </a:bodyPr>
          <a:lstStyle/>
          <a:p>
            <a:r>
              <a:rPr lang="es-MX" dirty="0" smtClean="0"/>
              <a:t>29</a:t>
            </a:r>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 xmlns:a16="http://schemas.microsoft.com/office/drawing/2014/main" id="{7D300FDE-4538-4F42-AAB7-2C78203EC42E}"/>
              </a:ext>
            </a:extLst>
          </p:cNvPr>
          <p:cNvSpPr>
            <a:spLocks noGrp="1"/>
          </p:cNvSpPr>
          <p:nvPr>
            <p:ph type="ctrTitle"/>
          </p:nvPr>
        </p:nvSpPr>
        <p:spPr>
          <a:xfrm>
            <a:off x="3048000" y="1857375"/>
            <a:ext cx="8229600" cy="2357438"/>
          </a:xfrm>
        </p:spPr>
        <p:txBody>
          <a:bodyPr/>
          <a:lstStyle/>
          <a:p>
            <a:pPr algn="ctr">
              <a:defRPr/>
            </a:pPr>
            <a:r>
              <a:rPr lang="es-MX" dirty="0">
                <a:solidFill>
                  <a:schemeClr val="accent1"/>
                </a:solidFill>
              </a:rPr>
              <a:t>CICLO ESCOLAR 2018-2019</a:t>
            </a:r>
            <a:br>
              <a:rPr lang="es-MX" dirty="0">
                <a:solidFill>
                  <a:schemeClr val="accent1"/>
                </a:solidFill>
              </a:rPr>
            </a:br>
            <a:r>
              <a:rPr lang="es-MX" dirty="0">
                <a:solidFill>
                  <a:schemeClr val="accent1"/>
                </a:solidFill>
              </a:rPr>
              <a:t/>
            </a:r>
            <a:br>
              <a:rPr lang="es-MX" dirty="0">
                <a:solidFill>
                  <a:schemeClr val="accent1"/>
                </a:solidFill>
              </a:rPr>
            </a:br>
            <a:r>
              <a:rPr lang="es-MX" dirty="0">
                <a:solidFill>
                  <a:schemeClr val="tx1"/>
                </a:solidFill>
              </a:rPr>
              <a:t>De Agosto del 2018 a Marzo del 2019</a:t>
            </a:r>
          </a:p>
        </p:txBody>
      </p:sp>
      <p:sp>
        <p:nvSpPr>
          <p:cNvPr id="10243" name="2 Subtítulo">
            <a:extLst>
              <a:ext uri="{FF2B5EF4-FFF2-40B4-BE49-F238E27FC236}">
                <a16:creationId xmlns="" xmlns:a16="http://schemas.microsoft.com/office/drawing/2014/main" id="{EBA77934-7831-4F95-974F-CFFA10860C30}"/>
              </a:ext>
            </a:extLst>
          </p:cNvPr>
          <p:cNvSpPr>
            <a:spLocks noGrp="1"/>
          </p:cNvSpPr>
          <p:nvPr>
            <p:ph type="subTitle" idx="1"/>
          </p:nvPr>
        </p:nvSpPr>
        <p:spPr>
          <a:xfrm>
            <a:off x="3048000" y="5003800"/>
            <a:ext cx="8229600" cy="1371600"/>
          </a:xfrm>
        </p:spPr>
        <p:txBody>
          <a:bodyPr/>
          <a:lstStyle/>
          <a:p>
            <a:endParaRPr lang="es-MX" altLang="es-MX"/>
          </a:p>
        </p:txBody>
      </p:sp>
      <p:sp>
        <p:nvSpPr>
          <p:cNvPr id="10244" name="3 CuadroTexto">
            <a:extLst>
              <a:ext uri="{FF2B5EF4-FFF2-40B4-BE49-F238E27FC236}">
                <a16:creationId xmlns="" xmlns:a16="http://schemas.microsoft.com/office/drawing/2014/main" id="{538CEC5D-7900-4E31-A8CC-AB4436F2676D}"/>
              </a:ext>
            </a:extLst>
          </p:cNvPr>
          <p:cNvSpPr txBox="1">
            <a:spLocks noChangeArrowheads="1"/>
          </p:cNvSpPr>
          <p:nvPr/>
        </p:nvSpPr>
        <p:spPr bwMode="auto">
          <a:xfrm>
            <a:off x="2024063" y="500063"/>
            <a:ext cx="3127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dirty="0"/>
          </a:p>
        </p:txBody>
      </p:sp>
      <p:sp>
        <p:nvSpPr>
          <p:cNvPr id="3" name="2 Subtítulo"/>
          <p:cNvSpPr>
            <a:spLocks noGrp="1"/>
          </p:cNvSpPr>
          <p:nvPr>
            <p:ph type="subTitle" idx="1"/>
          </p:nvPr>
        </p:nvSpPr>
        <p:spPr/>
        <p:txBody>
          <a:bodyPr/>
          <a:lstStyle/>
          <a:p>
            <a:endParaRPr lang="es-MX"/>
          </a:p>
        </p:txBody>
      </p:sp>
      <p:pic>
        <p:nvPicPr>
          <p:cNvPr id="8194" name="Picture 2"/>
          <p:cNvPicPr>
            <a:picLocks noChangeAspect="1" noChangeArrowheads="1"/>
          </p:cNvPicPr>
          <p:nvPr/>
        </p:nvPicPr>
        <p:blipFill>
          <a:blip r:embed="rId2"/>
          <a:srcRect l="11713" t="22461" r="11420" b="49219"/>
          <a:stretch>
            <a:fillRect/>
          </a:stretch>
        </p:blipFill>
        <p:spPr bwMode="auto">
          <a:xfrm>
            <a:off x="1809720" y="928670"/>
            <a:ext cx="9715568" cy="4643470"/>
          </a:xfrm>
          <a:prstGeom prst="rect">
            <a:avLst/>
          </a:prstGeom>
          <a:noFill/>
          <a:ln w="9525">
            <a:noFill/>
            <a:miter lim="800000"/>
            <a:headEnd/>
            <a:tailEnd/>
          </a:ln>
          <a:effectLst/>
        </p:spPr>
      </p:pic>
      <p:sp>
        <p:nvSpPr>
          <p:cNvPr id="5" name="4 CuadroTexto"/>
          <p:cNvSpPr txBox="1"/>
          <p:nvPr/>
        </p:nvSpPr>
        <p:spPr>
          <a:xfrm>
            <a:off x="1738282" y="357166"/>
            <a:ext cx="441146" cy="369332"/>
          </a:xfrm>
          <a:prstGeom prst="rect">
            <a:avLst/>
          </a:prstGeom>
          <a:noFill/>
        </p:spPr>
        <p:txBody>
          <a:bodyPr wrap="none" rtlCol="0">
            <a:spAutoFit/>
          </a:bodyPr>
          <a:lstStyle/>
          <a:p>
            <a:r>
              <a:rPr lang="es-MX" dirty="0" smtClean="0"/>
              <a:t>30</a:t>
            </a:r>
            <a:endParaRPr lang="es-MX"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dirty="0"/>
          </a:p>
        </p:txBody>
      </p:sp>
      <p:sp>
        <p:nvSpPr>
          <p:cNvPr id="3" name="2 Subtítulo"/>
          <p:cNvSpPr>
            <a:spLocks noGrp="1"/>
          </p:cNvSpPr>
          <p:nvPr>
            <p:ph type="subTitle" idx="1"/>
          </p:nvPr>
        </p:nvSpPr>
        <p:spPr/>
        <p:txBody>
          <a:bodyPr/>
          <a:lstStyle/>
          <a:p>
            <a:endParaRPr lang="es-MX"/>
          </a:p>
        </p:txBody>
      </p:sp>
      <p:pic>
        <p:nvPicPr>
          <p:cNvPr id="9218" name="Picture 2"/>
          <p:cNvPicPr>
            <a:picLocks noChangeAspect="1" noChangeArrowheads="1"/>
          </p:cNvPicPr>
          <p:nvPr/>
        </p:nvPicPr>
        <p:blipFill>
          <a:blip r:embed="rId2"/>
          <a:srcRect l="11713" t="21484" r="11420" b="28711"/>
          <a:stretch>
            <a:fillRect/>
          </a:stretch>
        </p:blipFill>
        <p:spPr bwMode="auto">
          <a:xfrm>
            <a:off x="1738282" y="1142984"/>
            <a:ext cx="9787006" cy="5143536"/>
          </a:xfrm>
          <a:prstGeom prst="rect">
            <a:avLst/>
          </a:prstGeom>
          <a:noFill/>
          <a:ln w="9525">
            <a:noFill/>
            <a:miter lim="800000"/>
            <a:headEnd/>
            <a:tailEnd/>
          </a:ln>
          <a:effectLst/>
        </p:spPr>
      </p:pic>
      <p:sp>
        <p:nvSpPr>
          <p:cNvPr id="5" name="4 CuadroTexto"/>
          <p:cNvSpPr txBox="1"/>
          <p:nvPr/>
        </p:nvSpPr>
        <p:spPr>
          <a:xfrm>
            <a:off x="1595406" y="428604"/>
            <a:ext cx="441146" cy="369332"/>
          </a:xfrm>
          <a:prstGeom prst="rect">
            <a:avLst/>
          </a:prstGeom>
          <a:noFill/>
        </p:spPr>
        <p:txBody>
          <a:bodyPr wrap="none" rtlCol="0">
            <a:spAutoFit/>
          </a:bodyPr>
          <a:lstStyle/>
          <a:p>
            <a:r>
              <a:rPr lang="es-MX" dirty="0" smtClean="0"/>
              <a:t>31</a:t>
            </a:r>
            <a:endParaRPr lang="es-MX"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dirty="0"/>
          </a:p>
        </p:txBody>
      </p:sp>
      <p:sp>
        <p:nvSpPr>
          <p:cNvPr id="3" name="2 Subtítulo"/>
          <p:cNvSpPr>
            <a:spLocks noGrp="1"/>
          </p:cNvSpPr>
          <p:nvPr>
            <p:ph type="subTitle" idx="1"/>
          </p:nvPr>
        </p:nvSpPr>
        <p:spPr/>
        <p:txBody>
          <a:bodyPr/>
          <a:lstStyle/>
          <a:p>
            <a:endParaRPr lang="es-MX"/>
          </a:p>
        </p:txBody>
      </p:sp>
      <p:pic>
        <p:nvPicPr>
          <p:cNvPr id="10242" name="Picture 2"/>
          <p:cNvPicPr>
            <a:picLocks noChangeAspect="1" noChangeArrowheads="1"/>
          </p:cNvPicPr>
          <p:nvPr/>
        </p:nvPicPr>
        <p:blipFill>
          <a:blip r:embed="rId2"/>
          <a:srcRect l="11713" t="23437" r="11420" b="9179"/>
          <a:stretch>
            <a:fillRect/>
          </a:stretch>
        </p:blipFill>
        <p:spPr bwMode="auto">
          <a:xfrm>
            <a:off x="1738282" y="214290"/>
            <a:ext cx="9787006" cy="6429420"/>
          </a:xfrm>
          <a:prstGeom prst="rect">
            <a:avLst/>
          </a:prstGeom>
          <a:noFill/>
          <a:ln w="9525">
            <a:noFill/>
            <a:miter lim="800000"/>
            <a:headEnd/>
            <a:tailEnd/>
          </a:ln>
          <a:effectLst/>
        </p:spPr>
      </p:pic>
      <p:sp>
        <p:nvSpPr>
          <p:cNvPr id="5" name="4 CuadroTexto"/>
          <p:cNvSpPr txBox="1"/>
          <p:nvPr/>
        </p:nvSpPr>
        <p:spPr>
          <a:xfrm>
            <a:off x="1666844" y="500042"/>
            <a:ext cx="441146" cy="369332"/>
          </a:xfrm>
          <a:prstGeom prst="rect">
            <a:avLst/>
          </a:prstGeom>
          <a:noFill/>
        </p:spPr>
        <p:txBody>
          <a:bodyPr wrap="none" rtlCol="0">
            <a:spAutoFit/>
          </a:bodyPr>
          <a:lstStyle/>
          <a:p>
            <a:r>
              <a:rPr lang="es-MX" dirty="0" smtClean="0"/>
              <a:t>32</a:t>
            </a:r>
            <a:endParaRPr lang="es-MX"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2">
            <a:extLst>
              <a:ext uri="{FF2B5EF4-FFF2-40B4-BE49-F238E27FC236}">
                <a16:creationId xmlns="" xmlns:a16="http://schemas.microsoft.com/office/drawing/2014/main" id="{6A6E93B1-52FB-45AB-ABAA-2F20BDC2DDB4}"/>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1163" t="19531" r="11969" b="16507"/>
          <a:stretch/>
        </p:blipFill>
        <p:spPr bwMode="auto">
          <a:xfrm>
            <a:off x="292892" y="1037253"/>
            <a:ext cx="10482263" cy="5523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CuadroTexto"/>
          <p:cNvSpPr txBox="1"/>
          <p:nvPr/>
        </p:nvSpPr>
        <p:spPr>
          <a:xfrm>
            <a:off x="1452530" y="500042"/>
            <a:ext cx="9144064" cy="646331"/>
          </a:xfrm>
          <a:prstGeom prst="rect">
            <a:avLst/>
          </a:prstGeom>
          <a:noFill/>
        </p:spPr>
        <p:txBody>
          <a:bodyPr wrap="square" rtlCol="0">
            <a:spAutoFit/>
          </a:bodyPr>
          <a:lstStyle/>
          <a:p>
            <a:r>
              <a:rPr lang="es-ES_tradnl" b="1" dirty="0" smtClean="0">
                <a:solidFill>
                  <a:schemeClr val="accent6"/>
                </a:solidFill>
              </a:rPr>
              <a:t>FORMATO: PLANEACIÓN</a:t>
            </a:r>
            <a:r>
              <a:rPr lang="es-ES" b="1" dirty="0" smtClean="0">
                <a:solidFill>
                  <a:schemeClr val="accent6"/>
                </a:solidFill>
              </a:rPr>
              <a:t> SESIÓN POR SESIÓN DE PROYECTO INTERDISCIPLINARIO</a:t>
            </a:r>
            <a:endParaRPr lang="es-MX" b="1" dirty="0">
              <a:solidFill>
                <a:schemeClr val="accent6"/>
              </a:solidFill>
            </a:endParaRPr>
          </a:p>
        </p:txBody>
      </p:sp>
      <p:sp>
        <p:nvSpPr>
          <p:cNvPr id="5" name="4 CuadroTexto"/>
          <p:cNvSpPr txBox="1"/>
          <p:nvPr/>
        </p:nvSpPr>
        <p:spPr>
          <a:xfrm>
            <a:off x="309522" y="214290"/>
            <a:ext cx="441146" cy="369332"/>
          </a:xfrm>
          <a:prstGeom prst="rect">
            <a:avLst/>
          </a:prstGeom>
          <a:noFill/>
        </p:spPr>
        <p:txBody>
          <a:bodyPr wrap="none" rtlCol="0">
            <a:spAutoFit/>
          </a:bodyPr>
          <a:lstStyle/>
          <a:p>
            <a:r>
              <a:rPr lang="es-MX" dirty="0" smtClean="0"/>
              <a:t>33</a:t>
            </a:r>
            <a:endParaRPr lang="es-MX"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 xmlns:a16="http://schemas.microsoft.com/office/drawing/2014/main" id="{459E457F-C714-4482-98F0-4698C8BE7D37}"/>
              </a:ext>
            </a:extLst>
          </p:cNvPr>
          <p:cNvSpPr>
            <a:spLocks noGrp="1"/>
          </p:cNvSpPr>
          <p:nvPr>
            <p:ph type="ctrTitle"/>
          </p:nvPr>
        </p:nvSpPr>
        <p:spPr>
          <a:xfrm>
            <a:off x="3048000" y="3124200"/>
            <a:ext cx="8229600" cy="1893888"/>
          </a:xfrm>
        </p:spPr>
        <p:txBody>
          <a:bodyPr/>
          <a:lstStyle/>
          <a:p>
            <a:pPr>
              <a:defRPr/>
            </a:pPr>
            <a:endParaRPr lang="es-MX" dirty="0"/>
          </a:p>
        </p:txBody>
      </p:sp>
      <p:sp>
        <p:nvSpPr>
          <p:cNvPr id="32771" name="2 Subtítulo">
            <a:extLst>
              <a:ext uri="{FF2B5EF4-FFF2-40B4-BE49-F238E27FC236}">
                <a16:creationId xmlns="" xmlns:a16="http://schemas.microsoft.com/office/drawing/2014/main" id="{5D446452-1E0E-489C-9F59-AB47DAE20580}"/>
              </a:ext>
            </a:extLst>
          </p:cNvPr>
          <p:cNvSpPr>
            <a:spLocks noGrp="1"/>
          </p:cNvSpPr>
          <p:nvPr>
            <p:ph type="subTitle" idx="1"/>
          </p:nvPr>
        </p:nvSpPr>
        <p:spPr>
          <a:xfrm>
            <a:off x="3048000" y="5003800"/>
            <a:ext cx="8229600" cy="1371600"/>
          </a:xfrm>
        </p:spPr>
        <p:txBody>
          <a:bodyPr/>
          <a:lstStyle/>
          <a:p>
            <a:endParaRPr lang="es-MX" altLang="es-MX"/>
          </a:p>
        </p:txBody>
      </p:sp>
      <p:sp>
        <p:nvSpPr>
          <p:cNvPr id="32772" name="3 CuadroTexto">
            <a:extLst>
              <a:ext uri="{FF2B5EF4-FFF2-40B4-BE49-F238E27FC236}">
                <a16:creationId xmlns="" xmlns:a16="http://schemas.microsoft.com/office/drawing/2014/main" id="{6582ED75-2086-454E-A4A0-1FAA85E83EDC}"/>
              </a:ext>
            </a:extLst>
          </p:cNvPr>
          <p:cNvSpPr txBox="1">
            <a:spLocks noChangeArrowheads="1"/>
          </p:cNvSpPr>
          <p:nvPr/>
        </p:nvSpPr>
        <p:spPr bwMode="auto">
          <a:xfrm>
            <a:off x="1952625" y="500063"/>
            <a:ext cx="4413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25</a:t>
            </a:r>
          </a:p>
        </p:txBody>
      </p:sp>
      <p:pic>
        <p:nvPicPr>
          <p:cNvPr id="12290" name="Picture 2"/>
          <p:cNvPicPr>
            <a:picLocks noChangeAspect="1" noChangeArrowheads="1"/>
          </p:cNvPicPr>
          <p:nvPr/>
        </p:nvPicPr>
        <p:blipFill>
          <a:blip r:embed="rId2"/>
          <a:srcRect l="16654" t="22461" r="16361" b="8203"/>
          <a:stretch>
            <a:fillRect/>
          </a:stretch>
        </p:blipFill>
        <p:spPr bwMode="auto">
          <a:xfrm>
            <a:off x="523836" y="214290"/>
            <a:ext cx="11072890" cy="6500858"/>
          </a:xfrm>
          <a:prstGeom prst="rect">
            <a:avLst/>
          </a:prstGeom>
          <a:noFill/>
          <a:ln w="9525">
            <a:noFill/>
            <a:miter lim="800000"/>
            <a:headEnd/>
            <a:tailEnd/>
          </a:ln>
          <a:effectLst/>
        </p:spPr>
      </p:pic>
      <p:sp>
        <p:nvSpPr>
          <p:cNvPr id="7" name="6 CuadroTexto"/>
          <p:cNvSpPr txBox="1"/>
          <p:nvPr/>
        </p:nvSpPr>
        <p:spPr>
          <a:xfrm>
            <a:off x="309522" y="285728"/>
            <a:ext cx="441146" cy="369332"/>
          </a:xfrm>
          <a:prstGeom prst="rect">
            <a:avLst/>
          </a:prstGeom>
          <a:noFill/>
        </p:spPr>
        <p:txBody>
          <a:bodyPr wrap="none" rtlCol="0">
            <a:spAutoFit/>
          </a:bodyPr>
          <a:lstStyle/>
          <a:p>
            <a:r>
              <a:rPr lang="es-MX" dirty="0" smtClean="0"/>
              <a:t>34</a:t>
            </a:r>
            <a:endParaRPr lang="es-MX"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 xmlns:a16="http://schemas.microsoft.com/office/drawing/2014/main" id="{EA41AADC-A72B-4372-A357-33DD41126F61}"/>
              </a:ext>
            </a:extLst>
          </p:cNvPr>
          <p:cNvSpPr>
            <a:spLocks noGrp="1"/>
          </p:cNvSpPr>
          <p:nvPr>
            <p:ph type="ctrTitle"/>
          </p:nvPr>
        </p:nvSpPr>
        <p:spPr>
          <a:xfrm>
            <a:off x="3048000" y="3124200"/>
            <a:ext cx="8229600" cy="1893888"/>
          </a:xfrm>
        </p:spPr>
        <p:txBody>
          <a:bodyPr/>
          <a:lstStyle/>
          <a:p>
            <a:pPr>
              <a:defRPr/>
            </a:pPr>
            <a:endParaRPr lang="es-MX" dirty="0"/>
          </a:p>
        </p:txBody>
      </p:sp>
      <p:sp>
        <p:nvSpPr>
          <p:cNvPr id="33795" name="2 Subtítulo">
            <a:extLst>
              <a:ext uri="{FF2B5EF4-FFF2-40B4-BE49-F238E27FC236}">
                <a16:creationId xmlns="" xmlns:a16="http://schemas.microsoft.com/office/drawing/2014/main" id="{59E19BFE-252D-4058-A780-363B42E0A1B0}"/>
              </a:ext>
            </a:extLst>
          </p:cNvPr>
          <p:cNvSpPr>
            <a:spLocks noGrp="1"/>
          </p:cNvSpPr>
          <p:nvPr>
            <p:ph type="subTitle" idx="1"/>
          </p:nvPr>
        </p:nvSpPr>
        <p:spPr>
          <a:xfrm>
            <a:off x="3048000" y="5003800"/>
            <a:ext cx="8229600" cy="1371600"/>
          </a:xfrm>
        </p:spPr>
        <p:txBody>
          <a:bodyPr/>
          <a:lstStyle/>
          <a:p>
            <a:endParaRPr lang="es-MX" altLang="es-MX"/>
          </a:p>
        </p:txBody>
      </p:sp>
      <p:sp>
        <p:nvSpPr>
          <p:cNvPr id="33796" name="4 CuadroTexto">
            <a:extLst>
              <a:ext uri="{FF2B5EF4-FFF2-40B4-BE49-F238E27FC236}">
                <a16:creationId xmlns="" xmlns:a16="http://schemas.microsoft.com/office/drawing/2014/main" id="{F811B0EE-9FE9-40AE-B6D9-A1510AD4CC5F}"/>
              </a:ext>
            </a:extLst>
          </p:cNvPr>
          <p:cNvSpPr txBox="1">
            <a:spLocks noChangeArrowheads="1"/>
          </p:cNvSpPr>
          <p:nvPr/>
        </p:nvSpPr>
        <p:spPr bwMode="auto">
          <a:xfrm>
            <a:off x="1881188" y="785813"/>
            <a:ext cx="4413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26</a:t>
            </a:r>
          </a:p>
        </p:txBody>
      </p:sp>
      <p:pic>
        <p:nvPicPr>
          <p:cNvPr id="13314" name="Picture 2"/>
          <p:cNvPicPr>
            <a:picLocks noChangeAspect="1" noChangeArrowheads="1"/>
          </p:cNvPicPr>
          <p:nvPr/>
        </p:nvPicPr>
        <p:blipFill>
          <a:blip r:embed="rId2"/>
          <a:srcRect l="21047" t="21484" r="20754" b="9179"/>
          <a:stretch>
            <a:fillRect/>
          </a:stretch>
        </p:blipFill>
        <p:spPr bwMode="auto">
          <a:xfrm>
            <a:off x="809588" y="214290"/>
            <a:ext cx="11001452" cy="6429420"/>
          </a:xfrm>
          <a:prstGeom prst="rect">
            <a:avLst/>
          </a:prstGeom>
          <a:noFill/>
          <a:ln w="9525">
            <a:noFill/>
            <a:miter lim="800000"/>
            <a:headEnd/>
            <a:tailEnd/>
          </a:ln>
          <a:effectLst/>
        </p:spPr>
      </p:pic>
      <p:sp>
        <p:nvSpPr>
          <p:cNvPr id="6" name="5 CuadroTexto"/>
          <p:cNvSpPr txBox="1"/>
          <p:nvPr/>
        </p:nvSpPr>
        <p:spPr>
          <a:xfrm>
            <a:off x="452398" y="285728"/>
            <a:ext cx="441146" cy="369332"/>
          </a:xfrm>
          <a:prstGeom prst="rect">
            <a:avLst/>
          </a:prstGeom>
          <a:noFill/>
        </p:spPr>
        <p:txBody>
          <a:bodyPr wrap="none" rtlCol="0">
            <a:spAutoFit/>
          </a:bodyPr>
          <a:lstStyle/>
          <a:p>
            <a:r>
              <a:rPr lang="es-MX" dirty="0" smtClean="0"/>
              <a:t>35</a:t>
            </a:r>
            <a:endParaRPr lang="es-MX"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dirty="0"/>
          </a:p>
        </p:txBody>
      </p:sp>
      <p:sp>
        <p:nvSpPr>
          <p:cNvPr id="3" name="2 Subtítulo"/>
          <p:cNvSpPr>
            <a:spLocks noGrp="1"/>
          </p:cNvSpPr>
          <p:nvPr>
            <p:ph type="subTitle" idx="1"/>
          </p:nvPr>
        </p:nvSpPr>
        <p:spPr/>
        <p:txBody>
          <a:bodyPr/>
          <a:lstStyle/>
          <a:p>
            <a:endParaRPr lang="es-MX"/>
          </a:p>
        </p:txBody>
      </p:sp>
      <p:pic>
        <p:nvPicPr>
          <p:cNvPr id="14338" name="Picture 2"/>
          <p:cNvPicPr>
            <a:picLocks noChangeAspect="1" noChangeArrowheads="1"/>
          </p:cNvPicPr>
          <p:nvPr/>
        </p:nvPicPr>
        <p:blipFill>
          <a:blip r:embed="rId2"/>
          <a:srcRect l="21047" t="22461" r="20754" b="9179"/>
          <a:stretch>
            <a:fillRect/>
          </a:stretch>
        </p:blipFill>
        <p:spPr bwMode="auto">
          <a:xfrm>
            <a:off x="738150" y="642918"/>
            <a:ext cx="10858576" cy="6000792"/>
          </a:xfrm>
          <a:prstGeom prst="rect">
            <a:avLst/>
          </a:prstGeom>
          <a:noFill/>
          <a:ln w="9525">
            <a:noFill/>
            <a:miter lim="800000"/>
            <a:headEnd/>
            <a:tailEnd/>
          </a:ln>
          <a:effectLst/>
        </p:spPr>
      </p:pic>
      <p:sp>
        <p:nvSpPr>
          <p:cNvPr id="5" name="4 CuadroTexto"/>
          <p:cNvSpPr txBox="1"/>
          <p:nvPr/>
        </p:nvSpPr>
        <p:spPr>
          <a:xfrm>
            <a:off x="738150" y="285728"/>
            <a:ext cx="441146" cy="369332"/>
          </a:xfrm>
          <a:prstGeom prst="rect">
            <a:avLst/>
          </a:prstGeom>
          <a:noFill/>
        </p:spPr>
        <p:txBody>
          <a:bodyPr wrap="none" rtlCol="0">
            <a:spAutoFit/>
          </a:bodyPr>
          <a:lstStyle/>
          <a:p>
            <a:r>
              <a:rPr lang="es-MX" dirty="0" smtClean="0"/>
              <a:t>36</a:t>
            </a:r>
            <a:endParaRPr lang="es-MX"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 xmlns:a16="http://schemas.microsoft.com/office/drawing/2014/main" id="{40E37FDE-59F9-46E1-B1F8-7DAADB180F50}"/>
              </a:ext>
            </a:extLst>
          </p:cNvPr>
          <p:cNvSpPr>
            <a:spLocks noGrp="1"/>
          </p:cNvSpPr>
          <p:nvPr>
            <p:ph type="ctrTitle"/>
          </p:nvPr>
        </p:nvSpPr>
        <p:spPr>
          <a:xfrm>
            <a:off x="3010486" y="3066757"/>
            <a:ext cx="8267114" cy="1951331"/>
          </a:xfrm>
        </p:spPr>
        <p:txBody>
          <a:bodyPr>
            <a:normAutofit fontScale="90000"/>
          </a:bodyPr>
          <a:lstStyle/>
          <a:p>
            <a:pPr>
              <a:defRPr/>
            </a:pPr>
            <a:r>
              <a:rPr lang="es-MX" sz="3200" dirty="0">
                <a:solidFill>
                  <a:schemeClr val="accent1"/>
                </a:solidFill>
              </a:rPr>
              <a:t>5.h Reflexión sobre el proceso de planteamiento del proyecto. Logros alcanzados y aspectos a mejorar, expectativas para su realización.</a:t>
            </a:r>
            <a:br>
              <a:rPr lang="es-MX" sz="3200" dirty="0">
                <a:solidFill>
                  <a:schemeClr val="accent1"/>
                </a:solidFill>
              </a:rPr>
            </a:br>
            <a:r>
              <a:rPr lang="es-MX" sz="3200" dirty="0">
                <a:solidFill>
                  <a:schemeClr val="accent1"/>
                </a:solidFill>
              </a:rPr>
              <a:t> (a continuación</a:t>
            </a:r>
            <a:r>
              <a:rPr lang="es-ES" sz="3200" dirty="0">
                <a:solidFill>
                  <a:schemeClr val="accent1"/>
                </a:solidFill>
              </a:rPr>
              <a:t>)</a:t>
            </a:r>
            <a:r>
              <a:rPr lang="es-MX" sz="3200" dirty="0">
                <a:solidFill>
                  <a:schemeClr val="accent1"/>
                </a:solidFill>
              </a:rPr>
              <a:t/>
            </a:r>
            <a:br>
              <a:rPr lang="es-MX" sz="3200" dirty="0">
                <a:solidFill>
                  <a:schemeClr val="accent1"/>
                </a:solidFill>
              </a:rPr>
            </a:br>
            <a:r>
              <a:rPr lang="es-MX" sz="2800" dirty="0">
                <a:solidFill>
                  <a:schemeClr val="accent1"/>
                </a:solidFill>
              </a:rPr>
              <a:t> </a:t>
            </a:r>
            <a:r>
              <a:rPr lang="es-MX" sz="2800" dirty="0"/>
              <a:t/>
            </a:r>
            <a:br>
              <a:rPr lang="es-MX" sz="2800" dirty="0"/>
            </a:br>
            <a:endParaRPr lang="es-MX" dirty="0"/>
          </a:p>
        </p:txBody>
      </p:sp>
      <p:sp>
        <p:nvSpPr>
          <p:cNvPr id="34820" name="3 CuadroTexto">
            <a:extLst>
              <a:ext uri="{FF2B5EF4-FFF2-40B4-BE49-F238E27FC236}">
                <a16:creationId xmlns="" xmlns:a16="http://schemas.microsoft.com/office/drawing/2014/main" id="{BA280869-D4C5-4E62-8EBB-04F47812D7AA}"/>
              </a:ext>
            </a:extLst>
          </p:cNvPr>
          <p:cNvSpPr txBox="1">
            <a:spLocks noChangeArrowheads="1"/>
          </p:cNvSpPr>
          <p:nvPr/>
        </p:nvSpPr>
        <p:spPr bwMode="auto">
          <a:xfrm>
            <a:off x="1952625" y="571500"/>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3</a:t>
            </a:r>
            <a:r>
              <a:rPr lang="es-MX" altLang="es-MX" dirty="0" smtClean="0"/>
              <a:t>7</a:t>
            </a:r>
            <a:endParaRPr lang="es-MX" altLang="es-MX"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a:extLst>
              <a:ext uri="{FF2B5EF4-FFF2-40B4-BE49-F238E27FC236}">
                <a16:creationId xmlns="" xmlns:a16="http://schemas.microsoft.com/office/drawing/2014/main" id="{C13AC300-215C-4651-8E0E-ADF6F04D50EA}"/>
              </a:ext>
            </a:extLst>
          </p:cNvPr>
          <p:cNvGraphicFramePr>
            <a:graphicFrameLocks noGrp="1"/>
          </p:cNvGraphicFramePr>
          <p:nvPr>
            <p:extLst>
              <p:ext uri="{D42A27DB-BD31-4B8C-83A1-F6EECF244321}">
                <p14:modId xmlns="" xmlns:p14="http://schemas.microsoft.com/office/powerpoint/2010/main" val="3908984059"/>
              </p:ext>
            </p:extLst>
          </p:nvPr>
        </p:nvGraphicFramePr>
        <p:xfrm>
          <a:off x="452438" y="142875"/>
          <a:ext cx="11215687" cy="6494672"/>
        </p:xfrm>
        <a:graphic>
          <a:graphicData uri="http://schemas.openxmlformats.org/drawingml/2006/table">
            <a:tbl>
              <a:tblPr/>
              <a:tblGrid>
                <a:gridCol w="1795173">
                  <a:extLst>
                    <a:ext uri="{9D8B030D-6E8A-4147-A177-3AD203B41FA5}">
                      <a16:colId xmlns="" xmlns:a16="http://schemas.microsoft.com/office/drawing/2014/main" val="20000"/>
                    </a:ext>
                  </a:extLst>
                </a:gridCol>
                <a:gridCol w="3027826">
                  <a:extLst>
                    <a:ext uri="{9D8B030D-6E8A-4147-A177-3AD203B41FA5}">
                      <a16:colId xmlns="" xmlns:a16="http://schemas.microsoft.com/office/drawing/2014/main" val="20001"/>
                    </a:ext>
                  </a:extLst>
                </a:gridCol>
                <a:gridCol w="3027826">
                  <a:extLst>
                    <a:ext uri="{9D8B030D-6E8A-4147-A177-3AD203B41FA5}">
                      <a16:colId xmlns="" xmlns:a16="http://schemas.microsoft.com/office/drawing/2014/main" val="20002"/>
                    </a:ext>
                  </a:extLst>
                </a:gridCol>
                <a:gridCol w="3364862">
                  <a:extLst>
                    <a:ext uri="{9D8B030D-6E8A-4147-A177-3AD203B41FA5}">
                      <a16:colId xmlns="" xmlns:a16="http://schemas.microsoft.com/office/drawing/2014/main" val="20003"/>
                    </a:ext>
                  </a:extLst>
                </a:gridCol>
              </a:tblGrid>
              <a:tr h="297796">
                <a:tc>
                  <a:txBody>
                    <a:bodyPr/>
                    <a:lstStyle/>
                    <a:p>
                      <a:pPr algn="l">
                        <a:lnSpc>
                          <a:spcPct val="115000"/>
                        </a:lnSpc>
                        <a:spcAft>
                          <a:spcPts val="1000"/>
                        </a:spcAft>
                      </a:pPr>
                      <a:endParaRPr lang="en-US" sz="1000" dirty="0">
                        <a:latin typeface="Calibri"/>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err="1">
                          <a:latin typeface="Calibri"/>
                          <a:ea typeface="Times New Roman"/>
                          <a:cs typeface="Times New Roman"/>
                        </a:rPr>
                        <a:t>Avances</a:t>
                      </a:r>
                      <a:endParaRPr lang="es-MX" sz="1100" dirty="0">
                        <a:latin typeface="Calibri"/>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1000"/>
                        </a:spcAft>
                      </a:pPr>
                      <a:r>
                        <a:rPr lang="en-US" sz="1800" dirty="0" err="1">
                          <a:latin typeface="Calibri"/>
                          <a:ea typeface="Times New Roman"/>
                          <a:cs typeface="Times New Roman"/>
                        </a:rPr>
                        <a:t>Tropiezos</a:t>
                      </a:r>
                      <a:endParaRPr lang="es-MX" sz="1100" dirty="0">
                        <a:latin typeface="Calibri"/>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1000"/>
                        </a:spcAft>
                      </a:pPr>
                      <a:r>
                        <a:rPr lang="en-US" sz="1800" dirty="0" err="1">
                          <a:latin typeface="Calibri"/>
                          <a:ea typeface="Times New Roman"/>
                          <a:cs typeface="Times New Roman"/>
                        </a:rPr>
                        <a:t>Soluciones</a:t>
                      </a:r>
                      <a:endParaRPr lang="es-MX" sz="1100" dirty="0">
                        <a:latin typeface="Calibri"/>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 xmlns:a16="http://schemas.microsoft.com/office/drawing/2014/main" val="10000"/>
                  </a:ext>
                </a:extLst>
              </a:tr>
              <a:tr h="2124458">
                <a:tc>
                  <a:txBody>
                    <a:bodyPr/>
                    <a:lstStyle/>
                    <a:p>
                      <a:pPr algn="ctr">
                        <a:lnSpc>
                          <a:spcPct val="115000"/>
                        </a:lnSpc>
                        <a:spcAft>
                          <a:spcPts val="1000"/>
                        </a:spcAft>
                      </a:pPr>
                      <a:r>
                        <a:rPr lang="es-MX" sz="1400" noProof="0" dirty="0">
                          <a:latin typeface="Calibri"/>
                          <a:ea typeface="Times New Roman"/>
                          <a:cs typeface="Al Bayan Plain"/>
                        </a:rPr>
                        <a:t>Trabajo</a:t>
                      </a:r>
                      <a:r>
                        <a:rPr lang="en-US" sz="1400" dirty="0">
                          <a:latin typeface="Calibri"/>
                          <a:ea typeface="Times New Roman"/>
                          <a:cs typeface="Al Bayan Plain"/>
                        </a:rPr>
                        <a:t> </a:t>
                      </a:r>
                      <a:r>
                        <a:rPr lang="en-US" sz="1400" dirty="0" err="1">
                          <a:latin typeface="Calibri"/>
                          <a:ea typeface="Times New Roman"/>
                          <a:cs typeface="Al Bayan Plain"/>
                        </a:rPr>
                        <a:t>Colaborativo</a:t>
                      </a:r>
                      <a:endParaRPr lang="es-MX" sz="1400" dirty="0">
                        <a:latin typeface="Calibri"/>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42900" lvl="0" indent="-342900" algn="l">
                        <a:lnSpc>
                          <a:spcPct val="115000"/>
                        </a:lnSpc>
                        <a:spcAft>
                          <a:spcPts val="0"/>
                        </a:spcAft>
                        <a:buFont typeface="Symbol"/>
                        <a:buChar char=""/>
                      </a:pPr>
                      <a:r>
                        <a:rPr lang="es-ES" sz="1000">
                          <a:latin typeface="Calibri"/>
                          <a:ea typeface="Times New Roman"/>
                          <a:cs typeface="Times New Roman"/>
                        </a:rPr>
                        <a:t>Comunicación constante, acuerdos en los temas por exponer, interés, compromiso y cumplimiento.</a:t>
                      </a:r>
                      <a:endParaRPr lang="es-MX" sz="1000">
                        <a:latin typeface="Calibri"/>
                        <a:ea typeface="Times New Roman"/>
                        <a:cs typeface="Times New Roman"/>
                      </a:endParaRPr>
                    </a:p>
                    <a:p>
                      <a:pPr marL="342900" lvl="0" indent="-342900" algn="l">
                        <a:lnSpc>
                          <a:spcPct val="115000"/>
                        </a:lnSpc>
                        <a:spcAft>
                          <a:spcPts val="0"/>
                        </a:spcAft>
                        <a:buFont typeface="Symbol"/>
                        <a:buChar char=""/>
                      </a:pPr>
                      <a:r>
                        <a:rPr lang="es-ES" sz="1000">
                          <a:latin typeface="Calibri"/>
                          <a:ea typeface="Times New Roman"/>
                          <a:cs typeface="Times New Roman"/>
                        </a:rPr>
                        <a:t>Intercambio los conocimientos de cada disciplina.</a:t>
                      </a:r>
                      <a:endParaRPr lang="es-MX" sz="1000">
                        <a:latin typeface="Calibri"/>
                        <a:ea typeface="Times New Roman"/>
                        <a:cs typeface="Times New Roman"/>
                      </a:endParaRPr>
                    </a:p>
                    <a:p>
                      <a:pPr marL="342900" lvl="0" indent="-342900" algn="l">
                        <a:lnSpc>
                          <a:spcPct val="115000"/>
                        </a:lnSpc>
                        <a:spcAft>
                          <a:spcPts val="0"/>
                        </a:spcAft>
                        <a:buFont typeface="Symbol"/>
                        <a:buChar char=""/>
                      </a:pPr>
                      <a:r>
                        <a:rPr lang="es-ES" sz="1000">
                          <a:latin typeface="Calibri"/>
                          <a:ea typeface="Times New Roman"/>
                          <a:cs typeface="Times New Roman"/>
                        </a:rPr>
                        <a:t>Opiniones consensuadas para delimitar el proyecto.</a:t>
                      </a:r>
                      <a:endParaRPr lang="es-MX" sz="1000">
                        <a:latin typeface="Calibri"/>
                        <a:ea typeface="Times New Roman"/>
                        <a:cs typeface="Times New Roman"/>
                      </a:endParaRPr>
                    </a:p>
                    <a:p>
                      <a:pPr marL="342900" lvl="0" indent="-342900" algn="l">
                        <a:lnSpc>
                          <a:spcPct val="115000"/>
                        </a:lnSpc>
                        <a:spcAft>
                          <a:spcPts val="0"/>
                        </a:spcAft>
                        <a:buFont typeface="Symbol"/>
                        <a:buChar char=""/>
                      </a:pPr>
                      <a:r>
                        <a:rPr lang="es-ES" sz="1000">
                          <a:latin typeface="Calibri"/>
                          <a:ea typeface="Times New Roman"/>
                          <a:cs typeface="Times New Roman"/>
                        </a:rPr>
                        <a:t>Trabajo colaborativo en delimitación de contenidos.</a:t>
                      </a:r>
                      <a:endParaRPr lang="es-MX" sz="1000">
                        <a:latin typeface="Calibri"/>
                        <a:ea typeface="Times New Roman"/>
                        <a:cs typeface="Times New Roman"/>
                      </a:endParaRPr>
                    </a:p>
                    <a:p>
                      <a:pPr marL="342900" lvl="0" indent="-342900" algn="l">
                        <a:lnSpc>
                          <a:spcPct val="115000"/>
                        </a:lnSpc>
                        <a:spcAft>
                          <a:spcPts val="0"/>
                        </a:spcAft>
                        <a:buFont typeface="Symbol"/>
                        <a:buChar char=""/>
                      </a:pPr>
                      <a:r>
                        <a:rPr lang="es-ES" sz="1000">
                          <a:latin typeface="Calibri"/>
                          <a:ea typeface="Times New Roman"/>
                          <a:cs typeface="Times New Roman"/>
                        </a:rPr>
                        <a:t>Elaboración de tareas.</a:t>
                      </a:r>
                      <a:endParaRPr lang="es-MX" sz="1000">
                        <a:latin typeface="Calibri"/>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dirty="0">
                          <a:latin typeface="Calibri"/>
                          <a:ea typeface="Times New Roman"/>
                          <a:cs typeface="Times New Roman"/>
                        </a:rPr>
                        <a:t>No coincidencia de horarios.</a:t>
                      </a:r>
                      <a:endParaRPr lang="es-MX" sz="1000" dirty="0">
                        <a:latin typeface="Calibri"/>
                        <a:ea typeface="Times New Roman"/>
                        <a:cs typeface="Times New Roman"/>
                      </a:endParaRPr>
                    </a:p>
                    <a:p>
                      <a:pPr marL="342900" lvl="0" indent="-342900" algn="l">
                        <a:lnSpc>
                          <a:spcPct val="115000"/>
                        </a:lnSpc>
                        <a:spcAft>
                          <a:spcPts val="0"/>
                        </a:spcAft>
                        <a:buFont typeface="Symbol"/>
                        <a:buChar char=""/>
                      </a:pPr>
                      <a:r>
                        <a:rPr lang="es-ES" sz="1000" dirty="0">
                          <a:latin typeface="Calibri"/>
                          <a:ea typeface="Times New Roman"/>
                          <a:cs typeface="Times New Roman"/>
                        </a:rPr>
                        <a:t>Trabajo extra escolar arduo.</a:t>
                      </a:r>
                      <a:endParaRPr lang="es-MX" sz="1000" dirty="0">
                        <a:latin typeface="Calibri"/>
                        <a:ea typeface="Times New Roman"/>
                        <a:cs typeface="Times New Roman"/>
                      </a:endParaRPr>
                    </a:p>
                    <a:p>
                      <a:pPr marL="342900" lvl="0" indent="-342900" algn="l">
                        <a:lnSpc>
                          <a:spcPct val="115000"/>
                        </a:lnSpc>
                        <a:spcAft>
                          <a:spcPts val="0"/>
                        </a:spcAft>
                        <a:buFont typeface="Symbol"/>
                        <a:buChar char=""/>
                      </a:pPr>
                      <a:r>
                        <a:rPr lang="es-ES" sz="1000" dirty="0">
                          <a:latin typeface="Calibri"/>
                          <a:ea typeface="Times New Roman"/>
                          <a:cs typeface="Times New Roman"/>
                        </a:rPr>
                        <a:t>Aterrizar la información y requerimientos de cada uno de los productos.</a:t>
                      </a:r>
                      <a:endParaRPr lang="es-MX" sz="1000" dirty="0">
                        <a:latin typeface="Calibri"/>
                        <a:ea typeface="Times New Roman"/>
                        <a:cs typeface="Times New Roman"/>
                      </a:endParaRPr>
                    </a:p>
                    <a:p>
                      <a:pPr marL="342900" lvl="0" indent="-342900" algn="l">
                        <a:lnSpc>
                          <a:spcPct val="115000"/>
                        </a:lnSpc>
                        <a:spcAft>
                          <a:spcPts val="0"/>
                        </a:spcAft>
                        <a:buFont typeface="Symbol"/>
                        <a:buChar char=""/>
                      </a:pPr>
                      <a:r>
                        <a:rPr lang="es-ES" sz="1000" dirty="0">
                          <a:latin typeface="Calibri"/>
                          <a:ea typeface="Times New Roman"/>
                          <a:cs typeface="Times New Roman"/>
                        </a:rPr>
                        <a:t>Organización en la designación de tareas</a:t>
                      </a:r>
                      <a:endParaRPr lang="es-MX" sz="1000" dirty="0">
                        <a:latin typeface="Calibri"/>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dirty="0">
                          <a:latin typeface="Calibri"/>
                          <a:ea typeface="Times New Roman"/>
                          <a:cs typeface="Times New Roman"/>
                        </a:rPr>
                        <a:t>Comunicación constante por redes. (drive)</a:t>
                      </a:r>
                      <a:endParaRPr lang="es-MX" sz="1000" dirty="0">
                        <a:latin typeface="Calibri"/>
                        <a:ea typeface="Times New Roman"/>
                        <a:cs typeface="Times New Roman"/>
                      </a:endParaRPr>
                    </a:p>
                    <a:p>
                      <a:pPr marL="342900" lvl="0" indent="-342900" algn="l">
                        <a:lnSpc>
                          <a:spcPct val="115000"/>
                        </a:lnSpc>
                        <a:spcAft>
                          <a:spcPts val="0"/>
                        </a:spcAft>
                        <a:buFont typeface="Symbol"/>
                        <a:buChar char=""/>
                      </a:pPr>
                      <a:r>
                        <a:rPr lang="es-ES" sz="1000" dirty="0">
                          <a:latin typeface="Calibri"/>
                          <a:ea typeface="Times New Roman"/>
                          <a:cs typeface="Times New Roman"/>
                        </a:rPr>
                        <a:t>Constante revisión de los avances.</a:t>
                      </a:r>
                      <a:endParaRPr lang="es-MX" sz="1000" dirty="0">
                        <a:latin typeface="Calibri"/>
                        <a:ea typeface="Times New Roman"/>
                        <a:cs typeface="Times New Roman"/>
                      </a:endParaRPr>
                    </a:p>
                    <a:p>
                      <a:pPr marL="342900" lvl="0" indent="-342900" algn="l">
                        <a:lnSpc>
                          <a:spcPct val="115000"/>
                        </a:lnSpc>
                        <a:spcAft>
                          <a:spcPts val="0"/>
                        </a:spcAft>
                        <a:buFont typeface="Symbol"/>
                        <a:buChar char=""/>
                      </a:pPr>
                      <a:r>
                        <a:rPr lang="es-ES" sz="1000" dirty="0">
                          <a:latin typeface="Calibri"/>
                          <a:ea typeface="Times New Roman"/>
                          <a:cs typeface="Times New Roman"/>
                        </a:rPr>
                        <a:t>Organizar tiempos.</a:t>
                      </a:r>
                      <a:endParaRPr lang="es-MX" sz="1000" dirty="0">
                        <a:latin typeface="Calibri"/>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512794">
                <a:tc>
                  <a:txBody>
                    <a:bodyPr/>
                    <a:lstStyle/>
                    <a:p>
                      <a:pPr algn="ctr">
                        <a:lnSpc>
                          <a:spcPct val="115000"/>
                        </a:lnSpc>
                        <a:spcAft>
                          <a:spcPts val="1000"/>
                        </a:spcAft>
                      </a:pPr>
                      <a:r>
                        <a:rPr lang="en-US" sz="1400" dirty="0" err="1">
                          <a:latin typeface="Calibri"/>
                          <a:ea typeface="Times New Roman"/>
                          <a:cs typeface="Al Bayan Plain"/>
                        </a:rPr>
                        <a:t>Proceso</a:t>
                      </a:r>
                      <a:r>
                        <a:rPr lang="en-US" sz="1400" dirty="0">
                          <a:latin typeface="Calibri"/>
                          <a:ea typeface="Times New Roman"/>
                          <a:cs typeface="Al Bayan Plain"/>
                        </a:rPr>
                        <a:t> de </a:t>
                      </a:r>
                      <a:r>
                        <a:rPr lang="en-US" sz="1400" dirty="0" err="1">
                          <a:latin typeface="Calibri"/>
                          <a:ea typeface="Times New Roman"/>
                          <a:cs typeface="Al Bayan Plain"/>
                        </a:rPr>
                        <a:t>Elaboración</a:t>
                      </a:r>
                      <a:endParaRPr lang="es-MX" sz="1400" dirty="0">
                        <a:latin typeface="Calibri"/>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42900" lvl="0" indent="-342900" algn="l">
                        <a:lnSpc>
                          <a:spcPct val="115000"/>
                        </a:lnSpc>
                        <a:spcAft>
                          <a:spcPts val="0"/>
                        </a:spcAft>
                        <a:buFont typeface="Symbol"/>
                        <a:buChar char=""/>
                      </a:pPr>
                      <a:r>
                        <a:rPr lang="es-ES" sz="1000">
                          <a:latin typeface="Calibri"/>
                          <a:ea typeface="Times New Roman"/>
                          <a:cs typeface="Times New Roman"/>
                        </a:rPr>
                        <a:t>Planeación general, productos del 1 al 8.</a:t>
                      </a:r>
                      <a:endParaRPr lang="es-MX" sz="1000">
                        <a:latin typeface="Calibri"/>
                        <a:ea typeface="Times New Roman"/>
                        <a:cs typeface="Times New Roman"/>
                      </a:endParaRPr>
                    </a:p>
                    <a:p>
                      <a:pPr marL="342900" lvl="0" indent="-342900" algn="l">
                        <a:lnSpc>
                          <a:spcPct val="115000"/>
                        </a:lnSpc>
                        <a:spcAft>
                          <a:spcPts val="0"/>
                        </a:spcAft>
                        <a:buFont typeface="Symbol"/>
                        <a:buChar char=""/>
                      </a:pPr>
                      <a:r>
                        <a:rPr lang="es-ES" sz="1000">
                          <a:latin typeface="Calibri"/>
                          <a:ea typeface="Times New Roman"/>
                          <a:cs typeface="Times New Roman"/>
                        </a:rPr>
                        <a:t>Empatía de ideas.</a:t>
                      </a:r>
                      <a:endParaRPr lang="es-MX" sz="1000">
                        <a:latin typeface="Calibri"/>
                        <a:ea typeface="Times New Roman"/>
                        <a:cs typeface="Times New Roman"/>
                      </a:endParaRPr>
                    </a:p>
                    <a:p>
                      <a:pPr marL="342900" lvl="0" indent="-342900" algn="l">
                        <a:lnSpc>
                          <a:spcPct val="115000"/>
                        </a:lnSpc>
                        <a:spcAft>
                          <a:spcPts val="0"/>
                        </a:spcAft>
                        <a:buFont typeface="Symbol"/>
                        <a:buChar char=""/>
                      </a:pPr>
                      <a:r>
                        <a:rPr lang="es-ES" sz="1000">
                          <a:latin typeface="Calibri"/>
                          <a:ea typeface="Times New Roman"/>
                          <a:cs typeface="Times New Roman"/>
                        </a:rPr>
                        <a:t>Tolerancia y disposición</a:t>
                      </a:r>
                      <a:endParaRPr lang="es-MX" sz="1000">
                        <a:latin typeface="Calibri"/>
                        <a:ea typeface="Times New Roman"/>
                        <a:cs typeface="Times New Roman"/>
                      </a:endParaRPr>
                    </a:p>
                    <a:p>
                      <a:pPr marL="342900" lvl="0" indent="-342900" algn="l">
                        <a:lnSpc>
                          <a:spcPct val="115000"/>
                        </a:lnSpc>
                        <a:spcAft>
                          <a:spcPts val="0"/>
                        </a:spcAft>
                        <a:buFont typeface="Symbol"/>
                        <a:buChar char=""/>
                      </a:pPr>
                      <a:r>
                        <a:rPr lang="es-ES" sz="1000">
                          <a:latin typeface="Calibri"/>
                          <a:ea typeface="Times New Roman"/>
                          <a:cs typeface="Times New Roman"/>
                        </a:rPr>
                        <a:t>Proyectos en desarrollo</a:t>
                      </a:r>
                      <a:endParaRPr lang="es-MX" sz="1000">
                        <a:latin typeface="Calibri"/>
                        <a:ea typeface="Times New Roman"/>
                        <a:cs typeface="Times New Roman"/>
                      </a:endParaRPr>
                    </a:p>
                    <a:p>
                      <a:pPr marL="342900" lvl="0" indent="-342900" algn="l">
                        <a:lnSpc>
                          <a:spcPct val="115000"/>
                        </a:lnSpc>
                        <a:spcAft>
                          <a:spcPts val="0"/>
                        </a:spcAft>
                        <a:buFont typeface="Symbol"/>
                        <a:buChar char=""/>
                      </a:pPr>
                      <a:r>
                        <a:rPr lang="es-ES" sz="1000">
                          <a:latin typeface="Calibri"/>
                          <a:ea typeface="Times New Roman"/>
                          <a:cs typeface="Times New Roman"/>
                        </a:rPr>
                        <a:t>Cumplimiento en tiempo y forma</a:t>
                      </a:r>
                      <a:endParaRPr lang="es-MX" sz="1000">
                        <a:latin typeface="Calibri"/>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a:latin typeface="Calibri"/>
                          <a:ea typeface="Times New Roman"/>
                          <a:cs typeface="Times New Roman"/>
                        </a:rPr>
                        <a:t>Diferencia de horarios para la intersección de disciplinas. Recordar las técnicas e instrumentos de evaluación.</a:t>
                      </a:r>
                      <a:endParaRPr lang="es-MX" sz="1000">
                        <a:latin typeface="Calibri"/>
                        <a:ea typeface="Times New Roman"/>
                        <a:cs typeface="Times New Roman"/>
                      </a:endParaRPr>
                    </a:p>
                    <a:p>
                      <a:pPr marL="342900" lvl="0" indent="-342900" algn="l">
                        <a:lnSpc>
                          <a:spcPct val="115000"/>
                        </a:lnSpc>
                        <a:spcAft>
                          <a:spcPts val="0"/>
                        </a:spcAft>
                        <a:buFont typeface="Symbol"/>
                        <a:buChar char=""/>
                      </a:pPr>
                      <a:r>
                        <a:rPr lang="es-ES" sz="1000">
                          <a:latin typeface="Calibri"/>
                          <a:ea typeface="Times New Roman"/>
                          <a:cs typeface="Times New Roman"/>
                        </a:rPr>
                        <a:t>Conocer programas para la elaboración de organizadores gráficos.</a:t>
                      </a:r>
                      <a:endParaRPr lang="es-MX" sz="1000">
                        <a:latin typeface="Calibri"/>
                        <a:ea typeface="Times New Roman"/>
                        <a:cs typeface="Times New Roman"/>
                      </a:endParaRPr>
                    </a:p>
                    <a:p>
                      <a:pPr marL="342900" lvl="0" indent="-342900" algn="l">
                        <a:lnSpc>
                          <a:spcPct val="115000"/>
                        </a:lnSpc>
                        <a:spcAft>
                          <a:spcPts val="0"/>
                        </a:spcAft>
                        <a:buFont typeface="Symbol"/>
                        <a:buChar char=""/>
                      </a:pPr>
                      <a:r>
                        <a:rPr lang="es-ES" sz="1000">
                          <a:latin typeface="Calibri"/>
                          <a:ea typeface="Times New Roman"/>
                          <a:cs typeface="Times New Roman"/>
                        </a:rPr>
                        <a:t>Encontrar los temas de intersección entre las diferentes disciplinas.</a:t>
                      </a:r>
                      <a:endParaRPr lang="es-MX" sz="1000">
                        <a:latin typeface="Calibri"/>
                        <a:ea typeface="Times New Roman"/>
                        <a:cs typeface="Times New Roman"/>
                      </a:endParaRPr>
                    </a:p>
                    <a:p>
                      <a:pPr marL="342900" lvl="0" indent="-342900" algn="l">
                        <a:lnSpc>
                          <a:spcPct val="115000"/>
                        </a:lnSpc>
                        <a:spcAft>
                          <a:spcPts val="0"/>
                        </a:spcAft>
                        <a:buFont typeface="Symbol"/>
                        <a:buChar char=""/>
                      </a:pPr>
                      <a:r>
                        <a:rPr lang="es-ES" sz="1000">
                          <a:latin typeface="Calibri"/>
                          <a:ea typeface="Times New Roman"/>
                          <a:cs typeface="Times New Roman"/>
                        </a:rPr>
                        <a:t>Dificultad en la estructura de las técnicas y herramientas de evaluación.</a:t>
                      </a:r>
                      <a:endParaRPr lang="es-MX" sz="1000">
                        <a:latin typeface="Calibri"/>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a:latin typeface="Calibri"/>
                          <a:ea typeface="Times New Roman"/>
                          <a:cs typeface="Times New Roman"/>
                        </a:rPr>
                        <a:t>Disposición de tiempo extra clase. Apertura y adaptación al cambio, así como a nuevos aprendizajes.</a:t>
                      </a:r>
                      <a:endParaRPr lang="es-MX" sz="1000">
                        <a:latin typeface="Calibri"/>
                        <a:ea typeface="Times New Roman"/>
                        <a:cs typeface="Times New Roman"/>
                      </a:endParaRPr>
                    </a:p>
                    <a:p>
                      <a:pPr marL="342900" lvl="0" indent="-342900" algn="l">
                        <a:lnSpc>
                          <a:spcPct val="115000"/>
                        </a:lnSpc>
                        <a:spcAft>
                          <a:spcPts val="0"/>
                        </a:spcAft>
                        <a:buFont typeface="Symbol"/>
                        <a:buChar char=""/>
                      </a:pPr>
                      <a:r>
                        <a:rPr lang="es-ES" sz="1000">
                          <a:latin typeface="Calibri"/>
                          <a:ea typeface="Times New Roman"/>
                          <a:cs typeface="Times New Roman"/>
                        </a:rPr>
                        <a:t>Entusiasmo de los integrantes y flexibilidad para adaptarse al proyecto.</a:t>
                      </a:r>
                      <a:endParaRPr lang="es-MX" sz="1000">
                        <a:latin typeface="Calibri"/>
                        <a:ea typeface="Times New Roman"/>
                        <a:cs typeface="Times New Roman"/>
                      </a:endParaRPr>
                    </a:p>
                    <a:p>
                      <a:pPr marL="342900" lvl="0" indent="-342900" algn="l">
                        <a:lnSpc>
                          <a:spcPct val="115000"/>
                        </a:lnSpc>
                        <a:spcAft>
                          <a:spcPts val="0"/>
                        </a:spcAft>
                        <a:buFont typeface="Symbol"/>
                        <a:buChar char=""/>
                      </a:pPr>
                      <a:r>
                        <a:rPr lang="es-ES" sz="1000">
                          <a:latin typeface="Calibri"/>
                          <a:ea typeface="Times New Roman"/>
                          <a:cs typeface="Times New Roman"/>
                        </a:rPr>
                        <a:t>Cronograma de trabajo.</a:t>
                      </a:r>
                      <a:endParaRPr lang="es-MX" sz="1000">
                        <a:latin typeface="Calibri"/>
                        <a:ea typeface="Times New Roman"/>
                        <a:cs typeface="Times New Roman"/>
                      </a:endParaRPr>
                    </a:p>
                    <a:p>
                      <a:pPr marL="342900" lvl="0" indent="-342900" algn="l">
                        <a:lnSpc>
                          <a:spcPct val="115000"/>
                        </a:lnSpc>
                        <a:spcAft>
                          <a:spcPts val="0"/>
                        </a:spcAft>
                        <a:buFont typeface="Symbol"/>
                        <a:buChar char=""/>
                      </a:pPr>
                      <a:r>
                        <a:rPr lang="es-ES" sz="1000">
                          <a:latin typeface="Calibri"/>
                          <a:ea typeface="Times New Roman"/>
                          <a:cs typeface="Times New Roman"/>
                        </a:rPr>
                        <a:t>Aportación de cada integrante con base en los contenidos la su materia.</a:t>
                      </a:r>
                      <a:endParaRPr lang="es-MX" sz="1000">
                        <a:latin typeface="Calibri"/>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541952">
                <a:tc>
                  <a:txBody>
                    <a:bodyPr/>
                    <a:lstStyle/>
                    <a:p>
                      <a:pPr algn="ctr">
                        <a:lnSpc>
                          <a:spcPct val="115000"/>
                        </a:lnSpc>
                        <a:spcAft>
                          <a:spcPts val="1000"/>
                        </a:spcAft>
                      </a:pPr>
                      <a:r>
                        <a:rPr lang="es-ES" sz="1400" dirty="0">
                          <a:latin typeface="Calibri"/>
                          <a:ea typeface="Times New Roman"/>
                          <a:cs typeface="Al Bayan Plain"/>
                        </a:rPr>
                        <a:t>Puntos que tomarse en cuenta para la implementación</a:t>
                      </a:r>
                      <a:endParaRPr lang="es-MX" sz="1400" dirty="0">
                        <a:latin typeface="Calibri"/>
                        <a:ea typeface="Times New Roman"/>
                        <a:cs typeface="Times New Roman"/>
                      </a:endParaRPr>
                    </a:p>
                  </a:txBody>
                  <a:tcPr marL="59393" marR="59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42900" lvl="0" indent="-342900" algn="l">
                        <a:lnSpc>
                          <a:spcPct val="115000"/>
                        </a:lnSpc>
                        <a:spcAft>
                          <a:spcPts val="0"/>
                        </a:spcAft>
                        <a:buFont typeface="Symbol"/>
                        <a:buChar char=""/>
                      </a:pPr>
                      <a:r>
                        <a:rPr lang="es-ES" sz="1000">
                          <a:latin typeface="Calibri"/>
                          <a:ea typeface="Times New Roman"/>
                          <a:cs typeface="Times New Roman"/>
                        </a:rPr>
                        <a:t>Tomar en cuenta los tiempos que realmente se pueden dedicar al proyecto, para insertarlos en el proyecto.</a:t>
                      </a:r>
                      <a:endParaRPr lang="es-MX" sz="1000">
                        <a:latin typeface="Calibri"/>
                        <a:ea typeface="Times New Roman"/>
                        <a:cs typeface="Times New Roman"/>
                      </a:endParaRPr>
                    </a:p>
                    <a:p>
                      <a:pPr marL="342900" lvl="0" indent="-342900" algn="l">
                        <a:lnSpc>
                          <a:spcPct val="115000"/>
                        </a:lnSpc>
                        <a:spcAft>
                          <a:spcPts val="0"/>
                        </a:spcAft>
                        <a:buFont typeface="Symbol"/>
                        <a:buChar char=""/>
                      </a:pPr>
                      <a:r>
                        <a:rPr lang="es-ES" sz="1000">
                          <a:latin typeface="Calibri"/>
                          <a:ea typeface="Times New Roman"/>
                          <a:cs typeface="Times New Roman"/>
                        </a:rPr>
                        <a:t>Identificar objetivos de la interdisciplinariedad.</a:t>
                      </a:r>
                      <a:endParaRPr lang="es-MX" sz="1000">
                        <a:latin typeface="Calibri"/>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a:latin typeface="Calibri"/>
                          <a:ea typeface="Times New Roman"/>
                          <a:cs typeface="Times New Roman"/>
                        </a:rPr>
                        <a:t>Horario especial para la interdisciplinariedad.</a:t>
                      </a:r>
                      <a:endParaRPr lang="es-MX" sz="1000">
                        <a:latin typeface="Calibri"/>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dirty="0">
                          <a:latin typeface="Calibri"/>
                          <a:ea typeface="Times New Roman"/>
                          <a:cs typeface="Times New Roman"/>
                        </a:rPr>
                        <a:t>Flexibilizar al máximo los tiempos individuales de cada integrante del proyecto.</a:t>
                      </a:r>
                      <a:endParaRPr lang="es-MX" sz="1000" dirty="0">
                        <a:latin typeface="Calibri"/>
                        <a:ea typeface="Times New Roman"/>
                        <a:cs typeface="Times New Roman"/>
                      </a:endParaRPr>
                    </a:p>
                    <a:p>
                      <a:pPr marL="342900" lvl="0" indent="-342900" algn="l">
                        <a:lnSpc>
                          <a:spcPct val="115000"/>
                        </a:lnSpc>
                        <a:spcAft>
                          <a:spcPts val="0"/>
                        </a:spcAft>
                        <a:buFont typeface="Symbol"/>
                        <a:buChar char=""/>
                      </a:pPr>
                      <a:r>
                        <a:rPr lang="es-ES" sz="1000" dirty="0">
                          <a:latin typeface="Calibri"/>
                          <a:ea typeface="Times New Roman"/>
                          <a:cs typeface="Times New Roman"/>
                        </a:rPr>
                        <a:t>Cronograma con tiempos específicos.</a:t>
                      </a:r>
                      <a:endParaRPr lang="es-MX" sz="1000" dirty="0">
                        <a:latin typeface="Calibri"/>
                        <a:ea typeface="Times New Roman"/>
                        <a:cs typeface="Times New Roman"/>
                      </a:endParaRPr>
                    </a:p>
                    <a:p>
                      <a:pPr marL="342900" lvl="0" indent="-342900" algn="l">
                        <a:lnSpc>
                          <a:spcPct val="115000"/>
                        </a:lnSpc>
                        <a:spcAft>
                          <a:spcPts val="0"/>
                        </a:spcAft>
                        <a:buFont typeface="Symbol"/>
                        <a:buChar char=""/>
                      </a:pPr>
                      <a:r>
                        <a:rPr lang="es-ES" sz="1000" dirty="0">
                          <a:latin typeface="Calibri"/>
                          <a:ea typeface="Times New Roman"/>
                          <a:cs typeface="Times New Roman"/>
                        </a:rPr>
                        <a:t>Monitoreo continuo de avances.</a:t>
                      </a:r>
                      <a:endParaRPr lang="es-MX" sz="1000" dirty="0">
                        <a:latin typeface="Calibri"/>
                        <a:ea typeface="Times New Roman"/>
                        <a:cs typeface="Times New Roman"/>
                      </a:endParaRPr>
                    </a:p>
                    <a:p>
                      <a:pPr marL="342900" lvl="0" indent="-342900" algn="l">
                        <a:lnSpc>
                          <a:spcPct val="115000"/>
                        </a:lnSpc>
                        <a:spcAft>
                          <a:spcPts val="0"/>
                        </a:spcAft>
                        <a:buFont typeface="Symbol"/>
                        <a:buChar char=""/>
                      </a:pPr>
                      <a:r>
                        <a:rPr lang="es-ES" sz="1000" dirty="0">
                          <a:latin typeface="Calibri"/>
                          <a:ea typeface="Times New Roman"/>
                          <a:cs typeface="Times New Roman"/>
                        </a:rPr>
                        <a:t>Mantener la motivación en los alumnos</a:t>
                      </a:r>
                      <a:endParaRPr lang="es-MX" sz="1000" dirty="0">
                        <a:latin typeface="Calibri"/>
                        <a:ea typeface="Times New Roman"/>
                        <a:cs typeface="Times New Roman"/>
                      </a:endParaRPr>
                    </a:p>
                  </a:txBody>
                  <a:tcPr marL="59393" marR="59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35869" name="2 CuadroTexto">
            <a:extLst>
              <a:ext uri="{FF2B5EF4-FFF2-40B4-BE49-F238E27FC236}">
                <a16:creationId xmlns="" xmlns:a16="http://schemas.microsoft.com/office/drawing/2014/main" id="{DE62BA8E-031D-4C45-8A72-47C7124785D5}"/>
              </a:ext>
            </a:extLst>
          </p:cNvPr>
          <p:cNvSpPr txBox="1">
            <a:spLocks noChangeArrowheads="1"/>
          </p:cNvSpPr>
          <p:nvPr/>
        </p:nvSpPr>
        <p:spPr bwMode="auto">
          <a:xfrm>
            <a:off x="238125" y="357188"/>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3</a:t>
            </a:r>
            <a:r>
              <a:rPr lang="es-MX" altLang="es-MX" dirty="0" smtClean="0"/>
              <a:t>8</a:t>
            </a:r>
            <a:endParaRPr lang="es-MX" altLang="es-MX"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 xmlns:a16="http://schemas.microsoft.com/office/drawing/2014/main" id="{3404D34F-2B1F-4DAA-9533-566E17A68FA9}"/>
              </a:ext>
            </a:extLst>
          </p:cNvPr>
          <p:cNvSpPr>
            <a:spLocks noGrp="1"/>
          </p:cNvSpPr>
          <p:nvPr>
            <p:ph type="ctrTitle"/>
          </p:nvPr>
        </p:nvSpPr>
        <p:spPr>
          <a:xfrm>
            <a:off x="3048000" y="2500313"/>
            <a:ext cx="8229600" cy="1500187"/>
          </a:xfrm>
        </p:spPr>
        <p:txBody>
          <a:bodyPr>
            <a:normAutofit fontScale="90000"/>
          </a:bodyPr>
          <a:lstStyle/>
          <a:p>
            <a:pPr algn="ctr">
              <a:defRPr/>
            </a:pPr>
            <a:r>
              <a:rPr lang="es-MX" sz="3200" dirty="0">
                <a:solidFill>
                  <a:schemeClr val="accent1"/>
                </a:solidFill>
              </a:rPr>
              <a:t>5.i Evidencias de proceso</a:t>
            </a:r>
            <a:br>
              <a:rPr lang="es-MX" sz="3200" dirty="0">
                <a:solidFill>
                  <a:schemeClr val="accent1"/>
                </a:solidFill>
              </a:rPr>
            </a:br>
            <a:r>
              <a:rPr lang="es-MX" sz="3200" dirty="0">
                <a:solidFill>
                  <a:schemeClr val="accent1"/>
                </a:solidFill>
              </a:rPr>
              <a:t>(a </a:t>
            </a:r>
            <a:r>
              <a:rPr lang="es-MX" sz="3200" dirty="0" err="1">
                <a:solidFill>
                  <a:schemeClr val="accent1"/>
                </a:solidFill>
              </a:rPr>
              <a:t>continuaci</a:t>
            </a:r>
            <a:r>
              <a:rPr lang="es-ES" sz="3200" dirty="0" err="1">
                <a:solidFill>
                  <a:schemeClr val="accent1"/>
                </a:solidFill>
              </a:rPr>
              <a:t>ón</a:t>
            </a:r>
            <a:r>
              <a:rPr lang="es-ES" sz="3200" dirty="0">
                <a:solidFill>
                  <a:schemeClr val="accent1"/>
                </a:solidFill>
              </a:rPr>
              <a:t>)</a:t>
            </a:r>
            <a:r>
              <a:rPr lang="es-ES_tradnl" sz="3200" dirty="0">
                <a:solidFill>
                  <a:schemeClr val="accent1"/>
                </a:solidFill>
              </a:rPr>
              <a:t/>
            </a:r>
            <a:br>
              <a:rPr lang="es-ES_tradnl" sz="3200" dirty="0">
                <a:solidFill>
                  <a:schemeClr val="accent1"/>
                </a:solidFill>
              </a:rPr>
            </a:br>
            <a:endParaRPr lang="es-MX" dirty="0">
              <a:solidFill>
                <a:schemeClr val="accent1"/>
              </a:solidFill>
            </a:endParaRPr>
          </a:p>
        </p:txBody>
      </p:sp>
      <p:sp>
        <p:nvSpPr>
          <p:cNvPr id="36868" name="3 CuadroTexto">
            <a:extLst>
              <a:ext uri="{FF2B5EF4-FFF2-40B4-BE49-F238E27FC236}">
                <a16:creationId xmlns="" xmlns:a16="http://schemas.microsoft.com/office/drawing/2014/main" id="{471205B0-DE8A-4628-9CC2-0B6223AE81C2}"/>
              </a:ext>
            </a:extLst>
          </p:cNvPr>
          <p:cNvSpPr txBox="1">
            <a:spLocks noChangeArrowheads="1"/>
          </p:cNvSpPr>
          <p:nvPr/>
        </p:nvSpPr>
        <p:spPr bwMode="auto">
          <a:xfrm>
            <a:off x="1952625" y="500063"/>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3</a:t>
            </a:r>
            <a:r>
              <a:rPr lang="es-MX" altLang="es-MX" dirty="0" smtClean="0"/>
              <a:t>9</a:t>
            </a:r>
            <a:endParaRPr lang="es-MX" alt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 xmlns:a16="http://schemas.microsoft.com/office/drawing/2014/main" id="{80E35FCD-8539-441C-BD87-1185069DEC81}"/>
              </a:ext>
            </a:extLst>
          </p:cNvPr>
          <p:cNvSpPr>
            <a:spLocks noGrp="1"/>
          </p:cNvSpPr>
          <p:nvPr>
            <p:ph type="ctrTitle"/>
          </p:nvPr>
        </p:nvSpPr>
        <p:spPr>
          <a:xfrm>
            <a:off x="3048000" y="1357313"/>
            <a:ext cx="8229600" cy="2357437"/>
          </a:xfrm>
        </p:spPr>
        <p:txBody>
          <a:bodyPr/>
          <a:lstStyle/>
          <a:p>
            <a:pPr algn="ctr">
              <a:defRPr/>
            </a:pPr>
            <a:r>
              <a:rPr lang="es-MX" dirty="0">
                <a:solidFill>
                  <a:schemeClr val="accent1"/>
                </a:solidFill>
              </a:rPr>
              <a:t>IMPLICACIONES BIOÉTICAS DE LA CLONACIÓN Y LA IMPORTANCIA DE LA BARRERA DEL IDIOMA</a:t>
            </a:r>
          </a:p>
        </p:txBody>
      </p:sp>
      <p:sp>
        <p:nvSpPr>
          <p:cNvPr id="11267" name="2 Subtítulo">
            <a:extLst>
              <a:ext uri="{FF2B5EF4-FFF2-40B4-BE49-F238E27FC236}">
                <a16:creationId xmlns="" xmlns:a16="http://schemas.microsoft.com/office/drawing/2014/main" id="{D0ED2770-99EE-46BF-97B1-4FB63805F5A2}"/>
              </a:ext>
            </a:extLst>
          </p:cNvPr>
          <p:cNvSpPr>
            <a:spLocks noGrp="1"/>
          </p:cNvSpPr>
          <p:nvPr>
            <p:ph type="subTitle" idx="1"/>
          </p:nvPr>
        </p:nvSpPr>
        <p:spPr>
          <a:xfrm>
            <a:off x="3048000" y="5003800"/>
            <a:ext cx="8229600" cy="1371600"/>
          </a:xfrm>
        </p:spPr>
        <p:txBody>
          <a:bodyPr/>
          <a:lstStyle/>
          <a:p>
            <a:endParaRPr lang="es-MX" altLang="es-MX"/>
          </a:p>
        </p:txBody>
      </p:sp>
      <p:sp>
        <p:nvSpPr>
          <p:cNvPr id="11268" name="3 CuadroTexto">
            <a:extLst>
              <a:ext uri="{FF2B5EF4-FFF2-40B4-BE49-F238E27FC236}">
                <a16:creationId xmlns="" xmlns:a16="http://schemas.microsoft.com/office/drawing/2014/main" id="{C5D47066-61C6-4230-81A7-E74B6F85B901}"/>
              </a:ext>
            </a:extLst>
          </p:cNvPr>
          <p:cNvSpPr txBox="1">
            <a:spLocks noChangeArrowheads="1"/>
          </p:cNvSpPr>
          <p:nvPr/>
        </p:nvSpPr>
        <p:spPr bwMode="auto">
          <a:xfrm>
            <a:off x="2024063" y="500063"/>
            <a:ext cx="3127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4</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a:extLst>
              <a:ext uri="{FF2B5EF4-FFF2-40B4-BE49-F238E27FC236}">
                <a16:creationId xmlns="" xmlns:a16="http://schemas.microsoft.com/office/drawing/2014/main" id="{3426EC0F-43E0-432B-A3DB-255AC1BE670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3525" y="1181100"/>
            <a:ext cx="11431588" cy="5399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TextBox 6">
            <a:extLst>
              <a:ext uri="{FF2B5EF4-FFF2-40B4-BE49-F238E27FC236}">
                <a16:creationId xmlns="" xmlns:a16="http://schemas.microsoft.com/office/drawing/2014/main" id="{A47EB66C-1775-4C16-B5D9-CD70197D811D}"/>
              </a:ext>
            </a:extLst>
          </p:cNvPr>
          <p:cNvSpPr txBox="1">
            <a:spLocks noChangeArrowheads="1"/>
          </p:cNvSpPr>
          <p:nvPr/>
        </p:nvSpPr>
        <p:spPr bwMode="auto">
          <a:xfrm>
            <a:off x="1766888" y="266700"/>
            <a:ext cx="8424862" cy="984250"/>
          </a:xfrm>
          <a:prstGeom prst="rect">
            <a:avLst/>
          </a:prstGeom>
          <a:noFill/>
          <a:ln>
            <a:noFill/>
          </a:ln>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algn="ctr">
              <a:defRPr/>
            </a:pPr>
            <a:r>
              <a:rPr lang="es-ES" b="1" dirty="0"/>
              <a:t> </a:t>
            </a:r>
            <a:endParaRPr lang="es-MX" sz="2000" b="1" dirty="0">
              <a:solidFill>
                <a:srgbClr val="FF0000"/>
              </a:solidFill>
              <a:latin typeface="Century Gothic" panose="020B0502020202020204" pitchFamily="34" charset="0"/>
            </a:endParaRPr>
          </a:p>
          <a:p>
            <a:pPr algn="ctr">
              <a:defRPr/>
            </a:pPr>
            <a:r>
              <a:rPr lang="es-ES" sz="2000" b="1" dirty="0">
                <a:solidFill>
                  <a:srgbClr val="FF0000"/>
                </a:solidFill>
                <a:latin typeface="Century Gothic" panose="020B0502020202020204" pitchFamily="34" charset="0"/>
              </a:rPr>
              <a:t>Producto 4.</a:t>
            </a:r>
            <a:r>
              <a:rPr lang="es-ES" sz="2000" b="1" dirty="0">
                <a:solidFill>
                  <a:schemeClr val="accent2">
                    <a:lumMod val="75000"/>
                  </a:schemeClr>
                </a:solidFill>
                <a:latin typeface="Century Gothic" panose="020B0502020202020204" pitchFamily="34" charset="0"/>
              </a:rPr>
              <a:t>Organizador gráfico. Preguntas esenciales</a:t>
            </a:r>
            <a:r>
              <a:rPr lang="es-ES" b="1" dirty="0">
                <a:solidFill>
                  <a:schemeClr val="accent2">
                    <a:lumMod val="75000"/>
                  </a:schemeClr>
                </a:solidFill>
                <a:latin typeface="Century Gothic" panose="020B0502020202020204" pitchFamily="34" charset="0"/>
              </a:rPr>
              <a:t>.</a:t>
            </a:r>
            <a:endParaRPr lang="es-MX" b="1" dirty="0">
              <a:solidFill>
                <a:schemeClr val="accent2">
                  <a:lumMod val="75000"/>
                </a:schemeClr>
              </a:solidFill>
              <a:latin typeface="Century Gothic" panose="020B0502020202020204" pitchFamily="34" charset="0"/>
            </a:endParaRPr>
          </a:p>
          <a:p>
            <a:pPr eaLnBrk="1" hangingPunct="1">
              <a:defRPr/>
            </a:pPr>
            <a:endParaRPr lang="es-MX" altLang="es-MX" dirty="0"/>
          </a:p>
        </p:txBody>
      </p:sp>
      <p:sp>
        <p:nvSpPr>
          <p:cNvPr id="37892" name="3 CuadroTexto">
            <a:extLst>
              <a:ext uri="{FF2B5EF4-FFF2-40B4-BE49-F238E27FC236}">
                <a16:creationId xmlns="" xmlns:a16="http://schemas.microsoft.com/office/drawing/2014/main" id="{474EDBAC-0CA5-4C39-9E41-92243DA1D157}"/>
              </a:ext>
            </a:extLst>
          </p:cNvPr>
          <p:cNvSpPr txBox="1">
            <a:spLocks noChangeArrowheads="1"/>
          </p:cNvSpPr>
          <p:nvPr/>
        </p:nvSpPr>
        <p:spPr bwMode="auto">
          <a:xfrm>
            <a:off x="452438" y="571500"/>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4</a:t>
            </a:r>
            <a:r>
              <a:rPr lang="es-MX" altLang="es-MX" dirty="0" smtClean="0"/>
              <a:t>0</a:t>
            </a:r>
            <a:endParaRPr lang="es-MX" altLang="es-MX"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 xmlns:a16="http://schemas.microsoft.com/office/drawing/2014/main" id="{533C96E7-083F-47DC-8A8E-01AC6AF98AC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l="7143" t="4491" r="6349" b="3455"/>
          <a:stretch>
            <a:fillRect/>
          </a:stretch>
        </p:blipFill>
        <p:spPr bwMode="auto">
          <a:xfrm>
            <a:off x="550863" y="876300"/>
            <a:ext cx="11090275" cy="5976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5" name="TextBox 1">
            <a:extLst>
              <a:ext uri="{FF2B5EF4-FFF2-40B4-BE49-F238E27FC236}">
                <a16:creationId xmlns="" xmlns:a16="http://schemas.microsoft.com/office/drawing/2014/main" id="{45FE45B2-20DA-4064-937A-D9306871578D}"/>
              </a:ext>
            </a:extLst>
          </p:cNvPr>
          <p:cNvSpPr txBox="1">
            <a:spLocks noChangeArrowheads="1"/>
          </p:cNvSpPr>
          <p:nvPr/>
        </p:nvSpPr>
        <p:spPr bwMode="auto">
          <a:xfrm>
            <a:off x="1668463" y="220663"/>
            <a:ext cx="8856662"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algn="ctr"/>
            <a:r>
              <a:rPr lang="es-ES" altLang="es-MX" sz="2000" b="1">
                <a:solidFill>
                  <a:srgbClr val="FF0000"/>
                </a:solidFill>
                <a:latin typeface="Century Gothic" panose="020B0502020202020204" pitchFamily="34" charset="0"/>
              </a:rPr>
              <a:t>Producto 5. </a:t>
            </a:r>
            <a:r>
              <a:rPr lang="es-ES" altLang="es-MX" sz="2000" b="1">
                <a:solidFill>
                  <a:srgbClr val="0070C0"/>
                </a:solidFill>
                <a:latin typeface="Century Gothic" panose="020B0502020202020204" pitchFamily="34" charset="0"/>
              </a:rPr>
              <a:t>Organizador gráfico. Proceso de indagación.</a:t>
            </a:r>
            <a:endParaRPr lang="es-MX" altLang="es-MX" sz="2000" b="1">
              <a:solidFill>
                <a:srgbClr val="0070C0"/>
              </a:solidFill>
              <a:latin typeface="Century Gothic" panose="020B0502020202020204" pitchFamily="34" charset="0"/>
            </a:endParaRPr>
          </a:p>
          <a:p>
            <a:endParaRPr lang="es-MX" altLang="es-MX"/>
          </a:p>
        </p:txBody>
      </p:sp>
      <p:sp>
        <p:nvSpPr>
          <p:cNvPr id="38916" name="3 CuadroTexto">
            <a:extLst>
              <a:ext uri="{FF2B5EF4-FFF2-40B4-BE49-F238E27FC236}">
                <a16:creationId xmlns="" xmlns:a16="http://schemas.microsoft.com/office/drawing/2014/main" id="{08D44E96-BEB3-4E8A-AB70-D9DF5ACB22AD}"/>
              </a:ext>
            </a:extLst>
          </p:cNvPr>
          <p:cNvSpPr txBox="1">
            <a:spLocks noChangeArrowheads="1"/>
          </p:cNvSpPr>
          <p:nvPr/>
        </p:nvSpPr>
        <p:spPr bwMode="auto">
          <a:xfrm>
            <a:off x="666750" y="714375"/>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4</a:t>
            </a:r>
            <a:r>
              <a:rPr lang="es-MX" altLang="es-MX" dirty="0" smtClean="0"/>
              <a:t>1</a:t>
            </a:r>
            <a:endParaRPr lang="es-MX" altLang="es-MX"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592609-DD2F-484A-A93E-CF984163E309}"/>
              </a:ext>
            </a:extLst>
          </p:cNvPr>
          <p:cNvSpPr>
            <a:spLocks noGrp="1"/>
          </p:cNvSpPr>
          <p:nvPr>
            <p:ph type="title"/>
          </p:nvPr>
        </p:nvSpPr>
        <p:spPr>
          <a:xfrm>
            <a:off x="985838" y="914400"/>
            <a:ext cx="9956800" cy="1143000"/>
          </a:xfrm>
        </p:spPr>
        <p:txBody>
          <a:bodyPr/>
          <a:lstStyle/>
          <a:p>
            <a:pPr algn="ctr">
              <a:defRPr/>
            </a:pPr>
            <a:r>
              <a:rPr lang="es-MX" sz="2400" b="1" dirty="0">
                <a:solidFill>
                  <a:srgbClr val="FF0000"/>
                </a:solidFill>
                <a:latin typeface="Century Gothic" panose="020B0502020202020204" pitchFamily="34" charset="0"/>
              </a:rPr>
              <a:t>Producto 6.  </a:t>
            </a:r>
            <a:r>
              <a:rPr lang="es-MX" sz="2400" b="1" dirty="0">
                <a:solidFill>
                  <a:srgbClr val="0070C0"/>
                </a:solidFill>
                <a:latin typeface="Century Gothic" panose="020B0502020202020204" pitchFamily="34" charset="0"/>
              </a:rPr>
              <a:t>Análisis Mesa De Expertos  General.</a:t>
            </a:r>
            <a:r>
              <a:rPr lang="es-MX" dirty="0"/>
              <a:t/>
            </a:r>
            <a:br>
              <a:rPr lang="es-MX" dirty="0"/>
            </a:br>
            <a:endParaRPr lang="es-MX" dirty="0"/>
          </a:p>
        </p:txBody>
      </p:sp>
      <p:pic>
        <p:nvPicPr>
          <p:cNvPr id="39939" name="Picture 11">
            <a:extLst>
              <a:ext uri="{FF2B5EF4-FFF2-40B4-BE49-F238E27FC236}">
                <a16:creationId xmlns="" xmlns:a16="http://schemas.microsoft.com/office/drawing/2014/main" id="{D57CC2FE-57EA-4683-826C-E76822179F1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616950" y="0"/>
            <a:ext cx="2971800" cy="55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0" name="Picture 13">
            <a:extLst>
              <a:ext uri="{FF2B5EF4-FFF2-40B4-BE49-F238E27FC236}">
                <a16:creationId xmlns="" xmlns:a16="http://schemas.microsoft.com/office/drawing/2014/main" id="{39F93900-F355-42D6-94CE-4A2482E21FD2}"/>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9725" y="2420938"/>
            <a:ext cx="11249025"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1" name="4 CuadroTexto">
            <a:extLst>
              <a:ext uri="{FF2B5EF4-FFF2-40B4-BE49-F238E27FC236}">
                <a16:creationId xmlns="" xmlns:a16="http://schemas.microsoft.com/office/drawing/2014/main" id="{FF6A0F45-20E3-4709-AE8E-38434AC63907}"/>
              </a:ext>
            </a:extLst>
          </p:cNvPr>
          <p:cNvSpPr txBox="1">
            <a:spLocks noChangeArrowheads="1"/>
          </p:cNvSpPr>
          <p:nvPr/>
        </p:nvSpPr>
        <p:spPr bwMode="auto">
          <a:xfrm>
            <a:off x="452438" y="357188"/>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4</a:t>
            </a:r>
            <a:r>
              <a:rPr lang="es-MX" altLang="es-MX" dirty="0" smtClean="0"/>
              <a:t>2</a:t>
            </a:r>
            <a:endParaRPr lang="es-MX" altLang="es-MX"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a:extLst>
              <a:ext uri="{FF2B5EF4-FFF2-40B4-BE49-F238E27FC236}">
                <a16:creationId xmlns="" xmlns:a16="http://schemas.microsoft.com/office/drawing/2014/main" id="{192DF0DE-7079-4171-94F1-64594361F49D}"/>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4325" y="692150"/>
            <a:ext cx="11249025" cy="252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3" name="Picture 4">
            <a:extLst>
              <a:ext uri="{FF2B5EF4-FFF2-40B4-BE49-F238E27FC236}">
                <a16:creationId xmlns="" xmlns:a16="http://schemas.microsoft.com/office/drawing/2014/main" id="{F27EB09F-6886-4596-AF17-BE859AFF298B}"/>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4963" y="3573463"/>
            <a:ext cx="11430000" cy="2913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4" name="Picture 6">
            <a:extLst>
              <a:ext uri="{FF2B5EF4-FFF2-40B4-BE49-F238E27FC236}">
                <a16:creationId xmlns="" xmlns:a16="http://schemas.microsoft.com/office/drawing/2014/main" id="{FA691AE1-DB4A-4290-A91A-BF9822D8584C}"/>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591550" y="57150"/>
            <a:ext cx="2971800" cy="55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5" name="4 CuadroTexto">
            <a:extLst>
              <a:ext uri="{FF2B5EF4-FFF2-40B4-BE49-F238E27FC236}">
                <a16:creationId xmlns="" xmlns:a16="http://schemas.microsoft.com/office/drawing/2014/main" id="{941C9311-8F6F-45E3-B14F-7C7385453238}"/>
              </a:ext>
            </a:extLst>
          </p:cNvPr>
          <p:cNvSpPr txBox="1">
            <a:spLocks noChangeArrowheads="1"/>
          </p:cNvSpPr>
          <p:nvPr/>
        </p:nvSpPr>
        <p:spPr bwMode="auto">
          <a:xfrm>
            <a:off x="452438" y="285750"/>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4</a:t>
            </a:r>
            <a:r>
              <a:rPr lang="es-MX" altLang="es-MX" dirty="0" smtClean="0"/>
              <a:t>3</a:t>
            </a:r>
            <a:endParaRPr lang="es-MX" altLang="es-MX"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a:extLst>
              <a:ext uri="{FF2B5EF4-FFF2-40B4-BE49-F238E27FC236}">
                <a16:creationId xmlns="" xmlns:a16="http://schemas.microsoft.com/office/drawing/2014/main" id="{32AE84A0-35B3-4399-AA1F-B5DFBAA97776}"/>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686800" y="42863"/>
            <a:ext cx="2971800" cy="55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7" name="Picture 7">
            <a:extLst>
              <a:ext uri="{FF2B5EF4-FFF2-40B4-BE49-F238E27FC236}">
                <a16:creationId xmlns="" xmlns:a16="http://schemas.microsoft.com/office/drawing/2014/main" id="{B4047A46-6680-40E6-8896-2B7BE4C179DE}"/>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8125" y="644525"/>
            <a:ext cx="11449050" cy="291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8" name="Picture 8">
            <a:extLst>
              <a:ext uri="{FF2B5EF4-FFF2-40B4-BE49-F238E27FC236}">
                <a16:creationId xmlns="" xmlns:a16="http://schemas.microsoft.com/office/drawing/2014/main" id="{032944D2-C28B-4F56-BF19-A24B440591A1}"/>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23850" y="3933825"/>
            <a:ext cx="11277600" cy="244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9" name="4 CuadroTexto">
            <a:extLst>
              <a:ext uri="{FF2B5EF4-FFF2-40B4-BE49-F238E27FC236}">
                <a16:creationId xmlns="" xmlns:a16="http://schemas.microsoft.com/office/drawing/2014/main" id="{046A250F-B6BA-4DF5-A358-4916DC8CCE8D}"/>
              </a:ext>
            </a:extLst>
          </p:cNvPr>
          <p:cNvSpPr txBox="1">
            <a:spLocks noChangeArrowheads="1"/>
          </p:cNvSpPr>
          <p:nvPr/>
        </p:nvSpPr>
        <p:spPr bwMode="auto">
          <a:xfrm>
            <a:off x="381000" y="357188"/>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4</a:t>
            </a:r>
            <a:r>
              <a:rPr lang="es-MX" altLang="es-MX" dirty="0" smtClean="0"/>
              <a:t>4</a:t>
            </a:r>
            <a:endParaRPr lang="es-MX" altLang="es-MX"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F72A5D-D80B-4F2C-9A5B-504923CC571F}"/>
              </a:ext>
            </a:extLst>
          </p:cNvPr>
          <p:cNvSpPr>
            <a:spLocks noGrp="1"/>
          </p:cNvSpPr>
          <p:nvPr>
            <p:ph type="title"/>
          </p:nvPr>
        </p:nvSpPr>
        <p:spPr>
          <a:xfrm>
            <a:off x="695325" y="549275"/>
            <a:ext cx="9956800" cy="1366838"/>
          </a:xfrm>
        </p:spPr>
        <p:txBody>
          <a:bodyPr>
            <a:normAutofit fontScale="90000"/>
          </a:bodyPr>
          <a:lstStyle/>
          <a:p>
            <a:pPr algn="ctr">
              <a:defRPr/>
            </a:pPr>
            <a:r>
              <a:rPr lang="es-MX" b="1" dirty="0">
                <a:solidFill>
                  <a:srgbClr val="FF0000"/>
                </a:solidFill>
              </a:rPr>
              <a:t/>
            </a:r>
            <a:br>
              <a:rPr lang="es-MX" b="1" dirty="0">
                <a:solidFill>
                  <a:srgbClr val="FF0000"/>
                </a:solidFill>
              </a:rPr>
            </a:br>
            <a:r>
              <a:rPr lang="es-MX" b="1" dirty="0">
                <a:solidFill>
                  <a:srgbClr val="FF0000"/>
                </a:solidFill>
              </a:rPr>
              <a:t/>
            </a:r>
            <a:br>
              <a:rPr lang="es-MX" b="1" dirty="0">
                <a:solidFill>
                  <a:srgbClr val="FF0000"/>
                </a:solidFill>
              </a:rPr>
            </a:br>
            <a:r>
              <a:rPr lang="es-MX" b="1" dirty="0">
                <a:solidFill>
                  <a:srgbClr val="FF0000"/>
                </a:solidFill>
              </a:rPr>
              <a:t/>
            </a:r>
            <a:br>
              <a:rPr lang="es-MX" b="1" dirty="0">
                <a:solidFill>
                  <a:srgbClr val="FF0000"/>
                </a:solidFill>
              </a:rPr>
            </a:br>
            <a:r>
              <a:rPr lang="es-MX" b="1" dirty="0">
                <a:solidFill>
                  <a:srgbClr val="FF0000"/>
                </a:solidFill>
              </a:rPr>
              <a:t/>
            </a:r>
            <a:br>
              <a:rPr lang="es-MX" b="1" dirty="0">
                <a:solidFill>
                  <a:srgbClr val="FF0000"/>
                </a:solidFill>
              </a:rPr>
            </a:br>
            <a:r>
              <a:rPr lang="es-MX" b="1" dirty="0">
                <a:solidFill>
                  <a:srgbClr val="FF0000"/>
                </a:solidFill>
              </a:rPr>
              <a:t/>
            </a:r>
            <a:br>
              <a:rPr lang="es-MX" b="1" dirty="0">
                <a:solidFill>
                  <a:srgbClr val="FF0000"/>
                </a:solidFill>
              </a:rPr>
            </a:br>
            <a:r>
              <a:rPr lang="es-MX" b="1" dirty="0">
                <a:solidFill>
                  <a:srgbClr val="FF0000"/>
                </a:solidFill>
                <a:latin typeface="Century Gothic" panose="020B0502020202020204" pitchFamily="34" charset="0"/>
              </a:rPr>
              <a:t> </a:t>
            </a:r>
            <a:r>
              <a:rPr lang="es-MX" sz="2700" b="1" dirty="0">
                <a:solidFill>
                  <a:srgbClr val="FF0000"/>
                </a:solidFill>
                <a:latin typeface="Century Gothic" panose="020B0502020202020204" pitchFamily="34" charset="0"/>
              </a:rPr>
              <a:t>Producto 7. </a:t>
            </a:r>
            <a:r>
              <a:rPr lang="es-MX" sz="2700" b="1" dirty="0">
                <a:solidFill>
                  <a:srgbClr val="0070C0"/>
                </a:solidFill>
                <a:latin typeface="Century Gothic" panose="020B0502020202020204" pitchFamily="34" charset="0"/>
              </a:rPr>
              <a:t>Estructura Inicial De Planeación</a:t>
            </a:r>
            <a:r>
              <a:rPr lang="es-MX" sz="2700" dirty="0">
                <a:solidFill>
                  <a:srgbClr val="0070C0"/>
                </a:solidFill>
                <a:latin typeface="Century Gothic" panose="020B0502020202020204" pitchFamily="34" charset="0"/>
              </a:rPr>
              <a:t/>
            </a:r>
            <a:br>
              <a:rPr lang="es-MX" sz="2700" dirty="0">
                <a:solidFill>
                  <a:srgbClr val="0070C0"/>
                </a:solidFill>
                <a:latin typeface="Century Gothic" panose="020B0502020202020204" pitchFamily="34" charset="0"/>
              </a:rPr>
            </a:br>
            <a:r>
              <a:rPr lang="es-MX" sz="2700" b="1" dirty="0">
                <a:solidFill>
                  <a:srgbClr val="0070C0"/>
                </a:solidFill>
                <a:latin typeface="Century Gothic" panose="020B0502020202020204" pitchFamily="34" charset="0"/>
              </a:rPr>
              <a:t>E.I.P. Resumen.</a:t>
            </a:r>
            <a:r>
              <a:rPr lang="es-MX" dirty="0"/>
              <a:t/>
            </a:r>
            <a:br>
              <a:rPr lang="es-MX" dirty="0"/>
            </a:br>
            <a:endParaRPr lang="es-MX" dirty="0"/>
          </a:p>
        </p:txBody>
      </p:sp>
      <p:pic>
        <p:nvPicPr>
          <p:cNvPr id="43011" name="Picture 2">
            <a:extLst>
              <a:ext uri="{FF2B5EF4-FFF2-40B4-BE49-F238E27FC236}">
                <a16:creationId xmlns="" xmlns:a16="http://schemas.microsoft.com/office/drawing/2014/main" id="{9EBC45C9-3744-41D1-A9D0-9F41B3726CB3}"/>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34963" y="2636838"/>
            <a:ext cx="11334750" cy="394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2" name="3 CuadroTexto">
            <a:extLst>
              <a:ext uri="{FF2B5EF4-FFF2-40B4-BE49-F238E27FC236}">
                <a16:creationId xmlns="" xmlns:a16="http://schemas.microsoft.com/office/drawing/2014/main" id="{CC9CC2DE-500B-48CA-B48B-19F4092EAE44}"/>
              </a:ext>
            </a:extLst>
          </p:cNvPr>
          <p:cNvSpPr txBox="1">
            <a:spLocks noChangeArrowheads="1"/>
          </p:cNvSpPr>
          <p:nvPr/>
        </p:nvSpPr>
        <p:spPr bwMode="auto">
          <a:xfrm>
            <a:off x="666750" y="428625"/>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4</a:t>
            </a:r>
            <a:r>
              <a:rPr lang="es-MX" altLang="es-MX" dirty="0" smtClean="0"/>
              <a:t>5</a:t>
            </a:r>
            <a:endParaRPr lang="es-MX" altLang="es-MX"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 xmlns:a16="http://schemas.microsoft.com/office/drawing/2014/main" id="{ED5BE84C-C791-464C-A3B5-29E264408A4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2588" y="836613"/>
            <a:ext cx="11172825" cy="293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5" name="Picture 3">
            <a:extLst>
              <a:ext uri="{FF2B5EF4-FFF2-40B4-BE49-F238E27FC236}">
                <a16:creationId xmlns="" xmlns:a16="http://schemas.microsoft.com/office/drawing/2014/main" id="{E6478BB2-EE55-4B28-A544-8B815463B4D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0213" y="3770313"/>
            <a:ext cx="11077575" cy="284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6" name="3 CuadroTexto">
            <a:extLst>
              <a:ext uri="{FF2B5EF4-FFF2-40B4-BE49-F238E27FC236}">
                <a16:creationId xmlns="" xmlns:a16="http://schemas.microsoft.com/office/drawing/2014/main" id="{B0F25337-F9D8-4FA0-98A4-FF9F186AA274}"/>
              </a:ext>
            </a:extLst>
          </p:cNvPr>
          <p:cNvSpPr txBox="1">
            <a:spLocks noChangeArrowheads="1"/>
          </p:cNvSpPr>
          <p:nvPr/>
        </p:nvSpPr>
        <p:spPr bwMode="auto">
          <a:xfrm>
            <a:off x="666750" y="428625"/>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4</a:t>
            </a:r>
            <a:r>
              <a:rPr lang="es-MX" altLang="es-MX" dirty="0" smtClean="0"/>
              <a:t>6</a:t>
            </a:r>
            <a:endParaRPr lang="es-MX" altLang="es-MX"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 xmlns:a16="http://schemas.microsoft.com/office/drawing/2014/main" id="{B7587185-A028-4DEE-A325-813591B5710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b="8574"/>
          <a:stretch>
            <a:fillRect/>
          </a:stretch>
        </p:blipFill>
        <p:spPr bwMode="auto">
          <a:xfrm>
            <a:off x="263525" y="58738"/>
            <a:ext cx="11410950" cy="296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59" name="Picture 4">
            <a:extLst>
              <a:ext uri="{FF2B5EF4-FFF2-40B4-BE49-F238E27FC236}">
                <a16:creationId xmlns="" xmlns:a16="http://schemas.microsoft.com/office/drawing/2014/main" id="{79064337-2F79-4836-8597-C96966DDEC84}"/>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6388" y="2997200"/>
            <a:ext cx="413385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0" name="Picture 5">
            <a:extLst>
              <a:ext uri="{FF2B5EF4-FFF2-40B4-BE49-F238E27FC236}">
                <a16:creationId xmlns="" xmlns:a16="http://schemas.microsoft.com/office/drawing/2014/main" id="{C98FD9CE-378C-4558-8BC4-FB784CFBF920}"/>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335963" y="2997200"/>
            <a:ext cx="3305175" cy="359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1" name="4 CuadroTexto">
            <a:extLst>
              <a:ext uri="{FF2B5EF4-FFF2-40B4-BE49-F238E27FC236}">
                <a16:creationId xmlns="" xmlns:a16="http://schemas.microsoft.com/office/drawing/2014/main" id="{4704FDBA-06E8-43DB-9472-A7571A70D02A}"/>
              </a:ext>
            </a:extLst>
          </p:cNvPr>
          <p:cNvSpPr txBox="1">
            <a:spLocks noChangeArrowheads="1"/>
          </p:cNvSpPr>
          <p:nvPr/>
        </p:nvSpPr>
        <p:spPr bwMode="auto">
          <a:xfrm>
            <a:off x="238125" y="214313"/>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4</a:t>
            </a:r>
            <a:r>
              <a:rPr lang="es-MX" altLang="es-MX" dirty="0" smtClean="0"/>
              <a:t>7</a:t>
            </a:r>
            <a:endParaRPr lang="es-MX" altLang="es-MX"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a:extLst>
              <a:ext uri="{FF2B5EF4-FFF2-40B4-BE49-F238E27FC236}">
                <a16:creationId xmlns="" xmlns:a16="http://schemas.microsoft.com/office/drawing/2014/main" id="{6E085D9D-3E8A-4FAC-A474-473B95B19056}"/>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34963" y="692150"/>
            <a:ext cx="11229975" cy="2466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3" name="Picture 2">
            <a:extLst>
              <a:ext uri="{FF2B5EF4-FFF2-40B4-BE49-F238E27FC236}">
                <a16:creationId xmlns="" xmlns:a16="http://schemas.microsoft.com/office/drawing/2014/main" id="{C64F9270-155B-4628-868C-3BE90940786C}"/>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4963" y="3284538"/>
            <a:ext cx="11306175" cy="340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4" name="3 CuadroTexto">
            <a:extLst>
              <a:ext uri="{FF2B5EF4-FFF2-40B4-BE49-F238E27FC236}">
                <a16:creationId xmlns="" xmlns:a16="http://schemas.microsoft.com/office/drawing/2014/main" id="{808D0B75-4784-4EA6-9F8A-DFF70F405278}"/>
              </a:ext>
            </a:extLst>
          </p:cNvPr>
          <p:cNvSpPr txBox="1">
            <a:spLocks noChangeArrowheads="1"/>
          </p:cNvSpPr>
          <p:nvPr/>
        </p:nvSpPr>
        <p:spPr bwMode="auto">
          <a:xfrm>
            <a:off x="309563" y="428625"/>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4</a:t>
            </a:r>
            <a:r>
              <a:rPr lang="es-MX" altLang="es-MX" dirty="0" smtClean="0"/>
              <a:t>8</a:t>
            </a:r>
            <a:endParaRPr lang="es-MX" altLang="es-MX"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a:extLst>
              <a:ext uri="{FF2B5EF4-FFF2-40B4-BE49-F238E27FC236}">
                <a16:creationId xmlns="" xmlns:a16="http://schemas.microsoft.com/office/drawing/2014/main" id="{8148A7B7-3494-42F2-88E2-14EAFA2EC88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5613" y="1735138"/>
            <a:ext cx="1095375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07" name="Picture 2">
            <a:extLst>
              <a:ext uri="{FF2B5EF4-FFF2-40B4-BE49-F238E27FC236}">
                <a16:creationId xmlns="" xmlns:a16="http://schemas.microsoft.com/office/drawing/2014/main" id="{2EE28098-E1DE-41E5-BB4E-517CCC67F299}"/>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5613" y="2420938"/>
            <a:ext cx="11001375" cy="323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8" name="3 CuadroTexto">
            <a:extLst>
              <a:ext uri="{FF2B5EF4-FFF2-40B4-BE49-F238E27FC236}">
                <a16:creationId xmlns="" xmlns:a16="http://schemas.microsoft.com/office/drawing/2014/main" id="{792FFAB9-66BB-4ADA-BDAB-80D59FFC45EA}"/>
              </a:ext>
            </a:extLst>
          </p:cNvPr>
          <p:cNvSpPr txBox="1">
            <a:spLocks noChangeArrowheads="1"/>
          </p:cNvSpPr>
          <p:nvPr/>
        </p:nvSpPr>
        <p:spPr bwMode="auto">
          <a:xfrm>
            <a:off x="595313" y="428625"/>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4</a:t>
            </a:r>
            <a:r>
              <a:rPr lang="es-MX" altLang="es-MX" dirty="0" smtClean="0"/>
              <a:t>9</a:t>
            </a:r>
            <a:endParaRPr lang="es-MX" alt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 xmlns:a16="http://schemas.microsoft.com/office/drawing/2014/main" id="{1B6EEA1F-1B55-47BF-BEE3-85BA07D0428D}"/>
              </a:ext>
            </a:extLst>
          </p:cNvPr>
          <p:cNvSpPr>
            <a:spLocks noGrp="1"/>
          </p:cNvSpPr>
          <p:nvPr>
            <p:ph type="ctrTitle"/>
          </p:nvPr>
        </p:nvSpPr>
        <p:spPr>
          <a:xfrm>
            <a:off x="3048000" y="1857375"/>
            <a:ext cx="8229600" cy="1928813"/>
          </a:xfrm>
        </p:spPr>
        <p:txBody>
          <a:bodyPr/>
          <a:lstStyle/>
          <a:p>
            <a:pPr algn="ctr">
              <a:defRPr/>
            </a:pPr>
            <a:r>
              <a:rPr lang="es-MX" dirty="0">
                <a:solidFill>
                  <a:schemeClr val="accent1"/>
                </a:solidFill>
              </a:rPr>
              <a:t>ÍNDICE DE APARTADOS DEL PORTAFOLIO:</a:t>
            </a:r>
          </a:p>
        </p:txBody>
      </p:sp>
      <p:sp>
        <p:nvSpPr>
          <p:cNvPr id="12291" name="2 Subtítulo">
            <a:extLst>
              <a:ext uri="{FF2B5EF4-FFF2-40B4-BE49-F238E27FC236}">
                <a16:creationId xmlns="" xmlns:a16="http://schemas.microsoft.com/office/drawing/2014/main" id="{3A8E27A3-D518-4DC7-BDE2-3F0037458E35}"/>
              </a:ext>
            </a:extLst>
          </p:cNvPr>
          <p:cNvSpPr>
            <a:spLocks noGrp="1"/>
          </p:cNvSpPr>
          <p:nvPr>
            <p:ph type="subTitle" idx="1"/>
          </p:nvPr>
        </p:nvSpPr>
        <p:spPr>
          <a:xfrm>
            <a:off x="3048000" y="5003800"/>
            <a:ext cx="8229600" cy="1371600"/>
          </a:xfrm>
        </p:spPr>
        <p:txBody>
          <a:bodyPr/>
          <a:lstStyle/>
          <a:p>
            <a:endParaRPr lang="es-MX" altLang="es-MX"/>
          </a:p>
        </p:txBody>
      </p:sp>
      <p:sp>
        <p:nvSpPr>
          <p:cNvPr id="12292" name="4 CuadroTexto">
            <a:extLst>
              <a:ext uri="{FF2B5EF4-FFF2-40B4-BE49-F238E27FC236}">
                <a16:creationId xmlns="" xmlns:a16="http://schemas.microsoft.com/office/drawing/2014/main" id="{617FACBF-B6BA-4E26-9FA2-DC43A26BA9AA}"/>
              </a:ext>
            </a:extLst>
          </p:cNvPr>
          <p:cNvSpPr txBox="1">
            <a:spLocks noChangeArrowheads="1"/>
          </p:cNvSpPr>
          <p:nvPr/>
        </p:nvSpPr>
        <p:spPr bwMode="auto">
          <a:xfrm>
            <a:off x="1952625" y="642938"/>
            <a:ext cx="3127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5</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a:extLst>
              <a:ext uri="{FF2B5EF4-FFF2-40B4-BE49-F238E27FC236}">
                <a16:creationId xmlns="" xmlns:a16="http://schemas.microsoft.com/office/drawing/2014/main" id="{4DE5EC7F-1452-4226-89A2-18FDAB00D89B}"/>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07988" y="474663"/>
            <a:ext cx="10953750"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1" name="Picture 3">
            <a:extLst>
              <a:ext uri="{FF2B5EF4-FFF2-40B4-BE49-F238E27FC236}">
                <a16:creationId xmlns="" xmlns:a16="http://schemas.microsoft.com/office/drawing/2014/main" id="{78F7DE78-C795-4625-96CC-FA0E98F8F82B}"/>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07988" y="3214688"/>
            <a:ext cx="10972800" cy="133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2" name="Picture 5">
            <a:extLst>
              <a:ext uri="{FF2B5EF4-FFF2-40B4-BE49-F238E27FC236}">
                <a16:creationId xmlns="" xmlns:a16="http://schemas.microsoft.com/office/drawing/2014/main" id="{22848732-E7BF-48AD-AA3D-1E62D916DFE2}"/>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t="7875"/>
          <a:stretch>
            <a:fillRect/>
          </a:stretch>
        </p:blipFill>
        <p:spPr bwMode="auto">
          <a:xfrm>
            <a:off x="407988" y="4524375"/>
            <a:ext cx="10944225" cy="842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3" name="5 CuadroTexto">
            <a:extLst>
              <a:ext uri="{FF2B5EF4-FFF2-40B4-BE49-F238E27FC236}">
                <a16:creationId xmlns="" xmlns:a16="http://schemas.microsoft.com/office/drawing/2014/main" id="{9E062C3F-C474-4AE5-8E94-E693DF5753F9}"/>
              </a:ext>
            </a:extLst>
          </p:cNvPr>
          <p:cNvSpPr txBox="1">
            <a:spLocks noChangeArrowheads="1"/>
          </p:cNvSpPr>
          <p:nvPr/>
        </p:nvSpPr>
        <p:spPr bwMode="auto">
          <a:xfrm>
            <a:off x="309563" y="214313"/>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5</a:t>
            </a:r>
            <a:r>
              <a:rPr lang="es-MX" altLang="es-MX" dirty="0" smtClean="0"/>
              <a:t>0</a:t>
            </a:r>
            <a:endParaRPr lang="es-MX" altLang="es-MX"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a:extLst>
              <a:ext uri="{FF2B5EF4-FFF2-40B4-BE49-F238E27FC236}">
                <a16:creationId xmlns="" xmlns:a16="http://schemas.microsoft.com/office/drawing/2014/main" id="{A0892698-43B6-4AFC-82EF-C4F3ABEE1E44}"/>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9425" y="476250"/>
            <a:ext cx="10934700" cy="124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55" name="Picture 2">
            <a:extLst>
              <a:ext uri="{FF2B5EF4-FFF2-40B4-BE49-F238E27FC236}">
                <a16:creationId xmlns="" xmlns:a16="http://schemas.microsoft.com/office/drawing/2014/main" id="{345E3576-1A53-4375-A7F1-4E28D562C2D0}"/>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9425" y="2133600"/>
            <a:ext cx="11039475" cy="364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6" name="3 CuadroTexto">
            <a:extLst>
              <a:ext uri="{FF2B5EF4-FFF2-40B4-BE49-F238E27FC236}">
                <a16:creationId xmlns="" xmlns:a16="http://schemas.microsoft.com/office/drawing/2014/main" id="{67093237-0050-4C05-B47A-9A448B7F9135}"/>
              </a:ext>
            </a:extLst>
          </p:cNvPr>
          <p:cNvSpPr txBox="1">
            <a:spLocks noChangeArrowheads="1"/>
          </p:cNvSpPr>
          <p:nvPr/>
        </p:nvSpPr>
        <p:spPr bwMode="auto">
          <a:xfrm>
            <a:off x="309563" y="214313"/>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5</a:t>
            </a:r>
            <a:r>
              <a:rPr lang="es-MX" altLang="es-MX" dirty="0" smtClean="0"/>
              <a:t>1</a:t>
            </a:r>
            <a:endParaRPr lang="es-MX" altLang="es-MX"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 xmlns:a16="http://schemas.microsoft.com/office/drawing/2014/main" id="{BACBC482-7626-475C-B03D-EEEF17FE85E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9425" y="404813"/>
            <a:ext cx="10925175"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79" name="Picture 3">
            <a:extLst>
              <a:ext uri="{FF2B5EF4-FFF2-40B4-BE49-F238E27FC236}">
                <a16:creationId xmlns="" xmlns:a16="http://schemas.microsoft.com/office/drawing/2014/main" id="{4BA8EF0E-51AC-46EF-A7AB-A8FE50899232}"/>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4188" y="2092325"/>
            <a:ext cx="10944225" cy="404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80" name="3 CuadroTexto">
            <a:extLst>
              <a:ext uri="{FF2B5EF4-FFF2-40B4-BE49-F238E27FC236}">
                <a16:creationId xmlns="" xmlns:a16="http://schemas.microsoft.com/office/drawing/2014/main" id="{F0792703-613B-4647-BF22-82A794C4DD17}"/>
              </a:ext>
            </a:extLst>
          </p:cNvPr>
          <p:cNvSpPr txBox="1">
            <a:spLocks noChangeArrowheads="1"/>
          </p:cNvSpPr>
          <p:nvPr/>
        </p:nvSpPr>
        <p:spPr bwMode="auto">
          <a:xfrm>
            <a:off x="166688" y="214313"/>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5</a:t>
            </a:r>
            <a:r>
              <a:rPr lang="es-MX" altLang="es-MX" dirty="0" smtClean="0"/>
              <a:t>2</a:t>
            </a:r>
            <a:endParaRPr lang="es-MX" altLang="es-MX"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a:extLst>
              <a:ext uri="{FF2B5EF4-FFF2-40B4-BE49-F238E27FC236}">
                <a16:creationId xmlns="" xmlns:a16="http://schemas.microsoft.com/office/drawing/2014/main" id="{58C7D08E-BF14-40BB-95C1-33B21EAD743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t="4726"/>
          <a:stretch>
            <a:fillRect/>
          </a:stretch>
        </p:blipFill>
        <p:spPr bwMode="auto">
          <a:xfrm>
            <a:off x="334963" y="525463"/>
            <a:ext cx="10944225" cy="145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3" name="Picture 2">
            <a:extLst>
              <a:ext uri="{FF2B5EF4-FFF2-40B4-BE49-F238E27FC236}">
                <a16:creationId xmlns="" xmlns:a16="http://schemas.microsoft.com/office/drawing/2014/main" id="{BCE7AE27-E9BA-4754-826C-E47F6835614B}"/>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t="11195"/>
          <a:stretch>
            <a:fillRect/>
          </a:stretch>
        </p:blipFill>
        <p:spPr bwMode="auto">
          <a:xfrm>
            <a:off x="341313" y="1976438"/>
            <a:ext cx="10925175" cy="515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4" name="Picture 3">
            <a:extLst>
              <a:ext uri="{FF2B5EF4-FFF2-40B4-BE49-F238E27FC236}">
                <a16:creationId xmlns="" xmlns:a16="http://schemas.microsoft.com/office/drawing/2014/main" id="{9A443292-EF4A-4FF6-B2C0-8B357ED31AA4}"/>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34963" y="2492375"/>
            <a:ext cx="10934700" cy="323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5" name="4 CuadroTexto">
            <a:extLst>
              <a:ext uri="{FF2B5EF4-FFF2-40B4-BE49-F238E27FC236}">
                <a16:creationId xmlns="" xmlns:a16="http://schemas.microsoft.com/office/drawing/2014/main" id="{DF795D32-9C96-4F47-B306-4969D56AB4E8}"/>
              </a:ext>
            </a:extLst>
          </p:cNvPr>
          <p:cNvSpPr txBox="1">
            <a:spLocks noChangeArrowheads="1"/>
          </p:cNvSpPr>
          <p:nvPr/>
        </p:nvSpPr>
        <p:spPr bwMode="auto">
          <a:xfrm>
            <a:off x="309563" y="214313"/>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5</a:t>
            </a:r>
            <a:r>
              <a:rPr lang="es-MX" altLang="es-MX" dirty="0" smtClean="0"/>
              <a:t>3</a:t>
            </a:r>
            <a:endParaRPr lang="es-MX" altLang="es-MX"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 xmlns:a16="http://schemas.microsoft.com/office/drawing/2014/main" id="{2D3EDCF5-5E44-47AB-B620-AF59101ECB0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0863" y="188913"/>
            <a:ext cx="10925175" cy="303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27" name="Picture 3">
            <a:extLst>
              <a:ext uri="{FF2B5EF4-FFF2-40B4-BE49-F238E27FC236}">
                <a16:creationId xmlns="" xmlns:a16="http://schemas.microsoft.com/office/drawing/2014/main" id="{1EADB095-A2B9-45EE-B934-BA228296A7D4}"/>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60388" y="2747963"/>
            <a:ext cx="10933112" cy="410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28" name="3 CuadroTexto">
            <a:extLst>
              <a:ext uri="{FF2B5EF4-FFF2-40B4-BE49-F238E27FC236}">
                <a16:creationId xmlns="" xmlns:a16="http://schemas.microsoft.com/office/drawing/2014/main" id="{D0F76A70-905E-44A8-9E9C-F2549F85ACBB}"/>
              </a:ext>
            </a:extLst>
          </p:cNvPr>
          <p:cNvSpPr txBox="1">
            <a:spLocks noChangeArrowheads="1"/>
          </p:cNvSpPr>
          <p:nvPr/>
        </p:nvSpPr>
        <p:spPr bwMode="auto">
          <a:xfrm>
            <a:off x="238125" y="214313"/>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5</a:t>
            </a:r>
            <a:r>
              <a:rPr lang="es-MX" altLang="es-MX" dirty="0" smtClean="0"/>
              <a:t>4</a:t>
            </a:r>
            <a:endParaRPr lang="es-MX" altLang="es-MX"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a:extLst>
              <a:ext uri="{FF2B5EF4-FFF2-40B4-BE49-F238E27FC236}">
                <a16:creationId xmlns="" xmlns:a16="http://schemas.microsoft.com/office/drawing/2014/main" id="{C21E7A27-9B83-43BD-9298-CC450A1CCDD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9425" y="260350"/>
            <a:ext cx="10972800" cy="505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1" name="2 CuadroTexto">
            <a:extLst>
              <a:ext uri="{FF2B5EF4-FFF2-40B4-BE49-F238E27FC236}">
                <a16:creationId xmlns="" xmlns:a16="http://schemas.microsoft.com/office/drawing/2014/main" id="{06F2DD52-2F6C-4C2A-8F5F-387EBD788274}"/>
              </a:ext>
            </a:extLst>
          </p:cNvPr>
          <p:cNvSpPr txBox="1">
            <a:spLocks noChangeArrowheads="1"/>
          </p:cNvSpPr>
          <p:nvPr/>
        </p:nvSpPr>
        <p:spPr bwMode="auto">
          <a:xfrm>
            <a:off x="238125" y="214313"/>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5</a:t>
            </a:r>
            <a:r>
              <a:rPr lang="es-MX" altLang="es-MX" dirty="0" smtClean="0"/>
              <a:t>5</a:t>
            </a:r>
            <a:endParaRPr lang="es-MX" altLang="es-MX"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a:extLst>
              <a:ext uri="{FF2B5EF4-FFF2-40B4-BE49-F238E27FC236}">
                <a16:creationId xmlns="" xmlns:a16="http://schemas.microsoft.com/office/drawing/2014/main" id="{36E0CEBC-F013-4696-8B50-5BF2736BB29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3525" y="1052513"/>
            <a:ext cx="10972800" cy="241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5" name="Picture 2">
            <a:extLst>
              <a:ext uri="{FF2B5EF4-FFF2-40B4-BE49-F238E27FC236}">
                <a16:creationId xmlns="" xmlns:a16="http://schemas.microsoft.com/office/drawing/2014/main" id="{B6B97425-D34D-4AA7-A6FD-004D8C58E4B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t="9480"/>
          <a:stretch>
            <a:fillRect/>
          </a:stretch>
        </p:blipFill>
        <p:spPr bwMode="auto">
          <a:xfrm>
            <a:off x="301625" y="3357563"/>
            <a:ext cx="10944225" cy="1274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 xmlns:a16="http://schemas.microsoft.com/office/drawing/2014/main" id="{C42BAEAA-630F-44B1-B4FF-F9FCFC5ECD90}"/>
              </a:ext>
            </a:extLst>
          </p:cNvPr>
          <p:cNvCxnSpPr/>
          <p:nvPr/>
        </p:nvCxnSpPr>
        <p:spPr>
          <a:xfrm>
            <a:off x="301625" y="4632325"/>
            <a:ext cx="10934700"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 xmlns:a16="http://schemas.microsoft.com/office/drawing/2014/main" id="{CA123A12-E426-4FD6-9B14-571CDD936CC3}"/>
              </a:ext>
            </a:extLst>
          </p:cNvPr>
          <p:cNvCxnSpPr/>
          <p:nvPr/>
        </p:nvCxnSpPr>
        <p:spPr>
          <a:xfrm>
            <a:off x="301625" y="1052513"/>
            <a:ext cx="10944225" cy="0"/>
          </a:xfrm>
          <a:prstGeom prst="line">
            <a:avLst/>
          </a:prstGeom>
        </p:spPr>
        <p:style>
          <a:lnRef idx="1">
            <a:schemeClr val="dk1"/>
          </a:lnRef>
          <a:fillRef idx="0">
            <a:schemeClr val="dk1"/>
          </a:fillRef>
          <a:effectRef idx="0">
            <a:schemeClr val="dk1"/>
          </a:effectRef>
          <a:fontRef idx="minor">
            <a:schemeClr val="tx1"/>
          </a:fontRef>
        </p:style>
      </p:cxnSp>
      <p:sp>
        <p:nvSpPr>
          <p:cNvPr id="54278" name="5 CuadroTexto">
            <a:extLst>
              <a:ext uri="{FF2B5EF4-FFF2-40B4-BE49-F238E27FC236}">
                <a16:creationId xmlns="" xmlns:a16="http://schemas.microsoft.com/office/drawing/2014/main" id="{6D0721EE-0229-4AC3-8274-55DAA643D94C}"/>
              </a:ext>
            </a:extLst>
          </p:cNvPr>
          <p:cNvSpPr txBox="1">
            <a:spLocks noChangeArrowheads="1"/>
          </p:cNvSpPr>
          <p:nvPr/>
        </p:nvSpPr>
        <p:spPr bwMode="auto">
          <a:xfrm>
            <a:off x="309563" y="285750"/>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5</a:t>
            </a:r>
            <a:r>
              <a:rPr lang="es-MX" altLang="es-MX" dirty="0" smtClean="0"/>
              <a:t>6</a:t>
            </a:r>
            <a:endParaRPr lang="es-MX" altLang="es-MX"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 xmlns:a16="http://schemas.microsoft.com/office/drawing/2014/main" id="{E6DEA983-6992-440E-AF74-A1E5EA8BB959}"/>
              </a:ext>
            </a:extLst>
          </p:cNvPr>
          <p:cNvSpPr>
            <a:spLocks noChangeArrowheads="1"/>
          </p:cNvSpPr>
          <p:nvPr/>
        </p:nvSpPr>
        <p:spPr bwMode="auto">
          <a:xfrm>
            <a:off x="911225" y="333375"/>
            <a:ext cx="9361488" cy="941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algn="ctr">
              <a:lnSpc>
                <a:spcPct val="115000"/>
              </a:lnSpc>
            </a:pPr>
            <a:r>
              <a:rPr lang="es-ES" altLang="es-MX" sz="2400" b="1">
                <a:solidFill>
                  <a:srgbClr val="CC4125"/>
                </a:solidFill>
                <a:latin typeface="Century Gothic" panose="020B0502020202020204" pitchFamily="34" charset="0"/>
              </a:rPr>
              <a:t>      </a:t>
            </a:r>
            <a:r>
              <a:rPr lang="es-ES" altLang="es-MX" sz="2400" b="1">
                <a:solidFill>
                  <a:srgbClr val="FF0000"/>
                </a:solidFill>
                <a:latin typeface="Century Gothic" panose="020B0502020202020204" pitchFamily="34" charset="0"/>
              </a:rPr>
              <a:t>Producto 8. </a:t>
            </a:r>
            <a:r>
              <a:rPr lang="es-ES" altLang="es-MX" sz="2400" b="1">
                <a:solidFill>
                  <a:srgbClr val="0070C0"/>
                </a:solidFill>
                <a:latin typeface="Century Gothic" panose="020B0502020202020204" pitchFamily="34" charset="0"/>
              </a:rPr>
              <a:t>Estructura Inicial de Planeación</a:t>
            </a:r>
            <a:endParaRPr lang="es-MX" altLang="es-MX" sz="2400">
              <a:solidFill>
                <a:srgbClr val="0070C0"/>
              </a:solidFill>
              <a:latin typeface="Arial" panose="020B0604020202020204" pitchFamily="34" charset="0"/>
            </a:endParaRPr>
          </a:p>
          <a:p>
            <a:pPr algn="ctr">
              <a:lnSpc>
                <a:spcPct val="115000"/>
              </a:lnSpc>
            </a:pPr>
            <a:r>
              <a:rPr lang="es-ES" altLang="es-MX" sz="2400" b="1">
                <a:solidFill>
                  <a:srgbClr val="0070C0"/>
                </a:solidFill>
                <a:latin typeface="Century Gothic" panose="020B0502020202020204" pitchFamily="34" charset="0"/>
              </a:rPr>
              <a:t>Elaboración de Proyecto </a:t>
            </a:r>
            <a:endParaRPr lang="es-MX" altLang="es-MX" sz="2400">
              <a:solidFill>
                <a:srgbClr val="0070C0"/>
              </a:solidFill>
              <a:latin typeface="Arial" panose="020B0604020202020204" pitchFamily="34" charset="0"/>
            </a:endParaRPr>
          </a:p>
        </p:txBody>
      </p:sp>
      <p:pic>
        <p:nvPicPr>
          <p:cNvPr id="55299" name="Picture 4">
            <a:extLst>
              <a:ext uri="{FF2B5EF4-FFF2-40B4-BE49-F238E27FC236}">
                <a16:creationId xmlns="" xmlns:a16="http://schemas.microsoft.com/office/drawing/2014/main" id="{3AB37731-13C3-4571-8892-54D56504632C}"/>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2088" y="1916113"/>
            <a:ext cx="11544300" cy="345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300" name="3 CuadroTexto">
            <a:extLst>
              <a:ext uri="{FF2B5EF4-FFF2-40B4-BE49-F238E27FC236}">
                <a16:creationId xmlns="" xmlns:a16="http://schemas.microsoft.com/office/drawing/2014/main" id="{8F7B56A3-71E1-44B5-9A71-1352EB96A6EC}"/>
              </a:ext>
            </a:extLst>
          </p:cNvPr>
          <p:cNvSpPr txBox="1">
            <a:spLocks noChangeArrowheads="1"/>
          </p:cNvSpPr>
          <p:nvPr/>
        </p:nvSpPr>
        <p:spPr bwMode="auto">
          <a:xfrm>
            <a:off x="452438" y="357188"/>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5</a:t>
            </a:r>
            <a:r>
              <a:rPr lang="es-MX" altLang="es-MX" dirty="0" smtClean="0"/>
              <a:t>7</a:t>
            </a:r>
            <a:endParaRPr lang="es-MX" altLang="es-MX"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a:extLst>
              <a:ext uri="{FF2B5EF4-FFF2-40B4-BE49-F238E27FC236}">
                <a16:creationId xmlns="" xmlns:a16="http://schemas.microsoft.com/office/drawing/2014/main" id="{C8F49B50-0779-4170-9CD1-358F72C56EE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3525" y="1052513"/>
            <a:ext cx="11333163" cy="467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3" name="2 CuadroTexto">
            <a:extLst>
              <a:ext uri="{FF2B5EF4-FFF2-40B4-BE49-F238E27FC236}">
                <a16:creationId xmlns="" xmlns:a16="http://schemas.microsoft.com/office/drawing/2014/main" id="{1AA7FA63-12FF-4BE3-BE56-7948ECFCC516}"/>
              </a:ext>
            </a:extLst>
          </p:cNvPr>
          <p:cNvSpPr txBox="1">
            <a:spLocks noChangeArrowheads="1"/>
          </p:cNvSpPr>
          <p:nvPr/>
        </p:nvSpPr>
        <p:spPr bwMode="auto">
          <a:xfrm>
            <a:off x="595313" y="285750"/>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5</a:t>
            </a:r>
            <a:r>
              <a:rPr lang="es-MX" altLang="es-MX" dirty="0" smtClean="0"/>
              <a:t>8</a:t>
            </a:r>
            <a:endParaRPr lang="es-MX" altLang="es-MX"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 xmlns:a16="http://schemas.microsoft.com/office/drawing/2014/main" id="{B1D582D0-BFCF-4CCC-9342-601A14693C2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9425" y="188913"/>
            <a:ext cx="10982325" cy="4019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47" name="Picture 2">
            <a:extLst>
              <a:ext uri="{FF2B5EF4-FFF2-40B4-BE49-F238E27FC236}">
                <a16:creationId xmlns="" xmlns:a16="http://schemas.microsoft.com/office/drawing/2014/main" id="{83A42B7C-3BB0-402E-A217-087A48F858DB}"/>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8475" y="4208463"/>
            <a:ext cx="10944225" cy="203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8" name="4 CuadroTexto">
            <a:extLst>
              <a:ext uri="{FF2B5EF4-FFF2-40B4-BE49-F238E27FC236}">
                <a16:creationId xmlns="" xmlns:a16="http://schemas.microsoft.com/office/drawing/2014/main" id="{322CC0F8-5C42-4295-89B5-13416A1CE7A8}"/>
              </a:ext>
            </a:extLst>
          </p:cNvPr>
          <p:cNvSpPr txBox="1">
            <a:spLocks noChangeArrowheads="1"/>
          </p:cNvSpPr>
          <p:nvPr/>
        </p:nvSpPr>
        <p:spPr bwMode="auto">
          <a:xfrm>
            <a:off x="0" y="214313"/>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5</a:t>
            </a:r>
            <a:r>
              <a:rPr lang="es-MX" altLang="es-MX" dirty="0" smtClean="0"/>
              <a:t>9</a:t>
            </a:r>
            <a:endParaRPr lang="es-MX" altLang="es-MX"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 xmlns:a16="http://schemas.microsoft.com/office/drawing/2014/main" id="{22F3D395-F4F4-478B-8D50-8F7A0CD66331}"/>
              </a:ext>
            </a:extLst>
          </p:cNvPr>
          <p:cNvSpPr>
            <a:spLocks noGrp="1"/>
          </p:cNvSpPr>
          <p:nvPr>
            <p:ph type="ctrTitle"/>
          </p:nvPr>
        </p:nvSpPr>
        <p:spPr>
          <a:xfrm>
            <a:off x="3048000" y="3124200"/>
            <a:ext cx="8229600" cy="1893888"/>
          </a:xfrm>
        </p:spPr>
        <p:txBody>
          <a:bodyPr>
            <a:noAutofit/>
          </a:bodyPr>
          <a:lstStyle/>
          <a:p>
            <a:pPr>
              <a:defRPr/>
            </a:pPr>
            <a:r>
              <a:rPr lang="es-MX" sz="2800" dirty="0">
                <a:solidFill>
                  <a:schemeClr val="accent1"/>
                </a:solidFill>
              </a:rPr>
              <a:t>5.a Productos generados en la primera sesión de trabajo. </a:t>
            </a:r>
            <a:br>
              <a:rPr lang="es-MX" sz="2800" dirty="0">
                <a:solidFill>
                  <a:schemeClr val="accent1"/>
                </a:solidFill>
              </a:rPr>
            </a:br>
            <a:r>
              <a:rPr lang="es-MX" sz="2800" dirty="0">
                <a:solidFill>
                  <a:schemeClr val="accent1"/>
                </a:solidFill>
              </a:rPr>
              <a:t/>
            </a:r>
            <a:br>
              <a:rPr lang="es-MX" sz="2800" dirty="0">
                <a:solidFill>
                  <a:schemeClr val="accent1"/>
                </a:solidFill>
              </a:rPr>
            </a:br>
            <a:r>
              <a:rPr lang="es-MX" sz="2800" dirty="0">
                <a:solidFill>
                  <a:schemeClr val="accent1"/>
                </a:solidFill>
              </a:rPr>
              <a:t/>
            </a:r>
            <a:br>
              <a:rPr lang="es-MX" sz="2800" dirty="0">
                <a:solidFill>
                  <a:schemeClr val="accent1"/>
                </a:solidFill>
              </a:rPr>
            </a:br>
            <a:r>
              <a:rPr lang="es-MX" sz="2800" dirty="0">
                <a:solidFill>
                  <a:schemeClr val="accent1"/>
                </a:solidFill>
              </a:rPr>
              <a:t>1. Producto 1. C.A.I.A.C. Conclusiones Generales.</a:t>
            </a:r>
            <a:br>
              <a:rPr lang="es-MX" sz="2800" dirty="0">
                <a:solidFill>
                  <a:schemeClr val="accent1"/>
                </a:solidFill>
              </a:rPr>
            </a:br>
            <a:r>
              <a:rPr lang="es-MX" sz="2800" dirty="0">
                <a:solidFill>
                  <a:schemeClr val="accent1"/>
                </a:solidFill>
              </a:rPr>
              <a:t>2. Producto 3. Fotografías de la sesión</a:t>
            </a:r>
          </a:p>
        </p:txBody>
      </p:sp>
      <p:sp>
        <p:nvSpPr>
          <p:cNvPr id="13315" name="2 Subtítulo">
            <a:extLst>
              <a:ext uri="{FF2B5EF4-FFF2-40B4-BE49-F238E27FC236}">
                <a16:creationId xmlns="" xmlns:a16="http://schemas.microsoft.com/office/drawing/2014/main" id="{FF3E538C-9B3B-4AC5-B23E-87576DA02ED0}"/>
              </a:ext>
            </a:extLst>
          </p:cNvPr>
          <p:cNvSpPr>
            <a:spLocks noGrp="1"/>
          </p:cNvSpPr>
          <p:nvPr>
            <p:ph type="subTitle" idx="1"/>
          </p:nvPr>
        </p:nvSpPr>
        <p:spPr>
          <a:xfrm>
            <a:off x="3048000" y="5003800"/>
            <a:ext cx="8229600" cy="1371600"/>
          </a:xfrm>
        </p:spPr>
        <p:txBody>
          <a:bodyPr/>
          <a:lstStyle/>
          <a:p>
            <a:endParaRPr lang="es-MX" altLang="es-MX"/>
          </a:p>
        </p:txBody>
      </p:sp>
      <p:sp>
        <p:nvSpPr>
          <p:cNvPr id="13316" name="3 CuadroTexto">
            <a:extLst>
              <a:ext uri="{FF2B5EF4-FFF2-40B4-BE49-F238E27FC236}">
                <a16:creationId xmlns="" xmlns:a16="http://schemas.microsoft.com/office/drawing/2014/main" id="{40978104-19A8-434C-BF72-706E04D44282}"/>
              </a:ext>
            </a:extLst>
          </p:cNvPr>
          <p:cNvSpPr txBox="1">
            <a:spLocks noChangeArrowheads="1"/>
          </p:cNvSpPr>
          <p:nvPr/>
        </p:nvSpPr>
        <p:spPr bwMode="auto">
          <a:xfrm>
            <a:off x="1952625" y="642938"/>
            <a:ext cx="3127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6</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a:extLst>
              <a:ext uri="{FF2B5EF4-FFF2-40B4-BE49-F238E27FC236}">
                <a16:creationId xmlns="" xmlns:a16="http://schemas.microsoft.com/office/drawing/2014/main" id="{6B8D89AD-3139-48CE-9930-76347FF91C5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07988" y="333375"/>
            <a:ext cx="10972800" cy="309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1" name="Picture 2">
            <a:extLst>
              <a:ext uri="{FF2B5EF4-FFF2-40B4-BE49-F238E27FC236}">
                <a16:creationId xmlns="" xmlns:a16="http://schemas.microsoft.com/office/drawing/2014/main" id="{46FD92DC-1C70-4FB7-82D8-C2C66356E5B0}"/>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1800" y="3267075"/>
            <a:ext cx="10925175" cy="359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72" name="3 CuadroTexto">
            <a:extLst>
              <a:ext uri="{FF2B5EF4-FFF2-40B4-BE49-F238E27FC236}">
                <a16:creationId xmlns="" xmlns:a16="http://schemas.microsoft.com/office/drawing/2014/main" id="{22757F97-2DC1-46EC-8F26-8C481E057332}"/>
              </a:ext>
            </a:extLst>
          </p:cNvPr>
          <p:cNvSpPr txBox="1">
            <a:spLocks noChangeArrowheads="1"/>
          </p:cNvSpPr>
          <p:nvPr/>
        </p:nvSpPr>
        <p:spPr bwMode="auto">
          <a:xfrm>
            <a:off x="166688" y="214313"/>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6</a:t>
            </a:r>
            <a:r>
              <a:rPr lang="es-MX" altLang="es-MX" dirty="0" smtClean="0"/>
              <a:t>0</a:t>
            </a:r>
            <a:endParaRPr lang="es-MX" altLang="es-MX"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 xmlns:a16="http://schemas.microsoft.com/office/drawing/2014/main" id="{3C6B693E-ADAE-42AC-948B-3D41D086C356}"/>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9195" t="8488" r="21035" b="19657"/>
          <a:stretch/>
        </p:blipFill>
        <p:spPr bwMode="auto">
          <a:xfrm>
            <a:off x="458787" y="624180"/>
            <a:ext cx="10389741" cy="57454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5" name="2 CuadroTexto">
            <a:extLst>
              <a:ext uri="{FF2B5EF4-FFF2-40B4-BE49-F238E27FC236}">
                <a16:creationId xmlns="" xmlns:a16="http://schemas.microsoft.com/office/drawing/2014/main" id="{9624FFD3-B773-4A81-8CFC-F6DE3577B8C9}"/>
              </a:ext>
            </a:extLst>
          </p:cNvPr>
          <p:cNvSpPr txBox="1">
            <a:spLocks noChangeArrowheads="1"/>
          </p:cNvSpPr>
          <p:nvPr/>
        </p:nvSpPr>
        <p:spPr bwMode="auto">
          <a:xfrm>
            <a:off x="238125" y="142875"/>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6</a:t>
            </a:r>
            <a:r>
              <a:rPr lang="es-MX" altLang="es-MX" dirty="0" smtClean="0"/>
              <a:t>1</a:t>
            </a:r>
            <a:endParaRPr lang="es-MX" altLang="es-MX"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 xmlns:a16="http://schemas.microsoft.com/office/drawing/2014/main" id="{5244C399-1037-43D0-B8E7-8BC3D1364061}"/>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7752" t="14648" r="19651" b="20636"/>
          <a:stretch/>
        </p:blipFill>
        <p:spPr bwMode="auto">
          <a:xfrm>
            <a:off x="381000" y="655639"/>
            <a:ext cx="10250933" cy="5221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19" name="2 CuadroTexto">
            <a:extLst>
              <a:ext uri="{FF2B5EF4-FFF2-40B4-BE49-F238E27FC236}">
                <a16:creationId xmlns="" xmlns:a16="http://schemas.microsoft.com/office/drawing/2014/main" id="{61470E34-B86A-4D7A-9F61-12846A3C687E}"/>
              </a:ext>
            </a:extLst>
          </p:cNvPr>
          <p:cNvSpPr txBox="1">
            <a:spLocks noChangeArrowheads="1"/>
          </p:cNvSpPr>
          <p:nvPr/>
        </p:nvSpPr>
        <p:spPr bwMode="auto">
          <a:xfrm>
            <a:off x="381000" y="285750"/>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6</a:t>
            </a:r>
            <a:r>
              <a:rPr lang="es-MX" altLang="es-MX" dirty="0" smtClean="0"/>
              <a:t>2</a:t>
            </a:r>
            <a:endParaRPr lang="es-MX" altLang="es-MX"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a:extLst>
              <a:ext uri="{FF2B5EF4-FFF2-40B4-BE49-F238E27FC236}">
                <a16:creationId xmlns="" xmlns:a16="http://schemas.microsoft.com/office/drawing/2014/main" id="{0610A538-38C8-4A34-803E-7DBA5A467B44}"/>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9216" t="9641" r="20802" b="8984"/>
          <a:stretch/>
        </p:blipFill>
        <p:spPr bwMode="auto">
          <a:xfrm>
            <a:off x="1271465" y="476672"/>
            <a:ext cx="9217024" cy="59527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3" name="2 CuadroTexto">
            <a:extLst>
              <a:ext uri="{FF2B5EF4-FFF2-40B4-BE49-F238E27FC236}">
                <a16:creationId xmlns="" xmlns:a16="http://schemas.microsoft.com/office/drawing/2014/main" id="{2F9183B2-4075-46C0-B0A3-EF58F73A8FD4}"/>
              </a:ext>
            </a:extLst>
          </p:cNvPr>
          <p:cNvSpPr txBox="1">
            <a:spLocks noChangeArrowheads="1"/>
          </p:cNvSpPr>
          <p:nvPr/>
        </p:nvSpPr>
        <p:spPr bwMode="auto">
          <a:xfrm>
            <a:off x="309563" y="357188"/>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6</a:t>
            </a:r>
            <a:r>
              <a:rPr lang="es-MX" altLang="es-MX" dirty="0" smtClean="0"/>
              <a:t>3</a:t>
            </a:r>
            <a:endParaRPr lang="es-MX" altLang="es-MX"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a:extLst>
              <a:ext uri="{FF2B5EF4-FFF2-40B4-BE49-F238E27FC236}">
                <a16:creationId xmlns="" xmlns:a16="http://schemas.microsoft.com/office/drawing/2014/main" id="{4F824115-F630-4CED-BDEA-AD0E806C33BA}"/>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0077" t="8963" r="20062" b="11133"/>
          <a:stretch/>
        </p:blipFill>
        <p:spPr bwMode="auto">
          <a:xfrm>
            <a:off x="695400" y="655638"/>
            <a:ext cx="9937104" cy="584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7" name="2 CuadroTexto">
            <a:extLst>
              <a:ext uri="{FF2B5EF4-FFF2-40B4-BE49-F238E27FC236}">
                <a16:creationId xmlns="" xmlns:a16="http://schemas.microsoft.com/office/drawing/2014/main" id="{A09248F2-5778-4570-BDB8-5CF613E409E3}"/>
              </a:ext>
            </a:extLst>
          </p:cNvPr>
          <p:cNvSpPr txBox="1">
            <a:spLocks noChangeArrowheads="1"/>
          </p:cNvSpPr>
          <p:nvPr/>
        </p:nvSpPr>
        <p:spPr bwMode="auto">
          <a:xfrm>
            <a:off x="452438" y="285750"/>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6</a:t>
            </a:r>
            <a:r>
              <a:rPr lang="es-MX" altLang="es-MX" dirty="0" smtClean="0"/>
              <a:t>4</a:t>
            </a:r>
            <a:endParaRPr lang="es-MX" altLang="es-MX"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 xmlns:a16="http://schemas.microsoft.com/office/drawing/2014/main" id="{BE54A944-99C5-4489-9A65-D722AE1DBB1B}"/>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7752" t="10916" r="20457" b="9180"/>
          <a:stretch/>
        </p:blipFill>
        <p:spPr bwMode="auto">
          <a:xfrm>
            <a:off x="1" y="798512"/>
            <a:ext cx="10488488" cy="584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1" name="2 CuadroTexto">
            <a:extLst>
              <a:ext uri="{FF2B5EF4-FFF2-40B4-BE49-F238E27FC236}">
                <a16:creationId xmlns="" xmlns:a16="http://schemas.microsoft.com/office/drawing/2014/main" id="{707630F9-D455-420A-BC17-823F8136E354}"/>
              </a:ext>
            </a:extLst>
          </p:cNvPr>
          <p:cNvSpPr txBox="1">
            <a:spLocks noChangeArrowheads="1"/>
          </p:cNvSpPr>
          <p:nvPr/>
        </p:nvSpPr>
        <p:spPr bwMode="auto">
          <a:xfrm>
            <a:off x="309563" y="428625"/>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6</a:t>
            </a:r>
            <a:r>
              <a:rPr lang="es-MX" altLang="es-MX" dirty="0" smtClean="0"/>
              <a:t>5</a:t>
            </a:r>
            <a:endParaRPr lang="es-MX" altLang="es-MX"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 xmlns:a16="http://schemas.microsoft.com/office/drawing/2014/main" id="{E9FB1FA1-F1F8-4260-86B7-BFC7CCA2A161}"/>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8301" t="9470" r="20021" b="11133"/>
          <a:stretch/>
        </p:blipFill>
        <p:spPr bwMode="auto">
          <a:xfrm>
            <a:off x="238125" y="629892"/>
            <a:ext cx="10560496" cy="58081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15" name="2 CuadroTexto">
            <a:extLst>
              <a:ext uri="{FF2B5EF4-FFF2-40B4-BE49-F238E27FC236}">
                <a16:creationId xmlns="" xmlns:a16="http://schemas.microsoft.com/office/drawing/2014/main" id="{78CBA8C3-057D-4755-A316-816E97095EE1}"/>
              </a:ext>
            </a:extLst>
          </p:cNvPr>
          <p:cNvSpPr txBox="1">
            <a:spLocks noChangeArrowheads="1"/>
          </p:cNvSpPr>
          <p:nvPr/>
        </p:nvSpPr>
        <p:spPr bwMode="auto">
          <a:xfrm>
            <a:off x="238125" y="428625"/>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6</a:t>
            </a:r>
            <a:r>
              <a:rPr lang="es-MX" altLang="es-MX" dirty="0" smtClean="0"/>
              <a:t>6</a:t>
            </a:r>
            <a:endParaRPr lang="es-MX" altLang="es-MX"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 xmlns:a16="http://schemas.microsoft.com/office/drawing/2014/main" id="{97F7FCED-6DFB-4C94-BA7A-87AB62C12F4F}"/>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7752" t="8485" r="20534" b="11131"/>
          <a:stretch/>
        </p:blipFill>
        <p:spPr bwMode="auto">
          <a:xfrm>
            <a:off x="595313" y="620687"/>
            <a:ext cx="10037191" cy="588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39" name="2 CuadroTexto">
            <a:extLst>
              <a:ext uri="{FF2B5EF4-FFF2-40B4-BE49-F238E27FC236}">
                <a16:creationId xmlns="" xmlns:a16="http://schemas.microsoft.com/office/drawing/2014/main" id="{07E79076-E458-46BC-AC44-D19ABA867F29}"/>
              </a:ext>
            </a:extLst>
          </p:cNvPr>
          <p:cNvSpPr txBox="1">
            <a:spLocks noChangeArrowheads="1"/>
          </p:cNvSpPr>
          <p:nvPr/>
        </p:nvSpPr>
        <p:spPr bwMode="auto">
          <a:xfrm>
            <a:off x="523875" y="357188"/>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6</a:t>
            </a:r>
            <a:r>
              <a:rPr lang="es-MX" altLang="es-MX" dirty="0" smtClean="0"/>
              <a:t>7</a:t>
            </a:r>
            <a:endParaRPr lang="es-MX" altLang="es-MX"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a:extLst>
              <a:ext uri="{FF2B5EF4-FFF2-40B4-BE49-F238E27FC236}">
                <a16:creationId xmlns="" xmlns:a16="http://schemas.microsoft.com/office/drawing/2014/main" id="{0E9A8C52-CB78-4848-B4DB-F72A033AE1DC}"/>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7752" t="9940" r="20043" b="10155"/>
          <a:stretch/>
        </p:blipFill>
        <p:spPr bwMode="auto">
          <a:xfrm>
            <a:off x="335360" y="635425"/>
            <a:ext cx="10465816" cy="584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3" name="2 CuadroTexto">
            <a:extLst>
              <a:ext uri="{FF2B5EF4-FFF2-40B4-BE49-F238E27FC236}">
                <a16:creationId xmlns="" xmlns:a16="http://schemas.microsoft.com/office/drawing/2014/main" id="{D929C8FF-2598-47D7-8236-F1E6DE920420}"/>
              </a:ext>
            </a:extLst>
          </p:cNvPr>
          <p:cNvSpPr txBox="1">
            <a:spLocks noChangeArrowheads="1"/>
          </p:cNvSpPr>
          <p:nvPr/>
        </p:nvSpPr>
        <p:spPr bwMode="auto">
          <a:xfrm>
            <a:off x="523875" y="357188"/>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6</a:t>
            </a:r>
            <a:r>
              <a:rPr lang="es-MX" altLang="es-MX" dirty="0" smtClean="0"/>
              <a:t>8</a:t>
            </a:r>
            <a:endParaRPr lang="es-MX" altLang="es-MX"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a:extLst>
              <a:ext uri="{FF2B5EF4-FFF2-40B4-BE49-F238E27FC236}">
                <a16:creationId xmlns="" xmlns:a16="http://schemas.microsoft.com/office/drawing/2014/main" id="{B0A8A0B6-7641-4011-B0E1-450C9C4E1FA8}"/>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7752" t="10917" r="20500" b="9180"/>
          <a:stretch/>
        </p:blipFill>
        <p:spPr bwMode="auto">
          <a:xfrm>
            <a:off x="238125" y="798512"/>
            <a:ext cx="10250363" cy="584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587" name="2 CuadroTexto">
            <a:extLst>
              <a:ext uri="{FF2B5EF4-FFF2-40B4-BE49-F238E27FC236}">
                <a16:creationId xmlns="" xmlns:a16="http://schemas.microsoft.com/office/drawing/2014/main" id="{7CC6B7EC-3EF0-440B-85C4-2EC876139533}"/>
              </a:ext>
            </a:extLst>
          </p:cNvPr>
          <p:cNvSpPr txBox="1">
            <a:spLocks noChangeArrowheads="1"/>
          </p:cNvSpPr>
          <p:nvPr/>
        </p:nvSpPr>
        <p:spPr bwMode="auto">
          <a:xfrm>
            <a:off x="452438" y="428625"/>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6</a:t>
            </a:r>
            <a:r>
              <a:rPr lang="es-MX" altLang="es-MX" dirty="0" smtClean="0"/>
              <a:t>9</a:t>
            </a:r>
            <a:endParaRPr lang="es-MX" alt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n 5">
            <a:extLst>
              <a:ext uri="{FF2B5EF4-FFF2-40B4-BE49-F238E27FC236}">
                <a16:creationId xmlns="" xmlns:a16="http://schemas.microsoft.com/office/drawing/2014/main" id="{F32E8FEA-7A4A-44C6-849D-88201E274D11}"/>
              </a:ext>
            </a:extLst>
          </p:cNvPr>
          <p:cNvPicPr>
            <a:picLocks noChangeAspect="1"/>
          </p:cNvPicPr>
          <p:nvPr/>
        </p:nvPicPr>
        <p:blipFill>
          <a:blip r:embed="rId2">
            <a:extLst>
              <a:ext uri="{28A0092B-C50C-407E-A947-70E740481C1C}">
                <a14:useLocalDpi xmlns="" xmlns:a14="http://schemas.microsoft.com/office/drawing/2010/main" val="0"/>
              </a:ext>
            </a:extLst>
          </a:blip>
          <a:srcRect l="16794" t="10625" r="17900" b="8656"/>
          <a:stretch>
            <a:fillRect/>
          </a:stretch>
        </p:blipFill>
        <p:spPr bwMode="auto">
          <a:xfrm>
            <a:off x="1504950" y="0"/>
            <a:ext cx="91630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2 CuadroTexto">
            <a:extLst>
              <a:ext uri="{FF2B5EF4-FFF2-40B4-BE49-F238E27FC236}">
                <a16:creationId xmlns="" xmlns:a16="http://schemas.microsoft.com/office/drawing/2014/main" id="{232E1264-7C36-4A11-9C16-D22307B24A4D}"/>
              </a:ext>
            </a:extLst>
          </p:cNvPr>
          <p:cNvSpPr txBox="1">
            <a:spLocks noChangeArrowheads="1"/>
          </p:cNvSpPr>
          <p:nvPr/>
        </p:nvSpPr>
        <p:spPr bwMode="auto">
          <a:xfrm>
            <a:off x="881063" y="500063"/>
            <a:ext cx="3127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7</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a:extLst>
              <a:ext uri="{FF2B5EF4-FFF2-40B4-BE49-F238E27FC236}">
                <a16:creationId xmlns="" xmlns:a16="http://schemas.microsoft.com/office/drawing/2014/main" id="{C65474A3-39DC-4AA6-A9E5-6A7BA8F046BC}"/>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7752" t="9470" r="19609" b="9179"/>
          <a:stretch/>
        </p:blipFill>
        <p:spPr bwMode="auto">
          <a:xfrm>
            <a:off x="191344" y="780682"/>
            <a:ext cx="10632504" cy="5950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611" name="2 CuadroTexto">
            <a:extLst>
              <a:ext uri="{FF2B5EF4-FFF2-40B4-BE49-F238E27FC236}">
                <a16:creationId xmlns="" xmlns:a16="http://schemas.microsoft.com/office/drawing/2014/main" id="{483B58DB-FA73-4248-853B-CCEAF2554D9B}"/>
              </a:ext>
            </a:extLst>
          </p:cNvPr>
          <p:cNvSpPr txBox="1">
            <a:spLocks noChangeArrowheads="1"/>
          </p:cNvSpPr>
          <p:nvPr/>
        </p:nvSpPr>
        <p:spPr bwMode="auto">
          <a:xfrm>
            <a:off x="309563" y="428625"/>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7</a:t>
            </a:r>
            <a:r>
              <a:rPr lang="es-MX" altLang="es-MX" dirty="0" smtClean="0"/>
              <a:t>0</a:t>
            </a:r>
            <a:endParaRPr lang="es-MX" altLang="es-MX"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a:extLst>
              <a:ext uri="{FF2B5EF4-FFF2-40B4-BE49-F238E27FC236}">
                <a16:creationId xmlns="" xmlns:a16="http://schemas.microsoft.com/office/drawing/2014/main" id="{3EF2F1E5-76B2-4351-971C-285035BC087F}"/>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7752" t="9470" r="19622" b="10156"/>
          <a:stretch/>
        </p:blipFill>
        <p:spPr bwMode="auto">
          <a:xfrm>
            <a:off x="238125" y="692696"/>
            <a:ext cx="10466387" cy="5879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35" name="2 CuadroTexto">
            <a:extLst>
              <a:ext uri="{FF2B5EF4-FFF2-40B4-BE49-F238E27FC236}">
                <a16:creationId xmlns="" xmlns:a16="http://schemas.microsoft.com/office/drawing/2014/main" id="{C45B4512-685B-41CC-BE46-B5E2420A85FA}"/>
              </a:ext>
            </a:extLst>
          </p:cNvPr>
          <p:cNvSpPr txBox="1">
            <a:spLocks noChangeArrowheads="1"/>
          </p:cNvSpPr>
          <p:nvPr/>
        </p:nvSpPr>
        <p:spPr bwMode="auto">
          <a:xfrm>
            <a:off x="381000" y="428625"/>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7</a:t>
            </a:r>
            <a:r>
              <a:rPr lang="es-MX" altLang="es-MX" dirty="0" smtClean="0"/>
              <a:t>1</a:t>
            </a:r>
            <a:endParaRPr lang="es-MX" altLang="es-MX"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a:extLst>
              <a:ext uri="{FF2B5EF4-FFF2-40B4-BE49-F238E27FC236}">
                <a16:creationId xmlns="" xmlns:a16="http://schemas.microsoft.com/office/drawing/2014/main" id="{4BE56DE3-4F7F-4105-8A9A-C6D712976614}"/>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7752" t="9939" r="19637" b="10156"/>
          <a:stretch/>
        </p:blipFill>
        <p:spPr bwMode="auto">
          <a:xfrm>
            <a:off x="452438" y="685264"/>
            <a:ext cx="10323512" cy="584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59" name="2 CuadroTexto">
            <a:extLst>
              <a:ext uri="{FF2B5EF4-FFF2-40B4-BE49-F238E27FC236}">
                <a16:creationId xmlns="" xmlns:a16="http://schemas.microsoft.com/office/drawing/2014/main" id="{1813021D-2118-4A54-9B26-1B0FBCBBCCED}"/>
              </a:ext>
            </a:extLst>
          </p:cNvPr>
          <p:cNvSpPr txBox="1">
            <a:spLocks noChangeArrowheads="1"/>
          </p:cNvSpPr>
          <p:nvPr/>
        </p:nvSpPr>
        <p:spPr bwMode="auto">
          <a:xfrm>
            <a:off x="452438" y="357188"/>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7</a:t>
            </a:r>
            <a:r>
              <a:rPr lang="es-MX" altLang="es-MX" dirty="0" smtClean="0"/>
              <a:t>2</a:t>
            </a:r>
            <a:endParaRPr lang="es-MX" altLang="es-MX"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a:extLst>
              <a:ext uri="{FF2B5EF4-FFF2-40B4-BE49-F238E27FC236}">
                <a16:creationId xmlns="" xmlns:a16="http://schemas.microsoft.com/office/drawing/2014/main" id="{5A39A766-5EEB-418E-B928-75A07EB5A0B0}"/>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7748" t="9961" r="19644" b="12594"/>
          <a:stretch/>
        </p:blipFill>
        <p:spPr bwMode="auto">
          <a:xfrm>
            <a:off x="575588" y="596379"/>
            <a:ext cx="10322941" cy="56652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3" name="2 CuadroTexto">
            <a:extLst>
              <a:ext uri="{FF2B5EF4-FFF2-40B4-BE49-F238E27FC236}">
                <a16:creationId xmlns="" xmlns:a16="http://schemas.microsoft.com/office/drawing/2014/main" id="{26F812DA-7D69-4679-851B-C0E6D666F51A}"/>
              </a:ext>
            </a:extLst>
          </p:cNvPr>
          <p:cNvSpPr txBox="1">
            <a:spLocks noChangeArrowheads="1"/>
          </p:cNvSpPr>
          <p:nvPr/>
        </p:nvSpPr>
        <p:spPr bwMode="auto">
          <a:xfrm>
            <a:off x="381000" y="428625"/>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7</a:t>
            </a:r>
            <a:r>
              <a:rPr lang="es-MX" altLang="es-MX" dirty="0" smtClean="0"/>
              <a:t>3</a:t>
            </a:r>
            <a:endParaRPr lang="es-MX" altLang="es-MX"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C4A6AE-9116-4866-AA06-7F15EBA4ED15}"/>
              </a:ext>
            </a:extLst>
          </p:cNvPr>
          <p:cNvSpPr>
            <a:spLocks noGrp="1"/>
          </p:cNvSpPr>
          <p:nvPr>
            <p:ph type="title"/>
          </p:nvPr>
        </p:nvSpPr>
        <p:spPr/>
        <p:txBody>
          <a:bodyPr/>
          <a:lstStyle/>
          <a:p>
            <a:pPr algn="ctr">
              <a:defRPr/>
            </a:pPr>
            <a:r>
              <a:rPr lang="es-MX" sz="2400" dirty="0">
                <a:solidFill>
                  <a:srgbClr val="FF0000"/>
                </a:solidFill>
              </a:rPr>
              <a:t>Producto 9. </a:t>
            </a:r>
            <a:r>
              <a:rPr lang="es-MX" sz="2400" dirty="0">
                <a:solidFill>
                  <a:srgbClr val="0070C0"/>
                </a:solidFill>
              </a:rPr>
              <a:t>Fotografías De La Segunda Sesión De Trabajo Del Proyecto Interdisciplinario</a:t>
            </a:r>
          </a:p>
        </p:txBody>
      </p:sp>
      <p:pic>
        <p:nvPicPr>
          <p:cNvPr id="72707" name="Picture 3">
            <a:extLst>
              <a:ext uri="{FF2B5EF4-FFF2-40B4-BE49-F238E27FC236}">
                <a16:creationId xmlns="" xmlns:a16="http://schemas.microsoft.com/office/drawing/2014/main" id="{B8E097CA-3632-4B02-88FB-09CD1DD9A92D}"/>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l="23363"/>
          <a:stretch>
            <a:fillRect/>
          </a:stretch>
        </p:blipFill>
        <p:spPr bwMode="auto">
          <a:xfrm>
            <a:off x="766763" y="1844675"/>
            <a:ext cx="2408237" cy="235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708" name="Picture 5">
            <a:extLst>
              <a:ext uri="{FF2B5EF4-FFF2-40B4-BE49-F238E27FC236}">
                <a16:creationId xmlns="" xmlns:a16="http://schemas.microsoft.com/office/drawing/2014/main" id="{D8A84361-FCA0-4719-8698-C35E67D358D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r="10056"/>
          <a:stretch>
            <a:fillRect/>
          </a:stretch>
        </p:blipFill>
        <p:spPr bwMode="auto">
          <a:xfrm>
            <a:off x="3198813" y="1844675"/>
            <a:ext cx="2825750" cy="235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709" name="Picture 7">
            <a:extLst>
              <a:ext uri="{FF2B5EF4-FFF2-40B4-BE49-F238E27FC236}">
                <a16:creationId xmlns="" xmlns:a16="http://schemas.microsoft.com/office/drawing/2014/main" id="{3846D36E-DDF1-4053-BA6B-881BD71C2DB6}"/>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24563" y="1844675"/>
            <a:ext cx="3140075" cy="235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710" name="Picture 9">
            <a:extLst>
              <a:ext uri="{FF2B5EF4-FFF2-40B4-BE49-F238E27FC236}">
                <a16:creationId xmlns="" xmlns:a16="http://schemas.microsoft.com/office/drawing/2014/main" id="{B5A415A0-DA6C-400F-AAF6-40553094B2A2}"/>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66763" y="4200525"/>
            <a:ext cx="3154362" cy="2365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711" name="Picture 11">
            <a:extLst>
              <a:ext uri="{FF2B5EF4-FFF2-40B4-BE49-F238E27FC236}">
                <a16:creationId xmlns="" xmlns:a16="http://schemas.microsoft.com/office/drawing/2014/main" id="{DE98E7A4-71D6-4464-A658-1101EF031CAE}"/>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l="10226"/>
          <a:stretch>
            <a:fillRect/>
          </a:stretch>
        </p:blipFill>
        <p:spPr bwMode="auto">
          <a:xfrm>
            <a:off x="3921125" y="4200525"/>
            <a:ext cx="2122488" cy="2365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712" name="Picture 13">
            <a:extLst>
              <a:ext uri="{FF2B5EF4-FFF2-40B4-BE49-F238E27FC236}">
                <a16:creationId xmlns="" xmlns:a16="http://schemas.microsoft.com/office/drawing/2014/main" id="{838ED45C-9FB8-44EC-A421-B1B7C810CFE3}"/>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043613" y="4206875"/>
            <a:ext cx="2366962" cy="2366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713" name="Picture 17">
            <a:extLst>
              <a:ext uri="{FF2B5EF4-FFF2-40B4-BE49-F238E27FC236}">
                <a16:creationId xmlns="" xmlns:a16="http://schemas.microsoft.com/office/drawing/2014/main" id="{4DAFA5F8-7924-4115-9CDD-D61BCD8DE5E7}"/>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8429625" y="4206875"/>
            <a:ext cx="3162300" cy="2371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714" name="Picture 19">
            <a:extLst>
              <a:ext uri="{FF2B5EF4-FFF2-40B4-BE49-F238E27FC236}">
                <a16:creationId xmlns="" xmlns:a16="http://schemas.microsoft.com/office/drawing/2014/main" id="{EF7508B9-2E9D-4D6B-A31B-925AFDB50397}"/>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9136063" y="1843088"/>
            <a:ext cx="2360612" cy="236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15" name="10 CuadroTexto">
            <a:extLst>
              <a:ext uri="{FF2B5EF4-FFF2-40B4-BE49-F238E27FC236}">
                <a16:creationId xmlns="" xmlns:a16="http://schemas.microsoft.com/office/drawing/2014/main" id="{A1D67F45-888E-4862-92BE-96A010E61C30}"/>
              </a:ext>
            </a:extLst>
          </p:cNvPr>
          <p:cNvSpPr txBox="1">
            <a:spLocks noChangeArrowheads="1"/>
          </p:cNvSpPr>
          <p:nvPr/>
        </p:nvSpPr>
        <p:spPr bwMode="auto">
          <a:xfrm>
            <a:off x="309563" y="285750"/>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7</a:t>
            </a:r>
            <a:r>
              <a:rPr lang="es-MX" altLang="es-MX" dirty="0" smtClean="0"/>
              <a:t>4</a:t>
            </a:r>
            <a:endParaRPr lang="es-MX" altLang="es-MX"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2">
            <a:extLst>
              <a:ext uri="{FF2B5EF4-FFF2-40B4-BE49-F238E27FC236}">
                <a16:creationId xmlns="" xmlns:a16="http://schemas.microsoft.com/office/drawing/2014/main" id="{A8A09F95-D241-44B7-9EB7-64D872185E96}"/>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6112" t="16602" r="26313" b="6250"/>
          <a:stretch/>
        </p:blipFill>
        <p:spPr bwMode="auto">
          <a:xfrm>
            <a:off x="1775520" y="314985"/>
            <a:ext cx="8928992" cy="6357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33" name="5 CuadroTexto">
            <a:extLst>
              <a:ext uri="{FF2B5EF4-FFF2-40B4-BE49-F238E27FC236}">
                <a16:creationId xmlns="" xmlns:a16="http://schemas.microsoft.com/office/drawing/2014/main" id="{1E030F39-1C31-4A1D-8771-34EAFFC68683}"/>
              </a:ext>
            </a:extLst>
          </p:cNvPr>
          <p:cNvSpPr txBox="1">
            <a:spLocks noChangeArrowheads="1"/>
          </p:cNvSpPr>
          <p:nvPr/>
        </p:nvSpPr>
        <p:spPr bwMode="auto">
          <a:xfrm>
            <a:off x="738188" y="642938"/>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dirty="0"/>
              <a:t>7</a:t>
            </a:r>
            <a:r>
              <a:rPr lang="es-MX" altLang="es-MX" dirty="0" smtClean="0"/>
              <a:t>5</a:t>
            </a:r>
            <a:endParaRPr lang="es-MX" altLang="es-MX" dirty="0"/>
          </a:p>
        </p:txBody>
      </p:sp>
      <p:sp>
        <p:nvSpPr>
          <p:cNvPr id="73734" name="6 CuadroTexto">
            <a:extLst>
              <a:ext uri="{FF2B5EF4-FFF2-40B4-BE49-F238E27FC236}">
                <a16:creationId xmlns="" xmlns:a16="http://schemas.microsoft.com/office/drawing/2014/main" id="{A81E5180-5022-411C-8C3B-AEE0127F46F3}"/>
              </a:ext>
            </a:extLst>
          </p:cNvPr>
          <p:cNvSpPr txBox="1">
            <a:spLocks noChangeArrowheads="1"/>
          </p:cNvSpPr>
          <p:nvPr/>
        </p:nvSpPr>
        <p:spPr bwMode="auto">
          <a:xfrm>
            <a:off x="452438" y="0"/>
            <a:ext cx="112871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ES_tradnl" altLang="es-MX" b="1"/>
              <a:t>Producto.10 </a:t>
            </a:r>
            <a:r>
              <a:rPr lang="es-ES_tradnl" altLang="es-MX"/>
              <a:t>Evaluaci</a:t>
            </a:r>
            <a:r>
              <a:rPr lang="es-ES" altLang="es-MX"/>
              <a:t>ón. Tipos, herramientas y productos de aprendizaje</a:t>
            </a:r>
            <a:endParaRPr lang="es-MX" altLang="es-MX"/>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92F2448-0198-4434-A25F-5616B980FE49}"/>
              </a:ext>
            </a:extLst>
          </p:cNvPr>
          <p:cNvPicPr>
            <a:picLocks noChangeAspect="1"/>
          </p:cNvPicPr>
          <p:nvPr/>
        </p:nvPicPr>
        <p:blipFill>
          <a:blip r:embed="rId2"/>
          <a:stretch>
            <a:fillRect/>
          </a:stretch>
        </p:blipFill>
        <p:spPr>
          <a:xfrm>
            <a:off x="1366383" y="-276"/>
            <a:ext cx="9626161" cy="6741644"/>
          </a:xfrm>
          <a:prstGeom prst="rect">
            <a:avLst/>
          </a:prstGeom>
        </p:spPr>
      </p:pic>
      <p:sp>
        <p:nvSpPr>
          <p:cNvPr id="3" name="2 CuadroTexto"/>
          <p:cNvSpPr txBox="1"/>
          <p:nvPr/>
        </p:nvSpPr>
        <p:spPr>
          <a:xfrm>
            <a:off x="309522" y="357166"/>
            <a:ext cx="441146" cy="369332"/>
          </a:xfrm>
          <a:prstGeom prst="rect">
            <a:avLst/>
          </a:prstGeom>
          <a:noFill/>
        </p:spPr>
        <p:txBody>
          <a:bodyPr wrap="none" rtlCol="0">
            <a:spAutoFit/>
          </a:bodyPr>
          <a:lstStyle/>
          <a:p>
            <a:r>
              <a:rPr lang="es-MX" dirty="0" smtClean="0"/>
              <a:t>76</a:t>
            </a:r>
            <a:endParaRPr lang="es-MX" dirty="0"/>
          </a:p>
        </p:txBody>
      </p:sp>
      <p:sp>
        <p:nvSpPr>
          <p:cNvPr id="6" name="5 CuadroTexto"/>
          <p:cNvSpPr txBox="1"/>
          <p:nvPr/>
        </p:nvSpPr>
        <p:spPr>
          <a:xfrm>
            <a:off x="523836" y="214290"/>
            <a:ext cx="9715568" cy="369332"/>
          </a:xfrm>
          <a:prstGeom prst="rect">
            <a:avLst/>
          </a:prstGeom>
          <a:noFill/>
        </p:spPr>
        <p:txBody>
          <a:bodyPr wrap="square" rtlCol="0">
            <a:spAutoFit/>
          </a:bodyPr>
          <a:lstStyle/>
          <a:p>
            <a:r>
              <a:rPr lang="es-ES_tradnl" altLang="es-MX" b="1" dirty="0" smtClean="0"/>
              <a:t>       Producto.10 </a:t>
            </a:r>
            <a:r>
              <a:rPr lang="es-ES_tradnl" altLang="es-MX" dirty="0" err="1" smtClean="0"/>
              <a:t>Evaluaci</a:t>
            </a:r>
            <a:r>
              <a:rPr lang="es-ES" altLang="es-MX" dirty="0" err="1" smtClean="0"/>
              <a:t>ón</a:t>
            </a:r>
            <a:r>
              <a:rPr lang="es-ES" altLang="es-MX" dirty="0" smtClean="0"/>
              <a:t>. Tipos, herramientas y productos de aprendizaje</a:t>
            </a:r>
            <a:endParaRPr lang="es-MX" altLang="es-MX"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2">
            <a:extLst>
              <a:ext uri="{FF2B5EF4-FFF2-40B4-BE49-F238E27FC236}">
                <a16:creationId xmlns="" xmlns:a16="http://schemas.microsoft.com/office/drawing/2014/main" id="{3882B69C-D507-442B-8F70-3243C03E5AB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l="13908" t="7310" r="11969" b="8203"/>
          <a:stretch>
            <a:fillRect/>
          </a:stretch>
        </p:blipFill>
        <p:spPr bwMode="auto">
          <a:xfrm>
            <a:off x="551384" y="0"/>
            <a:ext cx="10144125" cy="6500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CuadroTexto"/>
          <p:cNvSpPr txBox="1"/>
          <p:nvPr/>
        </p:nvSpPr>
        <p:spPr>
          <a:xfrm>
            <a:off x="523836" y="500042"/>
            <a:ext cx="441146" cy="369332"/>
          </a:xfrm>
          <a:prstGeom prst="rect">
            <a:avLst/>
          </a:prstGeom>
          <a:noFill/>
        </p:spPr>
        <p:txBody>
          <a:bodyPr wrap="none" rtlCol="0">
            <a:spAutoFit/>
          </a:bodyPr>
          <a:lstStyle/>
          <a:p>
            <a:r>
              <a:rPr lang="es-MX" dirty="0" smtClean="0"/>
              <a:t>77</a:t>
            </a:r>
            <a:endParaRPr lang="es-MX" dirty="0"/>
          </a:p>
        </p:txBody>
      </p:sp>
      <p:sp>
        <p:nvSpPr>
          <p:cNvPr id="6" name="5 CuadroTexto"/>
          <p:cNvSpPr txBox="1"/>
          <p:nvPr/>
        </p:nvSpPr>
        <p:spPr>
          <a:xfrm>
            <a:off x="881026" y="214290"/>
            <a:ext cx="9358378" cy="369332"/>
          </a:xfrm>
          <a:prstGeom prst="rect">
            <a:avLst/>
          </a:prstGeom>
          <a:noFill/>
        </p:spPr>
        <p:txBody>
          <a:bodyPr wrap="square" rtlCol="0">
            <a:spAutoFit/>
          </a:bodyPr>
          <a:lstStyle/>
          <a:p>
            <a:r>
              <a:rPr lang="es-ES_tradnl" altLang="es-MX" b="1" dirty="0" smtClean="0"/>
              <a:t>Producto.10 </a:t>
            </a:r>
            <a:r>
              <a:rPr lang="es-ES_tradnl" altLang="es-MX" dirty="0" err="1" smtClean="0"/>
              <a:t>Evaluaci</a:t>
            </a:r>
            <a:r>
              <a:rPr lang="es-ES" altLang="es-MX" dirty="0" err="1" smtClean="0"/>
              <a:t>ón</a:t>
            </a:r>
            <a:r>
              <a:rPr lang="es-ES" altLang="es-MX" dirty="0" smtClean="0"/>
              <a:t>. Tipos, herramientas y productos de aprendizaje</a:t>
            </a:r>
            <a:endParaRPr lang="es-MX" altLang="es-MX"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2">
            <a:extLst>
              <a:ext uri="{FF2B5EF4-FFF2-40B4-BE49-F238E27FC236}">
                <a16:creationId xmlns="" xmlns:a16="http://schemas.microsoft.com/office/drawing/2014/main" id="{24040E64-3255-4FF1-BF16-46299710A7F4}"/>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l="11163" t="19531" r="11969" b="10156"/>
          <a:stretch>
            <a:fillRect/>
          </a:stretch>
        </p:blipFill>
        <p:spPr bwMode="auto">
          <a:xfrm>
            <a:off x="309562" y="392906"/>
            <a:ext cx="10275887" cy="6072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81" name="4 CuadroTexto">
            <a:extLst>
              <a:ext uri="{FF2B5EF4-FFF2-40B4-BE49-F238E27FC236}">
                <a16:creationId xmlns="" xmlns:a16="http://schemas.microsoft.com/office/drawing/2014/main" id="{B1B623B3-F50F-4E12-9CE5-B034A1662A0E}"/>
              </a:ext>
            </a:extLst>
          </p:cNvPr>
          <p:cNvSpPr txBox="1">
            <a:spLocks noChangeArrowheads="1"/>
          </p:cNvSpPr>
          <p:nvPr/>
        </p:nvSpPr>
        <p:spPr bwMode="auto">
          <a:xfrm>
            <a:off x="2024063" y="357188"/>
            <a:ext cx="98583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ES_tradnl" altLang="es-MX"/>
              <a:t>Producto 11. Evaluación</a:t>
            </a:r>
            <a:r>
              <a:rPr lang="es-ES" altLang="es-MX"/>
              <a:t>. Formatos. Prerrequisitos.</a:t>
            </a:r>
            <a:endParaRPr lang="es-ES_tradnl" altLang="es-MX"/>
          </a:p>
        </p:txBody>
      </p:sp>
      <p:sp>
        <p:nvSpPr>
          <p:cNvPr id="4" name="3 CuadroTexto"/>
          <p:cNvSpPr txBox="1"/>
          <p:nvPr/>
        </p:nvSpPr>
        <p:spPr>
          <a:xfrm>
            <a:off x="452398" y="357166"/>
            <a:ext cx="441146" cy="369332"/>
          </a:xfrm>
          <a:prstGeom prst="rect">
            <a:avLst/>
          </a:prstGeom>
          <a:noFill/>
        </p:spPr>
        <p:txBody>
          <a:bodyPr wrap="none" rtlCol="0">
            <a:spAutoFit/>
          </a:bodyPr>
          <a:lstStyle/>
          <a:p>
            <a:r>
              <a:rPr lang="es-MX" dirty="0" smtClean="0"/>
              <a:t>78</a:t>
            </a:r>
            <a:endParaRPr lang="es-MX"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2">
            <a:extLst>
              <a:ext uri="{FF2B5EF4-FFF2-40B4-BE49-F238E27FC236}">
                <a16:creationId xmlns="" xmlns:a16="http://schemas.microsoft.com/office/drawing/2014/main" id="{C2BBB85B-92ED-4D42-9BE8-F91F8CE7773D}"/>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l="21449" t="21309" r="22401" b="8203"/>
          <a:stretch>
            <a:fillRect/>
          </a:stretch>
        </p:blipFill>
        <p:spPr bwMode="auto">
          <a:xfrm>
            <a:off x="551384" y="285750"/>
            <a:ext cx="9971088" cy="628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2 CuadroTexto"/>
          <p:cNvSpPr txBox="1"/>
          <p:nvPr/>
        </p:nvSpPr>
        <p:spPr>
          <a:xfrm>
            <a:off x="452398" y="357166"/>
            <a:ext cx="441146" cy="369332"/>
          </a:xfrm>
          <a:prstGeom prst="rect">
            <a:avLst/>
          </a:prstGeom>
          <a:noFill/>
        </p:spPr>
        <p:txBody>
          <a:bodyPr wrap="none" rtlCol="0">
            <a:spAutoFit/>
          </a:bodyPr>
          <a:lstStyle/>
          <a:p>
            <a:r>
              <a:rPr lang="es-MX" dirty="0" smtClean="0"/>
              <a:t>79</a:t>
            </a:r>
            <a:endParaRPr lang="es-MX"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n 5">
            <a:extLst>
              <a:ext uri="{FF2B5EF4-FFF2-40B4-BE49-F238E27FC236}">
                <a16:creationId xmlns="" xmlns:a16="http://schemas.microsoft.com/office/drawing/2014/main" id="{8B59849A-F6D6-4AA2-8C41-1F1E321C4BF4}"/>
              </a:ext>
            </a:extLst>
          </p:cNvPr>
          <p:cNvPicPr>
            <a:picLocks noChangeAspect="1"/>
          </p:cNvPicPr>
          <p:nvPr/>
        </p:nvPicPr>
        <p:blipFill>
          <a:blip r:embed="rId2">
            <a:extLst>
              <a:ext uri="{28A0092B-C50C-407E-A947-70E740481C1C}">
                <a14:useLocalDpi xmlns="" xmlns:a14="http://schemas.microsoft.com/office/drawing/2010/main" val="0"/>
              </a:ext>
            </a:extLst>
          </a:blip>
          <a:srcRect l="16241" t="11610" r="17348" b="7674"/>
          <a:stretch>
            <a:fillRect/>
          </a:stretch>
        </p:blipFill>
        <p:spPr bwMode="auto">
          <a:xfrm>
            <a:off x="1531938" y="0"/>
            <a:ext cx="913606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2 CuadroTexto">
            <a:extLst>
              <a:ext uri="{FF2B5EF4-FFF2-40B4-BE49-F238E27FC236}">
                <a16:creationId xmlns="" xmlns:a16="http://schemas.microsoft.com/office/drawing/2014/main" id="{30059977-8AE0-4B96-96E6-BAFE858087E3}"/>
              </a:ext>
            </a:extLst>
          </p:cNvPr>
          <p:cNvSpPr txBox="1">
            <a:spLocks noChangeArrowheads="1"/>
          </p:cNvSpPr>
          <p:nvPr/>
        </p:nvSpPr>
        <p:spPr bwMode="auto">
          <a:xfrm>
            <a:off x="809625" y="714375"/>
            <a:ext cx="3127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8</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2">
            <a:extLst>
              <a:ext uri="{FF2B5EF4-FFF2-40B4-BE49-F238E27FC236}">
                <a16:creationId xmlns="" xmlns:a16="http://schemas.microsoft.com/office/drawing/2014/main" id="{AE102C70-B52F-4617-9299-932EC474DAEC}"/>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5007" t="21484" r="16852" b="9180"/>
          <a:stretch/>
        </p:blipFill>
        <p:spPr bwMode="auto">
          <a:xfrm>
            <a:off x="767408" y="20568"/>
            <a:ext cx="9865096" cy="6643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2 CuadroTexto"/>
          <p:cNvSpPr txBox="1"/>
          <p:nvPr/>
        </p:nvSpPr>
        <p:spPr>
          <a:xfrm>
            <a:off x="523836" y="285728"/>
            <a:ext cx="441146" cy="369332"/>
          </a:xfrm>
          <a:prstGeom prst="rect">
            <a:avLst/>
          </a:prstGeom>
          <a:noFill/>
        </p:spPr>
        <p:txBody>
          <a:bodyPr wrap="none" rtlCol="0">
            <a:spAutoFit/>
          </a:bodyPr>
          <a:lstStyle/>
          <a:p>
            <a:r>
              <a:rPr lang="es-MX" dirty="0" smtClean="0"/>
              <a:t>80</a:t>
            </a:r>
            <a:endParaRPr lang="es-MX"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2">
            <a:extLst>
              <a:ext uri="{FF2B5EF4-FFF2-40B4-BE49-F238E27FC236}">
                <a16:creationId xmlns="" xmlns:a16="http://schemas.microsoft.com/office/drawing/2014/main" id="{338658DD-0BF6-4BD6-8531-D7C5D2DBE8A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l="18851" t="19531" r="19656" b="10156"/>
          <a:stretch>
            <a:fillRect/>
          </a:stretch>
        </p:blipFill>
        <p:spPr bwMode="auto">
          <a:xfrm>
            <a:off x="263352" y="321469"/>
            <a:ext cx="10453688" cy="6215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2 CuadroTexto"/>
          <p:cNvSpPr txBox="1"/>
          <p:nvPr/>
        </p:nvSpPr>
        <p:spPr>
          <a:xfrm>
            <a:off x="309522" y="285728"/>
            <a:ext cx="441146" cy="369332"/>
          </a:xfrm>
          <a:prstGeom prst="rect">
            <a:avLst/>
          </a:prstGeom>
          <a:noFill/>
        </p:spPr>
        <p:txBody>
          <a:bodyPr wrap="none" rtlCol="0">
            <a:spAutoFit/>
          </a:bodyPr>
          <a:lstStyle/>
          <a:p>
            <a:r>
              <a:rPr lang="es-MX" dirty="0" smtClean="0"/>
              <a:t>81</a:t>
            </a:r>
            <a:endParaRPr lang="es-MX"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2">
            <a:extLst>
              <a:ext uri="{FF2B5EF4-FFF2-40B4-BE49-F238E27FC236}">
                <a16:creationId xmlns="" xmlns:a16="http://schemas.microsoft.com/office/drawing/2014/main" id="{86CC277F-5925-4628-81F7-022B9C96BDA6}"/>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5007" t="21484" r="18156" b="9180"/>
          <a:stretch/>
        </p:blipFill>
        <p:spPr bwMode="auto">
          <a:xfrm>
            <a:off x="551385" y="260648"/>
            <a:ext cx="9937104" cy="628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2 CuadroTexto"/>
          <p:cNvSpPr txBox="1"/>
          <p:nvPr/>
        </p:nvSpPr>
        <p:spPr>
          <a:xfrm>
            <a:off x="309522" y="357166"/>
            <a:ext cx="441146" cy="369332"/>
          </a:xfrm>
          <a:prstGeom prst="rect">
            <a:avLst/>
          </a:prstGeom>
          <a:noFill/>
        </p:spPr>
        <p:txBody>
          <a:bodyPr wrap="none" rtlCol="0">
            <a:spAutoFit/>
          </a:bodyPr>
          <a:lstStyle/>
          <a:p>
            <a:r>
              <a:rPr lang="es-MX" dirty="0" smtClean="0"/>
              <a:t>82</a:t>
            </a:r>
            <a:endParaRPr lang="es-MX"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2">
            <a:extLst>
              <a:ext uri="{FF2B5EF4-FFF2-40B4-BE49-F238E27FC236}">
                <a16:creationId xmlns="" xmlns:a16="http://schemas.microsoft.com/office/drawing/2014/main" id="{8E9537BB-E211-4F8A-84CA-FD0E4B77269A}"/>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5006" t="19531" r="17960" b="25447"/>
          <a:stretch/>
        </p:blipFill>
        <p:spPr bwMode="auto">
          <a:xfrm>
            <a:off x="1307468" y="975419"/>
            <a:ext cx="9577064" cy="4907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2 CuadroTexto"/>
          <p:cNvSpPr txBox="1"/>
          <p:nvPr/>
        </p:nvSpPr>
        <p:spPr>
          <a:xfrm>
            <a:off x="380960" y="357166"/>
            <a:ext cx="441146" cy="369332"/>
          </a:xfrm>
          <a:prstGeom prst="rect">
            <a:avLst/>
          </a:prstGeom>
          <a:noFill/>
        </p:spPr>
        <p:txBody>
          <a:bodyPr wrap="none" rtlCol="0">
            <a:spAutoFit/>
          </a:bodyPr>
          <a:lstStyle/>
          <a:p>
            <a:r>
              <a:rPr lang="es-MX" dirty="0" smtClean="0"/>
              <a:t>83</a:t>
            </a:r>
            <a:endParaRPr lang="es-MX"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dirty="0"/>
          </a:p>
        </p:txBody>
      </p:sp>
      <p:sp>
        <p:nvSpPr>
          <p:cNvPr id="3" name="2 Subtítulo"/>
          <p:cNvSpPr>
            <a:spLocks noGrp="1"/>
          </p:cNvSpPr>
          <p:nvPr>
            <p:ph type="subTitle" idx="1"/>
          </p:nvPr>
        </p:nvSpPr>
        <p:spPr/>
        <p:txBody>
          <a:bodyPr/>
          <a:lstStyle/>
          <a:p>
            <a:endParaRPr lang="es-MX"/>
          </a:p>
        </p:txBody>
      </p:sp>
      <p:pic>
        <p:nvPicPr>
          <p:cNvPr id="11266" name="Picture 2"/>
          <p:cNvPicPr>
            <a:picLocks noChangeAspect="1" noChangeArrowheads="1"/>
          </p:cNvPicPr>
          <p:nvPr/>
        </p:nvPicPr>
        <p:blipFill>
          <a:blip r:embed="rId2"/>
          <a:srcRect l="12262" t="22461" r="11420" b="10156"/>
          <a:stretch>
            <a:fillRect/>
          </a:stretch>
        </p:blipFill>
        <p:spPr bwMode="auto">
          <a:xfrm>
            <a:off x="809588" y="214290"/>
            <a:ext cx="10858576" cy="6357982"/>
          </a:xfrm>
          <a:prstGeom prst="rect">
            <a:avLst/>
          </a:prstGeom>
          <a:noFill/>
          <a:ln w="9525">
            <a:noFill/>
            <a:miter lim="800000"/>
            <a:headEnd/>
            <a:tailEnd/>
          </a:ln>
          <a:effectLst/>
        </p:spPr>
      </p:pic>
      <p:sp>
        <p:nvSpPr>
          <p:cNvPr id="5" name="4 CuadroTexto"/>
          <p:cNvSpPr txBox="1"/>
          <p:nvPr/>
        </p:nvSpPr>
        <p:spPr>
          <a:xfrm>
            <a:off x="1166778" y="500042"/>
            <a:ext cx="441146" cy="369332"/>
          </a:xfrm>
          <a:prstGeom prst="rect">
            <a:avLst/>
          </a:prstGeom>
          <a:noFill/>
        </p:spPr>
        <p:txBody>
          <a:bodyPr wrap="none" rtlCol="0">
            <a:spAutoFit/>
          </a:bodyPr>
          <a:lstStyle/>
          <a:p>
            <a:r>
              <a:rPr lang="es-MX" dirty="0" smtClean="0"/>
              <a:t>84</a:t>
            </a:r>
            <a:endParaRPr lang="es-MX"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2">
            <a:extLst>
              <a:ext uri="{FF2B5EF4-FFF2-40B4-BE49-F238E27FC236}">
                <a16:creationId xmlns="" xmlns:a16="http://schemas.microsoft.com/office/drawing/2014/main" id="{3A812B7D-10FF-451A-A1BB-9AB76B416802}"/>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6653" t="19531" r="19688" b="9180"/>
          <a:stretch/>
        </p:blipFill>
        <p:spPr bwMode="auto">
          <a:xfrm>
            <a:off x="911425" y="178593"/>
            <a:ext cx="9649072" cy="650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2 CuadroTexto"/>
          <p:cNvSpPr txBox="1"/>
          <p:nvPr/>
        </p:nvSpPr>
        <p:spPr>
          <a:xfrm>
            <a:off x="523836" y="357166"/>
            <a:ext cx="441146" cy="369332"/>
          </a:xfrm>
          <a:prstGeom prst="rect">
            <a:avLst/>
          </a:prstGeom>
          <a:noFill/>
        </p:spPr>
        <p:txBody>
          <a:bodyPr wrap="none" rtlCol="0">
            <a:spAutoFit/>
          </a:bodyPr>
          <a:lstStyle/>
          <a:p>
            <a:r>
              <a:rPr lang="es-MX" dirty="0" smtClean="0"/>
              <a:t>85</a:t>
            </a:r>
            <a:endParaRPr lang="es-MX"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2">
            <a:extLst>
              <a:ext uri="{FF2B5EF4-FFF2-40B4-BE49-F238E27FC236}">
                <a16:creationId xmlns="" xmlns:a16="http://schemas.microsoft.com/office/drawing/2014/main" id="{5BBCC20E-D5B9-404D-91D1-BE32015F1663}"/>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6653" t="19531" r="18919" b="8203"/>
          <a:stretch/>
        </p:blipFill>
        <p:spPr bwMode="auto">
          <a:xfrm>
            <a:off x="623392" y="116632"/>
            <a:ext cx="9865096" cy="6357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2 CuadroTexto"/>
          <p:cNvSpPr txBox="1"/>
          <p:nvPr/>
        </p:nvSpPr>
        <p:spPr>
          <a:xfrm>
            <a:off x="309522" y="214290"/>
            <a:ext cx="441146" cy="369332"/>
          </a:xfrm>
          <a:prstGeom prst="rect">
            <a:avLst/>
          </a:prstGeom>
          <a:noFill/>
        </p:spPr>
        <p:txBody>
          <a:bodyPr wrap="none" rtlCol="0">
            <a:spAutoFit/>
          </a:bodyPr>
          <a:lstStyle/>
          <a:p>
            <a:r>
              <a:rPr lang="es-MX" dirty="0" smtClean="0"/>
              <a:t>86</a:t>
            </a:r>
            <a:endParaRPr lang="es-MX"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2">
            <a:extLst>
              <a:ext uri="{FF2B5EF4-FFF2-40B4-BE49-F238E27FC236}">
                <a16:creationId xmlns="" xmlns:a16="http://schemas.microsoft.com/office/drawing/2014/main" id="{FBEB3EAF-56B3-4E7E-B5A2-E75393F0FAC4}"/>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6653" t="20508" r="19037" b="53039"/>
          <a:stretch/>
        </p:blipFill>
        <p:spPr bwMode="auto">
          <a:xfrm>
            <a:off x="1255713" y="836712"/>
            <a:ext cx="9448800" cy="227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2 CuadroTexto"/>
          <p:cNvSpPr txBox="1"/>
          <p:nvPr/>
        </p:nvSpPr>
        <p:spPr>
          <a:xfrm>
            <a:off x="452398" y="428604"/>
            <a:ext cx="441146" cy="369332"/>
          </a:xfrm>
          <a:prstGeom prst="rect">
            <a:avLst/>
          </a:prstGeom>
          <a:noFill/>
        </p:spPr>
        <p:txBody>
          <a:bodyPr wrap="none" rtlCol="0">
            <a:spAutoFit/>
          </a:bodyPr>
          <a:lstStyle/>
          <a:p>
            <a:r>
              <a:rPr lang="es-MX" dirty="0" smtClean="0"/>
              <a:t>87</a:t>
            </a:r>
            <a:endParaRPr lang="es-MX"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4" name="3 Marcador de contenido" descr="3a reunion2.jpg"/>
          <p:cNvPicPr>
            <a:picLocks noGrp="1" noChangeAspect="1"/>
          </p:cNvPicPr>
          <p:nvPr>
            <p:ph sz="quarter" idx="1"/>
          </p:nvPr>
        </p:nvPicPr>
        <p:blipFill>
          <a:blip r:embed="rId2"/>
          <a:stretch>
            <a:fillRect/>
          </a:stretch>
        </p:blipFill>
        <p:spPr>
          <a:xfrm>
            <a:off x="595274" y="714356"/>
            <a:ext cx="3357586" cy="2643206"/>
          </a:xfrm>
        </p:spPr>
      </p:pic>
      <p:pic>
        <p:nvPicPr>
          <p:cNvPr id="1026" name="Picture 2" descr="C:\Users\user\Pictures\3a reunion 4.jpg"/>
          <p:cNvPicPr>
            <a:picLocks noChangeAspect="1" noChangeArrowheads="1"/>
          </p:cNvPicPr>
          <p:nvPr/>
        </p:nvPicPr>
        <p:blipFill>
          <a:blip r:embed="rId3"/>
          <a:srcRect/>
          <a:stretch>
            <a:fillRect/>
          </a:stretch>
        </p:blipFill>
        <p:spPr bwMode="auto">
          <a:xfrm>
            <a:off x="7381884" y="714356"/>
            <a:ext cx="3571900" cy="2643206"/>
          </a:xfrm>
          <a:prstGeom prst="rect">
            <a:avLst/>
          </a:prstGeom>
          <a:noFill/>
        </p:spPr>
      </p:pic>
      <p:pic>
        <p:nvPicPr>
          <p:cNvPr id="1027" name="Picture 3" descr="C:\Users\user\Pictures\3a reunion 5.jpg"/>
          <p:cNvPicPr>
            <a:picLocks noChangeAspect="1" noChangeArrowheads="1"/>
          </p:cNvPicPr>
          <p:nvPr/>
        </p:nvPicPr>
        <p:blipFill>
          <a:blip r:embed="rId4"/>
          <a:srcRect/>
          <a:stretch>
            <a:fillRect/>
          </a:stretch>
        </p:blipFill>
        <p:spPr bwMode="auto">
          <a:xfrm>
            <a:off x="4024298" y="714356"/>
            <a:ext cx="3286148" cy="2643206"/>
          </a:xfrm>
          <a:prstGeom prst="rect">
            <a:avLst/>
          </a:prstGeom>
          <a:noFill/>
        </p:spPr>
      </p:pic>
      <p:pic>
        <p:nvPicPr>
          <p:cNvPr id="1028" name="Picture 4" descr="C:\Users\user\Pictures\3a reunion 6.jpg"/>
          <p:cNvPicPr>
            <a:picLocks noChangeAspect="1" noChangeArrowheads="1"/>
          </p:cNvPicPr>
          <p:nvPr/>
        </p:nvPicPr>
        <p:blipFill>
          <a:blip r:embed="rId5"/>
          <a:srcRect/>
          <a:stretch>
            <a:fillRect/>
          </a:stretch>
        </p:blipFill>
        <p:spPr bwMode="auto">
          <a:xfrm>
            <a:off x="5738810" y="3429000"/>
            <a:ext cx="5572164" cy="2786082"/>
          </a:xfrm>
          <a:prstGeom prst="rect">
            <a:avLst/>
          </a:prstGeom>
          <a:noFill/>
        </p:spPr>
      </p:pic>
      <p:sp>
        <p:nvSpPr>
          <p:cNvPr id="9" name="8 CuadroTexto"/>
          <p:cNvSpPr txBox="1"/>
          <p:nvPr/>
        </p:nvSpPr>
        <p:spPr>
          <a:xfrm>
            <a:off x="881026" y="357166"/>
            <a:ext cx="8286808" cy="369332"/>
          </a:xfrm>
          <a:prstGeom prst="rect">
            <a:avLst/>
          </a:prstGeom>
          <a:noFill/>
        </p:spPr>
        <p:txBody>
          <a:bodyPr wrap="square" rtlCol="0">
            <a:spAutoFit/>
          </a:bodyPr>
          <a:lstStyle/>
          <a:p>
            <a:pPr algn="ctr"/>
            <a:r>
              <a:rPr lang="es-MX" dirty="0" smtClean="0">
                <a:solidFill>
                  <a:schemeClr val="accent2">
                    <a:lumMod val="75000"/>
                  </a:schemeClr>
                </a:solidFill>
              </a:rPr>
              <a:t>FOTOS DE LA 3ª SESIÓN DE TRABAJO</a:t>
            </a:r>
            <a:endParaRPr lang="es-MX" dirty="0">
              <a:solidFill>
                <a:schemeClr val="accent2">
                  <a:lumMod val="75000"/>
                </a:schemeClr>
              </a:solidFill>
            </a:endParaRPr>
          </a:p>
        </p:txBody>
      </p:sp>
      <p:pic>
        <p:nvPicPr>
          <p:cNvPr id="8" name="Picture 3" descr="C:\Users\user\Pictures\3a reunión 1.jpg"/>
          <p:cNvPicPr>
            <a:picLocks noChangeAspect="1" noChangeArrowheads="1"/>
          </p:cNvPicPr>
          <p:nvPr/>
        </p:nvPicPr>
        <p:blipFill>
          <a:blip r:embed="rId6"/>
          <a:srcRect/>
          <a:stretch>
            <a:fillRect/>
          </a:stretch>
        </p:blipFill>
        <p:spPr bwMode="auto">
          <a:xfrm>
            <a:off x="595274" y="3429000"/>
            <a:ext cx="5072098" cy="2786082"/>
          </a:xfrm>
          <a:prstGeom prst="rect">
            <a:avLst/>
          </a:prstGeom>
          <a:noFill/>
        </p:spPr>
      </p:pic>
      <p:sp>
        <p:nvSpPr>
          <p:cNvPr id="10" name="9 CuadroTexto"/>
          <p:cNvSpPr txBox="1"/>
          <p:nvPr/>
        </p:nvSpPr>
        <p:spPr>
          <a:xfrm>
            <a:off x="452398" y="285728"/>
            <a:ext cx="441146" cy="369332"/>
          </a:xfrm>
          <a:prstGeom prst="rect">
            <a:avLst/>
          </a:prstGeom>
          <a:noFill/>
        </p:spPr>
        <p:txBody>
          <a:bodyPr wrap="none" rtlCol="0">
            <a:spAutoFit/>
          </a:bodyPr>
          <a:lstStyle/>
          <a:p>
            <a:r>
              <a:rPr lang="es-MX" dirty="0" smtClean="0"/>
              <a:t>88</a:t>
            </a:r>
            <a:endParaRPr lang="es-MX"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2050" name="Picture 2" descr="C:\Users\user\Pictures\3a reunion 7.png"/>
          <p:cNvPicPr>
            <a:picLocks noGrp="1" noChangeAspect="1" noChangeArrowheads="1"/>
          </p:cNvPicPr>
          <p:nvPr>
            <p:ph sz="quarter" idx="1"/>
          </p:nvPr>
        </p:nvPicPr>
        <p:blipFill>
          <a:blip r:embed="rId2"/>
          <a:srcRect/>
          <a:stretch>
            <a:fillRect/>
          </a:stretch>
        </p:blipFill>
        <p:spPr bwMode="auto">
          <a:xfrm>
            <a:off x="523836" y="500042"/>
            <a:ext cx="5286412" cy="3071834"/>
          </a:xfrm>
          <a:prstGeom prst="rect">
            <a:avLst/>
          </a:prstGeom>
          <a:noFill/>
        </p:spPr>
      </p:pic>
      <p:pic>
        <p:nvPicPr>
          <p:cNvPr id="2052" name="Picture 4" descr="C:\Users\user\Pictures\3a reunion 8.jpg"/>
          <p:cNvPicPr>
            <a:picLocks noChangeAspect="1" noChangeArrowheads="1"/>
          </p:cNvPicPr>
          <p:nvPr/>
        </p:nvPicPr>
        <p:blipFill>
          <a:blip r:embed="rId3"/>
          <a:srcRect/>
          <a:stretch>
            <a:fillRect/>
          </a:stretch>
        </p:blipFill>
        <p:spPr bwMode="auto">
          <a:xfrm>
            <a:off x="6024562" y="3786190"/>
            <a:ext cx="5357850" cy="2571768"/>
          </a:xfrm>
          <a:prstGeom prst="rect">
            <a:avLst/>
          </a:prstGeom>
          <a:noFill/>
        </p:spPr>
      </p:pic>
      <p:pic>
        <p:nvPicPr>
          <p:cNvPr id="2053" name="Picture 5" descr="C:\Users\user\Pictures\3a reunion 9.jpg"/>
          <p:cNvPicPr>
            <a:picLocks noChangeAspect="1" noChangeArrowheads="1"/>
          </p:cNvPicPr>
          <p:nvPr/>
        </p:nvPicPr>
        <p:blipFill>
          <a:blip r:embed="rId4"/>
          <a:srcRect/>
          <a:stretch>
            <a:fillRect/>
          </a:stretch>
        </p:blipFill>
        <p:spPr bwMode="auto">
          <a:xfrm>
            <a:off x="6024562" y="500042"/>
            <a:ext cx="5357850" cy="3071834"/>
          </a:xfrm>
          <a:prstGeom prst="rect">
            <a:avLst/>
          </a:prstGeom>
          <a:noFill/>
        </p:spPr>
      </p:pic>
      <p:pic>
        <p:nvPicPr>
          <p:cNvPr id="7" name="3 Marcador de contenido" descr="3a reunion 10.jpg"/>
          <p:cNvPicPr>
            <a:picLocks noChangeAspect="1"/>
          </p:cNvPicPr>
          <p:nvPr/>
        </p:nvPicPr>
        <p:blipFill>
          <a:blip r:embed="rId5"/>
          <a:stretch>
            <a:fillRect/>
          </a:stretch>
        </p:blipFill>
        <p:spPr bwMode="auto">
          <a:xfrm>
            <a:off x="452398" y="3786190"/>
            <a:ext cx="5429288" cy="2571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8 CuadroTexto"/>
          <p:cNvSpPr txBox="1"/>
          <p:nvPr/>
        </p:nvSpPr>
        <p:spPr>
          <a:xfrm>
            <a:off x="238084" y="142852"/>
            <a:ext cx="441146" cy="369332"/>
          </a:xfrm>
          <a:prstGeom prst="rect">
            <a:avLst/>
          </a:prstGeom>
          <a:noFill/>
        </p:spPr>
        <p:txBody>
          <a:bodyPr wrap="none" rtlCol="0">
            <a:spAutoFit/>
          </a:bodyPr>
          <a:lstStyle/>
          <a:p>
            <a:r>
              <a:rPr lang="es-MX" dirty="0" smtClean="0"/>
              <a:t>89</a:t>
            </a:r>
            <a:endParaRPr lang="es-MX"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n 4">
            <a:extLst>
              <a:ext uri="{FF2B5EF4-FFF2-40B4-BE49-F238E27FC236}">
                <a16:creationId xmlns="" xmlns:a16="http://schemas.microsoft.com/office/drawing/2014/main" id="{AAFABEBB-C641-452D-8021-9C2BB294CFD6}"/>
              </a:ext>
            </a:extLst>
          </p:cNvPr>
          <p:cNvPicPr>
            <a:picLocks noChangeAspect="1"/>
          </p:cNvPicPr>
          <p:nvPr/>
        </p:nvPicPr>
        <p:blipFill>
          <a:blip r:embed="rId2">
            <a:extLst>
              <a:ext uri="{28A0092B-C50C-407E-A947-70E740481C1C}">
                <a14:useLocalDpi xmlns="" xmlns:a14="http://schemas.microsoft.com/office/drawing/2010/main" val="0"/>
              </a:ext>
            </a:extLst>
          </a:blip>
          <a:srcRect l="17348" t="10625" r="18454" b="8656"/>
          <a:stretch>
            <a:fillRect/>
          </a:stretch>
        </p:blipFill>
        <p:spPr bwMode="auto">
          <a:xfrm>
            <a:off x="1524000" y="0"/>
            <a:ext cx="9144000" cy="702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2 CuadroTexto">
            <a:extLst>
              <a:ext uri="{FF2B5EF4-FFF2-40B4-BE49-F238E27FC236}">
                <a16:creationId xmlns="" xmlns:a16="http://schemas.microsoft.com/office/drawing/2014/main" id="{D25E6C09-2A59-4C3E-8FFB-352912FE5532}"/>
              </a:ext>
            </a:extLst>
          </p:cNvPr>
          <p:cNvSpPr txBox="1">
            <a:spLocks noChangeArrowheads="1"/>
          </p:cNvSpPr>
          <p:nvPr/>
        </p:nvSpPr>
        <p:spPr bwMode="auto">
          <a:xfrm>
            <a:off x="881063" y="785813"/>
            <a:ext cx="3127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s-MX" altLang="es-MX"/>
              <a:t>9</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048000" y="928670"/>
            <a:ext cx="8229600" cy="2857520"/>
          </a:xfrm>
        </p:spPr>
        <p:txBody>
          <a:bodyPr/>
          <a:lstStyle/>
          <a:p>
            <a:pPr algn="ctr"/>
            <a:r>
              <a:rPr lang="es-MX" dirty="0" smtClean="0">
                <a:solidFill>
                  <a:schemeClr val="accent1"/>
                </a:solidFill>
              </a:rPr>
              <a:t>PRODUCTO 13. PASOS PARA LA INFOGRAFÍA</a:t>
            </a:r>
            <a:endParaRPr lang="es-MX" dirty="0">
              <a:solidFill>
                <a:schemeClr val="accent1"/>
              </a:solidFill>
            </a:endParaRPr>
          </a:p>
        </p:txBody>
      </p:sp>
      <p:sp>
        <p:nvSpPr>
          <p:cNvPr id="3" name="2 Subtítulo"/>
          <p:cNvSpPr>
            <a:spLocks noGrp="1"/>
          </p:cNvSpPr>
          <p:nvPr>
            <p:ph type="subTitle" idx="1"/>
          </p:nvPr>
        </p:nvSpPr>
        <p:spPr/>
        <p:txBody>
          <a:bodyPr/>
          <a:lstStyle/>
          <a:p>
            <a:endParaRPr lang="es-MX"/>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9956800" cy="6083320"/>
          </a:xfrm>
        </p:spPr>
        <p:txBody>
          <a:bodyPr>
            <a:normAutofit fontScale="90000"/>
          </a:bodyPr>
          <a:lstStyle/>
          <a:p>
            <a:r>
              <a:rPr lang="es-MX" sz="2200" b="1" dirty="0" smtClean="0"/>
              <a:t>Pasos para crear una infografía:</a:t>
            </a:r>
            <a:r>
              <a:rPr lang="es-MX" sz="2200" dirty="0" smtClean="0"/>
              <a:t/>
            </a:r>
            <a:br>
              <a:rPr lang="es-MX" sz="2200" dirty="0" smtClean="0"/>
            </a:br>
            <a:r>
              <a:rPr lang="es-MX" sz="2200" dirty="0" smtClean="0"/>
              <a:t>Paso 1:</a:t>
            </a:r>
            <a:br>
              <a:rPr lang="es-MX" sz="2200" dirty="0" smtClean="0"/>
            </a:br>
            <a:r>
              <a:rPr lang="es-MX" sz="2200" dirty="0" smtClean="0"/>
              <a:t>Para crear una buena infografía primero que todo tienes que elegir un tema, para captar la atención del receptor.</a:t>
            </a:r>
            <a:r>
              <a:rPr lang="es-MX" dirty="0" smtClean="0"/>
              <a:t/>
            </a:r>
            <a:br>
              <a:rPr lang="es-MX" dirty="0" smtClean="0"/>
            </a:br>
            <a:r>
              <a:rPr lang="es-MX" sz="2200" dirty="0" smtClean="0"/>
              <a:t>Paso 2:</a:t>
            </a:r>
            <a:br>
              <a:rPr lang="es-MX" sz="2200" dirty="0" smtClean="0"/>
            </a:br>
            <a:r>
              <a:rPr lang="es-MX" sz="2200" dirty="0" smtClean="0"/>
              <a:t>Investigar y recolectar toda la información (estadística, imágenes, artículos).</a:t>
            </a:r>
            <a:br>
              <a:rPr lang="es-MX" sz="2200" dirty="0" smtClean="0"/>
            </a:br>
            <a:r>
              <a:rPr lang="es-MX" sz="2200" dirty="0" smtClean="0"/>
              <a:t>Paso 3:</a:t>
            </a:r>
            <a:br>
              <a:rPr lang="es-MX" sz="2200" dirty="0" smtClean="0"/>
            </a:br>
            <a:r>
              <a:rPr lang="es-MX" sz="2200" dirty="0" smtClean="0"/>
              <a:t>Sintetizar la información relevante y útil del tema a trabajar, eliminando lo innecesario.</a:t>
            </a:r>
            <a:br>
              <a:rPr lang="es-MX" sz="2200" dirty="0" smtClean="0"/>
            </a:br>
            <a:r>
              <a:rPr lang="es-MX" sz="2200" dirty="0" smtClean="0"/>
              <a:t>Paso 4:</a:t>
            </a:r>
            <a:br>
              <a:rPr lang="es-MX" sz="2200" dirty="0" smtClean="0"/>
            </a:br>
            <a:r>
              <a:rPr lang="es-MX" sz="2200" dirty="0" smtClean="0"/>
              <a:t>Jerarquizar la información por su importancia, cada elemento tendrá más o menos importancia.</a:t>
            </a:r>
            <a:br>
              <a:rPr lang="es-MX" sz="2200" dirty="0" smtClean="0"/>
            </a:br>
            <a:r>
              <a:rPr lang="es-MX" sz="2200" dirty="0" smtClean="0"/>
              <a:t>Paso 5:</a:t>
            </a:r>
            <a:br>
              <a:rPr lang="es-MX" sz="2200" dirty="0" smtClean="0"/>
            </a:br>
            <a:r>
              <a:rPr lang="es-MX" sz="2200" dirty="0" smtClean="0"/>
              <a:t>Establecer conexiones, eso quiere decir conceptualizar los elementos para que tengan relación unos con otros y así facilitar la interpretación.</a:t>
            </a:r>
            <a:r>
              <a:rPr lang="es-MX" sz="2700" dirty="0" smtClean="0"/>
              <a:t/>
            </a:r>
            <a:br>
              <a:rPr lang="es-MX" sz="2700" dirty="0" smtClean="0"/>
            </a:br>
            <a:endParaRPr lang="es-MX" sz="27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9956800" cy="6083320"/>
          </a:xfrm>
        </p:spPr>
        <p:txBody>
          <a:bodyPr>
            <a:normAutofit/>
          </a:bodyPr>
          <a:lstStyle/>
          <a:p>
            <a:r>
              <a:rPr lang="es-MX" sz="2000" dirty="0" smtClean="0"/>
              <a:t>Paso 6:</a:t>
            </a:r>
            <a:br>
              <a:rPr lang="es-MX" sz="2000" dirty="0" smtClean="0"/>
            </a:br>
            <a:r>
              <a:rPr lang="es-MX" sz="2000" dirty="0" smtClean="0"/>
              <a:t>Planificar un buen diseño de diagramación para que el receptor no se pierda en la lectura de la infografía.</a:t>
            </a:r>
            <a:br>
              <a:rPr lang="es-MX" sz="2000" dirty="0" smtClean="0"/>
            </a:br>
            <a:r>
              <a:rPr lang="es-MX" sz="2000" dirty="0" smtClean="0"/>
              <a:t>Paso 7:</a:t>
            </a:r>
            <a:br>
              <a:rPr lang="es-MX" sz="2000" dirty="0" smtClean="0"/>
            </a:br>
            <a:r>
              <a:rPr lang="es-MX" sz="2000" dirty="0" smtClean="0"/>
              <a:t>Seleccionar el color: elegir una paleta de colores que esté relacionada con la temática de la infografía.</a:t>
            </a:r>
            <a:br>
              <a:rPr lang="es-MX" sz="2000" dirty="0" smtClean="0"/>
            </a:br>
            <a:r>
              <a:rPr lang="es-MX" sz="2000" dirty="0" smtClean="0"/>
              <a:t>Paso 8:</a:t>
            </a:r>
            <a:r>
              <a:rPr lang="es-MX" sz="2200" dirty="0" smtClean="0"/>
              <a:t/>
            </a:r>
            <a:br>
              <a:rPr lang="es-MX" sz="2200" dirty="0" smtClean="0"/>
            </a:br>
            <a:r>
              <a:rPr lang="es-MX" sz="2200" dirty="0" smtClean="0"/>
              <a:t>Selección tipográfica: debemos elegir tipografías acordes a la connotación de lo que queremos transmitir.</a:t>
            </a:r>
            <a:br>
              <a:rPr lang="es-MX" sz="2200" dirty="0" smtClean="0"/>
            </a:br>
            <a:r>
              <a:rPr lang="es-MX" sz="2200" dirty="0" smtClean="0"/>
              <a:t>Paso 9:</a:t>
            </a:r>
            <a:br>
              <a:rPr lang="es-MX" sz="2200" dirty="0" smtClean="0"/>
            </a:br>
            <a:r>
              <a:rPr lang="es-MX" sz="2200" dirty="0" smtClean="0"/>
              <a:t>Diseñar: se selecciona programa y se realiza el diseño sin olvidar la legibilidad de su rápida lectura.</a:t>
            </a:r>
            <a:br>
              <a:rPr lang="es-MX" sz="2200" dirty="0" smtClean="0"/>
            </a:br>
            <a:r>
              <a:rPr lang="es-MX" sz="2200" dirty="0" smtClean="0"/>
              <a:t>Paso 10:</a:t>
            </a:r>
            <a:br>
              <a:rPr lang="es-MX" sz="2200" dirty="0" smtClean="0"/>
            </a:br>
            <a:r>
              <a:rPr lang="es-MX" sz="2200" dirty="0" smtClean="0"/>
              <a:t>Mencionar todas la fuentes de las que se extrajo la información para crear la infografía.</a:t>
            </a:r>
            <a:br>
              <a:rPr lang="es-MX" sz="2200" dirty="0" smtClean="0"/>
            </a:br>
            <a:r>
              <a:rPr lang="es-MX" sz="2200" dirty="0" smtClean="0"/>
              <a:t> </a:t>
            </a:r>
            <a:r>
              <a:rPr lang="es-MX" dirty="0" smtClean="0"/>
              <a:t/>
            </a:r>
            <a:br>
              <a:rPr lang="es-MX" dirty="0" smtClean="0"/>
            </a:br>
            <a:endParaRPr lang="es-MX"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048000" y="1714488"/>
            <a:ext cx="8229600" cy="2143140"/>
          </a:xfrm>
        </p:spPr>
        <p:txBody>
          <a:bodyPr/>
          <a:lstStyle/>
          <a:p>
            <a:pPr algn="ctr"/>
            <a:r>
              <a:rPr lang="es-MX" dirty="0" smtClean="0">
                <a:solidFill>
                  <a:schemeClr val="accent1"/>
                </a:solidFill>
              </a:rPr>
              <a:t>PRODUCTO 14. INFOGRAFÍA</a:t>
            </a:r>
            <a:endParaRPr lang="es-MX" dirty="0">
              <a:solidFill>
                <a:schemeClr val="accent1"/>
              </a:solidFill>
            </a:endParaRPr>
          </a:p>
        </p:txBody>
      </p:sp>
      <p:sp>
        <p:nvSpPr>
          <p:cNvPr id="3" name="2 Subtítulo"/>
          <p:cNvSpPr>
            <a:spLocks noGrp="1"/>
          </p:cNvSpPr>
          <p:nvPr>
            <p:ph type="subTitle" idx="1"/>
          </p:nvPr>
        </p:nvSpPr>
        <p:spPr/>
        <p:txBody>
          <a:bodyPr/>
          <a:lstStyle/>
          <a:p>
            <a:endParaRPr lang="es-MX"/>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plicaciones Bioéticas de la Clonación y La Importancia de la Barrera del Idioma (2)-page-001.jpg"/>
          <p:cNvPicPr>
            <a:picLocks noChangeAspect="1"/>
          </p:cNvPicPr>
          <p:nvPr/>
        </p:nvPicPr>
        <p:blipFill>
          <a:blip r:embed="rId2"/>
          <a:stretch>
            <a:fillRect/>
          </a:stretch>
        </p:blipFill>
        <p:spPr>
          <a:xfrm>
            <a:off x="3446318" y="0"/>
            <a:ext cx="5935830" cy="6858000"/>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048000" y="1500174"/>
            <a:ext cx="8229600" cy="2500330"/>
          </a:xfrm>
        </p:spPr>
        <p:txBody>
          <a:bodyPr/>
          <a:lstStyle/>
          <a:p>
            <a:pPr algn="ctr"/>
            <a:r>
              <a:rPr lang="es-MX" dirty="0" smtClean="0">
                <a:solidFill>
                  <a:schemeClr val="accent1"/>
                </a:solidFill>
              </a:rPr>
              <a:t>PRODUCTO 15. REFLEXIONES PERSONALES</a:t>
            </a:r>
            <a:endParaRPr lang="es-MX" dirty="0">
              <a:solidFill>
                <a:schemeClr val="accent1"/>
              </a:solidFill>
            </a:endParaRPr>
          </a:p>
        </p:txBody>
      </p:sp>
      <p:sp>
        <p:nvSpPr>
          <p:cNvPr id="3" name="2 Subtítulo"/>
          <p:cNvSpPr>
            <a:spLocks noGrp="1"/>
          </p:cNvSpPr>
          <p:nvPr>
            <p:ph type="subTitle" idx="1"/>
          </p:nvPr>
        </p:nvSpPr>
        <p:spPr/>
        <p:txBody>
          <a:bodyPr/>
          <a:lstStyle/>
          <a:p>
            <a:endParaRPr lang="es-MX"/>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9956800" cy="6083320"/>
          </a:xfrm>
        </p:spPr>
        <p:txBody>
          <a:bodyPr>
            <a:normAutofit/>
          </a:bodyPr>
          <a:lstStyle/>
          <a:p>
            <a:r>
              <a:rPr lang="es-MX" sz="2200" b="1" dirty="0" smtClean="0"/>
              <a:t>BIOLOGÍA</a:t>
            </a:r>
            <a:r>
              <a:rPr lang="es-MX" sz="2200" dirty="0" smtClean="0"/>
              <a:t/>
            </a:r>
            <a:br>
              <a:rPr lang="es-MX" sz="2200" dirty="0" smtClean="0"/>
            </a:br>
            <a:r>
              <a:rPr lang="es-MX" sz="2200" dirty="0" smtClean="0"/>
              <a:t>Durante el proceso de construcción de este proyecto principalmente nos enfrentamos un poco al tiempo, principalmente ya que debido a los horarios tan justos que tenemos los profesores este fue un factor muy limitante ya que no se pudo compaginar del todo con los compañeros y se tuvo que trabajar más de forma remota limitando un poco el desarrollo de las ideas, aunado a esto la experiencia en construir proyectos conjuntos nos limitó un poco en cuestiones de abordaje de los temas, debido a las diferentes opiniones y las formas de realizar las tareas, sin embargo pudimos sobreponernos a estos contratiempos primero utilizando las herramientas tecnológicas necesarias para compensar la falta de tiempo y teniendo una comprensión de las ideas de los compañeros logramos compaginarnos para poder concretar de forma correcta el proyecto.</a:t>
            </a:r>
            <a:br>
              <a:rPr lang="es-MX" sz="2200" dirty="0" smtClean="0"/>
            </a:br>
            <a:endParaRPr lang="es-MX" sz="22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9956800" cy="6297634"/>
          </a:xfrm>
        </p:spPr>
        <p:txBody>
          <a:bodyPr>
            <a:normAutofit/>
          </a:bodyPr>
          <a:lstStyle/>
          <a:p>
            <a:r>
              <a:rPr lang="es-MX" sz="2200" dirty="0" smtClean="0"/>
              <a:t>Ya con estos contratiempos superados, logramos establecer un plan para realizar un proyecto en el cual estén involucradas las 4 disciplinas (Química, Ingles, Ética y Biología), de tal forma que los alumnos puedan adentrase de buena forma en la realización de este, el cual podremos comprobar su funcionamiento mediante una evaluación del proyecto que estén realizando los alumnos, tomando en cuenta aspectos, como la búsqueda de la información, la comprensión del tema y la explicación de este al público. Tenemos que tomar en cuenta que siempre es posible mejorar lo ya planteado, de esta manera una forma de mejorar nuestro trabajo es complementarlo con algunos temas básicos para que los alumnos comprendan mejor los conceptos y de la misma forma con algunos temas especializados para que el conocimiento adquirido sea más robusto mejorando de esta forma el comprender el tema de mejor forma para que ellos puedan generar un mejor conocimiento.</a:t>
            </a:r>
            <a:br>
              <a:rPr lang="es-MX" sz="2200" dirty="0" smtClean="0"/>
            </a:br>
            <a:endParaRPr lang="es-MX" sz="22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66778" y="0"/>
            <a:ext cx="9956800" cy="3429000"/>
          </a:xfrm>
        </p:spPr>
        <p:txBody>
          <a:bodyPr>
            <a:normAutofit/>
          </a:bodyPr>
          <a:lstStyle/>
          <a:p>
            <a:r>
              <a:rPr lang="es-MX" sz="2200" dirty="0" smtClean="0"/>
              <a:t>Las contribuciones y los diferentes puntos de vista de los compañeros de trabajo nos dio un gran aporte para trabajar con los alumnos, ya que a partir de ellos podemos trabajar los temas desde distintos ángulos tratando de que los alumnos tengan un conocimiento integral y de esta forma logren no solo un compresión del tema si no generar conocimiento de manera fácil.</a:t>
            </a:r>
            <a:br>
              <a:rPr lang="es-MX" sz="2200" dirty="0" smtClean="0"/>
            </a:br>
            <a:endParaRPr lang="es-MX" sz="22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9956800" cy="4868874"/>
          </a:xfrm>
        </p:spPr>
        <p:txBody>
          <a:bodyPr>
            <a:normAutofit/>
          </a:bodyPr>
          <a:lstStyle/>
          <a:p>
            <a:pPr lvl="0"/>
            <a:r>
              <a:rPr lang="es-MX" sz="2200" b="1" dirty="0" smtClean="0"/>
              <a:t>ETICA</a:t>
            </a:r>
            <a:r>
              <a:rPr lang="es-MX" sz="2200" dirty="0" smtClean="0"/>
              <a:t/>
            </a:r>
            <a:br>
              <a:rPr lang="es-MX" sz="2200" dirty="0" smtClean="0"/>
            </a:br>
            <a:r>
              <a:rPr lang="es-MX" sz="2200" dirty="0" smtClean="0"/>
              <a:t>la </a:t>
            </a:r>
            <a:r>
              <a:rPr lang="es-MX" sz="2200" dirty="0" smtClean="0"/>
              <a:t>primera dificultad que tuve fue el tiempo, el poder coincidir con mis colegas profesores para reunirnos y hacer el proyecto.</a:t>
            </a:r>
            <a:r>
              <a:rPr lang="es-MX" dirty="0" smtClean="0"/>
              <a:t/>
            </a:r>
            <a:br>
              <a:rPr lang="es-MX" dirty="0" smtClean="0"/>
            </a:br>
            <a:r>
              <a:rPr lang="es-MX" dirty="0" smtClean="0"/>
              <a:t> </a:t>
            </a:r>
            <a:br>
              <a:rPr lang="es-MX" dirty="0" smtClean="0"/>
            </a:br>
            <a:r>
              <a:rPr lang="es-MX" sz="2200" dirty="0" smtClean="0"/>
              <a:t>El segundo problema fue el encontrar un proyecto viable para las cuatro disciplinas, porque en algunos temas solo dos de las disciplinas tenían viabilidad, hasta que encontramos el tema que entablaba a las tres disciplinas.</a:t>
            </a:r>
            <a:br>
              <a:rPr lang="es-MX" sz="2200" dirty="0" smtClean="0"/>
            </a:br>
            <a:r>
              <a:rPr lang="es-MX" sz="2200" dirty="0" smtClean="0"/>
              <a:t> </a:t>
            </a:r>
            <a:br>
              <a:rPr lang="es-MX" sz="2200" dirty="0" smtClean="0"/>
            </a:br>
            <a:r>
              <a:rPr lang="es-MX" sz="2200" dirty="0" smtClean="0"/>
              <a:t>La tercera dificultad fue las lecturas tan complicadas, en mi caso en particular me toco una lectura que estaba muy compleja y además muy repetitiva, larga y poco didáctica.</a:t>
            </a:r>
            <a:r>
              <a:rPr lang="es-MX" dirty="0" smtClean="0"/>
              <a:t/>
            </a:r>
            <a:br>
              <a:rPr lang="es-MX" dirty="0" smtClean="0"/>
            </a:br>
            <a:endParaRPr lang="es-MX"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1627</TotalTime>
  <Words>1387</Words>
  <Application>Microsoft Office PowerPoint</Application>
  <PresentationFormat>Personalizado</PresentationFormat>
  <Paragraphs>237</Paragraphs>
  <Slides>110</Slides>
  <Notes>0</Notes>
  <HiddenSlides>0</HiddenSlides>
  <MMClips>0</MMClips>
  <ScaleCrop>false</ScaleCrop>
  <HeadingPairs>
    <vt:vector size="4" baseType="variant">
      <vt:variant>
        <vt:lpstr>Tema</vt:lpstr>
      </vt:variant>
      <vt:variant>
        <vt:i4>1</vt:i4>
      </vt:variant>
      <vt:variant>
        <vt:lpstr>Títulos de diapositiva</vt:lpstr>
      </vt:variant>
      <vt:variant>
        <vt:i4>110</vt:i4>
      </vt:variant>
    </vt:vector>
  </HeadingPairs>
  <TitlesOfParts>
    <vt:vector size="111" baseType="lpstr">
      <vt:lpstr>Mirador</vt:lpstr>
      <vt:lpstr>COLEGIO ESTEFANIA    6857  EQUIPO    2</vt:lpstr>
      <vt:lpstr>Diapositiva 2</vt:lpstr>
      <vt:lpstr>CICLO ESCOLAR 2018-2019  De Agosto del 2018 a Marzo del 2019</vt:lpstr>
      <vt:lpstr>IMPLICACIONES BIOÉTICAS DE LA CLONACIÓN Y LA IMPORTANCIA DE LA BARRERA DEL IDIOMA</vt:lpstr>
      <vt:lpstr>ÍNDICE DE APARTADOS DEL PORTAFOLIO:</vt:lpstr>
      <vt:lpstr>5.a Productos generados en la primera sesión de trabajo.    1. Producto 1. C.A.I.A.C. Conclusiones Generales. 2. Producto 3. Fotografías de la sesión</vt:lpstr>
      <vt:lpstr>Diapositiva 7</vt:lpstr>
      <vt:lpstr>Diapositiva 8</vt:lpstr>
      <vt:lpstr>Diapositiva 9</vt:lpstr>
      <vt:lpstr>Diapositiva 10</vt:lpstr>
      <vt:lpstr>Diapositiva 11</vt:lpstr>
      <vt:lpstr>Diapositiva 12</vt:lpstr>
      <vt:lpstr>2ª reunión de trabajo</vt:lpstr>
      <vt:lpstr>     Uno de los eventos más importantes dentro del ramo de la genética, biología molecular y la biotecnología fue el descubrimiento de la estructura del ADN que fue propuesta por James D. Watson y Francis Crick en 1953, los cuales tomaron en cuenta el trabajo de cristalografía realizado por Wilkins y Franklin, a partir de esto los avances científicos en cuestión de estas ramas han sido innumerables, junto con el proyecto del genoma humano que fue publicado de manera conjunta por Francis S. Collins y J. Craig Venter en 1990 lo cual inicio la nueva era de investigaciones y proyectos relacionados con la modificación y creación de organismos vivíos, dando paso a la era de la investigación genómica. Uno de los métodos de genética y biología molecular que ha causado gran controversia actualmente es la clonación, esto debido a las implicaciones tanto científicas como éticas que conlleva el utilizar esta técnica. La Bioética habla de los principios para la conducta correcta del ser humano respecto a la vida (humana, animal y vegetal) así como el ambiente en el que pueden darse condiciones aceptables para la vida por lo que es importante tener un mayor conocimiento en cuanto al tema de clonación y así poder analizar los pros y los contras desde el punto de vista bioético, en general la clonación provoca distintas percepciones en la sociedad, tomando en cuenta si la aplicación del procedimiento de clonación se realiza en plantas y animales incluyendo al humano, en relación a la primera situación la opinión pública suele diferenciarse en tres grupos, un grupo está ‘a favor’ de la clonación, otro grupo se muestra ‘en contra’ y un tercer grupo no sabe que opinar al respecto y una causa de ello es la falta de información. Por ello se requiere estudiar ampliamente el tema para que la sociedad este mejor informada, tomando en cuenta que la mayoría de los textos científicos donde se dan a conocer este tipo de métodos están escritos en su mayoría en idioma inglés, por lo cual se cree que puede afectar de manera directa impidiendo que se pueda generar una opinión basada en hechos comprobados.</vt:lpstr>
      <vt:lpstr>   A partir de la definición, historia, origen, estudios recientes e implicaciones éticas se pretende relacionar la ciencia y el estudio del inglés enlazando el conocimiento y el interés de los estudiantes, mejorar y practicar la comunicación oral y escrita así como la comprensión auditiva y lectora rompiendo la barrera del idioma y al mismo tiempo incrementar la cultura para poder argumentar puntos de vista. *Investigar a nivel bibliográfico el tema de la Clonación. (libros, artículos de revistas, periódicos), considerando también el aporte de otros medios de difusión (televisión, internet, radio). *Analizar desde diferentes perspectivas: científica, religiosos, éticos, políticos, etc. *Mediante encuestas y entrevistas evaluar el conocimiento y la opinión de la gente de nuestra comunidad(directivos, profesores, alumnos, padres de familia y personal). *Reflexionar en las consecuencias de la clonación, así como su impacto en los diferentes grupos sociales a efectos de evaluar una posible implementación de la misma en el ámbito de la medicina en un futuro no muy lejano. *Dar a conocer a la comunidad en general los aspectos científicos más importantes sobre el tema de la clonación, así como los diferentes tipos de clonación que existen y las posibles aplicaciones que tienen o tendrían en un futuro. </vt:lpstr>
      <vt:lpstr>       *Conocer a groso modo la postura nacional e internacional con respecto a este tema. *Proporcionar la información necesaria a la población estudiantil para que se hagan de un criterio personal que les permita enfrentarse desde una postura responsable ante la posibilidad de este hecho. *Identificar los tipos de clonación y las áreas de aplicación de cada uno. *Conocer los procesos químicos relacionados con la clonación, así como las reacciones químicas implícitas, identificando la etapa en la que se presentan. *Identificar el tipo de biomoléculas participantes y cuál es su función e importancia en el proceso de clonación. *Hacer conciencia de los problemas morales y éticos y psicológicos que implica la clonación de un ser humano. *Investigar los antecedentes de clonación de partes humanas, para de este modo entender el procedimiento de clonación. *Entrevistar a sacerdotes o pastores de diversas religiones para que den sus opiniones morales y poder tener diversas opiniones de integrantes de la sociedad. *Hacer encuestas de manera personal y por redes sociales sobre si la sociedad esta a favor o en contra de la clonación. * Analizar os altos costos de la clonación harían que las familias quedaran en la ruina por tratar de remplazar un ser humano. *Entender las repercusiones sociales si se lucra con la vida humana, lo que significaría un grave problema moral. Generar un criterio solido en los alumnos respecto al uso de la clonación y las implicaciones bioéticas     </vt:lpstr>
      <vt:lpstr>INGLÉS  -Practicar y mejorar las 4habilidades principales del idioma Inglés y al mismo tiempo conozco, aprendo, comprendo y me expreso. -Relacionar la ciencia y el estudio del idioma Inglés. -Proporcionar la información necesaria a los estudiantes para que puedan expresar, argumentar y defender su postura.  QUÍMICA Y BIOLOGÍA  *Dar a conocer a la comunidad en general los aspectos científicos más importantes sobre el tema de la clonación, así como los diferentes tipos de clonación que existen y las posibles aplicaciones que tienen o tendrían en un futuro. *Conocer a groso modo la postura nacional e internacional con respecto a este tema. *Proporcionar la información necesaria a la población estudiantil para que se hagan de un criterio personal que les permita enfrentarse desde una postura responsable ante la posibilidad de este hecho. *Identificar los tipos de clonación y las áreas de  aplicación de cada uno. *Conocer los procesos químicos relacionados con la clonación, así como las reacciones químicas implícitas, identificando la etapa en la que se presentan. *Identificar el tipo de biomoléculas participantes y cuál es su función e importancia en el proceso de clonación.  </vt:lpstr>
      <vt:lpstr>ÉTICA  -Los alumnos deberán comprender la base científica y los propósitos de las aplicaciones de la clonación para poder formar un criterio solido acerca de las implicaciones éticas de este método  - Entender todas las implicaciones éticas y morales que implica la clonación de seres humanos. -Analizar las repercusiones económicas de las familias y si vale la pena. -Explicar los problemas morales y psicológicos que conlleva el no tener un duelo frente a una perdida. * Se escucharán diversas opiniones para poder debatirlas con argumentos éticos y morales, debido a que la clonación debe ser aceptada desde el punto de vista moral, antes de ser llevada a cabo por la ciencia.</vt:lpstr>
      <vt:lpstr>5.e Pregunta generadora, pregunta guía, problema a abordar, asunto a resolver o a probar, propuesta, etcétera, del proyecto a realizar.  INGLÉS  ¿Crees que el idioma es una barrera para comprender este tema en especial?  QUÍMICA  ¿Es la clonación un método de la ingeniera genética el cual puede tener grandes aplicaciones relevantes que beneficien a la humanidad?  BIOLOGÍA  ¿La clonación pone en peligro la seguridad biológica y el orden social?  ÉTICA  ¿Cuál es la repercusión moral en la sociedad de la clonación?    </vt:lpstr>
      <vt:lpstr> </vt:lpstr>
      <vt:lpstr>3ª REUNION DE TRABAJO</vt:lpstr>
      <vt:lpstr>5.g Formatos e instrumentos para/con la planeación, seguimiento, evaluación, autoevaluación y coevaluación.    </vt:lpstr>
      <vt:lpstr>Formato: Planeación general de proyecto interdisciplinario </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5.h Reflexión sobre el proceso de planteamiento del proyecto. Logros alcanzados y aspectos a mejorar, expectativas para su realización.  (a continuación)   </vt:lpstr>
      <vt:lpstr>Diapositiva 38</vt:lpstr>
      <vt:lpstr>5.i Evidencias de proceso (a continuación) </vt:lpstr>
      <vt:lpstr>Diapositiva 40</vt:lpstr>
      <vt:lpstr>Diapositiva 41</vt:lpstr>
      <vt:lpstr>Producto 6.  Análisis Mesa De Expertos  General. </vt:lpstr>
      <vt:lpstr>Diapositiva 43</vt:lpstr>
      <vt:lpstr>Diapositiva 44</vt:lpstr>
      <vt:lpstr>      Producto 7. Estructura Inicial De Planeación E.I.P. Resumen. </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Producto 9. Fotografías De La Segunda Sesión De Trabajo Del Proyecto Interdisciplinario</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PRODUCTO 13. PASOS PARA LA INFOGRAFÍA</vt:lpstr>
      <vt:lpstr>Pasos para crear una infografía: Paso 1: Para crear una buena infografía primero que todo tienes que elegir un tema, para captar la atención del receptor. Paso 2: Investigar y recolectar toda la información (estadística, imágenes, artículos). Paso 3: Sintetizar la información relevante y útil del tema a trabajar, eliminando lo innecesario. Paso 4: Jerarquizar la información por su importancia, cada elemento tendrá más o menos importancia. Paso 5: Establecer conexiones, eso quiere decir conceptualizar los elementos para que tengan relación unos con otros y así facilitar la interpretación. </vt:lpstr>
      <vt:lpstr>Paso 6: Planificar un buen diseño de diagramación para que el receptor no se pierda en la lectura de la infografía. Paso 7: Seleccionar el color: elegir una paleta de colores que esté relacionada con la temática de la infografía. Paso 8: Selección tipográfica: debemos elegir tipografías acordes a la connotación de lo que queremos transmitir. Paso 9: Diseñar: se selecciona programa y se realiza el diseño sin olvidar la legibilidad de su rápida lectura. Paso 10: Mencionar todas la fuentes de las que se extrajo la información para crear la infografía.   </vt:lpstr>
      <vt:lpstr>PRODUCTO 14. INFOGRAFÍA</vt:lpstr>
      <vt:lpstr>Diapositiva 94</vt:lpstr>
      <vt:lpstr>PRODUCTO 15. REFLEXIONES PERSONALES</vt:lpstr>
      <vt:lpstr>BIOLOGÍA Durante el proceso de construcción de este proyecto principalmente nos enfrentamos un poco al tiempo, principalmente ya que debido a los horarios tan justos que tenemos los profesores este fue un factor muy limitante ya que no se pudo compaginar del todo con los compañeros y se tuvo que trabajar más de forma remota limitando un poco el desarrollo de las ideas, aunado a esto la experiencia en construir proyectos conjuntos nos limitó un poco en cuestiones de abordaje de los temas, debido a las diferentes opiniones y las formas de realizar las tareas, sin embargo pudimos sobreponernos a estos contratiempos primero utilizando las herramientas tecnológicas necesarias para compensar la falta de tiempo y teniendo una comprensión de las ideas de los compañeros logramos compaginarnos para poder concretar de forma correcta el proyecto. </vt:lpstr>
      <vt:lpstr>Ya con estos contratiempos superados, logramos establecer un plan para realizar un proyecto en el cual estén involucradas las 4 disciplinas (Química, Ingles, Ética y Biología), de tal forma que los alumnos puedan adentrase de buena forma en la realización de este, el cual podremos comprobar su funcionamiento mediante una evaluación del proyecto que estén realizando los alumnos, tomando en cuenta aspectos, como la búsqueda de la información, la comprensión del tema y la explicación de este al público. Tenemos que tomar en cuenta que siempre es posible mejorar lo ya planteado, de esta manera una forma de mejorar nuestro trabajo es complementarlo con algunos temas básicos para que los alumnos comprendan mejor los conceptos y de la misma forma con algunos temas especializados para que el conocimiento adquirido sea más robusto mejorando de esta forma el comprender el tema de mejor forma para que ellos puedan generar un mejor conocimiento. </vt:lpstr>
      <vt:lpstr>Las contribuciones y los diferentes puntos de vista de los compañeros de trabajo nos dio un gran aporte para trabajar con los alumnos, ya que a partir de ellos podemos trabajar los temas desde distintos ángulos tratando de que los alumnos tengan un conocimiento integral y de esta forma logren no solo un compresión del tema si no generar conocimiento de manera fácil. </vt:lpstr>
      <vt:lpstr>ETICA la primera dificultad que tuve fue el tiempo, el poder coincidir con mis colegas profesores para reunirnos y hacer el proyecto.   El segundo problema fue el encontrar un proyecto viable para las cuatro disciplinas, porque en algunos temas solo dos de las disciplinas tenían viabilidad, hasta que encontramos el tema que entablaba a las tres disciplinas.   La tercera dificultad fue las lecturas tan complicadas, en mi caso en particular me toco una lectura que estaba muy compleja y además muy repetitiva, larga y poco didáctica. </vt:lpstr>
      <vt:lpstr>La primera dificultad la resolví proponiendo a mis compañeros a crear un documento en google drive y de esta forma todos podíamos agregar cosas al mismo tiempo, sin necesidad de reunirnos y sin tener que estarnos enviando el documento.   El segundo problema lo resolvimos con una tabla que hicimos sobre temas, cada uno de nosotros y fuimos eliminando aquellos en los que todos no coincidíamos y así escogimos el que abarcaba nuestras materias y que además del que todos teníamos un amplio conocimiento , debido a  que se encontraban en los programas operativos de cada disciplina.   La tercera dificultad fue la más difícil de resolver, lo que hice fue hacer unos resúmenes para poder quitar todas las ideas repetitivas del autor y así entender sus posturas, me tomo mucho tiempo, pero finalmente pude hacer el mapa mental de la lectura. </vt:lpstr>
      <vt:lpstr>Mis resultados fueron el poder agregar al programa de ética una unidad que será nuestro proyecto interdisciplinario y la evidencia esta en nuestro documento donde ya aparece para el siguiente año una unidad relativa a la clonación.   En mi debo seguir trabajando en ser una maestra interdisciplinaria, porque creo que la interdisciplinariedad es buena no solo en grupo, sino también en lo personal, es decir por ejemplo en mi caso que soy abogada y con la maestría en ciencias de la familia, en la cual tuve una materia de bioética, en la que entendí la clonación desde todos los aspectos, fue de gran  utilidad para el proyecto, como también el entender como abogado la importancia de que se cree una normatividad al respecto.       </vt:lpstr>
      <vt:lpstr>Creo que todos los docentes debemos de ser interdisciplinarios porque los alumnos, mas hoy en día, están muy estimulados por tanta información de las redes sociales, que a veces se contradice, por lo que sus dudas, no siempre tienen que ver con la materia en cuestión, por lo que un maestro hoy en día debe de saber no solo de su disciplina, sino de muchos temas.   Esto se hace estudiando para tener mejores resultados, en mi caso, siempre trato de actualizarme en mi campo y en otros que son de mi interés, inscribiéndome a cursos y leyendo sobre diversos temas, porque creo que un buen profesor siempre debe saber de muchos temas y estar en constante actualización. </vt:lpstr>
      <vt:lpstr>QUÍMICA Se requiere disponer de un tiempo extra de trabajo para su realización por parte del alumno y profesores que en muchas ocasiones es difícil de empatar.  Puede resultar agobiante para alumnos y profesores en un principio la cantidad de información que se debe manejar para la realización del proyecto.  Al trabajar con un grupo de personas tan diversas en sus disciplinas también aparecen diversas formas de pensamiento y de trabajo que de no manejarse con un enfoque constructivista podrían derivar en diferencias que separen en lugar de unificar. </vt:lpstr>
      <vt:lpstr>Se resolvió Evaluando de manera realista, la magnitud y dificultad del proyecto para determinar hasta donde se puede llevar a cabo, manteniendo una actitud de disposición, una actitud positiva y llegando a acuerdos para especificar los  tiempos y espacios que mejor convengan al “equipo”. Se requiere de un modelo instruccional bien definido para evitar ambigüedades y suposiciones del “como” se debe hacer, definición de roles, conocer los fundamento del diseño de proyectos, así como métodos de investigación. Entender que las diferencias son un área de oportunidad para el aprendizaje de todos los implicados ya que permiten la exposición a nuevas ideas o conceptos, enriqueciendo de manera global y diversa.   </vt:lpstr>
      <vt:lpstr>Aprendemos a integrar las diversas áreas del conocimiento. Se promueve una cultura de respeto y tolerancia a  la diversidad en todas sus formas, desarrollando empatía y relaciones de trabajo favorables. Aprender una nueva forma de trabajo, sin duda en trabajo por proyecto interdisciplinario requiere de tiempo, esfuerzo, perseverancia, paciencia, pero sobre todo de un compromiso real por aprender esta herramienta y poder establecerla como un método eficaz de aprendizaje. </vt:lpstr>
      <vt:lpstr>Trabajar en la ampliación del conocimiento en el uso de las tecnologías como un recurso didáctico y facilitador del trabajo.  Repercute en el adquirir un crecimiento intelectual y emocional al trabajar con personas de áreas diversas. El uso de las tecnologías de la información.  Desarrollando el valor de la “empatía” lo cual me permite interactuar de manera más eficiente con mis alumnos. Aplicando lo aprendido en cuanto a tecnologías de la información en el diseño y plan de clase y queriendo aprender más.     </vt:lpstr>
      <vt:lpstr>INGLÉS La primera dificultad para la construcción del proyecto interdisciplinario fue encontrar un tema en el que las 4 disciplinas pudiéramos participar y desarrollar en conjunto.  La segunda dificultad fue coincidir en horario, hallar un tiempo propicio para las reuniones de trabajo y la elaboración de las diferentes tareas y la carga de trabajo de cada una de las disciplinas.  Y la tercera dificultad fue que uno de los maestros  que era el coordinador en el equipo renunció por motivos personales y hubo un poco de descontrol y confusión.  </vt:lpstr>
      <vt:lpstr>A pesar de la diversidad en las disciplinas la primera dificultad se resolvió comunicándonos con empatía surgiendo una variedad de ideas y llegando a un acuerdo intercambiando opiniones de forma constructiva en cuanto al tema en forma interdisciplinaria.  En el poco tiempo asignado pudimos dividirnos el trabajo, organizarnos y ayudarnos en nuestras diferentes necesidades.  Al renunciar uno de los maestros decidí tomar el liderazgo lo cual hasta el momento ha requerido un mayor esfuerzo pero a la vez un reto que me ha permitido tener un mayor crecimiento personal y laboral. </vt:lpstr>
      <vt:lpstr>Cada miembro del equipo con su respectiva disciplina ha cumplido con lo requerido en tiempo y forma  mostrando interés, respeto y disposición.   Algunos de los aspectos en los que puedo seguir trabajando es seguir aprendiendo todo lo relacionado a las nuevas tecnologías.  Leer, informarse, investigar, comprometerse, aportar, perseguir un mismo objetivo, tener  responsabilidad y sugerir o pedir la necesidad de cursos o capacitación para un mejor rendimiento del equipo  son algunos de los aspectos en los que puedo seguir trabajando para mejores resultados.      </vt:lpstr>
      <vt:lpstr>De lo aprendido en el proceso, el trabajo interdisciplinario me ha permitido dialogar e intercambiar opiniones,  encontrar motivación en elaborar un nuevo proyecto, ser flexible, tolerante y respetuoso en escuchar y ser escuchado.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user</cp:lastModifiedBy>
  <cp:revision>136</cp:revision>
  <dcterms:created xsi:type="dcterms:W3CDTF">2017-10-27T19:02:51Z</dcterms:created>
  <dcterms:modified xsi:type="dcterms:W3CDTF">2018-06-18T17:03:07Z</dcterms:modified>
</cp:coreProperties>
</file>