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pptx" ContentType="application/vnd.openxmlformats-officedocument.presentationml.presentation"/>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74"/>
  </p:notesMasterIdLst>
  <p:handoutMasterIdLst>
    <p:handoutMasterId r:id="rId75"/>
  </p:handoutMasterIdLst>
  <p:sldIdLst>
    <p:sldId id="256" r:id="rId2"/>
    <p:sldId id="314" r:id="rId3"/>
    <p:sldId id="275" r:id="rId4"/>
    <p:sldId id="315" r:id="rId5"/>
    <p:sldId id="276" r:id="rId6"/>
    <p:sldId id="271" r:id="rId7"/>
    <p:sldId id="280" r:id="rId8"/>
    <p:sldId id="281" r:id="rId9"/>
    <p:sldId id="278" r:id="rId10"/>
    <p:sldId id="279" r:id="rId11"/>
    <p:sldId id="322" r:id="rId12"/>
    <p:sldId id="257" r:id="rId13"/>
    <p:sldId id="316" r:id="rId14"/>
    <p:sldId id="290" r:id="rId15"/>
    <p:sldId id="318" r:id="rId16"/>
    <p:sldId id="272" r:id="rId17"/>
    <p:sldId id="274" r:id="rId18"/>
    <p:sldId id="273" r:id="rId19"/>
    <p:sldId id="359" r:id="rId20"/>
    <p:sldId id="360" r:id="rId21"/>
    <p:sldId id="361" r:id="rId22"/>
    <p:sldId id="362" r:id="rId23"/>
    <p:sldId id="363" r:id="rId24"/>
    <p:sldId id="378" r:id="rId25"/>
    <p:sldId id="379" r:id="rId26"/>
    <p:sldId id="450" r:id="rId27"/>
    <p:sldId id="451" r:id="rId28"/>
    <p:sldId id="452" r:id="rId29"/>
    <p:sldId id="453" r:id="rId30"/>
    <p:sldId id="399" r:id="rId31"/>
    <p:sldId id="400" r:id="rId32"/>
    <p:sldId id="302" r:id="rId33"/>
    <p:sldId id="381" r:id="rId34"/>
    <p:sldId id="382" r:id="rId35"/>
    <p:sldId id="402" r:id="rId36"/>
    <p:sldId id="403" r:id="rId37"/>
    <p:sldId id="404" r:id="rId38"/>
    <p:sldId id="405" r:id="rId39"/>
    <p:sldId id="406" r:id="rId40"/>
    <p:sldId id="407" r:id="rId41"/>
    <p:sldId id="408" r:id="rId42"/>
    <p:sldId id="409" r:id="rId43"/>
    <p:sldId id="410" r:id="rId44"/>
    <p:sldId id="411" r:id="rId45"/>
    <p:sldId id="412" r:id="rId46"/>
    <p:sldId id="413" r:id="rId47"/>
    <p:sldId id="414" r:id="rId48"/>
    <p:sldId id="415" r:id="rId49"/>
    <p:sldId id="317" r:id="rId50"/>
    <p:sldId id="320" r:id="rId51"/>
    <p:sldId id="325" r:id="rId52"/>
    <p:sldId id="326" r:id="rId53"/>
    <p:sldId id="327" r:id="rId54"/>
    <p:sldId id="328" r:id="rId55"/>
    <p:sldId id="435" r:id="rId56"/>
    <p:sldId id="436" r:id="rId57"/>
    <p:sldId id="437" r:id="rId58"/>
    <p:sldId id="438" r:id="rId59"/>
    <p:sldId id="439" r:id="rId60"/>
    <p:sldId id="440" r:id="rId61"/>
    <p:sldId id="441" r:id="rId62"/>
    <p:sldId id="442" r:id="rId63"/>
    <p:sldId id="443" r:id="rId64"/>
    <p:sldId id="444" r:id="rId65"/>
    <p:sldId id="445" r:id="rId66"/>
    <p:sldId id="446" r:id="rId67"/>
    <p:sldId id="447" r:id="rId68"/>
    <p:sldId id="448" r:id="rId69"/>
    <p:sldId id="418" r:id="rId70"/>
    <p:sldId id="419" r:id="rId71"/>
    <p:sldId id="420" r:id="rId72"/>
    <p:sldId id="449" r:id="rId73"/>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von San" initials="I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5501" autoAdjust="0"/>
  </p:normalViewPr>
  <p:slideViewPr>
    <p:cSldViewPr snapToGrid="0" showGuides="1">
      <p:cViewPr varScale="1">
        <p:scale>
          <a:sx n="88" d="100"/>
          <a:sy n="88" d="100"/>
        </p:scale>
        <p:origin x="654" y="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70" d="100"/>
          <a:sy n="70" d="100"/>
        </p:scale>
        <p:origin x="3240"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70BB39-89C6-48E9-BEC1-871AF1978BCF}" type="doc">
      <dgm:prSet loTypeId="urn:microsoft.com/office/officeart/2005/8/layout/hierarchy2" loCatId="hierarchy" qsTypeId="urn:microsoft.com/office/officeart/2005/8/quickstyle/simple1" qsCatId="simple" csTypeId="urn:microsoft.com/office/officeart/2005/8/colors/colorful2" csCatId="colorful" phldr="1"/>
      <dgm:spPr/>
      <dgm:t>
        <a:bodyPr/>
        <a:lstStyle/>
        <a:p>
          <a:endParaRPr lang="es-MX"/>
        </a:p>
      </dgm:t>
    </dgm:pt>
    <dgm:pt modelId="{F4A27D74-28A6-4155-95A9-8253795F5DEF}">
      <dgm:prSet phldrT="[Texto]" custT="1"/>
      <dgm:spPr/>
      <dgm:t>
        <a:bodyPr/>
        <a:lstStyle/>
        <a:p>
          <a:r>
            <a:rPr lang="es-MX" sz="800" dirty="0" smtClean="0"/>
            <a:t>Modelos de Evaluación </a:t>
          </a:r>
          <a:endParaRPr lang="es-MX" sz="800" dirty="0"/>
        </a:p>
      </dgm:t>
    </dgm:pt>
    <dgm:pt modelId="{16EA893B-73AC-468F-B34A-8F96248B3D4B}" type="parTrans" cxnId="{0C12F537-20A2-4CFC-A427-5A168AF0910A}">
      <dgm:prSet/>
      <dgm:spPr/>
      <dgm:t>
        <a:bodyPr/>
        <a:lstStyle/>
        <a:p>
          <a:endParaRPr lang="es-MX"/>
        </a:p>
      </dgm:t>
    </dgm:pt>
    <dgm:pt modelId="{093B6EFF-60B3-43DF-B072-89581010F629}" type="sibTrans" cxnId="{0C12F537-20A2-4CFC-A427-5A168AF0910A}">
      <dgm:prSet/>
      <dgm:spPr/>
      <dgm:t>
        <a:bodyPr/>
        <a:lstStyle/>
        <a:p>
          <a:endParaRPr lang="es-MX"/>
        </a:p>
      </dgm:t>
    </dgm:pt>
    <dgm:pt modelId="{728C60D1-3F2E-4369-81F0-4097E8705299}">
      <dgm:prSet phldrT="[Texto]" custT="1"/>
      <dgm:spPr/>
      <dgm:t>
        <a:bodyPr/>
        <a:lstStyle/>
        <a:p>
          <a:r>
            <a:rPr lang="es-MX" sz="700" dirty="0" smtClean="0"/>
            <a:t>DIAGNÓSTICA</a:t>
          </a:r>
          <a:endParaRPr lang="es-MX" sz="700" dirty="0"/>
        </a:p>
      </dgm:t>
    </dgm:pt>
    <dgm:pt modelId="{6DF9702B-138D-467A-B3D8-306DC657FD15}" type="parTrans" cxnId="{BE2B1B00-685F-40A8-9C24-D7D01D852D6E}">
      <dgm:prSet/>
      <dgm:spPr/>
      <dgm:t>
        <a:bodyPr/>
        <a:lstStyle/>
        <a:p>
          <a:endParaRPr lang="es-MX" dirty="0"/>
        </a:p>
      </dgm:t>
    </dgm:pt>
    <dgm:pt modelId="{2BF0C83F-50C2-4D46-A390-88E4FACE4681}" type="sibTrans" cxnId="{BE2B1B00-685F-40A8-9C24-D7D01D852D6E}">
      <dgm:prSet/>
      <dgm:spPr/>
      <dgm:t>
        <a:bodyPr/>
        <a:lstStyle/>
        <a:p>
          <a:endParaRPr lang="es-MX"/>
        </a:p>
      </dgm:t>
    </dgm:pt>
    <dgm:pt modelId="{0AB501C6-2872-48DB-B84E-87B9B98E2DAB}">
      <dgm:prSet phldrT="[Texto]" custT="1"/>
      <dgm:spPr/>
      <dgm:t>
        <a:bodyPr/>
        <a:lstStyle/>
        <a:p>
          <a:r>
            <a:rPr lang="es-MX" sz="800" dirty="0" smtClean="0"/>
            <a:t>¿Qué es?</a:t>
          </a:r>
          <a:endParaRPr lang="es-MX" sz="800" dirty="0"/>
        </a:p>
      </dgm:t>
    </dgm:pt>
    <dgm:pt modelId="{746864F0-78B3-418E-A81E-37E1E7040D65}" type="parTrans" cxnId="{7B235767-247A-4999-9224-60B8DB6C3A8C}">
      <dgm:prSet/>
      <dgm:spPr/>
      <dgm:t>
        <a:bodyPr/>
        <a:lstStyle/>
        <a:p>
          <a:endParaRPr lang="es-MX" dirty="0"/>
        </a:p>
      </dgm:t>
    </dgm:pt>
    <dgm:pt modelId="{55D0CB71-F1E4-4E57-A83D-5200EE0EA7AC}" type="sibTrans" cxnId="{7B235767-247A-4999-9224-60B8DB6C3A8C}">
      <dgm:prSet/>
      <dgm:spPr/>
      <dgm:t>
        <a:bodyPr/>
        <a:lstStyle/>
        <a:p>
          <a:endParaRPr lang="es-MX"/>
        </a:p>
      </dgm:t>
    </dgm:pt>
    <dgm:pt modelId="{26683B75-7DDD-43FB-ACBC-C6485921466B}">
      <dgm:prSet phldrT="[Texto]" custT="1"/>
      <dgm:spPr/>
      <dgm:t>
        <a:bodyPr/>
        <a:lstStyle/>
        <a:p>
          <a:r>
            <a:rPr lang="es-MX" sz="800" dirty="0" smtClean="0"/>
            <a:t>¿Qué características tiene?</a:t>
          </a:r>
          <a:endParaRPr lang="es-MX" sz="800" dirty="0"/>
        </a:p>
      </dgm:t>
    </dgm:pt>
    <dgm:pt modelId="{C7BCF0F0-EBB2-4564-A55F-49592B38AACE}" type="parTrans" cxnId="{6BA54772-98B5-40F8-B0B0-214D3DE834E8}">
      <dgm:prSet/>
      <dgm:spPr/>
      <dgm:t>
        <a:bodyPr/>
        <a:lstStyle/>
        <a:p>
          <a:endParaRPr lang="es-MX" dirty="0"/>
        </a:p>
      </dgm:t>
    </dgm:pt>
    <dgm:pt modelId="{CFC5C1E2-E1A7-4F60-B7CD-EE7E92D776A6}" type="sibTrans" cxnId="{6BA54772-98B5-40F8-B0B0-214D3DE834E8}">
      <dgm:prSet/>
      <dgm:spPr/>
      <dgm:t>
        <a:bodyPr/>
        <a:lstStyle/>
        <a:p>
          <a:endParaRPr lang="es-MX"/>
        </a:p>
      </dgm:t>
    </dgm:pt>
    <dgm:pt modelId="{6437D957-BD38-416E-B327-28E5553D4FC7}">
      <dgm:prSet custT="1"/>
      <dgm:spPr/>
      <dgm:t>
        <a:bodyPr/>
        <a:lstStyle/>
        <a:p>
          <a:r>
            <a:rPr lang="es-MX" sz="800" dirty="0" smtClean="0"/>
            <a:t>¿Quién la puede llevar a cabo o implementar?</a:t>
          </a:r>
          <a:endParaRPr lang="es-MX" sz="800" dirty="0"/>
        </a:p>
      </dgm:t>
    </dgm:pt>
    <dgm:pt modelId="{7A51D919-B191-42FD-A810-8F77F85C7730}" type="parTrans" cxnId="{DA5F70E8-9CDB-4D99-83FD-21CE1D54BAB6}">
      <dgm:prSet/>
      <dgm:spPr/>
      <dgm:t>
        <a:bodyPr/>
        <a:lstStyle/>
        <a:p>
          <a:endParaRPr lang="es-MX" dirty="0"/>
        </a:p>
      </dgm:t>
    </dgm:pt>
    <dgm:pt modelId="{18631640-BD83-4FAB-BC2D-B595AFEC973E}" type="sibTrans" cxnId="{DA5F70E8-9CDB-4D99-83FD-21CE1D54BAB6}">
      <dgm:prSet/>
      <dgm:spPr/>
      <dgm:t>
        <a:bodyPr/>
        <a:lstStyle/>
        <a:p>
          <a:endParaRPr lang="es-MX"/>
        </a:p>
      </dgm:t>
    </dgm:pt>
    <dgm:pt modelId="{59E28A3F-EBE3-4A07-991D-9C53D87FB73B}">
      <dgm:prSet custT="1"/>
      <dgm:spPr/>
      <dgm:t>
        <a:bodyPr/>
        <a:lstStyle/>
        <a:p>
          <a:r>
            <a:rPr lang="es-MX" sz="800" dirty="0" smtClean="0"/>
            <a:t>¿En qué momento/s se utiliza?</a:t>
          </a:r>
          <a:endParaRPr lang="es-MX" sz="800" dirty="0"/>
        </a:p>
      </dgm:t>
    </dgm:pt>
    <dgm:pt modelId="{9718C2F4-8773-4343-905A-9FBE82754E24}" type="parTrans" cxnId="{CB3BE676-1A11-400C-A422-8C93B7A03304}">
      <dgm:prSet/>
      <dgm:spPr/>
      <dgm:t>
        <a:bodyPr/>
        <a:lstStyle/>
        <a:p>
          <a:endParaRPr lang="es-MX" dirty="0"/>
        </a:p>
      </dgm:t>
    </dgm:pt>
    <dgm:pt modelId="{13B5ED8B-BEC6-4786-A0E8-E53E8C60734B}" type="sibTrans" cxnId="{CB3BE676-1A11-400C-A422-8C93B7A03304}">
      <dgm:prSet/>
      <dgm:spPr/>
      <dgm:t>
        <a:bodyPr/>
        <a:lstStyle/>
        <a:p>
          <a:endParaRPr lang="es-MX"/>
        </a:p>
      </dgm:t>
    </dgm:pt>
    <dgm:pt modelId="{B9C1476E-5064-4069-9D04-7B7FAB97E98B}">
      <dgm:prSet custT="1"/>
      <dgm:spPr/>
      <dgm:t>
        <a:bodyPr/>
        <a:lstStyle/>
        <a:p>
          <a:r>
            <a:rPr lang="es-MX" sz="800" dirty="0" smtClean="0"/>
            <a:t>¿Para qué diferentes fines se utiliza? </a:t>
          </a:r>
          <a:endParaRPr lang="es-MX" sz="800" dirty="0"/>
        </a:p>
      </dgm:t>
    </dgm:pt>
    <dgm:pt modelId="{F78874B4-FEE8-46F0-AF32-DD0BA65663A1}" type="parTrans" cxnId="{1F25D953-C8E2-4D50-961F-09ABEB987821}">
      <dgm:prSet/>
      <dgm:spPr/>
      <dgm:t>
        <a:bodyPr/>
        <a:lstStyle/>
        <a:p>
          <a:endParaRPr lang="es-MX" dirty="0"/>
        </a:p>
      </dgm:t>
    </dgm:pt>
    <dgm:pt modelId="{07953C98-0A03-4AE6-B151-2F9F204C38D0}" type="sibTrans" cxnId="{1F25D953-C8E2-4D50-961F-09ABEB987821}">
      <dgm:prSet/>
      <dgm:spPr/>
      <dgm:t>
        <a:bodyPr/>
        <a:lstStyle/>
        <a:p>
          <a:endParaRPr lang="es-MX"/>
        </a:p>
      </dgm:t>
    </dgm:pt>
    <dgm:pt modelId="{FF208A1B-D16A-499B-B39B-5E45ED938C37}">
      <dgm:prSet custT="1"/>
      <dgm:spPr/>
      <dgm:t>
        <a:bodyPr/>
        <a:lstStyle/>
        <a:p>
          <a:r>
            <a:rPr lang="es-MX" sz="800" dirty="0" smtClean="0"/>
            <a:t>¿Con qué Técnicas e instrumentos de evaluación cuenta y cómo son éstos?</a:t>
          </a:r>
          <a:endParaRPr lang="es-MX" sz="800" dirty="0"/>
        </a:p>
      </dgm:t>
    </dgm:pt>
    <dgm:pt modelId="{3704F31F-C7F0-415C-A425-0F38475618CD}" type="parTrans" cxnId="{DCB0FF75-54C7-4E44-927D-F947C4CA57C6}">
      <dgm:prSet/>
      <dgm:spPr/>
      <dgm:t>
        <a:bodyPr/>
        <a:lstStyle/>
        <a:p>
          <a:endParaRPr lang="es-MX" dirty="0"/>
        </a:p>
      </dgm:t>
    </dgm:pt>
    <dgm:pt modelId="{145E8D03-705A-43C3-9AD6-F82F30846ED1}" type="sibTrans" cxnId="{DCB0FF75-54C7-4E44-927D-F947C4CA57C6}">
      <dgm:prSet/>
      <dgm:spPr/>
      <dgm:t>
        <a:bodyPr/>
        <a:lstStyle/>
        <a:p>
          <a:endParaRPr lang="es-MX"/>
        </a:p>
      </dgm:t>
    </dgm:pt>
    <dgm:pt modelId="{32948237-111E-4DE7-BB39-00CA4B606826}">
      <dgm:prSet custT="1"/>
      <dgm:spPr/>
      <dgm:t>
        <a:bodyPr/>
        <a:lstStyle/>
        <a:p>
          <a:r>
            <a:rPr lang="es-MX" sz="700" dirty="0" smtClean="0"/>
            <a:t>Es la primera evaluación para el proceso educativo. </a:t>
          </a:r>
          <a:endParaRPr lang="es-MX" sz="700" dirty="0"/>
        </a:p>
      </dgm:t>
    </dgm:pt>
    <dgm:pt modelId="{09BD32A6-EB27-4140-AC11-6B38ADAC505D}" type="parTrans" cxnId="{DFB2101B-E05A-4300-AACD-D04E99DF8730}">
      <dgm:prSet/>
      <dgm:spPr/>
      <dgm:t>
        <a:bodyPr/>
        <a:lstStyle/>
        <a:p>
          <a:endParaRPr lang="es-MX" dirty="0"/>
        </a:p>
      </dgm:t>
    </dgm:pt>
    <dgm:pt modelId="{A38A9EFB-0440-4B22-9D64-BCAE20001A4F}" type="sibTrans" cxnId="{DFB2101B-E05A-4300-AACD-D04E99DF8730}">
      <dgm:prSet/>
      <dgm:spPr/>
      <dgm:t>
        <a:bodyPr/>
        <a:lstStyle/>
        <a:p>
          <a:endParaRPr lang="es-MX"/>
        </a:p>
      </dgm:t>
    </dgm:pt>
    <dgm:pt modelId="{97786A0D-8341-4A14-ADAC-E2425C2CF180}">
      <dgm:prSet custT="1"/>
      <dgm:spPr/>
      <dgm:t>
        <a:bodyPr/>
        <a:lstStyle/>
        <a:p>
          <a:r>
            <a:rPr lang="es-MX" sz="800" dirty="0" smtClean="0"/>
            <a:t>Se divide en dos tipos: -</a:t>
          </a:r>
          <a:r>
            <a:rPr lang="es-MX" sz="800" u="sng" dirty="0" smtClean="0"/>
            <a:t>INICIAL</a:t>
          </a:r>
          <a:r>
            <a:rPr lang="es-MX" sz="800" dirty="0" smtClean="0"/>
            <a:t>: Se realiza antes del proceso, con la intención de obtener información que permita identificar el grado de adecuación de las capacidades cognitivas generales y específicas de los estudiantes y su relación con el programa pedagógico. Permite registrar los conocimientos previos de los alumnos (alternativos, desorganizados y pertinentes).</a:t>
          </a:r>
        </a:p>
        <a:p>
          <a:r>
            <a:rPr lang="es-MX" sz="800" u="sng" dirty="0" smtClean="0"/>
            <a:t>- PUNTUAL:</a:t>
          </a:r>
          <a:r>
            <a:rPr lang="es-MX" sz="800" dirty="0" smtClean="0"/>
            <a:t> Tiene una función reguladora continua para identificar y utilizar conocimientos previos. Utilizándose en distintos momentos de la evaluación. </a:t>
          </a:r>
        </a:p>
        <a:p>
          <a:r>
            <a:rPr lang="es-MX" sz="800" dirty="0" smtClean="0"/>
            <a:t> </a:t>
          </a:r>
          <a:endParaRPr lang="es-MX" sz="800" dirty="0"/>
        </a:p>
      </dgm:t>
    </dgm:pt>
    <dgm:pt modelId="{860D535B-3059-421A-BFAD-D639E0AE766B}" type="parTrans" cxnId="{A63BFDA1-478C-4945-881D-425DB6F50EFB}">
      <dgm:prSet/>
      <dgm:spPr/>
      <dgm:t>
        <a:bodyPr/>
        <a:lstStyle/>
        <a:p>
          <a:endParaRPr lang="es-MX" dirty="0"/>
        </a:p>
      </dgm:t>
    </dgm:pt>
    <dgm:pt modelId="{4BC1AE11-E9E0-4947-949D-05360D54678E}" type="sibTrans" cxnId="{A63BFDA1-478C-4945-881D-425DB6F50EFB}">
      <dgm:prSet/>
      <dgm:spPr/>
      <dgm:t>
        <a:bodyPr/>
        <a:lstStyle/>
        <a:p>
          <a:endParaRPr lang="es-MX"/>
        </a:p>
      </dgm:t>
    </dgm:pt>
    <dgm:pt modelId="{CAE68473-C6F8-40CB-9FD4-C619E287E599}">
      <dgm:prSet custT="1"/>
      <dgm:spPr/>
      <dgm:t>
        <a:bodyPr/>
        <a:lstStyle/>
        <a:p>
          <a:r>
            <a:rPr lang="es-MX" sz="700" dirty="0" smtClean="0"/>
            <a:t>El docentes, a partir de entender los conocimientos previos de los alumnos y su relación con el plan curricular de la materia . En la evaluación inicial: Se lleva a cabo a partir del análisis lógico de los contenidos del programa; mientras que en la evaluación puntual, el análisis es a cargo del docente quien busca profundizar en el contenido del programa.</a:t>
          </a:r>
          <a:endParaRPr lang="es-MX" sz="700" dirty="0"/>
        </a:p>
      </dgm:t>
    </dgm:pt>
    <dgm:pt modelId="{DBB336F8-D857-4F36-9FF3-08A61AB0BFF3}" type="parTrans" cxnId="{2B41DEA2-ADC2-499A-92B2-619CD665356C}">
      <dgm:prSet/>
      <dgm:spPr/>
      <dgm:t>
        <a:bodyPr/>
        <a:lstStyle/>
        <a:p>
          <a:endParaRPr lang="es-MX" dirty="0"/>
        </a:p>
      </dgm:t>
    </dgm:pt>
    <dgm:pt modelId="{7F934F42-EE16-4497-82C5-6BFB039DEF84}" type="sibTrans" cxnId="{2B41DEA2-ADC2-499A-92B2-619CD665356C}">
      <dgm:prSet/>
      <dgm:spPr/>
      <dgm:t>
        <a:bodyPr/>
        <a:lstStyle/>
        <a:p>
          <a:endParaRPr lang="es-MX"/>
        </a:p>
      </dgm:t>
    </dgm:pt>
    <dgm:pt modelId="{9049A956-7443-4C24-82B5-CA32722F893B}">
      <dgm:prSet custT="1"/>
      <dgm:spPr/>
      <dgm:t>
        <a:bodyPr/>
        <a:lstStyle/>
        <a:p>
          <a:r>
            <a:rPr lang="es-MX" sz="800" dirty="0" smtClean="0"/>
            <a:t>Al inicio del proceso educativo con la finalidad de realizar un diagnostico de los conocimientos previos en los alumnos y de la materia. </a:t>
          </a:r>
          <a:endParaRPr lang="es-MX" sz="800" dirty="0"/>
        </a:p>
      </dgm:t>
    </dgm:pt>
    <dgm:pt modelId="{0107A012-D009-4B0C-B729-8719652386B9}" type="parTrans" cxnId="{96D53E9D-F875-4B29-B4B7-88A583DB98A7}">
      <dgm:prSet/>
      <dgm:spPr/>
      <dgm:t>
        <a:bodyPr/>
        <a:lstStyle/>
        <a:p>
          <a:endParaRPr lang="es-MX" dirty="0"/>
        </a:p>
      </dgm:t>
    </dgm:pt>
    <dgm:pt modelId="{CE15B031-D42C-450B-B57A-F47595CAF4E3}" type="sibTrans" cxnId="{96D53E9D-F875-4B29-B4B7-88A583DB98A7}">
      <dgm:prSet/>
      <dgm:spPr/>
      <dgm:t>
        <a:bodyPr/>
        <a:lstStyle/>
        <a:p>
          <a:endParaRPr lang="es-MX"/>
        </a:p>
      </dgm:t>
    </dgm:pt>
    <dgm:pt modelId="{E8064D42-6BC4-46F0-9C88-65E9E052D75A}">
      <dgm:prSet custT="1"/>
      <dgm:spPr/>
      <dgm:t>
        <a:bodyPr/>
        <a:lstStyle/>
        <a:p>
          <a:r>
            <a:rPr lang="es-MX" sz="800" dirty="0" smtClean="0"/>
            <a:t>Para el diagnostico y  busca identificar y decidir los contenidos del ciclo a trabajar, determinar los conocimientos previos que se requieren abordar , seleccionar o diseñar un instrumento de diagnostico, aplicar el instrumento, analizar y valorar los resultados, con base a ello, tomar decisiones para la adaptación y ajuste en la programación, actividades y materiales a implementar. </a:t>
          </a:r>
          <a:endParaRPr lang="es-MX" sz="800" dirty="0"/>
        </a:p>
      </dgm:t>
    </dgm:pt>
    <dgm:pt modelId="{E61BB1E9-7A62-48B3-97E0-7BC3615CC778}" type="parTrans" cxnId="{A655800C-F13E-43C5-8E24-3DFB42185B5B}">
      <dgm:prSet/>
      <dgm:spPr/>
      <dgm:t>
        <a:bodyPr/>
        <a:lstStyle/>
        <a:p>
          <a:endParaRPr lang="es-MX" dirty="0"/>
        </a:p>
      </dgm:t>
    </dgm:pt>
    <dgm:pt modelId="{D9EA8E19-C127-4017-9A08-8B07E81FA63A}" type="sibTrans" cxnId="{A655800C-F13E-43C5-8E24-3DFB42185B5B}">
      <dgm:prSet/>
      <dgm:spPr/>
      <dgm:t>
        <a:bodyPr/>
        <a:lstStyle/>
        <a:p>
          <a:endParaRPr lang="es-MX"/>
        </a:p>
      </dgm:t>
    </dgm:pt>
    <dgm:pt modelId="{5A501615-E12A-48E9-9395-2F0E69815D03}">
      <dgm:prSet/>
      <dgm:spPr/>
      <dgm:t>
        <a:bodyPr/>
        <a:lstStyle/>
        <a:p>
          <a:r>
            <a:rPr lang="es-MX" dirty="0" smtClean="0"/>
            <a:t>Se divide en dos: -</a:t>
          </a:r>
          <a:r>
            <a:rPr lang="es-MX" u="sng" dirty="0" smtClean="0"/>
            <a:t>INFORMALES:</a:t>
          </a:r>
          <a:r>
            <a:rPr lang="es-MX" u="none" dirty="0" smtClean="0"/>
            <a:t> Se llevan acabo a partir de las observaciones que se registran en listas de control, entrevistas, debates y exposiciones de ideas. </a:t>
          </a:r>
          <a:endParaRPr lang="es-MX" u="sng" dirty="0" smtClean="0"/>
        </a:p>
        <a:p>
          <a:r>
            <a:rPr lang="es-MX" u="sng" dirty="0" smtClean="0"/>
            <a:t>-FORMALES: pruebas</a:t>
          </a:r>
          <a:r>
            <a:rPr lang="es-MX" dirty="0" smtClean="0"/>
            <a:t> objetivas, cuestionarios abiertos y cerrados, mapas conceptuales,</a:t>
          </a:r>
        </a:p>
        <a:p>
          <a:r>
            <a:rPr lang="es-MX" dirty="0" smtClean="0"/>
            <a:t>pruebas de desempeño, resolución de problemas, informes personales KPSI.</a:t>
          </a:r>
        </a:p>
        <a:p>
          <a:r>
            <a:rPr lang="es-MX" dirty="0" smtClean="0"/>
            <a:t>De acuerdo a las propuestas de los autores la mejor manera de realizar la evaluación es siguiendo inventarios que nos permitan identificar los conocimientos previos de los alumnos en relación a los temas a indagar.</a:t>
          </a:r>
          <a:endParaRPr lang="es-MX" dirty="0"/>
        </a:p>
      </dgm:t>
    </dgm:pt>
    <dgm:pt modelId="{DFBAAE81-2C98-409C-980B-120C77A94C32}" type="parTrans" cxnId="{15712878-520E-4080-94CC-E8D2BBBA8843}">
      <dgm:prSet/>
      <dgm:spPr/>
      <dgm:t>
        <a:bodyPr/>
        <a:lstStyle/>
        <a:p>
          <a:endParaRPr lang="es-MX" dirty="0"/>
        </a:p>
      </dgm:t>
    </dgm:pt>
    <dgm:pt modelId="{EA13EF4E-F7A8-436A-8930-74FFFAC6D332}" type="sibTrans" cxnId="{15712878-520E-4080-94CC-E8D2BBBA8843}">
      <dgm:prSet/>
      <dgm:spPr/>
      <dgm:t>
        <a:bodyPr/>
        <a:lstStyle/>
        <a:p>
          <a:endParaRPr lang="es-MX"/>
        </a:p>
      </dgm:t>
    </dgm:pt>
    <dgm:pt modelId="{5DF8AA10-4CA6-40E6-A855-97C724CBF092}" type="pres">
      <dgm:prSet presAssocID="{9970BB39-89C6-48E9-BEC1-871AF1978BCF}" presName="diagram" presStyleCnt="0">
        <dgm:presLayoutVars>
          <dgm:chPref val="1"/>
          <dgm:dir/>
          <dgm:animOne val="branch"/>
          <dgm:animLvl val="lvl"/>
          <dgm:resizeHandles val="exact"/>
        </dgm:presLayoutVars>
      </dgm:prSet>
      <dgm:spPr/>
      <dgm:t>
        <a:bodyPr/>
        <a:lstStyle/>
        <a:p>
          <a:endParaRPr lang="es-MX"/>
        </a:p>
      </dgm:t>
    </dgm:pt>
    <dgm:pt modelId="{0239220E-2D90-42BE-B727-799FADBBED53}" type="pres">
      <dgm:prSet presAssocID="{F4A27D74-28A6-4155-95A9-8253795F5DEF}" presName="root1" presStyleCnt="0"/>
      <dgm:spPr/>
    </dgm:pt>
    <dgm:pt modelId="{E7D88E54-D828-471D-A0D5-076DD3B6839B}" type="pres">
      <dgm:prSet presAssocID="{F4A27D74-28A6-4155-95A9-8253795F5DEF}" presName="LevelOneTextNode" presStyleLbl="node0" presStyleIdx="0" presStyleCnt="1" custScaleX="72336" custScaleY="45613" custLinFactX="-100000" custLinFactNeighborX="-148606" custLinFactNeighborY="-21000">
        <dgm:presLayoutVars>
          <dgm:chPref val="3"/>
        </dgm:presLayoutVars>
      </dgm:prSet>
      <dgm:spPr/>
      <dgm:t>
        <a:bodyPr/>
        <a:lstStyle/>
        <a:p>
          <a:endParaRPr lang="es-MX"/>
        </a:p>
      </dgm:t>
    </dgm:pt>
    <dgm:pt modelId="{B132331E-0D57-4167-B78C-FE049A486384}" type="pres">
      <dgm:prSet presAssocID="{F4A27D74-28A6-4155-95A9-8253795F5DEF}" presName="level2hierChild" presStyleCnt="0"/>
      <dgm:spPr/>
    </dgm:pt>
    <dgm:pt modelId="{A2BFCAC8-B47F-43E0-A0F5-1D0B0590696D}" type="pres">
      <dgm:prSet presAssocID="{6DF9702B-138D-467A-B3D8-306DC657FD15}" presName="conn2-1" presStyleLbl="parChTrans1D2" presStyleIdx="0" presStyleCnt="1"/>
      <dgm:spPr/>
      <dgm:t>
        <a:bodyPr/>
        <a:lstStyle/>
        <a:p>
          <a:endParaRPr lang="es-MX"/>
        </a:p>
      </dgm:t>
    </dgm:pt>
    <dgm:pt modelId="{53E98642-8918-4556-9E50-4285C39D8159}" type="pres">
      <dgm:prSet presAssocID="{6DF9702B-138D-467A-B3D8-306DC657FD15}" presName="connTx" presStyleLbl="parChTrans1D2" presStyleIdx="0" presStyleCnt="1"/>
      <dgm:spPr/>
      <dgm:t>
        <a:bodyPr/>
        <a:lstStyle/>
        <a:p>
          <a:endParaRPr lang="es-MX"/>
        </a:p>
      </dgm:t>
    </dgm:pt>
    <dgm:pt modelId="{F88FEFB2-A0A8-4508-B893-4C0E716680FA}" type="pres">
      <dgm:prSet presAssocID="{728C60D1-3F2E-4369-81F0-4097E8705299}" presName="root2" presStyleCnt="0"/>
      <dgm:spPr/>
    </dgm:pt>
    <dgm:pt modelId="{128A0C49-49B1-4D87-9186-EA23C52F37FA}" type="pres">
      <dgm:prSet presAssocID="{728C60D1-3F2E-4369-81F0-4097E8705299}" presName="LevelTwoTextNode" presStyleLbl="node2" presStyleIdx="0" presStyleCnt="1" custScaleX="41077" custScaleY="32902" custLinFactNeighborX="-18448" custLinFactNeighborY="-23255">
        <dgm:presLayoutVars>
          <dgm:chPref val="3"/>
        </dgm:presLayoutVars>
      </dgm:prSet>
      <dgm:spPr/>
      <dgm:t>
        <a:bodyPr/>
        <a:lstStyle/>
        <a:p>
          <a:endParaRPr lang="es-MX"/>
        </a:p>
      </dgm:t>
    </dgm:pt>
    <dgm:pt modelId="{DC3DD1AB-8A4E-4EF2-BD87-9A55E204D3A2}" type="pres">
      <dgm:prSet presAssocID="{728C60D1-3F2E-4369-81F0-4097E8705299}" presName="level3hierChild" presStyleCnt="0"/>
      <dgm:spPr/>
    </dgm:pt>
    <dgm:pt modelId="{AC0CE4D2-7984-4129-9E7F-1F5AD0B76DC8}" type="pres">
      <dgm:prSet presAssocID="{746864F0-78B3-418E-A81E-37E1E7040D65}" presName="conn2-1" presStyleLbl="parChTrans1D3" presStyleIdx="0" presStyleCnt="6"/>
      <dgm:spPr/>
      <dgm:t>
        <a:bodyPr/>
        <a:lstStyle/>
        <a:p>
          <a:endParaRPr lang="es-MX"/>
        </a:p>
      </dgm:t>
    </dgm:pt>
    <dgm:pt modelId="{A99A4F1B-96B0-4566-9E76-68E799EA6CB5}" type="pres">
      <dgm:prSet presAssocID="{746864F0-78B3-418E-A81E-37E1E7040D65}" presName="connTx" presStyleLbl="parChTrans1D3" presStyleIdx="0" presStyleCnt="6"/>
      <dgm:spPr/>
      <dgm:t>
        <a:bodyPr/>
        <a:lstStyle/>
        <a:p>
          <a:endParaRPr lang="es-MX"/>
        </a:p>
      </dgm:t>
    </dgm:pt>
    <dgm:pt modelId="{E37D21D3-2D87-4706-AF8B-B09DDA0D0F5F}" type="pres">
      <dgm:prSet presAssocID="{0AB501C6-2872-48DB-B84E-87B9B98E2DAB}" presName="root2" presStyleCnt="0"/>
      <dgm:spPr/>
    </dgm:pt>
    <dgm:pt modelId="{EFE61F76-F746-4350-A3E7-2B4EBBE8841E}" type="pres">
      <dgm:prSet presAssocID="{0AB501C6-2872-48DB-B84E-87B9B98E2DAB}" presName="LevelTwoTextNode" presStyleLbl="node3" presStyleIdx="0" presStyleCnt="6" custScaleX="47398" custScaleY="51103">
        <dgm:presLayoutVars>
          <dgm:chPref val="3"/>
        </dgm:presLayoutVars>
      </dgm:prSet>
      <dgm:spPr/>
      <dgm:t>
        <a:bodyPr/>
        <a:lstStyle/>
        <a:p>
          <a:endParaRPr lang="es-MX"/>
        </a:p>
      </dgm:t>
    </dgm:pt>
    <dgm:pt modelId="{4CCB04AB-3DD2-49EB-AFF1-E4BCFF56DFDA}" type="pres">
      <dgm:prSet presAssocID="{0AB501C6-2872-48DB-B84E-87B9B98E2DAB}" presName="level3hierChild" presStyleCnt="0"/>
      <dgm:spPr/>
    </dgm:pt>
    <dgm:pt modelId="{84C9BA03-DD4F-4D34-AE4A-540118915407}" type="pres">
      <dgm:prSet presAssocID="{09BD32A6-EB27-4140-AC11-6B38ADAC505D}" presName="conn2-1" presStyleLbl="parChTrans1D4" presStyleIdx="0" presStyleCnt="6"/>
      <dgm:spPr/>
      <dgm:t>
        <a:bodyPr/>
        <a:lstStyle/>
        <a:p>
          <a:endParaRPr lang="es-MX"/>
        </a:p>
      </dgm:t>
    </dgm:pt>
    <dgm:pt modelId="{78186536-85D6-4CB4-A69D-7F32B8CDCD75}" type="pres">
      <dgm:prSet presAssocID="{09BD32A6-EB27-4140-AC11-6B38ADAC505D}" presName="connTx" presStyleLbl="parChTrans1D4" presStyleIdx="0" presStyleCnt="6"/>
      <dgm:spPr/>
      <dgm:t>
        <a:bodyPr/>
        <a:lstStyle/>
        <a:p>
          <a:endParaRPr lang="es-MX"/>
        </a:p>
      </dgm:t>
    </dgm:pt>
    <dgm:pt modelId="{1B1A6585-EC38-4942-A8B1-6AD55AC5A7C9}" type="pres">
      <dgm:prSet presAssocID="{32948237-111E-4DE7-BB39-00CA4B606826}" presName="root2" presStyleCnt="0"/>
      <dgm:spPr/>
    </dgm:pt>
    <dgm:pt modelId="{45A29991-D7C9-4408-A391-BF63FA1BB185}" type="pres">
      <dgm:prSet presAssocID="{32948237-111E-4DE7-BB39-00CA4B606826}" presName="LevelTwoTextNode" presStyleLbl="node4" presStyleIdx="0" presStyleCnt="6" custScaleX="85001" custScaleY="48521">
        <dgm:presLayoutVars>
          <dgm:chPref val="3"/>
        </dgm:presLayoutVars>
      </dgm:prSet>
      <dgm:spPr/>
      <dgm:t>
        <a:bodyPr/>
        <a:lstStyle/>
        <a:p>
          <a:endParaRPr lang="es-MX"/>
        </a:p>
      </dgm:t>
    </dgm:pt>
    <dgm:pt modelId="{C1E3AFE1-9955-4BC7-968B-0571222BF385}" type="pres">
      <dgm:prSet presAssocID="{32948237-111E-4DE7-BB39-00CA4B606826}" presName="level3hierChild" presStyleCnt="0"/>
      <dgm:spPr/>
    </dgm:pt>
    <dgm:pt modelId="{2DAA67F2-C62B-412E-BDAC-5344CF6085CC}" type="pres">
      <dgm:prSet presAssocID="{C7BCF0F0-EBB2-4564-A55F-49592B38AACE}" presName="conn2-1" presStyleLbl="parChTrans1D3" presStyleIdx="1" presStyleCnt="6"/>
      <dgm:spPr/>
      <dgm:t>
        <a:bodyPr/>
        <a:lstStyle/>
        <a:p>
          <a:endParaRPr lang="es-MX"/>
        </a:p>
      </dgm:t>
    </dgm:pt>
    <dgm:pt modelId="{DCE986CE-C42D-4950-A8A9-9FF0300659B9}" type="pres">
      <dgm:prSet presAssocID="{C7BCF0F0-EBB2-4564-A55F-49592B38AACE}" presName="connTx" presStyleLbl="parChTrans1D3" presStyleIdx="1" presStyleCnt="6"/>
      <dgm:spPr/>
      <dgm:t>
        <a:bodyPr/>
        <a:lstStyle/>
        <a:p>
          <a:endParaRPr lang="es-MX"/>
        </a:p>
      </dgm:t>
    </dgm:pt>
    <dgm:pt modelId="{1EF99486-C7B5-42C7-9A29-C4338EA96190}" type="pres">
      <dgm:prSet presAssocID="{26683B75-7DDD-43FB-ACBC-C6485921466B}" presName="root2" presStyleCnt="0"/>
      <dgm:spPr/>
    </dgm:pt>
    <dgm:pt modelId="{EEB3396A-9249-445D-ACEB-2B447692D7F4}" type="pres">
      <dgm:prSet presAssocID="{26683B75-7DDD-43FB-ACBC-C6485921466B}" presName="LevelTwoTextNode" presStyleLbl="node3" presStyleIdx="1" presStyleCnt="6" custScaleX="74089" custScaleY="30131">
        <dgm:presLayoutVars>
          <dgm:chPref val="3"/>
        </dgm:presLayoutVars>
      </dgm:prSet>
      <dgm:spPr/>
      <dgm:t>
        <a:bodyPr/>
        <a:lstStyle/>
        <a:p>
          <a:endParaRPr lang="es-MX"/>
        </a:p>
      </dgm:t>
    </dgm:pt>
    <dgm:pt modelId="{3AD45B23-56E7-4541-AEF8-7756B5EF3A91}" type="pres">
      <dgm:prSet presAssocID="{26683B75-7DDD-43FB-ACBC-C6485921466B}" presName="level3hierChild" presStyleCnt="0"/>
      <dgm:spPr/>
    </dgm:pt>
    <dgm:pt modelId="{9D99E3DB-DDA9-4CF2-85EA-85C83D91B834}" type="pres">
      <dgm:prSet presAssocID="{860D535B-3059-421A-BFAD-D639E0AE766B}" presName="conn2-1" presStyleLbl="parChTrans1D4" presStyleIdx="1" presStyleCnt="6"/>
      <dgm:spPr/>
      <dgm:t>
        <a:bodyPr/>
        <a:lstStyle/>
        <a:p>
          <a:endParaRPr lang="es-MX"/>
        </a:p>
      </dgm:t>
    </dgm:pt>
    <dgm:pt modelId="{33759C26-016C-4D5D-A1F1-BB60815AF1DA}" type="pres">
      <dgm:prSet presAssocID="{860D535B-3059-421A-BFAD-D639E0AE766B}" presName="connTx" presStyleLbl="parChTrans1D4" presStyleIdx="1" presStyleCnt="6"/>
      <dgm:spPr/>
      <dgm:t>
        <a:bodyPr/>
        <a:lstStyle/>
        <a:p>
          <a:endParaRPr lang="es-MX"/>
        </a:p>
      </dgm:t>
    </dgm:pt>
    <dgm:pt modelId="{B5870B66-6AF9-4BB8-B28A-A3E1F3BE869B}" type="pres">
      <dgm:prSet presAssocID="{97786A0D-8341-4A14-ADAC-E2425C2CF180}" presName="root2" presStyleCnt="0"/>
      <dgm:spPr/>
    </dgm:pt>
    <dgm:pt modelId="{D3E004E8-6230-4FFF-AB4C-3AF30632743A}" type="pres">
      <dgm:prSet presAssocID="{97786A0D-8341-4A14-ADAC-E2425C2CF180}" presName="LevelTwoTextNode" presStyleLbl="node4" presStyleIdx="1" presStyleCnt="6" custScaleX="205818" custScaleY="119985">
        <dgm:presLayoutVars>
          <dgm:chPref val="3"/>
        </dgm:presLayoutVars>
      </dgm:prSet>
      <dgm:spPr/>
      <dgm:t>
        <a:bodyPr/>
        <a:lstStyle/>
        <a:p>
          <a:endParaRPr lang="es-MX"/>
        </a:p>
      </dgm:t>
    </dgm:pt>
    <dgm:pt modelId="{24FD90A3-2D4F-47AE-A507-757701AE68C2}" type="pres">
      <dgm:prSet presAssocID="{97786A0D-8341-4A14-ADAC-E2425C2CF180}" presName="level3hierChild" presStyleCnt="0"/>
      <dgm:spPr/>
    </dgm:pt>
    <dgm:pt modelId="{D479C235-BC9A-4618-8D24-B3B99F9B4D66}" type="pres">
      <dgm:prSet presAssocID="{7A51D919-B191-42FD-A810-8F77F85C7730}" presName="conn2-1" presStyleLbl="parChTrans1D3" presStyleIdx="2" presStyleCnt="6"/>
      <dgm:spPr/>
      <dgm:t>
        <a:bodyPr/>
        <a:lstStyle/>
        <a:p>
          <a:endParaRPr lang="es-MX"/>
        </a:p>
      </dgm:t>
    </dgm:pt>
    <dgm:pt modelId="{0135CC69-05FF-406A-9934-179FBCB52991}" type="pres">
      <dgm:prSet presAssocID="{7A51D919-B191-42FD-A810-8F77F85C7730}" presName="connTx" presStyleLbl="parChTrans1D3" presStyleIdx="2" presStyleCnt="6"/>
      <dgm:spPr/>
      <dgm:t>
        <a:bodyPr/>
        <a:lstStyle/>
        <a:p>
          <a:endParaRPr lang="es-MX"/>
        </a:p>
      </dgm:t>
    </dgm:pt>
    <dgm:pt modelId="{16912744-2BB2-4DFA-A5EB-48F55E0692A9}" type="pres">
      <dgm:prSet presAssocID="{6437D957-BD38-416E-B327-28E5553D4FC7}" presName="root2" presStyleCnt="0"/>
      <dgm:spPr/>
    </dgm:pt>
    <dgm:pt modelId="{952B10F3-B008-4DA2-A3D3-5DA07C79678D}" type="pres">
      <dgm:prSet presAssocID="{6437D957-BD38-416E-B327-28E5553D4FC7}" presName="LevelTwoTextNode" presStyleLbl="node3" presStyleIdx="2" presStyleCnt="6" custScaleX="76879" custScaleY="55313">
        <dgm:presLayoutVars>
          <dgm:chPref val="3"/>
        </dgm:presLayoutVars>
      </dgm:prSet>
      <dgm:spPr/>
      <dgm:t>
        <a:bodyPr/>
        <a:lstStyle/>
        <a:p>
          <a:endParaRPr lang="es-MX"/>
        </a:p>
      </dgm:t>
    </dgm:pt>
    <dgm:pt modelId="{E1178252-195F-4759-8AC0-ED538588F59B}" type="pres">
      <dgm:prSet presAssocID="{6437D957-BD38-416E-B327-28E5553D4FC7}" presName="level3hierChild" presStyleCnt="0"/>
      <dgm:spPr/>
    </dgm:pt>
    <dgm:pt modelId="{68DDDDFD-9C66-4922-A648-F2D73577721E}" type="pres">
      <dgm:prSet presAssocID="{DBB336F8-D857-4F36-9FF3-08A61AB0BFF3}" presName="conn2-1" presStyleLbl="parChTrans1D4" presStyleIdx="2" presStyleCnt="6"/>
      <dgm:spPr/>
      <dgm:t>
        <a:bodyPr/>
        <a:lstStyle/>
        <a:p>
          <a:endParaRPr lang="es-MX"/>
        </a:p>
      </dgm:t>
    </dgm:pt>
    <dgm:pt modelId="{49F6B191-1273-482E-8915-2ECD098CC7A1}" type="pres">
      <dgm:prSet presAssocID="{DBB336F8-D857-4F36-9FF3-08A61AB0BFF3}" presName="connTx" presStyleLbl="parChTrans1D4" presStyleIdx="2" presStyleCnt="6"/>
      <dgm:spPr/>
      <dgm:t>
        <a:bodyPr/>
        <a:lstStyle/>
        <a:p>
          <a:endParaRPr lang="es-MX"/>
        </a:p>
      </dgm:t>
    </dgm:pt>
    <dgm:pt modelId="{9F544A3A-395E-49DD-A02E-100409ABEF32}" type="pres">
      <dgm:prSet presAssocID="{CAE68473-C6F8-40CB-9FD4-C619E287E599}" presName="root2" presStyleCnt="0"/>
      <dgm:spPr/>
    </dgm:pt>
    <dgm:pt modelId="{F53D8534-EB91-43BA-863E-7ECE15226057}" type="pres">
      <dgm:prSet presAssocID="{CAE68473-C6F8-40CB-9FD4-C619E287E599}" presName="LevelTwoTextNode" presStyleLbl="node4" presStyleIdx="2" presStyleCnt="6" custScaleX="206432" custScaleY="63796">
        <dgm:presLayoutVars>
          <dgm:chPref val="3"/>
        </dgm:presLayoutVars>
      </dgm:prSet>
      <dgm:spPr/>
      <dgm:t>
        <a:bodyPr/>
        <a:lstStyle/>
        <a:p>
          <a:endParaRPr lang="es-MX"/>
        </a:p>
      </dgm:t>
    </dgm:pt>
    <dgm:pt modelId="{505303E0-E589-4AA7-A76F-A20E577CBF50}" type="pres">
      <dgm:prSet presAssocID="{CAE68473-C6F8-40CB-9FD4-C619E287E599}" presName="level3hierChild" presStyleCnt="0"/>
      <dgm:spPr/>
    </dgm:pt>
    <dgm:pt modelId="{42B1D858-1300-462E-9C37-7CAEA76D7659}" type="pres">
      <dgm:prSet presAssocID="{9718C2F4-8773-4343-905A-9FBE82754E24}" presName="conn2-1" presStyleLbl="parChTrans1D3" presStyleIdx="3" presStyleCnt="6"/>
      <dgm:spPr/>
      <dgm:t>
        <a:bodyPr/>
        <a:lstStyle/>
        <a:p>
          <a:endParaRPr lang="es-MX"/>
        </a:p>
      </dgm:t>
    </dgm:pt>
    <dgm:pt modelId="{3FF05721-642F-4981-AE00-C7E4D4647DBE}" type="pres">
      <dgm:prSet presAssocID="{9718C2F4-8773-4343-905A-9FBE82754E24}" presName="connTx" presStyleLbl="parChTrans1D3" presStyleIdx="3" presStyleCnt="6"/>
      <dgm:spPr/>
      <dgm:t>
        <a:bodyPr/>
        <a:lstStyle/>
        <a:p>
          <a:endParaRPr lang="es-MX"/>
        </a:p>
      </dgm:t>
    </dgm:pt>
    <dgm:pt modelId="{8BACF9F6-C418-4030-9C8C-8B8477DE6559}" type="pres">
      <dgm:prSet presAssocID="{59E28A3F-EBE3-4A07-991D-9C53D87FB73B}" presName="root2" presStyleCnt="0"/>
      <dgm:spPr/>
    </dgm:pt>
    <dgm:pt modelId="{95DD76F4-F62C-4AF2-80FA-0A443434AB5A}" type="pres">
      <dgm:prSet presAssocID="{59E28A3F-EBE3-4A07-991D-9C53D87FB73B}" presName="LevelTwoTextNode" presStyleLbl="node3" presStyleIdx="3" presStyleCnt="6" custScaleX="80689" custScaleY="31558">
        <dgm:presLayoutVars>
          <dgm:chPref val="3"/>
        </dgm:presLayoutVars>
      </dgm:prSet>
      <dgm:spPr/>
      <dgm:t>
        <a:bodyPr/>
        <a:lstStyle/>
        <a:p>
          <a:endParaRPr lang="es-MX"/>
        </a:p>
      </dgm:t>
    </dgm:pt>
    <dgm:pt modelId="{29A1FAEB-FA8D-4E09-AA99-719806CF5F08}" type="pres">
      <dgm:prSet presAssocID="{59E28A3F-EBE3-4A07-991D-9C53D87FB73B}" presName="level3hierChild" presStyleCnt="0"/>
      <dgm:spPr/>
    </dgm:pt>
    <dgm:pt modelId="{8619BD3A-1D58-4949-8524-DF1D703EA201}" type="pres">
      <dgm:prSet presAssocID="{0107A012-D009-4B0C-B729-8719652386B9}" presName="conn2-1" presStyleLbl="parChTrans1D4" presStyleIdx="3" presStyleCnt="6"/>
      <dgm:spPr/>
      <dgm:t>
        <a:bodyPr/>
        <a:lstStyle/>
        <a:p>
          <a:endParaRPr lang="es-MX"/>
        </a:p>
      </dgm:t>
    </dgm:pt>
    <dgm:pt modelId="{4EBE427A-519B-41EA-872C-BBABAADA17D2}" type="pres">
      <dgm:prSet presAssocID="{0107A012-D009-4B0C-B729-8719652386B9}" presName="connTx" presStyleLbl="parChTrans1D4" presStyleIdx="3" presStyleCnt="6"/>
      <dgm:spPr/>
      <dgm:t>
        <a:bodyPr/>
        <a:lstStyle/>
        <a:p>
          <a:endParaRPr lang="es-MX"/>
        </a:p>
      </dgm:t>
    </dgm:pt>
    <dgm:pt modelId="{630D0E7F-7F61-47C8-B460-EF1DDBDE09DF}" type="pres">
      <dgm:prSet presAssocID="{9049A956-7443-4C24-82B5-CA32722F893B}" presName="root2" presStyleCnt="0"/>
      <dgm:spPr/>
    </dgm:pt>
    <dgm:pt modelId="{5D2D96AF-EEDB-4D5C-837A-795CDEBDF4BC}" type="pres">
      <dgm:prSet presAssocID="{9049A956-7443-4C24-82B5-CA32722F893B}" presName="LevelTwoTextNode" presStyleLbl="node4" presStyleIdx="3" presStyleCnt="6" custScaleX="166282" custScaleY="47048">
        <dgm:presLayoutVars>
          <dgm:chPref val="3"/>
        </dgm:presLayoutVars>
      </dgm:prSet>
      <dgm:spPr/>
      <dgm:t>
        <a:bodyPr/>
        <a:lstStyle/>
        <a:p>
          <a:endParaRPr lang="es-MX"/>
        </a:p>
      </dgm:t>
    </dgm:pt>
    <dgm:pt modelId="{B1DB11D0-4EC4-423A-B6B8-C50BDEAA8E4F}" type="pres">
      <dgm:prSet presAssocID="{9049A956-7443-4C24-82B5-CA32722F893B}" presName="level3hierChild" presStyleCnt="0"/>
      <dgm:spPr/>
    </dgm:pt>
    <dgm:pt modelId="{908BF386-DF63-43D6-8F37-438AED34CB19}" type="pres">
      <dgm:prSet presAssocID="{F78874B4-FEE8-46F0-AF32-DD0BA65663A1}" presName="conn2-1" presStyleLbl="parChTrans1D3" presStyleIdx="4" presStyleCnt="6"/>
      <dgm:spPr/>
      <dgm:t>
        <a:bodyPr/>
        <a:lstStyle/>
        <a:p>
          <a:endParaRPr lang="es-MX"/>
        </a:p>
      </dgm:t>
    </dgm:pt>
    <dgm:pt modelId="{E4C5212F-F0D2-4735-93BB-89B5CDC017B4}" type="pres">
      <dgm:prSet presAssocID="{F78874B4-FEE8-46F0-AF32-DD0BA65663A1}" presName="connTx" presStyleLbl="parChTrans1D3" presStyleIdx="4" presStyleCnt="6"/>
      <dgm:spPr/>
      <dgm:t>
        <a:bodyPr/>
        <a:lstStyle/>
        <a:p>
          <a:endParaRPr lang="es-MX"/>
        </a:p>
      </dgm:t>
    </dgm:pt>
    <dgm:pt modelId="{4B0F23D3-D739-4ECC-988E-A82FA1E03268}" type="pres">
      <dgm:prSet presAssocID="{B9C1476E-5064-4069-9D04-7B7FAB97E98B}" presName="root2" presStyleCnt="0"/>
      <dgm:spPr/>
    </dgm:pt>
    <dgm:pt modelId="{F4723043-CE30-4622-89C9-FE242CA570F1}" type="pres">
      <dgm:prSet presAssocID="{B9C1476E-5064-4069-9D04-7B7FAB97E98B}" presName="LevelTwoTextNode" presStyleLbl="node3" presStyleIdx="4" presStyleCnt="6" custScaleX="79287" custScaleY="34339" custLinFactNeighborX="701" custLinFactNeighborY="-6803">
        <dgm:presLayoutVars>
          <dgm:chPref val="3"/>
        </dgm:presLayoutVars>
      </dgm:prSet>
      <dgm:spPr/>
      <dgm:t>
        <a:bodyPr/>
        <a:lstStyle/>
        <a:p>
          <a:endParaRPr lang="es-MX"/>
        </a:p>
      </dgm:t>
    </dgm:pt>
    <dgm:pt modelId="{2F66AF29-90D2-4571-AB6B-32A4BC3F7896}" type="pres">
      <dgm:prSet presAssocID="{B9C1476E-5064-4069-9D04-7B7FAB97E98B}" presName="level3hierChild" presStyleCnt="0"/>
      <dgm:spPr/>
    </dgm:pt>
    <dgm:pt modelId="{2C0548AF-6EAD-4D06-B837-4B2485B72CCB}" type="pres">
      <dgm:prSet presAssocID="{E61BB1E9-7A62-48B3-97E0-7BC3615CC778}" presName="conn2-1" presStyleLbl="parChTrans1D4" presStyleIdx="4" presStyleCnt="6"/>
      <dgm:spPr/>
      <dgm:t>
        <a:bodyPr/>
        <a:lstStyle/>
        <a:p>
          <a:endParaRPr lang="es-MX"/>
        </a:p>
      </dgm:t>
    </dgm:pt>
    <dgm:pt modelId="{93B3F2C4-BFFD-4042-8AAD-05877B8E202A}" type="pres">
      <dgm:prSet presAssocID="{E61BB1E9-7A62-48B3-97E0-7BC3615CC778}" presName="connTx" presStyleLbl="parChTrans1D4" presStyleIdx="4" presStyleCnt="6"/>
      <dgm:spPr/>
      <dgm:t>
        <a:bodyPr/>
        <a:lstStyle/>
        <a:p>
          <a:endParaRPr lang="es-MX"/>
        </a:p>
      </dgm:t>
    </dgm:pt>
    <dgm:pt modelId="{A3CC8A79-8031-452A-9AAA-F372D4858974}" type="pres">
      <dgm:prSet presAssocID="{E8064D42-6BC4-46F0-9C88-65E9E052D75A}" presName="root2" presStyleCnt="0"/>
      <dgm:spPr/>
    </dgm:pt>
    <dgm:pt modelId="{C648DA5A-A73C-4A7B-A94A-A5F781D3EB1E}" type="pres">
      <dgm:prSet presAssocID="{E8064D42-6BC4-46F0-9C88-65E9E052D75A}" presName="LevelTwoTextNode" presStyleLbl="node4" presStyleIdx="4" presStyleCnt="6" custScaleX="179396">
        <dgm:presLayoutVars>
          <dgm:chPref val="3"/>
        </dgm:presLayoutVars>
      </dgm:prSet>
      <dgm:spPr/>
      <dgm:t>
        <a:bodyPr/>
        <a:lstStyle/>
        <a:p>
          <a:endParaRPr lang="es-MX"/>
        </a:p>
      </dgm:t>
    </dgm:pt>
    <dgm:pt modelId="{2FD31E0A-AC30-4BC3-95EF-1549AC638205}" type="pres">
      <dgm:prSet presAssocID="{E8064D42-6BC4-46F0-9C88-65E9E052D75A}" presName="level3hierChild" presStyleCnt="0"/>
      <dgm:spPr/>
    </dgm:pt>
    <dgm:pt modelId="{508AA3D2-26AE-4CB7-8074-9EDF880DA702}" type="pres">
      <dgm:prSet presAssocID="{3704F31F-C7F0-415C-A425-0F38475618CD}" presName="conn2-1" presStyleLbl="parChTrans1D3" presStyleIdx="5" presStyleCnt="6"/>
      <dgm:spPr/>
      <dgm:t>
        <a:bodyPr/>
        <a:lstStyle/>
        <a:p>
          <a:endParaRPr lang="es-MX"/>
        </a:p>
      </dgm:t>
    </dgm:pt>
    <dgm:pt modelId="{2E8D9FE3-CDD8-4266-902D-8C94ED51C695}" type="pres">
      <dgm:prSet presAssocID="{3704F31F-C7F0-415C-A425-0F38475618CD}" presName="connTx" presStyleLbl="parChTrans1D3" presStyleIdx="5" presStyleCnt="6"/>
      <dgm:spPr/>
      <dgm:t>
        <a:bodyPr/>
        <a:lstStyle/>
        <a:p>
          <a:endParaRPr lang="es-MX"/>
        </a:p>
      </dgm:t>
    </dgm:pt>
    <dgm:pt modelId="{8CBB2219-A0AB-490F-B1D5-3A6E4E2178E7}" type="pres">
      <dgm:prSet presAssocID="{FF208A1B-D16A-499B-B39B-5E45ED938C37}" presName="root2" presStyleCnt="0"/>
      <dgm:spPr/>
    </dgm:pt>
    <dgm:pt modelId="{108070A6-02C5-4039-995E-405F96D642D5}" type="pres">
      <dgm:prSet presAssocID="{FF208A1B-D16A-499B-B39B-5E45ED938C37}" presName="LevelTwoTextNode" presStyleLbl="node3" presStyleIdx="5" presStyleCnt="6" custScaleX="91256" custScaleY="34913">
        <dgm:presLayoutVars>
          <dgm:chPref val="3"/>
        </dgm:presLayoutVars>
      </dgm:prSet>
      <dgm:spPr/>
      <dgm:t>
        <a:bodyPr/>
        <a:lstStyle/>
        <a:p>
          <a:endParaRPr lang="es-MX"/>
        </a:p>
      </dgm:t>
    </dgm:pt>
    <dgm:pt modelId="{3B659009-6694-4375-BCC8-0F898D24FEBC}" type="pres">
      <dgm:prSet presAssocID="{FF208A1B-D16A-499B-B39B-5E45ED938C37}" presName="level3hierChild" presStyleCnt="0"/>
      <dgm:spPr/>
    </dgm:pt>
    <dgm:pt modelId="{DD88BF07-0A76-4EDB-8F56-844ED9F1D1F8}" type="pres">
      <dgm:prSet presAssocID="{DFBAAE81-2C98-409C-980B-120C77A94C32}" presName="conn2-1" presStyleLbl="parChTrans1D4" presStyleIdx="5" presStyleCnt="6"/>
      <dgm:spPr/>
      <dgm:t>
        <a:bodyPr/>
        <a:lstStyle/>
        <a:p>
          <a:endParaRPr lang="es-MX"/>
        </a:p>
      </dgm:t>
    </dgm:pt>
    <dgm:pt modelId="{465E4B6D-C68B-444E-86A4-5D80FFAEEC36}" type="pres">
      <dgm:prSet presAssocID="{DFBAAE81-2C98-409C-980B-120C77A94C32}" presName="connTx" presStyleLbl="parChTrans1D4" presStyleIdx="5" presStyleCnt="6"/>
      <dgm:spPr/>
      <dgm:t>
        <a:bodyPr/>
        <a:lstStyle/>
        <a:p>
          <a:endParaRPr lang="es-MX"/>
        </a:p>
      </dgm:t>
    </dgm:pt>
    <dgm:pt modelId="{0B1094F4-4720-4AA2-9661-212F8F6967B2}" type="pres">
      <dgm:prSet presAssocID="{5A501615-E12A-48E9-9395-2F0E69815D03}" presName="root2" presStyleCnt="0"/>
      <dgm:spPr/>
    </dgm:pt>
    <dgm:pt modelId="{5B96B0D6-51B6-4017-99A7-0F967B5A2304}" type="pres">
      <dgm:prSet presAssocID="{5A501615-E12A-48E9-9395-2F0E69815D03}" presName="LevelTwoTextNode" presStyleLbl="node4" presStyleIdx="5" presStyleCnt="6" custScaleX="287769" custScaleY="96696">
        <dgm:presLayoutVars>
          <dgm:chPref val="3"/>
        </dgm:presLayoutVars>
      </dgm:prSet>
      <dgm:spPr/>
      <dgm:t>
        <a:bodyPr/>
        <a:lstStyle/>
        <a:p>
          <a:endParaRPr lang="es-MX"/>
        </a:p>
      </dgm:t>
    </dgm:pt>
    <dgm:pt modelId="{936787D7-F2F8-4148-8F22-8C8EB612A778}" type="pres">
      <dgm:prSet presAssocID="{5A501615-E12A-48E9-9395-2F0E69815D03}" presName="level3hierChild" presStyleCnt="0"/>
      <dgm:spPr/>
    </dgm:pt>
  </dgm:ptLst>
  <dgm:cxnLst>
    <dgm:cxn modelId="{1F25D953-C8E2-4D50-961F-09ABEB987821}" srcId="{728C60D1-3F2E-4369-81F0-4097E8705299}" destId="{B9C1476E-5064-4069-9D04-7B7FAB97E98B}" srcOrd="4" destOrd="0" parTransId="{F78874B4-FEE8-46F0-AF32-DD0BA65663A1}" sibTransId="{07953C98-0A03-4AE6-B151-2F9F204C38D0}"/>
    <dgm:cxn modelId="{A655800C-F13E-43C5-8E24-3DFB42185B5B}" srcId="{B9C1476E-5064-4069-9D04-7B7FAB97E98B}" destId="{E8064D42-6BC4-46F0-9C88-65E9E052D75A}" srcOrd="0" destOrd="0" parTransId="{E61BB1E9-7A62-48B3-97E0-7BC3615CC778}" sibTransId="{D9EA8E19-C127-4017-9A08-8B07E81FA63A}"/>
    <dgm:cxn modelId="{94FE095F-6FB9-42C6-91D9-3403286EA197}" type="presOf" srcId="{860D535B-3059-421A-BFAD-D639E0AE766B}" destId="{9D99E3DB-DDA9-4CF2-85EA-85C83D91B834}" srcOrd="0" destOrd="0" presId="urn:microsoft.com/office/officeart/2005/8/layout/hierarchy2"/>
    <dgm:cxn modelId="{AC5AD008-29AE-4A16-8DB8-3037FC8D7326}" type="presOf" srcId="{DBB336F8-D857-4F36-9FF3-08A61AB0BFF3}" destId="{49F6B191-1273-482E-8915-2ECD098CC7A1}" srcOrd="1" destOrd="0" presId="urn:microsoft.com/office/officeart/2005/8/layout/hierarchy2"/>
    <dgm:cxn modelId="{2B41DEA2-ADC2-499A-92B2-619CD665356C}" srcId="{6437D957-BD38-416E-B327-28E5553D4FC7}" destId="{CAE68473-C6F8-40CB-9FD4-C619E287E599}" srcOrd="0" destOrd="0" parTransId="{DBB336F8-D857-4F36-9FF3-08A61AB0BFF3}" sibTransId="{7F934F42-EE16-4497-82C5-6BFB039DEF84}"/>
    <dgm:cxn modelId="{9AE5F8DC-0AC1-47F2-9A55-73F2FCDCCB87}" type="presOf" srcId="{C7BCF0F0-EBB2-4564-A55F-49592B38AACE}" destId="{2DAA67F2-C62B-412E-BDAC-5344CF6085CC}" srcOrd="0" destOrd="0" presId="urn:microsoft.com/office/officeart/2005/8/layout/hierarchy2"/>
    <dgm:cxn modelId="{D3795042-59AA-4C9D-B9E9-FDDCFC012D57}" type="presOf" srcId="{9970BB39-89C6-48E9-BEC1-871AF1978BCF}" destId="{5DF8AA10-4CA6-40E6-A855-97C724CBF092}" srcOrd="0" destOrd="0" presId="urn:microsoft.com/office/officeart/2005/8/layout/hierarchy2"/>
    <dgm:cxn modelId="{6EA36314-6C23-49E8-B686-1BE2EB55317C}" type="presOf" srcId="{7A51D919-B191-42FD-A810-8F77F85C7730}" destId="{D479C235-BC9A-4618-8D24-B3B99F9B4D66}" srcOrd="0" destOrd="0" presId="urn:microsoft.com/office/officeart/2005/8/layout/hierarchy2"/>
    <dgm:cxn modelId="{6BA54772-98B5-40F8-B0B0-214D3DE834E8}" srcId="{728C60D1-3F2E-4369-81F0-4097E8705299}" destId="{26683B75-7DDD-43FB-ACBC-C6485921466B}" srcOrd="1" destOrd="0" parTransId="{C7BCF0F0-EBB2-4564-A55F-49592B38AACE}" sibTransId="{CFC5C1E2-E1A7-4F60-B7CD-EE7E92D776A6}"/>
    <dgm:cxn modelId="{634CF219-8410-4D92-95FC-34975393AFA3}" type="presOf" srcId="{0107A012-D009-4B0C-B729-8719652386B9}" destId="{4EBE427A-519B-41EA-872C-BBABAADA17D2}" srcOrd="1" destOrd="0" presId="urn:microsoft.com/office/officeart/2005/8/layout/hierarchy2"/>
    <dgm:cxn modelId="{822B5F6E-8848-4512-A0C0-8498CCAE83CD}" type="presOf" srcId="{7A51D919-B191-42FD-A810-8F77F85C7730}" destId="{0135CC69-05FF-406A-9934-179FBCB52991}" srcOrd="1" destOrd="0" presId="urn:microsoft.com/office/officeart/2005/8/layout/hierarchy2"/>
    <dgm:cxn modelId="{B8C30523-78D4-49C6-85C8-690CCADEAEFB}" type="presOf" srcId="{746864F0-78B3-418E-A81E-37E1E7040D65}" destId="{A99A4F1B-96B0-4566-9E76-68E799EA6CB5}" srcOrd="1" destOrd="0" presId="urn:microsoft.com/office/officeart/2005/8/layout/hierarchy2"/>
    <dgm:cxn modelId="{05AA6EE6-24C1-41F5-9990-0D100BCEB8C2}" type="presOf" srcId="{C7BCF0F0-EBB2-4564-A55F-49592B38AACE}" destId="{DCE986CE-C42D-4950-A8A9-9FF0300659B9}" srcOrd="1" destOrd="0" presId="urn:microsoft.com/office/officeart/2005/8/layout/hierarchy2"/>
    <dgm:cxn modelId="{62721A37-433E-4B78-A8BB-5E2F4A252276}" type="presOf" srcId="{728C60D1-3F2E-4369-81F0-4097E8705299}" destId="{128A0C49-49B1-4D87-9186-EA23C52F37FA}" srcOrd="0" destOrd="0" presId="urn:microsoft.com/office/officeart/2005/8/layout/hierarchy2"/>
    <dgm:cxn modelId="{B70F38F2-C78C-4D3A-BC09-2461D860AE21}" type="presOf" srcId="{9718C2F4-8773-4343-905A-9FBE82754E24}" destId="{3FF05721-642F-4981-AE00-C7E4D4647DBE}" srcOrd="1" destOrd="0" presId="urn:microsoft.com/office/officeart/2005/8/layout/hierarchy2"/>
    <dgm:cxn modelId="{7C23C241-5A72-4DBF-87B3-D3B237E4F554}" type="presOf" srcId="{DFBAAE81-2C98-409C-980B-120C77A94C32}" destId="{465E4B6D-C68B-444E-86A4-5D80FFAEEC36}" srcOrd="1" destOrd="0" presId="urn:microsoft.com/office/officeart/2005/8/layout/hierarchy2"/>
    <dgm:cxn modelId="{89E0D7BD-F76B-49F0-9A84-A5083EF7ADE1}" type="presOf" srcId="{09BD32A6-EB27-4140-AC11-6B38ADAC505D}" destId="{78186536-85D6-4CB4-A69D-7F32B8CDCD75}" srcOrd="1" destOrd="0" presId="urn:microsoft.com/office/officeart/2005/8/layout/hierarchy2"/>
    <dgm:cxn modelId="{0689C8A2-6ECE-437E-A912-33AB41E27C27}" type="presOf" srcId="{746864F0-78B3-418E-A81E-37E1E7040D65}" destId="{AC0CE4D2-7984-4129-9E7F-1F5AD0B76DC8}" srcOrd="0" destOrd="0" presId="urn:microsoft.com/office/officeart/2005/8/layout/hierarchy2"/>
    <dgm:cxn modelId="{15712878-520E-4080-94CC-E8D2BBBA8843}" srcId="{FF208A1B-D16A-499B-B39B-5E45ED938C37}" destId="{5A501615-E12A-48E9-9395-2F0E69815D03}" srcOrd="0" destOrd="0" parTransId="{DFBAAE81-2C98-409C-980B-120C77A94C32}" sibTransId="{EA13EF4E-F7A8-436A-8930-74FFFAC6D332}"/>
    <dgm:cxn modelId="{97548EDD-C42C-42AF-A5CA-D4AF24529AAA}" type="presOf" srcId="{9049A956-7443-4C24-82B5-CA32722F893B}" destId="{5D2D96AF-EEDB-4D5C-837A-795CDEBDF4BC}" srcOrd="0" destOrd="0" presId="urn:microsoft.com/office/officeart/2005/8/layout/hierarchy2"/>
    <dgm:cxn modelId="{8338E064-A63B-488C-B3F2-46134A13A725}" type="presOf" srcId="{5A501615-E12A-48E9-9395-2F0E69815D03}" destId="{5B96B0D6-51B6-4017-99A7-0F967B5A2304}" srcOrd="0" destOrd="0" presId="urn:microsoft.com/office/officeart/2005/8/layout/hierarchy2"/>
    <dgm:cxn modelId="{A89374A9-9F0A-4B39-B7B3-702ABA8AA3A4}" type="presOf" srcId="{F4A27D74-28A6-4155-95A9-8253795F5DEF}" destId="{E7D88E54-D828-471D-A0D5-076DD3B6839B}" srcOrd="0" destOrd="0" presId="urn:microsoft.com/office/officeart/2005/8/layout/hierarchy2"/>
    <dgm:cxn modelId="{99B570C7-A202-4250-88DD-82375BB55008}" type="presOf" srcId="{59E28A3F-EBE3-4A07-991D-9C53D87FB73B}" destId="{95DD76F4-F62C-4AF2-80FA-0A443434AB5A}" srcOrd="0" destOrd="0" presId="urn:microsoft.com/office/officeart/2005/8/layout/hierarchy2"/>
    <dgm:cxn modelId="{DCB0FF75-54C7-4E44-927D-F947C4CA57C6}" srcId="{728C60D1-3F2E-4369-81F0-4097E8705299}" destId="{FF208A1B-D16A-499B-B39B-5E45ED938C37}" srcOrd="5" destOrd="0" parTransId="{3704F31F-C7F0-415C-A425-0F38475618CD}" sibTransId="{145E8D03-705A-43C3-9AD6-F82F30846ED1}"/>
    <dgm:cxn modelId="{6F1DBD21-AB41-45A4-BA0D-BC09425CA10B}" type="presOf" srcId="{3704F31F-C7F0-415C-A425-0F38475618CD}" destId="{2E8D9FE3-CDD8-4266-902D-8C94ED51C695}" srcOrd="1" destOrd="0" presId="urn:microsoft.com/office/officeart/2005/8/layout/hierarchy2"/>
    <dgm:cxn modelId="{0A99DA87-F6D9-4DA2-8926-C790E09773B9}" type="presOf" srcId="{0AB501C6-2872-48DB-B84E-87B9B98E2DAB}" destId="{EFE61F76-F746-4350-A3E7-2B4EBBE8841E}" srcOrd="0" destOrd="0" presId="urn:microsoft.com/office/officeart/2005/8/layout/hierarchy2"/>
    <dgm:cxn modelId="{F829CCAA-2000-4B9E-9521-8A593A124F00}" type="presOf" srcId="{97786A0D-8341-4A14-ADAC-E2425C2CF180}" destId="{D3E004E8-6230-4FFF-AB4C-3AF30632743A}" srcOrd="0" destOrd="0" presId="urn:microsoft.com/office/officeart/2005/8/layout/hierarchy2"/>
    <dgm:cxn modelId="{10127C75-08CE-401F-84F8-45FC45682679}" type="presOf" srcId="{26683B75-7DDD-43FB-ACBC-C6485921466B}" destId="{EEB3396A-9249-445D-ACEB-2B447692D7F4}" srcOrd="0" destOrd="0" presId="urn:microsoft.com/office/officeart/2005/8/layout/hierarchy2"/>
    <dgm:cxn modelId="{A273302D-1C4A-45B0-A20A-CBBD1A775515}" type="presOf" srcId="{0107A012-D009-4B0C-B729-8719652386B9}" destId="{8619BD3A-1D58-4949-8524-DF1D703EA201}" srcOrd="0" destOrd="0" presId="urn:microsoft.com/office/officeart/2005/8/layout/hierarchy2"/>
    <dgm:cxn modelId="{75D11961-C52A-4DD8-A9DE-F8F87D6D6434}" type="presOf" srcId="{FF208A1B-D16A-499B-B39B-5E45ED938C37}" destId="{108070A6-02C5-4039-995E-405F96D642D5}" srcOrd="0" destOrd="0" presId="urn:microsoft.com/office/officeart/2005/8/layout/hierarchy2"/>
    <dgm:cxn modelId="{3EEF3786-FC09-4B7F-883F-9DCC5AE29217}" type="presOf" srcId="{E8064D42-6BC4-46F0-9C88-65E9E052D75A}" destId="{C648DA5A-A73C-4A7B-A94A-A5F781D3EB1E}" srcOrd="0" destOrd="0" presId="urn:microsoft.com/office/officeart/2005/8/layout/hierarchy2"/>
    <dgm:cxn modelId="{8AA0833D-8970-474E-818A-CE56B55B03D0}" type="presOf" srcId="{6DF9702B-138D-467A-B3D8-306DC657FD15}" destId="{A2BFCAC8-B47F-43E0-A0F5-1D0B0590696D}" srcOrd="0" destOrd="0" presId="urn:microsoft.com/office/officeart/2005/8/layout/hierarchy2"/>
    <dgm:cxn modelId="{D49867A1-F48F-41C0-B35B-183DA2974322}" type="presOf" srcId="{DBB336F8-D857-4F36-9FF3-08A61AB0BFF3}" destId="{68DDDDFD-9C66-4922-A648-F2D73577721E}" srcOrd="0" destOrd="0" presId="urn:microsoft.com/office/officeart/2005/8/layout/hierarchy2"/>
    <dgm:cxn modelId="{A4F8702E-F682-4DEB-821C-B96531458818}" type="presOf" srcId="{E61BB1E9-7A62-48B3-97E0-7BC3615CC778}" destId="{93B3F2C4-BFFD-4042-8AAD-05877B8E202A}" srcOrd="1" destOrd="0" presId="urn:microsoft.com/office/officeart/2005/8/layout/hierarchy2"/>
    <dgm:cxn modelId="{62EEF150-2CFA-454E-9A61-9E672707DC18}" type="presOf" srcId="{6DF9702B-138D-467A-B3D8-306DC657FD15}" destId="{53E98642-8918-4556-9E50-4285C39D8159}" srcOrd="1" destOrd="0" presId="urn:microsoft.com/office/officeart/2005/8/layout/hierarchy2"/>
    <dgm:cxn modelId="{96D53E9D-F875-4B29-B4B7-88A583DB98A7}" srcId="{59E28A3F-EBE3-4A07-991D-9C53D87FB73B}" destId="{9049A956-7443-4C24-82B5-CA32722F893B}" srcOrd="0" destOrd="0" parTransId="{0107A012-D009-4B0C-B729-8719652386B9}" sibTransId="{CE15B031-D42C-450B-B57A-F47595CAF4E3}"/>
    <dgm:cxn modelId="{BE2B1B00-685F-40A8-9C24-D7D01D852D6E}" srcId="{F4A27D74-28A6-4155-95A9-8253795F5DEF}" destId="{728C60D1-3F2E-4369-81F0-4097E8705299}" srcOrd="0" destOrd="0" parTransId="{6DF9702B-138D-467A-B3D8-306DC657FD15}" sibTransId="{2BF0C83F-50C2-4D46-A390-88E4FACE4681}"/>
    <dgm:cxn modelId="{4B7CBACB-D65E-4DD6-AE3F-EC2B47624C59}" type="presOf" srcId="{6437D957-BD38-416E-B327-28E5553D4FC7}" destId="{952B10F3-B008-4DA2-A3D3-5DA07C79678D}" srcOrd="0" destOrd="0" presId="urn:microsoft.com/office/officeart/2005/8/layout/hierarchy2"/>
    <dgm:cxn modelId="{C63497EE-63A8-41D0-B6F8-6F873C45BA40}" type="presOf" srcId="{32948237-111E-4DE7-BB39-00CA4B606826}" destId="{45A29991-D7C9-4408-A391-BF63FA1BB185}" srcOrd="0" destOrd="0" presId="urn:microsoft.com/office/officeart/2005/8/layout/hierarchy2"/>
    <dgm:cxn modelId="{A63BFDA1-478C-4945-881D-425DB6F50EFB}" srcId="{26683B75-7DDD-43FB-ACBC-C6485921466B}" destId="{97786A0D-8341-4A14-ADAC-E2425C2CF180}" srcOrd="0" destOrd="0" parTransId="{860D535B-3059-421A-BFAD-D639E0AE766B}" sibTransId="{4BC1AE11-E9E0-4947-949D-05360D54678E}"/>
    <dgm:cxn modelId="{0C12F537-20A2-4CFC-A427-5A168AF0910A}" srcId="{9970BB39-89C6-48E9-BEC1-871AF1978BCF}" destId="{F4A27D74-28A6-4155-95A9-8253795F5DEF}" srcOrd="0" destOrd="0" parTransId="{16EA893B-73AC-468F-B34A-8F96248B3D4B}" sibTransId="{093B6EFF-60B3-43DF-B072-89581010F629}"/>
    <dgm:cxn modelId="{D9E6A89C-FC91-4769-AB8B-D2273CFA2417}" type="presOf" srcId="{3704F31F-C7F0-415C-A425-0F38475618CD}" destId="{508AA3D2-26AE-4CB7-8074-9EDF880DA702}" srcOrd="0" destOrd="0" presId="urn:microsoft.com/office/officeart/2005/8/layout/hierarchy2"/>
    <dgm:cxn modelId="{7B235767-247A-4999-9224-60B8DB6C3A8C}" srcId="{728C60D1-3F2E-4369-81F0-4097E8705299}" destId="{0AB501C6-2872-48DB-B84E-87B9B98E2DAB}" srcOrd="0" destOrd="0" parTransId="{746864F0-78B3-418E-A81E-37E1E7040D65}" sibTransId="{55D0CB71-F1E4-4E57-A83D-5200EE0EA7AC}"/>
    <dgm:cxn modelId="{DFB2101B-E05A-4300-AACD-D04E99DF8730}" srcId="{0AB501C6-2872-48DB-B84E-87B9B98E2DAB}" destId="{32948237-111E-4DE7-BB39-00CA4B606826}" srcOrd="0" destOrd="0" parTransId="{09BD32A6-EB27-4140-AC11-6B38ADAC505D}" sibTransId="{A38A9EFB-0440-4B22-9D64-BCAE20001A4F}"/>
    <dgm:cxn modelId="{CB3BE676-1A11-400C-A422-8C93B7A03304}" srcId="{728C60D1-3F2E-4369-81F0-4097E8705299}" destId="{59E28A3F-EBE3-4A07-991D-9C53D87FB73B}" srcOrd="3" destOrd="0" parTransId="{9718C2F4-8773-4343-905A-9FBE82754E24}" sibTransId="{13B5ED8B-BEC6-4786-A0E8-E53E8C60734B}"/>
    <dgm:cxn modelId="{99DB1EC1-DAE3-496C-8195-3CBFB037086D}" type="presOf" srcId="{E61BB1E9-7A62-48B3-97E0-7BC3615CC778}" destId="{2C0548AF-6EAD-4D06-B837-4B2485B72CCB}" srcOrd="0" destOrd="0" presId="urn:microsoft.com/office/officeart/2005/8/layout/hierarchy2"/>
    <dgm:cxn modelId="{1D815E43-CEB9-45C1-95C0-E5CBFD6B30D2}" type="presOf" srcId="{860D535B-3059-421A-BFAD-D639E0AE766B}" destId="{33759C26-016C-4D5D-A1F1-BB60815AF1DA}" srcOrd="1" destOrd="0" presId="urn:microsoft.com/office/officeart/2005/8/layout/hierarchy2"/>
    <dgm:cxn modelId="{98667022-AC61-4B6E-987B-3EF5D8257C41}" type="presOf" srcId="{9718C2F4-8773-4343-905A-9FBE82754E24}" destId="{42B1D858-1300-462E-9C37-7CAEA76D7659}" srcOrd="0" destOrd="0" presId="urn:microsoft.com/office/officeart/2005/8/layout/hierarchy2"/>
    <dgm:cxn modelId="{DA5F70E8-9CDB-4D99-83FD-21CE1D54BAB6}" srcId="{728C60D1-3F2E-4369-81F0-4097E8705299}" destId="{6437D957-BD38-416E-B327-28E5553D4FC7}" srcOrd="2" destOrd="0" parTransId="{7A51D919-B191-42FD-A810-8F77F85C7730}" sibTransId="{18631640-BD83-4FAB-BC2D-B595AFEC973E}"/>
    <dgm:cxn modelId="{2FF70D1B-35B3-4162-9937-0B845D8193DB}" type="presOf" srcId="{F78874B4-FEE8-46F0-AF32-DD0BA65663A1}" destId="{E4C5212F-F0D2-4735-93BB-89B5CDC017B4}" srcOrd="1" destOrd="0" presId="urn:microsoft.com/office/officeart/2005/8/layout/hierarchy2"/>
    <dgm:cxn modelId="{1417947C-71A9-458B-BDE5-00A72B5033B6}" type="presOf" srcId="{09BD32A6-EB27-4140-AC11-6B38ADAC505D}" destId="{84C9BA03-DD4F-4D34-AE4A-540118915407}" srcOrd="0" destOrd="0" presId="urn:microsoft.com/office/officeart/2005/8/layout/hierarchy2"/>
    <dgm:cxn modelId="{AE113B66-D056-473B-9EB7-1C2146AB40D8}" type="presOf" srcId="{B9C1476E-5064-4069-9D04-7B7FAB97E98B}" destId="{F4723043-CE30-4622-89C9-FE242CA570F1}" srcOrd="0" destOrd="0" presId="urn:microsoft.com/office/officeart/2005/8/layout/hierarchy2"/>
    <dgm:cxn modelId="{35CBBE3E-B95C-4709-BEF8-12F786944B98}" type="presOf" srcId="{CAE68473-C6F8-40CB-9FD4-C619E287E599}" destId="{F53D8534-EB91-43BA-863E-7ECE15226057}" srcOrd="0" destOrd="0" presId="urn:microsoft.com/office/officeart/2005/8/layout/hierarchy2"/>
    <dgm:cxn modelId="{878E7626-8B37-40A0-8E50-2FB1D90C87AA}" type="presOf" srcId="{F78874B4-FEE8-46F0-AF32-DD0BA65663A1}" destId="{908BF386-DF63-43D6-8F37-438AED34CB19}" srcOrd="0" destOrd="0" presId="urn:microsoft.com/office/officeart/2005/8/layout/hierarchy2"/>
    <dgm:cxn modelId="{712024D0-CC20-47B8-93D8-80A214D0089F}" type="presOf" srcId="{DFBAAE81-2C98-409C-980B-120C77A94C32}" destId="{DD88BF07-0A76-4EDB-8F56-844ED9F1D1F8}" srcOrd="0" destOrd="0" presId="urn:microsoft.com/office/officeart/2005/8/layout/hierarchy2"/>
    <dgm:cxn modelId="{05A3BB03-8050-4A9E-A10D-560B4BE9474F}" type="presParOf" srcId="{5DF8AA10-4CA6-40E6-A855-97C724CBF092}" destId="{0239220E-2D90-42BE-B727-799FADBBED53}" srcOrd="0" destOrd="0" presId="urn:microsoft.com/office/officeart/2005/8/layout/hierarchy2"/>
    <dgm:cxn modelId="{8C3A9CCC-62AF-48F3-BDC7-44CDFE8ABECA}" type="presParOf" srcId="{0239220E-2D90-42BE-B727-799FADBBED53}" destId="{E7D88E54-D828-471D-A0D5-076DD3B6839B}" srcOrd="0" destOrd="0" presId="urn:microsoft.com/office/officeart/2005/8/layout/hierarchy2"/>
    <dgm:cxn modelId="{053130FE-4C46-491E-BC3B-0F3978C2809B}" type="presParOf" srcId="{0239220E-2D90-42BE-B727-799FADBBED53}" destId="{B132331E-0D57-4167-B78C-FE049A486384}" srcOrd="1" destOrd="0" presId="urn:microsoft.com/office/officeart/2005/8/layout/hierarchy2"/>
    <dgm:cxn modelId="{4B9E2C27-254F-4514-B7E1-E014FABA46DE}" type="presParOf" srcId="{B132331E-0D57-4167-B78C-FE049A486384}" destId="{A2BFCAC8-B47F-43E0-A0F5-1D0B0590696D}" srcOrd="0" destOrd="0" presId="urn:microsoft.com/office/officeart/2005/8/layout/hierarchy2"/>
    <dgm:cxn modelId="{2017F228-79BD-493C-B1D2-9C477A82B60E}" type="presParOf" srcId="{A2BFCAC8-B47F-43E0-A0F5-1D0B0590696D}" destId="{53E98642-8918-4556-9E50-4285C39D8159}" srcOrd="0" destOrd="0" presId="urn:microsoft.com/office/officeart/2005/8/layout/hierarchy2"/>
    <dgm:cxn modelId="{4A69E3E2-E000-4E33-97AA-CFF45E963523}" type="presParOf" srcId="{B132331E-0D57-4167-B78C-FE049A486384}" destId="{F88FEFB2-A0A8-4508-B893-4C0E716680FA}" srcOrd="1" destOrd="0" presId="urn:microsoft.com/office/officeart/2005/8/layout/hierarchy2"/>
    <dgm:cxn modelId="{C4D22792-6925-4504-926E-E747B3FD292D}" type="presParOf" srcId="{F88FEFB2-A0A8-4508-B893-4C0E716680FA}" destId="{128A0C49-49B1-4D87-9186-EA23C52F37FA}" srcOrd="0" destOrd="0" presId="urn:microsoft.com/office/officeart/2005/8/layout/hierarchy2"/>
    <dgm:cxn modelId="{4E425E1F-23AD-41BA-AE47-73545C9C7DAF}" type="presParOf" srcId="{F88FEFB2-A0A8-4508-B893-4C0E716680FA}" destId="{DC3DD1AB-8A4E-4EF2-BD87-9A55E204D3A2}" srcOrd="1" destOrd="0" presId="urn:microsoft.com/office/officeart/2005/8/layout/hierarchy2"/>
    <dgm:cxn modelId="{3E6D931C-D573-45FC-8B2C-6668B03892EA}" type="presParOf" srcId="{DC3DD1AB-8A4E-4EF2-BD87-9A55E204D3A2}" destId="{AC0CE4D2-7984-4129-9E7F-1F5AD0B76DC8}" srcOrd="0" destOrd="0" presId="urn:microsoft.com/office/officeart/2005/8/layout/hierarchy2"/>
    <dgm:cxn modelId="{D9A67C55-303E-4D68-8CA3-779244F8976C}" type="presParOf" srcId="{AC0CE4D2-7984-4129-9E7F-1F5AD0B76DC8}" destId="{A99A4F1B-96B0-4566-9E76-68E799EA6CB5}" srcOrd="0" destOrd="0" presId="urn:microsoft.com/office/officeart/2005/8/layout/hierarchy2"/>
    <dgm:cxn modelId="{3BD7921F-1442-4EB8-919B-425546BD9D02}" type="presParOf" srcId="{DC3DD1AB-8A4E-4EF2-BD87-9A55E204D3A2}" destId="{E37D21D3-2D87-4706-AF8B-B09DDA0D0F5F}" srcOrd="1" destOrd="0" presId="urn:microsoft.com/office/officeart/2005/8/layout/hierarchy2"/>
    <dgm:cxn modelId="{68FD25BE-868E-44F5-99FD-52D4F6497128}" type="presParOf" srcId="{E37D21D3-2D87-4706-AF8B-B09DDA0D0F5F}" destId="{EFE61F76-F746-4350-A3E7-2B4EBBE8841E}" srcOrd="0" destOrd="0" presId="urn:microsoft.com/office/officeart/2005/8/layout/hierarchy2"/>
    <dgm:cxn modelId="{E0FF0465-513F-440A-B0E1-EC0BD39AAD13}" type="presParOf" srcId="{E37D21D3-2D87-4706-AF8B-B09DDA0D0F5F}" destId="{4CCB04AB-3DD2-49EB-AFF1-E4BCFF56DFDA}" srcOrd="1" destOrd="0" presId="urn:microsoft.com/office/officeart/2005/8/layout/hierarchy2"/>
    <dgm:cxn modelId="{890C6093-2B7F-4FAF-8F45-5934B611F99E}" type="presParOf" srcId="{4CCB04AB-3DD2-49EB-AFF1-E4BCFF56DFDA}" destId="{84C9BA03-DD4F-4D34-AE4A-540118915407}" srcOrd="0" destOrd="0" presId="urn:microsoft.com/office/officeart/2005/8/layout/hierarchy2"/>
    <dgm:cxn modelId="{2129DFCF-B6FC-4216-8AB8-0F7708078656}" type="presParOf" srcId="{84C9BA03-DD4F-4D34-AE4A-540118915407}" destId="{78186536-85D6-4CB4-A69D-7F32B8CDCD75}" srcOrd="0" destOrd="0" presId="urn:microsoft.com/office/officeart/2005/8/layout/hierarchy2"/>
    <dgm:cxn modelId="{7F294C00-70B5-4924-A9E5-7A14EBBA2B9F}" type="presParOf" srcId="{4CCB04AB-3DD2-49EB-AFF1-E4BCFF56DFDA}" destId="{1B1A6585-EC38-4942-A8B1-6AD55AC5A7C9}" srcOrd="1" destOrd="0" presId="urn:microsoft.com/office/officeart/2005/8/layout/hierarchy2"/>
    <dgm:cxn modelId="{608347E3-AB7D-48DB-941E-FB93781FC620}" type="presParOf" srcId="{1B1A6585-EC38-4942-A8B1-6AD55AC5A7C9}" destId="{45A29991-D7C9-4408-A391-BF63FA1BB185}" srcOrd="0" destOrd="0" presId="urn:microsoft.com/office/officeart/2005/8/layout/hierarchy2"/>
    <dgm:cxn modelId="{F9D6F660-7899-4EAF-922A-9EB016ECFA3B}" type="presParOf" srcId="{1B1A6585-EC38-4942-A8B1-6AD55AC5A7C9}" destId="{C1E3AFE1-9955-4BC7-968B-0571222BF385}" srcOrd="1" destOrd="0" presId="urn:microsoft.com/office/officeart/2005/8/layout/hierarchy2"/>
    <dgm:cxn modelId="{475794F2-B55E-476D-95CF-BF526167E0BC}" type="presParOf" srcId="{DC3DD1AB-8A4E-4EF2-BD87-9A55E204D3A2}" destId="{2DAA67F2-C62B-412E-BDAC-5344CF6085CC}" srcOrd="2" destOrd="0" presId="urn:microsoft.com/office/officeart/2005/8/layout/hierarchy2"/>
    <dgm:cxn modelId="{8F2997E0-B37E-4D41-9F36-4277BB1490D8}" type="presParOf" srcId="{2DAA67F2-C62B-412E-BDAC-5344CF6085CC}" destId="{DCE986CE-C42D-4950-A8A9-9FF0300659B9}" srcOrd="0" destOrd="0" presId="urn:microsoft.com/office/officeart/2005/8/layout/hierarchy2"/>
    <dgm:cxn modelId="{9FA6C272-9FDC-4C7D-AA5B-B9B24DEA94D3}" type="presParOf" srcId="{DC3DD1AB-8A4E-4EF2-BD87-9A55E204D3A2}" destId="{1EF99486-C7B5-42C7-9A29-C4338EA96190}" srcOrd="3" destOrd="0" presId="urn:microsoft.com/office/officeart/2005/8/layout/hierarchy2"/>
    <dgm:cxn modelId="{155A93C7-353C-409E-8A59-E80383A43549}" type="presParOf" srcId="{1EF99486-C7B5-42C7-9A29-C4338EA96190}" destId="{EEB3396A-9249-445D-ACEB-2B447692D7F4}" srcOrd="0" destOrd="0" presId="urn:microsoft.com/office/officeart/2005/8/layout/hierarchy2"/>
    <dgm:cxn modelId="{101E07AF-EF8D-47F6-8FF9-FA3AE5197C25}" type="presParOf" srcId="{1EF99486-C7B5-42C7-9A29-C4338EA96190}" destId="{3AD45B23-56E7-4541-AEF8-7756B5EF3A91}" srcOrd="1" destOrd="0" presId="urn:microsoft.com/office/officeart/2005/8/layout/hierarchy2"/>
    <dgm:cxn modelId="{87F54AE1-6A4F-4D12-B27A-8DB4D097A8DB}" type="presParOf" srcId="{3AD45B23-56E7-4541-AEF8-7756B5EF3A91}" destId="{9D99E3DB-DDA9-4CF2-85EA-85C83D91B834}" srcOrd="0" destOrd="0" presId="urn:microsoft.com/office/officeart/2005/8/layout/hierarchy2"/>
    <dgm:cxn modelId="{3AABA9E8-261C-4296-935B-E4CA9ADB195F}" type="presParOf" srcId="{9D99E3DB-DDA9-4CF2-85EA-85C83D91B834}" destId="{33759C26-016C-4D5D-A1F1-BB60815AF1DA}" srcOrd="0" destOrd="0" presId="urn:microsoft.com/office/officeart/2005/8/layout/hierarchy2"/>
    <dgm:cxn modelId="{D99DB474-A97A-4798-BE47-EE4440F183A1}" type="presParOf" srcId="{3AD45B23-56E7-4541-AEF8-7756B5EF3A91}" destId="{B5870B66-6AF9-4BB8-B28A-A3E1F3BE869B}" srcOrd="1" destOrd="0" presId="urn:microsoft.com/office/officeart/2005/8/layout/hierarchy2"/>
    <dgm:cxn modelId="{41E39D09-C109-4214-B303-510F39142627}" type="presParOf" srcId="{B5870B66-6AF9-4BB8-B28A-A3E1F3BE869B}" destId="{D3E004E8-6230-4FFF-AB4C-3AF30632743A}" srcOrd="0" destOrd="0" presId="urn:microsoft.com/office/officeart/2005/8/layout/hierarchy2"/>
    <dgm:cxn modelId="{AB4A035A-B298-444E-8602-A1B93E58F382}" type="presParOf" srcId="{B5870B66-6AF9-4BB8-B28A-A3E1F3BE869B}" destId="{24FD90A3-2D4F-47AE-A507-757701AE68C2}" srcOrd="1" destOrd="0" presId="urn:microsoft.com/office/officeart/2005/8/layout/hierarchy2"/>
    <dgm:cxn modelId="{2FE70434-F900-4190-A784-ADF0D552C40F}" type="presParOf" srcId="{DC3DD1AB-8A4E-4EF2-BD87-9A55E204D3A2}" destId="{D479C235-BC9A-4618-8D24-B3B99F9B4D66}" srcOrd="4" destOrd="0" presId="urn:microsoft.com/office/officeart/2005/8/layout/hierarchy2"/>
    <dgm:cxn modelId="{FF10E3B0-72FC-46A8-8BE9-8FF433B6BBFE}" type="presParOf" srcId="{D479C235-BC9A-4618-8D24-B3B99F9B4D66}" destId="{0135CC69-05FF-406A-9934-179FBCB52991}" srcOrd="0" destOrd="0" presId="urn:microsoft.com/office/officeart/2005/8/layout/hierarchy2"/>
    <dgm:cxn modelId="{C839450B-43CF-47CC-A0C2-842E69F8B2F7}" type="presParOf" srcId="{DC3DD1AB-8A4E-4EF2-BD87-9A55E204D3A2}" destId="{16912744-2BB2-4DFA-A5EB-48F55E0692A9}" srcOrd="5" destOrd="0" presId="urn:microsoft.com/office/officeart/2005/8/layout/hierarchy2"/>
    <dgm:cxn modelId="{C690B43F-EA7E-4E49-977A-0B39843C0CA9}" type="presParOf" srcId="{16912744-2BB2-4DFA-A5EB-48F55E0692A9}" destId="{952B10F3-B008-4DA2-A3D3-5DA07C79678D}" srcOrd="0" destOrd="0" presId="urn:microsoft.com/office/officeart/2005/8/layout/hierarchy2"/>
    <dgm:cxn modelId="{4BDD160D-9592-46CA-9967-CBCB4F417D9B}" type="presParOf" srcId="{16912744-2BB2-4DFA-A5EB-48F55E0692A9}" destId="{E1178252-195F-4759-8AC0-ED538588F59B}" srcOrd="1" destOrd="0" presId="urn:microsoft.com/office/officeart/2005/8/layout/hierarchy2"/>
    <dgm:cxn modelId="{B50D78EC-5B30-480C-86D1-417709BCA0AF}" type="presParOf" srcId="{E1178252-195F-4759-8AC0-ED538588F59B}" destId="{68DDDDFD-9C66-4922-A648-F2D73577721E}" srcOrd="0" destOrd="0" presId="urn:microsoft.com/office/officeart/2005/8/layout/hierarchy2"/>
    <dgm:cxn modelId="{0C16F916-913A-46E7-8934-CBC6BC4388FE}" type="presParOf" srcId="{68DDDDFD-9C66-4922-A648-F2D73577721E}" destId="{49F6B191-1273-482E-8915-2ECD098CC7A1}" srcOrd="0" destOrd="0" presId="urn:microsoft.com/office/officeart/2005/8/layout/hierarchy2"/>
    <dgm:cxn modelId="{1468C4BC-D8A3-4214-8B1D-4E2D4BF378D7}" type="presParOf" srcId="{E1178252-195F-4759-8AC0-ED538588F59B}" destId="{9F544A3A-395E-49DD-A02E-100409ABEF32}" srcOrd="1" destOrd="0" presId="urn:microsoft.com/office/officeart/2005/8/layout/hierarchy2"/>
    <dgm:cxn modelId="{E0F6F7F5-A559-484C-8668-6951C28642B7}" type="presParOf" srcId="{9F544A3A-395E-49DD-A02E-100409ABEF32}" destId="{F53D8534-EB91-43BA-863E-7ECE15226057}" srcOrd="0" destOrd="0" presId="urn:microsoft.com/office/officeart/2005/8/layout/hierarchy2"/>
    <dgm:cxn modelId="{8A2BFAA4-622F-4DC5-B94C-1AF647F43A1B}" type="presParOf" srcId="{9F544A3A-395E-49DD-A02E-100409ABEF32}" destId="{505303E0-E589-4AA7-A76F-A20E577CBF50}" srcOrd="1" destOrd="0" presId="urn:microsoft.com/office/officeart/2005/8/layout/hierarchy2"/>
    <dgm:cxn modelId="{7A6264A2-4A00-451E-8A56-EC7A7026C1BA}" type="presParOf" srcId="{DC3DD1AB-8A4E-4EF2-BD87-9A55E204D3A2}" destId="{42B1D858-1300-462E-9C37-7CAEA76D7659}" srcOrd="6" destOrd="0" presId="urn:microsoft.com/office/officeart/2005/8/layout/hierarchy2"/>
    <dgm:cxn modelId="{3E2E6891-47DF-49A8-ACFF-F78F47C99865}" type="presParOf" srcId="{42B1D858-1300-462E-9C37-7CAEA76D7659}" destId="{3FF05721-642F-4981-AE00-C7E4D4647DBE}" srcOrd="0" destOrd="0" presId="urn:microsoft.com/office/officeart/2005/8/layout/hierarchy2"/>
    <dgm:cxn modelId="{A4EF493E-E22E-4712-AF3B-F3D37F3282C3}" type="presParOf" srcId="{DC3DD1AB-8A4E-4EF2-BD87-9A55E204D3A2}" destId="{8BACF9F6-C418-4030-9C8C-8B8477DE6559}" srcOrd="7" destOrd="0" presId="urn:microsoft.com/office/officeart/2005/8/layout/hierarchy2"/>
    <dgm:cxn modelId="{DA9B3E7B-3967-402D-B2CF-D8D0F44AD302}" type="presParOf" srcId="{8BACF9F6-C418-4030-9C8C-8B8477DE6559}" destId="{95DD76F4-F62C-4AF2-80FA-0A443434AB5A}" srcOrd="0" destOrd="0" presId="urn:microsoft.com/office/officeart/2005/8/layout/hierarchy2"/>
    <dgm:cxn modelId="{D4176E4F-FD2C-4BD4-8003-B0BE40A1C1C9}" type="presParOf" srcId="{8BACF9F6-C418-4030-9C8C-8B8477DE6559}" destId="{29A1FAEB-FA8D-4E09-AA99-719806CF5F08}" srcOrd="1" destOrd="0" presId="urn:microsoft.com/office/officeart/2005/8/layout/hierarchy2"/>
    <dgm:cxn modelId="{DDA86C65-398C-4B43-A8EC-B210C481B8B9}" type="presParOf" srcId="{29A1FAEB-FA8D-4E09-AA99-719806CF5F08}" destId="{8619BD3A-1D58-4949-8524-DF1D703EA201}" srcOrd="0" destOrd="0" presId="urn:microsoft.com/office/officeart/2005/8/layout/hierarchy2"/>
    <dgm:cxn modelId="{EA6975D2-7228-4255-9796-28E73FCB6174}" type="presParOf" srcId="{8619BD3A-1D58-4949-8524-DF1D703EA201}" destId="{4EBE427A-519B-41EA-872C-BBABAADA17D2}" srcOrd="0" destOrd="0" presId="urn:microsoft.com/office/officeart/2005/8/layout/hierarchy2"/>
    <dgm:cxn modelId="{A86D6AEF-2FFC-4AFA-B24D-BD8508DF98F6}" type="presParOf" srcId="{29A1FAEB-FA8D-4E09-AA99-719806CF5F08}" destId="{630D0E7F-7F61-47C8-B460-EF1DDBDE09DF}" srcOrd="1" destOrd="0" presId="urn:microsoft.com/office/officeart/2005/8/layout/hierarchy2"/>
    <dgm:cxn modelId="{9A556A59-B6DD-400D-8124-3FFA0A236F2D}" type="presParOf" srcId="{630D0E7F-7F61-47C8-B460-EF1DDBDE09DF}" destId="{5D2D96AF-EEDB-4D5C-837A-795CDEBDF4BC}" srcOrd="0" destOrd="0" presId="urn:microsoft.com/office/officeart/2005/8/layout/hierarchy2"/>
    <dgm:cxn modelId="{7CD5BBBE-8CDD-4541-9CE3-17DF8925D49E}" type="presParOf" srcId="{630D0E7F-7F61-47C8-B460-EF1DDBDE09DF}" destId="{B1DB11D0-4EC4-423A-B6B8-C50BDEAA8E4F}" srcOrd="1" destOrd="0" presId="urn:microsoft.com/office/officeart/2005/8/layout/hierarchy2"/>
    <dgm:cxn modelId="{0FB1084A-91E9-404B-A375-50C862F8F0FE}" type="presParOf" srcId="{DC3DD1AB-8A4E-4EF2-BD87-9A55E204D3A2}" destId="{908BF386-DF63-43D6-8F37-438AED34CB19}" srcOrd="8" destOrd="0" presId="urn:microsoft.com/office/officeart/2005/8/layout/hierarchy2"/>
    <dgm:cxn modelId="{E2769213-75A1-4508-8E88-349698B2FE62}" type="presParOf" srcId="{908BF386-DF63-43D6-8F37-438AED34CB19}" destId="{E4C5212F-F0D2-4735-93BB-89B5CDC017B4}" srcOrd="0" destOrd="0" presId="urn:microsoft.com/office/officeart/2005/8/layout/hierarchy2"/>
    <dgm:cxn modelId="{95179313-D6CB-4471-A4E0-2FDA142297D9}" type="presParOf" srcId="{DC3DD1AB-8A4E-4EF2-BD87-9A55E204D3A2}" destId="{4B0F23D3-D739-4ECC-988E-A82FA1E03268}" srcOrd="9" destOrd="0" presId="urn:microsoft.com/office/officeart/2005/8/layout/hierarchy2"/>
    <dgm:cxn modelId="{8884821D-3429-4BEA-8A81-6EBC0EEEB05F}" type="presParOf" srcId="{4B0F23D3-D739-4ECC-988E-A82FA1E03268}" destId="{F4723043-CE30-4622-89C9-FE242CA570F1}" srcOrd="0" destOrd="0" presId="urn:microsoft.com/office/officeart/2005/8/layout/hierarchy2"/>
    <dgm:cxn modelId="{64ED4935-A500-4AC2-9DF2-244548BE853F}" type="presParOf" srcId="{4B0F23D3-D739-4ECC-988E-A82FA1E03268}" destId="{2F66AF29-90D2-4571-AB6B-32A4BC3F7896}" srcOrd="1" destOrd="0" presId="urn:microsoft.com/office/officeart/2005/8/layout/hierarchy2"/>
    <dgm:cxn modelId="{FA6A5D51-25ED-4073-BC2A-4C9F03572354}" type="presParOf" srcId="{2F66AF29-90D2-4571-AB6B-32A4BC3F7896}" destId="{2C0548AF-6EAD-4D06-B837-4B2485B72CCB}" srcOrd="0" destOrd="0" presId="urn:microsoft.com/office/officeart/2005/8/layout/hierarchy2"/>
    <dgm:cxn modelId="{5886C9E8-87AD-4F2A-B9D6-7A262CAC6C2C}" type="presParOf" srcId="{2C0548AF-6EAD-4D06-B837-4B2485B72CCB}" destId="{93B3F2C4-BFFD-4042-8AAD-05877B8E202A}" srcOrd="0" destOrd="0" presId="urn:microsoft.com/office/officeart/2005/8/layout/hierarchy2"/>
    <dgm:cxn modelId="{983E0228-1130-4C3B-B4B4-7CCC254A38EB}" type="presParOf" srcId="{2F66AF29-90D2-4571-AB6B-32A4BC3F7896}" destId="{A3CC8A79-8031-452A-9AAA-F372D4858974}" srcOrd="1" destOrd="0" presId="urn:microsoft.com/office/officeart/2005/8/layout/hierarchy2"/>
    <dgm:cxn modelId="{4E98C9E3-A9E3-4251-8C06-B905A969763B}" type="presParOf" srcId="{A3CC8A79-8031-452A-9AAA-F372D4858974}" destId="{C648DA5A-A73C-4A7B-A94A-A5F781D3EB1E}" srcOrd="0" destOrd="0" presId="urn:microsoft.com/office/officeart/2005/8/layout/hierarchy2"/>
    <dgm:cxn modelId="{5F1B6FD8-F141-4FDC-8F7B-C45AB2C5F015}" type="presParOf" srcId="{A3CC8A79-8031-452A-9AAA-F372D4858974}" destId="{2FD31E0A-AC30-4BC3-95EF-1549AC638205}" srcOrd="1" destOrd="0" presId="urn:microsoft.com/office/officeart/2005/8/layout/hierarchy2"/>
    <dgm:cxn modelId="{3AEED0B4-0FE7-42E7-BFB9-E43C94342692}" type="presParOf" srcId="{DC3DD1AB-8A4E-4EF2-BD87-9A55E204D3A2}" destId="{508AA3D2-26AE-4CB7-8074-9EDF880DA702}" srcOrd="10" destOrd="0" presId="urn:microsoft.com/office/officeart/2005/8/layout/hierarchy2"/>
    <dgm:cxn modelId="{94379DA0-B64A-4220-82F4-8EDEBB0793AC}" type="presParOf" srcId="{508AA3D2-26AE-4CB7-8074-9EDF880DA702}" destId="{2E8D9FE3-CDD8-4266-902D-8C94ED51C695}" srcOrd="0" destOrd="0" presId="urn:microsoft.com/office/officeart/2005/8/layout/hierarchy2"/>
    <dgm:cxn modelId="{20555FCF-9F46-4096-85FF-CA5E9B323E6E}" type="presParOf" srcId="{DC3DD1AB-8A4E-4EF2-BD87-9A55E204D3A2}" destId="{8CBB2219-A0AB-490F-B1D5-3A6E4E2178E7}" srcOrd="11" destOrd="0" presId="urn:microsoft.com/office/officeart/2005/8/layout/hierarchy2"/>
    <dgm:cxn modelId="{FEAD18CE-1394-439D-8009-096747F69CBC}" type="presParOf" srcId="{8CBB2219-A0AB-490F-B1D5-3A6E4E2178E7}" destId="{108070A6-02C5-4039-995E-405F96D642D5}" srcOrd="0" destOrd="0" presId="urn:microsoft.com/office/officeart/2005/8/layout/hierarchy2"/>
    <dgm:cxn modelId="{94364216-C828-4316-AB81-2DC3191CDA84}" type="presParOf" srcId="{8CBB2219-A0AB-490F-B1D5-3A6E4E2178E7}" destId="{3B659009-6694-4375-BCC8-0F898D24FEBC}" srcOrd="1" destOrd="0" presId="urn:microsoft.com/office/officeart/2005/8/layout/hierarchy2"/>
    <dgm:cxn modelId="{6B850D0D-A12B-47F3-8A73-9D59D8FB53E8}" type="presParOf" srcId="{3B659009-6694-4375-BCC8-0F898D24FEBC}" destId="{DD88BF07-0A76-4EDB-8F56-844ED9F1D1F8}" srcOrd="0" destOrd="0" presId="urn:microsoft.com/office/officeart/2005/8/layout/hierarchy2"/>
    <dgm:cxn modelId="{9B554CBB-0794-4219-9818-862CA8CA8C04}" type="presParOf" srcId="{DD88BF07-0A76-4EDB-8F56-844ED9F1D1F8}" destId="{465E4B6D-C68B-444E-86A4-5D80FFAEEC36}" srcOrd="0" destOrd="0" presId="urn:microsoft.com/office/officeart/2005/8/layout/hierarchy2"/>
    <dgm:cxn modelId="{E4F662EA-B269-4BD6-838B-C18273C6A697}" type="presParOf" srcId="{3B659009-6694-4375-BCC8-0F898D24FEBC}" destId="{0B1094F4-4720-4AA2-9661-212F8F6967B2}" srcOrd="1" destOrd="0" presId="urn:microsoft.com/office/officeart/2005/8/layout/hierarchy2"/>
    <dgm:cxn modelId="{ABEFE371-DF15-44FB-B238-C839EFA9315B}" type="presParOf" srcId="{0B1094F4-4720-4AA2-9661-212F8F6967B2}" destId="{5B96B0D6-51B6-4017-99A7-0F967B5A2304}" srcOrd="0" destOrd="0" presId="urn:microsoft.com/office/officeart/2005/8/layout/hierarchy2"/>
    <dgm:cxn modelId="{1B85B250-57C4-485F-B03C-93C51D2D9BDA}" type="presParOf" srcId="{0B1094F4-4720-4AA2-9661-212F8F6967B2}" destId="{936787D7-F2F8-4148-8F22-8C8EB612A778}"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5A10AE-C299-4F90-AEC6-E3537C1E6228}" type="doc">
      <dgm:prSet loTypeId="urn:microsoft.com/office/officeart/2005/8/layout/hierarchy5" loCatId="hierarchy" qsTypeId="urn:microsoft.com/office/officeart/2005/8/quickstyle/simple5" qsCatId="simple" csTypeId="urn:microsoft.com/office/officeart/2005/8/colors/colorful4" csCatId="colorful" phldr="1"/>
      <dgm:spPr/>
      <dgm:t>
        <a:bodyPr/>
        <a:lstStyle/>
        <a:p>
          <a:endParaRPr lang="es-MX"/>
        </a:p>
      </dgm:t>
    </dgm:pt>
    <dgm:pt modelId="{0CD89251-BB4B-4083-B470-FFA385231D27}">
      <dgm:prSet/>
      <dgm:spPr/>
      <dgm:t>
        <a:bodyPr/>
        <a:lstStyle/>
        <a:p>
          <a:pPr rtl="0"/>
          <a:r>
            <a:rPr lang="es-MX" dirty="0" smtClean="0"/>
            <a:t>Violencia contra mujeres.</a:t>
          </a:r>
          <a:endParaRPr lang="es-MX" dirty="0"/>
        </a:p>
      </dgm:t>
    </dgm:pt>
    <dgm:pt modelId="{9DAC50C3-D59D-4BC4-BB00-80E1BCB08453}" type="parTrans" cxnId="{4666E6D2-E824-4D42-B0DB-5EDCF4261552}">
      <dgm:prSet/>
      <dgm:spPr/>
      <dgm:t>
        <a:bodyPr/>
        <a:lstStyle/>
        <a:p>
          <a:endParaRPr lang="es-MX"/>
        </a:p>
      </dgm:t>
    </dgm:pt>
    <dgm:pt modelId="{57462F97-47E3-4714-A297-5BA11DA2E494}" type="sibTrans" cxnId="{4666E6D2-E824-4D42-B0DB-5EDCF4261552}">
      <dgm:prSet/>
      <dgm:spPr/>
      <dgm:t>
        <a:bodyPr/>
        <a:lstStyle/>
        <a:p>
          <a:endParaRPr lang="es-MX"/>
        </a:p>
      </dgm:t>
    </dgm:pt>
    <dgm:pt modelId="{B1DB9C76-16BB-4A0F-99E5-C95731F471C3}">
      <dgm:prSet/>
      <dgm:spPr/>
      <dgm:t>
        <a:bodyPr/>
        <a:lstStyle/>
        <a:p>
          <a:pPr rtl="0"/>
          <a:r>
            <a:rPr lang="es-MX" dirty="0" smtClean="0"/>
            <a:t>1.¿Qué es violencia de género?</a:t>
          </a:r>
          <a:endParaRPr lang="es-MX" dirty="0"/>
        </a:p>
      </dgm:t>
    </dgm:pt>
    <dgm:pt modelId="{F245DBF3-606C-49D1-A71E-00896010D2C3}" type="parTrans" cxnId="{0187509A-D8E5-4E7E-93E1-4F435CD3B225}">
      <dgm:prSet/>
      <dgm:spPr/>
      <dgm:t>
        <a:bodyPr/>
        <a:lstStyle/>
        <a:p>
          <a:endParaRPr lang="es-MX"/>
        </a:p>
      </dgm:t>
    </dgm:pt>
    <dgm:pt modelId="{C8A12D77-8EF7-418E-BC3C-C6EC90694D76}" type="sibTrans" cxnId="{0187509A-D8E5-4E7E-93E1-4F435CD3B225}">
      <dgm:prSet/>
      <dgm:spPr/>
      <dgm:t>
        <a:bodyPr/>
        <a:lstStyle/>
        <a:p>
          <a:endParaRPr lang="es-MX"/>
        </a:p>
      </dgm:t>
    </dgm:pt>
    <dgm:pt modelId="{B9159595-5B7E-487C-B2E0-5114E2664281}">
      <dgm:prSet/>
      <dgm:spPr/>
      <dgm:t>
        <a:bodyPr/>
        <a:lstStyle/>
        <a:p>
          <a:pPr rtl="0"/>
          <a:r>
            <a:rPr lang="es-MX" dirty="0" smtClean="0"/>
            <a:t>1.1 Tipos de violencia</a:t>
          </a:r>
          <a:endParaRPr lang="es-MX" dirty="0"/>
        </a:p>
      </dgm:t>
    </dgm:pt>
    <dgm:pt modelId="{8DD75583-3C4D-4B9C-9C1E-B418C224C257}" type="parTrans" cxnId="{6D180D60-BECF-4581-8090-5C1D9BF05E04}">
      <dgm:prSet/>
      <dgm:spPr/>
      <dgm:t>
        <a:bodyPr/>
        <a:lstStyle/>
        <a:p>
          <a:endParaRPr lang="es-MX"/>
        </a:p>
      </dgm:t>
    </dgm:pt>
    <dgm:pt modelId="{0C12F310-431B-4BE4-9475-B448389A9595}" type="sibTrans" cxnId="{6D180D60-BECF-4581-8090-5C1D9BF05E04}">
      <dgm:prSet/>
      <dgm:spPr/>
      <dgm:t>
        <a:bodyPr/>
        <a:lstStyle/>
        <a:p>
          <a:endParaRPr lang="es-MX"/>
        </a:p>
      </dgm:t>
    </dgm:pt>
    <dgm:pt modelId="{0E022403-4A66-4AA4-981A-6508C9A0DD50}">
      <dgm:prSet/>
      <dgm:spPr/>
      <dgm:t>
        <a:bodyPr/>
        <a:lstStyle/>
        <a:p>
          <a:pPr rtl="0"/>
          <a:r>
            <a:rPr lang="es-MX" dirty="0" smtClean="0"/>
            <a:t>1.2 Relaciones de maltrato</a:t>
          </a:r>
          <a:endParaRPr lang="es-MX" dirty="0"/>
        </a:p>
      </dgm:t>
    </dgm:pt>
    <dgm:pt modelId="{F2B77F2D-8A53-495D-B23A-CF4C46E784BC}" type="parTrans" cxnId="{4BACD8FC-7890-4C1B-8927-4A8BDE4B73AD}">
      <dgm:prSet/>
      <dgm:spPr/>
      <dgm:t>
        <a:bodyPr/>
        <a:lstStyle/>
        <a:p>
          <a:endParaRPr lang="es-MX"/>
        </a:p>
      </dgm:t>
    </dgm:pt>
    <dgm:pt modelId="{D2C04F32-1487-4787-948A-4301188C69B5}" type="sibTrans" cxnId="{4BACD8FC-7890-4C1B-8927-4A8BDE4B73AD}">
      <dgm:prSet/>
      <dgm:spPr/>
      <dgm:t>
        <a:bodyPr/>
        <a:lstStyle/>
        <a:p>
          <a:endParaRPr lang="es-MX"/>
        </a:p>
      </dgm:t>
    </dgm:pt>
    <dgm:pt modelId="{54B7E7A9-8F88-4431-81A1-7DFC2B4362E1}">
      <dgm:prSet/>
      <dgm:spPr/>
      <dgm:t>
        <a:bodyPr/>
        <a:lstStyle/>
        <a:p>
          <a:pPr rtl="0"/>
          <a:r>
            <a:rPr lang="es-MX" dirty="0" smtClean="0"/>
            <a:t>1.3 El papel de la familia y la equidad</a:t>
          </a:r>
          <a:endParaRPr lang="es-MX" dirty="0"/>
        </a:p>
      </dgm:t>
    </dgm:pt>
    <dgm:pt modelId="{6C3227F8-689C-44CA-943F-B9E2D7583BE8}" type="parTrans" cxnId="{FF94811F-B57F-47B1-8B5A-E47DF461A8FD}">
      <dgm:prSet/>
      <dgm:spPr/>
      <dgm:t>
        <a:bodyPr/>
        <a:lstStyle/>
        <a:p>
          <a:endParaRPr lang="es-MX"/>
        </a:p>
      </dgm:t>
    </dgm:pt>
    <dgm:pt modelId="{78DCD550-2F41-4137-9DF1-6722C5B78675}" type="sibTrans" cxnId="{FF94811F-B57F-47B1-8B5A-E47DF461A8FD}">
      <dgm:prSet/>
      <dgm:spPr/>
      <dgm:t>
        <a:bodyPr/>
        <a:lstStyle/>
        <a:p>
          <a:endParaRPr lang="es-MX"/>
        </a:p>
      </dgm:t>
    </dgm:pt>
    <dgm:pt modelId="{C8726C9C-703F-48BD-8B17-E16258757B47}">
      <dgm:prSet/>
      <dgm:spPr/>
      <dgm:t>
        <a:bodyPr/>
        <a:lstStyle/>
        <a:p>
          <a:pPr rtl="0"/>
          <a:r>
            <a:rPr lang="es-MX" dirty="0" smtClean="0"/>
            <a:t>3.1 Función biológica</a:t>
          </a:r>
          <a:endParaRPr lang="es-MX" dirty="0"/>
        </a:p>
      </dgm:t>
    </dgm:pt>
    <dgm:pt modelId="{B3D0BA9B-710F-4B0E-B694-E9C88DD0F3E2}" type="parTrans" cxnId="{87D42343-D576-4282-9D7D-A2C561A570B2}">
      <dgm:prSet/>
      <dgm:spPr/>
      <dgm:t>
        <a:bodyPr/>
        <a:lstStyle/>
        <a:p>
          <a:endParaRPr lang="es-MX"/>
        </a:p>
      </dgm:t>
    </dgm:pt>
    <dgm:pt modelId="{4A2631EF-5AA7-4903-867A-E20B273E1BEE}" type="sibTrans" cxnId="{87D42343-D576-4282-9D7D-A2C561A570B2}">
      <dgm:prSet/>
      <dgm:spPr/>
      <dgm:t>
        <a:bodyPr/>
        <a:lstStyle/>
        <a:p>
          <a:endParaRPr lang="es-MX"/>
        </a:p>
      </dgm:t>
    </dgm:pt>
    <dgm:pt modelId="{2ED03799-8B6B-4727-BB83-3A6A345B51D0}">
      <dgm:prSet/>
      <dgm:spPr/>
      <dgm:t>
        <a:bodyPr/>
        <a:lstStyle/>
        <a:p>
          <a:pPr rtl="0"/>
          <a:r>
            <a:rPr lang="es-MX" dirty="0" smtClean="0"/>
            <a:t>3.2 Función económica</a:t>
          </a:r>
          <a:endParaRPr lang="es-MX" dirty="0"/>
        </a:p>
      </dgm:t>
    </dgm:pt>
    <dgm:pt modelId="{B82E18F7-F16B-4A32-A64F-B5D1C7AB9F1D}" type="parTrans" cxnId="{1F9902DE-0594-4204-A936-08331D053271}">
      <dgm:prSet/>
      <dgm:spPr/>
      <dgm:t>
        <a:bodyPr/>
        <a:lstStyle/>
        <a:p>
          <a:endParaRPr lang="es-MX"/>
        </a:p>
      </dgm:t>
    </dgm:pt>
    <dgm:pt modelId="{D27B9180-1C6F-41A7-9C3B-4E39FF29919A}" type="sibTrans" cxnId="{1F9902DE-0594-4204-A936-08331D053271}">
      <dgm:prSet/>
      <dgm:spPr/>
      <dgm:t>
        <a:bodyPr/>
        <a:lstStyle/>
        <a:p>
          <a:endParaRPr lang="es-MX"/>
        </a:p>
      </dgm:t>
    </dgm:pt>
    <dgm:pt modelId="{8FC78037-6D16-4358-995D-E2F30879CAEE}">
      <dgm:prSet/>
      <dgm:spPr/>
      <dgm:t>
        <a:bodyPr/>
        <a:lstStyle/>
        <a:p>
          <a:pPr rtl="0"/>
          <a:r>
            <a:rPr lang="es-MX" dirty="0" smtClean="0"/>
            <a:t>3.3 Función educativa- cultural</a:t>
          </a:r>
          <a:endParaRPr lang="es-MX" dirty="0"/>
        </a:p>
      </dgm:t>
    </dgm:pt>
    <dgm:pt modelId="{798B2447-2B89-4E24-BFF2-26D25F818DA8}" type="parTrans" cxnId="{70214CE7-0DCA-405E-95E3-CCED2A7D6D37}">
      <dgm:prSet/>
      <dgm:spPr/>
      <dgm:t>
        <a:bodyPr/>
        <a:lstStyle/>
        <a:p>
          <a:endParaRPr lang="es-MX"/>
        </a:p>
      </dgm:t>
    </dgm:pt>
    <dgm:pt modelId="{0BEBFC44-C93C-4764-93C1-65AF52B7574C}" type="sibTrans" cxnId="{70214CE7-0DCA-405E-95E3-CCED2A7D6D37}">
      <dgm:prSet/>
      <dgm:spPr/>
      <dgm:t>
        <a:bodyPr/>
        <a:lstStyle/>
        <a:p>
          <a:endParaRPr lang="es-MX"/>
        </a:p>
      </dgm:t>
    </dgm:pt>
    <dgm:pt modelId="{4CA17987-EC5B-4E9E-9EE5-91F8473EE955}">
      <dgm:prSet/>
      <dgm:spPr/>
      <dgm:t>
        <a:bodyPr/>
        <a:lstStyle/>
        <a:p>
          <a:pPr rtl="0"/>
          <a:r>
            <a:rPr lang="es-MX" dirty="0" smtClean="0"/>
            <a:t>3.4 Funciones de crianza</a:t>
          </a:r>
          <a:endParaRPr lang="es-MX" dirty="0"/>
        </a:p>
      </dgm:t>
    </dgm:pt>
    <dgm:pt modelId="{DD47FA18-8282-4424-B916-09B841D7EC14}" type="parTrans" cxnId="{575D602B-DF6F-49E3-BFA2-5BE9A4B82B1F}">
      <dgm:prSet/>
      <dgm:spPr/>
      <dgm:t>
        <a:bodyPr/>
        <a:lstStyle/>
        <a:p>
          <a:endParaRPr lang="es-MX"/>
        </a:p>
      </dgm:t>
    </dgm:pt>
    <dgm:pt modelId="{36A20EEE-1B89-4487-B579-CB5C54A14D9D}" type="sibTrans" cxnId="{575D602B-DF6F-49E3-BFA2-5BE9A4B82B1F}">
      <dgm:prSet/>
      <dgm:spPr/>
      <dgm:t>
        <a:bodyPr/>
        <a:lstStyle/>
        <a:p>
          <a:endParaRPr lang="es-MX"/>
        </a:p>
      </dgm:t>
    </dgm:pt>
    <dgm:pt modelId="{3037B385-33B0-49CF-BE00-D337E8D6830C}">
      <dgm:prSet/>
      <dgm:spPr/>
      <dgm:t>
        <a:bodyPr/>
        <a:lstStyle/>
        <a:p>
          <a:pPr rtl="0"/>
          <a:r>
            <a:rPr lang="es-MX" dirty="0" smtClean="0"/>
            <a:t>3.5 Funciones de culturalización y sociabilización.</a:t>
          </a:r>
          <a:endParaRPr lang="es-MX" dirty="0"/>
        </a:p>
      </dgm:t>
    </dgm:pt>
    <dgm:pt modelId="{D7F8593C-91A3-4D10-929A-B557A8357CD6}" type="parTrans" cxnId="{F6BCFE8F-FC4D-4DD4-A173-B4A348144AF2}">
      <dgm:prSet/>
      <dgm:spPr/>
      <dgm:t>
        <a:bodyPr/>
        <a:lstStyle/>
        <a:p>
          <a:endParaRPr lang="es-MX"/>
        </a:p>
      </dgm:t>
    </dgm:pt>
    <dgm:pt modelId="{DE8211B3-A9F0-4B1E-AFEE-304E50A34604}" type="sibTrans" cxnId="{F6BCFE8F-FC4D-4DD4-A173-B4A348144AF2}">
      <dgm:prSet/>
      <dgm:spPr/>
      <dgm:t>
        <a:bodyPr/>
        <a:lstStyle/>
        <a:p>
          <a:endParaRPr lang="es-MX"/>
        </a:p>
      </dgm:t>
    </dgm:pt>
    <dgm:pt modelId="{FC008498-75A8-47F1-B2F5-C4658DF06B75}">
      <dgm:prSet/>
      <dgm:spPr/>
      <dgm:t>
        <a:bodyPr/>
        <a:lstStyle/>
        <a:p>
          <a:r>
            <a:rPr lang="es-MX" dirty="0" smtClean="0"/>
            <a:t>1.2.1 ¿Quienes son  los hombres maltratadores?</a:t>
          </a:r>
          <a:endParaRPr lang="es-MX" dirty="0"/>
        </a:p>
      </dgm:t>
    </dgm:pt>
    <dgm:pt modelId="{22D54F93-26B8-49F4-BCB5-1FE82E6DBFA1}" type="parTrans" cxnId="{4E1C1A21-268B-4687-A4E6-DCD8C62E6FC7}">
      <dgm:prSet/>
      <dgm:spPr/>
      <dgm:t>
        <a:bodyPr/>
        <a:lstStyle/>
        <a:p>
          <a:endParaRPr lang="es-MX"/>
        </a:p>
      </dgm:t>
    </dgm:pt>
    <dgm:pt modelId="{D24DACF6-6F07-413E-810B-79E99F7D5BA1}" type="sibTrans" cxnId="{4E1C1A21-268B-4687-A4E6-DCD8C62E6FC7}">
      <dgm:prSet/>
      <dgm:spPr/>
      <dgm:t>
        <a:bodyPr/>
        <a:lstStyle/>
        <a:p>
          <a:endParaRPr lang="es-MX"/>
        </a:p>
      </dgm:t>
    </dgm:pt>
    <dgm:pt modelId="{D8999B8E-D030-471B-963B-EADA75FA0A28}">
      <dgm:prSet/>
      <dgm:spPr/>
      <dgm:t>
        <a:bodyPr/>
        <a:lstStyle/>
        <a:p>
          <a:r>
            <a:rPr lang="es-MX" dirty="0" smtClean="0"/>
            <a:t>1.1.1 Violencia física y sexual</a:t>
          </a:r>
          <a:endParaRPr lang="es-MX" dirty="0"/>
        </a:p>
      </dgm:t>
    </dgm:pt>
    <dgm:pt modelId="{AA74F4D6-D458-403E-BBD8-3D865593C540}" type="parTrans" cxnId="{7DE78656-E1DF-4885-AD27-62E10DAE4633}">
      <dgm:prSet/>
      <dgm:spPr/>
      <dgm:t>
        <a:bodyPr/>
        <a:lstStyle/>
        <a:p>
          <a:endParaRPr lang="es-MX"/>
        </a:p>
      </dgm:t>
    </dgm:pt>
    <dgm:pt modelId="{F85A6250-12BF-4F6A-B636-EABE02C0285F}" type="sibTrans" cxnId="{7DE78656-E1DF-4885-AD27-62E10DAE4633}">
      <dgm:prSet/>
      <dgm:spPr/>
      <dgm:t>
        <a:bodyPr/>
        <a:lstStyle/>
        <a:p>
          <a:endParaRPr lang="es-MX"/>
        </a:p>
      </dgm:t>
    </dgm:pt>
    <dgm:pt modelId="{5F5984C4-343B-41BC-9053-699EA2C6E611}">
      <dgm:prSet/>
      <dgm:spPr/>
      <dgm:t>
        <a:bodyPr/>
        <a:lstStyle/>
        <a:p>
          <a:r>
            <a:rPr lang="es-MX" dirty="0" smtClean="0"/>
            <a:t>1.1.2. Violencia económica, patrimonial</a:t>
          </a:r>
          <a:endParaRPr lang="es-MX" dirty="0"/>
        </a:p>
      </dgm:t>
    </dgm:pt>
    <dgm:pt modelId="{A2AED455-9EB3-4D49-B6DE-ABA58829EBFE}" type="parTrans" cxnId="{381A0CED-0475-45F0-8246-61EB9C6CB815}">
      <dgm:prSet/>
      <dgm:spPr/>
      <dgm:t>
        <a:bodyPr/>
        <a:lstStyle/>
        <a:p>
          <a:endParaRPr lang="es-MX"/>
        </a:p>
      </dgm:t>
    </dgm:pt>
    <dgm:pt modelId="{AE52E581-EBF1-4DDD-8299-1976B8DD338B}" type="sibTrans" cxnId="{381A0CED-0475-45F0-8246-61EB9C6CB815}">
      <dgm:prSet/>
      <dgm:spPr/>
      <dgm:t>
        <a:bodyPr/>
        <a:lstStyle/>
        <a:p>
          <a:endParaRPr lang="es-MX"/>
        </a:p>
      </dgm:t>
    </dgm:pt>
    <dgm:pt modelId="{0A0688D6-EA4A-47D8-BAE5-FD5DEB4BCB9E}">
      <dgm:prSet/>
      <dgm:spPr/>
      <dgm:t>
        <a:bodyPr/>
        <a:lstStyle/>
        <a:p>
          <a:r>
            <a:rPr lang="es-MX" dirty="0" smtClean="0"/>
            <a:t>1.1.3 Violencia emocional</a:t>
          </a:r>
          <a:endParaRPr lang="es-MX" dirty="0"/>
        </a:p>
      </dgm:t>
    </dgm:pt>
    <dgm:pt modelId="{968F6D4F-9E77-4917-9DD3-B799A580B549}" type="parTrans" cxnId="{67544064-DC6B-4D77-81B1-2ACACCEE95EC}">
      <dgm:prSet/>
      <dgm:spPr/>
      <dgm:t>
        <a:bodyPr/>
        <a:lstStyle/>
        <a:p>
          <a:endParaRPr lang="es-MX"/>
        </a:p>
      </dgm:t>
    </dgm:pt>
    <dgm:pt modelId="{E0672D60-FDA4-434C-8057-4C7F59A4B3B1}" type="sibTrans" cxnId="{67544064-DC6B-4D77-81B1-2ACACCEE95EC}">
      <dgm:prSet/>
      <dgm:spPr/>
      <dgm:t>
        <a:bodyPr/>
        <a:lstStyle/>
        <a:p>
          <a:endParaRPr lang="es-MX"/>
        </a:p>
      </dgm:t>
    </dgm:pt>
    <dgm:pt modelId="{A2413DCA-AAAD-43F4-B396-22C4E43AF408}">
      <dgm:prSet/>
      <dgm:spPr/>
      <dgm:t>
        <a:bodyPr/>
        <a:lstStyle/>
        <a:p>
          <a:r>
            <a:rPr lang="es-MX" dirty="0" smtClean="0"/>
            <a:t>¿Cómo se comportan los maltratadores?</a:t>
          </a:r>
          <a:endParaRPr lang="es-MX" dirty="0"/>
        </a:p>
      </dgm:t>
    </dgm:pt>
    <dgm:pt modelId="{E79DB716-8DD4-492D-A8D0-2F11EA1DF498}" type="parTrans" cxnId="{7F07E76B-3049-4323-89E2-9C8BB8B6EFA9}">
      <dgm:prSet/>
      <dgm:spPr/>
      <dgm:t>
        <a:bodyPr/>
        <a:lstStyle/>
        <a:p>
          <a:endParaRPr lang="es-MX"/>
        </a:p>
      </dgm:t>
    </dgm:pt>
    <dgm:pt modelId="{1168F6D4-42B0-4DEC-9BD0-A325C90E3076}" type="sibTrans" cxnId="{7F07E76B-3049-4323-89E2-9C8BB8B6EFA9}">
      <dgm:prSet/>
      <dgm:spPr/>
      <dgm:t>
        <a:bodyPr/>
        <a:lstStyle/>
        <a:p>
          <a:endParaRPr lang="es-MX"/>
        </a:p>
      </dgm:t>
    </dgm:pt>
    <dgm:pt modelId="{87F60667-38CF-47A3-B27F-7616558BCD58}">
      <dgm:prSet/>
      <dgm:spPr/>
      <dgm:t>
        <a:bodyPr/>
        <a:lstStyle/>
        <a:p>
          <a:r>
            <a:rPr lang="es-MX" dirty="0" smtClean="0"/>
            <a:t>¿Por qué mantienen la relación?</a:t>
          </a:r>
          <a:endParaRPr lang="es-MX" dirty="0"/>
        </a:p>
      </dgm:t>
    </dgm:pt>
    <dgm:pt modelId="{84CB7F5E-C515-4743-B345-12885A8B2460}" type="parTrans" cxnId="{2057F1D6-CC3D-4927-A131-F34FF08D7F43}">
      <dgm:prSet/>
      <dgm:spPr/>
      <dgm:t>
        <a:bodyPr/>
        <a:lstStyle/>
        <a:p>
          <a:endParaRPr lang="es-MX"/>
        </a:p>
      </dgm:t>
    </dgm:pt>
    <dgm:pt modelId="{A4388650-CF1A-4099-93C7-E3EB8CC3B08B}" type="sibTrans" cxnId="{2057F1D6-CC3D-4927-A131-F34FF08D7F43}">
      <dgm:prSet/>
      <dgm:spPr/>
      <dgm:t>
        <a:bodyPr/>
        <a:lstStyle/>
        <a:p>
          <a:endParaRPr lang="es-MX"/>
        </a:p>
      </dgm:t>
    </dgm:pt>
    <dgm:pt modelId="{77D393A2-BE55-4CB0-AA8E-BD157D142D0D}">
      <dgm:prSet/>
      <dgm:spPr/>
      <dgm:t>
        <a:bodyPr/>
        <a:lstStyle/>
        <a:p>
          <a:r>
            <a:rPr lang="es-MX" dirty="0" smtClean="0"/>
            <a:t>El papel de la escuela ante la violencia de género</a:t>
          </a:r>
          <a:endParaRPr lang="es-MX" dirty="0"/>
        </a:p>
      </dgm:t>
    </dgm:pt>
    <dgm:pt modelId="{412FDF0B-223E-45F1-A134-84C9FEC17CBA}" type="parTrans" cxnId="{BD6A2B88-EB99-4DB5-B1A7-DD46055FA55B}">
      <dgm:prSet/>
      <dgm:spPr/>
      <dgm:t>
        <a:bodyPr/>
        <a:lstStyle/>
        <a:p>
          <a:endParaRPr lang="es-MX"/>
        </a:p>
      </dgm:t>
    </dgm:pt>
    <dgm:pt modelId="{A8709DFF-7D67-4E06-B7EE-E64913490D04}" type="sibTrans" cxnId="{BD6A2B88-EB99-4DB5-B1A7-DD46055FA55B}">
      <dgm:prSet/>
      <dgm:spPr/>
      <dgm:t>
        <a:bodyPr/>
        <a:lstStyle/>
        <a:p>
          <a:endParaRPr lang="es-MX"/>
        </a:p>
      </dgm:t>
    </dgm:pt>
    <dgm:pt modelId="{30215BB4-29A3-4270-BAB0-25F381D0A71E}">
      <dgm:prSet/>
      <dgm:spPr/>
      <dgm:t>
        <a:bodyPr/>
        <a:lstStyle/>
        <a:p>
          <a:r>
            <a:rPr lang="es-MX" dirty="0" smtClean="0"/>
            <a:t>Educar y fomentar la equidad de género</a:t>
          </a:r>
          <a:endParaRPr lang="es-MX" dirty="0"/>
        </a:p>
      </dgm:t>
    </dgm:pt>
    <dgm:pt modelId="{50BCDCF4-8885-4DC6-96CF-E4E2CC5A3AAB}" type="parTrans" cxnId="{43D63DFB-27FE-4E44-89BD-2A7A125DF731}">
      <dgm:prSet/>
      <dgm:spPr/>
      <dgm:t>
        <a:bodyPr/>
        <a:lstStyle/>
        <a:p>
          <a:endParaRPr lang="es-MX"/>
        </a:p>
      </dgm:t>
    </dgm:pt>
    <dgm:pt modelId="{9BCAB70E-10D1-4E87-8592-78DD1DC81C3E}" type="sibTrans" cxnId="{43D63DFB-27FE-4E44-89BD-2A7A125DF731}">
      <dgm:prSet/>
      <dgm:spPr/>
      <dgm:t>
        <a:bodyPr/>
        <a:lstStyle/>
        <a:p>
          <a:endParaRPr lang="es-MX"/>
        </a:p>
      </dgm:t>
    </dgm:pt>
    <dgm:pt modelId="{F341CAE4-C886-41E4-89BC-FA1BD66DC465}">
      <dgm:prSet/>
      <dgm:spPr/>
      <dgm:t>
        <a:bodyPr/>
        <a:lstStyle/>
        <a:p>
          <a:r>
            <a:rPr lang="es-MX" dirty="0" smtClean="0"/>
            <a:t>Planes de convivencia sustentados en equidad de género</a:t>
          </a:r>
          <a:endParaRPr lang="es-MX" dirty="0"/>
        </a:p>
      </dgm:t>
    </dgm:pt>
    <dgm:pt modelId="{5DDAFDC5-C9E7-4E1F-ABC6-F980C40E48DD}" type="parTrans" cxnId="{1B22D9BC-5BAA-4CEB-BD6F-C36CA7B2E6D9}">
      <dgm:prSet/>
      <dgm:spPr/>
      <dgm:t>
        <a:bodyPr/>
        <a:lstStyle/>
        <a:p>
          <a:endParaRPr lang="es-MX"/>
        </a:p>
      </dgm:t>
    </dgm:pt>
    <dgm:pt modelId="{E29E7977-175B-4ECD-98DF-68D0994A9BF9}" type="sibTrans" cxnId="{1B22D9BC-5BAA-4CEB-BD6F-C36CA7B2E6D9}">
      <dgm:prSet/>
      <dgm:spPr/>
      <dgm:t>
        <a:bodyPr/>
        <a:lstStyle/>
        <a:p>
          <a:endParaRPr lang="es-MX"/>
        </a:p>
      </dgm:t>
    </dgm:pt>
    <dgm:pt modelId="{01D7DEC1-FCBE-4576-A245-F51407A26BFA}">
      <dgm:prSet/>
      <dgm:spPr/>
      <dgm:t>
        <a:bodyPr/>
        <a:lstStyle/>
        <a:p>
          <a:r>
            <a:rPr lang="es-MX" dirty="0" smtClean="0"/>
            <a:t>Señalar estereotipos de genero y discriminación de la mujer.</a:t>
          </a:r>
          <a:endParaRPr lang="es-MX" dirty="0"/>
        </a:p>
      </dgm:t>
    </dgm:pt>
    <dgm:pt modelId="{8FFB298A-9D23-4534-A18F-F8F5F7329199}" type="parTrans" cxnId="{280E6DAE-9979-4D4C-98FC-B1E4470979E3}">
      <dgm:prSet/>
      <dgm:spPr/>
      <dgm:t>
        <a:bodyPr/>
        <a:lstStyle/>
        <a:p>
          <a:endParaRPr lang="es-MX"/>
        </a:p>
      </dgm:t>
    </dgm:pt>
    <dgm:pt modelId="{AD5BF097-A40A-4A3B-8B59-BDABC90DB036}" type="sibTrans" cxnId="{280E6DAE-9979-4D4C-98FC-B1E4470979E3}">
      <dgm:prSet/>
      <dgm:spPr/>
      <dgm:t>
        <a:bodyPr/>
        <a:lstStyle/>
        <a:p>
          <a:endParaRPr lang="es-MX"/>
        </a:p>
      </dgm:t>
    </dgm:pt>
    <dgm:pt modelId="{D555AF20-30ED-4DAC-A16F-EECEB2D6CC1A}" type="pres">
      <dgm:prSet presAssocID="{E75A10AE-C299-4F90-AEC6-E3537C1E6228}" presName="mainComposite" presStyleCnt="0">
        <dgm:presLayoutVars>
          <dgm:chPref val="1"/>
          <dgm:dir/>
          <dgm:animOne val="branch"/>
          <dgm:animLvl val="lvl"/>
          <dgm:resizeHandles val="exact"/>
        </dgm:presLayoutVars>
      </dgm:prSet>
      <dgm:spPr/>
      <dgm:t>
        <a:bodyPr/>
        <a:lstStyle/>
        <a:p>
          <a:endParaRPr lang="es-MX"/>
        </a:p>
      </dgm:t>
    </dgm:pt>
    <dgm:pt modelId="{49D439B1-A1DE-41CA-AA41-3D236E1C70DF}" type="pres">
      <dgm:prSet presAssocID="{E75A10AE-C299-4F90-AEC6-E3537C1E6228}" presName="hierFlow" presStyleCnt="0"/>
      <dgm:spPr/>
      <dgm:t>
        <a:bodyPr/>
        <a:lstStyle/>
        <a:p>
          <a:endParaRPr lang="es-MX"/>
        </a:p>
      </dgm:t>
    </dgm:pt>
    <dgm:pt modelId="{B3461FBD-C80D-4340-AEB6-FEB1D369A362}" type="pres">
      <dgm:prSet presAssocID="{E75A10AE-C299-4F90-AEC6-E3537C1E6228}" presName="hierChild1" presStyleCnt="0">
        <dgm:presLayoutVars>
          <dgm:chPref val="1"/>
          <dgm:animOne val="branch"/>
          <dgm:animLvl val="lvl"/>
        </dgm:presLayoutVars>
      </dgm:prSet>
      <dgm:spPr/>
      <dgm:t>
        <a:bodyPr/>
        <a:lstStyle/>
        <a:p>
          <a:endParaRPr lang="es-MX"/>
        </a:p>
      </dgm:t>
    </dgm:pt>
    <dgm:pt modelId="{89CA398F-A15F-4DAD-BAD6-09AEA3E444FE}" type="pres">
      <dgm:prSet presAssocID="{0CD89251-BB4B-4083-B470-FFA385231D27}" presName="Name17" presStyleCnt="0"/>
      <dgm:spPr/>
      <dgm:t>
        <a:bodyPr/>
        <a:lstStyle/>
        <a:p>
          <a:endParaRPr lang="es-MX"/>
        </a:p>
      </dgm:t>
    </dgm:pt>
    <dgm:pt modelId="{EF3BBFB5-88A8-45C0-BCCE-13146B384FF6}" type="pres">
      <dgm:prSet presAssocID="{0CD89251-BB4B-4083-B470-FFA385231D27}" presName="level1Shape" presStyleLbl="node0" presStyleIdx="0" presStyleCnt="1">
        <dgm:presLayoutVars>
          <dgm:chPref val="3"/>
        </dgm:presLayoutVars>
      </dgm:prSet>
      <dgm:spPr/>
      <dgm:t>
        <a:bodyPr/>
        <a:lstStyle/>
        <a:p>
          <a:endParaRPr lang="es-MX"/>
        </a:p>
      </dgm:t>
    </dgm:pt>
    <dgm:pt modelId="{54B5B924-C84B-44CE-99FB-2715446CA213}" type="pres">
      <dgm:prSet presAssocID="{0CD89251-BB4B-4083-B470-FFA385231D27}" presName="hierChild2" presStyleCnt="0"/>
      <dgm:spPr/>
      <dgm:t>
        <a:bodyPr/>
        <a:lstStyle/>
        <a:p>
          <a:endParaRPr lang="es-MX"/>
        </a:p>
      </dgm:t>
    </dgm:pt>
    <dgm:pt modelId="{EC72B9E3-1C67-4F12-AE6E-74E898A45782}" type="pres">
      <dgm:prSet presAssocID="{F245DBF3-606C-49D1-A71E-00896010D2C3}" presName="Name25" presStyleLbl="parChTrans1D2" presStyleIdx="0" presStyleCnt="2"/>
      <dgm:spPr/>
      <dgm:t>
        <a:bodyPr/>
        <a:lstStyle/>
        <a:p>
          <a:endParaRPr lang="es-MX"/>
        </a:p>
      </dgm:t>
    </dgm:pt>
    <dgm:pt modelId="{9856C9CE-FEEF-4498-B135-CC9BDADC060F}" type="pres">
      <dgm:prSet presAssocID="{F245DBF3-606C-49D1-A71E-00896010D2C3}" presName="connTx" presStyleLbl="parChTrans1D2" presStyleIdx="0" presStyleCnt="2"/>
      <dgm:spPr/>
      <dgm:t>
        <a:bodyPr/>
        <a:lstStyle/>
        <a:p>
          <a:endParaRPr lang="es-MX"/>
        </a:p>
      </dgm:t>
    </dgm:pt>
    <dgm:pt modelId="{E16AE07C-A903-494C-8886-94778D5A83EF}" type="pres">
      <dgm:prSet presAssocID="{B1DB9C76-16BB-4A0F-99E5-C95731F471C3}" presName="Name30" presStyleCnt="0"/>
      <dgm:spPr/>
      <dgm:t>
        <a:bodyPr/>
        <a:lstStyle/>
        <a:p>
          <a:endParaRPr lang="es-MX"/>
        </a:p>
      </dgm:t>
    </dgm:pt>
    <dgm:pt modelId="{B5CAB0D2-413B-4D9D-86B3-1440C3251440}" type="pres">
      <dgm:prSet presAssocID="{B1DB9C76-16BB-4A0F-99E5-C95731F471C3}" presName="level2Shape" presStyleLbl="node2" presStyleIdx="0" presStyleCnt="2"/>
      <dgm:spPr/>
      <dgm:t>
        <a:bodyPr/>
        <a:lstStyle/>
        <a:p>
          <a:endParaRPr lang="es-MX"/>
        </a:p>
      </dgm:t>
    </dgm:pt>
    <dgm:pt modelId="{EAD3779D-E364-4BB8-84DE-E1B9563B8D3A}" type="pres">
      <dgm:prSet presAssocID="{B1DB9C76-16BB-4A0F-99E5-C95731F471C3}" presName="hierChild3" presStyleCnt="0"/>
      <dgm:spPr/>
      <dgm:t>
        <a:bodyPr/>
        <a:lstStyle/>
        <a:p>
          <a:endParaRPr lang="es-MX"/>
        </a:p>
      </dgm:t>
    </dgm:pt>
    <dgm:pt modelId="{094E0F6F-276C-4174-8221-F580F5C1BE3D}" type="pres">
      <dgm:prSet presAssocID="{8DD75583-3C4D-4B9C-9C1E-B418C224C257}" presName="Name25" presStyleLbl="parChTrans1D3" presStyleIdx="0" presStyleCnt="6"/>
      <dgm:spPr/>
      <dgm:t>
        <a:bodyPr/>
        <a:lstStyle/>
        <a:p>
          <a:endParaRPr lang="es-MX"/>
        </a:p>
      </dgm:t>
    </dgm:pt>
    <dgm:pt modelId="{EE95DBB1-0C36-491B-B3A1-5926069DB87D}" type="pres">
      <dgm:prSet presAssocID="{8DD75583-3C4D-4B9C-9C1E-B418C224C257}" presName="connTx" presStyleLbl="parChTrans1D3" presStyleIdx="0" presStyleCnt="6"/>
      <dgm:spPr/>
      <dgm:t>
        <a:bodyPr/>
        <a:lstStyle/>
        <a:p>
          <a:endParaRPr lang="es-MX"/>
        </a:p>
      </dgm:t>
    </dgm:pt>
    <dgm:pt modelId="{A34F8A0A-EAC1-4153-B127-4BF033617742}" type="pres">
      <dgm:prSet presAssocID="{B9159595-5B7E-487C-B2E0-5114E2664281}" presName="Name30" presStyleCnt="0"/>
      <dgm:spPr/>
      <dgm:t>
        <a:bodyPr/>
        <a:lstStyle/>
        <a:p>
          <a:endParaRPr lang="es-MX"/>
        </a:p>
      </dgm:t>
    </dgm:pt>
    <dgm:pt modelId="{D2B30F1E-5915-40E0-8B03-B692B0889A1C}" type="pres">
      <dgm:prSet presAssocID="{B9159595-5B7E-487C-B2E0-5114E2664281}" presName="level2Shape" presStyleLbl="node3" presStyleIdx="0" presStyleCnt="6"/>
      <dgm:spPr/>
      <dgm:t>
        <a:bodyPr/>
        <a:lstStyle/>
        <a:p>
          <a:endParaRPr lang="es-MX"/>
        </a:p>
      </dgm:t>
    </dgm:pt>
    <dgm:pt modelId="{651195FF-76F2-4EF2-9CEB-DF47EA202CD2}" type="pres">
      <dgm:prSet presAssocID="{B9159595-5B7E-487C-B2E0-5114E2664281}" presName="hierChild3" presStyleCnt="0"/>
      <dgm:spPr/>
      <dgm:t>
        <a:bodyPr/>
        <a:lstStyle/>
        <a:p>
          <a:endParaRPr lang="es-MX"/>
        </a:p>
      </dgm:t>
    </dgm:pt>
    <dgm:pt modelId="{ED2765BF-6C32-4881-B94D-0A1B15CBB67F}" type="pres">
      <dgm:prSet presAssocID="{AA74F4D6-D458-403E-BBD8-3D865593C540}" presName="Name25" presStyleLbl="parChTrans1D4" presStyleIdx="0" presStyleCnt="11"/>
      <dgm:spPr/>
      <dgm:t>
        <a:bodyPr/>
        <a:lstStyle/>
        <a:p>
          <a:endParaRPr lang="es-MX"/>
        </a:p>
      </dgm:t>
    </dgm:pt>
    <dgm:pt modelId="{6FEFE321-F20F-4884-86BA-98E0B66B381A}" type="pres">
      <dgm:prSet presAssocID="{AA74F4D6-D458-403E-BBD8-3D865593C540}" presName="connTx" presStyleLbl="parChTrans1D4" presStyleIdx="0" presStyleCnt="11"/>
      <dgm:spPr/>
      <dgm:t>
        <a:bodyPr/>
        <a:lstStyle/>
        <a:p>
          <a:endParaRPr lang="es-MX"/>
        </a:p>
      </dgm:t>
    </dgm:pt>
    <dgm:pt modelId="{C02D570C-7BA8-403B-B5A1-107011EA64A9}" type="pres">
      <dgm:prSet presAssocID="{D8999B8E-D030-471B-963B-EADA75FA0A28}" presName="Name30" presStyleCnt="0"/>
      <dgm:spPr/>
      <dgm:t>
        <a:bodyPr/>
        <a:lstStyle/>
        <a:p>
          <a:endParaRPr lang="es-MX"/>
        </a:p>
      </dgm:t>
    </dgm:pt>
    <dgm:pt modelId="{D34F253C-9532-4AB2-B3BB-113E02436B5B}" type="pres">
      <dgm:prSet presAssocID="{D8999B8E-D030-471B-963B-EADA75FA0A28}" presName="level2Shape" presStyleLbl="node4" presStyleIdx="0" presStyleCnt="11"/>
      <dgm:spPr/>
      <dgm:t>
        <a:bodyPr/>
        <a:lstStyle/>
        <a:p>
          <a:endParaRPr lang="es-MX"/>
        </a:p>
      </dgm:t>
    </dgm:pt>
    <dgm:pt modelId="{36DFAA61-66FA-4E46-A7CA-6DF612AA7D12}" type="pres">
      <dgm:prSet presAssocID="{D8999B8E-D030-471B-963B-EADA75FA0A28}" presName="hierChild3" presStyleCnt="0"/>
      <dgm:spPr/>
      <dgm:t>
        <a:bodyPr/>
        <a:lstStyle/>
        <a:p>
          <a:endParaRPr lang="es-MX"/>
        </a:p>
      </dgm:t>
    </dgm:pt>
    <dgm:pt modelId="{4DABA0A0-9A5F-487C-985B-E9C9BAEDB9C8}" type="pres">
      <dgm:prSet presAssocID="{A2AED455-9EB3-4D49-B6DE-ABA58829EBFE}" presName="Name25" presStyleLbl="parChTrans1D4" presStyleIdx="1" presStyleCnt="11"/>
      <dgm:spPr/>
      <dgm:t>
        <a:bodyPr/>
        <a:lstStyle/>
        <a:p>
          <a:endParaRPr lang="es-MX"/>
        </a:p>
      </dgm:t>
    </dgm:pt>
    <dgm:pt modelId="{0908BD0D-2DE2-445F-BC55-7EC74770688B}" type="pres">
      <dgm:prSet presAssocID="{A2AED455-9EB3-4D49-B6DE-ABA58829EBFE}" presName="connTx" presStyleLbl="parChTrans1D4" presStyleIdx="1" presStyleCnt="11"/>
      <dgm:spPr/>
      <dgm:t>
        <a:bodyPr/>
        <a:lstStyle/>
        <a:p>
          <a:endParaRPr lang="es-MX"/>
        </a:p>
      </dgm:t>
    </dgm:pt>
    <dgm:pt modelId="{1803B58E-7A4A-4F30-BE4C-0BC6BA3E4486}" type="pres">
      <dgm:prSet presAssocID="{5F5984C4-343B-41BC-9053-699EA2C6E611}" presName="Name30" presStyleCnt="0"/>
      <dgm:spPr/>
      <dgm:t>
        <a:bodyPr/>
        <a:lstStyle/>
        <a:p>
          <a:endParaRPr lang="es-MX"/>
        </a:p>
      </dgm:t>
    </dgm:pt>
    <dgm:pt modelId="{25266B53-AC17-4EA6-A07A-D46BDB3CDBAC}" type="pres">
      <dgm:prSet presAssocID="{5F5984C4-343B-41BC-9053-699EA2C6E611}" presName="level2Shape" presStyleLbl="node4" presStyleIdx="1" presStyleCnt="11"/>
      <dgm:spPr/>
      <dgm:t>
        <a:bodyPr/>
        <a:lstStyle/>
        <a:p>
          <a:endParaRPr lang="es-MX"/>
        </a:p>
      </dgm:t>
    </dgm:pt>
    <dgm:pt modelId="{8C8DD090-1942-4E32-8F4E-4A8665315B3C}" type="pres">
      <dgm:prSet presAssocID="{5F5984C4-343B-41BC-9053-699EA2C6E611}" presName="hierChild3" presStyleCnt="0"/>
      <dgm:spPr/>
      <dgm:t>
        <a:bodyPr/>
        <a:lstStyle/>
        <a:p>
          <a:endParaRPr lang="es-MX"/>
        </a:p>
      </dgm:t>
    </dgm:pt>
    <dgm:pt modelId="{D4CD5281-2B63-40E4-BF27-1789F0E82206}" type="pres">
      <dgm:prSet presAssocID="{968F6D4F-9E77-4917-9DD3-B799A580B549}" presName="Name25" presStyleLbl="parChTrans1D4" presStyleIdx="2" presStyleCnt="11"/>
      <dgm:spPr/>
      <dgm:t>
        <a:bodyPr/>
        <a:lstStyle/>
        <a:p>
          <a:endParaRPr lang="es-MX"/>
        </a:p>
      </dgm:t>
    </dgm:pt>
    <dgm:pt modelId="{DB2C93B7-C45E-4CFA-8BBB-056F4B6D431F}" type="pres">
      <dgm:prSet presAssocID="{968F6D4F-9E77-4917-9DD3-B799A580B549}" presName="connTx" presStyleLbl="parChTrans1D4" presStyleIdx="2" presStyleCnt="11"/>
      <dgm:spPr/>
      <dgm:t>
        <a:bodyPr/>
        <a:lstStyle/>
        <a:p>
          <a:endParaRPr lang="es-MX"/>
        </a:p>
      </dgm:t>
    </dgm:pt>
    <dgm:pt modelId="{45236269-C24E-45D9-802A-2B65471366C2}" type="pres">
      <dgm:prSet presAssocID="{0A0688D6-EA4A-47D8-BAE5-FD5DEB4BCB9E}" presName="Name30" presStyleCnt="0"/>
      <dgm:spPr/>
      <dgm:t>
        <a:bodyPr/>
        <a:lstStyle/>
        <a:p>
          <a:endParaRPr lang="es-MX"/>
        </a:p>
      </dgm:t>
    </dgm:pt>
    <dgm:pt modelId="{9EE371D1-439E-4B20-AC14-31DA4D84BD9B}" type="pres">
      <dgm:prSet presAssocID="{0A0688D6-EA4A-47D8-BAE5-FD5DEB4BCB9E}" presName="level2Shape" presStyleLbl="node4" presStyleIdx="2" presStyleCnt="11"/>
      <dgm:spPr/>
      <dgm:t>
        <a:bodyPr/>
        <a:lstStyle/>
        <a:p>
          <a:endParaRPr lang="es-MX"/>
        </a:p>
      </dgm:t>
    </dgm:pt>
    <dgm:pt modelId="{00DC6140-529C-4F04-860F-8DC6FE78E438}" type="pres">
      <dgm:prSet presAssocID="{0A0688D6-EA4A-47D8-BAE5-FD5DEB4BCB9E}" presName="hierChild3" presStyleCnt="0"/>
      <dgm:spPr/>
      <dgm:t>
        <a:bodyPr/>
        <a:lstStyle/>
        <a:p>
          <a:endParaRPr lang="es-MX"/>
        </a:p>
      </dgm:t>
    </dgm:pt>
    <dgm:pt modelId="{8E12FDF3-D8E3-4D5A-A0A6-F8BC3C4CADB8}" type="pres">
      <dgm:prSet presAssocID="{84CB7F5E-C515-4743-B345-12885A8B2460}" presName="Name25" presStyleLbl="parChTrans1D4" presStyleIdx="3" presStyleCnt="11"/>
      <dgm:spPr/>
      <dgm:t>
        <a:bodyPr/>
        <a:lstStyle/>
        <a:p>
          <a:endParaRPr lang="es-MX"/>
        </a:p>
      </dgm:t>
    </dgm:pt>
    <dgm:pt modelId="{F1CA02BB-DA77-48F9-933E-020F497A6F66}" type="pres">
      <dgm:prSet presAssocID="{84CB7F5E-C515-4743-B345-12885A8B2460}" presName="connTx" presStyleLbl="parChTrans1D4" presStyleIdx="3" presStyleCnt="11"/>
      <dgm:spPr/>
      <dgm:t>
        <a:bodyPr/>
        <a:lstStyle/>
        <a:p>
          <a:endParaRPr lang="es-MX"/>
        </a:p>
      </dgm:t>
    </dgm:pt>
    <dgm:pt modelId="{0DD039F6-4E55-4619-A6FA-CE1A09C18505}" type="pres">
      <dgm:prSet presAssocID="{87F60667-38CF-47A3-B27F-7616558BCD58}" presName="Name30" presStyleCnt="0"/>
      <dgm:spPr/>
      <dgm:t>
        <a:bodyPr/>
        <a:lstStyle/>
        <a:p>
          <a:endParaRPr lang="es-MX"/>
        </a:p>
      </dgm:t>
    </dgm:pt>
    <dgm:pt modelId="{588A3C39-E63F-4B9D-BBF2-826AD0F601B2}" type="pres">
      <dgm:prSet presAssocID="{87F60667-38CF-47A3-B27F-7616558BCD58}" presName="level2Shape" presStyleLbl="node4" presStyleIdx="3" presStyleCnt="11"/>
      <dgm:spPr/>
      <dgm:t>
        <a:bodyPr/>
        <a:lstStyle/>
        <a:p>
          <a:endParaRPr lang="es-MX"/>
        </a:p>
      </dgm:t>
    </dgm:pt>
    <dgm:pt modelId="{543CFE3A-D453-4A7C-BE43-D2D16570E3CE}" type="pres">
      <dgm:prSet presAssocID="{87F60667-38CF-47A3-B27F-7616558BCD58}" presName="hierChild3" presStyleCnt="0"/>
      <dgm:spPr/>
      <dgm:t>
        <a:bodyPr/>
        <a:lstStyle/>
        <a:p>
          <a:endParaRPr lang="es-MX"/>
        </a:p>
      </dgm:t>
    </dgm:pt>
    <dgm:pt modelId="{EB173CEF-27F9-4AFA-B263-C3C6FDE7C67D}" type="pres">
      <dgm:prSet presAssocID="{F2B77F2D-8A53-495D-B23A-CF4C46E784BC}" presName="Name25" presStyleLbl="parChTrans1D3" presStyleIdx="1" presStyleCnt="6"/>
      <dgm:spPr/>
      <dgm:t>
        <a:bodyPr/>
        <a:lstStyle/>
        <a:p>
          <a:endParaRPr lang="es-MX"/>
        </a:p>
      </dgm:t>
    </dgm:pt>
    <dgm:pt modelId="{2A933852-B995-4A4E-9B37-D111EFE98D19}" type="pres">
      <dgm:prSet presAssocID="{F2B77F2D-8A53-495D-B23A-CF4C46E784BC}" presName="connTx" presStyleLbl="parChTrans1D3" presStyleIdx="1" presStyleCnt="6"/>
      <dgm:spPr/>
      <dgm:t>
        <a:bodyPr/>
        <a:lstStyle/>
        <a:p>
          <a:endParaRPr lang="es-MX"/>
        </a:p>
      </dgm:t>
    </dgm:pt>
    <dgm:pt modelId="{E4451495-1C0F-4B8B-BCF7-FE1157E5B22B}" type="pres">
      <dgm:prSet presAssocID="{0E022403-4A66-4AA4-981A-6508C9A0DD50}" presName="Name30" presStyleCnt="0"/>
      <dgm:spPr/>
      <dgm:t>
        <a:bodyPr/>
        <a:lstStyle/>
        <a:p>
          <a:endParaRPr lang="es-MX"/>
        </a:p>
      </dgm:t>
    </dgm:pt>
    <dgm:pt modelId="{A8994287-4435-4B8F-96FC-1DD0AAC3A2FD}" type="pres">
      <dgm:prSet presAssocID="{0E022403-4A66-4AA4-981A-6508C9A0DD50}" presName="level2Shape" presStyleLbl="node3" presStyleIdx="1" presStyleCnt="6"/>
      <dgm:spPr/>
      <dgm:t>
        <a:bodyPr/>
        <a:lstStyle/>
        <a:p>
          <a:endParaRPr lang="es-MX"/>
        </a:p>
      </dgm:t>
    </dgm:pt>
    <dgm:pt modelId="{2B2873F0-70FB-406C-AE63-2A35ED41A546}" type="pres">
      <dgm:prSet presAssocID="{0E022403-4A66-4AA4-981A-6508C9A0DD50}" presName="hierChild3" presStyleCnt="0"/>
      <dgm:spPr/>
      <dgm:t>
        <a:bodyPr/>
        <a:lstStyle/>
        <a:p>
          <a:endParaRPr lang="es-MX"/>
        </a:p>
      </dgm:t>
    </dgm:pt>
    <dgm:pt modelId="{E8D8EBD5-DF7E-47D3-BBAB-75F851B3C414}" type="pres">
      <dgm:prSet presAssocID="{22D54F93-26B8-49F4-BCB5-1FE82E6DBFA1}" presName="Name25" presStyleLbl="parChTrans1D4" presStyleIdx="4" presStyleCnt="11"/>
      <dgm:spPr/>
      <dgm:t>
        <a:bodyPr/>
        <a:lstStyle/>
        <a:p>
          <a:endParaRPr lang="es-MX"/>
        </a:p>
      </dgm:t>
    </dgm:pt>
    <dgm:pt modelId="{248389E3-34BE-4356-8C26-C542D1E8B406}" type="pres">
      <dgm:prSet presAssocID="{22D54F93-26B8-49F4-BCB5-1FE82E6DBFA1}" presName="connTx" presStyleLbl="parChTrans1D4" presStyleIdx="4" presStyleCnt="11"/>
      <dgm:spPr/>
      <dgm:t>
        <a:bodyPr/>
        <a:lstStyle/>
        <a:p>
          <a:endParaRPr lang="es-MX"/>
        </a:p>
      </dgm:t>
    </dgm:pt>
    <dgm:pt modelId="{5BDF5A36-597D-419F-B67E-FC5D9E84496D}" type="pres">
      <dgm:prSet presAssocID="{FC008498-75A8-47F1-B2F5-C4658DF06B75}" presName="Name30" presStyleCnt="0"/>
      <dgm:spPr/>
      <dgm:t>
        <a:bodyPr/>
        <a:lstStyle/>
        <a:p>
          <a:endParaRPr lang="es-MX"/>
        </a:p>
      </dgm:t>
    </dgm:pt>
    <dgm:pt modelId="{DED16CA0-20FC-484D-8EF7-FFD51360971F}" type="pres">
      <dgm:prSet presAssocID="{FC008498-75A8-47F1-B2F5-C4658DF06B75}" presName="level2Shape" presStyleLbl="node4" presStyleIdx="4" presStyleCnt="11"/>
      <dgm:spPr/>
      <dgm:t>
        <a:bodyPr/>
        <a:lstStyle/>
        <a:p>
          <a:endParaRPr lang="es-MX"/>
        </a:p>
      </dgm:t>
    </dgm:pt>
    <dgm:pt modelId="{10DEF5E3-D242-422F-A7C9-2F3143474294}" type="pres">
      <dgm:prSet presAssocID="{FC008498-75A8-47F1-B2F5-C4658DF06B75}" presName="hierChild3" presStyleCnt="0"/>
      <dgm:spPr/>
      <dgm:t>
        <a:bodyPr/>
        <a:lstStyle/>
        <a:p>
          <a:endParaRPr lang="es-MX"/>
        </a:p>
      </dgm:t>
    </dgm:pt>
    <dgm:pt modelId="{4B5CD195-DF52-4197-A54A-FCAA8991594D}" type="pres">
      <dgm:prSet presAssocID="{E79DB716-8DD4-492D-A8D0-2F11EA1DF498}" presName="Name25" presStyleLbl="parChTrans1D4" presStyleIdx="5" presStyleCnt="11"/>
      <dgm:spPr/>
      <dgm:t>
        <a:bodyPr/>
        <a:lstStyle/>
        <a:p>
          <a:endParaRPr lang="es-MX"/>
        </a:p>
      </dgm:t>
    </dgm:pt>
    <dgm:pt modelId="{B30B6732-C45A-4485-974B-99F5569EFF24}" type="pres">
      <dgm:prSet presAssocID="{E79DB716-8DD4-492D-A8D0-2F11EA1DF498}" presName="connTx" presStyleLbl="parChTrans1D4" presStyleIdx="5" presStyleCnt="11"/>
      <dgm:spPr/>
      <dgm:t>
        <a:bodyPr/>
        <a:lstStyle/>
        <a:p>
          <a:endParaRPr lang="es-MX"/>
        </a:p>
      </dgm:t>
    </dgm:pt>
    <dgm:pt modelId="{6FB01C54-409E-4016-A378-52CCE24BE5B0}" type="pres">
      <dgm:prSet presAssocID="{A2413DCA-AAAD-43F4-B396-22C4E43AF408}" presName="Name30" presStyleCnt="0"/>
      <dgm:spPr/>
      <dgm:t>
        <a:bodyPr/>
        <a:lstStyle/>
        <a:p>
          <a:endParaRPr lang="es-MX"/>
        </a:p>
      </dgm:t>
    </dgm:pt>
    <dgm:pt modelId="{B562B9E4-00E5-417A-81A1-B6719E9E5D91}" type="pres">
      <dgm:prSet presAssocID="{A2413DCA-AAAD-43F4-B396-22C4E43AF408}" presName="level2Shape" presStyleLbl="node4" presStyleIdx="5" presStyleCnt="11"/>
      <dgm:spPr/>
      <dgm:t>
        <a:bodyPr/>
        <a:lstStyle/>
        <a:p>
          <a:endParaRPr lang="es-MX"/>
        </a:p>
      </dgm:t>
    </dgm:pt>
    <dgm:pt modelId="{41DB8FA2-125F-4057-A6F7-D442A57770A6}" type="pres">
      <dgm:prSet presAssocID="{A2413DCA-AAAD-43F4-B396-22C4E43AF408}" presName="hierChild3" presStyleCnt="0"/>
      <dgm:spPr/>
      <dgm:t>
        <a:bodyPr/>
        <a:lstStyle/>
        <a:p>
          <a:endParaRPr lang="es-MX"/>
        </a:p>
      </dgm:t>
    </dgm:pt>
    <dgm:pt modelId="{54D00CDD-2C08-4A98-90AD-1ADDE45D8AA6}" type="pres">
      <dgm:prSet presAssocID="{6C3227F8-689C-44CA-943F-B9E2D7583BE8}" presName="Name25" presStyleLbl="parChTrans1D3" presStyleIdx="2" presStyleCnt="6"/>
      <dgm:spPr/>
      <dgm:t>
        <a:bodyPr/>
        <a:lstStyle/>
        <a:p>
          <a:endParaRPr lang="es-MX"/>
        </a:p>
      </dgm:t>
    </dgm:pt>
    <dgm:pt modelId="{073444FB-229B-4CD0-BEEC-89010D961619}" type="pres">
      <dgm:prSet presAssocID="{6C3227F8-689C-44CA-943F-B9E2D7583BE8}" presName="connTx" presStyleLbl="parChTrans1D3" presStyleIdx="2" presStyleCnt="6"/>
      <dgm:spPr/>
      <dgm:t>
        <a:bodyPr/>
        <a:lstStyle/>
        <a:p>
          <a:endParaRPr lang="es-MX"/>
        </a:p>
      </dgm:t>
    </dgm:pt>
    <dgm:pt modelId="{D163A401-A903-479E-863A-E7E9E2B79911}" type="pres">
      <dgm:prSet presAssocID="{54B7E7A9-8F88-4431-81A1-7DFC2B4362E1}" presName="Name30" presStyleCnt="0"/>
      <dgm:spPr/>
      <dgm:t>
        <a:bodyPr/>
        <a:lstStyle/>
        <a:p>
          <a:endParaRPr lang="es-MX"/>
        </a:p>
      </dgm:t>
    </dgm:pt>
    <dgm:pt modelId="{0C6396C4-57AF-412E-B6D4-35A5FE019A9F}" type="pres">
      <dgm:prSet presAssocID="{54B7E7A9-8F88-4431-81A1-7DFC2B4362E1}" presName="level2Shape" presStyleLbl="node3" presStyleIdx="2" presStyleCnt="6"/>
      <dgm:spPr/>
      <dgm:t>
        <a:bodyPr/>
        <a:lstStyle/>
        <a:p>
          <a:endParaRPr lang="es-MX"/>
        </a:p>
      </dgm:t>
    </dgm:pt>
    <dgm:pt modelId="{DAF4BAF4-B633-4ABA-B32C-7083A6587AD5}" type="pres">
      <dgm:prSet presAssocID="{54B7E7A9-8F88-4431-81A1-7DFC2B4362E1}" presName="hierChild3" presStyleCnt="0"/>
      <dgm:spPr/>
      <dgm:t>
        <a:bodyPr/>
        <a:lstStyle/>
        <a:p>
          <a:endParaRPr lang="es-MX"/>
        </a:p>
      </dgm:t>
    </dgm:pt>
    <dgm:pt modelId="{83811903-1702-4D52-8898-D5F3B3D5F083}" type="pres">
      <dgm:prSet presAssocID="{B3D0BA9B-710F-4B0E-B694-E9C88DD0F3E2}" presName="Name25" presStyleLbl="parChTrans1D4" presStyleIdx="6" presStyleCnt="11"/>
      <dgm:spPr/>
      <dgm:t>
        <a:bodyPr/>
        <a:lstStyle/>
        <a:p>
          <a:endParaRPr lang="es-MX"/>
        </a:p>
      </dgm:t>
    </dgm:pt>
    <dgm:pt modelId="{11CF23B1-489C-460D-A517-B799DF516B04}" type="pres">
      <dgm:prSet presAssocID="{B3D0BA9B-710F-4B0E-B694-E9C88DD0F3E2}" presName="connTx" presStyleLbl="parChTrans1D4" presStyleIdx="6" presStyleCnt="11"/>
      <dgm:spPr/>
      <dgm:t>
        <a:bodyPr/>
        <a:lstStyle/>
        <a:p>
          <a:endParaRPr lang="es-MX"/>
        </a:p>
      </dgm:t>
    </dgm:pt>
    <dgm:pt modelId="{38C38D09-28BF-4E07-AB6E-C870B57DC742}" type="pres">
      <dgm:prSet presAssocID="{C8726C9C-703F-48BD-8B17-E16258757B47}" presName="Name30" presStyleCnt="0"/>
      <dgm:spPr/>
      <dgm:t>
        <a:bodyPr/>
        <a:lstStyle/>
        <a:p>
          <a:endParaRPr lang="es-MX"/>
        </a:p>
      </dgm:t>
    </dgm:pt>
    <dgm:pt modelId="{E1B172B8-DF1B-4455-B044-36C504DACEF4}" type="pres">
      <dgm:prSet presAssocID="{C8726C9C-703F-48BD-8B17-E16258757B47}" presName="level2Shape" presStyleLbl="node4" presStyleIdx="6" presStyleCnt="11"/>
      <dgm:spPr/>
      <dgm:t>
        <a:bodyPr/>
        <a:lstStyle/>
        <a:p>
          <a:endParaRPr lang="es-MX"/>
        </a:p>
      </dgm:t>
    </dgm:pt>
    <dgm:pt modelId="{811F658B-585C-4204-9050-C236462F2807}" type="pres">
      <dgm:prSet presAssocID="{C8726C9C-703F-48BD-8B17-E16258757B47}" presName="hierChild3" presStyleCnt="0"/>
      <dgm:spPr/>
      <dgm:t>
        <a:bodyPr/>
        <a:lstStyle/>
        <a:p>
          <a:endParaRPr lang="es-MX"/>
        </a:p>
      </dgm:t>
    </dgm:pt>
    <dgm:pt modelId="{9B509080-BA1F-4E2F-8217-E0228B816FCC}" type="pres">
      <dgm:prSet presAssocID="{B82E18F7-F16B-4A32-A64F-B5D1C7AB9F1D}" presName="Name25" presStyleLbl="parChTrans1D4" presStyleIdx="7" presStyleCnt="11"/>
      <dgm:spPr/>
      <dgm:t>
        <a:bodyPr/>
        <a:lstStyle/>
        <a:p>
          <a:endParaRPr lang="es-MX"/>
        </a:p>
      </dgm:t>
    </dgm:pt>
    <dgm:pt modelId="{F1A735EE-F64F-473F-8A59-4B82D5C40DFB}" type="pres">
      <dgm:prSet presAssocID="{B82E18F7-F16B-4A32-A64F-B5D1C7AB9F1D}" presName="connTx" presStyleLbl="parChTrans1D4" presStyleIdx="7" presStyleCnt="11"/>
      <dgm:spPr/>
      <dgm:t>
        <a:bodyPr/>
        <a:lstStyle/>
        <a:p>
          <a:endParaRPr lang="es-MX"/>
        </a:p>
      </dgm:t>
    </dgm:pt>
    <dgm:pt modelId="{38D851BC-DA8D-49AE-9BB7-9770F51C3490}" type="pres">
      <dgm:prSet presAssocID="{2ED03799-8B6B-4727-BB83-3A6A345B51D0}" presName="Name30" presStyleCnt="0"/>
      <dgm:spPr/>
      <dgm:t>
        <a:bodyPr/>
        <a:lstStyle/>
        <a:p>
          <a:endParaRPr lang="es-MX"/>
        </a:p>
      </dgm:t>
    </dgm:pt>
    <dgm:pt modelId="{8BA5DCFA-C875-4C6C-B569-0E3AC5323335}" type="pres">
      <dgm:prSet presAssocID="{2ED03799-8B6B-4727-BB83-3A6A345B51D0}" presName="level2Shape" presStyleLbl="node4" presStyleIdx="7" presStyleCnt="11"/>
      <dgm:spPr/>
      <dgm:t>
        <a:bodyPr/>
        <a:lstStyle/>
        <a:p>
          <a:endParaRPr lang="es-MX"/>
        </a:p>
      </dgm:t>
    </dgm:pt>
    <dgm:pt modelId="{CCB295C3-5368-470D-9DB6-41E4303A5B7E}" type="pres">
      <dgm:prSet presAssocID="{2ED03799-8B6B-4727-BB83-3A6A345B51D0}" presName="hierChild3" presStyleCnt="0"/>
      <dgm:spPr/>
      <dgm:t>
        <a:bodyPr/>
        <a:lstStyle/>
        <a:p>
          <a:endParaRPr lang="es-MX"/>
        </a:p>
      </dgm:t>
    </dgm:pt>
    <dgm:pt modelId="{AC0035A6-F88A-4CF4-B087-7D33627E2985}" type="pres">
      <dgm:prSet presAssocID="{798B2447-2B89-4E24-BFF2-26D25F818DA8}" presName="Name25" presStyleLbl="parChTrans1D4" presStyleIdx="8" presStyleCnt="11"/>
      <dgm:spPr/>
      <dgm:t>
        <a:bodyPr/>
        <a:lstStyle/>
        <a:p>
          <a:endParaRPr lang="es-MX"/>
        </a:p>
      </dgm:t>
    </dgm:pt>
    <dgm:pt modelId="{4F8F9440-B7EE-4EDD-8983-3BB9516FE019}" type="pres">
      <dgm:prSet presAssocID="{798B2447-2B89-4E24-BFF2-26D25F818DA8}" presName="connTx" presStyleLbl="parChTrans1D4" presStyleIdx="8" presStyleCnt="11"/>
      <dgm:spPr/>
      <dgm:t>
        <a:bodyPr/>
        <a:lstStyle/>
        <a:p>
          <a:endParaRPr lang="es-MX"/>
        </a:p>
      </dgm:t>
    </dgm:pt>
    <dgm:pt modelId="{BAF549CF-FCCD-4C56-9D03-29379702D365}" type="pres">
      <dgm:prSet presAssocID="{8FC78037-6D16-4358-995D-E2F30879CAEE}" presName="Name30" presStyleCnt="0"/>
      <dgm:spPr/>
      <dgm:t>
        <a:bodyPr/>
        <a:lstStyle/>
        <a:p>
          <a:endParaRPr lang="es-MX"/>
        </a:p>
      </dgm:t>
    </dgm:pt>
    <dgm:pt modelId="{FB995AFA-E7CF-4986-8D2E-AB019DF873EB}" type="pres">
      <dgm:prSet presAssocID="{8FC78037-6D16-4358-995D-E2F30879CAEE}" presName="level2Shape" presStyleLbl="node4" presStyleIdx="8" presStyleCnt="11"/>
      <dgm:spPr/>
      <dgm:t>
        <a:bodyPr/>
        <a:lstStyle/>
        <a:p>
          <a:endParaRPr lang="es-MX"/>
        </a:p>
      </dgm:t>
    </dgm:pt>
    <dgm:pt modelId="{63AD16D8-63A6-4677-88C0-74A947F10CAB}" type="pres">
      <dgm:prSet presAssocID="{8FC78037-6D16-4358-995D-E2F30879CAEE}" presName="hierChild3" presStyleCnt="0"/>
      <dgm:spPr/>
      <dgm:t>
        <a:bodyPr/>
        <a:lstStyle/>
        <a:p>
          <a:endParaRPr lang="es-MX"/>
        </a:p>
      </dgm:t>
    </dgm:pt>
    <dgm:pt modelId="{B3374847-D7E1-4E12-A032-E920FEE8BC08}" type="pres">
      <dgm:prSet presAssocID="{DD47FA18-8282-4424-B916-09B841D7EC14}" presName="Name25" presStyleLbl="parChTrans1D4" presStyleIdx="9" presStyleCnt="11"/>
      <dgm:spPr/>
      <dgm:t>
        <a:bodyPr/>
        <a:lstStyle/>
        <a:p>
          <a:endParaRPr lang="es-MX"/>
        </a:p>
      </dgm:t>
    </dgm:pt>
    <dgm:pt modelId="{8F7DD24F-FF36-4980-8FEA-8CEFF2B3B6EC}" type="pres">
      <dgm:prSet presAssocID="{DD47FA18-8282-4424-B916-09B841D7EC14}" presName="connTx" presStyleLbl="parChTrans1D4" presStyleIdx="9" presStyleCnt="11"/>
      <dgm:spPr/>
      <dgm:t>
        <a:bodyPr/>
        <a:lstStyle/>
        <a:p>
          <a:endParaRPr lang="es-MX"/>
        </a:p>
      </dgm:t>
    </dgm:pt>
    <dgm:pt modelId="{4C4B4FB4-EF07-4450-9359-70B9DF5499F9}" type="pres">
      <dgm:prSet presAssocID="{4CA17987-EC5B-4E9E-9EE5-91F8473EE955}" presName="Name30" presStyleCnt="0"/>
      <dgm:spPr/>
      <dgm:t>
        <a:bodyPr/>
        <a:lstStyle/>
        <a:p>
          <a:endParaRPr lang="es-MX"/>
        </a:p>
      </dgm:t>
    </dgm:pt>
    <dgm:pt modelId="{A7BDF4DD-ADF6-46E6-86F9-C3DD4D9CA4A8}" type="pres">
      <dgm:prSet presAssocID="{4CA17987-EC5B-4E9E-9EE5-91F8473EE955}" presName="level2Shape" presStyleLbl="node4" presStyleIdx="9" presStyleCnt="11"/>
      <dgm:spPr/>
      <dgm:t>
        <a:bodyPr/>
        <a:lstStyle/>
        <a:p>
          <a:endParaRPr lang="es-MX"/>
        </a:p>
      </dgm:t>
    </dgm:pt>
    <dgm:pt modelId="{19B44D6E-0EA5-4B2A-A843-7FA4C58901C1}" type="pres">
      <dgm:prSet presAssocID="{4CA17987-EC5B-4E9E-9EE5-91F8473EE955}" presName="hierChild3" presStyleCnt="0"/>
      <dgm:spPr/>
      <dgm:t>
        <a:bodyPr/>
        <a:lstStyle/>
        <a:p>
          <a:endParaRPr lang="es-MX"/>
        </a:p>
      </dgm:t>
    </dgm:pt>
    <dgm:pt modelId="{408D913A-F031-4409-B732-14D3E899860E}" type="pres">
      <dgm:prSet presAssocID="{D7F8593C-91A3-4D10-929A-B557A8357CD6}" presName="Name25" presStyleLbl="parChTrans1D4" presStyleIdx="10" presStyleCnt="11"/>
      <dgm:spPr/>
      <dgm:t>
        <a:bodyPr/>
        <a:lstStyle/>
        <a:p>
          <a:endParaRPr lang="es-MX"/>
        </a:p>
      </dgm:t>
    </dgm:pt>
    <dgm:pt modelId="{1293B166-6D4C-4CF1-BAC2-9CD9187847C9}" type="pres">
      <dgm:prSet presAssocID="{D7F8593C-91A3-4D10-929A-B557A8357CD6}" presName="connTx" presStyleLbl="parChTrans1D4" presStyleIdx="10" presStyleCnt="11"/>
      <dgm:spPr/>
      <dgm:t>
        <a:bodyPr/>
        <a:lstStyle/>
        <a:p>
          <a:endParaRPr lang="es-MX"/>
        </a:p>
      </dgm:t>
    </dgm:pt>
    <dgm:pt modelId="{EEB5F18A-947E-4FC1-A0CD-B4428218E967}" type="pres">
      <dgm:prSet presAssocID="{3037B385-33B0-49CF-BE00-D337E8D6830C}" presName="Name30" presStyleCnt="0"/>
      <dgm:spPr/>
      <dgm:t>
        <a:bodyPr/>
        <a:lstStyle/>
        <a:p>
          <a:endParaRPr lang="es-MX"/>
        </a:p>
      </dgm:t>
    </dgm:pt>
    <dgm:pt modelId="{48BB92D9-AADA-458D-806F-87659B5045B4}" type="pres">
      <dgm:prSet presAssocID="{3037B385-33B0-49CF-BE00-D337E8D6830C}" presName="level2Shape" presStyleLbl="node4" presStyleIdx="10" presStyleCnt="11"/>
      <dgm:spPr/>
      <dgm:t>
        <a:bodyPr/>
        <a:lstStyle/>
        <a:p>
          <a:endParaRPr lang="es-MX"/>
        </a:p>
      </dgm:t>
    </dgm:pt>
    <dgm:pt modelId="{091F9701-8B22-430F-A093-4D2C19C38FB5}" type="pres">
      <dgm:prSet presAssocID="{3037B385-33B0-49CF-BE00-D337E8D6830C}" presName="hierChild3" presStyleCnt="0"/>
      <dgm:spPr/>
      <dgm:t>
        <a:bodyPr/>
        <a:lstStyle/>
        <a:p>
          <a:endParaRPr lang="es-MX"/>
        </a:p>
      </dgm:t>
    </dgm:pt>
    <dgm:pt modelId="{121C28AE-8809-4680-8E74-496E77B53B0E}" type="pres">
      <dgm:prSet presAssocID="{412FDF0B-223E-45F1-A134-84C9FEC17CBA}" presName="Name25" presStyleLbl="parChTrans1D2" presStyleIdx="1" presStyleCnt="2"/>
      <dgm:spPr/>
      <dgm:t>
        <a:bodyPr/>
        <a:lstStyle/>
        <a:p>
          <a:endParaRPr lang="es-MX"/>
        </a:p>
      </dgm:t>
    </dgm:pt>
    <dgm:pt modelId="{7FC9841D-1A4C-43C9-B613-C3C7A474F14C}" type="pres">
      <dgm:prSet presAssocID="{412FDF0B-223E-45F1-A134-84C9FEC17CBA}" presName="connTx" presStyleLbl="parChTrans1D2" presStyleIdx="1" presStyleCnt="2"/>
      <dgm:spPr/>
      <dgm:t>
        <a:bodyPr/>
        <a:lstStyle/>
        <a:p>
          <a:endParaRPr lang="es-MX"/>
        </a:p>
      </dgm:t>
    </dgm:pt>
    <dgm:pt modelId="{86B09F54-84B3-4E7C-92A4-C83B41514C5B}" type="pres">
      <dgm:prSet presAssocID="{77D393A2-BE55-4CB0-AA8E-BD157D142D0D}" presName="Name30" presStyleCnt="0"/>
      <dgm:spPr/>
      <dgm:t>
        <a:bodyPr/>
        <a:lstStyle/>
        <a:p>
          <a:endParaRPr lang="es-MX"/>
        </a:p>
      </dgm:t>
    </dgm:pt>
    <dgm:pt modelId="{747D7D51-216B-485A-A9E1-361D0F136A08}" type="pres">
      <dgm:prSet presAssocID="{77D393A2-BE55-4CB0-AA8E-BD157D142D0D}" presName="level2Shape" presStyleLbl="node2" presStyleIdx="1" presStyleCnt="2"/>
      <dgm:spPr/>
      <dgm:t>
        <a:bodyPr/>
        <a:lstStyle/>
        <a:p>
          <a:endParaRPr lang="es-MX"/>
        </a:p>
      </dgm:t>
    </dgm:pt>
    <dgm:pt modelId="{DBDF3095-E823-4D7A-A6EE-E077AA73E098}" type="pres">
      <dgm:prSet presAssocID="{77D393A2-BE55-4CB0-AA8E-BD157D142D0D}" presName="hierChild3" presStyleCnt="0"/>
      <dgm:spPr/>
      <dgm:t>
        <a:bodyPr/>
        <a:lstStyle/>
        <a:p>
          <a:endParaRPr lang="es-MX"/>
        </a:p>
      </dgm:t>
    </dgm:pt>
    <dgm:pt modelId="{082D0BDB-6D25-4422-A0CD-AE24065752D7}" type="pres">
      <dgm:prSet presAssocID="{50BCDCF4-8885-4DC6-96CF-E4E2CC5A3AAB}" presName="Name25" presStyleLbl="parChTrans1D3" presStyleIdx="3" presStyleCnt="6"/>
      <dgm:spPr/>
      <dgm:t>
        <a:bodyPr/>
        <a:lstStyle/>
        <a:p>
          <a:endParaRPr lang="es-MX"/>
        </a:p>
      </dgm:t>
    </dgm:pt>
    <dgm:pt modelId="{FBB8F710-21D2-4601-AF74-729ABC69294B}" type="pres">
      <dgm:prSet presAssocID="{50BCDCF4-8885-4DC6-96CF-E4E2CC5A3AAB}" presName="connTx" presStyleLbl="parChTrans1D3" presStyleIdx="3" presStyleCnt="6"/>
      <dgm:spPr/>
      <dgm:t>
        <a:bodyPr/>
        <a:lstStyle/>
        <a:p>
          <a:endParaRPr lang="es-MX"/>
        </a:p>
      </dgm:t>
    </dgm:pt>
    <dgm:pt modelId="{8BEF2036-EB0B-46FF-8315-73AE22F9C690}" type="pres">
      <dgm:prSet presAssocID="{30215BB4-29A3-4270-BAB0-25F381D0A71E}" presName="Name30" presStyleCnt="0"/>
      <dgm:spPr/>
      <dgm:t>
        <a:bodyPr/>
        <a:lstStyle/>
        <a:p>
          <a:endParaRPr lang="es-MX"/>
        </a:p>
      </dgm:t>
    </dgm:pt>
    <dgm:pt modelId="{595764FE-D422-4F0E-9C24-753015770C73}" type="pres">
      <dgm:prSet presAssocID="{30215BB4-29A3-4270-BAB0-25F381D0A71E}" presName="level2Shape" presStyleLbl="node3" presStyleIdx="3" presStyleCnt="6"/>
      <dgm:spPr/>
      <dgm:t>
        <a:bodyPr/>
        <a:lstStyle/>
        <a:p>
          <a:endParaRPr lang="es-MX"/>
        </a:p>
      </dgm:t>
    </dgm:pt>
    <dgm:pt modelId="{9E21713C-FBA5-47E4-9C76-E3041281BF76}" type="pres">
      <dgm:prSet presAssocID="{30215BB4-29A3-4270-BAB0-25F381D0A71E}" presName="hierChild3" presStyleCnt="0"/>
      <dgm:spPr/>
      <dgm:t>
        <a:bodyPr/>
        <a:lstStyle/>
        <a:p>
          <a:endParaRPr lang="es-MX"/>
        </a:p>
      </dgm:t>
    </dgm:pt>
    <dgm:pt modelId="{DE5C6008-0BD7-4E4B-823D-52A02D0E54C7}" type="pres">
      <dgm:prSet presAssocID="{5DDAFDC5-C9E7-4E1F-ABC6-F980C40E48DD}" presName="Name25" presStyleLbl="parChTrans1D3" presStyleIdx="4" presStyleCnt="6"/>
      <dgm:spPr/>
      <dgm:t>
        <a:bodyPr/>
        <a:lstStyle/>
        <a:p>
          <a:endParaRPr lang="es-MX"/>
        </a:p>
      </dgm:t>
    </dgm:pt>
    <dgm:pt modelId="{45AE116A-BEE0-4992-9FB4-FD23D03A5828}" type="pres">
      <dgm:prSet presAssocID="{5DDAFDC5-C9E7-4E1F-ABC6-F980C40E48DD}" presName="connTx" presStyleLbl="parChTrans1D3" presStyleIdx="4" presStyleCnt="6"/>
      <dgm:spPr/>
      <dgm:t>
        <a:bodyPr/>
        <a:lstStyle/>
        <a:p>
          <a:endParaRPr lang="es-MX"/>
        </a:p>
      </dgm:t>
    </dgm:pt>
    <dgm:pt modelId="{C4E8E88B-5AD7-4053-8082-F55CE0208187}" type="pres">
      <dgm:prSet presAssocID="{F341CAE4-C886-41E4-89BC-FA1BD66DC465}" presName="Name30" presStyleCnt="0"/>
      <dgm:spPr/>
      <dgm:t>
        <a:bodyPr/>
        <a:lstStyle/>
        <a:p>
          <a:endParaRPr lang="es-MX"/>
        </a:p>
      </dgm:t>
    </dgm:pt>
    <dgm:pt modelId="{3C2F6867-CF4D-48E1-BBBE-052E968EA4EF}" type="pres">
      <dgm:prSet presAssocID="{F341CAE4-C886-41E4-89BC-FA1BD66DC465}" presName="level2Shape" presStyleLbl="node3" presStyleIdx="4" presStyleCnt="6"/>
      <dgm:spPr/>
      <dgm:t>
        <a:bodyPr/>
        <a:lstStyle/>
        <a:p>
          <a:endParaRPr lang="es-MX"/>
        </a:p>
      </dgm:t>
    </dgm:pt>
    <dgm:pt modelId="{83AF79E2-7921-4AE3-BED3-29615B9CE23B}" type="pres">
      <dgm:prSet presAssocID="{F341CAE4-C886-41E4-89BC-FA1BD66DC465}" presName="hierChild3" presStyleCnt="0"/>
      <dgm:spPr/>
      <dgm:t>
        <a:bodyPr/>
        <a:lstStyle/>
        <a:p>
          <a:endParaRPr lang="es-MX"/>
        </a:p>
      </dgm:t>
    </dgm:pt>
    <dgm:pt modelId="{46F3F7A8-8673-4038-85BC-5C6BFFFB3CD1}" type="pres">
      <dgm:prSet presAssocID="{8FFB298A-9D23-4534-A18F-F8F5F7329199}" presName="Name25" presStyleLbl="parChTrans1D3" presStyleIdx="5" presStyleCnt="6"/>
      <dgm:spPr/>
      <dgm:t>
        <a:bodyPr/>
        <a:lstStyle/>
        <a:p>
          <a:endParaRPr lang="es-MX"/>
        </a:p>
      </dgm:t>
    </dgm:pt>
    <dgm:pt modelId="{36D762F9-E50C-4D54-85FE-882C83D35739}" type="pres">
      <dgm:prSet presAssocID="{8FFB298A-9D23-4534-A18F-F8F5F7329199}" presName="connTx" presStyleLbl="parChTrans1D3" presStyleIdx="5" presStyleCnt="6"/>
      <dgm:spPr/>
      <dgm:t>
        <a:bodyPr/>
        <a:lstStyle/>
        <a:p>
          <a:endParaRPr lang="es-MX"/>
        </a:p>
      </dgm:t>
    </dgm:pt>
    <dgm:pt modelId="{63F6560E-9C96-49E6-B776-DD71AE18772E}" type="pres">
      <dgm:prSet presAssocID="{01D7DEC1-FCBE-4576-A245-F51407A26BFA}" presName="Name30" presStyleCnt="0"/>
      <dgm:spPr/>
      <dgm:t>
        <a:bodyPr/>
        <a:lstStyle/>
        <a:p>
          <a:endParaRPr lang="es-MX"/>
        </a:p>
      </dgm:t>
    </dgm:pt>
    <dgm:pt modelId="{CEC68D01-8C88-4A28-BB30-BCB67D3553DA}" type="pres">
      <dgm:prSet presAssocID="{01D7DEC1-FCBE-4576-A245-F51407A26BFA}" presName="level2Shape" presStyleLbl="node3" presStyleIdx="5" presStyleCnt="6"/>
      <dgm:spPr/>
      <dgm:t>
        <a:bodyPr/>
        <a:lstStyle/>
        <a:p>
          <a:endParaRPr lang="es-MX"/>
        </a:p>
      </dgm:t>
    </dgm:pt>
    <dgm:pt modelId="{205816B3-5F12-49BB-B4DC-77E58BEFAD65}" type="pres">
      <dgm:prSet presAssocID="{01D7DEC1-FCBE-4576-A245-F51407A26BFA}" presName="hierChild3" presStyleCnt="0"/>
      <dgm:spPr/>
      <dgm:t>
        <a:bodyPr/>
        <a:lstStyle/>
        <a:p>
          <a:endParaRPr lang="es-MX"/>
        </a:p>
      </dgm:t>
    </dgm:pt>
    <dgm:pt modelId="{D5C93063-A6DC-47BF-8695-1F455CAED585}" type="pres">
      <dgm:prSet presAssocID="{E75A10AE-C299-4F90-AEC6-E3537C1E6228}" presName="bgShapesFlow" presStyleCnt="0"/>
      <dgm:spPr/>
      <dgm:t>
        <a:bodyPr/>
        <a:lstStyle/>
        <a:p>
          <a:endParaRPr lang="es-MX"/>
        </a:p>
      </dgm:t>
    </dgm:pt>
  </dgm:ptLst>
  <dgm:cxnLst>
    <dgm:cxn modelId="{D82FC5B4-BAE9-4B67-A165-5C4527FA302D}" type="presOf" srcId="{B1DB9C76-16BB-4A0F-99E5-C95731F471C3}" destId="{B5CAB0D2-413B-4D9D-86B3-1440C3251440}" srcOrd="0" destOrd="0" presId="urn:microsoft.com/office/officeart/2005/8/layout/hierarchy5"/>
    <dgm:cxn modelId="{0379256C-A3ED-4808-8E8F-BA3DD6E9F2CA}" type="presOf" srcId="{50BCDCF4-8885-4DC6-96CF-E4E2CC5A3AAB}" destId="{FBB8F710-21D2-4601-AF74-729ABC69294B}" srcOrd="1" destOrd="0" presId="urn:microsoft.com/office/officeart/2005/8/layout/hierarchy5"/>
    <dgm:cxn modelId="{FDBEA29F-8688-4309-AE6C-D63BDA6A81D7}" type="presOf" srcId="{4CA17987-EC5B-4E9E-9EE5-91F8473EE955}" destId="{A7BDF4DD-ADF6-46E6-86F9-C3DD4D9CA4A8}" srcOrd="0" destOrd="0" presId="urn:microsoft.com/office/officeart/2005/8/layout/hierarchy5"/>
    <dgm:cxn modelId="{7F07E76B-3049-4323-89E2-9C8BB8B6EFA9}" srcId="{FC008498-75A8-47F1-B2F5-C4658DF06B75}" destId="{A2413DCA-AAAD-43F4-B396-22C4E43AF408}" srcOrd="0" destOrd="0" parTransId="{E79DB716-8DD4-492D-A8D0-2F11EA1DF498}" sibTransId="{1168F6D4-42B0-4DEC-9BD0-A325C90E3076}"/>
    <dgm:cxn modelId="{A22468C2-8D43-4DFB-9075-96404B0093DB}" type="presOf" srcId="{6C3227F8-689C-44CA-943F-B9E2D7583BE8}" destId="{54D00CDD-2C08-4A98-90AD-1ADDE45D8AA6}" srcOrd="0" destOrd="0" presId="urn:microsoft.com/office/officeart/2005/8/layout/hierarchy5"/>
    <dgm:cxn modelId="{EE41E577-E9EA-47D8-96D2-E5402C082E9A}" type="presOf" srcId="{F2B77F2D-8A53-495D-B23A-CF4C46E784BC}" destId="{EB173CEF-27F9-4AFA-B263-C3C6FDE7C67D}" srcOrd="0" destOrd="0" presId="urn:microsoft.com/office/officeart/2005/8/layout/hierarchy5"/>
    <dgm:cxn modelId="{13349E91-C550-4A1E-8C31-14CD0EA74655}" type="presOf" srcId="{798B2447-2B89-4E24-BFF2-26D25F818DA8}" destId="{4F8F9440-B7EE-4EDD-8983-3BB9516FE019}" srcOrd="1" destOrd="0" presId="urn:microsoft.com/office/officeart/2005/8/layout/hierarchy5"/>
    <dgm:cxn modelId="{7DE78656-E1DF-4885-AD27-62E10DAE4633}" srcId="{B9159595-5B7E-487C-B2E0-5114E2664281}" destId="{D8999B8E-D030-471B-963B-EADA75FA0A28}" srcOrd="0" destOrd="0" parTransId="{AA74F4D6-D458-403E-BBD8-3D865593C540}" sibTransId="{F85A6250-12BF-4F6A-B636-EABE02C0285F}"/>
    <dgm:cxn modelId="{381A0CED-0475-45F0-8246-61EB9C6CB815}" srcId="{B9159595-5B7E-487C-B2E0-5114E2664281}" destId="{5F5984C4-343B-41BC-9053-699EA2C6E611}" srcOrd="1" destOrd="0" parTransId="{A2AED455-9EB3-4D49-B6DE-ABA58829EBFE}" sibTransId="{AE52E581-EBF1-4DDD-8299-1976B8DD338B}"/>
    <dgm:cxn modelId="{6DECD95F-6B88-44D5-8C05-5CCB9FCDDA81}" type="presOf" srcId="{D7F8593C-91A3-4D10-929A-B557A8357CD6}" destId="{1293B166-6D4C-4CF1-BAC2-9CD9187847C9}" srcOrd="1" destOrd="0" presId="urn:microsoft.com/office/officeart/2005/8/layout/hierarchy5"/>
    <dgm:cxn modelId="{FF94811F-B57F-47B1-8B5A-E47DF461A8FD}" srcId="{B1DB9C76-16BB-4A0F-99E5-C95731F471C3}" destId="{54B7E7A9-8F88-4431-81A1-7DFC2B4362E1}" srcOrd="2" destOrd="0" parTransId="{6C3227F8-689C-44CA-943F-B9E2D7583BE8}" sibTransId="{78DCD550-2F41-4137-9DF1-6722C5B78675}"/>
    <dgm:cxn modelId="{4E1C1A21-268B-4687-A4E6-DCD8C62E6FC7}" srcId="{0E022403-4A66-4AA4-981A-6508C9A0DD50}" destId="{FC008498-75A8-47F1-B2F5-C4658DF06B75}" srcOrd="0" destOrd="0" parTransId="{22D54F93-26B8-49F4-BCB5-1FE82E6DBFA1}" sibTransId="{D24DACF6-6F07-413E-810B-79E99F7D5BA1}"/>
    <dgm:cxn modelId="{7E34D051-F77E-4AED-AD80-A86B4C3C555A}" type="presOf" srcId="{50BCDCF4-8885-4DC6-96CF-E4E2CC5A3AAB}" destId="{082D0BDB-6D25-4422-A0CD-AE24065752D7}" srcOrd="0" destOrd="0" presId="urn:microsoft.com/office/officeart/2005/8/layout/hierarchy5"/>
    <dgm:cxn modelId="{8BAB55EE-F9DD-4CF1-B966-D10208E5A0AE}" type="presOf" srcId="{F245DBF3-606C-49D1-A71E-00896010D2C3}" destId="{9856C9CE-FEEF-4498-B135-CC9BDADC060F}" srcOrd="1" destOrd="0" presId="urn:microsoft.com/office/officeart/2005/8/layout/hierarchy5"/>
    <dgm:cxn modelId="{618DB1A6-BB6C-4EB2-8417-F4240E33BADD}" type="presOf" srcId="{E75A10AE-C299-4F90-AEC6-E3537C1E6228}" destId="{D555AF20-30ED-4DAC-A16F-EECEB2D6CC1A}" srcOrd="0" destOrd="0" presId="urn:microsoft.com/office/officeart/2005/8/layout/hierarchy5"/>
    <dgm:cxn modelId="{1B823163-9884-4A03-A98F-8F0799129505}" type="presOf" srcId="{AA74F4D6-D458-403E-BBD8-3D865593C540}" destId="{6FEFE321-F20F-4884-86BA-98E0B66B381A}" srcOrd="1" destOrd="0" presId="urn:microsoft.com/office/officeart/2005/8/layout/hierarchy5"/>
    <dgm:cxn modelId="{C8AB5B2F-84B3-42F0-807D-525508285078}" type="presOf" srcId="{54B7E7A9-8F88-4431-81A1-7DFC2B4362E1}" destId="{0C6396C4-57AF-412E-B6D4-35A5FE019A9F}" srcOrd="0" destOrd="0" presId="urn:microsoft.com/office/officeart/2005/8/layout/hierarchy5"/>
    <dgm:cxn modelId="{49F3203D-1289-4DA6-B569-7D212FE28981}" type="presOf" srcId="{5DDAFDC5-C9E7-4E1F-ABC6-F980C40E48DD}" destId="{DE5C6008-0BD7-4E4B-823D-52A02D0E54C7}" srcOrd="0" destOrd="0" presId="urn:microsoft.com/office/officeart/2005/8/layout/hierarchy5"/>
    <dgm:cxn modelId="{1B22D9BC-5BAA-4CEB-BD6F-C36CA7B2E6D9}" srcId="{77D393A2-BE55-4CB0-AA8E-BD157D142D0D}" destId="{F341CAE4-C886-41E4-89BC-FA1BD66DC465}" srcOrd="1" destOrd="0" parTransId="{5DDAFDC5-C9E7-4E1F-ABC6-F980C40E48DD}" sibTransId="{E29E7977-175B-4ECD-98DF-68D0994A9BF9}"/>
    <dgm:cxn modelId="{B377DED7-C062-4B81-A856-577F5B9BC1BD}" type="presOf" srcId="{A2AED455-9EB3-4D49-B6DE-ABA58829EBFE}" destId="{0908BD0D-2DE2-445F-BC55-7EC74770688B}" srcOrd="1" destOrd="0" presId="urn:microsoft.com/office/officeart/2005/8/layout/hierarchy5"/>
    <dgm:cxn modelId="{21B74675-626B-406B-8B61-20045FD04714}" type="presOf" srcId="{E79DB716-8DD4-492D-A8D0-2F11EA1DF498}" destId="{4B5CD195-DF52-4197-A54A-FCAA8991594D}" srcOrd="0" destOrd="0" presId="urn:microsoft.com/office/officeart/2005/8/layout/hierarchy5"/>
    <dgm:cxn modelId="{67544064-DC6B-4D77-81B1-2ACACCEE95EC}" srcId="{B9159595-5B7E-487C-B2E0-5114E2664281}" destId="{0A0688D6-EA4A-47D8-BAE5-FD5DEB4BCB9E}" srcOrd="2" destOrd="0" parTransId="{968F6D4F-9E77-4917-9DD3-B799A580B549}" sibTransId="{E0672D60-FDA4-434C-8057-4C7F59A4B3B1}"/>
    <dgm:cxn modelId="{301CF9D0-267A-4FA3-9ECD-B771217F8118}" type="presOf" srcId="{8FFB298A-9D23-4534-A18F-F8F5F7329199}" destId="{36D762F9-E50C-4D54-85FE-882C83D35739}" srcOrd="1" destOrd="0" presId="urn:microsoft.com/office/officeart/2005/8/layout/hierarchy5"/>
    <dgm:cxn modelId="{2D3CC0FF-43AB-40E7-A391-E3F2158D47EF}" type="presOf" srcId="{22D54F93-26B8-49F4-BCB5-1FE82E6DBFA1}" destId="{248389E3-34BE-4356-8C26-C542D1E8B406}" srcOrd="1" destOrd="0" presId="urn:microsoft.com/office/officeart/2005/8/layout/hierarchy5"/>
    <dgm:cxn modelId="{4B4AC23C-71F6-4ECF-95FF-3F1CD369BC32}" type="presOf" srcId="{5DDAFDC5-C9E7-4E1F-ABC6-F980C40E48DD}" destId="{45AE116A-BEE0-4992-9FB4-FD23D03A5828}" srcOrd="1" destOrd="0" presId="urn:microsoft.com/office/officeart/2005/8/layout/hierarchy5"/>
    <dgm:cxn modelId="{E2FA8C75-052A-4D48-B78C-41C163E10CA8}" type="presOf" srcId="{B82E18F7-F16B-4A32-A64F-B5D1C7AB9F1D}" destId="{F1A735EE-F64F-473F-8A59-4B82D5C40DFB}" srcOrd="1" destOrd="0" presId="urn:microsoft.com/office/officeart/2005/8/layout/hierarchy5"/>
    <dgm:cxn modelId="{20884CA7-6DF0-4D17-BAB9-99FC6D1FABCA}" type="presOf" srcId="{8FFB298A-9D23-4534-A18F-F8F5F7329199}" destId="{46F3F7A8-8673-4038-85BC-5C6BFFFB3CD1}" srcOrd="0" destOrd="0" presId="urn:microsoft.com/office/officeart/2005/8/layout/hierarchy5"/>
    <dgm:cxn modelId="{56E2362D-7959-4A2E-80E2-65D8943717EA}" type="presOf" srcId="{5F5984C4-343B-41BC-9053-699EA2C6E611}" destId="{25266B53-AC17-4EA6-A07A-D46BDB3CDBAC}" srcOrd="0" destOrd="0" presId="urn:microsoft.com/office/officeart/2005/8/layout/hierarchy5"/>
    <dgm:cxn modelId="{83B02D47-A540-4062-A937-40A4FB1A5316}" type="presOf" srcId="{77D393A2-BE55-4CB0-AA8E-BD157D142D0D}" destId="{747D7D51-216B-485A-A9E1-361D0F136A08}" srcOrd="0" destOrd="0" presId="urn:microsoft.com/office/officeart/2005/8/layout/hierarchy5"/>
    <dgm:cxn modelId="{FA2DA6D8-F9E6-4A94-AB99-ED237B125D44}" type="presOf" srcId="{6C3227F8-689C-44CA-943F-B9E2D7583BE8}" destId="{073444FB-229B-4CD0-BEEC-89010D961619}" srcOrd="1" destOrd="0" presId="urn:microsoft.com/office/officeart/2005/8/layout/hierarchy5"/>
    <dgm:cxn modelId="{B3651282-DE05-4328-870A-B84CB463C2FC}" type="presOf" srcId="{87F60667-38CF-47A3-B27F-7616558BCD58}" destId="{588A3C39-E63F-4B9D-BBF2-826AD0F601B2}" srcOrd="0" destOrd="0" presId="urn:microsoft.com/office/officeart/2005/8/layout/hierarchy5"/>
    <dgm:cxn modelId="{7AB82DDD-8941-419E-8D87-7AA922751EED}" type="presOf" srcId="{412FDF0B-223E-45F1-A134-84C9FEC17CBA}" destId="{121C28AE-8809-4680-8E74-496E77B53B0E}" srcOrd="0" destOrd="0" presId="urn:microsoft.com/office/officeart/2005/8/layout/hierarchy5"/>
    <dgm:cxn modelId="{6D251B06-DB59-4ACE-96AE-46628BAD3BB5}" type="presOf" srcId="{84CB7F5E-C515-4743-B345-12885A8B2460}" destId="{8E12FDF3-D8E3-4D5A-A0A6-F8BC3C4CADB8}" srcOrd="0" destOrd="0" presId="urn:microsoft.com/office/officeart/2005/8/layout/hierarchy5"/>
    <dgm:cxn modelId="{F6BCFE8F-FC4D-4DD4-A173-B4A348144AF2}" srcId="{54B7E7A9-8F88-4431-81A1-7DFC2B4362E1}" destId="{3037B385-33B0-49CF-BE00-D337E8D6830C}" srcOrd="4" destOrd="0" parTransId="{D7F8593C-91A3-4D10-929A-B557A8357CD6}" sibTransId="{DE8211B3-A9F0-4B1E-AFEE-304E50A34604}"/>
    <dgm:cxn modelId="{C1724173-7185-4B1E-9DB3-5ED6166558C6}" type="presOf" srcId="{0A0688D6-EA4A-47D8-BAE5-FD5DEB4BCB9E}" destId="{9EE371D1-439E-4B20-AC14-31DA4D84BD9B}" srcOrd="0" destOrd="0" presId="urn:microsoft.com/office/officeart/2005/8/layout/hierarchy5"/>
    <dgm:cxn modelId="{B68119D0-7206-446F-AC52-200E8786C4B6}" type="presOf" srcId="{DD47FA18-8282-4424-B916-09B841D7EC14}" destId="{B3374847-D7E1-4E12-A032-E920FEE8BC08}" srcOrd="0" destOrd="0" presId="urn:microsoft.com/office/officeart/2005/8/layout/hierarchy5"/>
    <dgm:cxn modelId="{575D602B-DF6F-49E3-BFA2-5BE9A4B82B1F}" srcId="{54B7E7A9-8F88-4431-81A1-7DFC2B4362E1}" destId="{4CA17987-EC5B-4E9E-9EE5-91F8473EE955}" srcOrd="3" destOrd="0" parTransId="{DD47FA18-8282-4424-B916-09B841D7EC14}" sibTransId="{36A20EEE-1B89-4487-B579-CB5C54A14D9D}"/>
    <dgm:cxn modelId="{4666E6D2-E824-4D42-B0DB-5EDCF4261552}" srcId="{E75A10AE-C299-4F90-AEC6-E3537C1E6228}" destId="{0CD89251-BB4B-4083-B470-FFA385231D27}" srcOrd="0" destOrd="0" parTransId="{9DAC50C3-D59D-4BC4-BB00-80E1BCB08453}" sibTransId="{57462F97-47E3-4714-A297-5BA11DA2E494}"/>
    <dgm:cxn modelId="{BD8F18B0-6C9B-4421-B5A2-45B653D3DD4B}" type="presOf" srcId="{A2413DCA-AAAD-43F4-B396-22C4E43AF408}" destId="{B562B9E4-00E5-417A-81A1-B6719E9E5D91}" srcOrd="0" destOrd="0" presId="urn:microsoft.com/office/officeart/2005/8/layout/hierarchy5"/>
    <dgm:cxn modelId="{15ACB66E-C361-4008-B465-9FE0F63643C6}" type="presOf" srcId="{B82E18F7-F16B-4A32-A64F-B5D1C7AB9F1D}" destId="{9B509080-BA1F-4E2F-8217-E0228B816FCC}" srcOrd="0" destOrd="0" presId="urn:microsoft.com/office/officeart/2005/8/layout/hierarchy5"/>
    <dgm:cxn modelId="{B3CAD2E2-A05D-4EDB-906B-3913E22FE3E4}" type="presOf" srcId="{F245DBF3-606C-49D1-A71E-00896010D2C3}" destId="{EC72B9E3-1C67-4F12-AE6E-74E898A45782}" srcOrd="0" destOrd="0" presId="urn:microsoft.com/office/officeart/2005/8/layout/hierarchy5"/>
    <dgm:cxn modelId="{86A9B0DF-AF3D-4A67-AC70-98D6174348E4}" type="presOf" srcId="{FC008498-75A8-47F1-B2F5-C4658DF06B75}" destId="{DED16CA0-20FC-484D-8EF7-FFD51360971F}" srcOrd="0" destOrd="0" presId="urn:microsoft.com/office/officeart/2005/8/layout/hierarchy5"/>
    <dgm:cxn modelId="{2B9E55F7-5EF9-4B84-AFCD-CE096359A597}" type="presOf" srcId="{30215BB4-29A3-4270-BAB0-25F381D0A71E}" destId="{595764FE-D422-4F0E-9C24-753015770C73}" srcOrd="0" destOrd="0" presId="urn:microsoft.com/office/officeart/2005/8/layout/hierarchy5"/>
    <dgm:cxn modelId="{E7F12B35-7515-462C-B367-175E573C4A0D}" type="presOf" srcId="{B9159595-5B7E-487C-B2E0-5114E2664281}" destId="{D2B30F1E-5915-40E0-8B03-B692B0889A1C}" srcOrd="0" destOrd="0" presId="urn:microsoft.com/office/officeart/2005/8/layout/hierarchy5"/>
    <dgm:cxn modelId="{280E6DAE-9979-4D4C-98FC-B1E4470979E3}" srcId="{77D393A2-BE55-4CB0-AA8E-BD157D142D0D}" destId="{01D7DEC1-FCBE-4576-A245-F51407A26BFA}" srcOrd="2" destOrd="0" parTransId="{8FFB298A-9D23-4534-A18F-F8F5F7329199}" sibTransId="{AD5BF097-A40A-4A3B-8B59-BDABC90DB036}"/>
    <dgm:cxn modelId="{54F9B1E3-D002-45B8-A3F6-7BC81DB0C16B}" type="presOf" srcId="{B3D0BA9B-710F-4B0E-B694-E9C88DD0F3E2}" destId="{11CF23B1-489C-460D-A517-B799DF516B04}" srcOrd="1" destOrd="0" presId="urn:microsoft.com/office/officeart/2005/8/layout/hierarchy5"/>
    <dgm:cxn modelId="{A6D985E9-8BEE-4A53-9785-6E6154582481}" type="presOf" srcId="{8DD75583-3C4D-4B9C-9C1E-B418C224C257}" destId="{EE95DBB1-0C36-491B-B3A1-5926069DB87D}" srcOrd="1" destOrd="0" presId="urn:microsoft.com/office/officeart/2005/8/layout/hierarchy5"/>
    <dgm:cxn modelId="{4C6483EF-AA25-4946-8679-9B7D911B519B}" type="presOf" srcId="{F341CAE4-C886-41E4-89BC-FA1BD66DC465}" destId="{3C2F6867-CF4D-48E1-BBBE-052E968EA4EF}" srcOrd="0" destOrd="0" presId="urn:microsoft.com/office/officeart/2005/8/layout/hierarchy5"/>
    <dgm:cxn modelId="{8CC58AEA-AF62-4E6E-B8F1-822D8644A1E8}" type="presOf" srcId="{8DD75583-3C4D-4B9C-9C1E-B418C224C257}" destId="{094E0F6F-276C-4174-8221-F580F5C1BE3D}" srcOrd="0" destOrd="0" presId="urn:microsoft.com/office/officeart/2005/8/layout/hierarchy5"/>
    <dgm:cxn modelId="{4BACD8FC-7890-4C1B-8927-4A8BDE4B73AD}" srcId="{B1DB9C76-16BB-4A0F-99E5-C95731F471C3}" destId="{0E022403-4A66-4AA4-981A-6508C9A0DD50}" srcOrd="1" destOrd="0" parTransId="{F2B77F2D-8A53-495D-B23A-CF4C46E784BC}" sibTransId="{D2C04F32-1487-4787-948A-4301188C69B5}"/>
    <dgm:cxn modelId="{73254D06-F28B-454C-A996-6C1AF28550DE}" type="presOf" srcId="{0E022403-4A66-4AA4-981A-6508C9A0DD50}" destId="{A8994287-4435-4B8F-96FC-1DD0AAC3A2FD}" srcOrd="0" destOrd="0" presId="urn:microsoft.com/office/officeart/2005/8/layout/hierarchy5"/>
    <dgm:cxn modelId="{69B8D572-2D5A-4005-B20B-08EBADA532BE}" type="presOf" srcId="{F2B77F2D-8A53-495D-B23A-CF4C46E784BC}" destId="{2A933852-B995-4A4E-9B37-D111EFE98D19}" srcOrd="1" destOrd="0" presId="urn:microsoft.com/office/officeart/2005/8/layout/hierarchy5"/>
    <dgm:cxn modelId="{87D42343-D576-4282-9D7D-A2C561A570B2}" srcId="{54B7E7A9-8F88-4431-81A1-7DFC2B4362E1}" destId="{C8726C9C-703F-48BD-8B17-E16258757B47}" srcOrd="0" destOrd="0" parTransId="{B3D0BA9B-710F-4B0E-B694-E9C88DD0F3E2}" sibTransId="{4A2631EF-5AA7-4903-867A-E20B273E1BEE}"/>
    <dgm:cxn modelId="{81CB481C-368D-4D86-B613-0160359399E6}" type="presOf" srcId="{E79DB716-8DD4-492D-A8D0-2F11EA1DF498}" destId="{B30B6732-C45A-4485-974B-99F5569EFF24}" srcOrd="1" destOrd="0" presId="urn:microsoft.com/office/officeart/2005/8/layout/hierarchy5"/>
    <dgm:cxn modelId="{B5312483-6E56-4C3F-8783-2A80FF37EBD0}" type="presOf" srcId="{968F6D4F-9E77-4917-9DD3-B799A580B549}" destId="{DB2C93B7-C45E-4CFA-8BBB-056F4B6D431F}" srcOrd="1" destOrd="0" presId="urn:microsoft.com/office/officeart/2005/8/layout/hierarchy5"/>
    <dgm:cxn modelId="{40F8FFA5-383C-4DF0-9D16-02F07C95B1C5}" type="presOf" srcId="{968F6D4F-9E77-4917-9DD3-B799A580B549}" destId="{D4CD5281-2B63-40E4-BF27-1789F0E82206}" srcOrd="0" destOrd="0" presId="urn:microsoft.com/office/officeart/2005/8/layout/hierarchy5"/>
    <dgm:cxn modelId="{C13FE158-9E00-4811-B102-5AE3DC4D10A6}" type="presOf" srcId="{412FDF0B-223E-45F1-A134-84C9FEC17CBA}" destId="{7FC9841D-1A4C-43C9-B613-C3C7A474F14C}" srcOrd="1" destOrd="0" presId="urn:microsoft.com/office/officeart/2005/8/layout/hierarchy5"/>
    <dgm:cxn modelId="{22FEE387-7849-4088-865B-559A8050F2DF}" type="presOf" srcId="{798B2447-2B89-4E24-BFF2-26D25F818DA8}" destId="{AC0035A6-F88A-4CF4-B087-7D33627E2985}" srcOrd="0" destOrd="0" presId="urn:microsoft.com/office/officeart/2005/8/layout/hierarchy5"/>
    <dgm:cxn modelId="{0256B7D6-3E5A-4DB3-AB4E-3E0DE2EF0DFB}" type="presOf" srcId="{A2AED455-9EB3-4D49-B6DE-ABA58829EBFE}" destId="{4DABA0A0-9A5F-487C-985B-E9C9BAEDB9C8}" srcOrd="0" destOrd="0" presId="urn:microsoft.com/office/officeart/2005/8/layout/hierarchy5"/>
    <dgm:cxn modelId="{BD6A2B88-EB99-4DB5-B1A7-DD46055FA55B}" srcId="{0CD89251-BB4B-4083-B470-FFA385231D27}" destId="{77D393A2-BE55-4CB0-AA8E-BD157D142D0D}" srcOrd="1" destOrd="0" parTransId="{412FDF0B-223E-45F1-A134-84C9FEC17CBA}" sibTransId="{A8709DFF-7D67-4E06-B7EE-E64913490D04}"/>
    <dgm:cxn modelId="{4FAA0DAC-F9D1-4644-98F9-B025087CE87E}" type="presOf" srcId="{8FC78037-6D16-4358-995D-E2F30879CAEE}" destId="{FB995AFA-E7CF-4986-8D2E-AB019DF873EB}" srcOrd="0" destOrd="0" presId="urn:microsoft.com/office/officeart/2005/8/layout/hierarchy5"/>
    <dgm:cxn modelId="{B997406A-2492-4497-979D-F4CA9F4F6B52}" type="presOf" srcId="{2ED03799-8B6B-4727-BB83-3A6A345B51D0}" destId="{8BA5DCFA-C875-4C6C-B569-0E3AC5323335}" srcOrd="0" destOrd="0" presId="urn:microsoft.com/office/officeart/2005/8/layout/hierarchy5"/>
    <dgm:cxn modelId="{EFEE68C9-B60B-4466-80AB-C107933946B5}" type="presOf" srcId="{D7F8593C-91A3-4D10-929A-B557A8357CD6}" destId="{408D913A-F031-4409-B732-14D3E899860E}" srcOrd="0" destOrd="0" presId="urn:microsoft.com/office/officeart/2005/8/layout/hierarchy5"/>
    <dgm:cxn modelId="{2B4B9E75-E87A-48C4-808F-9500DBDF82EA}" type="presOf" srcId="{D8999B8E-D030-471B-963B-EADA75FA0A28}" destId="{D34F253C-9532-4AB2-B3BB-113E02436B5B}" srcOrd="0" destOrd="0" presId="urn:microsoft.com/office/officeart/2005/8/layout/hierarchy5"/>
    <dgm:cxn modelId="{AA232A41-DAAA-4A0B-9BAF-CC4BB85F59B8}" type="presOf" srcId="{22D54F93-26B8-49F4-BCB5-1FE82E6DBFA1}" destId="{E8D8EBD5-DF7E-47D3-BBAB-75F851B3C414}" srcOrd="0" destOrd="0" presId="urn:microsoft.com/office/officeart/2005/8/layout/hierarchy5"/>
    <dgm:cxn modelId="{70214CE7-0DCA-405E-95E3-CCED2A7D6D37}" srcId="{54B7E7A9-8F88-4431-81A1-7DFC2B4362E1}" destId="{8FC78037-6D16-4358-995D-E2F30879CAEE}" srcOrd="2" destOrd="0" parTransId="{798B2447-2B89-4E24-BFF2-26D25F818DA8}" sibTransId="{0BEBFC44-C93C-4764-93C1-65AF52B7574C}"/>
    <dgm:cxn modelId="{43D63DFB-27FE-4E44-89BD-2A7A125DF731}" srcId="{77D393A2-BE55-4CB0-AA8E-BD157D142D0D}" destId="{30215BB4-29A3-4270-BAB0-25F381D0A71E}" srcOrd="0" destOrd="0" parTransId="{50BCDCF4-8885-4DC6-96CF-E4E2CC5A3AAB}" sibTransId="{9BCAB70E-10D1-4E87-8592-78DD1DC81C3E}"/>
    <dgm:cxn modelId="{B37E58DC-AE3B-4E3B-9985-85823CBB66DD}" type="presOf" srcId="{84CB7F5E-C515-4743-B345-12885A8B2460}" destId="{F1CA02BB-DA77-48F9-933E-020F497A6F66}" srcOrd="1" destOrd="0" presId="urn:microsoft.com/office/officeart/2005/8/layout/hierarchy5"/>
    <dgm:cxn modelId="{A92D3B59-D05D-4C10-BEB9-FB1A1D81E981}" type="presOf" srcId="{DD47FA18-8282-4424-B916-09B841D7EC14}" destId="{8F7DD24F-FF36-4980-8FEA-8CEFF2B3B6EC}" srcOrd="1" destOrd="0" presId="urn:microsoft.com/office/officeart/2005/8/layout/hierarchy5"/>
    <dgm:cxn modelId="{0187509A-D8E5-4E7E-93E1-4F435CD3B225}" srcId="{0CD89251-BB4B-4083-B470-FFA385231D27}" destId="{B1DB9C76-16BB-4A0F-99E5-C95731F471C3}" srcOrd="0" destOrd="0" parTransId="{F245DBF3-606C-49D1-A71E-00896010D2C3}" sibTransId="{C8A12D77-8EF7-418E-BC3C-C6EC90694D76}"/>
    <dgm:cxn modelId="{5DEC8370-E91A-4FB7-B452-33829FCA1B36}" type="presOf" srcId="{B3D0BA9B-710F-4B0E-B694-E9C88DD0F3E2}" destId="{83811903-1702-4D52-8898-D5F3B3D5F083}" srcOrd="0" destOrd="0" presId="urn:microsoft.com/office/officeart/2005/8/layout/hierarchy5"/>
    <dgm:cxn modelId="{6D180D60-BECF-4581-8090-5C1D9BF05E04}" srcId="{B1DB9C76-16BB-4A0F-99E5-C95731F471C3}" destId="{B9159595-5B7E-487C-B2E0-5114E2664281}" srcOrd="0" destOrd="0" parTransId="{8DD75583-3C4D-4B9C-9C1E-B418C224C257}" sibTransId="{0C12F310-431B-4BE4-9475-B448389A9595}"/>
    <dgm:cxn modelId="{646122A7-5CB9-4C00-9895-6D63F7E8A855}" type="presOf" srcId="{3037B385-33B0-49CF-BE00-D337E8D6830C}" destId="{48BB92D9-AADA-458D-806F-87659B5045B4}" srcOrd="0" destOrd="0" presId="urn:microsoft.com/office/officeart/2005/8/layout/hierarchy5"/>
    <dgm:cxn modelId="{D59F343B-FDF9-4849-AFFD-63D62F64018F}" type="presOf" srcId="{AA74F4D6-D458-403E-BBD8-3D865593C540}" destId="{ED2765BF-6C32-4881-B94D-0A1B15CBB67F}" srcOrd="0" destOrd="0" presId="urn:microsoft.com/office/officeart/2005/8/layout/hierarchy5"/>
    <dgm:cxn modelId="{1F9902DE-0594-4204-A936-08331D053271}" srcId="{54B7E7A9-8F88-4431-81A1-7DFC2B4362E1}" destId="{2ED03799-8B6B-4727-BB83-3A6A345B51D0}" srcOrd="1" destOrd="0" parTransId="{B82E18F7-F16B-4A32-A64F-B5D1C7AB9F1D}" sibTransId="{D27B9180-1C6F-41A7-9C3B-4E39FF29919A}"/>
    <dgm:cxn modelId="{479633F6-B45E-4917-A26C-94AE2CCDAFD9}" type="presOf" srcId="{01D7DEC1-FCBE-4576-A245-F51407A26BFA}" destId="{CEC68D01-8C88-4A28-BB30-BCB67D3553DA}" srcOrd="0" destOrd="0" presId="urn:microsoft.com/office/officeart/2005/8/layout/hierarchy5"/>
    <dgm:cxn modelId="{2057F1D6-CC3D-4927-A131-F34FF08D7F43}" srcId="{0A0688D6-EA4A-47D8-BAE5-FD5DEB4BCB9E}" destId="{87F60667-38CF-47A3-B27F-7616558BCD58}" srcOrd="0" destOrd="0" parTransId="{84CB7F5E-C515-4743-B345-12885A8B2460}" sibTransId="{A4388650-CF1A-4099-93C7-E3EB8CC3B08B}"/>
    <dgm:cxn modelId="{2CEC6659-27E8-4974-AF4D-9753A5223AA1}" type="presOf" srcId="{0CD89251-BB4B-4083-B470-FFA385231D27}" destId="{EF3BBFB5-88A8-45C0-BCCE-13146B384FF6}" srcOrd="0" destOrd="0" presId="urn:microsoft.com/office/officeart/2005/8/layout/hierarchy5"/>
    <dgm:cxn modelId="{1BC54AB7-7279-48F8-A96B-F96EBB567983}" type="presOf" srcId="{C8726C9C-703F-48BD-8B17-E16258757B47}" destId="{E1B172B8-DF1B-4455-B044-36C504DACEF4}" srcOrd="0" destOrd="0" presId="urn:microsoft.com/office/officeart/2005/8/layout/hierarchy5"/>
    <dgm:cxn modelId="{321C1AA3-6809-44C4-872C-53C4E255102A}" type="presParOf" srcId="{D555AF20-30ED-4DAC-A16F-EECEB2D6CC1A}" destId="{49D439B1-A1DE-41CA-AA41-3D236E1C70DF}" srcOrd="0" destOrd="0" presId="urn:microsoft.com/office/officeart/2005/8/layout/hierarchy5"/>
    <dgm:cxn modelId="{4FF46917-E4DB-426B-824C-BD3B77052AF7}" type="presParOf" srcId="{49D439B1-A1DE-41CA-AA41-3D236E1C70DF}" destId="{B3461FBD-C80D-4340-AEB6-FEB1D369A362}" srcOrd="0" destOrd="0" presId="urn:microsoft.com/office/officeart/2005/8/layout/hierarchy5"/>
    <dgm:cxn modelId="{B17F805A-0F0C-4D2C-A0AF-D5992CF85DED}" type="presParOf" srcId="{B3461FBD-C80D-4340-AEB6-FEB1D369A362}" destId="{89CA398F-A15F-4DAD-BAD6-09AEA3E444FE}" srcOrd="0" destOrd="0" presId="urn:microsoft.com/office/officeart/2005/8/layout/hierarchy5"/>
    <dgm:cxn modelId="{6D7341E7-ACC8-4D52-B397-908E43AC3121}" type="presParOf" srcId="{89CA398F-A15F-4DAD-BAD6-09AEA3E444FE}" destId="{EF3BBFB5-88A8-45C0-BCCE-13146B384FF6}" srcOrd="0" destOrd="0" presId="urn:microsoft.com/office/officeart/2005/8/layout/hierarchy5"/>
    <dgm:cxn modelId="{D7635D5C-34C1-4FE6-B703-09549C97A675}" type="presParOf" srcId="{89CA398F-A15F-4DAD-BAD6-09AEA3E444FE}" destId="{54B5B924-C84B-44CE-99FB-2715446CA213}" srcOrd="1" destOrd="0" presId="urn:microsoft.com/office/officeart/2005/8/layout/hierarchy5"/>
    <dgm:cxn modelId="{16A473F8-22CF-4FF9-A748-BD1EB3AE3B57}" type="presParOf" srcId="{54B5B924-C84B-44CE-99FB-2715446CA213}" destId="{EC72B9E3-1C67-4F12-AE6E-74E898A45782}" srcOrd="0" destOrd="0" presId="urn:microsoft.com/office/officeart/2005/8/layout/hierarchy5"/>
    <dgm:cxn modelId="{9EFB2837-296B-4EB6-A6C7-DA2A80F54D6A}" type="presParOf" srcId="{EC72B9E3-1C67-4F12-AE6E-74E898A45782}" destId="{9856C9CE-FEEF-4498-B135-CC9BDADC060F}" srcOrd="0" destOrd="0" presId="urn:microsoft.com/office/officeart/2005/8/layout/hierarchy5"/>
    <dgm:cxn modelId="{9705CC3E-A025-4CDD-8A67-511A48CF9600}" type="presParOf" srcId="{54B5B924-C84B-44CE-99FB-2715446CA213}" destId="{E16AE07C-A903-494C-8886-94778D5A83EF}" srcOrd="1" destOrd="0" presId="urn:microsoft.com/office/officeart/2005/8/layout/hierarchy5"/>
    <dgm:cxn modelId="{D6311DD5-37B2-485A-911F-D990D44B0E42}" type="presParOf" srcId="{E16AE07C-A903-494C-8886-94778D5A83EF}" destId="{B5CAB0D2-413B-4D9D-86B3-1440C3251440}" srcOrd="0" destOrd="0" presId="urn:microsoft.com/office/officeart/2005/8/layout/hierarchy5"/>
    <dgm:cxn modelId="{0303775C-AF84-4F84-8B89-AB1245664876}" type="presParOf" srcId="{E16AE07C-A903-494C-8886-94778D5A83EF}" destId="{EAD3779D-E364-4BB8-84DE-E1B9563B8D3A}" srcOrd="1" destOrd="0" presId="urn:microsoft.com/office/officeart/2005/8/layout/hierarchy5"/>
    <dgm:cxn modelId="{3E3516CD-D63D-4CDF-B07F-9A55F8F473C4}" type="presParOf" srcId="{EAD3779D-E364-4BB8-84DE-E1B9563B8D3A}" destId="{094E0F6F-276C-4174-8221-F580F5C1BE3D}" srcOrd="0" destOrd="0" presId="urn:microsoft.com/office/officeart/2005/8/layout/hierarchy5"/>
    <dgm:cxn modelId="{B6ACDA7F-C24E-4E13-99F8-D7339C2AC6AA}" type="presParOf" srcId="{094E0F6F-276C-4174-8221-F580F5C1BE3D}" destId="{EE95DBB1-0C36-491B-B3A1-5926069DB87D}" srcOrd="0" destOrd="0" presId="urn:microsoft.com/office/officeart/2005/8/layout/hierarchy5"/>
    <dgm:cxn modelId="{8F86921F-561C-42ED-B619-AD9E2569B5BF}" type="presParOf" srcId="{EAD3779D-E364-4BB8-84DE-E1B9563B8D3A}" destId="{A34F8A0A-EAC1-4153-B127-4BF033617742}" srcOrd="1" destOrd="0" presId="urn:microsoft.com/office/officeart/2005/8/layout/hierarchy5"/>
    <dgm:cxn modelId="{D5FAA0D3-044E-41B9-B4CA-44996E718BA8}" type="presParOf" srcId="{A34F8A0A-EAC1-4153-B127-4BF033617742}" destId="{D2B30F1E-5915-40E0-8B03-B692B0889A1C}" srcOrd="0" destOrd="0" presId="urn:microsoft.com/office/officeart/2005/8/layout/hierarchy5"/>
    <dgm:cxn modelId="{71390CA6-66FC-43DF-87A3-23D288AB57F4}" type="presParOf" srcId="{A34F8A0A-EAC1-4153-B127-4BF033617742}" destId="{651195FF-76F2-4EF2-9CEB-DF47EA202CD2}" srcOrd="1" destOrd="0" presId="urn:microsoft.com/office/officeart/2005/8/layout/hierarchy5"/>
    <dgm:cxn modelId="{F15549FD-6E4F-486A-BD7B-BDE5E873AAD4}" type="presParOf" srcId="{651195FF-76F2-4EF2-9CEB-DF47EA202CD2}" destId="{ED2765BF-6C32-4881-B94D-0A1B15CBB67F}" srcOrd="0" destOrd="0" presId="urn:microsoft.com/office/officeart/2005/8/layout/hierarchy5"/>
    <dgm:cxn modelId="{6AE06CEC-F600-428E-8F4C-1EC6EB83872D}" type="presParOf" srcId="{ED2765BF-6C32-4881-B94D-0A1B15CBB67F}" destId="{6FEFE321-F20F-4884-86BA-98E0B66B381A}" srcOrd="0" destOrd="0" presId="urn:microsoft.com/office/officeart/2005/8/layout/hierarchy5"/>
    <dgm:cxn modelId="{ABD91A9A-4C86-471C-8CB7-338E54F917CA}" type="presParOf" srcId="{651195FF-76F2-4EF2-9CEB-DF47EA202CD2}" destId="{C02D570C-7BA8-403B-B5A1-107011EA64A9}" srcOrd="1" destOrd="0" presId="urn:microsoft.com/office/officeart/2005/8/layout/hierarchy5"/>
    <dgm:cxn modelId="{4C428BBB-F003-4CC8-892A-5715BC968ADB}" type="presParOf" srcId="{C02D570C-7BA8-403B-B5A1-107011EA64A9}" destId="{D34F253C-9532-4AB2-B3BB-113E02436B5B}" srcOrd="0" destOrd="0" presId="urn:microsoft.com/office/officeart/2005/8/layout/hierarchy5"/>
    <dgm:cxn modelId="{22A545C4-622A-42D5-B2DA-24EDF7279167}" type="presParOf" srcId="{C02D570C-7BA8-403B-B5A1-107011EA64A9}" destId="{36DFAA61-66FA-4E46-A7CA-6DF612AA7D12}" srcOrd="1" destOrd="0" presId="urn:microsoft.com/office/officeart/2005/8/layout/hierarchy5"/>
    <dgm:cxn modelId="{DF3D1ED3-1AE6-49C2-BD58-168FDD819E71}" type="presParOf" srcId="{651195FF-76F2-4EF2-9CEB-DF47EA202CD2}" destId="{4DABA0A0-9A5F-487C-985B-E9C9BAEDB9C8}" srcOrd="2" destOrd="0" presId="urn:microsoft.com/office/officeart/2005/8/layout/hierarchy5"/>
    <dgm:cxn modelId="{67547B23-6827-4335-815D-FB61734401FA}" type="presParOf" srcId="{4DABA0A0-9A5F-487C-985B-E9C9BAEDB9C8}" destId="{0908BD0D-2DE2-445F-BC55-7EC74770688B}" srcOrd="0" destOrd="0" presId="urn:microsoft.com/office/officeart/2005/8/layout/hierarchy5"/>
    <dgm:cxn modelId="{247288AF-0D22-43A3-A375-725044500D8F}" type="presParOf" srcId="{651195FF-76F2-4EF2-9CEB-DF47EA202CD2}" destId="{1803B58E-7A4A-4F30-BE4C-0BC6BA3E4486}" srcOrd="3" destOrd="0" presId="urn:microsoft.com/office/officeart/2005/8/layout/hierarchy5"/>
    <dgm:cxn modelId="{6370D8BA-D78D-4876-B3A0-20200FA3B72A}" type="presParOf" srcId="{1803B58E-7A4A-4F30-BE4C-0BC6BA3E4486}" destId="{25266B53-AC17-4EA6-A07A-D46BDB3CDBAC}" srcOrd="0" destOrd="0" presId="urn:microsoft.com/office/officeart/2005/8/layout/hierarchy5"/>
    <dgm:cxn modelId="{7F4BE958-9746-4130-8232-89E15F4DAEC5}" type="presParOf" srcId="{1803B58E-7A4A-4F30-BE4C-0BC6BA3E4486}" destId="{8C8DD090-1942-4E32-8F4E-4A8665315B3C}" srcOrd="1" destOrd="0" presId="urn:microsoft.com/office/officeart/2005/8/layout/hierarchy5"/>
    <dgm:cxn modelId="{707070F3-2985-48C0-8C2B-7204D1BC54EA}" type="presParOf" srcId="{651195FF-76F2-4EF2-9CEB-DF47EA202CD2}" destId="{D4CD5281-2B63-40E4-BF27-1789F0E82206}" srcOrd="4" destOrd="0" presId="urn:microsoft.com/office/officeart/2005/8/layout/hierarchy5"/>
    <dgm:cxn modelId="{D1980290-A3DD-4923-8A8F-B039A9714133}" type="presParOf" srcId="{D4CD5281-2B63-40E4-BF27-1789F0E82206}" destId="{DB2C93B7-C45E-4CFA-8BBB-056F4B6D431F}" srcOrd="0" destOrd="0" presId="urn:microsoft.com/office/officeart/2005/8/layout/hierarchy5"/>
    <dgm:cxn modelId="{9D6051CC-1C14-4A5D-8146-41CD65FE7969}" type="presParOf" srcId="{651195FF-76F2-4EF2-9CEB-DF47EA202CD2}" destId="{45236269-C24E-45D9-802A-2B65471366C2}" srcOrd="5" destOrd="0" presId="urn:microsoft.com/office/officeart/2005/8/layout/hierarchy5"/>
    <dgm:cxn modelId="{FC8712BD-C718-4250-95D0-0E49B5CE3194}" type="presParOf" srcId="{45236269-C24E-45D9-802A-2B65471366C2}" destId="{9EE371D1-439E-4B20-AC14-31DA4D84BD9B}" srcOrd="0" destOrd="0" presId="urn:microsoft.com/office/officeart/2005/8/layout/hierarchy5"/>
    <dgm:cxn modelId="{36156D2A-169B-420F-AD7A-1183D918138D}" type="presParOf" srcId="{45236269-C24E-45D9-802A-2B65471366C2}" destId="{00DC6140-529C-4F04-860F-8DC6FE78E438}" srcOrd="1" destOrd="0" presId="urn:microsoft.com/office/officeart/2005/8/layout/hierarchy5"/>
    <dgm:cxn modelId="{1F36A33C-6F2A-4DF0-91D8-74CB4D15851A}" type="presParOf" srcId="{00DC6140-529C-4F04-860F-8DC6FE78E438}" destId="{8E12FDF3-D8E3-4D5A-A0A6-F8BC3C4CADB8}" srcOrd="0" destOrd="0" presId="urn:microsoft.com/office/officeart/2005/8/layout/hierarchy5"/>
    <dgm:cxn modelId="{3E902BD8-5860-432D-A111-AE94024DF4F5}" type="presParOf" srcId="{8E12FDF3-D8E3-4D5A-A0A6-F8BC3C4CADB8}" destId="{F1CA02BB-DA77-48F9-933E-020F497A6F66}" srcOrd="0" destOrd="0" presId="urn:microsoft.com/office/officeart/2005/8/layout/hierarchy5"/>
    <dgm:cxn modelId="{252E1A37-ECBF-4C26-97A4-47FC8E73D44A}" type="presParOf" srcId="{00DC6140-529C-4F04-860F-8DC6FE78E438}" destId="{0DD039F6-4E55-4619-A6FA-CE1A09C18505}" srcOrd="1" destOrd="0" presId="urn:microsoft.com/office/officeart/2005/8/layout/hierarchy5"/>
    <dgm:cxn modelId="{8706E782-9E75-40F8-98D2-755D2A241DDC}" type="presParOf" srcId="{0DD039F6-4E55-4619-A6FA-CE1A09C18505}" destId="{588A3C39-E63F-4B9D-BBF2-826AD0F601B2}" srcOrd="0" destOrd="0" presId="urn:microsoft.com/office/officeart/2005/8/layout/hierarchy5"/>
    <dgm:cxn modelId="{347BB153-A395-430F-AD87-79CC40F67E1E}" type="presParOf" srcId="{0DD039F6-4E55-4619-A6FA-CE1A09C18505}" destId="{543CFE3A-D453-4A7C-BE43-D2D16570E3CE}" srcOrd="1" destOrd="0" presId="urn:microsoft.com/office/officeart/2005/8/layout/hierarchy5"/>
    <dgm:cxn modelId="{CBEC6C82-3C64-42BE-9828-41081E7A7F94}" type="presParOf" srcId="{EAD3779D-E364-4BB8-84DE-E1B9563B8D3A}" destId="{EB173CEF-27F9-4AFA-B263-C3C6FDE7C67D}" srcOrd="2" destOrd="0" presId="urn:microsoft.com/office/officeart/2005/8/layout/hierarchy5"/>
    <dgm:cxn modelId="{AABDC102-BFDF-47F4-BE1B-6C4A57E2E82E}" type="presParOf" srcId="{EB173CEF-27F9-4AFA-B263-C3C6FDE7C67D}" destId="{2A933852-B995-4A4E-9B37-D111EFE98D19}" srcOrd="0" destOrd="0" presId="urn:microsoft.com/office/officeart/2005/8/layout/hierarchy5"/>
    <dgm:cxn modelId="{3C3C7812-D7E1-45F4-9404-5F73DBF02F81}" type="presParOf" srcId="{EAD3779D-E364-4BB8-84DE-E1B9563B8D3A}" destId="{E4451495-1C0F-4B8B-BCF7-FE1157E5B22B}" srcOrd="3" destOrd="0" presId="urn:microsoft.com/office/officeart/2005/8/layout/hierarchy5"/>
    <dgm:cxn modelId="{ED678899-37A7-4E56-9A85-EE54BCACE4E7}" type="presParOf" srcId="{E4451495-1C0F-4B8B-BCF7-FE1157E5B22B}" destId="{A8994287-4435-4B8F-96FC-1DD0AAC3A2FD}" srcOrd="0" destOrd="0" presId="urn:microsoft.com/office/officeart/2005/8/layout/hierarchy5"/>
    <dgm:cxn modelId="{2B6CB613-19D8-4A42-A468-4203E34D86C2}" type="presParOf" srcId="{E4451495-1C0F-4B8B-BCF7-FE1157E5B22B}" destId="{2B2873F0-70FB-406C-AE63-2A35ED41A546}" srcOrd="1" destOrd="0" presId="urn:microsoft.com/office/officeart/2005/8/layout/hierarchy5"/>
    <dgm:cxn modelId="{737E5AF8-9EE1-46B4-AAA8-73A7750D5A4D}" type="presParOf" srcId="{2B2873F0-70FB-406C-AE63-2A35ED41A546}" destId="{E8D8EBD5-DF7E-47D3-BBAB-75F851B3C414}" srcOrd="0" destOrd="0" presId="urn:microsoft.com/office/officeart/2005/8/layout/hierarchy5"/>
    <dgm:cxn modelId="{F704987A-F7C7-4A93-B647-E6D8AFE829D2}" type="presParOf" srcId="{E8D8EBD5-DF7E-47D3-BBAB-75F851B3C414}" destId="{248389E3-34BE-4356-8C26-C542D1E8B406}" srcOrd="0" destOrd="0" presId="urn:microsoft.com/office/officeart/2005/8/layout/hierarchy5"/>
    <dgm:cxn modelId="{C52876FF-D39F-403F-98F0-4BC45EA1EC77}" type="presParOf" srcId="{2B2873F0-70FB-406C-AE63-2A35ED41A546}" destId="{5BDF5A36-597D-419F-B67E-FC5D9E84496D}" srcOrd="1" destOrd="0" presId="urn:microsoft.com/office/officeart/2005/8/layout/hierarchy5"/>
    <dgm:cxn modelId="{24A90FCE-2F09-449A-A9D3-6DC5A9D9BBD5}" type="presParOf" srcId="{5BDF5A36-597D-419F-B67E-FC5D9E84496D}" destId="{DED16CA0-20FC-484D-8EF7-FFD51360971F}" srcOrd="0" destOrd="0" presId="urn:microsoft.com/office/officeart/2005/8/layout/hierarchy5"/>
    <dgm:cxn modelId="{54138A9D-A40F-427D-AF4E-973C0B6F63B8}" type="presParOf" srcId="{5BDF5A36-597D-419F-B67E-FC5D9E84496D}" destId="{10DEF5E3-D242-422F-A7C9-2F3143474294}" srcOrd="1" destOrd="0" presId="urn:microsoft.com/office/officeart/2005/8/layout/hierarchy5"/>
    <dgm:cxn modelId="{2E89BFDD-D1CF-4E57-B9A7-FABBEC043BD8}" type="presParOf" srcId="{10DEF5E3-D242-422F-A7C9-2F3143474294}" destId="{4B5CD195-DF52-4197-A54A-FCAA8991594D}" srcOrd="0" destOrd="0" presId="urn:microsoft.com/office/officeart/2005/8/layout/hierarchy5"/>
    <dgm:cxn modelId="{B932F0E8-B8D5-41CF-8955-53F617909727}" type="presParOf" srcId="{4B5CD195-DF52-4197-A54A-FCAA8991594D}" destId="{B30B6732-C45A-4485-974B-99F5569EFF24}" srcOrd="0" destOrd="0" presId="urn:microsoft.com/office/officeart/2005/8/layout/hierarchy5"/>
    <dgm:cxn modelId="{C8EF5EFD-7535-4F8F-8102-F27E2D3A8EB5}" type="presParOf" srcId="{10DEF5E3-D242-422F-A7C9-2F3143474294}" destId="{6FB01C54-409E-4016-A378-52CCE24BE5B0}" srcOrd="1" destOrd="0" presId="urn:microsoft.com/office/officeart/2005/8/layout/hierarchy5"/>
    <dgm:cxn modelId="{DF90AD1D-0DC1-4197-B0C5-130AFFC4077B}" type="presParOf" srcId="{6FB01C54-409E-4016-A378-52CCE24BE5B0}" destId="{B562B9E4-00E5-417A-81A1-B6719E9E5D91}" srcOrd="0" destOrd="0" presId="urn:microsoft.com/office/officeart/2005/8/layout/hierarchy5"/>
    <dgm:cxn modelId="{A83D2368-77EA-4B39-B963-3DE9451BD3DD}" type="presParOf" srcId="{6FB01C54-409E-4016-A378-52CCE24BE5B0}" destId="{41DB8FA2-125F-4057-A6F7-D442A57770A6}" srcOrd="1" destOrd="0" presId="urn:microsoft.com/office/officeart/2005/8/layout/hierarchy5"/>
    <dgm:cxn modelId="{B0500C01-7AC3-49B8-A1A7-CF1E7C172511}" type="presParOf" srcId="{EAD3779D-E364-4BB8-84DE-E1B9563B8D3A}" destId="{54D00CDD-2C08-4A98-90AD-1ADDE45D8AA6}" srcOrd="4" destOrd="0" presId="urn:microsoft.com/office/officeart/2005/8/layout/hierarchy5"/>
    <dgm:cxn modelId="{87B0BB3C-5D34-4D7B-92C2-3DF7F5735F75}" type="presParOf" srcId="{54D00CDD-2C08-4A98-90AD-1ADDE45D8AA6}" destId="{073444FB-229B-4CD0-BEEC-89010D961619}" srcOrd="0" destOrd="0" presId="urn:microsoft.com/office/officeart/2005/8/layout/hierarchy5"/>
    <dgm:cxn modelId="{49258B9F-41A3-43FC-BBBE-25C877C9C0B4}" type="presParOf" srcId="{EAD3779D-E364-4BB8-84DE-E1B9563B8D3A}" destId="{D163A401-A903-479E-863A-E7E9E2B79911}" srcOrd="5" destOrd="0" presId="urn:microsoft.com/office/officeart/2005/8/layout/hierarchy5"/>
    <dgm:cxn modelId="{CECD96D1-25B1-4944-B36D-50B958AC33EA}" type="presParOf" srcId="{D163A401-A903-479E-863A-E7E9E2B79911}" destId="{0C6396C4-57AF-412E-B6D4-35A5FE019A9F}" srcOrd="0" destOrd="0" presId="urn:microsoft.com/office/officeart/2005/8/layout/hierarchy5"/>
    <dgm:cxn modelId="{08CDB451-E9CC-4BEF-87B5-C9E695C54D92}" type="presParOf" srcId="{D163A401-A903-479E-863A-E7E9E2B79911}" destId="{DAF4BAF4-B633-4ABA-B32C-7083A6587AD5}" srcOrd="1" destOrd="0" presId="urn:microsoft.com/office/officeart/2005/8/layout/hierarchy5"/>
    <dgm:cxn modelId="{347D0237-4280-4058-89EA-ABEF1EFA4E5D}" type="presParOf" srcId="{DAF4BAF4-B633-4ABA-B32C-7083A6587AD5}" destId="{83811903-1702-4D52-8898-D5F3B3D5F083}" srcOrd="0" destOrd="0" presId="urn:microsoft.com/office/officeart/2005/8/layout/hierarchy5"/>
    <dgm:cxn modelId="{3E24C815-DE46-4501-9D87-63FDF270ACEA}" type="presParOf" srcId="{83811903-1702-4D52-8898-D5F3B3D5F083}" destId="{11CF23B1-489C-460D-A517-B799DF516B04}" srcOrd="0" destOrd="0" presId="urn:microsoft.com/office/officeart/2005/8/layout/hierarchy5"/>
    <dgm:cxn modelId="{DE7BD356-4264-434C-A162-E1C930946912}" type="presParOf" srcId="{DAF4BAF4-B633-4ABA-B32C-7083A6587AD5}" destId="{38C38D09-28BF-4E07-AB6E-C870B57DC742}" srcOrd="1" destOrd="0" presId="urn:microsoft.com/office/officeart/2005/8/layout/hierarchy5"/>
    <dgm:cxn modelId="{083E5FF1-D5F9-454F-A4A9-C70EABFD9529}" type="presParOf" srcId="{38C38D09-28BF-4E07-AB6E-C870B57DC742}" destId="{E1B172B8-DF1B-4455-B044-36C504DACEF4}" srcOrd="0" destOrd="0" presId="urn:microsoft.com/office/officeart/2005/8/layout/hierarchy5"/>
    <dgm:cxn modelId="{98D2340E-5CB8-4382-9E8A-C198DCA1FF97}" type="presParOf" srcId="{38C38D09-28BF-4E07-AB6E-C870B57DC742}" destId="{811F658B-585C-4204-9050-C236462F2807}" srcOrd="1" destOrd="0" presId="urn:microsoft.com/office/officeart/2005/8/layout/hierarchy5"/>
    <dgm:cxn modelId="{20218EC2-1CDB-434E-9037-B4EFDA715022}" type="presParOf" srcId="{DAF4BAF4-B633-4ABA-B32C-7083A6587AD5}" destId="{9B509080-BA1F-4E2F-8217-E0228B816FCC}" srcOrd="2" destOrd="0" presId="urn:microsoft.com/office/officeart/2005/8/layout/hierarchy5"/>
    <dgm:cxn modelId="{18D1733E-B8E1-487D-AAC6-8DE9715A7747}" type="presParOf" srcId="{9B509080-BA1F-4E2F-8217-E0228B816FCC}" destId="{F1A735EE-F64F-473F-8A59-4B82D5C40DFB}" srcOrd="0" destOrd="0" presId="urn:microsoft.com/office/officeart/2005/8/layout/hierarchy5"/>
    <dgm:cxn modelId="{1E3DDBE1-1372-4D7E-97CF-026209BDF80E}" type="presParOf" srcId="{DAF4BAF4-B633-4ABA-B32C-7083A6587AD5}" destId="{38D851BC-DA8D-49AE-9BB7-9770F51C3490}" srcOrd="3" destOrd="0" presId="urn:microsoft.com/office/officeart/2005/8/layout/hierarchy5"/>
    <dgm:cxn modelId="{437AFA31-E57D-4194-9CEB-E39B88C28945}" type="presParOf" srcId="{38D851BC-DA8D-49AE-9BB7-9770F51C3490}" destId="{8BA5DCFA-C875-4C6C-B569-0E3AC5323335}" srcOrd="0" destOrd="0" presId="urn:microsoft.com/office/officeart/2005/8/layout/hierarchy5"/>
    <dgm:cxn modelId="{43DBB997-7DB2-48F9-8A0A-1D0298FC73A5}" type="presParOf" srcId="{38D851BC-DA8D-49AE-9BB7-9770F51C3490}" destId="{CCB295C3-5368-470D-9DB6-41E4303A5B7E}" srcOrd="1" destOrd="0" presId="urn:microsoft.com/office/officeart/2005/8/layout/hierarchy5"/>
    <dgm:cxn modelId="{D10B35A6-245E-4C0A-B03F-637D8DCB544B}" type="presParOf" srcId="{DAF4BAF4-B633-4ABA-B32C-7083A6587AD5}" destId="{AC0035A6-F88A-4CF4-B087-7D33627E2985}" srcOrd="4" destOrd="0" presId="urn:microsoft.com/office/officeart/2005/8/layout/hierarchy5"/>
    <dgm:cxn modelId="{23842084-A1A3-48D7-93E3-8C469CC00FE8}" type="presParOf" srcId="{AC0035A6-F88A-4CF4-B087-7D33627E2985}" destId="{4F8F9440-B7EE-4EDD-8983-3BB9516FE019}" srcOrd="0" destOrd="0" presId="urn:microsoft.com/office/officeart/2005/8/layout/hierarchy5"/>
    <dgm:cxn modelId="{32D5393F-3ABC-44AC-85D5-DCF8EE490602}" type="presParOf" srcId="{DAF4BAF4-B633-4ABA-B32C-7083A6587AD5}" destId="{BAF549CF-FCCD-4C56-9D03-29379702D365}" srcOrd="5" destOrd="0" presId="urn:microsoft.com/office/officeart/2005/8/layout/hierarchy5"/>
    <dgm:cxn modelId="{D92E5AC5-2E2A-43B2-AAE1-92B78AD0F8BE}" type="presParOf" srcId="{BAF549CF-FCCD-4C56-9D03-29379702D365}" destId="{FB995AFA-E7CF-4986-8D2E-AB019DF873EB}" srcOrd="0" destOrd="0" presId="urn:microsoft.com/office/officeart/2005/8/layout/hierarchy5"/>
    <dgm:cxn modelId="{994F8D72-74C6-4CCC-87CF-A10019739B8A}" type="presParOf" srcId="{BAF549CF-FCCD-4C56-9D03-29379702D365}" destId="{63AD16D8-63A6-4677-88C0-74A947F10CAB}" srcOrd="1" destOrd="0" presId="urn:microsoft.com/office/officeart/2005/8/layout/hierarchy5"/>
    <dgm:cxn modelId="{008DA78A-FE1B-4F6F-A6D4-0516B4200B2B}" type="presParOf" srcId="{DAF4BAF4-B633-4ABA-B32C-7083A6587AD5}" destId="{B3374847-D7E1-4E12-A032-E920FEE8BC08}" srcOrd="6" destOrd="0" presId="urn:microsoft.com/office/officeart/2005/8/layout/hierarchy5"/>
    <dgm:cxn modelId="{A66A6E41-1DF4-4C32-AC6D-93524979F60E}" type="presParOf" srcId="{B3374847-D7E1-4E12-A032-E920FEE8BC08}" destId="{8F7DD24F-FF36-4980-8FEA-8CEFF2B3B6EC}" srcOrd="0" destOrd="0" presId="urn:microsoft.com/office/officeart/2005/8/layout/hierarchy5"/>
    <dgm:cxn modelId="{69F85702-6E3E-43E0-BA2F-D5E35911332B}" type="presParOf" srcId="{DAF4BAF4-B633-4ABA-B32C-7083A6587AD5}" destId="{4C4B4FB4-EF07-4450-9359-70B9DF5499F9}" srcOrd="7" destOrd="0" presId="urn:microsoft.com/office/officeart/2005/8/layout/hierarchy5"/>
    <dgm:cxn modelId="{EE21CDD3-6DCC-43FE-A016-F51F9BC44471}" type="presParOf" srcId="{4C4B4FB4-EF07-4450-9359-70B9DF5499F9}" destId="{A7BDF4DD-ADF6-46E6-86F9-C3DD4D9CA4A8}" srcOrd="0" destOrd="0" presId="urn:microsoft.com/office/officeart/2005/8/layout/hierarchy5"/>
    <dgm:cxn modelId="{E6111C06-B1FF-41ED-9C6E-007BCFC4198C}" type="presParOf" srcId="{4C4B4FB4-EF07-4450-9359-70B9DF5499F9}" destId="{19B44D6E-0EA5-4B2A-A843-7FA4C58901C1}" srcOrd="1" destOrd="0" presId="urn:microsoft.com/office/officeart/2005/8/layout/hierarchy5"/>
    <dgm:cxn modelId="{1D97EB72-716F-4CEC-B897-B96E408BCE96}" type="presParOf" srcId="{DAF4BAF4-B633-4ABA-B32C-7083A6587AD5}" destId="{408D913A-F031-4409-B732-14D3E899860E}" srcOrd="8" destOrd="0" presId="urn:microsoft.com/office/officeart/2005/8/layout/hierarchy5"/>
    <dgm:cxn modelId="{833AD22B-E0A5-486E-9C20-6C09D971887B}" type="presParOf" srcId="{408D913A-F031-4409-B732-14D3E899860E}" destId="{1293B166-6D4C-4CF1-BAC2-9CD9187847C9}" srcOrd="0" destOrd="0" presId="urn:microsoft.com/office/officeart/2005/8/layout/hierarchy5"/>
    <dgm:cxn modelId="{D5B60C70-3ADF-4F60-AA48-AF7EB3940129}" type="presParOf" srcId="{DAF4BAF4-B633-4ABA-B32C-7083A6587AD5}" destId="{EEB5F18A-947E-4FC1-A0CD-B4428218E967}" srcOrd="9" destOrd="0" presId="urn:microsoft.com/office/officeart/2005/8/layout/hierarchy5"/>
    <dgm:cxn modelId="{64868B88-C422-4BDF-BC3B-340DA81ADC16}" type="presParOf" srcId="{EEB5F18A-947E-4FC1-A0CD-B4428218E967}" destId="{48BB92D9-AADA-458D-806F-87659B5045B4}" srcOrd="0" destOrd="0" presId="urn:microsoft.com/office/officeart/2005/8/layout/hierarchy5"/>
    <dgm:cxn modelId="{0251932F-A5DB-48F0-91E4-E481B118A0C5}" type="presParOf" srcId="{EEB5F18A-947E-4FC1-A0CD-B4428218E967}" destId="{091F9701-8B22-430F-A093-4D2C19C38FB5}" srcOrd="1" destOrd="0" presId="urn:microsoft.com/office/officeart/2005/8/layout/hierarchy5"/>
    <dgm:cxn modelId="{BFAFE1F3-1F74-4ADB-A43A-5C0B306AD0C7}" type="presParOf" srcId="{54B5B924-C84B-44CE-99FB-2715446CA213}" destId="{121C28AE-8809-4680-8E74-496E77B53B0E}" srcOrd="2" destOrd="0" presId="urn:microsoft.com/office/officeart/2005/8/layout/hierarchy5"/>
    <dgm:cxn modelId="{E44CC480-59D1-4E37-BDD9-F97B47E04E6E}" type="presParOf" srcId="{121C28AE-8809-4680-8E74-496E77B53B0E}" destId="{7FC9841D-1A4C-43C9-B613-C3C7A474F14C}" srcOrd="0" destOrd="0" presId="urn:microsoft.com/office/officeart/2005/8/layout/hierarchy5"/>
    <dgm:cxn modelId="{D79C46AD-3345-4553-9ED3-60E88DD51809}" type="presParOf" srcId="{54B5B924-C84B-44CE-99FB-2715446CA213}" destId="{86B09F54-84B3-4E7C-92A4-C83B41514C5B}" srcOrd="3" destOrd="0" presId="urn:microsoft.com/office/officeart/2005/8/layout/hierarchy5"/>
    <dgm:cxn modelId="{A12DABB8-DE69-4671-B028-C0B1696C90C0}" type="presParOf" srcId="{86B09F54-84B3-4E7C-92A4-C83B41514C5B}" destId="{747D7D51-216B-485A-A9E1-361D0F136A08}" srcOrd="0" destOrd="0" presId="urn:microsoft.com/office/officeart/2005/8/layout/hierarchy5"/>
    <dgm:cxn modelId="{2548B2F5-D535-47B2-BBE2-F586EC03CA8A}" type="presParOf" srcId="{86B09F54-84B3-4E7C-92A4-C83B41514C5B}" destId="{DBDF3095-E823-4D7A-A6EE-E077AA73E098}" srcOrd="1" destOrd="0" presId="urn:microsoft.com/office/officeart/2005/8/layout/hierarchy5"/>
    <dgm:cxn modelId="{ABD76E11-7613-487D-B228-07C1D954F752}" type="presParOf" srcId="{DBDF3095-E823-4D7A-A6EE-E077AA73E098}" destId="{082D0BDB-6D25-4422-A0CD-AE24065752D7}" srcOrd="0" destOrd="0" presId="urn:microsoft.com/office/officeart/2005/8/layout/hierarchy5"/>
    <dgm:cxn modelId="{74FA98B1-00C3-459D-A054-365D19181CB9}" type="presParOf" srcId="{082D0BDB-6D25-4422-A0CD-AE24065752D7}" destId="{FBB8F710-21D2-4601-AF74-729ABC69294B}" srcOrd="0" destOrd="0" presId="urn:microsoft.com/office/officeart/2005/8/layout/hierarchy5"/>
    <dgm:cxn modelId="{70990030-BF25-4AEC-9925-0A483D853498}" type="presParOf" srcId="{DBDF3095-E823-4D7A-A6EE-E077AA73E098}" destId="{8BEF2036-EB0B-46FF-8315-73AE22F9C690}" srcOrd="1" destOrd="0" presId="urn:microsoft.com/office/officeart/2005/8/layout/hierarchy5"/>
    <dgm:cxn modelId="{F49E04EE-4626-401D-9216-1FA42E8A7D9E}" type="presParOf" srcId="{8BEF2036-EB0B-46FF-8315-73AE22F9C690}" destId="{595764FE-D422-4F0E-9C24-753015770C73}" srcOrd="0" destOrd="0" presId="urn:microsoft.com/office/officeart/2005/8/layout/hierarchy5"/>
    <dgm:cxn modelId="{56C0C52B-7D5A-4D20-B924-2724F693E21E}" type="presParOf" srcId="{8BEF2036-EB0B-46FF-8315-73AE22F9C690}" destId="{9E21713C-FBA5-47E4-9C76-E3041281BF76}" srcOrd="1" destOrd="0" presId="urn:microsoft.com/office/officeart/2005/8/layout/hierarchy5"/>
    <dgm:cxn modelId="{424002B1-3B02-4132-9573-7DAAE438633F}" type="presParOf" srcId="{DBDF3095-E823-4D7A-A6EE-E077AA73E098}" destId="{DE5C6008-0BD7-4E4B-823D-52A02D0E54C7}" srcOrd="2" destOrd="0" presId="urn:microsoft.com/office/officeart/2005/8/layout/hierarchy5"/>
    <dgm:cxn modelId="{1EDEF01F-A521-4393-B0D5-F01230C63A96}" type="presParOf" srcId="{DE5C6008-0BD7-4E4B-823D-52A02D0E54C7}" destId="{45AE116A-BEE0-4992-9FB4-FD23D03A5828}" srcOrd="0" destOrd="0" presId="urn:microsoft.com/office/officeart/2005/8/layout/hierarchy5"/>
    <dgm:cxn modelId="{F2C76A4C-D343-4267-8C51-524FD89D909A}" type="presParOf" srcId="{DBDF3095-E823-4D7A-A6EE-E077AA73E098}" destId="{C4E8E88B-5AD7-4053-8082-F55CE0208187}" srcOrd="3" destOrd="0" presId="urn:microsoft.com/office/officeart/2005/8/layout/hierarchy5"/>
    <dgm:cxn modelId="{561D97A8-2F07-4780-9C9D-2971E651CA27}" type="presParOf" srcId="{C4E8E88B-5AD7-4053-8082-F55CE0208187}" destId="{3C2F6867-CF4D-48E1-BBBE-052E968EA4EF}" srcOrd="0" destOrd="0" presId="urn:microsoft.com/office/officeart/2005/8/layout/hierarchy5"/>
    <dgm:cxn modelId="{C904F9AA-244A-4DA2-AD86-DE7C10768827}" type="presParOf" srcId="{C4E8E88B-5AD7-4053-8082-F55CE0208187}" destId="{83AF79E2-7921-4AE3-BED3-29615B9CE23B}" srcOrd="1" destOrd="0" presId="urn:microsoft.com/office/officeart/2005/8/layout/hierarchy5"/>
    <dgm:cxn modelId="{EE2DB9ED-8020-469B-8FDD-C9B43653E5C6}" type="presParOf" srcId="{DBDF3095-E823-4D7A-A6EE-E077AA73E098}" destId="{46F3F7A8-8673-4038-85BC-5C6BFFFB3CD1}" srcOrd="4" destOrd="0" presId="urn:microsoft.com/office/officeart/2005/8/layout/hierarchy5"/>
    <dgm:cxn modelId="{A04CF1BB-9F4F-4D60-97D3-2C5E1B879797}" type="presParOf" srcId="{46F3F7A8-8673-4038-85BC-5C6BFFFB3CD1}" destId="{36D762F9-E50C-4D54-85FE-882C83D35739}" srcOrd="0" destOrd="0" presId="urn:microsoft.com/office/officeart/2005/8/layout/hierarchy5"/>
    <dgm:cxn modelId="{EE5997C1-B0A7-4B1D-94CA-32629E06D488}" type="presParOf" srcId="{DBDF3095-E823-4D7A-A6EE-E077AA73E098}" destId="{63F6560E-9C96-49E6-B776-DD71AE18772E}" srcOrd="5" destOrd="0" presId="urn:microsoft.com/office/officeart/2005/8/layout/hierarchy5"/>
    <dgm:cxn modelId="{49BC37E4-3993-48AD-B9E8-5102F6FA9988}" type="presParOf" srcId="{63F6560E-9C96-49E6-B776-DD71AE18772E}" destId="{CEC68D01-8C88-4A28-BB30-BCB67D3553DA}" srcOrd="0" destOrd="0" presId="urn:microsoft.com/office/officeart/2005/8/layout/hierarchy5"/>
    <dgm:cxn modelId="{72839CD4-BDB8-4697-A196-24387A6E8279}" type="presParOf" srcId="{63F6560E-9C96-49E6-B776-DD71AE18772E}" destId="{205816B3-5F12-49BB-B4DC-77E58BEFAD65}" srcOrd="1" destOrd="0" presId="urn:microsoft.com/office/officeart/2005/8/layout/hierarchy5"/>
    <dgm:cxn modelId="{99ABABD0-9135-459C-8AB9-1532EB81235B}" type="presParOf" srcId="{D555AF20-30ED-4DAC-A16F-EECEB2D6CC1A}" destId="{D5C93063-A6DC-47BF-8695-1F455CAED585}" srcOrd="1" destOrd="0" presId="urn:microsoft.com/office/officeart/2005/8/layout/hierarchy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BB81E3-44C0-4D86-9471-5D0F9E5F79FF}" type="doc">
      <dgm:prSet loTypeId="urn:microsoft.com/office/officeart/2008/layout/AlternatingHexagons" loCatId="list" qsTypeId="urn:microsoft.com/office/officeart/2005/8/quickstyle/simple1" qsCatId="simple" csTypeId="urn:microsoft.com/office/officeart/2005/8/colors/colorful1#1" csCatId="colorful" phldr="1"/>
      <dgm:spPr/>
      <dgm:t>
        <a:bodyPr/>
        <a:lstStyle/>
        <a:p>
          <a:endParaRPr lang="es-MX"/>
        </a:p>
      </dgm:t>
    </dgm:pt>
    <dgm:pt modelId="{0A26DEF7-15C3-4F73-8C15-2A1C13C8E2F3}">
      <dgm:prSet phldrT="[Texto]"/>
      <dgm:spPr/>
      <dgm:t>
        <a:bodyPr/>
        <a:lstStyle/>
        <a:p>
          <a:r>
            <a:rPr lang="es-MX" dirty="0" smtClean="0"/>
            <a:t>Estadísticas de mujeres de 15 a 25 años que han tenido un incidente de violencia</a:t>
          </a:r>
          <a:endParaRPr lang="es-MX" dirty="0"/>
        </a:p>
      </dgm:t>
    </dgm:pt>
    <dgm:pt modelId="{1537CA63-688D-44D1-82EB-368F74E91063}" type="parTrans" cxnId="{0E4937A6-21AE-4A2D-A922-BB9355D24722}">
      <dgm:prSet/>
      <dgm:spPr/>
      <dgm:t>
        <a:bodyPr/>
        <a:lstStyle/>
        <a:p>
          <a:endParaRPr lang="es-MX"/>
        </a:p>
      </dgm:t>
    </dgm:pt>
    <dgm:pt modelId="{EF4FD5A3-7FF3-4D8E-B6C2-322257E14AFB}" type="sibTrans" cxnId="{0E4937A6-21AE-4A2D-A922-BB9355D24722}">
      <dgm:prSet/>
      <dgm:spPr/>
      <dgm:t>
        <a:bodyPr/>
        <a:lstStyle/>
        <a:p>
          <a:r>
            <a:rPr lang="es-MX" dirty="0" smtClean="0"/>
            <a:t>Estadística de mujeres de 15 a 25 años agredidas por su actual pareja</a:t>
          </a:r>
          <a:endParaRPr lang="es-MX" dirty="0"/>
        </a:p>
      </dgm:t>
    </dgm:pt>
    <dgm:pt modelId="{A784694D-F807-4ACE-A513-149906967E5D}">
      <dgm:prSet phldrT="[Texto]"/>
      <dgm:spPr/>
      <dgm:t>
        <a:bodyPr/>
        <a:lstStyle/>
        <a:p>
          <a:r>
            <a:rPr lang="es-MX" dirty="0" smtClean="0"/>
            <a:t>Violencia de mujeres de 15 a 25 años</a:t>
          </a:r>
          <a:endParaRPr lang="es-MX" dirty="0"/>
        </a:p>
      </dgm:t>
    </dgm:pt>
    <dgm:pt modelId="{5AB3353A-F4C1-4C4D-9E00-201413ECDB56}" type="parTrans" cxnId="{955587CA-1812-4770-9ADF-264058E05347}">
      <dgm:prSet/>
      <dgm:spPr/>
      <dgm:t>
        <a:bodyPr/>
        <a:lstStyle/>
        <a:p>
          <a:endParaRPr lang="es-MX"/>
        </a:p>
      </dgm:t>
    </dgm:pt>
    <dgm:pt modelId="{A1A97AD5-4193-4D4C-AC4C-37C5F5F9CF8B}" type="sibTrans" cxnId="{955587CA-1812-4770-9ADF-264058E05347}">
      <dgm:prSet/>
      <dgm:spPr/>
      <dgm:t>
        <a:bodyPr/>
        <a:lstStyle/>
        <a:p>
          <a:endParaRPr lang="es-MX"/>
        </a:p>
      </dgm:t>
    </dgm:pt>
    <dgm:pt modelId="{60667025-D043-4DD4-9676-7D564E98A177}">
      <dgm:prSet phldrT="[Texto]"/>
      <dgm:spPr/>
      <dgm:t>
        <a:bodyPr/>
        <a:lstStyle/>
        <a:p>
          <a:r>
            <a:rPr lang="es-MX" dirty="0" smtClean="0"/>
            <a:t>Estadística de mujeres que han padecido violencia sexual en el Estado de México</a:t>
          </a:r>
          <a:endParaRPr lang="es-MX" dirty="0"/>
        </a:p>
      </dgm:t>
    </dgm:pt>
    <dgm:pt modelId="{5A61FA66-4AAD-40D8-A0A7-6927E9CC3C20}" type="parTrans" cxnId="{4C09DE21-BD34-4C0D-B91D-A114AC44631B}">
      <dgm:prSet/>
      <dgm:spPr/>
      <dgm:t>
        <a:bodyPr/>
        <a:lstStyle/>
        <a:p>
          <a:endParaRPr lang="es-MX"/>
        </a:p>
      </dgm:t>
    </dgm:pt>
    <dgm:pt modelId="{142E9960-B9D0-46AB-A316-08FA2EE146F9}" type="sibTrans" cxnId="{4C09DE21-BD34-4C0D-B91D-A114AC44631B}">
      <dgm:prSet/>
      <dgm:spPr/>
      <dgm:t>
        <a:bodyPr/>
        <a:lstStyle/>
        <a:p>
          <a:r>
            <a:rPr lang="es-MX" dirty="0" smtClean="0"/>
            <a:t>Tasas de defunciones por homicidio de mujeres en el Estado de México</a:t>
          </a:r>
          <a:endParaRPr lang="es-MX" dirty="0"/>
        </a:p>
      </dgm:t>
    </dgm:pt>
    <dgm:pt modelId="{42567304-FC6D-4D1E-8DEE-CC8B837FD33F}">
      <dgm:prSet phldrT="[Texto]"/>
      <dgm:spPr/>
      <dgm:t>
        <a:bodyPr/>
        <a:lstStyle/>
        <a:p>
          <a:r>
            <a:rPr lang="es-MX" dirty="0" smtClean="0"/>
            <a:t>Violencia sexual y homicidios en el Estado de México</a:t>
          </a:r>
          <a:endParaRPr lang="es-MX" dirty="0"/>
        </a:p>
      </dgm:t>
    </dgm:pt>
    <dgm:pt modelId="{37C02C02-24D8-4799-8D2F-E5D0B1C1D75C}" type="parTrans" cxnId="{1276B581-FED6-4917-B582-8F5A73EF3941}">
      <dgm:prSet/>
      <dgm:spPr/>
      <dgm:t>
        <a:bodyPr/>
        <a:lstStyle/>
        <a:p>
          <a:endParaRPr lang="es-MX"/>
        </a:p>
      </dgm:t>
    </dgm:pt>
    <dgm:pt modelId="{5B900159-180F-417B-A7F8-3A79E13AE20A}" type="sibTrans" cxnId="{1276B581-FED6-4917-B582-8F5A73EF3941}">
      <dgm:prSet/>
      <dgm:spPr/>
      <dgm:t>
        <a:bodyPr/>
        <a:lstStyle/>
        <a:p>
          <a:endParaRPr lang="es-MX"/>
        </a:p>
      </dgm:t>
    </dgm:pt>
    <dgm:pt modelId="{D3B2E5E1-B19A-458C-AEB6-7D5A2B942C71}">
      <dgm:prSet phldrT="[Texto]"/>
      <dgm:spPr/>
      <dgm:t>
        <a:bodyPr/>
        <a:lstStyle/>
        <a:p>
          <a:r>
            <a:rPr lang="es-MX" dirty="0" smtClean="0"/>
            <a:t>Tasa de mujeres que han padecido violencia emocional en su hogar</a:t>
          </a:r>
          <a:endParaRPr lang="es-MX" dirty="0"/>
        </a:p>
      </dgm:t>
    </dgm:pt>
    <dgm:pt modelId="{B205838C-B76A-4086-95A0-840A201B64ED}" type="parTrans" cxnId="{312574EA-5F52-4984-8174-92DB25B6B7A8}">
      <dgm:prSet/>
      <dgm:spPr/>
      <dgm:t>
        <a:bodyPr/>
        <a:lstStyle/>
        <a:p>
          <a:endParaRPr lang="es-MX"/>
        </a:p>
      </dgm:t>
    </dgm:pt>
    <dgm:pt modelId="{21657AB4-1F27-4A54-9A77-EAB3C91698A8}" type="sibTrans" cxnId="{312574EA-5F52-4984-8174-92DB25B6B7A8}">
      <dgm:prSet/>
      <dgm:spPr/>
      <dgm:t>
        <a:bodyPr/>
        <a:lstStyle/>
        <a:p>
          <a:r>
            <a:rPr lang="es-MX" dirty="0" smtClean="0"/>
            <a:t>Estadística de mujeres que han padecido violencia económica, patrimonial y discriminación en su hogar</a:t>
          </a:r>
          <a:endParaRPr lang="es-MX" dirty="0"/>
        </a:p>
      </dgm:t>
    </dgm:pt>
    <dgm:pt modelId="{3F988F03-88BD-407F-BB15-B1738CDC6B6C}">
      <dgm:prSet phldrT="[Texto]"/>
      <dgm:spPr/>
      <dgm:t>
        <a:bodyPr/>
        <a:lstStyle/>
        <a:p>
          <a:r>
            <a:rPr lang="es-MX" dirty="0" smtClean="0"/>
            <a:t>Violencia económica, patrimonial o discriminación en el interior del hogar</a:t>
          </a:r>
          <a:endParaRPr lang="es-MX" dirty="0"/>
        </a:p>
      </dgm:t>
    </dgm:pt>
    <dgm:pt modelId="{B89C9751-DA62-4027-93BC-82190AE0CD27}" type="parTrans" cxnId="{6F221172-C768-4945-9592-53560F376A9C}">
      <dgm:prSet/>
      <dgm:spPr/>
      <dgm:t>
        <a:bodyPr/>
        <a:lstStyle/>
        <a:p>
          <a:endParaRPr lang="es-MX"/>
        </a:p>
      </dgm:t>
    </dgm:pt>
    <dgm:pt modelId="{0A8D5A1C-439C-4ECC-B62E-9E6F68CF111E}" type="sibTrans" cxnId="{6F221172-C768-4945-9592-53560F376A9C}">
      <dgm:prSet/>
      <dgm:spPr/>
      <dgm:t>
        <a:bodyPr/>
        <a:lstStyle/>
        <a:p>
          <a:endParaRPr lang="es-MX"/>
        </a:p>
      </dgm:t>
    </dgm:pt>
    <dgm:pt modelId="{C9345FD3-DDAE-4F0C-93E8-3BDBAAFB4C0F}" type="pres">
      <dgm:prSet presAssocID="{46BB81E3-44C0-4D86-9471-5D0F9E5F79FF}" presName="Name0" presStyleCnt="0">
        <dgm:presLayoutVars>
          <dgm:chMax/>
          <dgm:chPref/>
          <dgm:dir/>
          <dgm:animLvl val="lvl"/>
        </dgm:presLayoutVars>
      </dgm:prSet>
      <dgm:spPr/>
      <dgm:t>
        <a:bodyPr/>
        <a:lstStyle/>
        <a:p>
          <a:endParaRPr lang="es-MX"/>
        </a:p>
      </dgm:t>
    </dgm:pt>
    <dgm:pt modelId="{17AF10E4-DF43-4EDE-B0E3-1CAB340A8129}" type="pres">
      <dgm:prSet presAssocID="{0A26DEF7-15C3-4F73-8C15-2A1C13C8E2F3}" presName="composite" presStyleCnt="0"/>
      <dgm:spPr/>
    </dgm:pt>
    <dgm:pt modelId="{980CDE86-F6E8-4CF0-92EC-E339B5CC506F}" type="pres">
      <dgm:prSet presAssocID="{0A26DEF7-15C3-4F73-8C15-2A1C13C8E2F3}" presName="Parent1" presStyleLbl="node1" presStyleIdx="0" presStyleCnt="6">
        <dgm:presLayoutVars>
          <dgm:chMax val="1"/>
          <dgm:chPref val="1"/>
          <dgm:bulletEnabled val="1"/>
        </dgm:presLayoutVars>
      </dgm:prSet>
      <dgm:spPr/>
      <dgm:t>
        <a:bodyPr/>
        <a:lstStyle/>
        <a:p>
          <a:endParaRPr lang="es-MX"/>
        </a:p>
      </dgm:t>
    </dgm:pt>
    <dgm:pt modelId="{FD3C2E7B-F59C-49DB-9EB7-C438F0CF3D68}" type="pres">
      <dgm:prSet presAssocID="{0A26DEF7-15C3-4F73-8C15-2A1C13C8E2F3}" presName="Childtext1" presStyleLbl="revTx" presStyleIdx="0" presStyleCnt="3">
        <dgm:presLayoutVars>
          <dgm:chMax val="0"/>
          <dgm:chPref val="0"/>
          <dgm:bulletEnabled val="1"/>
        </dgm:presLayoutVars>
      </dgm:prSet>
      <dgm:spPr/>
      <dgm:t>
        <a:bodyPr/>
        <a:lstStyle/>
        <a:p>
          <a:endParaRPr lang="es-MX"/>
        </a:p>
      </dgm:t>
    </dgm:pt>
    <dgm:pt modelId="{A6546F95-32CA-4986-BCC5-1090D5B19A29}" type="pres">
      <dgm:prSet presAssocID="{0A26DEF7-15C3-4F73-8C15-2A1C13C8E2F3}" presName="BalanceSpacing" presStyleCnt="0"/>
      <dgm:spPr/>
    </dgm:pt>
    <dgm:pt modelId="{906D3F44-FD0C-4998-9A0D-28BE67219F0F}" type="pres">
      <dgm:prSet presAssocID="{0A26DEF7-15C3-4F73-8C15-2A1C13C8E2F3}" presName="BalanceSpacing1" presStyleCnt="0"/>
      <dgm:spPr/>
    </dgm:pt>
    <dgm:pt modelId="{A6A297B0-8FEF-4EA5-BFEC-490BF9F42EAE}" type="pres">
      <dgm:prSet presAssocID="{EF4FD5A3-7FF3-4D8E-B6C2-322257E14AFB}" presName="Accent1Text" presStyleLbl="node1" presStyleIdx="1" presStyleCnt="6"/>
      <dgm:spPr/>
      <dgm:t>
        <a:bodyPr/>
        <a:lstStyle/>
        <a:p>
          <a:endParaRPr lang="es-MX"/>
        </a:p>
      </dgm:t>
    </dgm:pt>
    <dgm:pt modelId="{9EC9A506-3F53-4078-A793-E9B2495BC196}" type="pres">
      <dgm:prSet presAssocID="{EF4FD5A3-7FF3-4D8E-B6C2-322257E14AFB}" presName="spaceBetweenRectangles" presStyleCnt="0"/>
      <dgm:spPr/>
    </dgm:pt>
    <dgm:pt modelId="{1DCFA4D3-D9A0-4D32-B4BC-085D68173F5F}" type="pres">
      <dgm:prSet presAssocID="{60667025-D043-4DD4-9676-7D564E98A177}" presName="composite" presStyleCnt="0"/>
      <dgm:spPr/>
    </dgm:pt>
    <dgm:pt modelId="{65D2C681-B3F8-4E7B-8EC6-1359C8C210EA}" type="pres">
      <dgm:prSet presAssocID="{60667025-D043-4DD4-9676-7D564E98A177}" presName="Parent1" presStyleLbl="node1" presStyleIdx="2" presStyleCnt="6">
        <dgm:presLayoutVars>
          <dgm:chMax val="1"/>
          <dgm:chPref val="1"/>
          <dgm:bulletEnabled val="1"/>
        </dgm:presLayoutVars>
      </dgm:prSet>
      <dgm:spPr/>
      <dgm:t>
        <a:bodyPr/>
        <a:lstStyle/>
        <a:p>
          <a:endParaRPr lang="es-MX"/>
        </a:p>
      </dgm:t>
    </dgm:pt>
    <dgm:pt modelId="{616A09FA-6565-46BD-9A94-74A9AAF11608}" type="pres">
      <dgm:prSet presAssocID="{60667025-D043-4DD4-9676-7D564E98A177}" presName="Childtext1" presStyleLbl="revTx" presStyleIdx="1" presStyleCnt="3">
        <dgm:presLayoutVars>
          <dgm:chMax val="0"/>
          <dgm:chPref val="0"/>
          <dgm:bulletEnabled val="1"/>
        </dgm:presLayoutVars>
      </dgm:prSet>
      <dgm:spPr/>
      <dgm:t>
        <a:bodyPr/>
        <a:lstStyle/>
        <a:p>
          <a:endParaRPr lang="es-MX"/>
        </a:p>
      </dgm:t>
    </dgm:pt>
    <dgm:pt modelId="{8BF426C8-69E4-41EE-A45F-46B9965FB816}" type="pres">
      <dgm:prSet presAssocID="{60667025-D043-4DD4-9676-7D564E98A177}" presName="BalanceSpacing" presStyleCnt="0"/>
      <dgm:spPr/>
    </dgm:pt>
    <dgm:pt modelId="{339626B1-48DC-45A4-9A89-ECBE1B452F43}" type="pres">
      <dgm:prSet presAssocID="{60667025-D043-4DD4-9676-7D564E98A177}" presName="BalanceSpacing1" presStyleCnt="0"/>
      <dgm:spPr/>
    </dgm:pt>
    <dgm:pt modelId="{D09B6AC9-F774-46FC-AA46-4BDFA22FBEAA}" type="pres">
      <dgm:prSet presAssocID="{142E9960-B9D0-46AB-A316-08FA2EE146F9}" presName="Accent1Text" presStyleLbl="node1" presStyleIdx="3" presStyleCnt="6"/>
      <dgm:spPr/>
      <dgm:t>
        <a:bodyPr/>
        <a:lstStyle/>
        <a:p>
          <a:endParaRPr lang="es-MX"/>
        </a:p>
      </dgm:t>
    </dgm:pt>
    <dgm:pt modelId="{57F4138B-2DE3-48BC-88CB-AAA5201B6CAD}" type="pres">
      <dgm:prSet presAssocID="{142E9960-B9D0-46AB-A316-08FA2EE146F9}" presName="spaceBetweenRectangles" presStyleCnt="0"/>
      <dgm:spPr/>
    </dgm:pt>
    <dgm:pt modelId="{3D01A515-1D07-403E-81F5-3461AE1826F1}" type="pres">
      <dgm:prSet presAssocID="{D3B2E5E1-B19A-458C-AEB6-7D5A2B942C71}" presName="composite" presStyleCnt="0"/>
      <dgm:spPr/>
    </dgm:pt>
    <dgm:pt modelId="{1D74EB05-EB1D-4270-B265-F826EA9EE797}" type="pres">
      <dgm:prSet presAssocID="{D3B2E5E1-B19A-458C-AEB6-7D5A2B942C71}" presName="Parent1" presStyleLbl="node1" presStyleIdx="4" presStyleCnt="6">
        <dgm:presLayoutVars>
          <dgm:chMax val="1"/>
          <dgm:chPref val="1"/>
          <dgm:bulletEnabled val="1"/>
        </dgm:presLayoutVars>
      </dgm:prSet>
      <dgm:spPr/>
      <dgm:t>
        <a:bodyPr/>
        <a:lstStyle/>
        <a:p>
          <a:endParaRPr lang="es-MX"/>
        </a:p>
      </dgm:t>
    </dgm:pt>
    <dgm:pt modelId="{6887CEAD-A6B2-4B96-8816-50EA14E213AF}" type="pres">
      <dgm:prSet presAssocID="{D3B2E5E1-B19A-458C-AEB6-7D5A2B942C71}" presName="Childtext1" presStyleLbl="revTx" presStyleIdx="2" presStyleCnt="3">
        <dgm:presLayoutVars>
          <dgm:chMax val="0"/>
          <dgm:chPref val="0"/>
          <dgm:bulletEnabled val="1"/>
        </dgm:presLayoutVars>
      </dgm:prSet>
      <dgm:spPr/>
      <dgm:t>
        <a:bodyPr/>
        <a:lstStyle/>
        <a:p>
          <a:endParaRPr lang="es-MX"/>
        </a:p>
      </dgm:t>
    </dgm:pt>
    <dgm:pt modelId="{C3AA3D4B-53DC-437D-B1A8-1420B066A955}" type="pres">
      <dgm:prSet presAssocID="{D3B2E5E1-B19A-458C-AEB6-7D5A2B942C71}" presName="BalanceSpacing" presStyleCnt="0"/>
      <dgm:spPr/>
    </dgm:pt>
    <dgm:pt modelId="{FEAEF690-948E-450C-B033-14E3140A7E12}" type="pres">
      <dgm:prSet presAssocID="{D3B2E5E1-B19A-458C-AEB6-7D5A2B942C71}" presName="BalanceSpacing1" presStyleCnt="0"/>
      <dgm:spPr/>
    </dgm:pt>
    <dgm:pt modelId="{D436677F-39FD-4AC7-8BA7-E0CF6133558A}" type="pres">
      <dgm:prSet presAssocID="{21657AB4-1F27-4A54-9A77-EAB3C91698A8}" presName="Accent1Text" presStyleLbl="node1" presStyleIdx="5" presStyleCnt="6"/>
      <dgm:spPr/>
      <dgm:t>
        <a:bodyPr/>
        <a:lstStyle/>
        <a:p>
          <a:endParaRPr lang="es-MX"/>
        </a:p>
      </dgm:t>
    </dgm:pt>
  </dgm:ptLst>
  <dgm:cxnLst>
    <dgm:cxn modelId="{18D5208A-10A6-48C5-81F6-4DD494E69FF0}" type="presOf" srcId="{A784694D-F807-4ACE-A513-149906967E5D}" destId="{FD3C2E7B-F59C-49DB-9EB7-C438F0CF3D68}" srcOrd="0" destOrd="0" presId="urn:microsoft.com/office/officeart/2008/layout/AlternatingHexagons"/>
    <dgm:cxn modelId="{4C09DE21-BD34-4C0D-B91D-A114AC44631B}" srcId="{46BB81E3-44C0-4D86-9471-5D0F9E5F79FF}" destId="{60667025-D043-4DD4-9676-7D564E98A177}" srcOrd="1" destOrd="0" parTransId="{5A61FA66-4AAD-40D8-A0A7-6927E9CC3C20}" sibTransId="{142E9960-B9D0-46AB-A316-08FA2EE146F9}"/>
    <dgm:cxn modelId="{E74CB162-D6C6-4A00-BA5C-9F8E707737A2}" type="presOf" srcId="{60667025-D043-4DD4-9676-7D564E98A177}" destId="{65D2C681-B3F8-4E7B-8EC6-1359C8C210EA}" srcOrd="0" destOrd="0" presId="urn:microsoft.com/office/officeart/2008/layout/AlternatingHexagons"/>
    <dgm:cxn modelId="{1276B581-FED6-4917-B582-8F5A73EF3941}" srcId="{60667025-D043-4DD4-9676-7D564E98A177}" destId="{42567304-FC6D-4D1E-8DEE-CC8B837FD33F}" srcOrd="0" destOrd="0" parTransId="{37C02C02-24D8-4799-8D2F-E5D0B1C1D75C}" sibTransId="{5B900159-180F-417B-A7F8-3A79E13AE20A}"/>
    <dgm:cxn modelId="{FE6F1E47-6364-4A64-8C83-9B99C72DF475}" type="presOf" srcId="{142E9960-B9D0-46AB-A316-08FA2EE146F9}" destId="{D09B6AC9-F774-46FC-AA46-4BDFA22FBEAA}" srcOrd="0" destOrd="0" presId="urn:microsoft.com/office/officeart/2008/layout/AlternatingHexagons"/>
    <dgm:cxn modelId="{312574EA-5F52-4984-8174-92DB25B6B7A8}" srcId="{46BB81E3-44C0-4D86-9471-5D0F9E5F79FF}" destId="{D3B2E5E1-B19A-458C-AEB6-7D5A2B942C71}" srcOrd="2" destOrd="0" parTransId="{B205838C-B76A-4086-95A0-840A201B64ED}" sibTransId="{21657AB4-1F27-4A54-9A77-EAB3C91698A8}"/>
    <dgm:cxn modelId="{6F221172-C768-4945-9592-53560F376A9C}" srcId="{D3B2E5E1-B19A-458C-AEB6-7D5A2B942C71}" destId="{3F988F03-88BD-407F-BB15-B1738CDC6B6C}" srcOrd="0" destOrd="0" parTransId="{B89C9751-DA62-4027-93BC-82190AE0CD27}" sibTransId="{0A8D5A1C-439C-4ECC-B62E-9E6F68CF111E}"/>
    <dgm:cxn modelId="{99EFAEF7-3075-4841-A5B2-FD24E041DD81}" type="presOf" srcId="{46BB81E3-44C0-4D86-9471-5D0F9E5F79FF}" destId="{C9345FD3-DDAE-4F0C-93E8-3BDBAAFB4C0F}" srcOrd="0" destOrd="0" presId="urn:microsoft.com/office/officeart/2008/layout/AlternatingHexagons"/>
    <dgm:cxn modelId="{0E4937A6-21AE-4A2D-A922-BB9355D24722}" srcId="{46BB81E3-44C0-4D86-9471-5D0F9E5F79FF}" destId="{0A26DEF7-15C3-4F73-8C15-2A1C13C8E2F3}" srcOrd="0" destOrd="0" parTransId="{1537CA63-688D-44D1-82EB-368F74E91063}" sibTransId="{EF4FD5A3-7FF3-4D8E-B6C2-322257E14AFB}"/>
    <dgm:cxn modelId="{955587CA-1812-4770-9ADF-264058E05347}" srcId="{0A26DEF7-15C3-4F73-8C15-2A1C13C8E2F3}" destId="{A784694D-F807-4ACE-A513-149906967E5D}" srcOrd="0" destOrd="0" parTransId="{5AB3353A-F4C1-4C4D-9E00-201413ECDB56}" sibTransId="{A1A97AD5-4193-4D4C-AC4C-37C5F5F9CF8B}"/>
    <dgm:cxn modelId="{54969CC4-23C1-448E-8497-130EC39B4955}" type="presOf" srcId="{3F988F03-88BD-407F-BB15-B1738CDC6B6C}" destId="{6887CEAD-A6B2-4B96-8816-50EA14E213AF}" srcOrd="0" destOrd="0" presId="urn:microsoft.com/office/officeart/2008/layout/AlternatingHexagons"/>
    <dgm:cxn modelId="{05C5E6AB-7291-4F13-BF3A-ED5338E83541}" type="presOf" srcId="{21657AB4-1F27-4A54-9A77-EAB3C91698A8}" destId="{D436677F-39FD-4AC7-8BA7-E0CF6133558A}" srcOrd="0" destOrd="0" presId="urn:microsoft.com/office/officeart/2008/layout/AlternatingHexagons"/>
    <dgm:cxn modelId="{33D29396-3E4B-4698-9F65-4B8CABF62228}" type="presOf" srcId="{D3B2E5E1-B19A-458C-AEB6-7D5A2B942C71}" destId="{1D74EB05-EB1D-4270-B265-F826EA9EE797}" srcOrd="0" destOrd="0" presId="urn:microsoft.com/office/officeart/2008/layout/AlternatingHexagons"/>
    <dgm:cxn modelId="{25C37481-8D48-492E-912F-9036193261DE}" type="presOf" srcId="{0A26DEF7-15C3-4F73-8C15-2A1C13C8E2F3}" destId="{980CDE86-F6E8-4CF0-92EC-E339B5CC506F}" srcOrd="0" destOrd="0" presId="urn:microsoft.com/office/officeart/2008/layout/AlternatingHexagons"/>
    <dgm:cxn modelId="{F74E0C88-CCA2-45F1-8A87-B87C1F8FE4B6}" type="presOf" srcId="{EF4FD5A3-7FF3-4D8E-B6C2-322257E14AFB}" destId="{A6A297B0-8FEF-4EA5-BFEC-490BF9F42EAE}" srcOrd="0" destOrd="0" presId="urn:microsoft.com/office/officeart/2008/layout/AlternatingHexagons"/>
    <dgm:cxn modelId="{87E7A6B7-527E-4156-8EBF-78B0DD8CA52B}" type="presOf" srcId="{42567304-FC6D-4D1E-8DEE-CC8B837FD33F}" destId="{616A09FA-6565-46BD-9A94-74A9AAF11608}" srcOrd="0" destOrd="0" presId="urn:microsoft.com/office/officeart/2008/layout/AlternatingHexagons"/>
    <dgm:cxn modelId="{47F98233-BFF1-4E31-AD87-129C61DE6C00}" type="presParOf" srcId="{C9345FD3-DDAE-4F0C-93E8-3BDBAAFB4C0F}" destId="{17AF10E4-DF43-4EDE-B0E3-1CAB340A8129}" srcOrd="0" destOrd="0" presId="urn:microsoft.com/office/officeart/2008/layout/AlternatingHexagons"/>
    <dgm:cxn modelId="{77E09FEE-4590-43C2-A32E-B0F64DB3898D}" type="presParOf" srcId="{17AF10E4-DF43-4EDE-B0E3-1CAB340A8129}" destId="{980CDE86-F6E8-4CF0-92EC-E339B5CC506F}" srcOrd="0" destOrd="0" presId="urn:microsoft.com/office/officeart/2008/layout/AlternatingHexagons"/>
    <dgm:cxn modelId="{FA4DD721-349C-4F6A-9CF2-8B2FD6780843}" type="presParOf" srcId="{17AF10E4-DF43-4EDE-B0E3-1CAB340A8129}" destId="{FD3C2E7B-F59C-49DB-9EB7-C438F0CF3D68}" srcOrd="1" destOrd="0" presId="urn:microsoft.com/office/officeart/2008/layout/AlternatingHexagons"/>
    <dgm:cxn modelId="{38F76058-36E0-4A66-8D9E-36AFDE4CDA42}" type="presParOf" srcId="{17AF10E4-DF43-4EDE-B0E3-1CAB340A8129}" destId="{A6546F95-32CA-4986-BCC5-1090D5B19A29}" srcOrd="2" destOrd="0" presId="urn:microsoft.com/office/officeart/2008/layout/AlternatingHexagons"/>
    <dgm:cxn modelId="{716D9697-E51C-41B0-94ED-46969176BA13}" type="presParOf" srcId="{17AF10E4-DF43-4EDE-B0E3-1CAB340A8129}" destId="{906D3F44-FD0C-4998-9A0D-28BE67219F0F}" srcOrd="3" destOrd="0" presId="urn:microsoft.com/office/officeart/2008/layout/AlternatingHexagons"/>
    <dgm:cxn modelId="{F0BE491C-6023-471E-BE7C-294626F4AB1C}" type="presParOf" srcId="{17AF10E4-DF43-4EDE-B0E3-1CAB340A8129}" destId="{A6A297B0-8FEF-4EA5-BFEC-490BF9F42EAE}" srcOrd="4" destOrd="0" presId="urn:microsoft.com/office/officeart/2008/layout/AlternatingHexagons"/>
    <dgm:cxn modelId="{DC965A07-1472-41CD-A459-2CA5E0C78BC4}" type="presParOf" srcId="{C9345FD3-DDAE-4F0C-93E8-3BDBAAFB4C0F}" destId="{9EC9A506-3F53-4078-A793-E9B2495BC196}" srcOrd="1" destOrd="0" presId="urn:microsoft.com/office/officeart/2008/layout/AlternatingHexagons"/>
    <dgm:cxn modelId="{95E3DB91-E935-45AB-873D-3B5C3318E47A}" type="presParOf" srcId="{C9345FD3-DDAE-4F0C-93E8-3BDBAAFB4C0F}" destId="{1DCFA4D3-D9A0-4D32-B4BC-085D68173F5F}" srcOrd="2" destOrd="0" presId="urn:microsoft.com/office/officeart/2008/layout/AlternatingHexagons"/>
    <dgm:cxn modelId="{36750908-E583-493C-8942-C29C296018EA}" type="presParOf" srcId="{1DCFA4D3-D9A0-4D32-B4BC-085D68173F5F}" destId="{65D2C681-B3F8-4E7B-8EC6-1359C8C210EA}" srcOrd="0" destOrd="0" presId="urn:microsoft.com/office/officeart/2008/layout/AlternatingHexagons"/>
    <dgm:cxn modelId="{579C8360-2AC4-47EB-B551-4E546983D33C}" type="presParOf" srcId="{1DCFA4D3-D9A0-4D32-B4BC-085D68173F5F}" destId="{616A09FA-6565-46BD-9A94-74A9AAF11608}" srcOrd="1" destOrd="0" presId="urn:microsoft.com/office/officeart/2008/layout/AlternatingHexagons"/>
    <dgm:cxn modelId="{76CCEE51-CCDE-430A-BBCF-F67DA61E96F9}" type="presParOf" srcId="{1DCFA4D3-D9A0-4D32-B4BC-085D68173F5F}" destId="{8BF426C8-69E4-41EE-A45F-46B9965FB816}" srcOrd="2" destOrd="0" presId="urn:microsoft.com/office/officeart/2008/layout/AlternatingHexagons"/>
    <dgm:cxn modelId="{ADEE51CE-67E7-41B9-87DA-87213F0C48DD}" type="presParOf" srcId="{1DCFA4D3-D9A0-4D32-B4BC-085D68173F5F}" destId="{339626B1-48DC-45A4-9A89-ECBE1B452F43}" srcOrd="3" destOrd="0" presId="urn:microsoft.com/office/officeart/2008/layout/AlternatingHexagons"/>
    <dgm:cxn modelId="{676099FB-D41D-4D74-8BE5-52C8450004C3}" type="presParOf" srcId="{1DCFA4D3-D9A0-4D32-B4BC-085D68173F5F}" destId="{D09B6AC9-F774-46FC-AA46-4BDFA22FBEAA}" srcOrd="4" destOrd="0" presId="urn:microsoft.com/office/officeart/2008/layout/AlternatingHexagons"/>
    <dgm:cxn modelId="{AFE4C171-FE8A-453B-B6F4-B69D50889929}" type="presParOf" srcId="{C9345FD3-DDAE-4F0C-93E8-3BDBAAFB4C0F}" destId="{57F4138B-2DE3-48BC-88CB-AAA5201B6CAD}" srcOrd="3" destOrd="0" presId="urn:microsoft.com/office/officeart/2008/layout/AlternatingHexagons"/>
    <dgm:cxn modelId="{D2553DFA-5AF8-48AA-A308-F369023A8E0F}" type="presParOf" srcId="{C9345FD3-DDAE-4F0C-93E8-3BDBAAFB4C0F}" destId="{3D01A515-1D07-403E-81F5-3461AE1826F1}" srcOrd="4" destOrd="0" presId="urn:microsoft.com/office/officeart/2008/layout/AlternatingHexagons"/>
    <dgm:cxn modelId="{04CABB6A-6F73-433E-B3C9-EBEF73EA4C48}" type="presParOf" srcId="{3D01A515-1D07-403E-81F5-3461AE1826F1}" destId="{1D74EB05-EB1D-4270-B265-F826EA9EE797}" srcOrd="0" destOrd="0" presId="urn:microsoft.com/office/officeart/2008/layout/AlternatingHexagons"/>
    <dgm:cxn modelId="{AF364AC7-489B-4F55-A165-BE0569436453}" type="presParOf" srcId="{3D01A515-1D07-403E-81F5-3461AE1826F1}" destId="{6887CEAD-A6B2-4B96-8816-50EA14E213AF}" srcOrd="1" destOrd="0" presId="urn:microsoft.com/office/officeart/2008/layout/AlternatingHexagons"/>
    <dgm:cxn modelId="{B58B111F-BC13-47F7-8087-7D69FECDE8F0}" type="presParOf" srcId="{3D01A515-1D07-403E-81F5-3461AE1826F1}" destId="{C3AA3D4B-53DC-437D-B1A8-1420B066A955}" srcOrd="2" destOrd="0" presId="urn:microsoft.com/office/officeart/2008/layout/AlternatingHexagons"/>
    <dgm:cxn modelId="{5DA5716D-EA1F-4180-82B4-F4E9F0FA3B46}" type="presParOf" srcId="{3D01A515-1D07-403E-81F5-3461AE1826F1}" destId="{FEAEF690-948E-450C-B033-14E3140A7E12}" srcOrd="3" destOrd="0" presId="urn:microsoft.com/office/officeart/2008/layout/AlternatingHexagons"/>
    <dgm:cxn modelId="{6AEC5A3B-AACE-4A26-8357-FE722127FABE}" type="presParOf" srcId="{3D01A515-1D07-403E-81F5-3461AE1826F1}" destId="{D436677F-39FD-4AC7-8BA7-E0CF6133558A}"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0C8CABB-3027-4221-95D1-FA831BFCECA8}" type="doc">
      <dgm:prSet loTypeId="urn:microsoft.com/office/officeart/2005/8/layout/cycle5" loCatId="cycle" qsTypeId="urn:microsoft.com/office/officeart/2005/8/quickstyle/simple3" qsCatId="simple" csTypeId="urn:microsoft.com/office/officeart/2005/8/colors/colorful1#2" csCatId="colorful" phldr="1"/>
      <dgm:spPr/>
      <dgm:t>
        <a:bodyPr/>
        <a:lstStyle/>
        <a:p>
          <a:endParaRPr lang="es-MX"/>
        </a:p>
      </dgm:t>
    </dgm:pt>
    <dgm:pt modelId="{25A0BBE7-6B3D-427D-A5CC-A30D6DC6F88A}">
      <dgm:prSet/>
      <dgm:spPr/>
      <dgm:t>
        <a:bodyPr/>
        <a:lstStyle/>
        <a:p>
          <a:pPr rtl="0"/>
          <a:r>
            <a:rPr lang="es-MX" dirty="0" smtClean="0"/>
            <a:t>Historia de género</a:t>
          </a:r>
          <a:endParaRPr lang="es-MX" dirty="0"/>
        </a:p>
      </dgm:t>
    </dgm:pt>
    <dgm:pt modelId="{6648AE3B-719D-4BD7-BA08-E148C1DD2BBB}" type="parTrans" cxnId="{80C94FB6-4D67-47A9-A5EA-3609F073E3F5}">
      <dgm:prSet/>
      <dgm:spPr/>
      <dgm:t>
        <a:bodyPr/>
        <a:lstStyle/>
        <a:p>
          <a:endParaRPr lang="es-MX"/>
        </a:p>
      </dgm:t>
    </dgm:pt>
    <dgm:pt modelId="{23E41C43-BCCC-4E2F-8195-60E96DB9122C}" type="sibTrans" cxnId="{80C94FB6-4D67-47A9-A5EA-3609F073E3F5}">
      <dgm:prSet/>
      <dgm:spPr/>
      <dgm:t>
        <a:bodyPr/>
        <a:lstStyle/>
        <a:p>
          <a:endParaRPr lang="es-MX" dirty="0"/>
        </a:p>
      </dgm:t>
    </dgm:pt>
    <dgm:pt modelId="{190150CE-2D54-487D-83F6-91C2067BCFBC}">
      <dgm:prSet/>
      <dgm:spPr/>
      <dgm:t>
        <a:bodyPr/>
        <a:lstStyle/>
        <a:p>
          <a:pPr rtl="0"/>
          <a:r>
            <a:rPr lang="es-MX" dirty="0" smtClean="0"/>
            <a:t>1.1 Relaciones sociales entre hombres y mujeres</a:t>
          </a:r>
          <a:endParaRPr lang="es-MX" dirty="0"/>
        </a:p>
      </dgm:t>
    </dgm:pt>
    <dgm:pt modelId="{BFB14A5B-000B-4167-B887-4C03BDD0361F}" type="parTrans" cxnId="{A53606A1-BF43-4CF2-B853-102A3D7261FE}">
      <dgm:prSet/>
      <dgm:spPr/>
      <dgm:t>
        <a:bodyPr/>
        <a:lstStyle/>
        <a:p>
          <a:endParaRPr lang="es-MX"/>
        </a:p>
      </dgm:t>
    </dgm:pt>
    <dgm:pt modelId="{E8C5CBA4-2CAD-4464-A467-971281222960}" type="sibTrans" cxnId="{A53606A1-BF43-4CF2-B853-102A3D7261FE}">
      <dgm:prSet/>
      <dgm:spPr/>
      <dgm:t>
        <a:bodyPr/>
        <a:lstStyle/>
        <a:p>
          <a:endParaRPr lang="es-MX" dirty="0"/>
        </a:p>
      </dgm:t>
    </dgm:pt>
    <dgm:pt modelId="{DB38EA35-3119-4640-926D-FFFB243645A4}">
      <dgm:prSet/>
      <dgm:spPr/>
      <dgm:t>
        <a:bodyPr/>
        <a:lstStyle/>
        <a:p>
          <a:pPr rtl="0"/>
          <a:r>
            <a:rPr lang="es-MX" dirty="0" smtClean="0"/>
            <a:t>1.1.1 Elementos constructivos de género</a:t>
          </a:r>
          <a:endParaRPr lang="es-MX" dirty="0"/>
        </a:p>
      </dgm:t>
    </dgm:pt>
    <dgm:pt modelId="{7887A921-AA61-4F1B-A862-10AC9F3A50BB}" type="parTrans" cxnId="{897CF285-8991-4A78-83F4-20CA1CE90061}">
      <dgm:prSet/>
      <dgm:spPr/>
      <dgm:t>
        <a:bodyPr/>
        <a:lstStyle/>
        <a:p>
          <a:endParaRPr lang="es-MX"/>
        </a:p>
      </dgm:t>
    </dgm:pt>
    <dgm:pt modelId="{D915C793-5318-4B92-AFB3-1A35A47ECE79}" type="sibTrans" cxnId="{897CF285-8991-4A78-83F4-20CA1CE90061}">
      <dgm:prSet/>
      <dgm:spPr/>
      <dgm:t>
        <a:bodyPr/>
        <a:lstStyle/>
        <a:p>
          <a:endParaRPr lang="es-MX" dirty="0"/>
        </a:p>
      </dgm:t>
    </dgm:pt>
    <dgm:pt modelId="{638A35EC-DD72-4A68-94ED-E61BD7B2255B}">
      <dgm:prSet/>
      <dgm:spPr/>
      <dgm:t>
        <a:bodyPr/>
        <a:lstStyle/>
        <a:p>
          <a:pPr rtl="0"/>
          <a:r>
            <a:rPr lang="es-MX" dirty="0" smtClean="0"/>
            <a:t>1.2 Sociedad patriarcal y tutela</a:t>
          </a:r>
          <a:endParaRPr lang="es-MX" dirty="0"/>
        </a:p>
      </dgm:t>
    </dgm:pt>
    <dgm:pt modelId="{D113ABD6-1254-4CA5-9660-F1721EC8BE52}" type="parTrans" cxnId="{3775F6D2-96DA-4A31-9AED-8905A02D3006}">
      <dgm:prSet/>
      <dgm:spPr/>
      <dgm:t>
        <a:bodyPr/>
        <a:lstStyle/>
        <a:p>
          <a:endParaRPr lang="es-MX"/>
        </a:p>
      </dgm:t>
    </dgm:pt>
    <dgm:pt modelId="{2CF8684D-A671-42C2-9343-D24E3758E653}" type="sibTrans" cxnId="{3775F6D2-96DA-4A31-9AED-8905A02D3006}">
      <dgm:prSet/>
      <dgm:spPr/>
      <dgm:t>
        <a:bodyPr/>
        <a:lstStyle/>
        <a:p>
          <a:endParaRPr lang="es-MX" dirty="0"/>
        </a:p>
      </dgm:t>
    </dgm:pt>
    <dgm:pt modelId="{E6EDB504-E842-4E51-B96A-4C4BCEF54D3A}">
      <dgm:prSet/>
      <dgm:spPr/>
      <dgm:t>
        <a:bodyPr/>
        <a:lstStyle/>
        <a:p>
          <a:pPr rtl="0"/>
          <a:r>
            <a:rPr lang="es-MX" dirty="0" smtClean="0"/>
            <a:t>1.3 Construcciones culturales incorrectas </a:t>
          </a:r>
          <a:endParaRPr lang="es-MX" dirty="0"/>
        </a:p>
      </dgm:t>
    </dgm:pt>
    <dgm:pt modelId="{CBD19FCA-1F45-418A-BD81-0A7EBAA47463}" type="parTrans" cxnId="{41FA51AD-17CB-4BE8-9E71-CCC7D08EFA31}">
      <dgm:prSet/>
      <dgm:spPr/>
      <dgm:t>
        <a:bodyPr/>
        <a:lstStyle/>
        <a:p>
          <a:endParaRPr lang="es-MX"/>
        </a:p>
      </dgm:t>
    </dgm:pt>
    <dgm:pt modelId="{84B0BD8B-8DE3-4E46-869D-E21718BDE840}" type="sibTrans" cxnId="{41FA51AD-17CB-4BE8-9E71-CCC7D08EFA31}">
      <dgm:prSet/>
      <dgm:spPr/>
      <dgm:t>
        <a:bodyPr/>
        <a:lstStyle/>
        <a:p>
          <a:endParaRPr lang="es-MX" dirty="0"/>
        </a:p>
      </dgm:t>
    </dgm:pt>
    <dgm:pt modelId="{7A751C80-C303-4173-BA37-37ED8F27ABF1}">
      <dgm:prSet/>
      <dgm:spPr/>
      <dgm:t>
        <a:bodyPr/>
        <a:lstStyle/>
        <a:p>
          <a:pPr rtl="0"/>
          <a:r>
            <a:rPr lang="es-MX" dirty="0" smtClean="0"/>
            <a:t>2. Normativa de lo masculino y femenino</a:t>
          </a:r>
          <a:endParaRPr lang="es-MX" dirty="0"/>
        </a:p>
      </dgm:t>
    </dgm:pt>
    <dgm:pt modelId="{FBA3513B-77D5-4AD0-8709-2B7CBB790F9D}" type="parTrans" cxnId="{6FB78425-071C-45A7-A71E-8032ABE709D1}">
      <dgm:prSet/>
      <dgm:spPr/>
      <dgm:t>
        <a:bodyPr/>
        <a:lstStyle/>
        <a:p>
          <a:endParaRPr lang="es-MX"/>
        </a:p>
      </dgm:t>
    </dgm:pt>
    <dgm:pt modelId="{35DC5103-6F2D-4119-84D8-2249970B0030}" type="sibTrans" cxnId="{6FB78425-071C-45A7-A71E-8032ABE709D1}">
      <dgm:prSet/>
      <dgm:spPr/>
      <dgm:t>
        <a:bodyPr/>
        <a:lstStyle/>
        <a:p>
          <a:endParaRPr lang="es-MX" dirty="0"/>
        </a:p>
      </dgm:t>
    </dgm:pt>
    <dgm:pt modelId="{8D892C59-1EEC-4F55-916F-E801F9C4FB14}">
      <dgm:prSet/>
      <dgm:spPr/>
      <dgm:t>
        <a:bodyPr/>
        <a:lstStyle/>
        <a:p>
          <a:pPr rtl="0"/>
          <a:r>
            <a:rPr lang="es-MX" dirty="0" smtClean="0"/>
            <a:t>2.1 Relaciones de poder</a:t>
          </a:r>
          <a:endParaRPr lang="es-MX" dirty="0"/>
        </a:p>
      </dgm:t>
    </dgm:pt>
    <dgm:pt modelId="{FF432099-3B7C-47D3-BFAC-A320DA4A07E9}" type="parTrans" cxnId="{103AFB73-FA44-475C-9576-2299F2F0B0F2}">
      <dgm:prSet/>
      <dgm:spPr/>
      <dgm:t>
        <a:bodyPr/>
        <a:lstStyle/>
        <a:p>
          <a:endParaRPr lang="es-MX"/>
        </a:p>
      </dgm:t>
    </dgm:pt>
    <dgm:pt modelId="{3321FC8A-28DA-45A0-A3BA-8429CDCB925E}" type="sibTrans" cxnId="{103AFB73-FA44-475C-9576-2299F2F0B0F2}">
      <dgm:prSet/>
      <dgm:spPr/>
      <dgm:t>
        <a:bodyPr/>
        <a:lstStyle/>
        <a:p>
          <a:endParaRPr lang="es-MX" dirty="0"/>
        </a:p>
      </dgm:t>
    </dgm:pt>
    <dgm:pt modelId="{FBAB66F6-9D81-4E83-A482-3E698E67F6BE}">
      <dgm:prSet/>
      <dgm:spPr/>
      <dgm:t>
        <a:bodyPr/>
        <a:lstStyle/>
        <a:p>
          <a:pPr rtl="0"/>
          <a:r>
            <a:rPr lang="es-MX" dirty="0" smtClean="0"/>
            <a:t>2.2 Personalidades y estereotipos</a:t>
          </a:r>
          <a:endParaRPr lang="es-MX" dirty="0"/>
        </a:p>
      </dgm:t>
    </dgm:pt>
    <dgm:pt modelId="{FD9912C7-4749-4CF8-9D68-4DED797133CD}" type="parTrans" cxnId="{32453CAB-757B-475D-9851-AD6C15EC8F52}">
      <dgm:prSet/>
      <dgm:spPr/>
      <dgm:t>
        <a:bodyPr/>
        <a:lstStyle/>
        <a:p>
          <a:endParaRPr lang="es-MX"/>
        </a:p>
      </dgm:t>
    </dgm:pt>
    <dgm:pt modelId="{6331CD89-675C-46E5-BA24-A6574AA2A326}" type="sibTrans" cxnId="{32453CAB-757B-475D-9851-AD6C15EC8F52}">
      <dgm:prSet/>
      <dgm:spPr/>
      <dgm:t>
        <a:bodyPr/>
        <a:lstStyle/>
        <a:p>
          <a:endParaRPr lang="es-MX" dirty="0"/>
        </a:p>
      </dgm:t>
    </dgm:pt>
    <dgm:pt modelId="{6183FCB5-8D37-44B1-943C-07671D19FC86}">
      <dgm:prSet/>
      <dgm:spPr/>
      <dgm:t>
        <a:bodyPr/>
        <a:lstStyle/>
        <a:p>
          <a:pPr rtl="0"/>
          <a:r>
            <a:rPr lang="es-MX" dirty="0" smtClean="0"/>
            <a:t>2.3 Incorporación de mujeres al trabajo y educación</a:t>
          </a:r>
          <a:endParaRPr lang="es-MX" dirty="0"/>
        </a:p>
      </dgm:t>
    </dgm:pt>
    <dgm:pt modelId="{0427F390-FF1B-4936-8237-69253A512169}" type="parTrans" cxnId="{1033DA63-2269-47F7-B6A9-262B0C644C2F}">
      <dgm:prSet/>
      <dgm:spPr/>
      <dgm:t>
        <a:bodyPr/>
        <a:lstStyle/>
        <a:p>
          <a:endParaRPr lang="es-MX"/>
        </a:p>
      </dgm:t>
    </dgm:pt>
    <dgm:pt modelId="{3E50A0DA-3CC6-4DB2-B867-B5CB929B808A}" type="sibTrans" cxnId="{1033DA63-2269-47F7-B6A9-262B0C644C2F}">
      <dgm:prSet/>
      <dgm:spPr/>
      <dgm:t>
        <a:bodyPr/>
        <a:lstStyle/>
        <a:p>
          <a:endParaRPr lang="es-MX" dirty="0"/>
        </a:p>
      </dgm:t>
    </dgm:pt>
    <dgm:pt modelId="{30646373-D085-4FDF-A336-B338A59392DB}">
      <dgm:prSet/>
      <dgm:spPr/>
      <dgm:t>
        <a:bodyPr/>
        <a:lstStyle/>
        <a:p>
          <a:pPr rtl="0"/>
          <a:r>
            <a:rPr lang="es-MX" dirty="0" smtClean="0"/>
            <a:t>3. Revolución liberal y democrática</a:t>
          </a:r>
          <a:endParaRPr lang="es-MX" dirty="0"/>
        </a:p>
      </dgm:t>
    </dgm:pt>
    <dgm:pt modelId="{E491ECF7-E4DE-4D32-BD00-319430DD696D}" type="parTrans" cxnId="{58593242-D16C-478C-A048-3B1CC839B273}">
      <dgm:prSet/>
      <dgm:spPr/>
      <dgm:t>
        <a:bodyPr/>
        <a:lstStyle/>
        <a:p>
          <a:endParaRPr lang="es-MX"/>
        </a:p>
      </dgm:t>
    </dgm:pt>
    <dgm:pt modelId="{178FA82F-77DD-490A-8FB2-3739B75C61C6}" type="sibTrans" cxnId="{58593242-D16C-478C-A048-3B1CC839B273}">
      <dgm:prSet/>
      <dgm:spPr/>
      <dgm:t>
        <a:bodyPr/>
        <a:lstStyle/>
        <a:p>
          <a:endParaRPr lang="es-MX" dirty="0"/>
        </a:p>
      </dgm:t>
    </dgm:pt>
    <dgm:pt modelId="{C8BB869D-F461-4553-9865-FE670216BF3A}">
      <dgm:prSet/>
      <dgm:spPr/>
      <dgm:t>
        <a:bodyPr/>
        <a:lstStyle/>
        <a:p>
          <a:pPr rtl="0"/>
          <a:r>
            <a:rPr lang="es-MX" dirty="0" smtClean="0"/>
            <a:t>3.1 Conceptos de igualdad y equidad</a:t>
          </a:r>
          <a:endParaRPr lang="es-MX" dirty="0"/>
        </a:p>
      </dgm:t>
    </dgm:pt>
    <dgm:pt modelId="{37D48401-ED02-497E-AB01-58026C6A4F45}" type="parTrans" cxnId="{07083D52-D934-47CA-B810-B7F7E3BE2AB7}">
      <dgm:prSet/>
      <dgm:spPr/>
      <dgm:t>
        <a:bodyPr/>
        <a:lstStyle/>
        <a:p>
          <a:endParaRPr lang="es-MX"/>
        </a:p>
      </dgm:t>
    </dgm:pt>
    <dgm:pt modelId="{88B1D9A2-DA39-4A36-A76E-0E1D991FE0F2}" type="sibTrans" cxnId="{07083D52-D934-47CA-B810-B7F7E3BE2AB7}">
      <dgm:prSet/>
      <dgm:spPr/>
      <dgm:t>
        <a:bodyPr/>
        <a:lstStyle/>
        <a:p>
          <a:endParaRPr lang="es-MX" dirty="0"/>
        </a:p>
      </dgm:t>
    </dgm:pt>
    <dgm:pt modelId="{E60FBCC6-40CB-496B-8C6C-F0B4D9B87E1C}" type="pres">
      <dgm:prSet presAssocID="{D0C8CABB-3027-4221-95D1-FA831BFCECA8}" presName="cycle" presStyleCnt="0">
        <dgm:presLayoutVars>
          <dgm:dir/>
          <dgm:resizeHandles val="exact"/>
        </dgm:presLayoutVars>
      </dgm:prSet>
      <dgm:spPr/>
      <dgm:t>
        <a:bodyPr/>
        <a:lstStyle/>
        <a:p>
          <a:endParaRPr lang="es-MX"/>
        </a:p>
      </dgm:t>
    </dgm:pt>
    <dgm:pt modelId="{C3346649-1D53-4246-BA27-36CD7EE9AE75}" type="pres">
      <dgm:prSet presAssocID="{25A0BBE7-6B3D-427D-A5CC-A30D6DC6F88A}" presName="node" presStyleLbl="node1" presStyleIdx="0" presStyleCnt="11">
        <dgm:presLayoutVars>
          <dgm:bulletEnabled val="1"/>
        </dgm:presLayoutVars>
      </dgm:prSet>
      <dgm:spPr/>
      <dgm:t>
        <a:bodyPr/>
        <a:lstStyle/>
        <a:p>
          <a:endParaRPr lang="es-MX"/>
        </a:p>
      </dgm:t>
    </dgm:pt>
    <dgm:pt modelId="{CCB86018-5C59-44B4-B82A-8C98B36DD211}" type="pres">
      <dgm:prSet presAssocID="{25A0BBE7-6B3D-427D-A5CC-A30D6DC6F88A}" presName="spNode" presStyleCnt="0"/>
      <dgm:spPr/>
    </dgm:pt>
    <dgm:pt modelId="{DDB4F923-9D44-4A21-8723-C0390A15C812}" type="pres">
      <dgm:prSet presAssocID="{23E41C43-BCCC-4E2F-8195-60E96DB9122C}" presName="sibTrans" presStyleLbl="sibTrans1D1" presStyleIdx="0" presStyleCnt="11"/>
      <dgm:spPr/>
      <dgm:t>
        <a:bodyPr/>
        <a:lstStyle/>
        <a:p>
          <a:endParaRPr lang="es-MX"/>
        </a:p>
      </dgm:t>
    </dgm:pt>
    <dgm:pt modelId="{F12D3868-89FA-4D98-BF9C-DA470CABED72}" type="pres">
      <dgm:prSet presAssocID="{190150CE-2D54-487D-83F6-91C2067BCFBC}" presName="node" presStyleLbl="node1" presStyleIdx="1" presStyleCnt="11">
        <dgm:presLayoutVars>
          <dgm:bulletEnabled val="1"/>
        </dgm:presLayoutVars>
      </dgm:prSet>
      <dgm:spPr/>
      <dgm:t>
        <a:bodyPr/>
        <a:lstStyle/>
        <a:p>
          <a:endParaRPr lang="es-MX"/>
        </a:p>
      </dgm:t>
    </dgm:pt>
    <dgm:pt modelId="{F4A60B66-F6C0-4596-9382-856AAC6A8FCF}" type="pres">
      <dgm:prSet presAssocID="{190150CE-2D54-487D-83F6-91C2067BCFBC}" presName="spNode" presStyleCnt="0"/>
      <dgm:spPr/>
    </dgm:pt>
    <dgm:pt modelId="{CE4C59D0-295E-49DB-A720-5EDEA381BBE5}" type="pres">
      <dgm:prSet presAssocID="{E8C5CBA4-2CAD-4464-A467-971281222960}" presName="sibTrans" presStyleLbl="sibTrans1D1" presStyleIdx="1" presStyleCnt="11"/>
      <dgm:spPr/>
      <dgm:t>
        <a:bodyPr/>
        <a:lstStyle/>
        <a:p>
          <a:endParaRPr lang="es-MX"/>
        </a:p>
      </dgm:t>
    </dgm:pt>
    <dgm:pt modelId="{86411968-6646-42D0-A811-22A8FE45CA24}" type="pres">
      <dgm:prSet presAssocID="{DB38EA35-3119-4640-926D-FFFB243645A4}" presName="node" presStyleLbl="node1" presStyleIdx="2" presStyleCnt="11">
        <dgm:presLayoutVars>
          <dgm:bulletEnabled val="1"/>
        </dgm:presLayoutVars>
      </dgm:prSet>
      <dgm:spPr/>
      <dgm:t>
        <a:bodyPr/>
        <a:lstStyle/>
        <a:p>
          <a:endParaRPr lang="es-MX"/>
        </a:p>
      </dgm:t>
    </dgm:pt>
    <dgm:pt modelId="{DAAF3D61-5F94-488A-8240-24ADEFF3E323}" type="pres">
      <dgm:prSet presAssocID="{DB38EA35-3119-4640-926D-FFFB243645A4}" presName="spNode" presStyleCnt="0"/>
      <dgm:spPr/>
    </dgm:pt>
    <dgm:pt modelId="{FD6E065D-7088-4A1F-B727-3C17C270C712}" type="pres">
      <dgm:prSet presAssocID="{D915C793-5318-4B92-AFB3-1A35A47ECE79}" presName="sibTrans" presStyleLbl="sibTrans1D1" presStyleIdx="2" presStyleCnt="11"/>
      <dgm:spPr/>
      <dgm:t>
        <a:bodyPr/>
        <a:lstStyle/>
        <a:p>
          <a:endParaRPr lang="es-MX"/>
        </a:p>
      </dgm:t>
    </dgm:pt>
    <dgm:pt modelId="{9E16AF1F-EDDB-450D-AC03-15F1A5B4CE8E}" type="pres">
      <dgm:prSet presAssocID="{638A35EC-DD72-4A68-94ED-E61BD7B2255B}" presName="node" presStyleLbl="node1" presStyleIdx="3" presStyleCnt="11">
        <dgm:presLayoutVars>
          <dgm:bulletEnabled val="1"/>
        </dgm:presLayoutVars>
      </dgm:prSet>
      <dgm:spPr/>
      <dgm:t>
        <a:bodyPr/>
        <a:lstStyle/>
        <a:p>
          <a:endParaRPr lang="es-MX"/>
        </a:p>
      </dgm:t>
    </dgm:pt>
    <dgm:pt modelId="{77626D6B-17B9-488F-A6D3-311B67FBDE15}" type="pres">
      <dgm:prSet presAssocID="{638A35EC-DD72-4A68-94ED-E61BD7B2255B}" presName="spNode" presStyleCnt="0"/>
      <dgm:spPr/>
    </dgm:pt>
    <dgm:pt modelId="{7EA75E3C-6361-4D9F-A37B-8F7CC11EEB4C}" type="pres">
      <dgm:prSet presAssocID="{2CF8684D-A671-42C2-9343-D24E3758E653}" presName="sibTrans" presStyleLbl="sibTrans1D1" presStyleIdx="3" presStyleCnt="11"/>
      <dgm:spPr/>
      <dgm:t>
        <a:bodyPr/>
        <a:lstStyle/>
        <a:p>
          <a:endParaRPr lang="es-MX"/>
        </a:p>
      </dgm:t>
    </dgm:pt>
    <dgm:pt modelId="{FE799665-DB18-49EA-8A61-83D70E4E2763}" type="pres">
      <dgm:prSet presAssocID="{E6EDB504-E842-4E51-B96A-4C4BCEF54D3A}" presName="node" presStyleLbl="node1" presStyleIdx="4" presStyleCnt="11">
        <dgm:presLayoutVars>
          <dgm:bulletEnabled val="1"/>
        </dgm:presLayoutVars>
      </dgm:prSet>
      <dgm:spPr/>
      <dgm:t>
        <a:bodyPr/>
        <a:lstStyle/>
        <a:p>
          <a:endParaRPr lang="es-MX"/>
        </a:p>
      </dgm:t>
    </dgm:pt>
    <dgm:pt modelId="{238CFA4E-B9F6-41F1-8898-1793251A0231}" type="pres">
      <dgm:prSet presAssocID="{E6EDB504-E842-4E51-B96A-4C4BCEF54D3A}" presName="spNode" presStyleCnt="0"/>
      <dgm:spPr/>
    </dgm:pt>
    <dgm:pt modelId="{AE37296D-19B4-4DE5-B189-29B3A1F256A5}" type="pres">
      <dgm:prSet presAssocID="{84B0BD8B-8DE3-4E46-869D-E21718BDE840}" presName="sibTrans" presStyleLbl="sibTrans1D1" presStyleIdx="4" presStyleCnt="11"/>
      <dgm:spPr/>
      <dgm:t>
        <a:bodyPr/>
        <a:lstStyle/>
        <a:p>
          <a:endParaRPr lang="es-MX"/>
        </a:p>
      </dgm:t>
    </dgm:pt>
    <dgm:pt modelId="{BF84DE5F-14C9-4EF4-AE66-4FD28964AAA8}" type="pres">
      <dgm:prSet presAssocID="{7A751C80-C303-4173-BA37-37ED8F27ABF1}" presName="node" presStyleLbl="node1" presStyleIdx="5" presStyleCnt="11">
        <dgm:presLayoutVars>
          <dgm:bulletEnabled val="1"/>
        </dgm:presLayoutVars>
      </dgm:prSet>
      <dgm:spPr/>
      <dgm:t>
        <a:bodyPr/>
        <a:lstStyle/>
        <a:p>
          <a:endParaRPr lang="es-MX"/>
        </a:p>
      </dgm:t>
    </dgm:pt>
    <dgm:pt modelId="{9EF5379A-21C3-4702-8ACC-B1FA47D2D37E}" type="pres">
      <dgm:prSet presAssocID="{7A751C80-C303-4173-BA37-37ED8F27ABF1}" presName="spNode" presStyleCnt="0"/>
      <dgm:spPr/>
    </dgm:pt>
    <dgm:pt modelId="{4D91615D-C811-4905-9369-EA6DDE2DE000}" type="pres">
      <dgm:prSet presAssocID="{35DC5103-6F2D-4119-84D8-2249970B0030}" presName="sibTrans" presStyleLbl="sibTrans1D1" presStyleIdx="5" presStyleCnt="11"/>
      <dgm:spPr/>
      <dgm:t>
        <a:bodyPr/>
        <a:lstStyle/>
        <a:p>
          <a:endParaRPr lang="es-MX"/>
        </a:p>
      </dgm:t>
    </dgm:pt>
    <dgm:pt modelId="{08D5431D-C597-4938-8B63-B13CF041B050}" type="pres">
      <dgm:prSet presAssocID="{8D892C59-1EEC-4F55-916F-E801F9C4FB14}" presName="node" presStyleLbl="node1" presStyleIdx="6" presStyleCnt="11">
        <dgm:presLayoutVars>
          <dgm:bulletEnabled val="1"/>
        </dgm:presLayoutVars>
      </dgm:prSet>
      <dgm:spPr/>
      <dgm:t>
        <a:bodyPr/>
        <a:lstStyle/>
        <a:p>
          <a:endParaRPr lang="es-MX"/>
        </a:p>
      </dgm:t>
    </dgm:pt>
    <dgm:pt modelId="{8C0C7C99-03D2-4008-A222-99CBB9B21020}" type="pres">
      <dgm:prSet presAssocID="{8D892C59-1EEC-4F55-916F-E801F9C4FB14}" presName="spNode" presStyleCnt="0"/>
      <dgm:spPr/>
    </dgm:pt>
    <dgm:pt modelId="{0BFD4C15-6B53-4C58-B679-9F353226B6A4}" type="pres">
      <dgm:prSet presAssocID="{3321FC8A-28DA-45A0-A3BA-8429CDCB925E}" presName="sibTrans" presStyleLbl="sibTrans1D1" presStyleIdx="6" presStyleCnt="11"/>
      <dgm:spPr/>
      <dgm:t>
        <a:bodyPr/>
        <a:lstStyle/>
        <a:p>
          <a:endParaRPr lang="es-MX"/>
        </a:p>
      </dgm:t>
    </dgm:pt>
    <dgm:pt modelId="{48A1DA70-AC42-4370-A61F-14E6191EC5D6}" type="pres">
      <dgm:prSet presAssocID="{FBAB66F6-9D81-4E83-A482-3E698E67F6BE}" presName="node" presStyleLbl="node1" presStyleIdx="7" presStyleCnt="11">
        <dgm:presLayoutVars>
          <dgm:bulletEnabled val="1"/>
        </dgm:presLayoutVars>
      </dgm:prSet>
      <dgm:spPr/>
      <dgm:t>
        <a:bodyPr/>
        <a:lstStyle/>
        <a:p>
          <a:endParaRPr lang="es-MX"/>
        </a:p>
      </dgm:t>
    </dgm:pt>
    <dgm:pt modelId="{BC448421-E237-498D-9AA0-F03AB8347CF5}" type="pres">
      <dgm:prSet presAssocID="{FBAB66F6-9D81-4E83-A482-3E698E67F6BE}" presName="spNode" presStyleCnt="0"/>
      <dgm:spPr/>
    </dgm:pt>
    <dgm:pt modelId="{BC042888-8713-4849-A897-CD889C8E1B21}" type="pres">
      <dgm:prSet presAssocID="{6331CD89-675C-46E5-BA24-A6574AA2A326}" presName="sibTrans" presStyleLbl="sibTrans1D1" presStyleIdx="7" presStyleCnt="11"/>
      <dgm:spPr/>
      <dgm:t>
        <a:bodyPr/>
        <a:lstStyle/>
        <a:p>
          <a:endParaRPr lang="es-MX"/>
        </a:p>
      </dgm:t>
    </dgm:pt>
    <dgm:pt modelId="{E24A9B59-C5FA-4D43-8395-CCD8D1E9B16D}" type="pres">
      <dgm:prSet presAssocID="{6183FCB5-8D37-44B1-943C-07671D19FC86}" presName="node" presStyleLbl="node1" presStyleIdx="8" presStyleCnt="11">
        <dgm:presLayoutVars>
          <dgm:bulletEnabled val="1"/>
        </dgm:presLayoutVars>
      </dgm:prSet>
      <dgm:spPr/>
      <dgm:t>
        <a:bodyPr/>
        <a:lstStyle/>
        <a:p>
          <a:endParaRPr lang="es-MX"/>
        </a:p>
      </dgm:t>
    </dgm:pt>
    <dgm:pt modelId="{68A9C048-4CC3-4B0F-9B03-0BBF2B8AFFDF}" type="pres">
      <dgm:prSet presAssocID="{6183FCB5-8D37-44B1-943C-07671D19FC86}" presName="spNode" presStyleCnt="0"/>
      <dgm:spPr/>
    </dgm:pt>
    <dgm:pt modelId="{23ED58F6-CCAA-4B08-A602-44C8051BB044}" type="pres">
      <dgm:prSet presAssocID="{3E50A0DA-3CC6-4DB2-B867-B5CB929B808A}" presName="sibTrans" presStyleLbl="sibTrans1D1" presStyleIdx="8" presStyleCnt="11"/>
      <dgm:spPr/>
      <dgm:t>
        <a:bodyPr/>
        <a:lstStyle/>
        <a:p>
          <a:endParaRPr lang="es-MX"/>
        </a:p>
      </dgm:t>
    </dgm:pt>
    <dgm:pt modelId="{884137C0-77F3-4027-9370-931CBD2DB4AE}" type="pres">
      <dgm:prSet presAssocID="{30646373-D085-4FDF-A336-B338A59392DB}" presName="node" presStyleLbl="node1" presStyleIdx="9" presStyleCnt="11">
        <dgm:presLayoutVars>
          <dgm:bulletEnabled val="1"/>
        </dgm:presLayoutVars>
      </dgm:prSet>
      <dgm:spPr/>
      <dgm:t>
        <a:bodyPr/>
        <a:lstStyle/>
        <a:p>
          <a:endParaRPr lang="es-MX"/>
        </a:p>
      </dgm:t>
    </dgm:pt>
    <dgm:pt modelId="{C88EF75D-2769-4F82-B2DF-68FA66588437}" type="pres">
      <dgm:prSet presAssocID="{30646373-D085-4FDF-A336-B338A59392DB}" presName="spNode" presStyleCnt="0"/>
      <dgm:spPr/>
    </dgm:pt>
    <dgm:pt modelId="{5046F587-E702-4180-9AE7-B1B91DC95A5A}" type="pres">
      <dgm:prSet presAssocID="{178FA82F-77DD-490A-8FB2-3739B75C61C6}" presName="sibTrans" presStyleLbl="sibTrans1D1" presStyleIdx="9" presStyleCnt="11"/>
      <dgm:spPr/>
      <dgm:t>
        <a:bodyPr/>
        <a:lstStyle/>
        <a:p>
          <a:endParaRPr lang="es-MX"/>
        </a:p>
      </dgm:t>
    </dgm:pt>
    <dgm:pt modelId="{601CAC98-63FD-4B4E-9D4D-0762D5F2904C}" type="pres">
      <dgm:prSet presAssocID="{C8BB869D-F461-4553-9865-FE670216BF3A}" presName="node" presStyleLbl="node1" presStyleIdx="10" presStyleCnt="11">
        <dgm:presLayoutVars>
          <dgm:bulletEnabled val="1"/>
        </dgm:presLayoutVars>
      </dgm:prSet>
      <dgm:spPr/>
      <dgm:t>
        <a:bodyPr/>
        <a:lstStyle/>
        <a:p>
          <a:endParaRPr lang="es-MX"/>
        </a:p>
      </dgm:t>
    </dgm:pt>
    <dgm:pt modelId="{D5710109-2BAC-472A-B917-B8EAAAAB0BF2}" type="pres">
      <dgm:prSet presAssocID="{C8BB869D-F461-4553-9865-FE670216BF3A}" presName="spNode" presStyleCnt="0"/>
      <dgm:spPr/>
    </dgm:pt>
    <dgm:pt modelId="{22EAC01A-0550-46CF-B89C-8372003D0AFB}" type="pres">
      <dgm:prSet presAssocID="{88B1D9A2-DA39-4A36-A76E-0E1D991FE0F2}" presName="sibTrans" presStyleLbl="sibTrans1D1" presStyleIdx="10" presStyleCnt="11"/>
      <dgm:spPr/>
      <dgm:t>
        <a:bodyPr/>
        <a:lstStyle/>
        <a:p>
          <a:endParaRPr lang="es-MX"/>
        </a:p>
      </dgm:t>
    </dgm:pt>
  </dgm:ptLst>
  <dgm:cxnLst>
    <dgm:cxn modelId="{50503E27-9435-4C86-A11F-96C385D5E369}" type="presOf" srcId="{30646373-D085-4FDF-A336-B338A59392DB}" destId="{884137C0-77F3-4027-9370-931CBD2DB4AE}" srcOrd="0" destOrd="0" presId="urn:microsoft.com/office/officeart/2005/8/layout/cycle5"/>
    <dgm:cxn modelId="{6FB78425-071C-45A7-A71E-8032ABE709D1}" srcId="{D0C8CABB-3027-4221-95D1-FA831BFCECA8}" destId="{7A751C80-C303-4173-BA37-37ED8F27ABF1}" srcOrd="5" destOrd="0" parTransId="{FBA3513B-77D5-4AD0-8709-2B7CBB790F9D}" sibTransId="{35DC5103-6F2D-4119-84D8-2249970B0030}"/>
    <dgm:cxn modelId="{AE31A4E3-5E99-4452-9BEB-E62053234F13}" type="presOf" srcId="{DB38EA35-3119-4640-926D-FFFB243645A4}" destId="{86411968-6646-42D0-A811-22A8FE45CA24}" srcOrd="0" destOrd="0" presId="urn:microsoft.com/office/officeart/2005/8/layout/cycle5"/>
    <dgm:cxn modelId="{5515CE2A-375F-476E-9970-FF5A409FB1D3}" type="presOf" srcId="{638A35EC-DD72-4A68-94ED-E61BD7B2255B}" destId="{9E16AF1F-EDDB-450D-AC03-15F1A5B4CE8E}" srcOrd="0" destOrd="0" presId="urn:microsoft.com/office/officeart/2005/8/layout/cycle5"/>
    <dgm:cxn modelId="{9E960D51-1AF7-445B-84CC-EC7CF1F8BFF4}" type="presOf" srcId="{88B1D9A2-DA39-4A36-A76E-0E1D991FE0F2}" destId="{22EAC01A-0550-46CF-B89C-8372003D0AFB}" srcOrd="0" destOrd="0" presId="urn:microsoft.com/office/officeart/2005/8/layout/cycle5"/>
    <dgm:cxn modelId="{F8FD30BC-8522-4DB6-AF54-C93CD6193AFE}" type="presOf" srcId="{190150CE-2D54-487D-83F6-91C2067BCFBC}" destId="{F12D3868-89FA-4D98-BF9C-DA470CABED72}" srcOrd="0" destOrd="0" presId="urn:microsoft.com/office/officeart/2005/8/layout/cycle5"/>
    <dgm:cxn modelId="{A0359281-DCC4-48D3-9CE8-78147D06797C}" type="presOf" srcId="{FBAB66F6-9D81-4E83-A482-3E698E67F6BE}" destId="{48A1DA70-AC42-4370-A61F-14E6191EC5D6}" srcOrd="0" destOrd="0" presId="urn:microsoft.com/office/officeart/2005/8/layout/cycle5"/>
    <dgm:cxn modelId="{41FA51AD-17CB-4BE8-9E71-CCC7D08EFA31}" srcId="{D0C8CABB-3027-4221-95D1-FA831BFCECA8}" destId="{E6EDB504-E842-4E51-B96A-4C4BCEF54D3A}" srcOrd="4" destOrd="0" parTransId="{CBD19FCA-1F45-418A-BD81-0A7EBAA47463}" sibTransId="{84B0BD8B-8DE3-4E46-869D-E21718BDE840}"/>
    <dgm:cxn modelId="{13123EB0-DF35-4347-B2D7-D8B40CB5E504}" type="presOf" srcId="{8D892C59-1EEC-4F55-916F-E801F9C4FB14}" destId="{08D5431D-C597-4938-8B63-B13CF041B050}" srcOrd="0" destOrd="0" presId="urn:microsoft.com/office/officeart/2005/8/layout/cycle5"/>
    <dgm:cxn modelId="{07083D52-D934-47CA-B810-B7F7E3BE2AB7}" srcId="{D0C8CABB-3027-4221-95D1-FA831BFCECA8}" destId="{C8BB869D-F461-4553-9865-FE670216BF3A}" srcOrd="10" destOrd="0" parTransId="{37D48401-ED02-497E-AB01-58026C6A4F45}" sibTransId="{88B1D9A2-DA39-4A36-A76E-0E1D991FE0F2}"/>
    <dgm:cxn modelId="{BE1D80E6-3459-4EA1-A334-59BB2BB21191}" type="presOf" srcId="{3321FC8A-28DA-45A0-A3BA-8429CDCB925E}" destId="{0BFD4C15-6B53-4C58-B679-9F353226B6A4}" srcOrd="0" destOrd="0" presId="urn:microsoft.com/office/officeart/2005/8/layout/cycle5"/>
    <dgm:cxn modelId="{58593242-D16C-478C-A048-3B1CC839B273}" srcId="{D0C8CABB-3027-4221-95D1-FA831BFCECA8}" destId="{30646373-D085-4FDF-A336-B338A59392DB}" srcOrd="9" destOrd="0" parTransId="{E491ECF7-E4DE-4D32-BD00-319430DD696D}" sibTransId="{178FA82F-77DD-490A-8FB2-3739B75C61C6}"/>
    <dgm:cxn modelId="{2EE2749A-AA7A-4193-A818-0124B46F94FC}" type="presOf" srcId="{35DC5103-6F2D-4119-84D8-2249970B0030}" destId="{4D91615D-C811-4905-9369-EA6DDE2DE000}" srcOrd="0" destOrd="0" presId="urn:microsoft.com/office/officeart/2005/8/layout/cycle5"/>
    <dgm:cxn modelId="{D6AFC0CB-377C-4C01-BDA8-1F813ECECC23}" type="presOf" srcId="{D0C8CABB-3027-4221-95D1-FA831BFCECA8}" destId="{E60FBCC6-40CB-496B-8C6C-F0B4D9B87E1C}" srcOrd="0" destOrd="0" presId="urn:microsoft.com/office/officeart/2005/8/layout/cycle5"/>
    <dgm:cxn modelId="{AF9347B0-BC83-48CC-A0AF-32399BE3C9C4}" type="presOf" srcId="{7A751C80-C303-4173-BA37-37ED8F27ABF1}" destId="{BF84DE5F-14C9-4EF4-AE66-4FD28964AAA8}" srcOrd="0" destOrd="0" presId="urn:microsoft.com/office/officeart/2005/8/layout/cycle5"/>
    <dgm:cxn modelId="{4B1A5131-1C54-4F44-958C-8A71258CF50D}" type="presOf" srcId="{3E50A0DA-3CC6-4DB2-B867-B5CB929B808A}" destId="{23ED58F6-CCAA-4B08-A602-44C8051BB044}" srcOrd="0" destOrd="0" presId="urn:microsoft.com/office/officeart/2005/8/layout/cycle5"/>
    <dgm:cxn modelId="{70E1CF9B-AAB9-47BC-A931-A7FAF9F2505D}" type="presOf" srcId="{D915C793-5318-4B92-AFB3-1A35A47ECE79}" destId="{FD6E065D-7088-4A1F-B727-3C17C270C712}" srcOrd="0" destOrd="0" presId="urn:microsoft.com/office/officeart/2005/8/layout/cycle5"/>
    <dgm:cxn modelId="{CB6A7FEF-618C-4893-922C-BD56C8762F12}" type="presOf" srcId="{2CF8684D-A671-42C2-9343-D24E3758E653}" destId="{7EA75E3C-6361-4D9F-A37B-8F7CC11EEB4C}" srcOrd="0" destOrd="0" presId="urn:microsoft.com/office/officeart/2005/8/layout/cycle5"/>
    <dgm:cxn modelId="{9C7D4ADD-DB0B-471F-BC3A-522103118DB9}" type="presOf" srcId="{6331CD89-675C-46E5-BA24-A6574AA2A326}" destId="{BC042888-8713-4849-A897-CD889C8E1B21}" srcOrd="0" destOrd="0" presId="urn:microsoft.com/office/officeart/2005/8/layout/cycle5"/>
    <dgm:cxn modelId="{A1701481-2E8E-46ED-B94E-C2AE2D53F3EB}" type="presOf" srcId="{84B0BD8B-8DE3-4E46-869D-E21718BDE840}" destId="{AE37296D-19B4-4DE5-B189-29B3A1F256A5}" srcOrd="0" destOrd="0" presId="urn:microsoft.com/office/officeart/2005/8/layout/cycle5"/>
    <dgm:cxn modelId="{80C94FB6-4D67-47A9-A5EA-3609F073E3F5}" srcId="{D0C8CABB-3027-4221-95D1-FA831BFCECA8}" destId="{25A0BBE7-6B3D-427D-A5CC-A30D6DC6F88A}" srcOrd="0" destOrd="0" parTransId="{6648AE3B-719D-4BD7-BA08-E148C1DD2BBB}" sibTransId="{23E41C43-BCCC-4E2F-8195-60E96DB9122C}"/>
    <dgm:cxn modelId="{897CF285-8991-4A78-83F4-20CA1CE90061}" srcId="{D0C8CABB-3027-4221-95D1-FA831BFCECA8}" destId="{DB38EA35-3119-4640-926D-FFFB243645A4}" srcOrd="2" destOrd="0" parTransId="{7887A921-AA61-4F1B-A862-10AC9F3A50BB}" sibTransId="{D915C793-5318-4B92-AFB3-1A35A47ECE79}"/>
    <dgm:cxn modelId="{0D9F66DA-A0B0-495C-A133-DC42C0B89274}" type="presOf" srcId="{178FA82F-77DD-490A-8FB2-3739B75C61C6}" destId="{5046F587-E702-4180-9AE7-B1B91DC95A5A}" srcOrd="0" destOrd="0" presId="urn:microsoft.com/office/officeart/2005/8/layout/cycle5"/>
    <dgm:cxn modelId="{97E08D32-9045-4B10-9CB9-B56A7A2706BE}" type="presOf" srcId="{E8C5CBA4-2CAD-4464-A467-971281222960}" destId="{CE4C59D0-295E-49DB-A720-5EDEA381BBE5}" srcOrd="0" destOrd="0" presId="urn:microsoft.com/office/officeart/2005/8/layout/cycle5"/>
    <dgm:cxn modelId="{103AFB73-FA44-475C-9576-2299F2F0B0F2}" srcId="{D0C8CABB-3027-4221-95D1-FA831BFCECA8}" destId="{8D892C59-1EEC-4F55-916F-E801F9C4FB14}" srcOrd="6" destOrd="0" parTransId="{FF432099-3B7C-47D3-BFAC-A320DA4A07E9}" sibTransId="{3321FC8A-28DA-45A0-A3BA-8429CDCB925E}"/>
    <dgm:cxn modelId="{3775F6D2-96DA-4A31-9AED-8905A02D3006}" srcId="{D0C8CABB-3027-4221-95D1-FA831BFCECA8}" destId="{638A35EC-DD72-4A68-94ED-E61BD7B2255B}" srcOrd="3" destOrd="0" parTransId="{D113ABD6-1254-4CA5-9660-F1721EC8BE52}" sibTransId="{2CF8684D-A671-42C2-9343-D24E3758E653}"/>
    <dgm:cxn modelId="{1ACB0D79-8FAB-40DC-B0B5-94AC9B00CD5F}" type="presOf" srcId="{25A0BBE7-6B3D-427D-A5CC-A30D6DC6F88A}" destId="{C3346649-1D53-4246-BA27-36CD7EE9AE75}" srcOrd="0" destOrd="0" presId="urn:microsoft.com/office/officeart/2005/8/layout/cycle5"/>
    <dgm:cxn modelId="{2DAFF23E-7EBC-40A2-A5CE-DDD915CBF7AE}" type="presOf" srcId="{E6EDB504-E842-4E51-B96A-4C4BCEF54D3A}" destId="{FE799665-DB18-49EA-8A61-83D70E4E2763}" srcOrd="0" destOrd="0" presId="urn:microsoft.com/office/officeart/2005/8/layout/cycle5"/>
    <dgm:cxn modelId="{944516B8-272C-4534-B51E-88617F157648}" type="presOf" srcId="{23E41C43-BCCC-4E2F-8195-60E96DB9122C}" destId="{DDB4F923-9D44-4A21-8723-C0390A15C812}" srcOrd="0" destOrd="0" presId="urn:microsoft.com/office/officeart/2005/8/layout/cycle5"/>
    <dgm:cxn modelId="{A53606A1-BF43-4CF2-B853-102A3D7261FE}" srcId="{D0C8CABB-3027-4221-95D1-FA831BFCECA8}" destId="{190150CE-2D54-487D-83F6-91C2067BCFBC}" srcOrd="1" destOrd="0" parTransId="{BFB14A5B-000B-4167-B887-4C03BDD0361F}" sibTransId="{E8C5CBA4-2CAD-4464-A467-971281222960}"/>
    <dgm:cxn modelId="{89435C96-7006-453C-A45C-94361AF2D4F4}" type="presOf" srcId="{C8BB869D-F461-4553-9865-FE670216BF3A}" destId="{601CAC98-63FD-4B4E-9D4D-0762D5F2904C}" srcOrd="0" destOrd="0" presId="urn:microsoft.com/office/officeart/2005/8/layout/cycle5"/>
    <dgm:cxn modelId="{32453CAB-757B-475D-9851-AD6C15EC8F52}" srcId="{D0C8CABB-3027-4221-95D1-FA831BFCECA8}" destId="{FBAB66F6-9D81-4E83-A482-3E698E67F6BE}" srcOrd="7" destOrd="0" parTransId="{FD9912C7-4749-4CF8-9D68-4DED797133CD}" sibTransId="{6331CD89-675C-46E5-BA24-A6574AA2A326}"/>
    <dgm:cxn modelId="{97031CDA-6118-44F0-A14F-91CC81A49F8D}" type="presOf" srcId="{6183FCB5-8D37-44B1-943C-07671D19FC86}" destId="{E24A9B59-C5FA-4D43-8395-CCD8D1E9B16D}" srcOrd="0" destOrd="0" presId="urn:microsoft.com/office/officeart/2005/8/layout/cycle5"/>
    <dgm:cxn modelId="{1033DA63-2269-47F7-B6A9-262B0C644C2F}" srcId="{D0C8CABB-3027-4221-95D1-FA831BFCECA8}" destId="{6183FCB5-8D37-44B1-943C-07671D19FC86}" srcOrd="8" destOrd="0" parTransId="{0427F390-FF1B-4936-8237-69253A512169}" sibTransId="{3E50A0DA-3CC6-4DB2-B867-B5CB929B808A}"/>
    <dgm:cxn modelId="{85536CDF-7C62-4EB6-87C2-5EF547F4169C}" type="presParOf" srcId="{E60FBCC6-40CB-496B-8C6C-F0B4D9B87E1C}" destId="{C3346649-1D53-4246-BA27-36CD7EE9AE75}" srcOrd="0" destOrd="0" presId="urn:microsoft.com/office/officeart/2005/8/layout/cycle5"/>
    <dgm:cxn modelId="{B395BDDD-06CE-45F7-899E-C4FAC8F5FE91}" type="presParOf" srcId="{E60FBCC6-40CB-496B-8C6C-F0B4D9B87E1C}" destId="{CCB86018-5C59-44B4-B82A-8C98B36DD211}" srcOrd="1" destOrd="0" presId="urn:microsoft.com/office/officeart/2005/8/layout/cycle5"/>
    <dgm:cxn modelId="{3E24B689-290F-4631-97C4-45987CC46E8A}" type="presParOf" srcId="{E60FBCC6-40CB-496B-8C6C-F0B4D9B87E1C}" destId="{DDB4F923-9D44-4A21-8723-C0390A15C812}" srcOrd="2" destOrd="0" presId="urn:microsoft.com/office/officeart/2005/8/layout/cycle5"/>
    <dgm:cxn modelId="{FFA5EB9C-3BB9-4602-9232-F70AB0DCC928}" type="presParOf" srcId="{E60FBCC6-40CB-496B-8C6C-F0B4D9B87E1C}" destId="{F12D3868-89FA-4D98-BF9C-DA470CABED72}" srcOrd="3" destOrd="0" presId="urn:microsoft.com/office/officeart/2005/8/layout/cycle5"/>
    <dgm:cxn modelId="{E1E83999-FD40-41B1-ABBD-35D15AF19C0F}" type="presParOf" srcId="{E60FBCC6-40CB-496B-8C6C-F0B4D9B87E1C}" destId="{F4A60B66-F6C0-4596-9382-856AAC6A8FCF}" srcOrd="4" destOrd="0" presId="urn:microsoft.com/office/officeart/2005/8/layout/cycle5"/>
    <dgm:cxn modelId="{B3CCF553-2BA0-4659-A74C-F7CD95B3F7B6}" type="presParOf" srcId="{E60FBCC6-40CB-496B-8C6C-F0B4D9B87E1C}" destId="{CE4C59D0-295E-49DB-A720-5EDEA381BBE5}" srcOrd="5" destOrd="0" presId="urn:microsoft.com/office/officeart/2005/8/layout/cycle5"/>
    <dgm:cxn modelId="{7F16EAE2-828F-4654-AE7F-0CECB6EEEAF3}" type="presParOf" srcId="{E60FBCC6-40CB-496B-8C6C-F0B4D9B87E1C}" destId="{86411968-6646-42D0-A811-22A8FE45CA24}" srcOrd="6" destOrd="0" presId="urn:microsoft.com/office/officeart/2005/8/layout/cycle5"/>
    <dgm:cxn modelId="{6E91C6E5-1052-4A7D-9A81-B70C33D28E8D}" type="presParOf" srcId="{E60FBCC6-40CB-496B-8C6C-F0B4D9B87E1C}" destId="{DAAF3D61-5F94-488A-8240-24ADEFF3E323}" srcOrd="7" destOrd="0" presId="urn:microsoft.com/office/officeart/2005/8/layout/cycle5"/>
    <dgm:cxn modelId="{0F73F454-8F8D-4961-824A-A0D5EADB8207}" type="presParOf" srcId="{E60FBCC6-40CB-496B-8C6C-F0B4D9B87E1C}" destId="{FD6E065D-7088-4A1F-B727-3C17C270C712}" srcOrd="8" destOrd="0" presId="urn:microsoft.com/office/officeart/2005/8/layout/cycle5"/>
    <dgm:cxn modelId="{CBA44027-9781-467F-A3AF-60229BABB50C}" type="presParOf" srcId="{E60FBCC6-40CB-496B-8C6C-F0B4D9B87E1C}" destId="{9E16AF1F-EDDB-450D-AC03-15F1A5B4CE8E}" srcOrd="9" destOrd="0" presId="urn:microsoft.com/office/officeart/2005/8/layout/cycle5"/>
    <dgm:cxn modelId="{4E791383-F238-4CB8-9E89-D0540921C2E9}" type="presParOf" srcId="{E60FBCC6-40CB-496B-8C6C-F0B4D9B87E1C}" destId="{77626D6B-17B9-488F-A6D3-311B67FBDE15}" srcOrd="10" destOrd="0" presId="urn:microsoft.com/office/officeart/2005/8/layout/cycle5"/>
    <dgm:cxn modelId="{39BF5FE3-CC8D-4616-B35B-F18909045DC1}" type="presParOf" srcId="{E60FBCC6-40CB-496B-8C6C-F0B4D9B87E1C}" destId="{7EA75E3C-6361-4D9F-A37B-8F7CC11EEB4C}" srcOrd="11" destOrd="0" presId="urn:microsoft.com/office/officeart/2005/8/layout/cycle5"/>
    <dgm:cxn modelId="{A785695B-4233-4D46-943E-C0EC59B4F04D}" type="presParOf" srcId="{E60FBCC6-40CB-496B-8C6C-F0B4D9B87E1C}" destId="{FE799665-DB18-49EA-8A61-83D70E4E2763}" srcOrd="12" destOrd="0" presId="urn:microsoft.com/office/officeart/2005/8/layout/cycle5"/>
    <dgm:cxn modelId="{83F5E736-1A12-479F-87D6-6E2A6DA6706C}" type="presParOf" srcId="{E60FBCC6-40CB-496B-8C6C-F0B4D9B87E1C}" destId="{238CFA4E-B9F6-41F1-8898-1793251A0231}" srcOrd="13" destOrd="0" presId="urn:microsoft.com/office/officeart/2005/8/layout/cycle5"/>
    <dgm:cxn modelId="{0A56C6DA-ACDE-40A2-A2FF-B5BC2953EEC1}" type="presParOf" srcId="{E60FBCC6-40CB-496B-8C6C-F0B4D9B87E1C}" destId="{AE37296D-19B4-4DE5-B189-29B3A1F256A5}" srcOrd="14" destOrd="0" presId="urn:microsoft.com/office/officeart/2005/8/layout/cycle5"/>
    <dgm:cxn modelId="{05539F3F-7117-4412-96F2-34C8FC9C1EE3}" type="presParOf" srcId="{E60FBCC6-40CB-496B-8C6C-F0B4D9B87E1C}" destId="{BF84DE5F-14C9-4EF4-AE66-4FD28964AAA8}" srcOrd="15" destOrd="0" presId="urn:microsoft.com/office/officeart/2005/8/layout/cycle5"/>
    <dgm:cxn modelId="{1D3C10DF-C9C5-4DD8-8F65-2FF9D2B9E73D}" type="presParOf" srcId="{E60FBCC6-40CB-496B-8C6C-F0B4D9B87E1C}" destId="{9EF5379A-21C3-4702-8ACC-B1FA47D2D37E}" srcOrd="16" destOrd="0" presId="urn:microsoft.com/office/officeart/2005/8/layout/cycle5"/>
    <dgm:cxn modelId="{467EFADD-A008-4425-A793-595F64169754}" type="presParOf" srcId="{E60FBCC6-40CB-496B-8C6C-F0B4D9B87E1C}" destId="{4D91615D-C811-4905-9369-EA6DDE2DE000}" srcOrd="17" destOrd="0" presId="urn:microsoft.com/office/officeart/2005/8/layout/cycle5"/>
    <dgm:cxn modelId="{EEB56CCA-BD90-4160-8033-FB3AC4EF6932}" type="presParOf" srcId="{E60FBCC6-40CB-496B-8C6C-F0B4D9B87E1C}" destId="{08D5431D-C597-4938-8B63-B13CF041B050}" srcOrd="18" destOrd="0" presId="urn:microsoft.com/office/officeart/2005/8/layout/cycle5"/>
    <dgm:cxn modelId="{47DE9D9E-8A28-49CE-A75A-EC7E4230A3D0}" type="presParOf" srcId="{E60FBCC6-40CB-496B-8C6C-F0B4D9B87E1C}" destId="{8C0C7C99-03D2-4008-A222-99CBB9B21020}" srcOrd="19" destOrd="0" presId="urn:microsoft.com/office/officeart/2005/8/layout/cycle5"/>
    <dgm:cxn modelId="{25E9BE97-FFBB-4DBE-A725-52FF4872B699}" type="presParOf" srcId="{E60FBCC6-40CB-496B-8C6C-F0B4D9B87E1C}" destId="{0BFD4C15-6B53-4C58-B679-9F353226B6A4}" srcOrd="20" destOrd="0" presId="urn:microsoft.com/office/officeart/2005/8/layout/cycle5"/>
    <dgm:cxn modelId="{50D56857-6CED-4868-BF1B-A7080F254637}" type="presParOf" srcId="{E60FBCC6-40CB-496B-8C6C-F0B4D9B87E1C}" destId="{48A1DA70-AC42-4370-A61F-14E6191EC5D6}" srcOrd="21" destOrd="0" presId="urn:microsoft.com/office/officeart/2005/8/layout/cycle5"/>
    <dgm:cxn modelId="{455DD7F0-D68E-4894-A7D1-622E9D25E393}" type="presParOf" srcId="{E60FBCC6-40CB-496B-8C6C-F0B4D9B87E1C}" destId="{BC448421-E237-498D-9AA0-F03AB8347CF5}" srcOrd="22" destOrd="0" presId="urn:microsoft.com/office/officeart/2005/8/layout/cycle5"/>
    <dgm:cxn modelId="{AAA9E445-28A3-4B09-850C-573341FD6DF7}" type="presParOf" srcId="{E60FBCC6-40CB-496B-8C6C-F0B4D9B87E1C}" destId="{BC042888-8713-4849-A897-CD889C8E1B21}" srcOrd="23" destOrd="0" presId="urn:microsoft.com/office/officeart/2005/8/layout/cycle5"/>
    <dgm:cxn modelId="{1B15E533-2E16-40EF-8550-D10FCCA9ABBD}" type="presParOf" srcId="{E60FBCC6-40CB-496B-8C6C-F0B4D9B87E1C}" destId="{E24A9B59-C5FA-4D43-8395-CCD8D1E9B16D}" srcOrd="24" destOrd="0" presId="urn:microsoft.com/office/officeart/2005/8/layout/cycle5"/>
    <dgm:cxn modelId="{F3CA8F7D-5F9B-4B96-9459-32E4295E85E2}" type="presParOf" srcId="{E60FBCC6-40CB-496B-8C6C-F0B4D9B87E1C}" destId="{68A9C048-4CC3-4B0F-9B03-0BBF2B8AFFDF}" srcOrd="25" destOrd="0" presId="urn:microsoft.com/office/officeart/2005/8/layout/cycle5"/>
    <dgm:cxn modelId="{3C7AF33C-22AD-4A00-AA23-7279CE48EAB3}" type="presParOf" srcId="{E60FBCC6-40CB-496B-8C6C-F0B4D9B87E1C}" destId="{23ED58F6-CCAA-4B08-A602-44C8051BB044}" srcOrd="26" destOrd="0" presId="urn:microsoft.com/office/officeart/2005/8/layout/cycle5"/>
    <dgm:cxn modelId="{3F13CBB6-9EB2-4003-AA54-4B931EA21089}" type="presParOf" srcId="{E60FBCC6-40CB-496B-8C6C-F0B4D9B87E1C}" destId="{884137C0-77F3-4027-9370-931CBD2DB4AE}" srcOrd="27" destOrd="0" presId="urn:microsoft.com/office/officeart/2005/8/layout/cycle5"/>
    <dgm:cxn modelId="{9AF0B761-5F14-4AD9-8F67-14240B0C262F}" type="presParOf" srcId="{E60FBCC6-40CB-496B-8C6C-F0B4D9B87E1C}" destId="{C88EF75D-2769-4F82-B2DF-68FA66588437}" srcOrd="28" destOrd="0" presId="urn:microsoft.com/office/officeart/2005/8/layout/cycle5"/>
    <dgm:cxn modelId="{62A9BF98-A364-4BF1-8BA8-ECBEB2D571FE}" type="presParOf" srcId="{E60FBCC6-40CB-496B-8C6C-F0B4D9B87E1C}" destId="{5046F587-E702-4180-9AE7-B1B91DC95A5A}" srcOrd="29" destOrd="0" presId="urn:microsoft.com/office/officeart/2005/8/layout/cycle5"/>
    <dgm:cxn modelId="{1AEF1481-D071-4C6C-90D8-4B4E84A118AD}" type="presParOf" srcId="{E60FBCC6-40CB-496B-8C6C-F0B4D9B87E1C}" destId="{601CAC98-63FD-4B4E-9D4D-0762D5F2904C}" srcOrd="30" destOrd="0" presId="urn:microsoft.com/office/officeart/2005/8/layout/cycle5"/>
    <dgm:cxn modelId="{196EF012-CCD7-4471-A022-6BEC833AEAF4}" type="presParOf" srcId="{E60FBCC6-40CB-496B-8C6C-F0B4D9B87E1C}" destId="{D5710109-2BAC-472A-B917-B8EAAAAB0BF2}" srcOrd="31" destOrd="0" presId="urn:microsoft.com/office/officeart/2005/8/layout/cycle5"/>
    <dgm:cxn modelId="{39C0E197-679B-42D2-BFDF-B4E72AECF515}" type="presParOf" srcId="{E60FBCC6-40CB-496B-8C6C-F0B4D9B87E1C}" destId="{22EAC01A-0550-46CF-B89C-8372003D0AFB}" srcOrd="32"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1581017-BBFC-40A4-8E6B-5C9B62FDC230}" type="doc">
      <dgm:prSet loTypeId="urn:microsoft.com/office/officeart/2005/8/layout/vProcess5" loCatId="process" qsTypeId="urn:microsoft.com/office/officeart/2005/8/quickstyle/simple1" qsCatId="simple" csTypeId="urn:microsoft.com/office/officeart/2005/8/colors/colorful1#3" csCatId="colorful" phldr="1"/>
      <dgm:spPr/>
      <dgm:t>
        <a:bodyPr/>
        <a:lstStyle/>
        <a:p>
          <a:endParaRPr lang="es-MX"/>
        </a:p>
      </dgm:t>
    </dgm:pt>
    <dgm:pt modelId="{8EC01942-36EF-48F4-A914-1C555D8019AF}">
      <dgm:prSet phldrT="[Texto]"/>
      <dgm:spPr/>
      <dgm:t>
        <a:bodyPr/>
        <a:lstStyle/>
        <a:p>
          <a:r>
            <a:rPr lang="es-MX" dirty="0" smtClean="0"/>
            <a:t>La sociedad y los movimientos sociales.</a:t>
          </a:r>
          <a:endParaRPr lang="es-MX" dirty="0"/>
        </a:p>
      </dgm:t>
    </dgm:pt>
    <dgm:pt modelId="{C55B20CD-FC83-461C-A6F5-BC13E8CA91B3}" type="parTrans" cxnId="{2E87454B-DA16-4DD0-8BDB-246771AF47F6}">
      <dgm:prSet/>
      <dgm:spPr/>
      <dgm:t>
        <a:bodyPr/>
        <a:lstStyle/>
        <a:p>
          <a:endParaRPr lang="es-MX"/>
        </a:p>
      </dgm:t>
    </dgm:pt>
    <dgm:pt modelId="{7C2A4369-2AE5-4840-8B92-8D09637F0B0F}" type="sibTrans" cxnId="{2E87454B-DA16-4DD0-8BDB-246771AF47F6}">
      <dgm:prSet/>
      <dgm:spPr/>
      <dgm:t>
        <a:bodyPr/>
        <a:lstStyle/>
        <a:p>
          <a:endParaRPr lang="es-MX"/>
        </a:p>
      </dgm:t>
    </dgm:pt>
    <dgm:pt modelId="{4E84E976-2A63-458A-ADFF-536ADDBCE2EB}">
      <dgm:prSet phldrT="[Texto]"/>
      <dgm:spPr/>
      <dgm:t>
        <a:bodyPr/>
        <a:lstStyle/>
        <a:p>
          <a:r>
            <a:rPr lang="es-MX" dirty="0" smtClean="0"/>
            <a:t>Contextos jurídicos. </a:t>
          </a:r>
          <a:endParaRPr lang="es-MX" dirty="0"/>
        </a:p>
      </dgm:t>
    </dgm:pt>
    <dgm:pt modelId="{14630BC0-973D-4A9D-9DEB-BF5B9A5439B9}" type="parTrans" cxnId="{ECF1068D-2C30-49BE-844B-018CF5796649}">
      <dgm:prSet/>
      <dgm:spPr/>
      <dgm:t>
        <a:bodyPr/>
        <a:lstStyle/>
        <a:p>
          <a:endParaRPr lang="es-MX"/>
        </a:p>
      </dgm:t>
    </dgm:pt>
    <dgm:pt modelId="{6E2F0A2E-C9ED-4278-A519-93A5448F46BE}" type="sibTrans" cxnId="{ECF1068D-2C30-49BE-844B-018CF5796649}">
      <dgm:prSet/>
      <dgm:spPr/>
      <dgm:t>
        <a:bodyPr/>
        <a:lstStyle/>
        <a:p>
          <a:endParaRPr lang="es-MX"/>
        </a:p>
      </dgm:t>
    </dgm:pt>
    <dgm:pt modelId="{3CCB87D5-3619-44BD-AA84-D8C672A2A042}">
      <dgm:prSet phldrT="[Texto]"/>
      <dgm:spPr/>
      <dgm:t>
        <a:bodyPr/>
        <a:lstStyle/>
        <a:p>
          <a:r>
            <a:rPr lang="es-MX" dirty="0" smtClean="0"/>
            <a:t>Leyes y normas contra la violencia de género.</a:t>
          </a:r>
          <a:endParaRPr lang="es-MX" dirty="0"/>
        </a:p>
      </dgm:t>
    </dgm:pt>
    <dgm:pt modelId="{A9B5EBEF-4DE2-4355-8373-4171E8E1E3C7}" type="parTrans" cxnId="{E7696716-E2CC-4A8A-AE41-1ECACAB5F38C}">
      <dgm:prSet/>
      <dgm:spPr/>
      <dgm:t>
        <a:bodyPr/>
        <a:lstStyle/>
        <a:p>
          <a:endParaRPr lang="es-MX"/>
        </a:p>
      </dgm:t>
    </dgm:pt>
    <dgm:pt modelId="{139067E7-E111-4281-9BCB-6B8EAA33D9E5}" type="sibTrans" cxnId="{E7696716-E2CC-4A8A-AE41-1ECACAB5F38C}">
      <dgm:prSet/>
      <dgm:spPr/>
      <dgm:t>
        <a:bodyPr/>
        <a:lstStyle/>
        <a:p>
          <a:endParaRPr lang="es-MX"/>
        </a:p>
      </dgm:t>
    </dgm:pt>
    <dgm:pt modelId="{512620AA-A68D-485B-94F7-F96EF4F111FE}">
      <dgm:prSet/>
      <dgm:spPr/>
      <dgm:t>
        <a:bodyPr/>
        <a:lstStyle/>
        <a:p>
          <a:r>
            <a:rPr lang="es-MX" dirty="0" smtClean="0"/>
            <a:t>Metodología cualitativa.</a:t>
          </a:r>
          <a:endParaRPr lang="es-MX" dirty="0"/>
        </a:p>
      </dgm:t>
    </dgm:pt>
    <dgm:pt modelId="{19EF0376-D5B5-4EEC-8603-E89224FC5881}" type="parTrans" cxnId="{87FA7474-6D0A-4E00-B050-50185678F0E9}">
      <dgm:prSet/>
      <dgm:spPr/>
      <dgm:t>
        <a:bodyPr/>
        <a:lstStyle/>
        <a:p>
          <a:endParaRPr lang="es-MX"/>
        </a:p>
      </dgm:t>
    </dgm:pt>
    <dgm:pt modelId="{BBDAF3E1-3974-46FE-9844-B55A4DE8424A}" type="sibTrans" cxnId="{87FA7474-6D0A-4E00-B050-50185678F0E9}">
      <dgm:prSet/>
      <dgm:spPr/>
      <dgm:t>
        <a:bodyPr/>
        <a:lstStyle/>
        <a:p>
          <a:endParaRPr lang="es-MX"/>
        </a:p>
      </dgm:t>
    </dgm:pt>
    <dgm:pt modelId="{93E46107-3649-445F-8720-F40A65B1884E}" type="pres">
      <dgm:prSet presAssocID="{71581017-BBFC-40A4-8E6B-5C9B62FDC230}" presName="outerComposite" presStyleCnt="0">
        <dgm:presLayoutVars>
          <dgm:chMax val="5"/>
          <dgm:dir/>
          <dgm:resizeHandles val="exact"/>
        </dgm:presLayoutVars>
      </dgm:prSet>
      <dgm:spPr/>
      <dgm:t>
        <a:bodyPr/>
        <a:lstStyle/>
        <a:p>
          <a:endParaRPr lang="es-MX"/>
        </a:p>
      </dgm:t>
    </dgm:pt>
    <dgm:pt modelId="{04C82468-F2A5-44DA-9227-E2094B8ED70E}" type="pres">
      <dgm:prSet presAssocID="{71581017-BBFC-40A4-8E6B-5C9B62FDC230}" presName="dummyMaxCanvas" presStyleCnt="0">
        <dgm:presLayoutVars/>
      </dgm:prSet>
      <dgm:spPr/>
    </dgm:pt>
    <dgm:pt modelId="{3C9BDCAD-ABEF-4AA0-967C-DA97AB075AF8}" type="pres">
      <dgm:prSet presAssocID="{71581017-BBFC-40A4-8E6B-5C9B62FDC230}" presName="FourNodes_1" presStyleLbl="node1" presStyleIdx="0" presStyleCnt="4">
        <dgm:presLayoutVars>
          <dgm:bulletEnabled val="1"/>
        </dgm:presLayoutVars>
      </dgm:prSet>
      <dgm:spPr/>
      <dgm:t>
        <a:bodyPr/>
        <a:lstStyle/>
        <a:p>
          <a:endParaRPr lang="es-MX"/>
        </a:p>
      </dgm:t>
    </dgm:pt>
    <dgm:pt modelId="{C513ABC5-C7CB-4BCA-9974-19E029B0398A}" type="pres">
      <dgm:prSet presAssocID="{71581017-BBFC-40A4-8E6B-5C9B62FDC230}" presName="FourNodes_2" presStyleLbl="node1" presStyleIdx="1" presStyleCnt="4">
        <dgm:presLayoutVars>
          <dgm:bulletEnabled val="1"/>
        </dgm:presLayoutVars>
      </dgm:prSet>
      <dgm:spPr/>
      <dgm:t>
        <a:bodyPr/>
        <a:lstStyle/>
        <a:p>
          <a:endParaRPr lang="es-MX"/>
        </a:p>
      </dgm:t>
    </dgm:pt>
    <dgm:pt modelId="{96B9617A-1962-4135-B08C-BC1E0D1F8063}" type="pres">
      <dgm:prSet presAssocID="{71581017-BBFC-40A4-8E6B-5C9B62FDC230}" presName="FourNodes_3" presStyleLbl="node1" presStyleIdx="2" presStyleCnt="4">
        <dgm:presLayoutVars>
          <dgm:bulletEnabled val="1"/>
        </dgm:presLayoutVars>
      </dgm:prSet>
      <dgm:spPr/>
      <dgm:t>
        <a:bodyPr/>
        <a:lstStyle/>
        <a:p>
          <a:endParaRPr lang="es-MX"/>
        </a:p>
      </dgm:t>
    </dgm:pt>
    <dgm:pt modelId="{A617DAB3-BBD3-4913-9FD5-229DB14EA5C2}" type="pres">
      <dgm:prSet presAssocID="{71581017-BBFC-40A4-8E6B-5C9B62FDC230}" presName="FourNodes_4" presStyleLbl="node1" presStyleIdx="3" presStyleCnt="4">
        <dgm:presLayoutVars>
          <dgm:bulletEnabled val="1"/>
        </dgm:presLayoutVars>
      </dgm:prSet>
      <dgm:spPr/>
      <dgm:t>
        <a:bodyPr/>
        <a:lstStyle/>
        <a:p>
          <a:endParaRPr lang="es-MX"/>
        </a:p>
      </dgm:t>
    </dgm:pt>
    <dgm:pt modelId="{71A15600-B040-4323-AD2E-165585D5072F}" type="pres">
      <dgm:prSet presAssocID="{71581017-BBFC-40A4-8E6B-5C9B62FDC230}" presName="FourConn_1-2" presStyleLbl="fgAccFollowNode1" presStyleIdx="0" presStyleCnt="3">
        <dgm:presLayoutVars>
          <dgm:bulletEnabled val="1"/>
        </dgm:presLayoutVars>
      </dgm:prSet>
      <dgm:spPr/>
      <dgm:t>
        <a:bodyPr/>
        <a:lstStyle/>
        <a:p>
          <a:endParaRPr lang="es-MX"/>
        </a:p>
      </dgm:t>
    </dgm:pt>
    <dgm:pt modelId="{91D61252-28DF-49CD-8ABB-2CCE3631F27E}" type="pres">
      <dgm:prSet presAssocID="{71581017-BBFC-40A4-8E6B-5C9B62FDC230}" presName="FourConn_2-3" presStyleLbl="fgAccFollowNode1" presStyleIdx="1" presStyleCnt="3">
        <dgm:presLayoutVars>
          <dgm:bulletEnabled val="1"/>
        </dgm:presLayoutVars>
      </dgm:prSet>
      <dgm:spPr/>
      <dgm:t>
        <a:bodyPr/>
        <a:lstStyle/>
        <a:p>
          <a:endParaRPr lang="es-MX"/>
        </a:p>
      </dgm:t>
    </dgm:pt>
    <dgm:pt modelId="{9F5C3459-5795-4ED3-8D2E-36C377AB7AE4}" type="pres">
      <dgm:prSet presAssocID="{71581017-BBFC-40A4-8E6B-5C9B62FDC230}" presName="FourConn_3-4" presStyleLbl="fgAccFollowNode1" presStyleIdx="2" presStyleCnt="3">
        <dgm:presLayoutVars>
          <dgm:bulletEnabled val="1"/>
        </dgm:presLayoutVars>
      </dgm:prSet>
      <dgm:spPr/>
      <dgm:t>
        <a:bodyPr/>
        <a:lstStyle/>
        <a:p>
          <a:endParaRPr lang="es-MX"/>
        </a:p>
      </dgm:t>
    </dgm:pt>
    <dgm:pt modelId="{25B89AEC-A803-49CB-AA27-A380F5A8999A}" type="pres">
      <dgm:prSet presAssocID="{71581017-BBFC-40A4-8E6B-5C9B62FDC230}" presName="FourNodes_1_text" presStyleLbl="node1" presStyleIdx="3" presStyleCnt="4">
        <dgm:presLayoutVars>
          <dgm:bulletEnabled val="1"/>
        </dgm:presLayoutVars>
      </dgm:prSet>
      <dgm:spPr/>
      <dgm:t>
        <a:bodyPr/>
        <a:lstStyle/>
        <a:p>
          <a:endParaRPr lang="es-MX"/>
        </a:p>
      </dgm:t>
    </dgm:pt>
    <dgm:pt modelId="{D226DE29-5C14-4C55-911E-7AFECB7AF73B}" type="pres">
      <dgm:prSet presAssocID="{71581017-BBFC-40A4-8E6B-5C9B62FDC230}" presName="FourNodes_2_text" presStyleLbl="node1" presStyleIdx="3" presStyleCnt="4">
        <dgm:presLayoutVars>
          <dgm:bulletEnabled val="1"/>
        </dgm:presLayoutVars>
      </dgm:prSet>
      <dgm:spPr/>
      <dgm:t>
        <a:bodyPr/>
        <a:lstStyle/>
        <a:p>
          <a:endParaRPr lang="es-MX"/>
        </a:p>
      </dgm:t>
    </dgm:pt>
    <dgm:pt modelId="{C110BBA9-1881-46DD-8015-3D8037571046}" type="pres">
      <dgm:prSet presAssocID="{71581017-BBFC-40A4-8E6B-5C9B62FDC230}" presName="FourNodes_3_text" presStyleLbl="node1" presStyleIdx="3" presStyleCnt="4">
        <dgm:presLayoutVars>
          <dgm:bulletEnabled val="1"/>
        </dgm:presLayoutVars>
      </dgm:prSet>
      <dgm:spPr/>
      <dgm:t>
        <a:bodyPr/>
        <a:lstStyle/>
        <a:p>
          <a:endParaRPr lang="es-MX"/>
        </a:p>
      </dgm:t>
    </dgm:pt>
    <dgm:pt modelId="{CD7D0B12-A3FD-4843-B4D5-5628BDE353C8}" type="pres">
      <dgm:prSet presAssocID="{71581017-BBFC-40A4-8E6B-5C9B62FDC230}" presName="FourNodes_4_text" presStyleLbl="node1" presStyleIdx="3" presStyleCnt="4">
        <dgm:presLayoutVars>
          <dgm:bulletEnabled val="1"/>
        </dgm:presLayoutVars>
      </dgm:prSet>
      <dgm:spPr/>
      <dgm:t>
        <a:bodyPr/>
        <a:lstStyle/>
        <a:p>
          <a:endParaRPr lang="es-MX"/>
        </a:p>
      </dgm:t>
    </dgm:pt>
  </dgm:ptLst>
  <dgm:cxnLst>
    <dgm:cxn modelId="{5A6EAA93-DA22-4368-A81C-31CAAF22C583}" type="presOf" srcId="{3CCB87D5-3619-44BD-AA84-D8C672A2A042}" destId="{C110BBA9-1881-46DD-8015-3D8037571046}" srcOrd="1" destOrd="0" presId="urn:microsoft.com/office/officeart/2005/8/layout/vProcess5"/>
    <dgm:cxn modelId="{5EA19E53-8DB4-4890-A567-EB25E2D11CC1}" type="presOf" srcId="{7C2A4369-2AE5-4840-8B92-8D09637F0B0F}" destId="{71A15600-B040-4323-AD2E-165585D5072F}" srcOrd="0" destOrd="0" presId="urn:microsoft.com/office/officeart/2005/8/layout/vProcess5"/>
    <dgm:cxn modelId="{CD58565D-93B4-4251-B355-B231D98BD367}" type="presOf" srcId="{139067E7-E111-4281-9BCB-6B8EAA33D9E5}" destId="{9F5C3459-5795-4ED3-8D2E-36C377AB7AE4}" srcOrd="0" destOrd="0" presId="urn:microsoft.com/office/officeart/2005/8/layout/vProcess5"/>
    <dgm:cxn modelId="{DF114998-32E3-4D2F-B664-6BA820D77D1D}" type="presOf" srcId="{71581017-BBFC-40A4-8E6B-5C9B62FDC230}" destId="{93E46107-3649-445F-8720-F40A65B1884E}" srcOrd="0" destOrd="0" presId="urn:microsoft.com/office/officeart/2005/8/layout/vProcess5"/>
    <dgm:cxn modelId="{9C61A3D2-3AAE-4046-8453-4268EE000287}" type="presOf" srcId="{8EC01942-36EF-48F4-A914-1C555D8019AF}" destId="{3C9BDCAD-ABEF-4AA0-967C-DA97AB075AF8}" srcOrd="0" destOrd="0" presId="urn:microsoft.com/office/officeart/2005/8/layout/vProcess5"/>
    <dgm:cxn modelId="{87FA7474-6D0A-4E00-B050-50185678F0E9}" srcId="{71581017-BBFC-40A4-8E6B-5C9B62FDC230}" destId="{512620AA-A68D-485B-94F7-F96EF4F111FE}" srcOrd="3" destOrd="0" parTransId="{19EF0376-D5B5-4EEC-8603-E89224FC5881}" sibTransId="{BBDAF3E1-3974-46FE-9844-B55A4DE8424A}"/>
    <dgm:cxn modelId="{6A2B5C13-A8C6-4C2C-87D9-7582ED341376}" type="presOf" srcId="{512620AA-A68D-485B-94F7-F96EF4F111FE}" destId="{A617DAB3-BBD3-4913-9FD5-229DB14EA5C2}" srcOrd="0" destOrd="0" presId="urn:microsoft.com/office/officeart/2005/8/layout/vProcess5"/>
    <dgm:cxn modelId="{F20E76C9-9078-47A4-BCA2-C41E0E301F1A}" type="presOf" srcId="{512620AA-A68D-485B-94F7-F96EF4F111FE}" destId="{CD7D0B12-A3FD-4843-B4D5-5628BDE353C8}" srcOrd="1" destOrd="0" presId="urn:microsoft.com/office/officeart/2005/8/layout/vProcess5"/>
    <dgm:cxn modelId="{ECF1068D-2C30-49BE-844B-018CF5796649}" srcId="{71581017-BBFC-40A4-8E6B-5C9B62FDC230}" destId="{4E84E976-2A63-458A-ADFF-536ADDBCE2EB}" srcOrd="1" destOrd="0" parTransId="{14630BC0-973D-4A9D-9DEB-BF5B9A5439B9}" sibTransId="{6E2F0A2E-C9ED-4278-A519-93A5448F46BE}"/>
    <dgm:cxn modelId="{E7696716-E2CC-4A8A-AE41-1ECACAB5F38C}" srcId="{71581017-BBFC-40A4-8E6B-5C9B62FDC230}" destId="{3CCB87D5-3619-44BD-AA84-D8C672A2A042}" srcOrd="2" destOrd="0" parTransId="{A9B5EBEF-4DE2-4355-8373-4171E8E1E3C7}" sibTransId="{139067E7-E111-4281-9BCB-6B8EAA33D9E5}"/>
    <dgm:cxn modelId="{699AC09D-8F9C-4AF1-B796-C31D889D2CE0}" type="presOf" srcId="{6E2F0A2E-C9ED-4278-A519-93A5448F46BE}" destId="{91D61252-28DF-49CD-8ABB-2CCE3631F27E}" srcOrd="0" destOrd="0" presId="urn:microsoft.com/office/officeart/2005/8/layout/vProcess5"/>
    <dgm:cxn modelId="{2E87454B-DA16-4DD0-8BDB-246771AF47F6}" srcId="{71581017-BBFC-40A4-8E6B-5C9B62FDC230}" destId="{8EC01942-36EF-48F4-A914-1C555D8019AF}" srcOrd="0" destOrd="0" parTransId="{C55B20CD-FC83-461C-A6F5-BC13E8CA91B3}" sibTransId="{7C2A4369-2AE5-4840-8B92-8D09637F0B0F}"/>
    <dgm:cxn modelId="{37AEA86B-AA39-413C-B00E-01F9DDDF45A5}" type="presOf" srcId="{3CCB87D5-3619-44BD-AA84-D8C672A2A042}" destId="{96B9617A-1962-4135-B08C-BC1E0D1F8063}" srcOrd="0" destOrd="0" presId="urn:microsoft.com/office/officeart/2005/8/layout/vProcess5"/>
    <dgm:cxn modelId="{DA5EC168-3A02-4DA1-881C-089B4CF4E238}" type="presOf" srcId="{8EC01942-36EF-48F4-A914-1C555D8019AF}" destId="{25B89AEC-A803-49CB-AA27-A380F5A8999A}" srcOrd="1" destOrd="0" presId="urn:microsoft.com/office/officeart/2005/8/layout/vProcess5"/>
    <dgm:cxn modelId="{755FF807-DD72-481F-8C9F-059E55D4F149}" type="presOf" srcId="{4E84E976-2A63-458A-ADFF-536ADDBCE2EB}" destId="{D226DE29-5C14-4C55-911E-7AFECB7AF73B}" srcOrd="1" destOrd="0" presId="urn:microsoft.com/office/officeart/2005/8/layout/vProcess5"/>
    <dgm:cxn modelId="{1BA1ABF9-6327-4F02-90BA-A8D57A0CAF37}" type="presOf" srcId="{4E84E976-2A63-458A-ADFF-536ADDBCE2EB}" destId="{C513ABC5-C7CB-4BCA-9974-19E029B0398A}" srcOrd="0" destOrd="0" presId="urn:microsoft.com/office/officeart/2005/8/layout/vProcess5"/>
    <dgm:cxn modelId="{C22122F9-6B04-40D0-8E6E-246CDBF519DC}" type="presParOf" srcId="{93E46107-3649-445F-8720-F40A65B1884E}" destId="{04C82468-F2A5-44DA-9227-E2094B8ED70E}" srcOrd="0" destOrd="0" presId="urn:microsoft.com/office/officeart/2005/8/layout/vProcess5"/>
    <dgm:cxn modelId="{2862E659-B630-4CC0-9D78-15EC5DB6DA5E}" type="presParOf" srcId="{93E46107-3649-445F-8720-F40A65B1884E}" destId="{3C9BDCAD-ABEF-4AA0-967C-DA97AB075AF8}" srcOrd="1" destOrd="0" presId="urn:microsoft.com/office/officeart/2005/8/layout/vProcess5"/>
    <dgm:cxn modelId="{E23E5738-871A-404D-9A45-9980AF98215F}" type="presParOf" srcId="{93E46107-3649-445F-8720-F40A65B1884E}" destId="{C513ABC5-C7CB-4BCA-9974-19E029B0398A}" srcOrd="2" destOrd="0" presId="urn:microsoft.com/office/officeart/2005/8/layout/vProcess5"/>
    <dgm:cxn modelId="{83441E44-B4C3-441D-8A02-C266E9044B5A}" type="presParOf" srcId="{93E46107-3649-445F-8720-F40A65B1884E}" destId="{96B9617A-1962-4135-B08C-BC1E0D1F8063}" srcOrd="3" destOrd="0" presId="urn:microsoft.com/office/officeart/2005/8/layout/vProcess5"/>
    <dgm:cxn modelId="{934FE8D8-4235-465F-A2FC-2A55C62F88FB}" type="presParOf" srcId="{93E46107-3649-445F-8720-F40A65B1884E}" destId="{A617DAB3-BBD3-4913-9FD5-229DB14EA5C2}" srcOrd="4" destOrd="0" presId="urn:microsoft.com/office/officeart/2005/8/layout/vProcess5"/>
    <dgm:cxn modelId="{E05BBF3D-CBAA-454C-BFC6-926348F479ED}" type="presParOf" srcId="{93E46107-3649-445F-8720-F40A65B1884E}" destId="{71A15600-B040-4323-AD2E-165585D5072F}" srcOrd="5" destOrd="0" presId="urn:microsoft.com/office/officeart/2005/8/layout/vProcess5"/>
    <dgm:cxn modelId="{07CFDF54-45E2-4399-AEA0-ABA4C80A451D}" type="presParOf" srcId="{93E46107-3649-445F-8720-F40A65B1884E}" destId="{91D61252-28DF-49CD-8ABB-2CCE3631F27E}" srcOrd="6" destOrd="0" presId="urn:microsoft.com/office/officeart/2005/8/layout/vProcess5"/>
    <dgm:cxn modelId="{194B3D13-18A2-4AE3-81BF-4CD65217A5A2}" type="presParOf" srcId="{93E46107-3649-445F-8720-F40A65B1884E}" destId="{9F5C3459-5795-4ED3-8D2E-36C377AB7AE4}" srcOrd="7" destOrd="0" presId="urn:microsoft.com/office/officeart/2005/8/layout/vProcess5"/>
    <dgm:cxn modelId="{D78A1631-F5E4-4DB5-B3BF-DE8BC7355D28}" type="presParOf" srcId="{93E46107-3649-445F-8720-F40A65B1884E}" destId="{25B89AEC-A803-49CB-AA27-A380F5A8999A}" srcOrd="8" destOrd="0" presId="urn:microsoft.com/office/officeart/2005/8/layout/vProcess5"/>
    <dgm:cxn modelId="{DBCA9413-E4E9-49C2-B3A8-4DF0D289B295}" type="presParOf" srcId="{93E46107-3649-445F-8720-F40A65B1884E}" destId="{D226DE29-5C14-4C55-911E-7AFECB7AF73B}" srcOrd="9" destOrd="0" presId="urn:microsoft.com/office/officeart/2005/8/layout/vProcess5"/>
    <dgm:cxn modelId="{2AEDD667-33C6-4B84-8FF1-6B34F8F1CD61}" type="presParOf" srcId="{93E46107-3649-445F-8720-F40A65B1884E}" destId="{C110BBA9-1881-46DD-8015-3D8037571046}" srcOrd="10" destOrd="0" presId="urn:microsoft.com/office/officeart/2005/8/layout/vProcess5"/>
    <dgm:cxn modelId="{10B8E47C-5114-4D7A-A420-0C3F78554FE8}" type="presParOf" srcId="{93E46107-3649-445F-8720-F40A65B1884E}" destId="{CD7D0B12-A3FD-4843-B4D5-5628BDE353C8}"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37B77F4-D9D2-4B72-9F2E-64EF057CFA58}"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s-MX"/>
        </a:p>
      </dgm:t>
    </dgm:pt>
    <dgm:pt modelId="{83607868-7080-4B3F-878F-0605400BDCCF}">
      <dgm:prSet phldrT="[Texto]"/>
      <dgm:spPr/>
      <dgm:t>
        <a:bodyPr/>
        <a:lstStyle/>
        <a:p>
          <a:r>
            <a:rPr lang="es-MX" dirty="0" smtClean="0"/>
            <a:t>Debate</a:t>
          </a:r>
          <a:endParaRPr lang="es-MX" dirty="0"/>
        </a:p>
      </dgm:t>
    </dgm:pt>
    <dgm:pt modelId="{8F7B1510-EA8A-424B-BB63-61CD26DFD239}" type="parTrans" cxnId="{E491D53B-BCC3-4AEE-AC8F-85ED2770621E}">
      <dgm:prSet/>
      <dgm:spPr/>
      <dgm:t>
        <a:bodyPr/>
        <a:lstStyle/>
        <a:p>
          <a:endParaRPr lang="es-MX"/>
        </a:p>
      </dgm:t>
    </dgm:pt>
    <dgm:pt modelId="{79C34E7F-8861-4993-9FD5-B2D83E2A80F4}" type="sibTrans" cxnId="{E491D53B-BCC3-4AEE-AC8F-85ED2770621E}">
      <dgm:prSet/>
      <dgm:spPr/>
      <dgm:t>
        <a:bodyPr/>
        <a:lstStyle/>
        <a:p>
          <a:endParaRPr lang="es-MX"/>
        </a:p>
      </dgm:t>
    </dgm:pt>
    <dgm:pt modelId="{2B243E69-767E-435F-AE67-C882F9AEAFCC}">
      <dgm:prSet phldrT="[Texto]"/>
      <dgm:spPr/>
      <dgm:t>
        <a:bodyPr/>
        <a:lstStyle/>
        <a:p>
          <a:r>
            <a:rPr lang="es-MX" dirty="0" smtClean="0"/>
            <a:t>Fomenta el aprendizaje en grupo a partir de la reflexión de diferentes enfoques. </a:t>
          </a:r>
          <a:endParaRPr lang="es-MX" dirty="0"/>
        </a:p>
      </dgm:t>
    </dgm:pt>
    <dgm:pt modelId="{6B37B509-ED8C-403B-820A-01E45E315C59}" type="parTrans" cxnId="{EA3982FD-D0BE-45C3-B411-8333AE02AFD1}">
      <dgm:prSet/>
      <dgm:spPr/>
      <dgm:t>
        <a:bodyPr/>
        <a:lstStyle/>
        <a:p>
          <a:endParaRPr lang="es-MX"/>
        </a:p>
      </dgm:t>
    </dgm:pt>
    <dgm:pt modelId="{D7917ADE-B6D3-460B-AEBF-666A50625647}" type="sibTrans" cxnId="{EA3982FD-D0BE-45C3-B411-8333AE02AFD1}">
      <dgm:prSet/>
      <dgm:spPr/>
      <dgm:t>
        <a:bodyPr/>
        <a:lstStyle/>
        <a:p>
          <a:endParaRPr lang="es-MX"/>
        </a:p>
      </dgm:t>
    </dgm:pt>
    <dgm:pt modelId="{3A98300F-3CF4-4680-A7EA-CFE3645151AF}">
      <dgm:prSet phldrT="[Texto]"/>
      <dgm:spPr/>
      <dgm:t>
        <a:bodyPr/>
        <a:lstStyle/>
        <a:p>
          <a:r>
            <a:rPr lang="es-MX" dirty="0" smtClean="0"/>
            <a:t>Ensayo</a:t>
          </a:r>
          <a:endParaRPr lang="es-MX" dirty="0"/>
        </a:p>
      </dgm:t>
    </dgm:pt>
    <dgm:pt modelId="{E1B7C8FF-2EFC-47FD-B775-98F2D2C0364A}" type="parTrans" cxnId="{0A3012C8-08C2-418F-BC32-EAF9A95A1749}">
      <dgm:prSet/>
      <dgm:spPr/>
      <dgm:t>
        <a:bodyPr/>
        <a:lstStyle/>
        <a:p>
          <a:endParaRPr lang="es-MX"/>
        </a:p>
      </dgm:t>
    </dgm:pt>
    <dgm:pt modelId="{DCB0DFAD-5260-4EAA-8A9A-2774E3F08BEE}" type="sibTrans" cxnId="{0A3012C8-08C2-418F-BC32-EAF9A95A1749}">
      <dgm:prSet/>
      <dgm:spPr/>
      <dgm:t>
        <a:bodyPr/>
        <a:lstStyle/>
        <a:p>
          <a:endParaRPr lang="es-MX"/>
        </a:p>
      </dgm:t>
    </dgm:pt>
    <dgm:pt modelId="{901C3F36-4D37-47B1-B122-EC965BB02EAA}">
      <dgm:prSet phldrT="[Texto]"/>
      <dgm:spPr/>
      <dgm:t>
        <a:bodyPr/>
        <a:lstStyle/>
        <a:p>
          <a:r>
            <a:rPr lang="es-MX" dirty="0" smtClean="0"/>
            <a:t>Promueve la reflexión individual a partir de distintas propuestas teóricas que llevan a los alumnos a concretar sus ideas y el aprendizaje obtenido. </a:t>
          </a:r>
          <a:endParaRPr lang="es-MX" dirty="0"/>
        </a:p>
      </dgm:t>
    </dgm:pt>
    <dgm:pt modelId="{FFB9E7E2-CB5C-4717-943C-25DE32310FA7}" type="parTrans" cxnId="{D9779CBB-251C-4108-A9AD-94425C810F8D}">
      <dgm:prSet/>
      <dgm:spPr/>
      <dgm:t>
        <a:bodyPr/>
        <a:lstStyle/>
        <a:p>
          <a:endParaRPr lang="es-MX"/>
        </a:p>
      </dgm:t>
    </dgm:pt>
    <dgm:pt modelId="{8A511407-81CE-497D-ABC4-F0EE59A67C6F}" type="sibTrans" cxnId="{D9779CBB-251C-4108-A9AD-94425C810F8D}">
      <dgm:prSet/>
      <dgm:spPr/>
      <dgm:t>
        <a:bodyPr/>
        <a:lstStyle/>
        <a:p>
          <a:endParaRPr lang="es-MX"/>
        </a:p>
      </dgm:t>
    </dgm:pt>
    <dgm:pt modelId="{FFC9EA58-B1C7-4750-80D4-5FF5FA00C5C8}">
      <dgm:prSet phldrT="[Texto]"/>
      <dgm:spPr/>
      <dgm:t>
        <a:bodyPr/>
        <a:lstStyle/>
        <a:p>
          <a:r>
            <a:rPr lang="es-MX" dirty="0" smtClean="0"/>
            <a:t>Portafolio</a:t>
          </a:r>
          <a:endParaRPr lang="es-MX" dirty="0"/>
        </a:p>
      </dgm:t>
    </dgm:pt>
    <dgm:pt modelId="{FA3DD4B1-BC1D-4D48-9569-3B3B2C0BC1ED}" type="parTrans" cxnId="{D865BFEC-EB4F-4574-8912-5C92F583F14B}">
      <dgm:prSet/>
      <dgm:spPr/>
      <dgm:t>
        <a:bodyPr/>
        <a:lstStyle/>
        <a:p>
          <a:endParaRPr lang="es-MX"/>
        </a:p>
      </dgm:t>
    </dgm:pt>
    <dgm:pt modelId="{9F2425D2-5438-4AEE-9368-0FEE147E142C}" type="sibTrans" cxnId="{D865BFEC-EB4F-4574-8912-5C92F583F14B}">
      <dgm:prSet/>
      <dgm:spPr/>
      <dgm:t>
        <a:bodyPr/>
        <a:lstStyle/>
        <a:p>
          <a:endParaRPr lang="es-MX"/>
        </a:p>
      </dgm:t>
    </dgm:pt>
    <dgm:pt modelId="{8A687654-CB4E-46F0-A8A8-A15E1C2095A1}">
      <dgm:prSet phldrT="[Texto]"/>
      <dgm:spPr/>
      <dgm:t>
        <a:bodyPr/>
        <a:lstStyle/>
        <a:p>
          <a:r>
            <a:rPr lang="es-MX" dirty="0" smtClean="0"/>
            <a:t>Con el objetivo de recabar la información y las evidencias del proyecto.</a:t>
          </a:r>
          <a:endParaRPr lang="es-MX" dirty="0"/>
        </a:p>
      </dgm:t>
    </dgm:pt>
    <dgm:pt modelId="{EA11D43A-9925-47EC-90ED-7A50CE6C7717}" type="parTrans" cxnId="{1CA35022-785A-4D24-ADC7-BF5C91355121}">
      <dgm:prSet/>
      <dgm:spPr/>
      <dgm:t>
        <a:bodyPr/>
        <a:lstStyle/>
        <a:p>
          <a:endParaRPr lang="es-MX"/>
        </a:p>
      </dgm:t>
    </dgm:pt>
    <dgm:pt modelId="{017B282B-264E-4EB8-9CBC-1F013D3F4ED9}" type="sibTrans" cxnId="{1CA35022-785A-4D24-ADC7-BF5C91355121}">
      <dgm:prSet/>
      <dgm:spPr/>
      <dgm:t>
        <a:bodyPr/>
        <a:lstStyle/>
        <a:p>
          <a:endParaRPr lang="es-MX"/>
        </a:p>
      </dgm:t>
    </dgm:pt>
    <dgm:pt modelId="{2DFEDABA-A261-42B1-A72D-25A022C2B630}">
      <dgm:prSet/>
      <dgm:spPr/>
      <dgm:t>
        <a:bodyPr/>
        <a:lstStyle/>
        <a:p>
          <a:r>
            <a:rPr lang="es-MX" dirty="0" smtClean="0"/>
            <a:t>Permite tener un seguimiento sistemático a hechos, sucesos o situaciones importantes, tanto en el alumno como en el grupo, refleja comportamientos, intereses y procedimientos.</a:t>
          </a:r>
          <a:endParaRPr lang="es-MX" dirty="0"/>
        </a:p>
      </dgm:t>
    </dgm:pt>
    <dgm:pt modelId="{66CA9F34-0313-47E1-B9AC-DAEAD7C0EA1E}" type="parTrans" cxnId="{09B6EC57-0893-4AE7-A507-90F59E56D6C4}">
      <dgm:prSet/>
      <dgm:spPr/>
      <dgm:t>
        <a:bodyPr/>
        <a:lstStyle/>
        <a:p>
          <a:endParaRPr lang="es-MX"/>
        </a:p>
      </dgm:t>
    </dgm:pt>
    <dgm:pt modelId="{8EC74F73-9426-4208-ADC8-D38CCC9904B4}" type="sibTrans" cxnId="{09B6EC57-0893-4AE7-A507-90F59E56D6C4}">
      <dgm:prSet/>
      <dgm:spPr/>
      <dgm:t>
        <a:bodyPr/>
        <a:lstStyle/>
        <a:p>
          <a:endParaRPr lang="es-MX"/>
        </a:p>
      </dgm:t>
    </dgm:pt>
    <dgm:pt modelId="{425B3F53-114C-48C6-A875-D3B5B955514A}">
      <dgm:prSet/>
      <dgm:spPr/>
      <dgm:t>
        <a:bodyPr/>
        <a:lstStyle/>
        <a:p>
          <a:r>
            <a:rPr lang="es-MX" dirty="0" smtClean="0"/>
            <a:t>Registro anecdótico</a:t>
          </a:r>
          <a:endParaRPr lang="es-MX" dirty="0"/>
        </a:p>
      </dgm:t>
    </dgm:pt>
    <dgm:pt modelId="{34C6ED99-0CA1-45D0-835F-B732EA4F4C14}" type="parTrans" cxnId="{48FFCECB-5EE8-4959-A119-5DF66E76D3FC}">
      <dgm:prSet/>
      <dgm:spPr/>
      <dgm:t>
        <a:bodyPr/>
        <a:lstStyle/>
        <a:p>
          <a:endParaRPr lang="es-MX"/>
        </a:p>
      </dgm:t>
    </dgm:pt>
    <dgm:pt modelId="{D77BB563-C1B4-4E2A-9DFE-7E2268BA3D82}" type="sibTrans" cxnId="{48FFCECB-5EE8-4959-A119-5DF66E76D3FC}">
      <dgm:prSet/>
      <dgm:spPr/>
      <dgm:t>
        <a:bodyPr/>
        <a:lstStyle/>
        <a:p>
          <a:endParaRPr lang="es-MX"/>
        </a:p>
      </dgm:t>
    </dgm:pt>
    <dgm:pt modelId="{D9F84EF5-31DB-4CDF-897D-5255359CB93B}">
      <dgm:prSet/>
      <dgm:spPr/>
      <dgm:t>
        <a:bodyPr/>
        <a:lstStyle/>
        <a:p>
          <a:r>
            <a:rPr lang="es-MX" dirty="0" smtClean="0"/>
            <a:t>Conocer la perspectiva social con la que el problema es concebido por las personas.</a:t>
          </a:r>
          <a:endParaRPr lang="es-MX" dirty="0"/>
        </a:p>
      </dgm:t>
    </dgm:pt>
    <dgm:pt modelId="{9387E2C0-687F-49D9-B9EF-8CCABB9C4096}" type="parTrans" cxnId="{DAAAFBB0-18E3-4170-879E-77DF9C109388}">
      <dgm:prSet/>
      <dgm:spPr/>
      <dgm:t>
        <a:bodyPr/>
        <a:lstStyle/>
        <a:p>
          <a:endParaRPr lang="es-MX"/>
        </a:p>
      </dgm:t>
    </dgm:pt>
    <dgm:pt modelId="{65BE203B-806D-4FA5-9131-3D8D9505AFFD}" type="sibTrans" cxnId="{DAAAFBB0-18E3-4170-879E-77DF9C109388}">
      <dgm:prSet/>
      <dgm:spPr/>
      <dgm:t>
        <a:bodyPr/>
        <a:lstStyle/>
        <a:p>
          <a:endParaRPr lang="es-MX"/>
        </a:p>
      </dgm:t>
    </dgm:pt>
    <dgm:pt modelId="{DC4514D9-D7DF-4401-9148-98CE76B4357A}">
      <dgm:prSet/>
      <dgm:spPr/>
      <dgm:t>
        <a:bodyPr/>
        <a:lstStyle/>
        <a:p>
          <a:r>
            <a:rPr lang="es-MX" dirty="0" smtClean="0"/>
            <a:t>Cuestionarios</a:t>
          </a:r>
          <a:endParaRPr lang="es-MX" dirty="0"/>
        </a:p>
      </dgm:t>
    </dgm:pt>
    <dgm:pt modelId="{C539A15E-CCC8-4D11-8434-AE2172222280}" type="parTrans" cxnId="{29523162-8747-41C0-80DA-0FDCD806635F}">
      <dgm:prSet/>
      <dgm:spPr/>
      <dgm:t>
        <a:bodyPr/>
        <a:lstStyle/>
        <a:p>
          <a:endParaRPr lang="es-MX"/>
        </a:p>
      </dgm:t>
    </dgm:pt>
    <dgm:pt modelId="{77228CE6-7D7E-42DD-975C-B33F7277F5A0}" type="sibTrans" cxnId="{29523162-8747-41C0-80DA-0FDCD806635F}">
      <dgm:prSet/>
      <dgm:spPr/>
      <dgm:t>
        <a:bodyPr/>
        <a:lstStyle/>
        <a:p>
          <a:endParaRPr lang="es-MX"/>
        </a:p>
      </dgm:t>
    </dgm:pt>
    <dgm:pt modelId="{A1270120-D257-4EEF-A86D-C200588557B9}">
      <dgm:prSet/>
      <dgm:spPr/>
      <dgm:t>
        <a:bodyPr/>
        <a:lstStyle/>
        <a:p>
          <a:r>
            <a:rPr lang="es-MX" dirty="0" smtClean="0"/>
            <a:t>Entrevistas</a:t>
          </a:r>
          <a:endParaRPr lang="es-MX" dirty="0"/>
        </a:p>
      </dgm:t>
    </dgm:pt>
    <dgm:pt modelId="{4D39B3AD-D383-4CA4-8E1C-EAFA5B519222}" type="parTrans" cxnId="{A2C286AB-D7CA-4E64-9658-10E15D5D3627}">
      <dgm:prSet/>
      <dgm:spPr/>
      <dgm:t>
        <a:bodyPr/>
        <a:lstStyle/>
        <a:p>
          <a:endParaRPr lang="es-MX"/>
        </a:p>
      </dgm:t>
    </dgm:pt>
    <dgm:pt modelId="{8B947E9E-0097-4F6C-AAC8-62999F3C96CB}" type="sibTrans" cxnId="{A2C286AB-D7CA-4E64-9658-10E15D5D3627}">
      <dgm:prSet/>
      <dgm:spPr/>
      <dgm:t>
        <a:bodyPr/>
        <a:lstStyle/>
        <a:p>
          <a:endParaRPr lang="es-MX"/>
        </a:p>
      </dgm:t>
    </dgm:pt>
    <dgm:pt modelId="{7DC7E6D4-D5FE-42F1-9895-9E7F40548D53}">
      <dgm:prSet/>
      <dgm:spPr/>
      <dgm:t>
        <a:bodyPr/>
        <a:lstStyle/>
        <a:p>
          <a:r>
            <a:rPr lang="es-MX" dirty="0" smtClean="0"/>
            <a:t>realizadas a víctimas y especialistas con la finalidad de recabar los testimonios y las opiniones de los expertos ante dicha problemática.</a:t>
          </a:r>
          <a:endParaRPr lang="es-MX" dirty="0"/>
        </a:p>
      </dgm:t>
    </dgm:pt>
    <dgm:pt modelId="{A30F620F-FB44-4C2B-9DE9-ADF602A0EDAC}" type="parTrans" cxnId="{C65A8118-EFFF-4AC6-A917-2C8FC589F93F}">
      <dgm:prSet/>
      <dgm:spPr/>
      <dgm:t>
        <a:bodyPr/>
        <a:lstStyle/>
        <a:p>
          <a:endParaRPr lang="es-MX"/>
        </a:p>
      </dgm:t>
    </dgm:pt>
    <dgm:pt modelId="{18231256-2324-408B-B29E-F11C65C22BF5}" type="sibTrans" cxnId="{C65A8118-EFFF-4AC6-A917-2C8FC589F93F}">
      <dgm:prSet/>
      <dgm:spPr/>
      <dgm:t>
        <a:bodyPr/>
        <a:lstStyle/>
        <a:p>
          <a:endParaRPr lang="es-MX"/>
        </a:p>
      </dgm:t>
    </dgm:pt>
    <dgm:pt modelId="{4465089B-EE5B-4940-A635-C085D6B85426}" type="pres">
      <dgm:prSet presAssocID="{637B77F4-D9D2-4B72-9F2E-64EF057CFA58}" presName="theList" presStyleCnt="0">
        <dgm:presLayoutVars>
          <dgm:dir/>
          <dgm:animLvl val="lvl"/>
          <dgm:resizeHandles val="exact"/>
        </dgm:presLayoutVars>
      </dgm:prSet>
      <dgm:spPr/>
      <dgm:t>
        <a:bodyPr/>
        <a:lstStyle/>
        <a:p>
          <a:endParaRPr lang="es-MX"/>
        </a:p>
      </dgm:t>
    </dgm:pt>
    <dgm:pt modelId="{98B9F1F7-B648-4AD3-BCBD-7E0F91C29F5B}" type="pres">
      <dgm:prSet presAssocID="{83607868-7080-4B3F-878F-0605400BDCCF}" presName="compNode" presStyleCnt="0"/>
      <dgm:spPr/>
    </dgm:pt>
    <dgm:pt modelId="{E36EECB7-C700-4D8E-B4CA-74D3517EA4DB}" type="pres">
      <dgm:prSet presAssocID="{83607868-7080-4B3F-878F-0605400BDCCF}" presName="aNode" presStyleLbl="bgShp" presStyleIdx="0" presStyleCnt="6"/>
      <dgm:spPr/>
      <dgm:t>
        <a:bodyPr/>
        <a:lstStyle/>
        <a:p>
          <a:endParaRPr lang="es-MX"/>
        </a:p>
      </dgm:t>
    </dgm:pt>
    <dgm:pt modelId="{A2CEB107-8A4C-4801-8279-232364974E14}" type="pres">
      <dgm:prSet presAssocID="{83607868-7080-4B3F-878F-0605400BDCCF}" presName="textNode" presStyleLbl="bgShp" presStyleIdx="0" presStyleCnt="6"/>
      <dgm:spPr/>
      <dgm:t>
        <a:bodyPr/>
        <a:lstStyle/>
        <a:p>
          <a:endParaRPr lang="es-MX"/>
        </a:p>
      </dgm:t>
    </dgm:pt>
    <dgm:pt modelId="{089A00A9-F5EF-4AD7-AB03-7FCADD6F695A}" type="pres">
      <dgm:prSet presAssocID="{83607868-7080-4B3F-878F-0605400BDCCF}" presName="compChildNode" presStyleCnt="0"/>
      <dgm:spPr/>
    </dgm:pt>
    <dgm:pt modelId="{FD83398B-36FC-4448-8823-E41FEB7EAC98}" type="pres">
      <dgm:prSet presAssocID="{83607868-7080-4B3F-878F-0605400BDCCF}" presName="theInnerList" presStyleCnt="0"/>
      <dgm:spPr/>
    </dgm:pt>
    <dgm:pt modelId="{B2E835B0-0FE3-4E01-9B45-518421BF6497}" type="pres">
      <dgm:prSet presAssocID="{2B243E69-767E-435F-AE67-C882F9AEAFCC}" presName="childNode" presStyleLbl="node1" presStyleIdx="0" presStyleCnt="6">
        <dgm:presLayoutVars>
          <dgm:bulletEnabled val="1"/>
        </dgm:presLayoutVars>
      </dgm:prSet>
      <dgm:spPr/>
      <dgm:t>
        <a:bodyPr/>
        <a:lstStyle/>
        <a:p>
          <a:endParaRPr lang="es-MX"/>
        </a:p>
      </dgm:t>
    </dgm:pt>
    <dgm:pt modelId="{A559AB7C-7F13-4780-A569-41C8488D2B40}" type="pres">
      <dgm:prSet presAssocID="{83607868-7080-4B3F-878F-0605400BDCCF}" presName="aSpace" presStyleCnt="0"/>
      <dgm:spPr/>
    </dgm:pt>
    <dgm:pt modelId="{C98E6169-ADF8-4B05-91AC-B751FA63CA6A}" type="pres">
      <dgm:prSet presAssocID="{3A98300F-3CF4-4680-A7EA-CFE3645151AF}" presName="compNode" presStyleCnt="0"/>
      <dgm:spPr/>
    </dgm:pt>
    <dgm:pt modelId="{67513E8C-7982-4DD7-A3F6-7B6AB000443E}" type="pres">
      <dgm:prSet presAssocID="{3A98300F-3CF4-4680-A7EA-CFE3645151AF}" presName="aNode" presStyleLbl="bgShp" presStyleIdx="1" presStyleCnt="6"/>
      <dgm:spPr/>
      <dgm:t>
        <a:bodyPr/>
        <a:lstStyle/>
        <a:p>
          <a:endParaRPr lang="es-MX"/>
        </a:p>
      </dgm:t>
    </dgm:pt>
    <dgm:pt modelId="{4D139D76-2E87-4821-995A-07ECA4811959}" type="pres">
      <dgm:prSet presAssocID="{3A98300F-3CF4-4680-A7EA-CFE3645151AF}" presName="textNode" presStyleLbl="bgShp" presStyleIdx="1" presStyleCnt="6"/>
      <dgm:spPr/>
      <dgm:t>
        <a:bodyPr/>
        <a:lstStyle/>
        <a:p>
          <a:endParaRPr lang="es-MX"/>
        </a:p>
      </dgm:t>
    </dgm:pt>
    <dgm:pt modelId="{2AF4B841-2105-431E-8B6D-F50602A71B4C}" type="pres">
      <dgm:prSet presAssocID="{3A98300F-3CF4-4680-A7EA-CFE3645151AF}" presName="compChildNode" presStyleCnt="0"/>
      <dgm:spPr/>
    </dgm:pt>
    <dgm:pt modelId="{D8839E92-2544-49C1-BD9F-7538423DB327}" type="pres">
      <dgm:prSet presAssocID="{3A98300F-3CF4-4680-A7EA-CFE3645151AF}" presName="theInnerList" presStyleCnt="0"/>
      <dgm:spPr/>
    </dgm:pt>
    <dgm:pt modelId="{CB815D5E-054E-41E4-B33C-09016BD85961}" type="pres">
      <dgm:prSet presAssocID="{901C3F36-4D37-47B1-B122-EC965BB02EAA}" presName="childNode" presStyleLbl="node1" presStyleIdx="1" presStyleCnt="6">
        <dgm:presLayoutVars>
          <dgm:bulletEnabled val="1"/>
        </dgm:presLayoutVars>
      </dgm:prSet>
      <dgm:spPr/>
      <dgm:t>
        <a:bodyPr/>
        <a:lstStyle/>
        <a:p>
          <a:endParaRPr lang="es-MX"/>
        </a:p>
      </dgm:t>
    </dgm:pt>
    <dgm:pt modelId="{CC533BF9-21B5-4595-AA6C-0EC5EBF33BA5}" type="pres">
      <dgm:prSet presAssocID="{3A98300F-3CF4-4680-A7EA-CFE3645151AF}" presName="aSpace" presStyleCnt="0"/>
      <dgm:spPr/>
    </dgm:pt>
    <dgm:pt modelId="{D4749FDB-57D6-42AE-8542-5DB99ADEF9EE}" type="pres">
      <dgm:prSet presAssocID="{FFC9EA58-B1C7-4750-80D4-5FF5FA00C5C8}" presName="compNode" presStyleCnt="0"/>
      <dgm:spPr/>
    </dgm:pt>
    <dgm:pt modelId="{C86736BD-F942-4B53-8299-D3BD2F7606C5}" type="pres">
      <dgm:prSet presAssocID="{FFC9EA58-B1C7-4750-80D4-5FF5FA00C5C8}" presName="aNode" presStyleLbl="bgShp" presStyleIdx="2" presStyleCnt="6"/>
      <dgm:spPr/>
      <dgm:t>
        <a:bodyPr/>
        <a:lstStyle/>
        <a:p>
          <a:endParaRPr lang="es-MX"/>
        </a:p>
      </dgm:t>
    </dgm:pt>
    <dgm:pt modelId="{2AB96697-2E88-4706-B659-0B8CEFDEA662}" type="pres">
      <dgm:prSet presAssocID="{FFC9EA58-B1C7-4750-80D4-5FF5FA00C5C8}" presName="textNode" presStyleLbl="bgShp" presStyleIdx="2" presStyleCnt="6"/>
      <dgm:spPr/>
      <dgm:t>
        <a:bodyPr/>
        <a:lstStyle/>
        <a:p>
          <a:endParaRPr lang="es-MX"/>
        </a:p>
      </dgm:t>
    </dgm:pt>
    <dgm:pt modelId="{D9494DD7-8664-43FA-8024-D7FFA3C41CD3}" type="pres">
      <dgm:prSet presAssocID="{FFC9EA58-B1C7-4750-80D4-5FF5FA00C5C8}" presName="compChildNode" presStyleCnt="0"/>
      <dgm:spPr/>
    </dgm:pt>
    <dgm:pt modelId="{4DD87F08-05E9-4D17-A746-6AB19A1193A4}" type="pres">
      <dgm:prSet presAssocID="{FFC9EA58-B1C7-4750-80D4-5FF5FA00C5C8}" presName="theInnerList" presStyleCnt="0"/>
      <dgm:spPr/>
    </dgm:pt>
    <dgm:pt modelId="{7AF71472-C544-4F33-A556-77CF3CDF1390}" type="pres">
      <dgm:prSet presAssocID="{8A687654-CB4E-46F0-A8A8-A15E1C2095A1}" presName="childNode" presStyleLbl="node1" presStyleIdx="2" presStyleCnt="6">
        <dgm:presLayoutVars>
          <dgm:bulletEnabled val="1"/>
        </dgm:presLayoutVars>
      </dgm:prSet>
      <dgm:spPr/>
      <dgm:t>
        <a:bodyPr/>
        <a:lstStyle/>
        <a:p>
          <a:endParaRPr lang="es-MX"/>
        </a:p>
      </dgm:t>
    </dgm:pt>
    <dgm:pt modelId="{5F9AEA8C-7443-4973-9F3A-C6F18E4FD470}" type="pres">
      <dgm:prSet presAssocID="{FFC9EA58-B1C7-4750-80D4-5FF5FA00C5C8}" presName="aSpace" presStyleCnt="0"/>
      <dgm:spPr/>
    </dgm:pt>
    <dgm:pt modelId="{E00DF128-D467-4018-B0E7-CE6EDBF44FCE}" type="pres">
      <dgm:prSet presAssocID="{425B3F53-114C-48C6-A875-D3B5B955514A}" presName="compNode" presStyleCnt="0"/>
      <dgm:spPr/>
    </dgm:pt>
    <dgm:pt modelId="{C1BCB91F-6CDE-4BD4-AD44-84BC9D46244F}" type="pres">
      <dgm:prSet presAssocID="{425B3F53-114C-48C6-A875-D3B5B955514A}" presName="aNode" presStyleLbl="bgShp" presStyleIdx="3" presStyleCnt="6"/>
      <dgm:spPr/>
      <dgm:t>
        <a:bodyPr/>
        <a:lstStyle/>
        <a:p>
          <a:endParaRPr lang="es-MX"/>
        </a:p>
      </dgm:t>
    </dgm:pt>
    <dgm:pt modelId="{037B0C60-2D6B-4756-86C4-C9D243962DDB}" type="pres">
      <dgm:prSet presAssocID="{425B3F53-114C-48C6-A875-D3B5B955514A}" presName="textNode" presStyleLbl="bgShp" presStyleIdx="3" presStyleCnt="6"/>
      <dgm:spPr/>
      <dgm:t>
        <a:bodyPr/>
        <a:lstStyle/>
        <a:p>
          <a:endParaRPr lang="es-MX"/>
        </a:p>
      </dgm:t>
    </dgm:pt>
    <dgm:pt modelId="{520458C5-1C61-4F86-96C1-B38767ED0BCC}" type="pres">
      <dgm:prSet presAssocID="{425B3F53-114C-48C6-A875-D3B5B955514A}" presName="compChildNode" presStyleCnt="0"/>
      <dgm:spPr/>
    </dgm:pt>
    <dgm:pt modelId="{E3363CF8-4384-40EC-8679-13F381958CFB}" type="pres">
      <dgm:prSet presAssocID="{425B3F53-114C-48C6-A875-D3B5B955514A}" presName="theInnerList" presStyleCnt="0"/>
      <dgm:spPr/>
    </dgm:pt>
    <dgm:pt modelId="{DEB4754C-CB1F-4791-8CF8-69E471C66992}" type="pres">
      <dgm:prSet presAssocID="{2DFEDABA-A261-42B1-A72D-25A022C2B630}" presName="childNode" presStyleLbl="node1" presStyleIdx="3" presStyleCnt="6">
        <dgm:presLayoutVars>
          <dgm:bulletEnabled val="1"/>
        </dgm:presLayoutVars>
      </dgm:prSet>
      <dgm:spPr/>
      <dgm:t>
        <a:bodyPr/>
        <a:lstStyle/>
        <a:p>
          <a:endParaRPr lang="es-MX"/>
        </a:p>
      </dgm:t>
    </dgm:pt>
    <dgm:pt modelId="{DBC4D627-4A68-47C2-9E10-D85FFD25F518}" type="pres">
      <dgm:prSet presAssocID="{425B3F53-114C-48C6-A875-D3B5B955514A}" presName="aSpace" presStyleCnt="0"/>
      <dgm:spPr/>
    </dgm:pt>
    <dgm:pt modelId="{24D1D9E2-C5DA-4C92-B9AA-050E0BDAF1EA}" type="pres">
      <dgm:prSet presAssocID="{DC4514D9-D7DF-4401-9148-98CE76B4357A}" presName="compNode" presStyleCnt="0"/>
      <dgm:spPr/>
    </dgm:pt>
    <dgm:pt modelId="{57A1E7DE-4CE1-41B1-94BE-2E5027694036}" type="pres">
      <dgm:prSet presAssocID="{DC4514D9-D7DF-4401-9148-98CE76B4357A}" presName="aNode" presStyleLbl="bgShp" presStyleIdx="4" presStyleCnt="6"/>
      <dgm:spPr/>
      <dgm:t>
        <a:bodyPr/>
        <a:lstStyle/>
        <a:p>
          <a:endParaRPr lang="es-MX"/>
        </a:p>
      </dgm:t>
    </dgm:pt>
    <dgm:pt modelId="{49FE2C99-2D56-4E8C-BFD3-C3F329B6D871}" type="pres">
      <dgm:prSet presAssocID="{DC4514D9-D7DF-4401-9148-98CE76B4357A}" presName="textNode" presStyleLbl="bgShp" presStyleIdx="4" presStyleCnt="6"/>
      <dgm:spPr/>
      <dgm:t>
        <a:bodyPr/>
        <a:lstStyle/>
        <a:p>
          <a:endParaRPr lang="es-MX"/>
        </a:p>
      </dgm:t>
    </dgm:pt>
    <dgm:pt modelId="{D2666228-77B7-4641-84C0-1A627113D0A5}" type="pres">
      <dgm:prSet presAssocID="{DC4514D9-D7DF-4401-9148-98CE76B4357A}" presName="compChildNode" presStyleCnt="0"/>
      <dgm:spPr/>
    </dgm:pt>
    <dgm:pt modelId="{9710A435-6019-477B-9BB0-79CF2FD395C5}" type="pres">
      <dgm:prSet presAssocID="{DC4514D9-D7DF-4401-9148-98CE76B4357A}" presName="theInnerList" presStyleCnt="0"/>
      <dgm:spPr/>
    </dgm:pt>
    <dgm:pt modelId="{9A77C94B-288C-4CA6-BFD8-6BBE3CC6D478}" type="pres">
      <dgm:prSet presAssocID="{D9F84EF5-31DB-4CDF-897D-5255359CB93B}" presName="childNode" presStyleLbl="node1" presStyleIdx="4" presStyleCnt="6">
        <dgm:presLayoutVars>
          <dgm:bulletEnabled val="1"/>
        </dgm:presLayoutVars>
      </dgm:prSet>
      <dgm:spPr/>
      <dgm:t>
        <a:bodyPr/>
        <a:lstStyle/>
        <a:p>
          <a:endParaRPr lang="es-MX"/>
        </a:p>
      </dgm:t>
    </dgm:pt>
    <dgm:pt modelId="{EAB4D86E-BA24-4D81-9B90-16147E53F977}" type="pres">
      <dgm:prSet presAssocID="{DC4514D9-D7DF-4401-9148-98CE76B4357A}" presName="aSpace" presStyleCnt="0"/>
      <dgm:spPr/>
    </dgm:pt>
    <dgm:pt modelId="{323D7FD1-C237-4C4C-96EE-AC8D54BD506A}" type="pres">
      <dgm:prSet presAssocID="{A1270120-D257-4EEF-A86D-C200588557B9}" presName="compNode" presStyleCnt="0"/>
      <dgm:spPr/>
    </dgm:pt>
    <dgm:pt modelId="{3EBF9C11-CF1D-4B02-A91B-474BD064E427}" type="pres">
      <dgm:prSet presAssocID="{A1270120-D257-4EEF-A86D-C200588557B9}" presName="aNode" presStyleLbl="bgShp" presStyleIdx="5" presStyleCnt="6"/>
      <dgm:spPr/>
      <dgm:t>
        <a:bodyPr/>
        <a:lstStyle/>
        <a:p>
          <a:endParaRPr lang="es-MX"/>
        </a:p>
      </dgm:t>
    </dgm:pt>
    <dgm:pt modelId="{63F20B29-A448-4306-9FCD-1F68CA4468EC}" type="pres">
      <dgm:prSet presAssocID="{A1270120-D257-4EEF-A86D-C200588557B9}" presName="textNode" presStyleLbl="bgShp" presStyleIdx="5" presStyleCnt="6"/>
      <dgm:spPr/>
      <dgm:t>
        <a:bodyPr/>
        <a:lstStyle/>
        <a:p>
          <a:endParaRPr lang="es-MX"/>
        </a:p>
      </dgm:t>
    </dgm:pt>
    <dgm:pt modelId="{A2242EA3-5C9C-4A3B-AD11-FC3FA7E170FB}" type="pres">
      <dgm:prSet presAssocID="{A1270120-D257-4EEF-A86D-C200588557B9}" presName="compChildNode" presStyleCnt="0"/>
      <dgm:spPr/>
    </dgm:pt>
    <dgm:pt modelId="{A35016F0-E72D-4A05-98D1-F71B7CD32C6F}" type="pres">
      <dgm:prSet presAssocID="{A1270120-D257-4EEF-A86D-C200588557B9}" presName="theInnerList" presStyleCnt="0"/>
      <dgm:spPr/>
    </dgm:pt>
    <dgm:pt modelId="{B6B97BF7-9698-4936-8405-5523CACC67E8}" type="pres">
      <dgm:prSet presAssocID="{7DC7E6D4-D5FE-42F1-9895-9E7F40548D53}" presName="childNode" presStyleLbl="node1" presStyleIdx="5" presStyleCnt="6">
        <dgm:presLayoutVars>
          <dgm:bulletEnabled val="1"/>
        </dgm:presLayoutVars>
      </dgm:prSet>
      <dgm:spPr/>
      <dgm:t>
        <a:bodyPr/>
        <a:lstStyle/>
        <a:p>
          <a:endParaRPr lang="es-MX"/>
        </a:p>
      </dgm:t>
    </dgm:pt>
  </dgm:ptLst>
  <dgm:cxnLst>
    <dgm:cxn modelId="{C65A8118-EFFF-4AC6-A917-2C8FC589F93F}" srcId="{A1270120-D257-4EEF-A86D-C200588557B9}" destId="{7DC7E6D4-D5FE-42F1-9895-9E7F40548D53}" srcOrd="0" destOrd="0" parTransId="{A30F620F-FB44-4C2B-9DE9-ADF602A0EDAC}" sibTransId="{18231256-2324-408B-B29E-F11C65C22BF5}"/>
    <dgm:cxn modelId="{D9779CBB-251C-4108-A9AD-94425C810F8D}" srcId="{3A98300F-3CF4-4680-A7EA-CFE3645151AF}" destId="{901C3F36-4D37-47B1-B122-EC965BB02EAA}" srcOrd="0" destOrd="0" parTransId="{FFB9E7E2-CB5C-4717-943C-25DE32310FA7}" sibTransId="{8A511407-81CE-497D-ABC4-F0EE59A67C6F}"/>
    <dgm:cxn modelId="{F47C2927-CA1C-4A9C-8670-64EBA33BF466}" type="presOf" srcId="{3A98300F-3CF4-4680-A7EA-CFE3645151AF}" destId="{67513E8C-7982-4DD7-A3F6-7B6AB000443E}" srcOrd="0" destOrd="0" presId="urn:microsoft.com/office/officeart/2005/8/layout/lProcess2"/>
    <dgm:cxn modelId="{D865BFEC-EB4F-4574-8912-5C92F583F14B}" srcId="{637B77F4-D9D2-4B72-9F2E-64EF057CFA58}" destId="{FFC9EA58-B1C7-4750-80D4-5FF5FA00C5C8}" srcOrd="2" destOrd="0" parTransId="{FA3DD4B1-BC1D-4D48-9569-3B3B2C0BC1ED}" sibTransId="{9F2425D2-5438-4AEE-9368-0FEE147E142C}"/>
    <dgm:cxn modelId="{A2C286AB-D7CA-4E64-9658-10E15D5D3627}" srcId="{637B77F4-D9D2-4B72-9F2E-64EF057CFA58}" destId="{A1270120-D257-4EEF-A86D-C200588557B9}" srcOrd="5" destOrd="0" parTransId="{4D39B3AD-D383-4CA4-8E1C-EAFA5B519222}" sibTransId="{8B947E9E-0097-4F6C-AAC8-62999F3C96CB}"/>
    <dgm:cxn modelId="{E9AB6250-0DD2-4BEF-A303-F913E0766D6C}" type="presOf" srcId="{2B243E69-767E-435F-AE67-C882F9AEAFCC}" destId="{B2E835B0-0FE3-4E01-9B45-518421BF6497}" srcOrd="0" destOrd="0" presId="urn:microsoft.com/office/officeart/2005/8/layout/lProcess2"/>
    <dgm:cxn modelId="{288AFB16-F283-48A6-A89B-8D1E51E06835}" type="presOf" srcId="{2DFEDABA-A261-42B1-A72D-25A022C2B630}" destId="{DEB4754C-CB1F-4791-8CF8-69E471C66992}" srcOrd="0" destOrd="0" presId="urn:microsoft.com/office/officeart/2005/8/layout/lProcess2"/>
    <dgm:cxn modelId="{48FFCECB-5EE8-4959-A119-5DF66E76D3FC}" srcId="{637B77F4-D9D2-4B72-9F2E-64EF057CFA58}" destId="{425B3F53-114C-48C6-A875-D3B5B955514A}" srcOrd="3" destOrd="0" parTransId="{34C6ED99-0CA1-45D0-835F-B732EA4F4C14}" sibTransId="{D77BB563-C1B4-4E2A-9DFE-7E2268BA3D82}"/>
    <dgm:cxn modelId="{25C9CDCE-7CA8-4D9F-B997-55B6A0B46CBC}" type="presOf" srcId="{83607868-7080-4B3F-878F-0605400BDCCF}" destId="{A2CEB107-8A4C-4801-8279-232364974E14}" srcOrd="1" destOrd="0" presId="urn:microsoft.com/office/officeart/2005/8/layout/lProcess2"/>
    <dgm:cxn modelId="{FB6DD88F-72B4-4773-BA9B-A9F25240C396}" type="presOf" srcId="{FFC9EA58-B1C7-4750-80D4-5FF5FA00C5C8}" destId="{C86736BD-F942-4B53-8299-D3BD2F7606C5}" srcOrd="0" destOrd="0" presId="urn:microsoft.com/office/officeart/2005/8/layout/lProcess2"/>
    <dgm:cxn modelId="{EA3982FD-D0BE-45C3-B411-8333AE02AFD1}" srcId="{83607868-7080-4B3F-878F-0605400BDCCF}" destId="{2B243E69-767E-435F-AE67-C882F9AEAFCC}" srcOrd="0" destOrd="0" parTransId="{6B37B509-ED8C-403B-820A-01E45E315C59}" sibTransId="{D7917ADE-B6D3-460B-AEBF-666A50625647}"/>
    <dgm:cxn modelId="{0A3012C8-08C2-418F-BC32-EAF9A95A1749}" srcId="{637B77F4-D9D2-4B72-9F2E-64EF057CFA58}" destId="{3A98300F-3CF4-4680-A7EA-CFE3645151AF}" srcOrd="1" destOrd="0" parTransId="{E1B7C8FF-2EFC-47FD-B775-98F2D2C0364A}" sibTransId="{DCB0DFAD-5260-4EAA-8A9A-2774E3F08BEE}"/>
    <dgm:cxn modelId="{E491D53B-BCC3-4AEE-AC8F-85ED2770621E}" srcId="{637B77F4-D9D2-4B72-9F2E-64EF057CFA58}" destId="{83607868-7080-4B3F-878F-0605400BDCCF}" srcOrd="0" destOrd="0" parTransId="{8F7B1510-EA8A-424B-BB63-61CD26DFD239}" sibTransId="{79C34E7F-8861-4993-9FD5-B2D83E2A80F4}"/>
    <dgm:cxn modelId="{DAAAFBB0-18E3-4170-879E-77DF9C109388}" srcId="{DC4514D9-D7DF-4401-9148-98CE76B4357A}" destId="{D9F84EF5-31DB-4CDF-897D-5255359CB93B}" srcOrd="0" destOrd="0" parTransId="{9387E2C0-687F-49D9-B9EF-8CCABB9C4096}" sibTransId="{65BE203B-806D-4FA5-9131-3D8D9505AFFD}"/>
    <dgm:cxn modelId="{1CA35022-785A-4D24-ADC7-BF5C91355121}" srcId="{FFC9EA58-B1C7-4750-80D4-5FF5FA00C5C8}" destId="{8A687654-CB4E-46F0-A8A8-A15E1C2095A1}" srcOrd="0" destOrd="0" parTransId="{EA11D43A-9925-47EC-90ED-7A50CE6C7717}" sibTransId="{017B282B-264E-4EB8-9CBC-1F013D3F4ED9}"/>
    <dgm:cxn modelId="{F8D1C67F-9C15-4869-9F28-799B23CDB20E}" type="presOf" srcId="{D9F84EF5-31DB-4CDF-897D-5255359CB93B}" destId="{9A77C94B-288C-4CA6-BFD8-6BBE3CC6D478}" srcOrd="0" destOrd="0" presId="urn:microsoft.com/office/officeart/2005/8/layout/lProcess2"/>
    <dgm:cxn modelId="{A1FF5930-1B21-4B65-A112-C34EE803C4D1}" type="presOf" srcId="{A1270120-D257-4EEF-A86D-C200588557B9}" destId="{63F20B29-A448-4306-9FCD-1F68CA4468EC}" srcOrd="1" destOrd="0" presId="urn:microsoft.com/office/officeart/2005/8/layout/lProcess2"/>
    <dgm:cxn modelId="{ECE6678A-6A21-493D-BEA7-D62629476A9A}" type="presOf" srcId="{DC4514D9-D7DF-4401-9148-98CE76B4357A}" destId="{49FE2C99-2D56-4E8C-BFD3-C3F329B6D871}" srcOrd="1" destOrd="0" presId="urn:microsoft.com/office/officeart/2005/8/layout/lProcess2"/>
    <dgm:cxn modelId="{F7691D3D-3CE6-40A8-A3EA-BC78F692EA7A}" type="presOf" srcId="{901C3F36-4D37-47B1-B122-EC965BB02EAA}" destId="{CB815D5E-054E-41E4-B33C-09016BD85961}" srcOrd="0" destOrd="0" presId="urn:microsoft.com/office/officeart/2005/8/layout/lProcess2"/>
    <dgm:cxn modelId="{09B6EC57-0893-4AE7-A507-90F59E56D6C4}" srcId="{425B3F53-114C-48C6-A875-D3B5B955514A}" destId="{2DFEDABA-A261-42B1-A72D-25A022C2B630}" srcOrd="0" destOrd="0" parTransId="{66CA9F34-0313-47E1-B9AC-DAEAD7C0EA1E}" sibTransId="{8EC74F73-9426-4208-ADC8-D38CCC9904B4}"/>
    <dgm:cxn modelId="{7F4B1E10-5992-4FC0-8370-2A37640140F8}" type="presOf" srcId="{637B77F4-D9D2-4B72-9F2E-64EF057CFA58}" destId="{4465089B-EE5B-4940-A635-C085D6B85426}" srcOrd="0" destOrd="0" presId="urn:microsoft.com/office/officeart/2005/8/layout/lProcess2"/>
    <dgm:cxn modelId="{91BEBA46-CCA6-4DE2-95EF-ABA4E92B7FAE}" type="presOf" srcId="{A1270120-D257-4EEF-A86D-C200588557B9}" destId="{3EBF9C11-CF1D-4B02-A91B-474BD064E427}" srcOrd="0" destOrd="0" presId="urn:microsoft.com/office/officeart/2005/8/layout/lProcess2"/>
    <dgm:cxn modelId="{99E43073-58E1-4771-8A88-E639D7F9C3D9}" type="presOf" srcId="{FFC9EA58-B1C7-4750-80D4-5FF5FA00C5C8}" destId="{2AB96697-2E88-4706-B659-0B8CEFDEA662}" srcOrd="1" destOrd="0" presId="urn:microsoft.com/office/officeart/2005/8/layout/lProcess2"/>
    <dgm:cxn modelId="{8EDC662C-C578-4B05-BCAB-F6FF2BC44E0E}" type="presOf" srcId="{DC4514D9-D7DF-4401-9148-98CE76B4357A}" destId="{57A1E7DE-4CE1-41B1-94BE-2E5027694036}" srcOrd="0" destOrd="0" presId="urn:microsoft.com/office/officeart/2005/8/layout/lProcess2"/>
    <dgm:cxn modelId="{D9773DBF-469F-446D-A35D-1F39DD9934F6}" type="presOf" srcId="{83607868-7080-4B3F-878F-0605400BDCCF}" destId="{E36EECB7-C700-4D8E-B4CA-74D3517EA4DB}" srcOrd="0" destOrd="0" presId="urn:microsoft.com/office/officeart/2005/8/layout/lProcess2"/>
    <dgm:cxn modelId="{6B43708A-994C-4350-82C4-41074F454FC1}" type="presOf" srcId="{8A687654-CB4E-46F0-A8A8-A15E1C2095A1}" destId="{7AF71472-C544-4F33-A556-77CF3CDF1390}" srcOrd="0" destOrd="0" presId="urn:microsoft.com/office/officeart/2005/8/layout/lProcess2"/>
    <dgm:cxn modelId="{29523162-8747-41C0-80DA-0FDCD806635F}" srcId="{637B77F4-D9D2-4B72-9F2E-64EF057CFA58}" destId="{DC4514D9-D7DF-4401-9148-98CE76B4357A}" srcOrd="4" destOrd="0" parTransId="{C539A15E-CCC8-4D11-8434-AE2172222280}" sibTransId="{77228CE6-7D7E-42DD-975C-B33F7277F5A0}"/>
    <dgm:cxn modelId="{AA4335AB-AEC6-4F6B-A40E-2F81C02B31D9}" type="presOf" srcId="{3A98300F-3CF4-4680-A7EA-CFE3645151AF}" destId="{4D139D76-2E87-4821-995A-07ECA4811959}" srcOrd="1" destOrd="0" presId="urn:microsoft.com/office/officeart/2005/8/layout/lProcess2"/>
    <dgm:cxn modelId="{A5E307DA-B2E8-4392-9C51-66DC1D625003}" type="presOf" srcId="{425B3F53-114C-48C6-A875-D3B5B955514A}" destId="{C1BCB91F-6CDE-4BD4-AD44-84BC9D46244F}" srcOrd="0" destOrd="0" presId="urn:microsoft.com/office/officeart/2005/8/layout/lProcess2"/>
    <dgm:cxn modelId="{832F77A4-BA7D-4846-AC35-33B45B3FF20B}" type="presOf" srcId="{425B3F53-114C-48C6-A875-D3B5B955514A}" destId="{037B0C60-2D6B-4756-86C4-C9D243962DDB}" srcOrd="1" destOrd="0" presId="urn:microsoft.com/office/officeart/2005/8/layout/lProcess2"/>
    <dgm:cxn modelId="{236EA239-BC90-4FB6-887B-EFF648F145CA}" type="presOf" srcId="{7DC7E6D4-D5FE-42F1-9895-9E7F40548D53}" destId="{B6B97BF7-9698-4936-8405-5523CACC67E8}" srcOrd="0" destOrd="0" presId="urn:microsoft.com/office/officeart/2005/8/layout/lProcess2"/>
    <dgm:cxn modelId="{8EF6A87F-3439-40B9-8948-0EB43B6FF87D}" type="presParOf" srcId="{4465089B-EE5B-4940-A635-C085D6B85426}" destId="{98B9F1F7-B648-4AD3-BCBD-7E0F91C29F5B}" srcOrd="0" destOrd="0" presId="urn:microsoft.com/office/officeart/2005/8/layout/lProcess2"/>
    <dgm:cxn modelId="{A221B5C9-D67C-4944-9F28-4DE4F8CCDDC5}" type="presParOf" srcId="{98B9F1F7-B648-4AD3-BCBD-7E0F91C29F5B}" destId="{E36EECB7-C700-4D8E-B4CA-74D3517EA4DB}" srcOrd="0" destOrd="0" presId="urn:microsoft.com/office/officeart/2005/8/layout/lProcess2"/>
    <dgm:cxn modelId="{EB89900C-6464-4983-9705-4B2B87190D89}" type="presParOf" srcId="{98B9F1F7-B648-4AD3-BCBD-7E0F91C29F5B}" destId="{A2CEB107-8A4C-4801-8279-232364974E14}" srcOrd="1" destOrd="0" presId="urn:microsoft.com/office/officeart/2005/8/layout/lProcess2"/>
    <dgm:cxn modelId="{437EE101-6A94-4904-95E9-8FE7A271BF15}" type="presParOf" srcId="{98B9F1F7-B648-4AD3-BCBD-7E0F91C29F5B}" destId="{089A00A9-F5EF-4AD7-AB03-7FCADD6F695A}" srcOrd="2" destOrd="0" presId="urn:microsoft.com/office/officeart/2005/8/layout/lProcess2"/>
    <dgm:cxn modelId="{9C71D59E-16FC-4CC4-8B76-0D7DB9FE3499}" type="presParOf" srcId="{089A00A9-F5EF-4AD7-AB03-7FCADD6F695A}" destId="{FD83398B-36FC-4448-8823-E41FEB7EAC98}" srcOrd="0" destOrd="0" presId="urn:microsoft.com/office/officeart/2005/8/layout/lProcess2"/>
    <dgm:cxn modelId="{A454DA91-B9CC-4DB4-8735-D5D6395E43EB}" type="presParOf" srcId="{FD83398B-36FC-4448-8823-E41FEB7EAC98}" destId="{B2E835B0-0FE3-4E01-9B45-518421BF6497}" srcOrd="0" destOrd="0" presId="urn:microsoft.com/office/officeart/2005/8/layout/lProcess2"/>
    <dgm:cxn modelId="{9586971F-B924-442E-BD3A-7C6AFB543CE7}" type="presParOf" srcId="{4465089B-EE5B-4940-A635-C085D6B85426}" destId="{A559AB7C-7F13-4780-A569-41C8488D2B40}" srcOrd="1" destOrd="0" presId="urn:microsoft.com/office/officeart/2005/8/layout/lProcess2"/>
    <dgm:cxn modelId="{ECE86BED-7EC1-4534-9E85-7C5990D963C3}" type="presParOf" srcId="{4465089B-EE5B-4940-A635-C085D6B85426}" destId="{C98E6169-ADF8-4B05-91AC-B751FA63CA6A}" srcOrd="2" destOrd="0" presId="urn:microsoft.com/office/officeart/2005/8/layout/lProcess2"/>
    <dgm:cxn modelId="{45928AEB-7DBA-414F-BC91-17EBD904B5A8}" type="presParOf" srcId="{C98E6169-ADF8-4B05-91AC-B751FA63CA6A}" destId="{67513E8C-7982-4DD7-A3F6-7B6AB000443E}" srcOrd="0" destOrd="0" presId="urn:microsoft.com/office/officeart/2005/8/layout/lProcess2"/>
    <dgm:cxn modelId="{F677643B-5BFA-414B-BFA7-F595D6FAF8B1}" type="presParOf" srcId="{C98E6169-ADF8-4B05-91AC-B751FA63CA6A}" destId="{4D139D76-2E87-4821-995A-07ECA4811959}" srcOrd="1" destOrd="0" presId="urn:microsoft.com/office/officeart/2005/8/layout/lProcess2"/>
    <dgm:cxn modelId="{62D4DF6F-D87F-4C35-9F04-D827A621783C}" type="presParOf" srcId="{C98E6169-ADF8-4B05-91AC-B751FA63CA6A}" destId="{2AF4B841-2105-431E-8B6D-F50602A71B4C}" srcOrd="2" destOrd="0" presId="urn:microsoft.com/office/officeart/2005/8/layout/lProcess2"/>
    <dgm:cxn modelId="{12A8A52D-8E7E-46D3-A68B-EC6796A3A74D}" type="presParOf" srcId="{2AF4B841-2105-431E-8B6D-F50602A71B4C}" destId="{D8839E92-2544-49C1-BD9F-7538423DB327}" srcOrd="0" destOrd="0" presId="urn:microsoft.com/office/officeart/2005/8/layout/lProcess2"/>
    <dgm:cxn modelId="{8DF71A48-D646-41E4-BA6D-5FD30017FE96}" type="presParOf" srcId="{D8839E92-2544-49C1-BD9F-7538423DB327}" destId="{CB815D5E-054E-41E4-B33C-09016BD85961}" srcOrd="0" destOrd="0" presId="urn:microsoft.com/office/officeart/2005/8/layout/lProcess2"/>
    <dgm:cxn modelId="{36EC164B-D22F-45D8-8F8C-7838954482E5}" type="presParOf" srcId="{4465089B-EE5B-4940-A635-C085D6B85426}" destId="{CC533BF9-21B5-4595-AA6C-0EC5EBF33BA5}" srcOrd="3" destOrd="0" presId="urn:microsoft.com/office/officeart/2005/8/layout/lProcess2"/>
    <dgm:cxn modelId="{412E79D3-2BFC-416E-A8FD-F5445001C3AE}" type="presParOf" srcId="{4465089B-EE5B-4940-A635-C085D6B85426}" destId="{D4749FDB-57D6-42AE-8542-5DB99ADEF9EE}" srcOrd="4" destOrd="0" presId="urn:microsoft.com/office/officeart/2005/8/layout/lProcess2"/>
    <dgm:cxn modelId="{46815DF7-88DB-4229-8E95-736164BB9CCB}" type="presParOf" srcId="{D4749FDB-57D6-42AE-8542-5DB99ADEF9EE}" destId="{C86736BD-F942-4B53-8299-D3BD2F7606C5}" srcOrd="0" destOrd="0" presId="urn:microsoft.com/office/officeart/2005/8/layout/lProcess2"/>
    <dgm:cxn modelId="{E8C2F8CB-E561-4D0E-AAAF-5B0AB8BE58EF}" type="presParOf" srcId="{D4749FDB-57D6-42AE-8542-5DB99ADEF9EE}" destId="{2AB96697-2E88-4706-B659-0B8CEFDEA662}" srcOrd="1" destOrd="0" presId="urn:microsoft.com/office/officeart/2005/8/layout/lProcess2"/>
    <dgm:cxn modelId="{B027F52C-F171-4614-99B8-7C561D1E2779}" type="presParOf" srcId="{D4749FDB-57D6-42AE-8542-5DB99ADEF9EE}" destId="{D9494DD7-8664-43FA-8024-D7FFA3C41CD3}" srcOrd="2" destOrd="0" presId="urn:microsoft.com/office/officeart/2005/8/layout/lProcess2"/>
    <dgm:cxn modelId="{847A6F74-C1FC-4F09-8728-190300FE79CC}" type="presParOf" srcId="{D9494DD7-8664-43FA-8024-D7FFA3C41CD3}" destId="{4DD87F08-05E9-4D17-A746-6AB19A1193A4}" srcOrd="0" destOrd="0" presId="urn:microsoft.com/office/officeart/2005/8/layout/lProcess2"/>
    <dgm:cxn modelId="{A65A0E52-E273-4683-AE94-EDF42FB436E0}" type="presParOf" srcId="{4DD87F08-05E9-4D17-A746-6AB19A1193A4}" destId="{7AF71472-C544-4F33-A556-77CF3CDF1390}" srcOrd="0" destOrd="0" presId="urn:microsoft.com/office/officeart/2005/8/layout/lProcess2"/>
    <dgm:cxn modelId="{A0FE3DD1-B010-4443-ABD9-F0474E093569}" type="presParOf" srcId="{4465089B-EE5B-4940-A635-C085D6B85426}" destId="{5F9AEA8C-7443-4973-9F3A-C6F18E4FD470}" srcOrd="5" destOrd="0" presId="urn:microsoft.com/office/officeart/2005/8/layout/lProcess2"/>
    <dgm:cxn modelId="{FA0A870A-A8F0-4AAE-ADA5-EB66366E42DD}" type="presParOf" srcId="{4465089B-EE5B-4940-A635-C085D6B85426}" destId="{E00DF128-D467-4018-B0E7-CE6EDBF44FCE}" srcOrd="6" destOrd="0" presId="urn:microsoft.com/office/officeart/2005/8/layout/lProcess2"/>
    <dgm:cxn modelId="{39C74FD7-FA76-449F-83CB-14F293B70FA4}" type="presParOf" srcId="{E00DF128-D467-4018-B0E7-CE6EDBF44FCE}" destId="{C1BCB91F-6CDE-4BD4-AD44-84BC9D46244F}" srcOrd="0" destOrd="0" presId="urn:microsoft.com/office/officeart/2005/8/layout/lProcess2"/>
    <dgm:cxn modelId="{A6C22202-2E17-449A-8143-71D7DBFABB9E}" type="presParOf" srcId="{E00DF128-D467-4018-B0E7-CE6EDBF44FCE}" destId="{037B0C60-2D6B-4756-86C4-C9D243962DDB}" srcOrd="1" destOrd="0" presId="urn:microsoft.com/office/officeart/2005/8/layout/lProcess2"/>
    <dgm:cxn modelId="{1B0FC991-957B-4066-920C-92659B9372C7}" type="presParOf" srcId="{E00DF128-D467-4018-B0E7-CE6EDBF44FCE}" destId="{520458C5-1C61-4F86-96C1-B38767ED0BCC}" srcOrd="2" destOrd="0" presId="urn:microsoft.com/office/officeart/2005/8/layout/lProcess2"/>
    <dgm:cxn modelId="{738C1559-1A40-4C6A-902A-0868FCE3A2A6}" type="presParOf" srcId="{520458C5-1C61-4F86-96C1-B38767ED0BCC}" destId="{E3363CF8-4384-40EC-8679-13F381958CFB}" srcOrd="0" destOrd="0" presId="urn:microsoft.com/office/officeart/2005/8/layout/lProcess2"/>
    <dgm:cxn modelId="{18130B6E-9AE5-4DEA-B305-A4DFDC2A17C5}" type="presParOf" srcId="{E3363CF8-4384-40EC-8679-13F381958CFB}" destId="{DEB4754C-CB1F-4791-8CF8-69E471C66992}" srcOrd="0" destOrd="0" presId="urn:microsoft.com/office/officeart/2005/8/layout/lProcess2"/>
    <dgm:cxn modelId="{97182114-CE0A-48A0-B985-00EFCDFE6382}" type="presParOf" srcId="{4465089B-EE5B-4940-A635-C085D6B85426}" destId="{DBC4D627-4A68-47C2-9E10-D85FFD25F518}" srcOrd="7" destOrd="0" presId="urn:microsoft.com/office/officeart/2005/8/layout/lProcess2"/>
    <dgm:cxn modelId="{C843BF75-EFAB-4D9F-94F6-2D7E764C34C7}" type="presParOf" srcId="{4465089B-EE5B-4940-A635-C085D6B85426}" destId="{24D1D9E2-C5DA-4C92-B9AA-050E0BDAF1EA}" srcOrd="8" destOrd="0" presId="urn:microsoft.com/office/officeart/2005/8/layout/lProcess2"/>
    <dgm:cxn modelId="{F18BC272-C8A7-436E-9C55-A707B23E9BD6}" type="presParOf" srcId="{24D1D9E2-C5DA-4C92-B9AA-050E0BDAF1EA}" destId="{57A1E7DE-4CE1-41B1-94BE-2E5027694036}" srcOrd="0" destOrd="0" presId="urn:microsoft.com/office/officeart/2005/8/layout/lProcess2"/>
    <dgm:cxn modelId="{8425DDB7-D969-4717-B438-7D4C67E2021B}" type="presParOf" srcId="{24D1D9E2-C5DA-4C92-B9AA-050E0BDAF1EA}" destId="{49FE2C99-2D56-4E8C-BFD3-C3F329B6D871}" srcOrd="1" destOrd="0" presId="urn:microsoft.com/office/officeart/2005/8/layout/lProcess2"/>
    <dgm:cxn modelId="{C3587384-47D1-40FF-8526-4503085A1124}" type="presParOf" srcId="{24D1D9E2-C5DA-4C92-B9AA-050E0BDAF1EA}" destId="{D2666228-77B7-4641-84C0-1A627113D0A5}" srcOrd="2" destOrd="0" presId="urn:microsoft.com/office/officeart/2005/8/layout/lProcess2"/>
    <dgm:cxn modelId="{CAF4449A-3633-47D8-AA2E-C9CEB22253CD}" type="presParOf" srcId="{D2666228-77B7-4641-84C0-1A627113D0A5}" destId="{9710A435-6019-477B-9BB0-79CF2FD395C5}" srcOrd="0" destOrd="0" presId="urn:microsoft.com/office/officeart/2005/8/layout/lProcess2"/>
    <dgm:cxn modelId="{D1CBAEAB-7519-480A-9E22-B205EF4B5F95}" type="presParOf" srcId="{9710A435-6019-477B-9BB0-79CF2FD395C5}" destId="{9A77C94B-288C-4CA6-BFD8-6BBE3CC6D478}" srcOrd="0" destOrd="0" presId="urn:microsoft.com/office/officeart/2005/8/layout/lProcess2"/>
    <dgm:cxn modelId="{121F6492-3E14-4848-8A7A-6F30A5721972}" type="presParOf" srcId="{4465089B-EE5B-4940-A635-C085D6B85426}" destId="{EAB4D86E-BA24-4D81-9B90-16147E53F977}" srcOrd="9" destOrd="0" presId="urn:microsoft.com/office/officeart/2005/8/layout/lProcess2"/>
    <dgm:cxn modelId="{6A08B83E-E95A-4EA2-B5A0-041E850B629C}" type="presParOf" srcId="{4465089B-EE5B-4940-A635-C085D6B85426}" destId="{323D7FD1-C237-4C4C-96EE-AC8D54BD506A}" srcOrd="10" destOrd="0" presId="urn:microsoft.com/office/officeart/2005/8/layout/lProcess2"/>
    <dgm:cxn modelId="{625A5F1A-59F1-4A1C-B9EB-8F6A7B2E88C0}" type="presParOf" srcId="{323D7FD1-C237-4C4C-96EE-AC8D54BD506A}" destId="{3EBF9C11-CF1D-4B02-A91B-474BD064E427}" srcOrd="0" destOrd="0" presId="urn:microsoft.com/office/officeart/2005/8/layout/lProcess2"/>
    <dgm:cxn modelId="{8605191E-E400-439A-87E9-61618452FCE6}" type="presParOf" srcId="{323D7FD1-C237-4C4C-96EE-AC8D54BD506A}" destId="{63F20B29-A448-4306-9FCD-1F68CA4468EC}" srcOrd="1" destOrd="0" presId="urn:microsoft.com/office/officeart/2005/8/layout/lProcess2"/>
    <dgm:cxn modelId="{7B1F39F5-EE63-4D00-B95B-3BA7A8641FEA}" type="presParOf" srcId="{323D7FD1-C237-4C4C-96EE-AC8D54BD506A}" destId="{A2242EA3-5C9C-4A3B-AD11-FC3FA7E170FB}" srcOrd="2" destOrd="0" presId="urn:microsoft.com/office/officeart/2005/8/layout/lProcess2"/>
    <dgm:cxn modelId="{A35D2CBB-F48E-42AB-841A-6924F9E0FFEC}" type="presParOf" srcId="{A2242EA3-5C9C-4A3B-AD11-FC3FA7E170FB}" destId="{A35016F0-E72D-4A05-98D1-F71B7CD32C6F}" srcOrd="0" destOrd="0" presId="urn:microsoft.com/office/officeart/2005/8/layout/lProcess2"/>
    <dgm:cxn modelId="{FB8440A3-F1C3-4F94-97EC-FD1DA604D4BC}" type="presParOf" srcId="{A35016F0-E72D-4A05-98D1-F71B7CD32C6F}" destId="{B6B97BF7-9698-4936-8405-5523CACC67E8}"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BD726A8-D1CC-4EBA-A1B4-D97EF3C39E77}"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s-MX"/>
        </a:p>
      </dgm:t>
    </dgm:pt>
    <dgm:pt modelId="{96FA78FE-9734-4895-B62F-56C89E7551C2}">
      <dgm:prSet phldrT="[Texto]"/>
      <dgm:spPr/>
      <dgm:t>
        <a:bodyPr/>
        <a:lstStyle/>
        <a:p>
          <a:r>
            <a:rPr lang="es-MX" dirty="0" smtClean="0"/>
            <a:t>Evaluación</a:t>
          </a:r>
          <a:endParaRPr lang="es-MX" dirty="0"/>
        </a:p>
      </dgm:t>
    </dgm:pt>
    <dgm:pt modelId="{8D29CD2C-8247-4A33-A4A3-7C34F7867C51}" type="parTrans" cxnId="{BD8B7FEA-3E8B-42B9-831F-87B01F6EEFCD}">
      <dgm:prSet/>
      <dgm:spPr/>
      <dgm:t>
        <a:bodyPr/>
        <a:lstStyle/>
        <a:p>
          <a:endParaRPr lang="es-MX"/>
        </a:p>
      </dgm:t>
    </dgm:pt>
    <dgm:pt modelId="{92CAA4EC-FE58-4212-A7C8-34A8D995B9E4}" type="sibTrans" cxnId="{BD8B7FEA-3E8B-42B9-831F-87B01F6EEFCD}">
      <dgm:prSet/>
      <dgm:spPr/>
      <dgm:t>
        <a:bodyPr/>
        <a:lstStyle/>
        <a:p>
          <a:endParaRPr lang="es-MX"/>
        </a:p>
      </dgm:t>
    </dgm:pt>
    <dgm:pt modelId="{CE6D711B-AE54-453A-A4AE-347486356476}">
      <dgm:prSet phldrT="[Texto]"/>
      <dgm:spPr/>
      <dgm:t>
        <a:bodyPr/>
        <a:lstStyle/>
        <a:p>
          <a:r>
            <a:rPr lang="es-MX" dirty="0" smtClean="0"/>
            <a:t>Inicial</a:t>
          </a:r>
          <a:endParaRPr lang="es-MX" dirty="0"/>
        </a:p>
      </dgm:t>
    </dgm:pt>
    <dgm:pt modelId="{182BBA49-F97A-465E-9C6E-1F9B839306FB}" type="parTrans" cxnId="{D3E13A4A-AFFE-40EA-A326-ADE4C8DDCB57}">
      <dgm:prSet/>
      <dgm:spPr/>
      <dgm:t>
        <a:bodyPr/>
        <a:lstStyle/>
        <a:p>
          <a:endParaRPr lang="es-MX" dirty="0"/>
        </a:p>
      </dgm:t>
    </dgm:pt>
    <dgm:pt modelId="{0C859188-2606-48FF-94BD-0BB856BA7312}" type="sibTrans" cxnId="{D3E13A4A-AFFE-40EA-A326-ADE4C8DDCB57}">
      <dgm:prSet/>
      <dgm:spPr/>
      <dgm:t>
        <a:bodyPr/>
        <a:lstStyle/>
        <a:p>
          <a:endParaRPr lang="es-MX"/>
        </a:p>
      </dgm:t>
    </dgm:pt>
    <dgm:pt modelId="{A5DE25B0-144A-46C5-8382-D5BE64610D77}">
      <dgm:prSet phldrT="[Texto]"/>
      <dgm:spPr/>
      <dgm:t>
        <a:bodyPr/>
        <a:lstStyle/>
        <a:p>
          <a:r>
            <a:rPr lang="es-MX" dirty="0" smtClean="0"/>
            <a:t>Formativa</a:t>
          </a:r>
          <a:endParaRPr lang="es-MX" dirty="0"/>
        </a:p>
      </dgm:t>
    </dgm:pt>
    <dgm:pt modelId="{CDC8C1E6-CD72-474B-8595-EB2C154E832C}" type="parTrans" cxnId="{BC8D7658-FBEE-4444-B93E-BA4F5B1E1DE2}">
      <dgm:prSet/>
      <dgm:spPr/>
      <dgm:t>
        <a:bodyPr/>
        <a:lstStyle/>
        <a:p>
          <a:endParaRPr lang="es-MX" dirty="0"/>
        </a:p>
      </dgm:t>
    </dgm:pt>
    <dgm:pt modelId="{4D6EC42F-441A-448D-8263-C3EF64DE0B6B}" type="sibTrans" cxnId="{BC8D7658-FBEE-4444-B93E-BA4F5B1E1DE2}">
      <dgm:prSet/>
      <dgm:spPr/>
      <dgm:t>
        <a:bodyPr/>
        <a:lstStyle/>
        <a:p>
          <a:endParaRPr lang="es-MX"/>
        </a:p>
      </dgm:t>
    </dgm:pt>
    <dgm:pt modelId="{74987BB0-F102-4868-8C73-885536F549ED}">
      <dgm:prSet phldrT="[Texto]"/>
      <dgm:spPr/>
      <dgm:t>
        <a:bodyPr/>
        <a:lstStyle/>
        <a:p>
          <a:r>
            <a:rPr lang="es-MX" dirty="0" err="1" smtClean="0"/>
            <a:t>Sumativa</a:t>
          </a:r>
          <a:endParaRPr lang="es-MX" dirty="0"/>
        </a:p>
      </dgm:t>
    </dgm:pt>
    <dgm:pt modelId="{24EAFD97-AA8C-4525-992B-6A4ECB6C19C7}" type="parTrans" cxnId="{E0CE7F04-78B4-4BB3-BA21-B20AA786A43A}">
      <dgm:prSet/>
      <dgm:spPr/>
      <dgm:t>
        <a:bodyPr/>
        <a:lstStyle/>
        <a:p>
          <a:endParaRPr lang="es-MX" dirty="0"/>
        </a:p>
      </dgm:t>
    </dgm:pt>
    <dgm:pt modelId="{BD2D1593-D2EC-4DBA-86A1-B8D06D9B12BC}" type="sibTrans" cxnId="{E0CE7F04-78B4-4BB3-BA21-B20AA786A43A}">
      <dgm:prSet/>
      <dgm:spPr/>
      <dgm:t>
        <a:bodyPr/>
        <a:lstStyle/>
        <a:p>
          <a:endParaRPr lang="es-MX"/>
        </a:p>
      </dgm:t>
    </dgm:pt>
    <dgm:pt modelId="{9338D00D-6B20-4A01-9015-9D596139D10F}">
      <dgm:prSet/>
      <dgm:spPr/>
      <dgm:t>
        <a:bodyPr/>
        <a:lstStyle/>
        <a:p>
          <a:r>
            <a:rPr lang="es-MX" dirty="0" smtClean="0"/>
            <a:t>Diagnostica</a:t>
          </a:r>
        </a:p>
        <a:p>
          <a:r>
            <a:rPr lang="es-MX" dirty="0" smtClean="0"/>
            <a:t>Pronostica</a:t>
          </a:r>
        </a:p>
        <a:p>
          <a:r>
            <a:rPr lang="es-MX" dirty="0" smtClean="0"/>
            <a:t>Previsora</a:t>
          </a:r>
          <a:endParaRPr lang="es-MX" dirty="0"/>
        </a:p>
      </dgm:t>
    </dgm:pt>
    <dgm:pt modelId="{2DBEFF2A-8B54-413F-B9F1-EC711DF5DC11}" type="parTrans" cxnId="{54C4B844-0CF3-4111-9DA2-A3009B558A45}">
      <dgm:prSet/>
      <dgm:spPr/>
      <dgm:t>
        <a:bodyPr/>
        <a:lstStyle/>
        <a:p>
          <a:endParaRPr lang="es-MX" dirty="0"/>
        </a:p>
      </dgm:t>
    </dgm:pt>
    <dgm:pt modelId="{C18A7C04-8268-48FD-B675-88586E71C314}" type="sibTrans" cxnId="{54C4B844-0CF3-4111-9DA2-A3009B558A45}">
      <dgm:prSet/>
      <dgm:spPr/>
      <dgm:t>
        <a:bodyPr/>
        <a:lstStyle/>
        <a:p>
          <a:endParaRPr lang="es-MX"/>
        </a:p>
      </dgm:t>
    </dgm:pt>
    <dgm:pt modelId="{91D1E0AC-6C01-4DC4-9BCB-FE2E44E6E517}">
      <dgm:prSet/>
      <dgm:spPr/>
      <dgm:t>
        <a:bodyPr/>
        <a:lstStyle/>
        <a:p>
          <a:r>
            <a:rPr lang="es-MX" dirty="0" smtClean="0"/>
            <a:t>Orientadora</a:t>
          </a:r>
        </a:p>
        <a:p>
          <a:r>
            <a:rPr lang="es-MX" dirty="0" smtClean="0"/>
            <a:t>Reguladora</a:t>
          </a:r>
        </a:p>
        <a:p>
          <a:r>
            <a:rPr lang="es-MX" dirty="0" smtClean="0"/>
            <a:t>Motivadora</a:t>
          </a:r>
          <a:endParaRPr lang="es-MX" dirty="0"/>
        </a:p>
      </dgm:t>
    </dgm:pt>
    <dgm:pt modelId="{3D943171-F76B-4C1E-9DF3-0E6235985654}" type="parTrans" cxnId="{FF97C797-6864-4D03-9FE9-BFCF7C7B7427}">
      <dgm:prSet/>
      <dgm:spPr/>
      <dgm:t>
        <a:bodyPr/>
        <a:lstStyle/>
        <a:p>
          <a:endParaRPr lang="es-MX" dirty="0"/>
        </a:p>
      </dgm:t>
    </dgm:pt>
    <dgm:pt modelId="{3C8D33D0-F535-449F-91B0-66CEB460D7C0}" type="sibTrans" cxnId="{FF97C797-6864-4D03-9FE9-BFCF7C7B7427}">
      <dgm:prSet/>
      <dgm:spPr/>
      <dgm:t>
        <a:bodyPr/>
        <a:lstStyle/>
        <a:p>
          <a:endParaRPr lang="es-MX"/>
        </a:p>
      </dgm:t>
    </dgm:pt>
    <dgm:pt modelId="{E752E062-B72B-4D67-953F-71F16EF0BDDE}">
      <dgm:prSet/>
      <dgm:spPr/>
      <dgm:t>
        <a:bodyPr/>
        <a:lstStyle/>
        <a:p>
          <a:r>
            <a:rPr lang="es-MX" dirty="0" smtClean="0"/>
            <a:t>Integradora</a:t>
          </a:r>
        </a:p>
        <a:p>
          <a:r>
            <a:rPr lang="es-MX" dirty="0" smtClean="0"/>
            <a:t>Promocional</a:t>
          </a:r>
        </a:p>
        <a:p>
          <a:r>
            <a:rPr lang="es-MX" dirty="0" smtClean="0"/>
            <a:t>Acreditativa</a:t>
          </a:r>
          <a:endParaRPr lang="es-MX" dirty="0"/>
        </a:p>
      </dgm:t>
    </dgm:pt>
    <dgm:pt modelId="{9098CB5A-4CB3-4E8B-AD75-D7EB6B5CD2F5}" type="parTrans" cxnId="{859158B2-E933-4C80-A9C1-931177BD3843}">
      <dgm:prSet/>
      <dgm:spPr/>
      <dgm:t>
        <a:bodyPr/>
        <a:lstStyle/>
        <a:p>
          <a:endParaRPr lang="es-MX" dirty="0"/>
        </a:p>
      </dgm:t>
    </dgm:pt>
    <dgm:pt modelId="{0A4ED96D-E2F1-4E43-BEB5-1A5C71ECCB5D}" type="sibTrans" cxnId="{859158B2-E933-4C80-A9C1-931177BD3843}">
      <dgm:prSet/>
      <dgm:spPr/>
      <dgm:t>
        <a:bodyPr/>
        <a:lstStyle/>
        <a:p>
          <a:endParaRPr lang="es-MX"/>
        </a:p>
      </dgm:t>
    </dgm:pt>
    <dgm:pt modelId="{F82FC759-1A30-4187-B5E0-3AAF952F9682}" type="pres">
      <dgm:prSet presAssocID="{6BD726A8-D1CC-4EBA-A1B4-D97EF3C39E77}" presName="Name0" presStyleCnt="0">
        <dgm:presLayoutVars>
          <dgm:chPref val="1"/>
          <dgm:dir/>
          <dgm:animOne val="branch"/>
          <dgm:animLvl val="lvl"/>
          <dgm:resizeHandles val="exact"/>
        </dgm:presLayoutVars>
      </dgm:prSet>
      <dgm:spPr/>
      <dgm:t>
        <a:bodyPr/>
        <a:lstStyle/>
        <a:p>
          <a:endParaRPr lang="es-MX"/>
        </a:p>
      </dgm:t>
    </dgm:pt>
    <dgm:pt modelId="{2DF7141E-085F-4DB7-A170-1D9A4BA1810D}" type="pres">
      <dgm:prSet presAssocID="{96FA78FE-9734-4895-B62F-56C89E7551C2}" presName="root1" presStyleCnt="0"/>
      <dgm:spPr/>
    </dgm:pt>
    <dgm:pt modelId="{FB7CF3BB-6DAE-45C1-85E6-FD39AD1962A5}" type="pres">
      <dgm:prSet presAssocID="{96FA78FE-9734-4895-B62F-56C89E7551C2}" presName="LevelOneTextNode" presStyleLbl="node0" presStyleIdx="0" presStyleCnt="1">
        <dgm:presLayoutVars>
          <dgm:chPref val="3"/>
        </dgm:presLayoutVars>
      </dgm:prSet>
      <dgm:spPr/>
      <dgm:t>
        <a:bodyPr/>
        <a:lstStyle/>
        <a:p>
          <a:endParaRPr lang="es-MX"/>
        </a:p>
      </dgm:t>
    </dgm:pt>
    <dgm:pt modelId="{3A09547F-8FB1-4A21-B044-4D3061F06C6B}" type="pres">
      <dgm:prSet presAssocID="{96FA78FE-9734-4895-B62F-56C89E7551C2}" presName="level2hierChild" presStyleCnt="0"/>
      <dgm:spPr/>
    </dgm:pt>
    <dgm:pt modelId="{283AD5F7-69F4-4D67-9BB4-FCB42B4FE922}" type="pres">
      <dgm:prSet presAssocID="{182BBA49-F97A-465E-9C6E-1F9B839306FB}" presName="conn2-1" presStyleLbl="parChTrans1D2" presStyleIdx="0" presStyleCnt="3"/>
      <dgm:spPr/>
      <dgm:t>
        <a:bodyPr/>
        <a:lstStyle/>
        <a:p>
          <a:endParaRPr lang="es-MX"/>
        </a:p>
      </dgm:t>
    </dgm:pt>
    <dgm:pt modelId="{838CC82F-D5D2-418C-A799-4376F3E46748}" type="pres">
      <dgm:prSet presAssocID="{182BBA49-F97A-465E-9C6E-1F9B839306FB}" presName="connTx" presStyleLbl="parChTrans1D2" presStyleIdx="0" presStyleCnt="3"/>
      <dgm:spPr/>
      <dgm:t>
        <a:bodyPr/>
        <a:lstStyle/>
        <a:p>
          <a:endParaRPr lang="es-MX"/>
        </a:p>
      </dgm:t>
    </dgm:pt>
    <dgm:pt modelId="{182CA43A-FAA5-4F49-939A-36EE96EDC3EA}" type="pres">
      <dgm:prSet presAssocID="{CE6D711B-AE54-453A-A4AE-347486356476}" presName="root2" presStyleCnt="0"/>
      <dgm:spPr/>
    </dgm:pt>
    <dgm:pt modelId="{83490A96-3CF9-4714-814F-3BA74359ADDD}" type="pres">
      <dgm:prSet presAssocID="{CE6D711B-AE54-453A-A4AE-347486356476}" presName="LevelTwoTextNode" presStyleLbl="node2" presStyleIdx="0" presStyleCnt="3">
        <dgm:presLayoutVars>
          <dgm:chPref val="3"/>
        </dgm:presLayoutVars>
      </dgm:prSet>
      <dgm:spPr/>
      <dgm:t>
        <a:bodyPr/>
        <a:lstStyle/>
        <a:p>
          <a:endParaRPr lang="es-MX"/>
        </a:p>
      </dgm:t>
    </dgm:pt>
    <dgm:pt modelId="{2F2A7BEF-6BBF-4B62-8BEE-A0F826AD1EC5}" type="pres">
      <dgm:prSet presAssocID="{CE6D711B-AE54-453A-A4AE-347486356476}" presName="level3hierChild" presStyleCnt="0"/>
      <dgm:spPr/>
    </dgm:pt>
    <dgm:pt modelId="{EE81F887-D6B9-4060-8547-325D25AB9803}" type="pres">
      <dgm:prSet presAssocID="{2DBEFF2A-8B54-413F-B9F1-EC711DF5DC11}" presName="conn2-1" presStyleLbl="parChTrans1D3" presStyleIdx="0" presStyleCnt="3"/>
      <dgm:spPr/>
      <dgm:t>
        <a:bodyPr/>
        <a:lstStyle/>
        <a:p>
          <a:endParaRPr lang="es-MX"/>
        </a:p>
      </dgm:t>
    </dgm:pt>
    <dgm:pt modelId="{C64BB012-E589-43C9-A315-297C717EB86D}" type="pres">
      <dgm:prSet presAssocID="{2DBEFF2A-8B54-413F-B9F1-EC711DF5DC11}" presName="connTx" presStyleLbl="parChTrans1D3" presStyleIdx="0" presStyleCnt="3"/>
      <dgm:spPr/>
      <dgm:t>
        <a:bodyPr/>
        <a:lstStyle/>
        <a:p>
          <a:endParaRPr lang="es-MX"/>
        </a:p>
      </dgm:t>
    </dgm:pt>
    <dgm:pt modelId="{37C0A5AF-D0B5-43B7-882A-628A59DFD877}" type="pres">
      <dgm:prSet presAssocID="{9338D00D-6B20-4A01-9015-9D596139D10F}" presName="root2" presStyleCnt="0"/>
      <dgm:spPr/>
    </dgm:pt>
    <dgm:pt modelId="{5FBA8D77-95A3-462A-8B7F-C9C0EF8A5D1E}" type="pres">
      <dgm:prSet presAssocID="{9338D00D-6B20-4A01-9015-9D596139D10F}" presName="LevelTwoTextNode" presStyleLbl="node3" presStyleIdx="0" presStyleCnt="3">
        <dgm:presLayoutVars>
          <dgm:chPref val="3"/>
        </dgm:presLayoutVars>
      </dgm:prSet>
      <dgm:spPr/>
      <dgm:t>
        <a:bodyPr/>
        <a:lstStyle/>
        <a:p>
          <a:endParaRPr lang="es-MX"/>
        </a:p>
      </dgm:t>
    </dgm:pt>
    <dgm:pt modelId="{763341F2-D18A-4C2D-B64E-7EFDFA161182}" type="pres">
      <dgm:prSet presAssocID="{9338D00D-6B20-4A01-9015-9D596139D10F}" presName="level3hierChild" presStyleCnt="0"/>
      <dgm:spPr/>
    </dgm:pt>
    <dgm:pt modelId="{CEBAFAAE-667B-4551-9B97-4454C52A5806}" type="pres">
      <dgm:prSet presAssocID="{CDC8C1E6-CD72-474B-8595-EB2C154E832C}" presName="conn2-1" presStyleLbl="parChTrans1D2" presStyleIdx="1" presStyleCnt="3"/>
      <dgm:spPr/>
      <dgm:t>
        <a:bodyPr/>
        <a:lstStyle/>
        <a:p>
          <a:endParaRPr lang="es-MX"/>
        </a:p>
      </dgm:t>
    </dgm:pt>
    <dgm:pt modelId="{4AD0C47C-2803-4FD0-A258-F4F4C6022439}" type="pres">
      <dgm:prSet presAssocID="{CDC8C1E6-CD72-474B-8595-EB2C154E832C}" presName="connTx" presStyleLbl="parChTrans1D2" presStyleIdx="1" presStyleCnt="3"/>
      <dgm:spPr/>
      <dgm:t>
        <a:bodyPr/>
        <a:lstStyle/>
        <a:p>
          <a:endParaRPr lang="es-MX"/>
        </a:p>
      </dgm:t>
    </dgm:pt>
    <dgm:pt modelId="{779B7D4C-1DBC-4064-B812-187367FD7A15}" type="pres">
      <dgm:prSet presAssocID="{A5DE25B0-144A-46C5-8382-D5BE64610D77}" presName="root2" presStyleCnt="0"/>
      <dgm:spPr/>
    </dgm:pt>
    <dgm:pt modelId="{6D41451E-A2F4-4A5D-BE75-63532131CB72}" type="pres">
      <dgm:prSet presAssocID="{A5DE25B0-144A-46C5-8382-D5BE64610D77}" presName="LevelTwoTextNode" presStyleLbl="node2" presStyleIdx="1" presStyleCnt="3">
        <dgm:presLayoutVars>
          <dgm:chPref val="3"/>
        </dgm:presLayoutVars>
      </dgm:prSet>
      <dgm:spPr/>
      <dgm:t>
        <a:bodyPr/>
        <a:lstStyle/>
        <a:p>
          <a:endParaRPr lang="es-MX"/>
        </a:p>
      </dgm:t>
    </dgm:pt>
    <dgm:pt modelId="{4A0B17F5-FD49-4728-9233-74AB341AF318}" type="pres">
      <dgm:prSet presAssocID="{A5DE25B0-144A-46C5-8382-D5BE64610D77}" presName="level3hierChild" presStyleCnt="0"/>
      <dgm:spPr/>
    </dgm:pt>
    <dgm:pt modelId="{8F407682-AC0D-4A03-A41D-9E119D3C77C9}" type="pres">
      <dgm:prSet presAssocID="{3D943171-F76B-4C1E-9DF3-0E6235985654}" presName="conn2-1" presStyleLbl="parChTrans1D3" presStyleIdx="1" presStyleCnt="3"/>
      <dgm:spPr/>
      <dgm:t>
        <a:bodyPr/>
        <a:lstStyle/>
        <a:p>
          <a:endParaRPr lang="es-MX"/>
        </a:p>
      </dgm:t>
    </dgm:pt>
    <dgm:pt modelId="{28AA8AA6-3EA9-4C7D-AB4B-E9F13D032633}" type="pres">
      <dgm:prSet presAssocID="{3D943171-F76B-4C1E-9DF3-0E6235985654}" presName="connTx" presStyleLbl="parChTrans1D3" presStyleIdx="1" presStyleCnt="3"/>
      <dgm:spPr/>
      <dgm:t>
        <a:bodyPr/>
        <a:lstStyle/>
        <a:p>
          <a:endParaRPr lang="es-MX"/>
        </a:p>
      </dgm:t>
    </dgm:pt>
    <dgm:pt modelId="{6FA3D503-96E8-4670-BD21-4EAF3EADB2AA}" type="pres">
      <dgm:prSet presAssocID="{91D1E0AC-6C01-4DC4-9BCB-FE2E44E6E517}" presName="root2" presStyleCnt="0"/>
      <dgm:spPr/>
    </dgm:pt>
    <dgm:pt modelId="{D180F054-C8D2-48FF-AE3E-35927A05B784}" type="pres">
      <dgm:prSet presAssocID="{91D1E0AC-6C01-4DC4-9BCB-FE2E44E6E517}" presName="LevelTwoTextNode" presStyleLbl="node3" presStyleIdx="1" presStyleCnt="3">
        <dgm:presLayoutVars>
          <dgm:chPref val="3"/>
        </dgm:presLayoutVars>
      </dgm:prSet>
      <dgm:spPr/>
      <dgm:t>
        <a:bodyPr/>
        <a:lstStyle/>
        <a:p>
          <a:endParaRPr lang="es-MX"/>
        </a:p>
      </dgm:t>
    </dgm:pt>
    <dgm:pt modelId="{DC988302-8461-48FF-A8CC-4643DEE6AF71}" type="pres">
      <dgm:prSet presAssocID="{91D1E0AC-6C01-4DC4-9BCB-FE2E44E6E517}" presName="level3hierChild" presStyleCnt="0"/>
      <dgm:spPr/>
    </dgm:pt>
    <dgm:pt modelId="{2B3DD805-D6FD-4EB0-84A4-691A9F9AD808}" type="pres">
      <dgm:prSet presAssocID="{24EAFD97-AA8C-4525-992B-6A4ECB6C19C7}" presName="conn2-1" presStyleLbl="parChTrans1D2" presStyleIdx="2" presStyleCnt="3"/>
      <dgm:spPr/>
      <dgm:t>
        <a:bodyPr/>
        <a:lstStyle/>
        <a:p>
          <a:endParaRPr lang="es-MX"/>
        </a:p>
      </dgm:t>
    </dgm:pt>
    <dgm:pt modelId="{5F92C779-D700-4C31-9DD6-3641D0CAB8BA}" type="pres">
      <dgm:prSet presAssocID="{24EAFD97-AA8C-4525-992B-6A4ECB6C19C7}" presName="connTx" presStyleLbl="parChTrans1D2" presStyleIdx="2" presStyleCnt="3"/>
      <dgm:spPr/>
      <dgm:t>
        <a:bodyPr/>
        <a:lstStyle/>
        <a:p>
          <a:endParaRPr lang="es-MX"/>
        </a:p>
      </dgm:t>
    </dgm:pt>
    <dgm:pt modelId="{B535D3FD-E8DC-4079-9929-DEC9DDDC8552}" type="pres">
      <dgm:prSet presAssocID="{74987BB0-F102-4868-8C73-885536F549ED}" presName="root2" presStyleCnt="0"/>
      <dgm:spPr/>
    </dgm:pt>
    <dgm:pt modelId="{C2B4F1EA-F16A-48AC-9580-B611AA09492F}" type="pres">
      <dgm:prSet presAssocID="{74987BB0-F102-4868-8C73-885536F549ED}" presName="LevelTwoTextNode" presStyleLbl="node2" presStyleIdx="2" presStyleCnt="3">
        <dgm:presLayoutVars>
          <dgm:chPref val="3"/>
        </dgm:presLayoutVars>
      </dgm:prSet>
      <dgm:spPr/>
      <dgm:t>
        <a:bodyPr/>
        <a:lstStyle/>
        <a:p>
          <a:endParaRPr lang="es-MX"/>
        </a:p>
      </dgm:t>
    </dgm:pt>
    <dgm:pt modelId="{1CED961E-44C0-470F-A5F8-532137A3BCA1}" type="pres">
      <dgm:prSet presAssocID="{74987BB0-F102-4868-8C73-885536F549ED}" presName="level3hierChild" presStyleCnt="0"/>
      <dgm:spPr/>
    </dgm:pt>
    <dgm:pt modelId="{F4A63359-3980-4E6F-801F-F7F6B712D93A}" type="pres">
      <dgm:prSet presAssocID="{9098CB5A-4CB3-4E8B-AD75-D7EB6B5CD2F5}" presName="conn2-1" presStyleLbl="parChTrans1D3" presStyleIdx="2" presStyleCnt="3"/>
      <dgm:spPr/>
      <dgm:t>
        <a:bodyPr/>
        <a:lstStyle/>
        <a:p>
          <a:endParaRPr lang="es-MX"/>
        </a:p>
      </dgm:t>
    </dgm:pt>
    <dgm:pt modelId="{5B616103-94F2-447F-9505-5F2300AAC11C}" type="pres">
      <dgm:prSet presAssocID="{9098CB5A-4CB3-4E8B-AD75-D7EB6B5CD2F5}" presName="connTx" presStyleLbl="parChTrans1D3" presStyleIdx="2" presStyleCnt="3"/>
      <dgm:spPr/>
      <dgm:t>
        <a:bodyPr/>
        <a:lstStyle/>
        <a:p>
          <a:endParaRPr lang="es-MX"/>
        </a:p>
      </dgm:t>
    </dgm:pt>
    <dgm:pt modelId="{C03300F0-1386-4CA9-AE90-71797C7EEBC4}" type="pres">
      <dgm:prSet presAssocID="{E752E062-B72B-4D67-953F-71F16EF0BDDE}" presName="root2" presStyleCnt="0"/>
      <dgm:spPr/>
    </dgm:pt>
    <dgm:pt modelId="{081D22AF-4D65-4F68-9A43-7531643E3556}" type="pres">
      <dgm:prSet presAssocID="{E752E062-B72B-4D67-953F-71F16EF0BDDE}" presName="LevelTwoTextNode" presStyleLbl="node3" presStyleIdx="2" presStyleCnt="3">
        <dgm:presLayoutVars>
          <dgm:chPref val="3"/>
        </dgm:presLayoutVars>
      </dgm:prSet>
      <dgm:spPr/>
      <dgm:t>
        <a:bodyPr/>
        <a:lstStyle/>
        <a:p>
          <a:endParaRPr lang="es-MX"/>
        </a:p>
      </dgm:t>
    </dgm:pt>
    <dgm:pt modelId="{D74B6905-E277-4707-B152-2042B1E396C2}" type="pres">
      <dgm:prSet presAssocID="{E752E062-B72B-4D67-953F-71F16EF0BDDE}" presName="level3hierChild" presStyleCnt="0"/>
      <dgm:spPr/>
    </dgm:pt>
  </dgm:ptLst>
  <dgm:cxnLst>
    <dgm:cxn modelId="{B5A9DD52-1A5D-4E4D-A377-38C0EA556CA1}" type="presOf" srcId="{2DBEFF2A-8B54-413F-B9F1-EC711DF5DC11}" destId="{EE81F887-D6B9-4060-8547-325D25AB9803}" srcOrd="0" destOrd="0" presId="urn:microsoft.com/office/officeart/2008/layout/HorizontalMultiLevelHierarchy"/>
    <dgm:cxn modelId="{D3E13A4A-AFFE-40EA-A326-ADE4C8DDCB57}" srcId="{96FA78FE-9734-4895-B62F-56C89E7551C2}" destId="{CE6D711B-AE54-453A-A4AE-347486356476}" srcOrd="0" destOrd="0" parTransId="{182BBA49-F97A-465E-9C6E-1F9B839306FB}" sibTransId="{0C859188-2606-48FF-94BD-0BB856BA7312}"/>
    <dgm:cxn modelId="{02E05FAF-5341-451D-AB37-D92EFF7FFD2B}" type="presOf" srcId="{182BBA49-F97A-465E-9C6E-1F9B839306FB}" destId="{838CC82F-D5D2-418C-A799-4376F3E46748}" srcOrd="1" destOrd="0" presId="urn:microsoft.com/office/officeart/2008/layout/HorizontalMultiLevelHierarchy"/>
    <dgm:cxn modelId="{72744F9E-0DD0-49ED-A4A3-05F04248156A}" type="presOf" srcId="{182BBA49-F97A-465E-9C6E-1F9B839306FB}" destId="{283AD5F7-69F4-4D67-9BB4-FCB42B4FE922}" srcOrd="0" destOrd="0" presId="urn:microsoft.com/office/officeart/2008/layout/HorizontalMultiLevelHierarchy"/>
    <dgm:cxn modelId="{58D2C1B3-40B7-4809-8E4D-90BCB53A91A5}" type="presOf" srcId="{9098CB5A-4CB3-4E8B-AD75-D7EB6B5CD2F5}" destId="{F4A63359-3980-4E6F-801F-F7F6B712D93A}" srcOrd="0" destOrd="0" presId="urn:microsoft.com/office/officeart/2008/layout/HorizontalMultiLevelHierarchy"/>
    <dgm:cxn modelId="{41735419-E143-481C-8073-1C9A4B455A99}" type="presOf" srcId="{24EAFD97-AA8C-4525-992B-6A4ECB6C19C7}" destId="{2B3DD805-D6FD-4EB0-84A4-691A9F9AD808}" srcOrd="0" destOrd="0" presId="urn:microsoft.com/office/officeart/2008/layout/HorizontalMultiLevelHierarchy"/>
    <dgm:cxn modelId="{BC8D7658-FBEE-4444-B93E-BA4F5B1E1DE2}" srcId="{96FA78FE-9734-4895-B62F-56C89E7551C2}" destId="{A5DE25B0-144A-46C5-8382-D5BE64610D77}" srcOrd="1" destOrd="0" parTransId="{CDC8C1E6-CD72-474B-8595-EB2C154E832C}" sibTransId="{4D6EC42F-441A-448D-8263-C3EF64DE0B6B}"/>
    <dgm:cxn modelId="{18380EC6-D1AA-4CD6-8D25-02E33A59B7E4}" type="presOf" srcId="{9098CB5A-4CB3-4E8B-AD75-D7EB6B5CD2F5}" destId="{5B616103-94F2-447F-9505-5F2300AAC11C}" srcOrd="1" destOrd="0" presId="urn:microsoft.com/office/officeart/2008/layout/HorizontalMultiLevelHierarchy"/>
    <dgm:cxn modelId="{2DEB7343-69DD-4974-A5A4-E74725AAE2B7}" type="presOf" srcId="{24EAFD97-AA8C-4525-992B-6A4ECB6C19C7}" destId="{5F92C779-D700-4C31-9DD6-3641D0CAB8BA}" srcOrd="1" destOrd="0" presId="urn:microsoft.com/office/officeart/2008/layout/HorizontalMultiLevelHierarchy"/>
    <dgm:cxn modelId="{54C4B844-0CF3-4111-9DA2-A3009B558A45}" srcId="{CE6D711B-AE54-453A-A4AE-347486356476}" destId="{9338D00D-6B20-4A01-9015-9D596139D10F}" srcOrd="0" destOrd="0" parTransId="{2DBEFF2A-8B54-413F-B9F1-EC711DF5DC11}" sibTransId="{C18A7C04-8268-48FD-B675-88586E71C314}"/>
    <dgm:cxn modelId="{05242D66-6CD4-4755-805E-CD98AF4467D1}" type="presOf" srcId="{CDC8C1E6-CD72-474B-8595-EB2C154E832C}" destId="{4AD0C47C-2803-4FD0-A258-F4F4C6022439}" srcOrd="1" destOrd="0" presId="urn:microsoft.com/office/officeart/2008/layout/HorizontalMultiLevelHierarchy"/>
    <dgm:cxn modelId="{FF97C797-6864-4D03-9FE9-BFCF7C7B7427}" srcId="{A5DE25B0-144A-46C5-8382-D5BE64610D77}" destId="{91D1E0AC-6C01-4DC4-9BCB-FE2E44E6E517}" srcOrd="0" destOrd="0" parTransId="{3D943171-F76B-4C1E-9DF3-0E6235985654}" sibTransId="{3C8D33D0-F535-449F-91B0-66CEB460D7C0}"/>
    <dgm:cxn modelId="{FAF63340-3619-4BDC-8A64-15462059D697}" type="presOf" srcId="{2DBEFF2A-8B54-413F-B9F1-EC711DF5DC11}" destId="{C64BB012-E589-43C9-A315-297C717EB86D}" srcOrd="1" destOrd="0" presId="urn:microsoft.com/office/officeart/2008/layout/HorizontalMultiLevelHierarchy"/>
    <dgm:cxn modelId="{BD8B7FEA-3E8B-42B9-831F-87B01F6EEFCD}" srcId="{6BD726A8-D1CC-4EBA-A1B4-D97EF3C39E77}" destId="{96FA78FE-9734-4895-B62F-56C89E7551C2}" srcOrd="0" destOrd="0" parTransId="{8D29CD2C-8247-4A33-A4A3-7C34F7867C51}" sibTransId="{92CAA4EC-FE58-4212-A7C8-34A8D995B9E4}"/>
    <dgm:cxn modelId="{EF683EA4-DB70-4BFA-8195-5BFC60BA5505}" type="presOf" srcId="{E752E062-B72B-4D67-953F-71F16EF0BDDE}" destId="{081D22AF-4D65-4F68-9A43-7531643E3556}" srcOrd="0" destOrd="0" presId="urn:microsoft.com/office/officeart/2008/layout/HorizontalMultiLevelHierarchy"/>
    <dgm:cxn modelId="{967EE30B-6AA5-4DED-8BA3-DC2C751F77D0}" type="presOf" srcId="{A5DE25B0-144A-46C5-8382-D5BE64610D77}" destId="{6D41451E-A2F4-4A5D-BE75-63532131CB72}" srcOrd="0" destOrd="0" presId="urn:microsoft.com/office/officeart/2008/layout/HorizontalMultiLevelHierarchy"/>
    <dgm:cxn modelId="{2C2D581B-82FF-4255-AF9A-DAB0653916CD}" type="presOf" srcId="{74987BB0-F102-4868-8C73-885536F549ED}" destId="{C2B4F1EA-F16A-48AC-9580-B611AA09492F}" srcOrd="0" destOrd="0" presId="urn:microsoft.com/office/officeart/2008/layout/HorizontalMultiLevelHierarchy"/>
    <dgm:cxn modelId="{859158B2-E933-4C80-A9C1-931177BD3843}" srcId="{74987BB0-F102-4868-8C73-885536F549ED}" destId="{E752E062-B72B-4D67-953F-71F16EF0BDDE}" srcOrd="0" destOrd="0" parTransId="{9098CB5A-4CB3-4E8B-AD75-D7EB6B5CD2F5}" sibTransId="{0A4ED96D-E2F1-4E43-BEB5-1A5C71ECCB5D}"/>
    <dgm:cxn modelId="{9EE9CCE1-04A7-4ED8-91BC-CABF15074877}" type="presOf" srcId="{96FA78FE-9734-4895-B62F-56C89E7551C2}" destId="{FB7CF3BB-6DAE-45C1-85E6-FD39AD1962A5}" srcOrd="0" destOrd="0" presId="urn:microsoft.com/office/officeart/2008/layout/HorizontalMultiLevelHierarchy"/>
    <dgm:cxn modelId="{E0CE7F04-78B4-4BB3-BA21-B20AA786A43A}" srcId="{96FA78FE-9734-4895-B62F-56C89E7551C2}" destId="{74987BB0-F102-4868-8C73-885536F549ED}" srcOrd="2" destOrd="0" parTransId="{24EAFD97-AA8C-4525-992B-6A4ECB6C19C7}" sibTransId="{BD2D1593-D2EC-4DBA-86A1-B8D06D9B12BC}"/>
    <dgm:cxn modelId="{E5D5D9A1-AF48-49C1-90E4-48AA5D68736F}" type="presOf" srcId="{3D943171-F76B-4C1E-9DF3-0E6235985654}" destId="{8F407682-AC0D-4A03-A41D-9E119D3C77C9}" srcOrd="0" destOrd="0" presId="urn:microsoft.com/office/officeart/2008/layout/HorizontalMultiLevelHierarchy"/>
    <dgm:cxn modelId="{820F3D8E-980B-4216-BF51-D7F3468EA9D8}" type="presOf" srcId="{3D943171-F76B-4C1E-9DF3-0E6235985654}" destId="{28AA8AA6-3EA9-4C7D-AB4B-E9F13D032633}" srcOrd="1" destOrd="0" presId="urn:microsoft.com/office/officeart/2008/layout/HorizontalMultiLevelHierarchy"/>
    <dgm:cxn modelId="{E19AAAFA-3160-418A-99BF-CB886F8CCF89}" type="presOf" srcId="{CDC8C1E6-CD72-474B-8595-EB2C154E832C}" destId="{CEBAFAAE-667B-4551-9B97-4454C52A5806}" srcOrd="0" destOrd="0" presId="urn:microsoft.com/office/officeart/2008/layout/HorizontalMultiLevelHierarchy"/>
    <dgm:cxn modelId="{0514D27C-F1AD-497C-AAF0-F7739EA83347}" type="presOf" srcId="{6BD726A8-D1CC-4EBA-A1B4-D97EF3C39E77}" destId="{F82FC759-1A30-4187-B5E0-3AAF952F9682}" srcOrd="0" destOrd="0" presId="urn:microsoft.com/office/officeart/2008/layout/HorizontalMultiLevelHierarchy"/>
    <dgm:cxn modelId="{872CE0DC-E42B-40B2-8823-320362FFE8DF}" type="presOf" srcId="{91D1E0AC-6C01-4DC4-9BCB-FE2E44E6E517}" destId="{D180F054-C8D2-48FF-AE3E-35927A05B784}" srcOrd="0" destOrd="0" presId="urn:microsoft.com/office/officeart/2008/layout/HorizontalMultiLevelHierarchy"/>
    <dgm:cxn modelId="{C156531A-43E1-467A-9496-842F4D073ACA}" type="presOf" srcId="{CE6D711B-AE54-453A-A4AE-347486356476}" destId="{83490A96-3CF9-4714-814F-3BA74359ADDD}" srcOrd="0" destOrd="0" presId="urn:microsoft.com/office/officeart/2008/layout/HorizontalMultiLevelHierarchy"/>
    <dgm:cxn modelId="{760AC1E9-7E72-42C6-82C9-97AE364E763D}" type="presOf" srcId="{9338D00D-6B20-4A01-9015-9D596139D10F}" destId="{5FBA8D77-95A3-462A-8B7F-C9C0EF8A5D1E}" srcOrd="0" destOrd="0" presId="urn:microsoft.com/office/officeart/2008/layout/HorizontalMultiLevelHierarchy"/>
    <dgm:cxn modelId="{04DB5B6F-098E-4881-8421-3E153C1E31B8}" type="presParOf" srcId="{F82FC759-1A30-4187-B5E0-3AAF952F9682}" destId="{2DF7141E-085F-4DB7-A170-1D9A4BA1810D}" srcOrd="0" destOrd="0" presId="urn:microsoft.com/office/officeart/2008/layout/HorizontalMultiLevelHierarchy"/>
    <dgm:cxn modelId="{C1E9899D-078D-49B5-B313-D4E2780DD517}" type="presParOf" srcId="{2DF7141E-085F-4DB7-A170-1D9A4BA1810D}" destId="{FB7CF3BB-6DAE-45C1-85E6-FD39AD1962A5}" srcOrd="0" destOrd="0" presId="urn:microsoft.com/office/officeart/2008/layout/HorizontalMultiLevelHierarchy"/>
    <dgm:cxn modelId="{113BF865-08AA-459C-A8A0-1F5CB33361B6}" type="presParOf" srcId="{2DF7141E-085F-4DB7-A170-1D9A4BA1810D}" destId="{3A09547F-8FB1-4A21-B044-4D3061F06C6B}" srcOrd="1" destOrd="0" presId="urn:microsoft.com/office/officeart/2008/layout/HorizontalMultiLevelHierarchy"/>
    <dgm:cxn modelId="{6B234479-8532-4170-A546-EE390C6D9682}" type="presParOf" srcId="{3A09547F-8FB1-4A21-B044-4D3061F06C6B}" destId="{283AD5F7-69F4-4D67-9BB4-FCB42B4FE922}" srcOrd="0" destOrd="0" presId="urn:microsoft.com/office/officeart/2008/layout/HorizontalMultiLevelHierarchy"/>
    <dgm:cxn modelId="{EDC8EDE9-A831-4562-89E3-60FF7EA1EFE4}" type="presParOf" srcId="{283AD5F7-69F4-4D67-9BB4-FCB42B4FE922}" destId="{838CC82F-D5D2-418C-A799-4376F3E46748}" srcOrd="0" destOrd="0" presId="urn:microsoft.com/office/officeart/2008/layout/HorizontalMultiLevelHierarchy"/>
    <dgm:cxn modelId="{C5168264-FED5-482A-9A59-26502F7E211C}" type="presParOf" srcId="{3A09547F-8FB1-4A21-B044-4D3061F06C6B}" destId="{182CA43A-FAA5-4F49-939A-36EE96EDC3EA}" srcOrd="1" destOrd="0" presId="urn:microsoft.com/office/officeart/2008/layout/HorizontalMultiLevelHierarchy"/>
    <dgm:cxn modelId="{96034F65-B665-48A0-9E8A-F61E1D7650B6}" type="presParOf" srcId="{182CA43A-FAA5-4F49-939A-36EE96EDC3EA}" destId="{83490A96-3CF9-4714-814F-3BA74359ADDD}" srcOrd="0" destOrd="0" presId="urn:microsoft.com/office/officeart/2008/layout/HorizontalMultiLevelHierarchy"/>
    <dgm:cxn modelId="{C2ABDB32-E122-48CE-B7AE-C9C031A10A44}" type="presParOf" srcId="{182CA43A-FAA5-4F49-939A-36EE96EDC3EA}" destId="{2F2A7BEF-6BBF-4B62-8BEE-A0F826AD1EC5}" srcOrd="1" destOrd="0" presId="urn:microsoft.com/office/officeart/2008/layout/HorizontalMultiLevelHierarchy"/>
    <dgm:cxn modelId="{61AE35FF-0973-4AEE-8802-6CC305D2842B}" type="presParOf" srcId="{2F2A7BEF-6BBF-4B62-8BEE-A0F826AD1EC5}" destId="{EE81F887-D6B9-4060-8547-325D25AB9803}" srcOrd="0" destOrd="0" presId="urn:microsoft.com/office/officeart/2008/layout/HorizontalMultiLevelHierarchy"/>
    <dgm:cxn modelId="{50D1EFEA-2A42-4CAD-A09D-AF39BE228E6C}" type="presParOf" srcId="{EE81F887-D6B9-4060-8547-325D25AB9803}" destId="{C64BB012-E589-43C9-A315-297C717EB86D}" srcOrd="0" destOrd="0" presId="urn:microsoft.com/office/officeart/2008/layout/HorizontalMultiLevelHierarchy"/>
    <dgm:cxn modelId="{08985BCD-2793-4E74-81D3-9961FBF9D7BC}" type="presParOf" srcId="{2F2A7BEF-6BBF-4B62-8BEE-A0F826AD1EC5}" destId="{37C0A5AF-D0B5-43B7-882A-628A59DFD877}" srcOrd="1" destOrd="0" presId="urn:microsoft.com/office/officeart/2008/layout/HorizontalMultiLevelHierarchy"/>
    <dgm:cxn modelId="{C40F13BB-A06F-4731-A5F6-D8D356B0969C}" type="presParOf" srcId="{37C0A5AF-D0B5-43B7-882A-628A59DFD877}" destId="{5FBA8D77-95A3-462A-8B7F-C9C0EF8A5D1E}" srcOrd="0" destOrd="0" presId="urn:microsoft.com/office/officeart/2008/layout/HorizontalMultiLevelHierarchy"/>
    <dgm:cxn modelId="{8047C42E-B979-4441-93EF-C6AD810FBD28}" type="presParOf" srcId="{37C0A5AF-D0B5-43B7-882A-628A59DFD877}" destId="{763341F2-D18A-4C2D-B64E-7EFDFA161182}" srcOrd="1" destOrd="0" presId="urn:microsoft.com/office/officeart/2008/layout/HorizontalMultiLevelHierarchy"/>
    <dgm:cxn modelId="{1101AA45-74B8-45DF-BF23-49F527A5946F}" type="presParOf" srcId="{3A09547F-8FB1-4A21-B044-4D3061F06C6B}" destId="{CEBAFAAE-667B-4551-9B97-4454C52A5806}" srcOrd="2" destOrd="0" presId="urn:microsoft.com/office/officeart/2008/layout/HorizontalMultiLevelHierarchy"/>
    <dgm:cxn modelId="{763F1537-3726-4476-A27A-AA0232A7182B}" type="presParOf" srcId="{CEBAFAAE-667B-4551-9B97-4454C52A5806}" destId="{4AD0C47C-2803-4FD0-A258-F4F4C6022439}" srcOrd="0" destOrd="0" presId="urn:microsoft.com/office/officeart/2008/layout/HorizontalMultiLevelHierarchy"/>
    <dgm:cxn modelId="{313FB6C0-AB8F-4DE2-A27E-AB08CBB96407}" type="presParOf" srcId="{3A09547F-8FB1-4A21-B044-4D3061F06C6B}" destId="{779B7D4C-1DBC-4064-B812-187367FD7A15}" srcOrd="3" destOrd="0" presId="urn:microsoft.com/office/officeart/2008/layout/HorizontalMultiLevelHierarchy"/>
    <dgm:cxn modelId="{D9265039-933F-4933-9D36-BCFE9E9E8525}" type="presParOf" srcId="{779B7D4C-1DBC-4064-B812-187367FD7A15}" destId="{6D41451E-A2F4-4A5D-BE75-63532131CB72}" srcOrd="0" destOrd="0" presId="urn:microsoft.com/office/officeart/2008/layout/HorizontalMultiLevelHierarchy"/>
    <dgm:cxn modelId="{FC060D22-F867-4F7D-A612-3EF988943D40}" type="presParOf" srcId="{779B7D4C-1DBC-4064-B812-187367FD7A15}" destId="{4A0B17F5-FD49-4728-9233-74AB341AF318}" srcOrd="1" destOrd="0" presId="urn:microsoft.com/office/officeart/2008/layout/HorizontalMultiLevelHierarchy"/>
    <dgm:cxn modelId="{93D9E8E0-8B6F-46FE-9A08-113B472495BA}" type="presParOf" srcId="{4A0B17F5-FD49-4728-9233-74AB341AF318}" destId="{8F407682-AC0D-4A03-A41D-9E119D3C77C9}" srcOrd="0" destOrd="0" presId="urn:microsoft.com/office/officeart/2008/layout/HorizontalMultiLevelHierarchy"/>
    <dgm:cxn modelId="{C2B7A690-B3E6-46B8-AB8A-FA100671B1D6}" type="presParOf" srcId="{8F407682-AC0D-4A03-A41D-9E119D3C77C9}" destId="{28AA8AA6-3EA9-4C7D-AB4B-E9F13D032633}" srcOrd="0" destOrd="0" presId="urn:microsoft.com/office/officeart/2008/layout/HorizontalMultiLevelHierarchy"/>
    <dgm:cxn modelId="{72CAF644-A877-4FB1-92AA-91489A0F88CC}" type="presParOf" srcId="{4A0B17F5-FD49-4728-9233-74AB341AF318}" destId="{6FA3D503-96E8-4670-BD21-4EAF3EADB2AA}" srcOrd="1" destOrd="0" presId="urn:microsoft.com/office/officeart/2008/layout/HorizontalMultiLevelHierarchy"/>
    <dgm:cxn modelId="{A4A337D9-197C-4B62-9EEF-3080561BCCD6}" type="presParOf" srcId="{6FA3D503-96E8-4670-BD21-4EAF3EADB2AA}" destId="{D180F054-C8D2-48FF-AE3E-35927A05B784}" srcOrd="0" destOrd="0" presId="urn:microsoft.com/office/officeart/2008/layout/HorizontalMultiLevelHierarchy"/>
    <dgm:cxn modelId="{EFD330C9-0635-43AE-93E2-049F9E8C3879}" type="presParOf" srcId="{6FA3D503-96E8-4670-BD21-4EAF3EADB2AA}" destId="{DC988302-8461-48FF-A8CC-4643DEE6AF71}" srcOrd="1" destOrd="0" presId="urn:microsoft.com/office/officeart/2008/layout/HorizontalMultiLevelHierarchy"/>
    <dgm:cxn modelId="{365B56CE-B236-49D2-9088-C13A0A7FAC50}" type="presParOf" srcId="{3A09547F-8FB1-4A21-B044-4D3061F06C6B}" destId="{2B3DD805-D6FD-4EB0-84A4-691A9F9AD808}" srcOrd="4" destOrd="0" presId="urn:microsoft.com/office/officeart/2008/layout/HorizontalMultiLevelHierarchy"/>
    <dgm:cxn modelId="{A2EB9DEE-6B40-413B-B923-203AED28C3A4}" type="presParOf" srcId="{2B3DD805-D6FD-4EB0-84A4-691A9F9AD808}" destId="{5F92C779-D700-4C31-9DD6-3641D0CAB8BA}" srcOrd="0" destOrd="0" presId="urn:microsoft.com/office/officeart/2008/layout/HorizontalMultiLevelHierarchy"/>
    <dgm:cxn modelId="{AF7B8174-F626-46C5-82ED-6D9E8F62DDDB}" type="presParOf" srcId="{3A09547F-8FB1-4A21-B044-4D3061F06C6B}" destId="{B535D3FD-E8DC-4079-9929-DEC9DDDC8552}" srcOrd="5" destOrd="0" presId="urn:microsoft.com/office/officeart/2008/layout/HorizontalMultiLevelHierarchy"/>
    <dgm:cxn modelId="{2274F462-C7E5-4E5A-805D-55E27E1F498B}" type="presParOf" srcId="{B535D3FD-E8DC-4079-9929-DEC9DDDC8552}" destId="{C2B4F1EA-F16A-48AC-9580-B611AA09492F}" srcOrd="0" destOrd="0" presId="urn:microsoft.com/office/officeart/2008/layout/HorizontalMultiLevelHierarchy"/>
    <dgm:cxn modelId="{B2BF801E-81D6-4807-B288-05F07883C72B}" type="presParOf" srcId="{B535D3FD-E8DC-4079-9929-DEC9DDDC8552}" destId="{1CED961E-44C0-470F-A5F8-532137A3BCA1}" srcOrd="1" destOrd="0" presId="urn:microsoft.com/office/officeart/2008/layout/HorizontalMultiLevelHierarchy"/>
    <dgm:cxn modelId="{5BAA0EA3-7795-4554-950B-D0F3A30504D8}" type="presParOf" srcId="{1CED961E-44C0-470F-A5F8-532137A3BCA1}" destId="{F4A63359-3980-4E6F-801F-F7F6B712D93A}" srcOrd="0" destOrd="0" presId="urn:microsoft.com/office/officeart/2008/layout/HorizontalMultiLevelHierarchy"/>
    <dgm:cxn modelId="{24486FE1-F995-4527-A161-16E54C3B6AC7}" type="presParOf" srcId="{F4A63359-3980-4E6F-801F-F7F6B712D93A}" destId="{5B616103-94F2-447F-9505-5F2300AAC11C}" srcOrd="0" destOrd="0" presId="urn:microsoft.com/office/officeart/2008/layout/HorizontalMultiLevelHierarchy"/>
    <dgm:cxn modelId="{ABEA20F8-49FD-46F0-83C8-1E2946977D5F}" type="presParOf" srcId="{1CED961E-44C0-470F-A5F8-532137A3BCA1}" destId="{C03300F0-1386-4CA9-AE90-71797C7EEBC4}" srcOrd="1" destOrd="0" presId="urn:microsoft.com/office/officeart/2008/layout/HorizontalMultiLevelHierarchy"/>
    <dgm:cxn modelId="{3FC7FB69-2C81-44F4-9555-25355E4DFC9C}" type="presParOf" srcId="{C03300F0-1386-4CA9-AE90-71797C7EEBC4}" destId="{081D22AF-4D65-4F68-9A43-7531643E3556}" srcOrd="0" destOrd="0" presId="urn:microsoft.com/office/officeart/2008/layout/HorizontalMultiLevelHierarchy"/>
    <dgm:cxn modelId="{0FF28889-BF7C-434A-B0FF-6C9CCB7309B1}" type="presParOf" srcId="{C03300F0-1386-4CA9-AE90-71797C7EEBC4}" destId="{D74B6905-E277-4707-B152-2042B1E396C2}"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BAA11E9-B730-4947-9B7E-A3EEF6EB8D5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MX"/>
        </a:p>
      </dgm:t>
    </dgm:pt>
    <dgm:pt modelId="{401465A0-796D-43D7-8300-6EC6A5C6401E}">
      <dgm:prSet phldrT="[Texto]" custT="1"/>
      <dgm:spPr/>
      <dgm:t>
        <a:bodyPr/>
        <a:lstStyle/>
        <a:p>
          <a:pPr algn="ctr"/>
          <a:r>
            <a:rPr lang="es-MX" sz="5400" dirty="0" smtClean="0"/>
            <a:t>Evaluación formativa</a:t>
          </a:r>
          <a:endParaRPr lang="es-MX" sz="5400" dirty="0"/>
        </a:p>
      </dgm:t>
    </dgm:pt>
    <dgm:pt modelId="{60BBA6BF-6EAB-467D-857B-73B0E3214D63}" type="parTrans" cxnId="{C78F67E5-83D1-486C-BB7D-7F58B259EA4C}">
      <dgm:prSet/>
      <dgm:spPr/>
      <dgm:t>
        <a:bodyPr/>
        <a:lstStyle/>
        <a:p>
          <a:endParaRPr lang="es-MX"/>
        </a:p>
      </dgm:t>
    </dgm:pt>
    <dgm:pt modelId="{DB27E76C-09B2-4F47-ADC4-BFEF35297CA8}" type="sibTrans" cxnId="{C78F67E5-83D1-486C-BB7D-7F58B259EA4C}">
      <dgm:prSet/>
      <dgm:spPr/>
      <dgm:t>
        <a:bodyPr/>
        <a:lstStyle/>
        <a:p>
          <a:endParaRPr lang="es-MX"/>
        </a:p>
      </dgm:t>
    </dgm:pt>
    <dgm:pt modelId="{07622191-1CFD-4F6F-8670-1C7C49D707CF}">
      <dgm:prSet phldrT="[Texto]"/>
      <dgm:spPr/>
      <dgm:t>
        <a:bodyPr/>
        <a:lstStyle/>
        <a:p>
          <a:r>
            <a:rPr lang="es-MX" dirty="0" smtClean="0"/>
            <a:t>Valora el avance de los aprendizajes y mejora la enseñanza y aprendizaje.</a:t>
          </a:r>
        </a:p>
        <a:p>
          <a:r>
            <a:rPr lang="es-MX" dirty="0" smtClean="0"/>
            <a:t>Su función es mejorar una intervención en momentos determinados para valorar la planeación del docente y el alumno.</a:t>
          </a:r>
          <a:endParaRPr lang="es-MX" dirty="0"/>
        </a:p>
      </dgm:t>
    </dgm:pt>
    <dgm:pt modelId="{941D14F6-2611-480D-A970-7A09943E8BF4}" type="parTrans" cxnId="{8A6F4E1D-9C18-445B-B662-72B86DFC51F7}">
      <dgm:prSet/>
      <dgm:spPr/>
      <dgm:t>
        <a:bodyPr/>
        <a:lstStyle/>
        <a:p>
          <a:endParaRPr lang="es-MX"/>
        </a:p>
      </dgm:t>
    </dgm:pt>
    <dgm:pt modelId="{AEBE24FD-EF39-477B-AF81-955CA8711A7D}" type="sibTrans" cxnId="{8A6F4E1D-9C18-445B-B662-72B86DFC51F7}">
      <dgm:prSet/>
      <dgm:spPr/>
      <dgm:t>
        <a:bodyPr/>
        <a:lstStyle/>
        <a:p>
          <a:endParaRPr lang="es-MX"/>
        </a:p>
      </dgm:t>
    </dgm:pt>
    <dgm:pt modelId="{BAF50CBE-5EAD-425B-8FB9-E9533A95CAD6}" type="pres">
      <dgm:prSet presAssocID="{CBAA11E9-B730-4947-9B7E-A3EEF6EB8D57}" presName="Name0" presStyleCnt="0">
        <dgm:presLayoutVars>
          <dgm:dir/>
          <dgm:animLvl val="lvl"/>
          <dgm:resizeHandles val="exact"/>
        </dgm:presLayoutVars>
      </dgm:prSet>
      <dgm:spPr/>
      <dgm:t>
        <a:bodyPr/>
        <a:lstStyle/>
        <a:p>
          <a:endParaRPr lang="es-MX"/>
        </a:p>
      </dgm:t>
    </dgm:pt>
    <dgm:pt modelId="{996B5AED-1391-40BF-B3F4-6A90CF27711E}" type="pres">
      <dgm:prSet presAssocID="{401465A0-796D-43D7-8300-6EC6A5C6401E}" presName="composite" presStyleCnt="0"/>
      <dgm:spPr/>
    </dgm:pt>
    <dgm:pt modelId="{CCBD44C2-35A6-46BF-88F7-437FD5576B9C}" type="pres">
      <dgm:prSet presAssocID="{401465A0-796D-43D7-8300-6EC6A5C6401E}" presName="parTx" presStyleLbl="alignNode1" presStyleIdx="0" presStyleCnt="2">
        <dgm:presLayoutVars>
          <dgm:chMax val="0"/>
          <dgm:chPref val="0"/>
          <dgm:bulletEnabled val="1"/>
        </dgm:presLayoutVars>
      </dgm:prSet>
      <dgm:spPr/>
      <dgm:t>
        <a:bodyPr/>
        <a:lstStyle/>
        <a:p>
          <a:endParaRPr lang="es-MX"/>
        </a:p>
      </dgm:t>
    </dgm:pt>
    <dgm:pt modelId="{9483C5AE-DB01-4C29-81BC-48F4504D21EB}" type="pres">
      <dgm:prSet presAssocID="{401465A0-796D-43D7-8300-6EC6A5C6401E}" presName="desTx" presStyleLbl="alignAccFollowNode1" presStyleIdx="0" presStyleCnt="2">
        <dgm:presLayoutVars>
          <dgm:bulletEnabled val="1"/>
        </dgm:presLayoutVars>
      </dgm:prSet>
      <dgm:spPr/>
    </dgm:pt>
    <dgm:pt modelId="{E5D2C3DE-51BE-40F7-B937-CCB7E97951B2}" type="pres">
      <dgm:prSet presAssocID="{DB27E76C-09B2-4F47-ADC4-BFEF35297CA8}" presName="space" presStyleCnt="0"/>
      <dgm:spPr/>
    </dgm:pt>
    <dgm:pt modelId="{FACB3D7E-8873-4F6E-8976-A61FDC0578D1}" type="pres">
      <dgm:prSet presAssocID="{07622191-1CFD-4F6F-8670-1C7C49D707CF}" presName="composite" presStyleCnt="0"/>
      <dgm:spPr/>
    </dgm:pt>
    <dgm:pt modelId="{B494CC6D-217E-4EA3-A3E8-D4247DE95BB2}" type="pres">
      <dgm:prSet presAssocID="{07622191-1CFD-4F6F-8670-1C7C49D707CF}" presName="parTx" presStyleLbl="alignNode1" presStyleIdx="1" presStyleCnt="2" custScaleY="206777" custLinFactNeighborX="-1859" custLinFactNeighborY="-537">
        <dgm:presLayoutVars>
          <dgm:chMax val="0"/>
          <dgm:chPref val="0"/>
          <dgm:bulletEnabled val="1"/>
        </dgm:presLayoutVars>
      </dgm:prSet>
      <dgm:spPr/>
      <dgm:t>
        <a:bodyPr/>
        <a:lstStyle/>
        <a:p>
          <a:endParaRPr lang="es-MX"/>
        </a:p>
      </dgm:t>
    </dgm:pt>
    <dgm:pt modelId="{487AC9BE-1CFA-42F6-AF63-B057B7121F74}" type="pres">
      <dgm:prSet presAssocID="{07622191-1CFD-4F6F-8670-1C7C49D707CF}" presName="desTx" presStyleLbl="alignAccFollowNode1" presStyleIdx="1" presStyleCnt="2" custLinFactNeighborX="620" custLinFactNeighborY="3583">
        <dgm:presLayoutVars>
          <dgm:bulletEnabled val="1"/>
        </dgm:presLayoutVars>
      </dgm:prSet>
      <dgm:spPr/>
    </dgm:pt>
  </dgm:ptLst>
  <dgm:cxnLst>
    <dgm:cxn modelId="{E65AEA06-4A59-4F03-A250-C6C985055E72}" type="presOf" srcId="{CBAA11E9-B730-4947-9B7E-A3EEF6EB8D57}" destId="{BAF50CBE-5EAD-425B-8FB9-E9533A95CAD6}" srcOrd="0" destOrd="0" presId="urn:microsoft.com/office/officeart/2005/8/layout/hList1"/>
    <dgm:cxn modelId="{A549CA26-9FCC-4F7F-A237-C743AD342EB9}" type="presOf" srcId="{401465A0-796D-43D7-8300-6EC6A5C6401E}" destId="{CCBD44C2-35A6-46BF-88F7-437FD5576B9C}" srcOrd="0" destOrd="0" presId="urn:microsoft.com/office/officeart/2005/8/layout/hList1"/>
    <dgm:cxn modelId="{8A6F4E1D-9C18-445B-B662-72B86DFC51F7}" srcId="{CBAA11E9-B730-4947-9B7E-A3EEF6EB8D57}" destId="{07622191-1CFD-4F6F-8670-1C7C49D707CF}" srcOrd="1" destOrd="0" parTransId="{941D14F6-2611-480D-A970-7A09943E8BF4}" sibTransId="{AEBE24FD-EF39-477B-AF81-955CA8711A7D}"/>
    <dgm:cxn modelId="{5DB66C91-FA00-41FC-B480-A44686334EB9}" type="presOf" srcId="{07622191-1CFD-4F6F-8670-1C7C49D707CF}" destId="{B494CC6D-217E-4EA3-A3E8-D4247DE95BB2}" srcOrd="0" destOrd="0" presId="urn:microsoft.com/office/officeart/2005/8/layout/hList1"/>
    <dgm:cxn modelId="{C78F67E5-83D1-486C-BB7D-7F58B259EA4C}" srcId="{CBAA11E9-B730-4947-9B7E-A3EEF6EB8D57}" destId="{401465A0-796D-43D7-8300-6EC6A5C6401E}" srcOrd="0" destOrd="0" parTransId="{60BBA6BF-6EAB-467D-857B-73B0E3214D63}" sibTransId="{DB27E76C-09B2-4F47-ADC4-BFEF35297CA8}"/>
    <dgm:cxn modelId="{36F9C201-E286-4ABC-9930-32839C4CE756}" type="presParOf" srcId="{BAF50CBE-5EAD-425B-8FB9-E9533A95CAD6}" destId="{996B5AED-1391-40BF-B3F4-6A90CF27711E}" srcOrd="0" destOrd="0" presId="urn:microsoft.com/office/officeart/2005/8/layout/hList1"/>
    <dgm:cxn modelId="{845C7622-DFDC-4F5B-8A43-10BAEE96880A}" type="presParOf" srcId="{996B5AED-1391-40BF-B3F4-6A90CF27711E}" destId="{CCBD44C2-35A6-46BF-88F7-437FD5576B9C}" srcOrd="0" destOrd="0" presId="urn:microsoft.com/office/officeart/2005/8/layout/hList1"/>
    <dgm:cxn modelId="{3622CA9F-6AF9-4042-B385-B76C6A99C7DD}" type="presParOf" srcId="{996B5AED-1391-40BF-B3F4-6A90CF27711E}" destId="{9483C5AE-DB01-4C29-81BC-48F4504D21EB}" srcOrd="1" destOrd="0" presId="urn:microsoft.com/office/officeart/2005/8/layout/hList1"/>
    <dgm:cxn modelId="{4AA10152-1FAD-42B4-950D-92635ACFF944}" type="presParOf" srcId="{BAF50CBE-5EAD-425B-8FB9-E9533A95CAD6}" destId="{E5D2C3DE-51BE-40F7-B937-CCB7E97951B2}" srcOrd="1" destOrd="0" presId="urn:microsoft.com/office/officeart/2005/8/layout/hList1"/>
    <dgm:cxn modelId="{5D40AD60-8E31-4B56-A31F-C4F436BA79E2}" type="presParOf" srcId="{BAF50CBE-5EAD-425B-8FB9-E9533A95CAD6}" destId="{FACB3D7E-8873-4F6E-8976-A61FDC0578D1}" srcOrd="2" destOrd="0" presId="urn:microsoft.com/office/officeart/2005/8/layout/hList1"/>
    <dgm:cxn modelId="{0799A50C-6FFB-4346-88DF-A64915266DCA}" type="presParOf" srcId="{FACB3D7E-8873-4F6E-8976-A61FDC0578D1}" destId="{B494CC6D-217E-4EA3-A3E8-D4247DE95BB2}" srcOrd="0" destOrd="0" presId="urn:microsoft.com/office/officeart/2005/8/layout/hList1"/>
    <dgm:cxn modelId="{52A53508-BE84-411B-A1CA-21465CB17FE8}" type="presParOf" srcId="{FACB3D7E-8873-4F6E-8976-A61FDC0578D1}" destId="{487AC9BE-1CFA-42F6-AF63-B057B7121F7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C565466-D444-4FE6-A68E-21AC5EB129D3}"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s-MX"/>
        </a:p>
      </dgm:t>
    </dgm:pt>
    <dgm:pt modelId="{B523469F-0B88-4753-9327-F0FB0EC5F9D2}">
      <dgm:prSet phldrT="[Texto]"/>
      <dgm:spPr/>
      <dgm:t>
        <a:bodyPr/>
        <a:lstStyle/>
        <a:p>
          <a:r>
            <a:rPr lang="es-MX" dirty="0" smtClean="0"/>
            <a:t>ENFOQUE FORMATIVO DE LA EVALUACIÓN DE LOS APRENDIZAJES</a:t>
          </a:r>
        </a:p>
        <a:p>
          <a:r>
            <a:rPr lang="es-MX" dirty="0" smtClean="0">
              <a:solidFill>
                <a:srgbClr val="FFFF00"/>
              </a:solidFill>
            </a:rPr>
            <a:t>(Técnicas e instrumentos)</a:t>
          </a:r>
          <a:endParaRPr lang="es-MX" dirty="0">
            <a:solidFill>
              <a:srgbClr val="FFFF00"/>
            </a:solidFill>
          </a:endParaRPr>
        </a:p>
      </dgm:t>
    </dgm:pt>
    <dgm:pt modelId="{ACC49823-6863-4354-A31A-A61454BC7C49}" type="parTrans" cxnId="{B50CF107-F1EA-40F5-8BB2-743ADD129FEB}">
      <dgm:prSet/>
      <dgm:spPr/>
      <dgm:t>
        <a:bodyPr/>
        <a:lstStyle/>
        <a:p>
          <a:endParaRPr lang="es-MX"/>
        </a:p>
      </dgm:t>
    </dgm:pt>
    <dgm:pt modelId="{84405ED2-63AD-4FE8-AA60-95EDECB9228D}" type="sibTrans" cxnId="{B50CF107-F1EA-40F5-8BB2-743ADD129FEB}">
      <dgm:prSet/>
      <dgm:spPr/>
      <dgm:t>
        <a:bodyPr/>
        <a:lstStyle/>
        <a:p>
          <a:endParaRPr lang="es-MX"/>
        </a:p>
      </dgm:t>
    </dgm:pt>
    <dgm:pt modelId="{A4467BDA-897C-4E21-9696-514EFE753F1D}">
      <dgm:prSet phldrT="[Texto]"/>
      <dgm:spPr/>
      <dgm:t>
        <a:bodyPr/>
        <a:lstStyle/>
        <a:p>
          <a:r>
            <a:rPr lang="es-MX" dirty="0" smtClean="0"/>
            <a:t>Exploración</a:t>
          </a:r>
          <a:endParaRPr lang="es-MX" dirty="0"/>
        </a:p>
      </dgm:t>
    </dgm:pt>
    <dgm:pt modelId="{2391CE9F-9DBE-40AD-B640-2D13DBA54FC1}" type="parTrans" cxnId="{25D613E0-C8A2-4C34-92A8-2202540A1AA7}">
      <dgm:prSet/>
      <dgm:spPr/>
      <dgm:t>
        <a:bodyPr/>
        <a:lstStyle/>
        <a:p>
          <a:endParaRPr lang="es-MX"/>
        </a:p>
      </dgm:t>
    </dgm:pt>
    <dgm:pt modelId="{FF7D5841-1DFE-4815-BA42-A7B5D8D89DD2}" type="sibTrans" cxnId="{25D613E0-C8A2-4C34-92A8-2202540A1AA7}">
      <dgm:prSet/>
      <dgm:spPr/>
      <dgm:t>
        <a:bodyPr/>
        <a:lstStyle/>
        <a:p>
          <a:endParaRPr lang="es-MX"/>
        </a:p>
      </dgm:t>
    </dgm:pt>
    <dgm:pt modelId="{D2C527E8-45AC-4F08-BE50-FB6C97822B04}">
      <dgm:prSet/>
      <dgm:spPr/>
      <dgm:t>
        <a:bodyPr/>
        <a:lstStyle/>
        <a:p>
          <a:r>
            <a:rPr lang="es-MX" dirty="0" smtClean="0"/>
            <a:t>Interrogatorio</a:t>
          </a:r>
          <a:endParaRPr lang="es-MX" dirty="0"/>
        </a:p>
      </dgm:t>
    </dgm:pt>
    <dgm:pt modelId="{C2E89E12-3F6C-483D-8B33-52B634EE55DF}" type="parTrans" cxnId="{C5B7E4BC-0360-4082-8A78-0151CB6F8FE8}">
      <dgm:prSet/>
      <dgm:spPr/>
      <dgm:t>
        <a:bodyPr/>
        <a:lstStyle/>
        <a:p>
          <a:endParaRPr lang="es-MX"/>
        </a:p>
      </dgm:t>
    </dgm:pt>
    <dgm:pt modelId="{B208EAE4-EDE0-4FBB-9D76-3D3F9A16F58D}" type="sibTrans" cxnId="{C5B7E4BC-0360-4082-8A78-0151CB6F8FE8}">
      <dgm:prSet/>
      <dgm:spPr/>
      <dgm:t>
        <a:bodyPr/>
        <a:lstStyle/>
        <a:p>
          <a:endParaRPr lang="es-MX"/>
        </a:p>
      </dgm:t>
    </dgm:pt>
    <dgm:pt modelId="{907C7168-276E-46AB-B876-5B0C457647A4}">
      <dgm:prSet/>
      <dgm:spPr/>
      <dgm:t>
        <a:bodyPr/>
        <a:lstStyle/>
        <a:p>
          <a:r>
            <a:rPr lang="es-MX" dirty="0" smtClean="0"/>
            <a:t>Análisis de Desempeño</a:t>
          </a:r>
          <a:endParaRPr lang="es-MX" dirty="0"/>
        </a:p>
      </dgm:t>
    </dgm:pt>
    <dgm:pt modelId="{093E4D01-50E4-4E1A-82D6-4BEAEB05744C}" type="parTrans" cxnId="{5EC04937-AAFD-443F-8C9C-26150B135787}">
      <dgm:prSet/>
      <dgm:spPr/>
      <dgm:t>
        <a:bodyPr/>
        <a:lstStyle/>
        <a:p>
          <a:endParaRPr lang="es-MX"/>
        </a:p>
      </dgm:t>
    </dgm:pt>
    <dgm:pt modelId="{7ED49CE1-2E20-407B-A755-93E4F190B9CB}" type="sibTrans" cxnId="{5EC04937-AAFD-443F-8C9C-26150B135787}">
      <dgm:prSet/>
      <dgm:spPr/>
      <dgm:t>
        <a:bodyPr/>
        <a:lstStyle/>
        <a:p>
          <a:endParaRPr lang="es-MX"/>
        </a:p>
      </dgm:t>
    </dgm:pt>
    <dgm:pt modelId="{DE2EC92D-583E-48D5-829F-ED5593E4288B}">
      <dgm:prSet/>
      <dgm:spPr/>
      <dgm:t>
        <a:bodyPr/>
        <a:lstStyle/>
        <a:p>
          <a:r>
            <a:rPr lang="es-MX" dirty="0" smtClean="0"/>
            <a:t>Observación</a:t>
          </a:r>
          <a:endParaRPr lang="es-MX" dirty="0"/>
        </a:p>
      </dgm:t>
    </dgm:pt>
    <dgm:pt modelId="{C919C138-89A1-41B4-B9D6-61148DC4375F}" type="parTrans" cxnId="{0E9C4A2E-51DE-465F-8582-3F4E6B4D0AC6}">
      <dgm:prSet/>
      <dgm:spPr/>
      <dgm:t>
        <a:bodyPr/>
        <a:lstStyle/>
        <a:p>
          <a:endParaRPr lang="es-MX"/>
        </a:p>
      </dgm:t>
    </dgm:pt>
    <dgm:pt modelId="{E128FB23-5690-4911-8E51-09D3623AF911}" type="sibTrans" cxnId="{0E9C4A2E-51DE-465F-8582-3F4E6B4D0AC6}">
      <dgm:prSet/>
      <dgm:spPr/>
      <dgm:t>
        <a:bodyPr/>
        <a:lstStyle/>
        <a:p>
          <a:endParaRPr lang="es-MX"/>
        </a:p>
      </dgm:t>
    </dgm:pt>
    <dgm:pt modelId="{50F8DFFC-9C12-498D-8414-F9A9937F5642}">
      <dgm:prSet/>
      <dgm:spPr/>
      <dgm:t>
        <a:bodyPr/>
        <a:lstStyle/>
        <a:p>
          <a:r>
            <a:rPr lang="es-MX" dirty="0" smtClean="0"/>
            <a:t>Sistemática</a:t>
          </a:r>
          <a:endParaRPr lang="es-MX" dirty="0"/>
        </a:p>
      </dgm:t>
    </dgm:pt>
    <dgm:pt modelId="{D1D4098F-9121-466B-88D4-09DEDB9FF10A}" type="parTrans" cxnId="{6CDEE23F-3EE4-449C-A571-D024C66E5E7C}">
      <dgm:prSet/>
      <dgm:spPr/>
      <dgm:t>
        <a:bodyPr/>
        <a:lstStyle/>
        <a:p>
          <a:endParaRPr lang="es-MX"/>
        </a:p>
      </dgm:t>
    </dgm:pt>
    <dgm:pt modelId="{20DF213C-BBDF-42B4-97F7-369B3CD664B9}" type="sibTrans" cxnId="{6CDEE23F-3EE4-449C-A571-D024C66E5E7C}">
      <dgm:prSet/>
      <dgm:spPr/>
      <dgm:t>
        <a:bodyPr/>
        <a:lstStyle/>
        <a:p>
          <a:endParaRPr lang="es-MX"/>
        </a:p>
      </dgm:t>
    </dgm:pt>
    <dgm:pt modelId="{B8C91606-D26E-43DA-99CE-9DB6089852E6}">
      <dgm:prSet/>
      <dgm:spPr/>
      <dgm:t>
        <a:bodyPr/>
        <a:lstStyle/>
        <a:p>
          <a:r>
            <a:rPr lang="es-MX" dirty="0" smtClean="0"/>
            <a:t>Guía de observación</a:t>
          </a:r>
          <a:endParaRPr lang="es-MX" dirty="0"/>
        </a:p>
      </dgm:t>
    </dgm:pt>
    <dgm:pt modelId="{9A571E3B-6C3F-4046-8571-4702B1BAFB5F}" type="parTrans" cxnId="{394BDC73-9DB0-4B63-95A8-9C76FBBFE95D}">
      <dgm:prSet/>
      <dgm:spPr/>
      <dgm:t>
        <a:bodyPr/>
        <a:lstStyle/>
        <a:p>
          <a:endParaRPr lang="es-MX"/>
        </a:p>
      </dgm:t>
    </dgm:pt>
    <dgm:pt modelId="{114E7099-8A4B-4387-8077-BE4AF6E9880A}" type="sibTrans" cxnId="{394BDC73-9DB0-4B63-95A8-9C76FBBFE95D}">
      <dgm:prSet/>
      <dgm:spPr/>
      <dgm:t>
        <a:bodyPr/>
        <a:lstStyle/>
        <a:p>
          <a:endParaRPr lang="es-MX"/>
        </a:p>
      </dgm:t>
    </dgm:pt>
    <dgm:pt modelId="{70BBC1B8-CD2E-4788-9B40-5F624CA6A087}">
      <dgm:prSet/>
      <dgm:spPr/>
      <dgm:t>
        <a:bodyPr/>
        <a:lstStyle/>
        <a:p>
          <a:r>
            <a:rPr lang="es-MX" dirty="0" smtClean="0"/>
            <a:t>Asistemática</a:t>
          </a:r>
          <a:endParaRPr lang="es-MX" dirty="0"/>
        </a:p>
      </dgm:t>
    </dgm:pt>
    <dgm:pt modelId="{29B151F0-5411-48D9-9FA1-C508814F2089}" type="parTrans" cxnId="{44FEFC03-08C6-4B6F-BDF3-8702218A6A56}">
      <dgm:prSet/>
      <dgm:spPr/>
      <dgm:t>
        <a:bodyPr/>
        <a:lstStyle/>
        <a:p>
          <a:endParaRPr lang="es-MX"/>
        </a:p>
      </dgm:t>
    </dgm:pt>
    <dgm:pt modelId="{7032FC37-DFF2-4B76-911A-B5332211C557}" type="sibTrans" cxnId="{44FEFC03-08C6-4B6F-BDF3-8702218A6A56}">
      <dgm:prSet/>
      <dgm:spPr/>
      <dgm:t>
        <a:bodyPr/>
        <a:lstStyle/>
        <a:p>
          <a:endParaRPr lang="es-MX"/>
        </a:p>
      </dgm:t>
    </dgm:pt>
    <dgm:pt modelId="{0F71D635-1DA1-4096-8ADE-F321BA5D9973}">
      <dgm:prSet/>
      <dgm:spPr/>
      <dgm:t>
        <a:bodyPr/>
        <a:lstStyle/>
        <a:p>
          <a:r>
            <a:rPr lang="es-MX" dirty="0" smtClean="0"/>
            <a:t>Registro anecdótico</a:t>
          </a:r>
          <a:endParaRPr lang="es-MX" dirty="0"/>
        </a:p>
      </dgm:t>
    </dgm:pt>
    <dgm:pt modelId="{99BC0CB0-C354-4E66-B193-17339F855293}" type="parTrans" cxnId="{351D2877-B184-4E2C-AB42-5EF96D4555F2}">
      <dgm:prSet/>
      <dgm:spPr/>
      <dgm:t>
        <a:bodyPr/>
        <a:lstStyle/>
        <a:p>
          <a:endParaRPr lang="es-MX"/>
        </a:p>
      </dgm:t>
    </dgm:pt>
    <dgm:pt modelId="{F2432D9F-3045-4226-BA5E-5677CBD0BB1C}" type="sibTrans" cxnId="{351D2877-B184-4E2C-AB42-5EF96D4555F2}">
      <dgm:prSet/>
      <dgm:spPr/>
      <dgm:t>
        <a:bodyPr/>
        <a:lstStyle/>
        <a:p>
          <a:endParaRPr lang="es-MX"/>
        </a:p>
      </dgm:t>
    </dgm:pt>
    <dgm:pt modelId="{DEB2FC1F-AD92-422F-946B-778763660368}">
      <dgm:prSet/>
      <dgm:spPr/>
      <dgm:t>
        <a:bodyPr/>
        <a:lstStyle/>
        <a:p>
          <a:r>
            <a:rPr lang="es-MX" dirty="0" smtClean="0"/>
            <a:t>Diario de clase</a:t>
          </a:r>
          <a:endParaRPr lang="es-MX" dirty="0"/>
        </a:p>
      </dgm:t>
    </dgm:pt>
    <dgm:pt modelId="{9B88C602-53A1-4AEC-8AE8-FACD692F8362}" type="parTrans" cxnId="{17D8AAC8-071D-45FB-8CAF-C9604AA66B67}">
      <dgm:prSet/>
      <dgm:spPr/>
      <dgm:t>
        <a:bodyPr/>
        <a:lstStyle/>
        <a:p>
          <a:endParaRPr lang="es-MX"/>
        </a:p>
      </dgm:t>
    </dgm:pt>
    <dgm:pt modelId="{09EF3733-A156-4666-9944-07CB28C9D86F}" type="sibTrans" cxnId="{17D8AAC8-071D-45FB-8CAF-C9604AA66B67}">
      <dgm:prSet/>
      <dgm:spPr/>
      <dgm:t>
        <a:bodyPr/>
        <a:lstStyle/>
        <a:p>
          <a:endParaRPr lang="es-MX"/>
        </a:p>
      </dgm:t>
    </dgm:pt>
    <dgm:pt modelId="{208DD11C-A4A0-4DE3-9172-E509CD1099DF}">
      <dgm:prSet/>
      <dgm:spPr/>
      <dgm:t>
        <a:bodyPr/>
        <a:lstStyle/>
        <a:p>
          <a:r>
            <a:rPr lang="es-MX" dirty="0" smtClean="0"/>
            <a:t>Diario de trabajo</a:t>
          </a:r>
          <a:endParaRPr lang="es-MX" dirty="0"/>
        </a:p>
      </dgm:t>
    </dgm:pt>
    <dgm:pt modelId="{A86F1A20-F1F3-4E9B-BF72-1AFEEAEC6D73}" type="parTrans" cxnId="{71369954-0340-40E2-9A80-4B976E9DEBE9}">
      <dgm:prSet/>
      <dgm:spPr/>
      <dgm:t>
        <a:bodyPr/>
        <a:lstStyle/>
        <a:p>
          <a:endParaRPr lang="es-MX"/>
        </a:p>
      </dgm:t>
    </dgm:pt>
    <dgm:pt modelId="{F8013945-EB8B-4B23-A85B-C2D7CB5C87FA}" type="sibTrans" cxnId="{71369954-0340-40E2-9A80-4B976E9DEBE9}">
      <dgm:prSet/>
      <dgm:spPr/>
      <dgm:t>
        <a:bodyPr/>
        <a:lstStyle/>
        <a:p>
          <a:endParaRPr lang="es-MX"/>
        </a:p>
      </dgm:t>
    </dgm:pt>
    <dgm:pt modelId="{91E4C0FF-631B-47E6-870E-236E676A32C0}">
      <dgm:prSet/>
      <dgm:spPr/>
      <dgm:t>
        <a:bodyPr/>
        <a:lstStyle/>
        <a:p>
          <a:r>
            <a:rPr lang="es-MX" dirty="0" smtClean="0"/>
            <a:t>Escala de actitudes</a:t>
          </a:r>
          <a:endParaRPr lang="es-MX" dirty="0"/>
        </a:p>
      </dgm:t>
    </dgm:pt>
    <dgm:pt modelId="{47C23E8F-8EB6-48A8-9FF1-727AA6AE2156}" type="parTrans" cxnId="{923970C8-1F48-4533-80F9-869CA08655FF}">
      <dgm:prSet/>
      <dgm:spPr/>
      <dgm:t>
        <a:bodyPr/>
        <a:lstStyle/>
        <a:p>
          <a:endParaRPr lang="es-MX"/>
        </a:p>
      </dgm:t>
    </dgm:pt>
    <dgm:pt modelId="{9D5CE3CD-227E-40CA-8188-2D6E86EBE51B}" type="sibTrans" cxnId="{923970C8-1F48-4533-80F9-869CA08655FF}">
      <dgm:prSet/>
      <dgm:spPr/>
      <dgm:t>
        <a:bodyPr/>
        <a:lstStyle/>
        <a:p>
          <a:endParaRPr lang="es-MX"/>
        </a:p>
      </dgm:t>
    </dgm:pt>
    <dgm:pt modelId="{0B92170B-FAEE-4F08-A2AF-BFFBC3B52D3B}">
      <dgm:prSet/>
      <dgm:spPr/>
      <dgm:t>
        <a:bodyPr/>
        <a:lstStyle/>
        <a:p>
          <a:r>
            <a:rPr lang="es-MX" dirty="0" smtClean="0"/>
            <a:t>Técnicas de desempeño</a:t>
          </a:r>
          <a:endParaRPr lang="es-MX" dirty="0"/>
        </a:p>
      </dgm:t>
    </dgm:pt>
    <dgm:pt modelId="{328F3076-3CCA-410C-B2BE-F66E2C035361}" type="parTrans" cxnId="{BA6B8A08-F01E-47C2-B5E0-D7E7B8A336E8}">
      <dgm:prSet/>
      <dgm:spPr/>
      <dgm:t>
        <a:bodyPr/>
        <a:lstStyle/>
        <a:p>
          <a:endParaRPr lang="es-MX"/>
        </a:p>
      </dgm:t>
    </dgm:pt>
    <dgm:pt modelId="{1E1DD7D5-4688-4DDB-8660-F7843546E608}" type="sibTrans" cxnId="{BA6B8A08-F01E-47C2-B5E0-D7E7B8A336E8}">
      <dgm:prSet/>
      <dgm:spPr/>
      <dgm:t>
        <a:bodyPr/>
        <a:lstStyle/>
        <a:p>
          <a:endParaRPr lang="es-MX"/>
        </a:p>
      </dgm:t>
    </dgm:pt>
    <dgm:pt modelId="{9474A920-B18E-435E-AE48-C929B0CAC148}">
      <dgm:prSet/>
      <dgm:spPr/>
      <dgm:t>
        <a:bodyPr/>
        <a:lstStyle/>
        <a:p>
          <a:r>
            <a:rPr lang="es-MX" dirty="0" smtClean="0"/>
            <a:t>Cuadernos del alumno</a:t>
          </a:r>
          <a:endParaRPr lang="es-MX" dirty="0"/>
        </a:p>
      </dgm:t>
    </dgm:pt>
    <dgm:pt modelId="{5C04020C-5634-46A4-90FE-3E51AC754919}" type="parTrans" cxnId="{129B9EFB-EA9C-49BD-B4D6-4CA8B3882FDB}">
      <dgm:prSet/>
      <dgm:spPr/>
      <dgm:t>
        <a:bodyPr/>
        <a:lstStyle/>
        <a:p>
          <a:endParaRPr lang="es-MX"/>
        </a:p>
      </dgm:t>
    </dgm:pt>
    <dgm:pt modelId="{60BAEABD-C7B5-42C5-97FF-61C2AC02E99B}" type="sibTrans" cxnId="{129B9EFB-EA9C-49BD-B4D6-4CA8B3882FDB}">
      <dgm:prSet/>
      <dgm:spPr/>
      <dgm:t>
        <a:bodyPr/>
        <a:lstStyle/>
        <a:p>
          <a:endParaRPr lang="es-MX"/>
        </a:p>
      </dgm:t>
    </dgm:pt>
    <dgm:pt modelId="{4D095ABD-EB98-490C-9A14-BF738F1D0942}">
      <dgm:prSet/>
      <dgm:spPr/>
      <dgm:t>
        <a:bodyPr/>
        <a:lstStyle/>
        <a:p>
          <a:r>
            <a:rPr lang="es-MX" dirty="0" smtClean="0"/>
            <a:t>Textos escritos</a:t>
          </a:r>
          <a:endParaRPr lang="es-MX" dirty="0"/>
        </a:p>
      </dgm:t>
    </dgm:pt>
    <dgm:pt modelId="{DA4C17A9-4885-4108-B28B-68F3FB2FC922}" type="parTrans" cxnId="{8977EB7F-EC0E-4C67-A903-E1AEC33457E6}">
      <dgm:prSet/>
      <dgm:spPr/>
      <dgm:t>
        <a:bodyPr/>
        <a:lstStyle/>
        <a:p>
          <a:endParaRPr lang="es-MX"/>
        </a:p>
      </dgm:t>
    </dgm:pt>
    <dgm:pt modelId="{426B25FC-47B3-4357-A9DA-A5454948E0AF}" type="sibTrans" cxnId="{8977EB7F-EC0E-4C67-A903-E1AEC33457E6}">
      <dgm:prSet/>
      <dgm:spPr/>
      <dgm:t>
        <a:bodyPr/>
        <a:lstStyle/>
        <a:p>
          <a:endParaRPr lang="es-MX"/>
        </a:p>
      </dgm:t>
    </dgm:pt>
    <dgm:pt modelId="{D36F25D4-8FFB-4ACD-9781-990A1E95D0AD}">
      <dgm:prSet/>
      <dgm:spPr/>
      <dgm:t>
        <a:bodyPr/>
        <a:lstStyle/>
        <a:p>
          <a:r>
            <a:rPr lang="es-MX" dirty="0" smtClean="0"/>
            <a:t>Organizadores gráficos</a:t>
          </a:r>
          <a:endParaRPr lang="es-MX" dirty="0"/>
        </a:p>
      </dgm:t>
    </dgm:pt>
    <dgm:pt modelId="{49342E08-4F44-4036-B0FC-A7D7A7284A95}" type="parTrans" cxnId="{21C16689-9AFF-48B1-8949-AFB556BC1FB5}">
      <dgm:prSet/>
      <dgm:spPr/>
      <dgm:t>
        <a:bodyPr/>
        <a:lstStyle/>
        <a:p>
          <a:endParaRPr lang="es-MX"/>
        </a:p>
      </dgm:t>
    </dgm:pt>
    <dgm:pt modelId="{C7F3254E-2AD5-422A-87D3-56F60DBE88E4}" type="sibTrans" cxnId="{21C16689-9AFF-48B1-8949-AFB556BC1FB5}">
      <dgm:prSet/>
      <dgm:spPr/>
      <dgm:t>
        <a:bodyPr/>
        <a:lstStyle/>
        <a:p>
          <a:endParaRPr lang="es-MX"/>
        </a:p>
      </dgm:t>
    </dgm:pt>
    <dgm:pt modelId="{7F69836F-1090-4BAB-ACA8-686DB5DD4022}">
      <dgm:prSet/>
      <dgm:spPr/>
      <dgm:t>
        <a:bodyPr/>
        <a:lstStyle/>
        <a:p>
          <a:r>
            <a:rPr lang="es-MX" dirty="0" smtClean="0"/>
            <a:t>Preguntas sobre el procedimiento</a:t>
          </a:r>
          <a:endParaRPr lang="es-MX" dirty="0"/>
        </a:p>
      </dgm:t>
    </dgm:pt>
    <dgm:pt modelId="{DAF724F6-6197-4074-B68F-62B5D8520C43}" type="parTrans" cxnId="{A082E465-2D85-49FE-AFBA-054E845BDD1B}">
      <dgm:prSet/>
      <dgm:spPr/>
      <dgm:t>
        <a:bodyPr/>
        <a:lstStyle/>
        <a:p>
          <a:endParaRPr lang="es-MX"/>
        </a:p>
      </dgm:t>
    </dgm:pt>
    <dgm:pt modelId="{0DC90F41-BCA1-4A4C-82D1-F0385D31EA1B}" type="sibTrans" cxnId="{A082E465-2D85-49FE-AFBA-054E845BDD1B}">
      <dgm:prSet/>
      <dgm:spPr/>
      <dgm:t>
        <a:bodyPr/>
        <a:lstStyle/>
        <a:p>
          <a:endParaRPr lang="es-MX"/>
        </a:p>
      </dgm:t>
    </dgm:pt>
    <dgm:pt modelId="{D21DC406-859A-4301-9843-8D511BEE5742}">
      <dgm:prSet/>
      <dgm:spPr/>
      <dgm:t>
        <a:bodyPr/>
        <a:lstStyle/>
        <a:p>
          <a:r>
            <a:rPr lang="es-MX" dirty="0" smtClean="0"/>
            <a:t>Cuadros sinópticos</a:t>
          </a:r>
          <a:endParaRPr lang="es-MX" dirty="0"/>
        </a:p>
      </dgm:t>
    </dgm:pt>
    <dgm:pt modelId="{B620DB81-7A8C-4644-A5B6-ED97A67C3A81}" type="parTrans" cxnId="{796D2A29-3651-430D-BC95-5FEA6FD3C221}">
      <dgm:prSet/>
      <dgm:spPr/>
      <dgm:t>
        <a:bodyPr/>
        <a:lstStyle/>
        <a:p>
          <a:endParaRPr lang="es-MX"/>
        </a:p>
      </dgm:t>
    </dgm:pt>
    <dgm:pt modelId="{C7788F36-663B-4CC7-9159-703DD339D916}" type="sibTrans" cxnId="{796D2A29-3651-430D-BC95-5FEA6FD3C221}">
      <dgm:prSet/>
      <dgm:spPr/>
      <dgm:t>
        <a:bodyPr/>
        <a:lstStyle/>
        <a:p>
          <a:endParaRPr lang="es-MX"/>
        </a:p>
      </dgm:t>
    </dgm:pt>
    <dgm:pt modelId="{2D7DD998-54CA-49BE-B548-41B8F53B47C5}">
      <dgm:prSet/>
      <dgm:spPr/>
      <dgm:t>
        <a:bodyPr/>
        <a:lstStyle/>
        <a:p>
          <a:r>
            <a:rPr lang="es-MX" dirty="0" smtClean="0"/>
            <a:t>Mapas conceptuales</a:t>
          </a:r>
          <a:endParaRPr lang="es-MX" dirty="0"/>
        </a:p>
      </dgm:t>
    </dgm:pt>
    <dgm:pt modelId="{5C04AD84-F628-4079-86A4-A7CAC816CD08}" type="parTrans" cxnId="{ADD54307-2F78-489D-8E2A-C2DDDA62D50B}">
      <dgm:prSet/>
      <dgm:spPr/>
      <dgm:t>
        <a:bodyPr/>
        <a:lstStyle/>
        <a:p>
          <a:endParaRPr lang="es-MX"/>
        </a:p>
      </dgm:t>
    </dgm:pt>
    <dgm:pt modelId="{D5CF4119-9892-49DE-B360-CA8BCF5074CF}" type="sibTrans" cxnId="{ADD54307-2F78-489D-8E2A-C2DDDA62D50B}">
      <dgm:prSet/>
      <dgm:spPr/>
      <dgm:t>
        <a:bodyPr/>
        <a:lstStyle/>
        <a:p>
          <a:endParaRPr lang="es-MX"/>
        </a:p>
      </dgm:t>
    </dgm:pt>
    <dgm:pt modelId="{61528E85-E3BE-47EC-BDB5-23351C4E0E4A}">
      <dgm:prSet/>
      <dgm:spPr/>
      <dgm:t>
        <a:bodyPr/>
        <a:lstStyle/>
        <a:p>
          <a:r>
            <a:rPr lang="es-MX" dirty="0" smtClean="0"/>
            <a:t>Cuadros de doble entrada</a:t>
          </a:r>
          <a:endParaRPr lang="es-MX" dirty="0"/>
        </a:p>
      </dgm:t>
    </dgm:pt>
    <dgm:pt modelId="{E49BE150-A57A-4B56-8806-139B3017807E}" type="parTrans" cxnId="{668080B0-1DB4-4938-8885-23396BA37B1B}">
      <dgm:prSet/>
      <dgm:spPr/>
      <dgm:t>
        <a:bodyPr/>
        <a:lstStyle/>
        <a:p>
          <a:endParaRPr lang="es-MX"/>
        </a:p>
      </dgm:t>
    </dgm:pt>
    <dgm:pt modelId="{1B925224-16B5-4ABA-8AD1-56737823FAC2}" type="sibTrans" cxnId="{668080B0-1DB4-4938-8885-23396BA37B1B}">
      <dgm:prSet/>
      <dgm:spPr/>
      <dgm:t>
        <a:bodyPr/>
        <a:lstStyle/>
        <a:p>
          <a:endParaRPr lang="es-MX"/>
        </a:p>
      </dgm:t>
    </dgm:pt>
    <dgm:pt modelId="{2F0E16B3-12C5-4C7A-BB1C-0C3F467E32ED}">
      <dgm:prSet/>
      <dgm:spPr/>
      <dgm:t>
        <a:bodyPr/>
        <a:lstStyle/>
        <a:p>
          <a:r>
            <a:rPr lang="es-MX" dirty="0" smtClean="0"/>
            <a:t>Diagramas de árbol</a:t>
          </a:r>
          <a:endParaRPr lang="es-MX" dirty="0"/>
        </a:p>
      </dgm:t>
    </dgm:pt>
    <dgm:pt modelId="{9A3E1BA5-C3D9-4DEE-B2F4-948767D15EF5}" type="parTrans" cxnId="{8D883443-3961-472A-A070-EA6A30E76C58}">
      <dgm:prSet/>
      <dgm:spPr/>
      <dgm:t>
        <a:bodyPr/>
        <a:lstStyle/>
        <a:p>
          <a:endParaRPr lang="es-MX"/>
        </a:p>
      </dgm:t>
    </dgm:pt>
    <dgm:pt modelId="{3CE96AE2-AF98-40B2-BE66-F29DA306EAF8}" type="sibTrans" cxnId="{8D883443-3961-472A-A070-EA6A30E76C58}">
      <dgm:prSet/>
      <dgm:spPr/>
      <dgm:t>
        <a:bodyPr/>
        <a:lstStyle/>
        <a:p>
          <a:endParaRPr lang="es-MX"/>
        </a:p>
      </dgm:t>
    </dgm:pt>
    <dgm:pt modelId="{8AF53373-6498-4CFC-A129-DA41C36663D7}">
      <dgm:prSet/>
      <dgm:spPr/>
      <dgm:t>
        <a:bodyPr/>
        <a:lstStyle/>
        <a:p>
          <a:r>
            <a:rPr lang="es-MX" dirty="0" smtClean="0"/>
            <a:t>Redes semánticas</a:t>
          </a:r>
        </a:p>
        <a:p>
          <a:endParaRPr lang="es-MX" dirty="0"/>
        </a:p>
      </dgm:t>
    </dgm:pt>
    <dgm:pt modelId="{0A664020-C98C-4C02-B713-D006C78DC1C8}" type="parTrans" cxnId="{D276853F-92CB-42B0-AE98-2A9E55DC0D56}">
      <dgm:prSet/>
      <dgm:spPr/>
      <dgm:t>
        <a:bodyPr/>
        <a:lstStyle/>
        <a:p>
          <a:endParaRPr lang="es-MX"/>
        </a:p>
      </dgm:t>
    </dgm:pt>
    <dgm:pt modelId="{B486CB97-1F52-4EB3-A12B-8242915AADAC}" type="sibTrans" cxnId="{D276853F-92CB-42B0-AE98-2A9E55DC0D56}">
      <dgm:prSet/>
      <dgm:spPr/>
      <dgm:t>
        <a:bodyPr/>
        <a:lstStyle/>
        <a:p>
          <a:endParaRPr lang="es-MX"/>
        </a:p>
      </dgm:t>
    </dgm:pt>
    <dgm:pt modelId="{9DAC07CD-BB73-4C41-88C6-4E4C547A6DF8}">
      <dgm:prSet/>
      <dgm:spPr/>
      <dgm:t>
        <a:bodyPr/>
        <a:lstStyle/>
        <a:p>
          <a:r>
            <a:rPr lang="es-MX" dirty="0" smtClean="0"/>
            <a:t>Portafolio</a:t>
          </a:r>
          <a:endParaRPr lang="es-MX" dirty="0"/>
        </a:p>
      </dgm:t>
    </dgm:pt>
    <dgm:pt modelId="{6397BAE7-25F4-492E-823F-119DFC0BEB06}" type="parTrans" cxnId="{2D6BA974-4CE7-44D8-B2C7-191ADB387178}">
      <dgm:prSet/>
      <dgm:spPr/>
      <dgm:t>
        <a:bodyPr/>
        <a:lstStyle/>
        <a:p>
          <a:endParaRPr lang="es-MX"/>
        </a:p>
      </dgm:t>
    </dgm:pt>
    <dgm:pt modelId="{3FDC33FC-99A7-4AEA-A493-E45188CE704F}" type="sibTrans" cxnId="{2D6BA974-4CE7-44D8-B2C7-191ADB387178}">
      <dgm:prSet/>
      <dgm:spPr/>
      <dgm:t>
        <a:bodyPr/>
        <a:lstStyle/>
        <a:p>
          <a:endParaRPr lang="es-MX"/>
        </a:p>
      </dgm:t>
    </dgm:pt>
    <dgm:pt modelId="{2505B294-9CCD-4AC8-954C-7F4707359DF0}" type="pres">
      <dgm:prSet presAssocID="{DC565466-D444-4FE6-A68E-21AC5EB129D3}" presName="diagram" presStyleCnt="0">
        <dgm:presLayoutVars>
          <dgm:chPref val="1"/>
          <dgm:dir/>
          <dgm:animOne val="branch"/>
          <dgm:animLvl val="lvl"/>
          <dgm:resizeHandles val="exact"/>
        </dgm:presLayoutVars>
      </dgm:prSet>
      <dgm:spPr/>
      <dgm:t>
        <a:bodyPr/>
        <a:lstStyle/>
        <a:p>
          <a:endParaRPr lang="es-MX"/>
        </a:p>
      </dgm:t>
    </dgm:pt>
    <dgm:pt modelId="{5D77EE25-6C84-4C78-8BAD-34CC1DA884B4}" type="pres">
      <dgm:prSet presAssocID="{B523469F-0B88-4753-9327-F0FB0EC5F9D2}" presName="root1" presStyleCnt="0"/>
      <dgm:spPr/>
    </dgm:pt>
    <dgm:pt modelId="{B5FEF77C-63F0-441E-A04D-CFEED0FA2511}" type="pres">
      <dgm:prSet presAssocID="{B523469F-0B88-4753-9327-F0FB0EC5F9D2}" presName="LevelOneTextNode" presStyleLbl="node0" presStyleIdx="0" presStyleCnt="1" custLinFactY="-33478" custLinFactNeighborX="-63" custLinFactNeighborY="-100000">
        <dgm:presLayoutVars>
          <dgm:chPref val="3"/>
        </dgm:presLayoutVars>
      </dgm:prSet>
      <dgm:spPr/>
      <dgm:t>
        <a:bodyPr/>
        <a:lstStyle/>
        <a:p>
          <a:endParaRPr lang="es-MX"/>
        </a:p>
      </dgm:t>
    </dgm:pt>
    <dgm:pt modelId="{7C36C477-3128-4AFA-8693-2EDED23871E5}" type="pres">
      <dgm:prSet presAssocID="{B523469F-0B88-4753-9327-F0FB0EC5F9D2}" presName="level2hierChild" presStyleCnt="0"/>
      <dgm:spPr/>
    </dgm:pt>
    <dgm:pt modelId="{3BD17DA4-00A3-4541-A41E-3169789F60C8}" type="pres">
      <dgm:prSet presAssocID="{C2E89E12-3F6C-483D-8B33-52B634EE55DF}" presName="conn2-1" presStyleLbl="parChTrans1D2" presStyleIdx="0" presStyleCnt="4"/>
      <dgm:spPr/>
      <dgm:t>
        <a:bodyPr/>
        <a:lstStyle/>
        <a:p>
          <a:endParaRPr lang="es-MX"/>
        </a:p>
      </dgm:t>
    </dgm:pt>
    <dgm:pt modelId="{5D55B89A-E3CA-42D4-AA52-4706EB753D24}" type="pres">
      <dgm:prSet presAssocID="{C2E89E12-3F6C-483D-8B33-52B634EE55DF}" presName="connTx" presStyleLbl="parChTrans1D2" presStyleIdx="0" presStyleCnt="4"/>
      <dgm:spPr/>
      <dgm:t>
        <a:bodyPr/>
        <a:lstStyle/>
        <a:p>
          <a:endParaRPr lang="es-MX"/>
        </a:p>
      </dgm:t>
    </dgm:pt>
    <dgm:pt modelId="{269514AD-63E8-47FF-88EE-B06220B83649}" type="pres">
      <dgm:prSet presAssocID="{D2C527E8-45AC-4F08-BE50-FB6C97822B04}" presName="root2" presStyleCnt="0"/>
      <dgm:spPr/>
    </dgm:pt>
    <dgm:pt modelId="{183E0665-7115-414E-B0FA-85AA7AA46E17}" type="pres">
      <dgm:prSet presAssocID="{D2C527E8-45AC-4F08-BE50-FB6C97822B04}" presName="LevelTwoTextNode" presStyleLbl="node2" presStyleIdx="0" presStyleCnt="4" custLinFactNeighborX="-3709" custLinFactNeighborY="-109">
        <dgm:presLayoutVars>
          <dgm:chPref val="3"/>
        </dgm:presLayoutVars>
      </dgm:prSet>
      <dgm:spPr/>
      <dgm:t>
        <a:bodyPr/>
        <a:lstStyle/>
        <a:p>
          <a:endParaRPr lang="es-MX"/>
        </a:p>
      </dgm:t>
    </dgm:pt>
    <dgm:pt modelId="{233810D1-377B-424B-99D1-2CC970BE48AA}" type="pres">
      <dgm:prSet presAssocID="{D2C527E8-45AC-4F08-BE50-FB6C97822B04}" presName="level3hierChild" presStyleCnt="0"/>
      <dgm:spPr/>
    </dgm:pt>
    <dgm:pt modelId="{579E6E49-E2C8-46BF-85DF-B2FC3E70B532}" type="pres">
      <dgm:prSet presAssocID="{2391CE9F-9DBE-40AD-B640-2D13DBA54FC1}" presName="conn2-1" presStyleLbl="parChTrans1D2" presStyleIdx="1" presStyleCnt="4"/>
      <dgm:spPr/>
      <dgm:t>
        <a:bodyPr/>
        <a:lstStyle/>
        <a:p>
          <a:endParaRPr lang="es-MX"/>
        </a:p>
      </dgm:t>
    </dgm:pt>
    <dgm:pt modelId="{764C0A0F-4D6A-41C5-ADB0-BF448587ED2D}" type="pres">
      <dgm:prSet presAssocID="{2391CE9F-9DBE-40AD-B640-2D13DBA54FC1}" presName="connTx" presStyleLbl="parChTrans1D2" presStyleIdx="1" presStyleCnt="4"/>
      <dgm:spPr/>
      <dgm:t>
        <a:bodyPr/>
        <a:lstStyle/>
        <a:p>
          <a:endParaRPr lang="es-MX"/>
        </a:p>
      </dgm:t>
    </dgm:pt>
    <dgm:pt modelId="{CA772D82-AE10-4239-9FD3-EB56375EB3D2}" type="pres">
      <dgm:prSet presAssocID="{A4467BDA-897C-4E21-9696-514EFE753F1D}" presName="root2" presStyleCnt="0"/>
      <dgm:spPr/>
    </dgm:pt>
    <dgm:pt modelId="{A03E61EA-0807-4B27-AE5B-E640CBE68AC2}" type="pres">
      <dgm:prSet presAssocID="{A4467BDA-897C-4E21-9696-514EFE753F1D}" presName="LevelTwoTextNode" presStyleLbl="node2" presStyleIdx="1" presStyleCnt="4" custLinFactNeighborX="-4138" custLinFactNeighborY="-6825">
        <dgm:presLayoutVars>
          <dgm:chPref val="3"/>
        </dgm:presLayoutVars>
      </dgm:prSet>
      <dgm:spPr/>
      <dgm:t>
        <a:bodyPr/>
        <a:lstStyle/>
        <a:p>
          <a:endParaRPr lang="es-MX"/>
        </a:p>
      </dgm:t>
    </dgm:pt>
    <dgm:pt modelId="{28E02FE1-BBCB-4A85-8BF7-65081100D035}" type="pres">
      <dgm:prSet presAssocID="{A4467BDA-897C-4E21-9696-514EFE753F1D}" presName="level3hierChild" presStyleCnt="0"/>
      <dgm:spPr/>
    </dgm:pt>
    <dgm:pt modelId="{A83486F6-431F-4E5F-B090-BD521C6C59E6}" type="pres">
      <dgm:prSet presAssocID="{093E4D01-50E4-4E1A-82D6-4BEAEB05744C}" presName="conn2-1" presStyleLbl="parChTrans1D2" presStyleIdx="2" presStyleCnt="4"/>
      <dgm:spPr/>
      <dgm:t>
        <a:bodyPr/>
        <a:lstStyle/>
        <a:p>
          <a:endParaRPr lang="es-MX"/>
        </a:p>
      </dgm:t>
    </dgm:pt>
    <dgm:pt modelId="{08BA2826-B849-4256-A174-59479E67DC53}" type="pres">
      <dgm:prSet presAssocID="{093E4D01-50E4-4E1A-82D6-4BEAEB05744C}" presName="connTx" presStyleLbl="parChTrans1D2" presStyleIdx="2" presStyleCnt="4"/>
      <dgm:spPr/>
      <dgm:t>
        <a:bodyPr/>
        <a:lstStyle/>
        <a:p>
          <a:endParaRPr lang="es-MX"/>
        </a:p>
      </dgm:t>
    </dgm:pt>
    <dgm:pt modelId="{63997049-25D8-450F-B3E0-9970327937A2}" type="pres">
      <dgm:prSet presAssocID="{907C7168-276E-46AB-B876-5B0C457647A4}" presName="root2" presStyleCnt="0"/>
      <dgm:spPr/>
    </dgm:pt>
    <dgm:pt modelId="{F8643744-4A12-4707-9466-D7C714EAB6A2}" type="pres">
      <dgm:prSet presAssocID="{907C7168-276E-46AB-B876-5B0C457647A4}" presName="LevelTwoTextNode" presStyleLbl="node2" presStyleIdx="2" presStyleCnt="4" custLinFactNeighborX="-4291" custLinFactNeighborY="-11199">
        <dgm:presLayoutVars>
          <dgm:chPref val="3"/>
        </dgm:presLayoutVars>
      </dgm:prSet>
      <dgm:spPr/>
      <dgm:t>
        <a:bodyPr/>
        <a:lstStyle/>
        <a:p>
          <a:endParaRPr lang="es-MX"/>
        </a:p>
      </dgm:t>
    </dgm:pt>
    <dgm:pt modelId="{8087F439-AC98-4750-B59D-001487D0E873}" type="pres">
      <dgm:prSet presAssocID="{907C7168-276E-46AB-B876-5B0C457647A4}" presName="level3hierChild" presStyleCnt="0"/>
      <dgm:spPr/>
    </dgm:pt>
    <dgm:pt modelId="{001E4CE3-29F9-4971-986E-B144EDDF9995}" type="pres">
      <dgm:prSet presAssocID="{C919C138-89A1-41B4-B9D6-61148DC4375F}" presName="conn2-1" presStyleLbl="parChTrans1D2" presStyleIdx="3" presStyleCnt="4"/>
      <dgm:spPr/>
      <dgm:t>
        <a:bodyPr/>
        <a:lstStyle/>
        <a:p>
          <a:endParaRPr lang="es-MX"/>
        </a:p>
      </dgm:t>
    </dgm:pt>
    <dgm:pt modelId="{028F9C3F-79F9-4217-83E6-D868AF1412DF}" type="pres">
      <dgm:prSet presAssocID="{C919C138-89A1-41B4-B9D6-61148DC4375F}" presName="connTx" presStyleLbl="parChTrans1D2" presStyleIdx="3" presStyleCnt="4"/>
      <dgm:spPr/>
      <dgm:t>
        <a:bodyPr/>
        <a:lstStyle/>
        <a:p>
          <a:endParaRPr lang="es-MX"/>
        </a:p>
      </dgm:t>
    </dgm:pt>
    <dgm:pt modelId="{4EE27E17-A8E2-490B-B621-41A08EF1C3DE}" type="pres">
      <dgm:prSet presAssocID="{DE2EC92D-583E-48D5-829F-ED5593E4288B}" presName="root2" presStyleCnt="0"/>
      <dgm:spPr/>
    </dgm:pt>
    <dgm:pt modelId="{C6268E35-8FDD-44DD-B695-3BA3ED93EB31}" type="pres">
      <dgm:prSet presAssocID="{DE2EC92D-583E-48D5-829F-ED5593E4288B}" presName="LevelTwoTextNode" presStyleLbl="node2" presStyleIdx="3" presStyleCnt="4" custLinFactNeighborX="-4066" custLinFactNeighborY="-9870">
        <dgm:presLayoutVars>
          <dgm:chPref val="3"/>
        </dgm:presLayoutVars>
      </dgm:prSet>
      <dgm:spPr/>
      <dgm:t>
        <a:bodyPr/>
        <a:lstStyle/>
        <a:p>
          <a:endParaRPr lang="es-MX"/>
        </a:p>
      </dgm:t>
    </dgm:pt>
    <dgm:pt modelId="{084864E4-3795-41CC-8675-D03D14686020}" type="pres">
      <dgm:prSet presAssocID="{DE2EC92D-583E-48D5-829F-ED5593E4288B}" presName="level3hierChild" presStyleCnt="0"/>
      <dgm:spPr/>
    </dgm:pt>
    <dgm:pt modelId="{6447C02E-C661-4735-AA30-B7959CAE1D52}" type="pres">
      <dgm:prSet presAssocID="{D1D4098F-9121-466B-88D4-09DEDB9FF10A}" presName="conn2-1" presStyleLbl="parChTrans1D3" presStyleIdx="0" presStyleCnt="2"/>
      <dgm:spPr/>
      <dgm:t>
        <a:bodyPr/>
        <a:lstStyle/>
        <a:p>
          <a:endParaRPr lang="es-MX"/>
        </a:p>
      </dgm:t>
    </dgm:pt>
    <dgm:pt modelId="{D908F48E-C826-4FB4-805E-46834AE35E28}" type="pres">
      <dgm:prSet presAssocID="{D1D4098F-9121-466B-88D4-09DEDB9FF10A}" presName="connTx" presStyleLbl="parChTrans1D3" presStyleIdx="0" presStyleCnt="2"/>
      <dgm:spPr/>
      <dgm:t>
        <a:bodyPr/>
        <a:lstStyle/>
        <a:p>
          <a:endParaRPr lang="es-MX"/>
        </a:p>
      </dgm:t>
    </dgm:pt>
    <dgm:pt modelId="{88FB2109-17D5-43E4-8147-DB2AC4FF0160}" type="pres">
      <dgm:prSet presAssocID="{50F8DFFC-9C12-498D-8414-F9A9937F5642}" presName="root2" presStyleCnt="0"/>
      <dgm:spPr/>
    </dgm:pt>
    <dgm:pt modelId="{1E556E98-886B-4592-9F77-35B82DAEC3D1}" type="pres">
      <dgm:prSet presAssocID="{50F8DFFC-9C12-498D-8414-F9A9937F5642}" presName="LevelTwoTextNode" presStyleLbl="node3" presStyleIdx="0" presStyleCnt="2">
        <dgm:presLayoutVars>
          <dgm:chPref val="3"/>
        </dgm:presLayoutVars>
      </dgm:prSet>
      <dgm:spPr/>
      <dgm:t>
        <a:bodyPr/>
        <a:lstStyle/>
        <a:p>
          <a:endParaRPr lang="es-MX"/>
        </a:p>
      </dgm:t>
    </dgm:pt>
    <dgm:pt modelId="{66B979C4-F7E2-41AC-AE24-812C132E7457}" type="pres">
      <dgm:prSet presAssocID="{50F8DFFC-9C12-498D-8414-F9A9937F5642}" presName="level3hierChild" presStyleCnt="0"/>
      <dgm:spPr/>
    </dgm:pt>
    <dgm:pt modelId="{C22C9990-9104-4487-8A8E-23F1DBED0496}" type="pres">
      <dgm:prSet presAssocID="{9A571E3B-6C3F-4046-8571-4702B1BAFB5F}" presName="conn2-1" presStyleLbl="parChTrans1D4" presStyleIdx="0" presStyleCnt="16"/>
      <dgm:spPr/>
      <dgm:t>
        <a:bodyPr/>
        <a:lstStyle/>
        <a:p>
          <a:endParaRPr lang="es-MX"/>
        </a:p>
      </dgm:t>
    </dgm:pt>
    <dgm:pt modelId="{23DAAECB-2D8D-40C8-8E26-0B9052917D1F}" type="pres">
      <dgm:prSet presAssocID="{9A571E3B-6C3F-4046-8571-4702B1BAFB5F}" presName="connTx" presStyleLbl="parChTrans1D4" presStyleIdx="0" presStyleCnt="16"/>
      <dgm:spPr/>
      <dgm:t>
        <a:bodyPr/>
        <a:lstStyle/>
        <a:p>
          <a:endParaRPr lang="es-MX"/>
        </a:p>
      </dgm:t>
    </dgm:pt>
    <dgm:pt modelId="{1DE0272B-02FA-47C1-AFE5-AA61F1A718BC}" type="pres">
      <dgm:prSet presAssocID="{B8C91606-D26E-43DA-99CE-9DB6089852E6}" presName="root2" presStyleCnt="0"/>
      <dgm:spPr/>
    </dgm:pt>
    <dgm:pt modelId="{96C168AD-C1A2-4994-B431-6D0081C6024B}" type="pres">
      <dgm:prSet presAssocID="{B8C91606-D26E-43DA-99CE-9DB6089852E6}" presName="LevelTwoTextNode" presStyleLbl="node4" presStyleIdx="0" presStyleCnt="16">
        <dgm:presLayoutVars>
          <dgm:chPref val="3"/>
        </dgm:presLayoutVars>
      </dgm:prSet>
      <dgm:spPr/>
      <dgm:t>
        <a:bodyPr/>
        <a:lstStyle/>
        <a:p>
          <a:endParaRPr lang="es-MX"/>
        </a:p>
      </dgm:t>
    </dgm:pt>
    <dgm:pt modelId="{0DE1D61F-A09C-4E69-B87F-4ABF8663964E}" type="pres">
      <dgm:prSet presAssocID="{B8C91606-D26E-43DA-99CE-9DB6089852E6}" presName="level3hierChild" presStyleCnt="0"/>
      <dgm:spPr/>
    </dgm:pt>
    <dgm:pt modelId="{60785798-2A83-4897-991D-A2AFC71BF3BB}" type="pres">
      <dgm:prSet presAssocID="{99BC0CB0-C354-4E66-B193-17339F855293}" presName="conn2-1" presStyleLbl="parChTrans1D4" presStyleIdx="1" presStyleCnt="16"/>
      <dgm:spPr/>
      <dgm:t>
        <a:bodyPr/>
        <a:lstStyle/>
        <a:p>
          <a:endParaRPr lang="es-MX"/>
        </a:p>
      </dgm:t>
    </dgm:pt>
    <dgm:pt modelId="{CECA7FB7-A8D2-408D-A24E-AD7DB41D8281}" type="pres">
      <dgm:prSet presAssocID="{99BC0CB0-C354-4E66-B193-17339F855293}" presName="connTx" presStyleLbl="parChTrans1D4" presStyleIdx="1" presStyleCnt="16"/>
      <dgm:spPr/>
      <dgm:t>
        <a:bodyPr/>
        <a:lstStyle/>
        <a:p>
          <a:endParaRPr lang="es-MX"/>
        </a:p>
      </dgm:t>
    </dgm:pt>
    <dgm:pt modelId="{4BC4301E-348D-4435-913E-A4BAADD172CE}" type="pres">
      <dgm:prSet presAssocID="{0F71D635-1DA1-4096-8ADE-F321BA5D9973}" presName="root2" presStyleCnt="0"/>
      <dgm:spPr/>
    </dgm:pt>
    <dgm:pt modelId="{39793F34-B90E-4222-9F32-2C201A4F7F7B}" type="pres">
      <dgm:prSet presAssocID="{0F71D635-1DA1-4096-8ADE-F321BA5D9973}" presName="LevelTwoTextNode" presStyleLbl="node4" presStyleIdx="1" presStyleCnt="16">
        <dgm:presLayoutVars>
          <dgm:chPref val="3"/>
        </dgm:presLayoutVars>
      </dgm:prSet>
      <dgm:spPr/>
      <dgm:t>
        <a:bodyPr/>
        <a:lstStyle/>
        <a:p>
          <a:endParaRPr lang="es-MX"/>
        </a:p>
      </dgm:t>
    </dgm:pt>
    <dgm:pt modelId="{B4F1CD19-DF75-48C4-978D-7B6EF204E8BC}" type="pres">
      <dgm:prSet presAssocID="{0F71D635-1DA1-4096-8ADE-F321BA5D9973}" presName="level3hierChild" presStyleCnt="0"/>
      <dgm:spPr/>
    </dgm:pt>
    <dgm:pt modelId="{5E706D92-B327-4548-B369-E999D61A74F0}" type="pres">
      <dgm:prSet presAssocID="{9B88C602-53A1-4AEC-8AE8-FACD692F8362}" presName="conn2-1" presStyleLbl="parChTrans1D4" presStyleIdx="2" presStyleCnt="16"/>
      <dgm:spPr/>
      <dgm:t>
        <a:bodyPr/>
        <a:lstStyle/>
        <a:p>
          <a:endParaRPr lang="es-MX"/>
        </a:p>
      </dgm:t>
    </dgm:pt>
    <dgm:pt modelId="{A7555201-3690-4493-AF0D-3177A58B8E08}" type="pres">
      <dgm:prSet presAssocID="{9B88C602-53A1-4AEC-8AE8-FACD692F8362}" presName="connTx" presStyleLbl="parChTrans1D4" presStyleIdx="2" presStyleCnt="16"/>
      <dgm:spPr/>
      <dgm:t>
        <a:bodyPr/>
        <a:lstStyle/>
        <a:p>
          <a:endParaRPr lang="es-MX"/>
        </a:p>
      </dgm:t>
    </dgm:pt>
    <dgm:pt modelId="{26E90635-C795-4CD5-8DED-26E7C94C4F34}" type="pres">
      <dgm:prSet presAssocID="{DEB2FC1F-AD92-422F-946B-778763660368}" presName="root2" presStyleCnt="0"/>
      <dgm:spPr/>
    </dgm:pt>
    <dgm:pt modelId="{5BF57179-F749-4F7A-BC28-2702800AACEA}" type="pres">
      <dgm:prSet presAssocID="{DEB2FC1F-AD92-422F-946B-778763660368}" presName="LevelTwoTextNode" presStyleLbl="node4" presStyleIdx="2" presStyleCnt="16">
        <dgm:presLayoutVars>
          <dgm:chPref val="3"/>
        </dgm:presLayoutVars>
      </dgm:prSet>
      <dgm:spPr/>
      <dgm:t>
        <a:bodyPr/>
        <a:lstStyle/>
        <a:p>
          <a:endParaRPr lang="es-MX"/>
        </a:p>
      </dgm:t>
    </dgm:pt>
    <dgm:pt modelId="{B76B6AFA-ABB3-404D-98B0-DCEBB626E9D1}" type="pres">
      <dgm:prSet presAssocID="{DEB2FC1F-AD92-422F-946B-778763660368}" presName="level3hierChild" presStyleCnt="0"/>
      <dgm:spPr/>
    </dgm:pt>
    <dgm:pt modelId="{82DAF0C9-0FF7-44A5-B766-045C29497A7A}" type="pres">
      <dgm:prSet presAssocID="{A86F1A20-F1F3-4E9B-BF72-1AFEEAEC6D73}" presName="conn2-1" presStyleLbl="parChTrans1D4" presStyleIdx="3" presStyleCnt="16"/>
      <dgm:spPr/>
      <dgm:t>
        <a:bodyPr/>
        <a:lstStyle/>
        <a:p>
          <a:endParaRPr lang="es-MX"/>
        </a:p>
      </dgm:t>
    </dgm:pt>
    <dgm:pt modelId="{8F624B45-CEA0-4A7B-9547-D74B70B4F6E1}" type="pres">
      <dgm:prSet presAssocID="{A86F1A20-F1F3-4E9B-BF72-1AFEEAEC6D73}" presName="connTx" presStyleLbl="parChTrans1D4" presStyleIdx="3" presStyleCnt="16"/>
      <dgm:spPr/>
      <dgm:t>
        <a:bodyPr/>
        <a:lstStyle/>
        <a:p>
          <a:endParaRPr lang="es-MX"/>
        </a:p>
      </dgm:t>
    </dgm:pt>
    <dgm:pt modelId="{7C3F790C-8290-408A-9229-AB6945373818}" type="pres">
      <dgm:prSet presAssocID="{208DD11C-A4A0-4DE3-9172-E509CD1099DF}" presName="root2" presStyleCnt="0"/>
      <dgm:spPr/>
    </dgm:pt>
    <dgm:pt modelId="{478EFC86-FB88-4729-B9AA-392715364AD6}" type="pres">
      <dgm:prSet presAssocID="{208DD11C-A4A0-4DE3-9172-E509CD1099DF}" presName="LevelTwoTextNode" presStyleLbl="node4" presStyleIdx="3" presStyleCnt="16">
        <dgm:presLayoutVars>
          <dgm:chPref val="3"/>
        </dgm:presLayoutVars>
      </dgm:prSet>
      <dgm:spPr/>
      <dgm:t>
        <a:bodyPr/>
        <a:lstStyle/>
        <a:p>
          <a:endParaRPr lang="es-MX"/>
        </a:p>
      </dgm:t>
    </dgm:pt>
    <dgm:pt modelId="{8AA28D2E-224C-46AC-80F7-B53F3AB95C26}" type="pres">
      <dgm:prSet presAssocID="{208DD11C-A4A0-4DE3-9172-E509CD1099DF}" presName="level3hierChild" presStyleCnt="0"/>
      <dgm:spPr/>
    </dgm:pt>
    <dgm:pt modelId="{32EF6FC7-95CA-4279-A9B1-22D3C6937B56}" type="pres">
      <dgm:prSet presAssocID="{47C23E8F-8EB6-48A8-9FF1-727AA6AE2156}" presName="conn2-1" presStyleLbl="parChTrans1D4" presStyleIdx="4" presStyleCnt="16"/>
      <dgm:spPr/>
      <dgm:t>
        <a:bodyPr/>
        <a:lstStyle/>
        <a:p>
          <a:endParaRPr lang="es-MX"/>
        </a:p>
      </dgm:t>
    </dgm:pt>
    <dgm:pt modelId="{B7493432-3CE6-4F69-ABEF-0C01FEB4FED1}" type="pres">
      <dgm:prSet presAssocID="{47C23E8F-8EB6-48A8-9FF1-727AA6AE2156}" presName="connTx" presStyleLbl="parChTrans1D4" presStyleIdx="4" presStyleCnt="16"/>
      <dgm:spPr/>
      <dgm:t>
        <a:bodyPr/>
        <a:lstStyle/>
        <a:p>
          <a:endParaRPr lang="es-MX"/>
        </a:p>
      </dgm:t>
    </dgm:pt>
    <dgm:pt modelId="{5657B2FF-5057-4617-B9F1-E9F691758F36}" type="pres">
      <dgm:prSet presAssocID="{91E4C0FF-631B-47E6-870E-236E676A32C0}" presName="root2" presStyleCnt="0"/>
      <dgm:spPr/>
    </dgm:pt>
    <dgm:pt modelId="{22C18BDE-FC8D-4305-9D20-630835603E93}" type="pres">
      <dgm:prSet presAssocID="{91E4C0FF-631B-47E6-870E-236E676A32C0}" presName="LevelTwoTextNode" presStyleLbl="node4" presStyleIdx="4" presStyleCnt="16">
        <dgm:presLayoutVars>
          <dgm:chPref val="3"/>
        </dgm:presLayoutVars>
      </dgm:prSet>
      <dgm:spPr/>
      <dgm:t>
        <a:bodyPr/>
        <a:lstStyle/>
        <a:p>
          <a:endParaRPr lang="es-MX"/>
        </a:p>
      </dgm:t>
    </dgm:pt>
    <dgm:pt modelId="{3564A12D-3E12-4A76-A24E-65926C8FEA41}" type="pres">
      <dgm:prSet presAssocID="{91E4C0FF-631B-47E6-870E-236E676A32C0}" presName="level3hierChild" presStyleCnt="0"/>
      <dgm:spPr/>
    </dgm:pt>
    <dgm:pt modelId="{A4C8CE31-CE61-4AD9-A6A7-4210283466CB}" type="pres">
      <dgm:prSet presAssocID="{328F3076-3CCA-410C-B2BE-F66E2C035361}" presName="conn2-1" presStyleLbl="parChTrans1D4" presStyleIdx="5" presStyleCnt="16"/>
      <dgm:spPr/>
      <dgm:t>
        <a:bodyPr/>
        <a:lstStyle/>
        <a:p>
          <a:endParaRPr lang="es-MX"/>
        </a:p>
      </dgm:t>
    </dgm:pt>
    <dgm:pt modelId="{E2DC1222-08D8-4000-99FC-1D156C574A04}" type="pres">
      <dgm:prSet presAssocID="{328F3076-3CCA-410C-B2BE-F66E2C035361}" presName="connTx" presStyleLbl="parChTrans1D4" presStyleIdx="5" presStyleCnt="16"/>
      <dgm:spPr/>
      <dgm:t>
        <a:bodyPr/>
        <a:lstStyle/>
        <a:p>
          <a:endParaRPr lang="es-MX"/>
        </a:p>
      </dgm:t>
    </dgm:pt>
    <dgm:pt modelId="{01E0CD44-0686-4612-A362-AAD286CAEED3}" type="pres">
      <dgm:prSet presAssocID="{0B92170B-FAEE-4F08-A2AF-BFFBC3B52D3B}" presName="root2" presStyleCnt="0"/>
      <dgm:spPr/>
    </dgm:pt>
    <dgm:pt modelId="{F213AA2A-0F69-4F7E-B830-A7D104F16C4C}" type="pres">
      <dgm:prSet presAssocID="{0B92170B-FAEE-4F08-A2AF-BFFBC3B52D3B}" presName="LevelTwoTextNode" presStyleLbl="node4" presStyleIdx="5" presStyleCnt="16">
        <dgm:presLayoutVars>
          <dgm:chPref val="3"/>
        </dgm:presLayoutVars>
      </dgm:prSet>
      <dgm:spPr/>
      <dgm:t>
        <a:bodyPr/>
        <a:lstStyle/>
        <a:p>
          <a:endParaRPr lang="es-MX"/>
        </a:p>
      </dgm:t>
    </dgm:pt>
    <dgm:pt modelId="{55D3574D-E0A3-4F5F-AACE-233DB808DF00}" type="pres">
      <dgm:prSet presAssocID="{0B92170B-FAEE-4F08-A2AF-BFFBC3B52D3B}" presName="level3hierChild" presStyleCnt="0"/>
      <dgm:spPr/>
    </dgm:pt>
    <dgm:pt modelId="{A7DA3432-6E27-4612-BEDF-F6AC856C0EC6}" type="pres">
      <dgm:prSet presAssocID="{5C04020C-5634-46A4-90FE-3E51AC754919}" presName="conn2-1" presStyleLbl="parChTrans1D4" presStyleIdx="6" presStyleCnt="16"/>
      <dgm:spPr/>
      <dgm:t>
        <a:bodyPr/>
        <a:lstStyle/>
        <a:p>
          <a:endParaRPr lang="es-MX"/>
        </a:p>
      </dgm:t>
    </dgm:pt>
    <dgm:pt modelId="{8800E45D-8D0A-493D-9F64-ABE3E23E01C4}" type="pres">
      <dgm:prSet presAssocID="{5C04020C-5634-46A4-90FE-3E51AC754919}" presName="connTx" presStyleLbl="parChTrans1D4" presStyleIdx="6" presStyleCnt="16"/>
      <dgm:spPr/>
      <dgm:t>
        <a:bodyPr/>
        <a:lstStyle/>
        <a:p>
          <a:endParaRPr lang="es-MX"/>
        </a:p>
      </dgm:t>
    </dgm:pt>
    <dgm:pt modelId="{B9451041-86B9-4C63-B808-D1DA30D3328F}" type="pres">
      <dgm:prSet presAssocID="{9474A920-B18E-435E-AE48-C929B0CAC148}" presName="root2" presStyleCnt="0"/>
      <dgm:spPr/>
    </dgm:pt>
    <dgm:pt modelId="{67A92D68-F4DE-4D71-9FBF-3BA138709785}" type="pres">
      <dgm:prSet presAssocID="{9474A920-B18E-435E-AE48-C929B0CAC148}" presName="LevelTwoTextNode" presStyleLbl="node4" presStyleIdx="6" presStyleCnt="16">
        <dgm:presLayoutVars>
          <dgm:chPref val="3"/>
        </dgm:presLayoutVars>
      </dgm:prSet>
      <dgm:spPr/>
      <dgm:t>
        <a:bodyPr/>
        <a:lstStyle/>
        <a:p>
          <a:endParaRPr lang="es-MX"/>
        </a:p>
      </dgm:t>
    </dgm:pt>
    <dgm:pt modelId="{C6F6F5F3-3B80-4A8D-A0A2-7C3638243046}" type="pres">
      <dgm:prSet presAssocID="{9474A920-B18E-435E-AE48-C929B0CAC148}" presName="level3hierChild" presStyleCnt="0"/>
      <dgm:spPr/>
    </dgm:pt>
    <dgm:pt modelId="{840E122E-C846-434A-B72D-F83800579924}" type="pres">
      <dgm:prSet presAssocID="{DA4C17A9-4885-4108-B28B-68F3FB2FC922}" presName="conn2-1" presStyleLbl="parChTrans1D4" presStyleIdx="7" presStyleCnt="16"/>
      <dgm:spPr/>
      <dgm:t>
        <a:bodyPr/>
        <a:lstStyle/>
        <a:p>
          <a:endParaRPr lang="es-MX"/>
        </a:p>
      </dgm:t>
    </dgm:pt>
    <dgm:pt modelId="{3B5F9390-2957-471B-8373-1F75C48F02B5}" type="pres">
      <dgm:prSet presAssocID="{DA4C17A9-4885-4108-B28B-68F3FB2FC922}" presName="connTx" presStyleLbl="parChTrans1D4" presStyleIdx="7" presStyleCnt="16"/>
      <dgm:spPr/>
      <dgm:t>
        <a:bodyPr/>
        <a:lstStyle/>
        <a:p>
          <a:endParaRPr lang="es-MX"/>
        </a:p>
      </dgm:t>
    </dgm:pt>
    <dgm:pt modelId="{FD026E15-5329-4F69-9B1A-AE6202F47097}" type="pres">
      <dgm:prSet presAssocID="{4D095ABD-EB98-490C-9A14-BF738F1D0942}" presName="root2" presStyleCnt="0"/>
      <dgm:spPr/>
    </dgm:pt>
    <dgm:pt modelId="{73411FE8-9CC8-48CF-B192-4FD2E0E9A856}" type="pres">
      <dgm:prSet presAssocID="{4D095ABD-EB98-490C-9A14-BF738F1D0942}" presName="LevelTwoTextNode" presStyleLbl="node4" presStyleIdx="7" presStyleCnt="16">
        <dgm:presLayoutVars>
          <dgm:chPref val="3"/>
        </dgm:presLayoutVars>
      </dgm:prSet>
      <dgm:spPr/>
      <dgm:t>
        <a:bodyPr/>
        <a:lstStyle/>
        <a:p>
          <a:endParaRPr lang="es-MX"/>
        </a:p>
      </dgm:t>
    </dgm:pt>
    <dgm:pt modelId="{F1AC2E4F-2558-412B-9F1A-563AE400A705}" type="pres">
      <dgm:prSet presAssocID="{4D095ABD-EB98-490C-9A14-BF738F1D0942}" presName="level3hierChild" presStyleCnt="0"/>
      <dgm:spPr/>
    </dgm:pt>
    <dgm:pt modelId="{B3A56074-1C9F-479D-9AC7-5FB2F876BF94}" type="pres">
      <dgm:prSet presAssocID="{49342E08-4F44-4036-B0FC-A7D7A7284A95}" presName="conn2-1" presStyleLbl="parChTrans1D4" presStyleIdx="8" presStyleCnt="16"/>
      <dgm:spPr/>
      <dgm:t>
        <a:bodyPr/>
        <a:lstStyle/>
        <a:p>
          <a:endParaRPr lang="es-MX"/>
        </a:p>
      </dgm:t>
    </dgm:pt>
    <dgm:pt modelId="{1CD9A974-9DDD-4F82-89FA-8F63B8E56E99}" type="pres">
      <dgm:prSet presAssocID="{49342E08-4F44-4036-B0FC-A7D7A7284A95}" presName="connTx" presStyleLbl="parChTrans1D4" presStyleIdx="8" presStyleCnt="16"/>
      <dgm:spPr/>
      <dgm:t>
        <a:bodyPr/>
        <a:lstStyle/>
        <a:p>
          <a:endParaRPr lang="es-MX"/>
        </a:p>
      </dgm:t>
    </dgm:pt>
    <dgm:pt modelId="{F07F6C18-5FD0-499E-937A-2011510ADF71}" type="pres">
      <dgm:prSet presAssocID="{D36F25D4-8FFB-4ACD-9781-990A1E95D0AD}" presName="root2" presStyleCnt="0"/>
      <dgm:spPr/>
    </dgm:pt>
    <dgm:pt modelId="{9B41330D-4E2A-4BE7-A413-8625104DE5E6}" type="pres">
      <dgm:prSet presAssocID="{D36F25D4-8FFB-4ACD-9781-990A1E95D0AD}" presName="LevelTwoTextNode" presStyleLbl="node4" presStyleIdx="8" presStyleCnt="16">
        <dgm:presLayoutVars>
          <dgm:chPref val="3"/>
        </dgm:presLayoutVars>
      </dgm:prSet>
      <dgm:spPr/>
      <dgm:t>
        <a:bodyPr/>
        <a:lstStyle/>
        <a:p>
          <a:endParaRPr lang="es-MX"/>
        </a:p>
      </dgm:t>
    </dgm:pt>
    <dgm:pt modelId="{8CBBA4D2-4B16-45CC-BFE7-C3DE2CD4CC3C}" type="pres">
      <dgm:prSet presAssocID="{D36F25D4-8FFB-4ACD-9781-990A1E95D0AD}" presName="level3hierChild" presStyleCnt="0"/>
      <dgm:spPr/>
    </dgm:pt>
    <dgm:pt modelId="{3AD214AB-AC01-423F-9D3A-E84D56DCA1F5}" type="pres">
      <dgm:prSet presAssocID="{B620DB81-7A8C-4644-A5B6-ED97A67C3A81}" presName="conn2-1" presStyleLbl="parChTrans1D4" presStyleIdx="9" presStyleCnt="16"/>
      <dgm:spPr/>
      <dgm:t>
        <a:bodyPr/>
        <a:lstStyle/>
        <a:p>
          <a:endParaRPr lang="es-MX"/>
        </a:p>
      </dgm:t>
    </dgm:pt>
    <dgm:pt modelId="{58D5032A-B77A-4E8E-A4BB-F41A577FEB70}" type="pres">
      <dgm:prSet presAssocID="{B620DB81-7A8C-4644-A5B6-ED97A67C3A81}" presName="connTx" presStyleLbl="parChTrans1D4" presStyleIdx="9" presStyleCnt="16"/>
      <dgm:spPr/>
      <dgm:t>
        <a:bodyPr/>
        <a:lstStyle/>
        <a:p>
          <a:endParaRPr lang="es-MX"/>
        </a:p>
      </dgm:t>
    </dgm:pt>
    <dgm:pt modelId="{77004998-20EE-4E9A-B8C2-D35831FC975F}" type="pres">
      <dgm:prSet presAssocID="{D21DC406-859A-4301-9843-8D511BEE5742}" presName="root2" presStyleCnt="0"/>
      <dgm:spPr/>
    </dgm:pt>
    <dgm:pt modelId="{53DC4C5E-720D-48D0-8CF4-56CA2FB3ABCC}" type="pres">
      <dgm:prSet presAssocID="{D21DC406-859A-4301-9843-8D511BEE5742}" presName="LevelTwoTextNode" presStyleLbl="node4" presStyleIdx="9" presStyleCnt="16">
        <dgm:presLayoutVars>
          <dgm:chPref val="3"/>
        </dgm:presLayoutVars>
      </dgm:prSet>
      <dgm:spPr/>
      <dgm:t>
        <a:bodyPr/>
        <a:lstStyle/>
        <a:p>
          <a:endParaRPr lang="es-MX"/>
        </a:p>
      </dgm:t>
    </dgm:pt>
    <dgm:pt modelId="{AE219B6B-5138-4ED2-8E8F-8F3726A03684}" type="pres">
      <dgm:prSet presAssocID="{D21DC406-859A-4301-9843-8D511BEE5742}" presName="level3hierChild" presStyleCnt="0"/>
      <dgm:spPr/>
    </dgm:pt>
    <dgm:pt modelId="{16B8C015-D0D3-4F42-8423-0E0A41835BA2}" type="pres">
      <dgm:prSet presAssocID="{5C04AD84-F628-4079-86A4-A7CAC816CD08}" presName="conn2-1" presStyleLbl="parChTrans1D4" presStyleIdx="10" presStyleCnt="16"/>
      <dgm:spPr/>
      <dgm:t>
        <a:bodyPr/>
        <a:lstStyle/>
        <a:p>
          <a:endParaRPr lang="es-MX"/>
        </a:p>
      </dgm:t>
    </dgm:pt>
    <dgm:pt modelId="{119B3D7C-20FC-4323-81BC-FA383998A192}" type="pres">
      <dgm:prSet presAssocID="{5C04AD84-F628-4079-86A4-A7CAC816CD08}" presName="connTx" presStyleLbl="parChTrans1D4" presStyleIdx="10" presStyleCnt="16"/>
      <dgm:spPr/>
      <dgm:t>
        <a:bodyPr/>
        <a:lstStyle/>
        <a:p>
          <a:endParaRPr lang="es-MX"/>
        </a:p>
      </dgm:t>
    </dgm:pt>
    <dgm:pt modelId="{D8A98BD7-AF18-4645-BF7E-1226753CA4BD}" type="pres">
      <dgm:prSet presAssocID="{2D7DD998-54CA-49BE-B548-41B8F53B47C5}" presName="root2" presStyleCnt="0"/>
      <dgm:spPr/>
    </dgm:pt>
    <dgm:pt modelId="{E93C572E-EFEB-4275-B16F-5A67FEE06367}" type="pres">
      <dgm:prSet presAssocID="{2D7DD998-54CA-49BE-B548-41B8F53B47C5}" presName="LevelTwoTextNode" presStyleLbl="node4" presStyleIdx="10" presStyleCnt="16">
        <dgm:presLayoutVars>
          <dgm:chPref val="3"/>
        </dgm:presLayoutVars>
      </dgm:prSet>
      <dgm:spPr/>
      <dgm:t>
        <a:bodyPr/>
        <a:lstStyle/>
        <a:p>
          <a:endParaRPr lang="es-MX"/>
        </a:p>
      </dgm:t>
    </dgm:pt>
    <dgm:pt modelId="{9B07FA1B-8854-453A-A168-BE8CFB9D5F0F}" type="pres">
      <dgm:prSet presAssocID="{2D7DD998-54CA-49BE-B548-41B8F53B47C5}" presName="level3hierChild" presStyleCnt="0"/>
      <dgm:spPr/>
    </dgm:pt>
    <dgm:pt modelId="{C3B24092-1A8B-4C67-B1FA-EA26A085D688}" type="pres">
      <dgm:prSet presAssocID="{E49BE150-A57A-4B56-8806-139B3017807E}" presName="conn2-1" presStyleLbl="parChTrans1D4" presStyleIdx="11" presStyleCnt="16"/>
      <dgm:spPr/>
      <dgm:t>
        <a:bodyPr/>
        <a:lstStyle/>
        <a:p>
          <a:endParaRPr lang="es-MX"/>
        </a:p>
      </dgm:t>
    </dgm:pt>
    <dgm:pt modelId="{1122C69E-4BC7-4F0B-A731-348373107288}" type="pres">
      <dgm:prSet presAssocID="{E49BE150-A57A-4B56-8806-139B3017807E}" presName="connTx" presStyleLbl="parChTrans1D4" presStyleIdx="11" presStyleCnt="16"/>
      <dgm:spPr/>
      <dgm:t>
        <a:bodyPr/>
        <a:lstStyle/>
        <a:p>
          <a:endParaRPr lang="es-MX"/>
        </a:p>
      </dgm:t>
    </dgm:pt>
    <dgm:pt modelId="{84ED33B8-61FD-4A7D-84AA-ACC5C8F45608}" type="pres">
      <dgm:prSet presAssocID="{61528E85-E3BE-47EC-BDB5-23351C4E0E4A}" presName="root2" presStyleCnt="0"/>
      <dgm:spPr/>
    </dgm:pt>
    <dgm:pt modelId="{D6CC5641-C2D4-4420-BD85-AE3B8E140000}" type="pres">
      <dgm:prSet presAssocID="{61528E85-E3BE-47EC-BDB5-23351C4E0E4A}" presName="LevelTwoTextNode" presStyleLbl="node4" presStyleIdx="11" presStyleCnt="16">
        <dgm:presLayoutVars>
          <dgm:chPref val="3"/>
        </dgm:presLayoutVars>
      </dgm:prSet>
      <dgm:spPr/>
      <dgm:t>
        <a:bodyPr/>
        <a:lstStyle/>
        <a:p>
          <a:endParaRPr lang="es-MX"/>
        </a:p>
      </dgm:t>
    </dgm:pt>
    <dgm:pt modelId="{8A5619D8-D456-4831-947F-6DE283D1B924}" type="pres">
      <dgm:prSet presAssocID="{61528E85-E3BE-47EC-BDB5-23351C4E0E4A}" presName="level3hierChild" presStyleCnt="0"/>
      <dgm:spPr/>
    </dgm:pt>
    <dgm:pt modelId="{A3B3CEC4-9290-4189-B3E1-E4BEAE736159}" type="pres">
      <dgm:prSet presAssocID="{9A3E1BA5-C3D9-4DEE-B2F4-948767D15EF5}" presName="conn2-1" presStyleLbl="parChTrans1D4" presStyleIdx="12" presStyleCnt="16"/>
      <dgm:spPr/>
      <dgm:t>
        <a:bodyPr/>
        <a:lstStyle/>
        <a:p>
          <a:endParaRPr lang="es-MX"/>
        </a:p>
      </dgm:t>
    </dgm:pt>
    <dgm:pt modelId="{F4FD05F1-F48A-4E72-8DAB-45B1D6D383D2}" type="pres">
      <dgm:prSet presAssocID="{9A3E1BA5-C3D9-4DEE-B2F4-948767D15EF5}" presName="connTx" presStyleLbl="parChTrans1D4" presStyleIdx="12" presStyleCnt="16"/>
      <dgm:spPr/>
      <dgm:t>
        <a:bodyPr/>
        <a:lstStyle/>
        <a:p>
          <a:endParaRPr lang="es-MX"/>
        </a:p>
      </dgm:t>
    </dgm:pt>
    <dgm:pt modelId="{53FEAB61-83F5-47B6-BA0A-AACF413A3100}" type="pres">
      <dgm:prSet presAssocID="{2F0E16B3-12C5-4C7A-BB1C-0C3F467E32ED}" presName="root2" presStyleCnt="0"/>
      <dgm:spPr/>
    </dgm:pt>
    <dgm:pt modelId="{7555692D-FDCF-4BD9-B887-C2B50C7664F6}" type="pres">
      <dgm:prSet presAssocID="{2F0E16B3-12C5-4C7A-BB1C-0C3F467E32ED}" presName="LevelTwoTextNode" presStyleLbl="node4" presStyleIdx="12" presStyleCnt="16">
        <dgm:presLayoutVars>
          <dgm:chPref val="3"/>
        </dgm:presLayoutVars>
      </dgm:prSet>
      <dgm:spPr/>
      <dgm:t>
        <a:bodyPr/>
        <a:lstStyle/>
        <a:p>
          <a:endParaRPr lang="es-MX"/>
        </a:p>
      </dgm:t>
    </dgm:pt>
    <dgm:pt modelId="{DDEDB503-858D-423B-BA5C-BD511129DFBC}" type="pres">
      <dgm:prSet presAssocID="{2F0E16B3-12C5-4C7A-BB1C-0C3F467E32ED}" presName="level3hierChild" presStyleCnt="0"/>
      <dgm:spPr/>
    </dgm:pt>
    <dgm:pt modelId="{7DFBEAC8-729D-4BE0-9208-4FA1AB4EB75C}" type="pres">
      <dgm:prSet presAssocID="{0A664020-C98C-4C02-B713-D006C78DC1C8}" presName="conn2-1" presStyleLbl="parChTrans1D4" presStyleIdx="13" presStyleCnt="16"/>
      <dgm:spPr/>
      <dgm:t>
        <a:bodyPr/>
        <a:lstStyle/>
        <a:p>
          <a:endParaRPr lang="es-MX"/>
        </a:p>
      </dgm:t>
    </dgm:pt>
    <dgm:pt modelId="{AEC80206-BCBE-4DCA-842F-242B7B0100AD}" type="pres">
      <dgm:prSet presAssocID="{0A664020-C98C-4C02-B713-D006C78DC1C8}" presName="connTx" presStyleLbl="parChTrans1D4" presStyleIdx="13" presStyleCnt="16"/>
      <dgm:spPr/>
      <dgm:t>
        <a:bodyPr/>
        <a:lstStyle/>
        <a:p>
          <a:endParaRPr lang="es-MX"/>
        </a:p>
      </dgm:t>
    </dgm:pt>
    <dgm:pt modelId="{5E3D140F-D38C-452F-BCC8-5F326866F6CD}" type="pres">
      <dgm:prSet presAssocID="{8AF53373-6498-4CFC-A129-DA41C36663D7}" presName="root2" presStyleCnt="0"/>
      <dgm:spPr/>
    </dgm:pt>
    <dgm:pt modelId="{E98B6465-8949-4AC6-89A5-F40111BA2CF2}" type="pres">
      <dgm:prSet presAssocID="{8AF53373-6498-4CFC-A129-DA41C36663D7}" presName="LevelTwoTextNode" presStyleLbl="node4" presStyleIdx="13" presStyleCnt="16">
        <dgm:presLayoutVars>
          <dgm:chPref val="3"/>
        </dgm:presLayoutVars>
      </dgm:prSet>
      <dgm:spPr/>
      <dgm:t>
        <a:bodyPr/>
        <a:lstStyle/>
        <a:p>
          <a:endParaRPr lang="es-MX"/>
        </a:p>
      </dgm:t>
    </dgm:pt>
    <dgm:pt modelId="{F0D63CC1-63AD-4371-B629-AE0D87AE38EF}" type="pres">
      <dgm:prSet presAssocID="{8AF53373-6498-4CFC-A129-DA41C36663D7}" presName="level3hierChild" presStyleCnt="0"/>
      <dgm:spPr/>
    </dgm:pt>
    <dgm:pt modelId="{A0F6269B-A73B-492F-BE64-23678C0C624B}" type="pres">
      <dgm:prSet presAssocID="{6397BAE7-25F4-492E-823F-119DFC0BEB06}" presName="conn2-1" presStyleLbl="parChTrans1D4" presStyleIdx="14" presStyleCnt="16"/>
      <dgm:spPr/>
      <dgm:t>
        <a:bodyPr/>
        <a:lstStyle/>
        <a:p>
          <a:endParaRPr lang="es-MX"/>
        </a:p>
      </dgm:t>
    </dgm:pt>
    <dgm:pt modelId="{996AB853-DFA6-43BF-8A52-31D1974D9EBA}" type="pres">
      <dgm:prSet presAssocID="{6397BAE7-25F4-492E-823F-119DFC0BEB06}" presName="connTx" presStyleLbl="parChTrans1D4" presStyleIdx="14" presStyleCnt="16"/>
      <dgm:spPr/>
      <dgm:t>
        <a:bodyPr/>
        <a:lstStyle/>
        <a:p>
          <a:endParaRPr lang="es-MX"/>
        </a:p>
      </dgm:t>
    </dgm:pt>
    <dgm:pt modelId="{BB9F95A9-28C0-493D-ACE3-DDD2B267B2A1}" type="pres">
      <dgm:prSet presAssocID="{9DAC07CD-BB73-4C41-88C6-4E4C547A6DF8}" presName="root2" presStyleCnt="0"/>
      <dgm:spPr/>
    </dgm:pt>
    <dgm:pt modelId="{B37303E4-197C-4C9B-83AE-75EA146F956B}" type="pres">
      <dgm:prSet presAssocID="{9DAC07CD-BB73-4C41-88C6-4E4C547A6DF8}" presName="LevelTwoTextNode" presStyleLbl="node4" presStyleIdx="14" presStyleCnt="16">
        <dgm:presLayoutVars>
          <dgm:chPref val="3"/>
        </dgm:presLayoutVars>
      </dgm:prSet>
      <dgm:spPr/>
      <dgm:t>
        <a:bodyPr/>
        <a:lstStyle/>
        <a:p>
          <a:endParaRPr lang="es-MX"/>
        </a:p>
      </dgm:t>
    </dgm:pt>
    <dgm:pt modelId="{48B0009C-AAEC-4D08-9C1E-8D065AE7A864}" type="pres">
      <dgm:prSet presAssocID="{9DAC07CD-BB73-4C41-88C6-4E4C547A6DF8}" presName="level3hierChild" presStyleCnt="0"/>
      <dgm:spPr/>
    </dgm:pt>
    <dgm:pt modelId="{40463B01-A505-40C0-9219-F3A01A6476DC}" type="pres">
      <dgm:prSet presAssocID="{DAF724F6-6197-4074-B68F-62B5D8520C43}" presName="conn2-1" presStyleLbl="parChTrans1D4" presStyleIdx="15" presStyleCnt="16"/>
      <dgm:spPr/>
      <dgm:t>
        <a:bodyPr/>
        <a:lstStyle/>
        <a:p>
          <a:endParaRPr lang="es-MX"/>
        </a:p>
      </dgm:t>
    </dgm:pt>
    <dgm:pt modelId="{C2142542-2907-45F9-917E-96C468BEA348}" type="pres">
      <dgm:prSet presAssocID="{DAF724F6-6197-4074-B68F-62B5D8520C43}" presName="connTx" presStyleLbl="parChTrans1D4" presStyleIdx="15" presStyleCnt="16"/>
      <dgm:spPr/>
      <dgm:t>
        <a:bodyPr/>
        <a:lstStyle/>
        <a:p>
          <a:endParaRPr lang="es-MX"/>
        </a:p>
      </dgm:t>
    </dgm:pt>
    <dgm:pt modelId="{3B5DC122-45FA-411B-A28E-7E042402033D}" type="pres">
      <dgm:prSet presAssocID="{7F69836F-1090-4BAB-ACA8-686DB5DD4022}" presName="root2" presStyleCnt="0"/>
      <dgm:spPr/>
    </dgm:pt>
    <dgm:pt modelId="{F874FC2A-E49C-4996-8CBE-FE1055D890B0}" type="pres">
      <dgm:prSet presAssocID="{7F69836F-1090-4BAB-ACA8-686DB5DD4022}" presName="LevelTwoTextNode" presStyleLbl="node4" presStyleIdx="15" presStyleCnt="16">
        <dgm:presLayoutVars>
          <dgm:chPref val="3"/>
        </dgm:presLayoutVars>
      </dgm:prSet>
      <dgm:spPr/>
      <dgm:t>
        <a:bodyPr/>
        <a:lstStyle/>
        <a:p>
          <a:endParaRPr lang="es-MX"/>
        </a:p>
      </dgm:t>
    </dgm:pt>
    <dgm:pt modelId="{1D67460C-EF3E-44C2-8A90-08FFE08DFED3}" type="pres">
      <dgm:prSet presAssocID="{7F69836F-1090-4BAB-ACA8-686DB5DD4022}" presName="level3hierChild" presStyleCnt="0"/>
      <dgm:spPr/>
    </dgm:pt>
    <dgm:pt modelId="{EA60A484-39CF-4355-A939-A1FDDA186545}" type="pres">
      <dgm:prSet presAssocID="{29B151F0-5411-48D9-9FA1-C508814F2089}" presName="conn2-1" presStyleLbl="parChTrans1D3" presStyleIdx="1" presStyleCnt="2"/>
      <dgm:spPr/>
      <dgm:t>
        <a:bodyPr/>
        <a:lstStyle/>
        <a:p>
          <a:endParaRPr lang="es-MX"/>
        </a:p>
      </dgm:t>
    </dgm:pt>
    <dgm:pt modelId="{1A2152E7-6024-464E-AF74-C952DCFED254}" type="pres">
      <dgm:prSet presAssocID="{29B151F0-5411-48D9-9FA1-C508814F2089}" presName="connTx" presStyleLbl="parChTrans1D3" presStyleIdx="1" presStyleCnt="2"/>
      <dgm:spPr/>
      <dgm:t>
        <a:bodyPr/>
        <a:lstStyle/>
        <a:p>
          <a:endParaRPr lang="es-MX"/>
        </a:p>
      </dgm:t>
    </dgm:pt>
    <dgm:pt modelId="{7FFD9CCE-FD69-4946-A734-6021845D7D34}" type="pres">
      <dgm:prSet presAssocID="{70BBC1B8-CD2E-4788-9B40-5F624CA6A087}" presName="root2" presStyleCnt="0"/>
      <dgm:spPr/>
    </dgm:pt>
    <dgm:pt modelId="{7CBA5BEF-5C61-487A-9B76-33C59477EDE8}" type="pres">
      <dgm:prSet presAssocID="{70BBC1B8-CD2E-4788-9B40-5F624CA6A087}" presName="LevelTwoTextNode" presStyleLbl="node3" presStyleIdx="1" presStyleCnt="2">
        <dgm:presLayoutVars>
          <dgm:chPref val="3"/>
        </dgm:presLayoutVars>
      </dgm:prSet>
      <dgm:spPr/>
      <dgm:t>
        <a:bodyPr/>
        <a:lstStyle/>
        <a:p>
          <a:endParaRPr lang="es-MX"/>
        </a:p>
      </dgm:t>
    </dgm:pt>
    <dgm:pt modelId="{3EF2CCE0-FF27-451E-886D-F2923C86B21F}" type="pres">
      <dgm:prSet presAssocID="{70BBC1B8-CD2E-4788-9B40-5F624CA6A087}" presName="level3hierChild" presStyleCnt="0"/>
      <dgm:spPr/>
    </dgm:pt>
  </dgm:ptLst>
  <dgm:cxnLst>
    <dgm:cxn modelId="{3751AD63-231B-4546-A369-FEA09278EA55}" type="presOf" srcId="{093E4D01-50E4-4E1A-82D6-4BEAEB05744C}" destId="{A83486F6-431F-4E5F-B090-BD521C6C59E6}" srcOrd="0" destOrd="0" presId="urn:microsoft.com/office/officeart/2005/8/layout/hierarchy2"/>
    <dgm:cxn modelId="{6CDEE23F-3EE4-449C-A571-D024C66E5E7C}" srcId="{DE2EC92D-583E-48D5-829F-ED5593E4288B}" destId="{50F8DFFC-9C12-498D-8414-F9A9937F5642}" srcOrd="0" destOrd="0" parTransId="{D1D4098F-9121-466B-88D4-09DEDB9FF10A}" sibTransId="{20DF213C-BBDF-42B4-97F7-369B3CD664B9}"/>
    <dgm:cxn modelId="{38F5F28A-3C11-4461-9662-ADCD21310DEB}" type="presOf" srcId="{D2C527E8-45AC-4F08-BE50-FB6C97822B04}" destId="{183E0665-7115-414E-B0FA-85AA7AA46E17}" srcOrd="0" destOrd="0" presId="urn:microsoft.com/office/officeart/2005/8/layout/hierarchy2"/>
    <dgm:cxn modelId="{00B94D8B-3210-4225-ADC9-ABE723BA7792}" type="presOf" srcId="{8AF53373-6498-4CFC-A129-DA41C36663D7}" destId="{E98B6465-8949-4AC6-89A5-F40111BA2CF2}" srcOrd="0" destOrd="0" presId="urn:microsoft.com/office/officeart/2005/8/layout/hierarchy2"/>
    <dgm:cxn modelId="{A84E6AB4-CB2B-41CF-9F58-F20C7CEDACD7}" type="presOf" srcId="{DE2EC92D-583E-48D5-829F-ED5593E4288B}" destId="{C6268E35-8FDD-44DD-B695-3BA3ED93EB31}" srcOrd="0" destOrd="0" presId="urn:microsoft.com/office/officeart/2005/8/layout/hierarchy2"/>
    <dgm:cxn modelId="{CCFBD5FD-C7EC-4AE3-9457-BCC18453C377}" type="presOf" srcId="{91E4C0FF-631B-47E6-870E-236E676A32C0}" destId="{22C18BDE-FC8D-4305-9D20-630835603E93}" srcOrd="0" destOrd="0" presId="urn:microsoft.com/office/officeart/2005/8/layout/hierarchy2"/>
    <dgm:cxn modelId="{43184D7B-1C7D-4E74-B4CA-EE1504AD6D78}" type="presOf" srcId="{328F3076-3CCA-410C-B2BE-F66E2C035361}" destId="{E2DC1222-08D8-4000-99FC-1D156C574A04}" srcOrd="1" destOrd="0" presId="urn:microsoft.com/office/officeart/2005/8/layout/hierarchy2"/>
    <dgm:cxn modelId="{D6A940D7-E14B-4ECE-9CC1-F2012C13A014}" type="presOf" srcId="{99BC0CB0-C354-4E66-B193-17339F855293}" destId="{60785798-2A83-4897-991D-A2AFC71BF3BB}" srcOrd="0" destOrd="0" presId="urn:microsoft.com/office/officeart/2005/8/layout/hierarchy2"/>
    <dgm:cxn modelId="{923970C8-1F48-4533-80F9-869CA08655FF}" srcId="{50F8DFFC-9C12-498D-8414-F9A9937F5642}" destId="{91E4C0FF-631B-47E6-870E-236E676A32C0}" srcOrd="4" destOrd="0" parTransId="{47C23E8F-8EB6-48A8-9FF1-727AA6AE2156}" sibTransId="{9D5CE3CD-227E-40CA-8188-2D6E86EBE51B}"/>
    <dgm:cxn modelId="{C4EE4DE5-DE2B-4E4A-ACE3-9AC4F56AD310}" type="presOf" srcId="{E49BE150-A57A-4B56-8806-139B3017807E}" destId="{1122C69E-4BC7-4F0B-A731-348373107288}" srcOrd="1" destOrd="0" presId="urn:microsoft.com/office/officeart/2005/8/layout/hierarchy2"/>
    <dgm:cxn modelId="{44FEFC03-08C6-4B6F-BDF3-8702218A6A56}" srcId="{DE2EC92D-583E-48D5-829F-ED5593E4288B}" destId="{70BBC1B8-CD2E-4788-9B40-5F624CA6A087}" srcOrd="1" destOrd="0" parTransId="{29B151F0-5411-48D9-9FA1-C508814F2089}" sibTransId="{7032FC37-DFF2-4B76-911A-B5332211C557}"/>
    <dgm:cxn modelId="{296FA844-8D87-4277-85F2-F88A88984479}" type="presOf" srcId="{0A664020-C98C-4C02-B713-D006C78DC1C8}" destId="{7DFBEAC8-729D-4BE0-9208-4FA1AB4EB75C}" srcOrd="0" destOrd="0" presId="urn:microsoft.com/office/officeart/2005/8/layout/hierarchy2"/>
    <dgm:cxn modelId="{A040DDD6-92A1-4AB8-8FFF-CF74C6AD52DD}" type="presOf" srcId="{2391CE9F-9DBE-40AD-B640-2D13DBA54FC1}" destId="{579E6E49-E2C8-46BF-85DF-B2FC3E70B532}" srcOrd="0" destOrd="0" presId="urn:microsoft.com/office/officeart/2005/8/layout/hierarchy2"/>
    <dgm:cxn modelId="{2239F885-F6A7-4DFE-912D-3BB267E88309}" type="presOf" srcId="{907C7168-276E-46AB-B876-5B0C457647A4}" destId="{F8643744-4A12-4707-9466-D7C714EAB6A2}" srcOrd="0" destOrd="0" presId="urn:microsoft.com/office/officeart/2005/8/layout/hierarchy2"/>
    <dgm:cxn modelId="{A5910B09-BBFE-482B-80BF-45909C48CA40}" type="presOf" srcId="{2391CE9F-9DBE-40AD-B640-2D13DBA54FC1}" destId="{764C0A0F-4D6A-41C5-ADB0-BF448587ED2D}" srcOrd="1" destOrd="0" presId="urn:microsoft.com/office/officeart/2005/8/layout/hierarchy2"/>
    <dgm:cxn modelId="{32AE3541-D569-4CD6-BAFD-7794F1FC161A}" type="presOf" srcId="{B8C91606-D26E-43DA-99CE-9DB6089852E6}" destId="{96C168AD-C1A2-4994-B431-6D0081C6024B}" srcOrd="0" destOrd="0" presId="urn:microsoft.com/office/officeart/2005/8/layout/hierarchy2"/>
    <dgm:cxn modelId="{129B9EFB-EA9C-49BD-B4D6-4CA8B3882FDB}" srcId="{0B92170B-FAEE-4F08-A2AF-BFFBC3B52D3B}" destId="{9474A920-B18E-435E-AE48-C929B0CAC148}" srcOrd="0" destOrd="0" parTransId="{5C04020C-5634-46A4-90FE-3E51AC754919}" sibTransId="{60BAEABD-C7B5-42C5-97FF-61C2AC02E99B}"/>
    <dgm:cxn modelId="{E668CD6E-CCA7-4675-917A-2859B204D193}" type="presOf" srcId="{DEB2FC1F-AD92-422F-946B-778763660368}" destId="{5BF57179-F749-4F7A-BC28-2702800AACEA}" srcOrd="0" destOrd="0" presId="urn:microsoft.com/office/officeart/2005/8/layout/hierarchy2"/>
    <dgm:cxn modelId="{412773B7-447D-441E-9D19-B6A60CC7FD69}" type="presOf" srcId="{DA4C17A9-4885-4108-B28B-68F3FB2FC922}" destId="{3B5F9390-2957-471B-8373-1F75C48F02B5}" srcOrd="1" destOrd="0" presId="urn:microsoft.com/office/officeart/2005/8/layout/hierarchy2"/>
    <dgm:cxn modelId="{14EBB9DB-19E2-4C52-8145-24716A675AC0}" type="presOf" srcId="{DAF724F6-6197-4074-B68F-62B5D8520C43}" destId="{C2142542-2907-45F9-917E-96C468BEA348}" srcOrd="1" destOrd="0" presId="urn:microsoft.com/office/officeart/2005/8/layout/hierarchy2"/>
    <dgm:cxn modelId="{5A1FB348-0F82-46D1-BBC0-49275037752E}" type="presOf" srcId="{70BBC1B8-CD2E-4788-9B40-5F624CA6A087}" destId="{7CBA5BEF-5C61-487A-9B76-33C59477EDE8}" srcOrd="0" destOrd="0" presId="urn:microsoft.com/office/officeart/2005/8/layout/hierarchy2"/>
    <dgm:cxn modelId="{56A7A432-BBAC-4033-A8C3-904ACE3C5143}" type="presOf" srcId="{7F69836F-1090-4BAB-ACA8-686DB5DD4022}" destId="{F874FC2A-E49C-4996-8CBE-FE1055D890B0}" srcOrd="0" destOrd="0" presId="urn:microsoft.com/office/officeart/2005/8/layout/hierarchy2"/>
    <dgm:cxn modelId="{A870B536-EDE7-4374-9093-172ED6B59AB4}" type="presOf" srcId="{4D095ABD-EB98-490C-9A14-BF738F1D0942}" destId="{73411FE8-9CC8-48CF-B192-4FD2E0E9A856}" srcOrd="0" destOrd="0" presId="urn:microsoft.com/office/officeart/2005/8/layout/hierarchy2"/>
    <dgm:cxn modelId="{28B28E53-BD23-4B69-9A9F-E2006489EFBE}" type="presOf" srcId="{9A571E3B-6C3F-4046-8571-4702B1BAFB5F}" destId="{C22C9990-9104-4487-8A8E-23F1DBED0496}" srcOrd="0" destOrd="0" presId="urn:microsoft.com/office/officeart/2005/8/layout/hierarchy2"/>
    <dgm:cxn modelId="{394BDC73-9DB0-4B63-95A8-9C76FBBFE95D}" srcId="{50F8DFFC-9C12-498D-8414-F9A9937F5642}" destId="{B8C91606-D26E-43DA-99CE-9DB6089852E6}" srcOrd="0" destOrd="0" parTransId="{9A571E3B-6C3F-4046-8571-4702B1BAFB5F}" sibTransId="{114E7099-8A4B-4387-8077-BE4AF6E9880A}"/>
    <dgm:cxn modelId="{5A52C2C8-3AF1-4DBB-9C9F-4A61BE2F1F9B}" type="presOf" srcId="{5C04AD84-F628-4079-86A4-A7CAC816CD08}" destId="{119B3D7C-20FC-4323-81BC-FA383998A192}" srcOrd="1" destOrd="0" presId="urn:microsoft.com/office/officeart/2005/8/layout/hierarchy2"/>
    <dgm:cxn modelId="{42D07DAF-F7AC-407B-85BA-B842BE1AC6BB}" type="presOf" srcId="{C919C138-89A1-41B4-B9D6-61148DC4375F}" destId="{001E4CE3-29F9-4971-986E-B144EDDF9995}" srcOrd="0" destOrd="0" presId="urn:microsoft.com/office/officeart/2005/8/layout/hierarchy2"/>
    <dgm:cxn modelId="{F70F71C9-E4D1-4E49-84A2-FDDEA9C9EADA}" type="presOf" srcId="{A86F1A20-F1F3-4E9B-BF72-1AFEEAEC6D73}" destId="{82DAF0C9-0FF7-44A5-B766-045C29497A7A}" srcOrd="0" destOrd="0" presId="urn:microsoft.com/office/officeart/2005/8/layout/hierarchy2"/>
    <dgm:cxn modelId="{BA6B8A08-F01E-47C2-B5E0-D7E7B8A336E8}" srcId="{50F8DFFC-9C12-498D-8414-F9A9937F5642}" destId="{0B92170B-FAEE-4F08-A2AF-BFFBC3B52D3B}" srcOrd="5" destOrd="0" parTransId="{328F3076-3CCA-410C-B2BE-F66E2C035361}" sibTransId="{1E1DD7D5-4688-4DDB-8660-F7843546E608}"/>
    <dgm:cxn modelId="{ADD54307-2F78-489D-8E2A-C2DDDA62D50B}" srcId="{D36F25D4-8FFB-4ACD-9781-990A1E95D0AD}" destId="{2D7DD998-54CA-49BE-B548-41B8F53B47C5}" srcOrd="1" destOrd="0" parTransId="{5C04AD84-F628-4079-86A4-A7CAC816CD08}" sibTransId="{D5CF4119-9892-49DE-B360-CA8BCF5074CF}"/>
    <dgm:cxn modelId="{D5C06FEE-B1F1-45C4-8235-358D5A4AD509}" type="presOf" srcId="{DA4C17A9-4885-4108-B28B-68F3FB2FC922}" destId="{840E122E-C846-434A-B72D-F83800579924}" srcOrd="0" destOrd="0" presId="urn:microsoft.com/office/officeart/2005/8/layout/hierarchy2"/>
    <dgm:cxn modelId="{9E5B0B0B-E4E6-4713-A74A-D339125FBFEB}" type="presOf" srcId="{093E4D01-50E4-4E1A-82D6-4BEAEB05744C}" destId="{08BA2826-B849-4256-A174-59479E67DC53}" srcOrd="1" destOrd="0" presId="urn:microsoft.com/office/officeart/2005/8/layout/hierarchy2"/>
    <dgm:cxn modelId="{0E9C4A2E-51DE-465F-8582-3F4E6B4D0AC6}" srcId="{B523469F-0B88-4753-9327-F0FB0EC5F9D2}" destId="{DE2EC92D-583E-48D5-829F-ED5593E4288B}" srcOrd="3" destOrd="0" parTransId="{C919C138-89A1-41B4-B9D6-61148DC4375F}" sibTransId="{E128FB23-5690-4911-8E51-09D3623AF911}"/>
    <dgm:cxn modelId="{68B1E9B7-CD08-41C8-B49E-6D88592EBF80}" type="presOf" srcId="{5C04AD84-F628-4079-86A4-A7CAC816CD08}" destId="{16B8C015-D0D3-4F42-8423-0E0A41835BA2}" srcOrd="0" destOrd="0" presId="urn:microsoft.com/office/officeart/2005/8/layout/hierarchy2"/>
    <dgm:cxn modelId="{C4F1D794-AEB4-4A99-9EBC-869DC12B7051}" type="presOf" srcId="{61528E85-E3BE-47EC-BDB5-23351C4E0E4A}" destId="{D6CC5641-C2D4-4420-BD85-AE3B8E140000}" srcOrd="0" destOrd="0" presId="urn:microsoft.com/office/officeart/2005/8/layout/hierarchy2"/>
    <dgm:cxn modelId="{AC6AB595-6CE0-48B6-AE96-5DB292D8CA16}" type="presOf" srcId="{9B88C602-53A1-4AEC-8AE8-FACD692F8362}" destId="{A7555201-3690-4493-AF0D-3177A58B8E08}" srcOrd="1" destOrd="0" presId="urn:microsoft.com/office/officeart/2005/8/layout/hierarchy2"/>
    <dgm:cxn modelId="{FCCCB8E3-E1A2-472E-B6BB-12B0CA3462D6}" type="presOf" srcId="{50F8DFFC-9C12-498D-8414-F9A9937F5642}" destId="{1E556E98-886B-4592-9F77-35B82DAEC3D1}" srcOrd="0" destOrd="0" presId="urn:microsoft.com/office/officeart/2005/8/layout/hierarchy2"/>
    <dgm:cxn modelId="{BD92805D-2EBF-4FBE-8053-C9C56450BC28}" type="presOf" srcId="{9A3E1BA5-C3D9-4DEE-B2F4-948767D15EF5}" destId="{A3B3CEC4-9290-4189-B3E1-E4BEAE736159}" srcOrd="0" destOrd="0" presId="urn:microsoft.com/office/officeart/2005/8/layout/hierarchy2"/>
    <dgm:cxn modelId="{D276853F-92CB-42B0-AE98-2A9E55DC0D56}" srcId="{D36F25D4-8FFB-4ACD-9781-990A1E95D0AD}" destId="{8AF53373-6498-4CFC-A129-DA41C36663D7}" srcOrd="4" destOrd="0" parTransId="{0A664020-C98C-4C02-B713-D006C78DC1C8}" sibTransId="{B486CB97-1F52-4EB3-A12B-8242915AADAC}"/>
    <dgm:cxn modelId="{59A3D5B9-CA09-4207-8EE0-7F22C712D544}" type="presOf" srcId="{2F0E16B3-12C5-4C7A-BB1C-0C3F467E32ED}" destId="{7555692D-FDCF-4BD9-B887-C2B50C7664F6}" srcOrd="0" destOrd="0" presId="urn:microsoft.com/office/officeart/2005/8/layout/hierarchy2"/>
    <dgm:cxn modelId="{5231DD35-73AC-4ED7-B00D-E20C2E49B0D9}" type="presOf" srcId="{9B88C602-53A1-4AEC-8AE8-FACD692F8362}" destId="{5E706D92-B327-4548-B369-E999D61A74F0}" srcOrd="0" destOrd="0" presId="urn:microsoft.com/office/officeart/2005/8/layout/hierarchy2"/>
    <dgm:cxn modelId="{25D613E0-C8A2-4C34-92A8-2202540A1AA7}" srcId="{B523469F-0B88-4753-9327-F0FB0EC5F9D2}" destId="{A4467BDA-897C-4E21-9696-514EFE753F1D}" srcOrd="1" destOrd="0" parTransId="{2391CE9F-9DBE-40AD-B640-2D13DBA54FC1}" sibTransId="{FF7D5841-1DFE-4815-BA42-A7B5D8D89DD2}"/>
    <dgm:cxn modelId="{5F0B42A0-86C3-4BEE-9154-10B2A9059EBD}" type="presOf" srcId="{C919C138-89A1-41B4-B9D6-61148DC4375F}" destId="{028F9C3F-79F9-4217-83E6-D868AF1412DF}" srcOrd="1" destOrd="0" presId="urn:microsoft.com/office/officeart/2005/8/layout/hierarchy2"/>
    <dgm:cxn modelId="{17D8AAC8-071D-45FB-8CAF-C9604AA66B67}" srcId="{50F8DFFC-9C12-498D-8414-F9A9937F5642}" destId="{DEB2FC1F-AD92-422F-946B-778763660368}" srcOrd="2" destOrd="0" parTransId="{9B88C602-53A1-4AEC-8AE8-FACD692F8362}" sibTransId="{09EF3733-A156-4666-9944-07CB28C9D86F}"/>
    <dgm:cxn modelId="{8D883443-3961-472A-A070-EA6A30E76C58}" srcId="{D36F25D4-8FFB-4ACD-9781-990A1E95D0AD}" destId="{2F0E16B3-12C5-4C7A-BB1C-0C3F467E32ED}" srcOrd="3" destOrd="0" parTransId="{9A3E1BA5-C3D9-4DEE-B2F4-948767D15EF5}" sibTransId="{3CE96AE2-AF98-40B2-BE66-F29DA306EAF8}"/>
    <dgm:cxn modelId="{71369954-0340-40E2-9A80-4B976E9DEBE9}" srcId="{50F8DFFC-9C12-498D-8414-F9A9937F5642}" destId="{208DD11C-A4A0-4DE3-9172-E509CD1099DF}" srcOrd="3" destOrd="0" parTransId="{A86F1A20-F1F3-4E9B-BF72-1AFEEAEC6D73}" sibTransId="{F8013945-EB8B-4B23-A85B-C2D7CB5C87FA}"/>
    <dgm:cxn modelId="{CF28F322-4EAD-46F4-B34D-1EE6977BC335}" type="presOf" srcId="{5C04020C-5634-46A4-90FE-3E51AC754919}" destId="{A7DA3432-6E27-4612-BEDF-F6AC856C0EC6}" srcOrd="0" destOrd="0" presId="urn:microsoft.com/office/officeart/2005/8/layout/hierarchy2"/>
    <dgm:cxn modelId="{A660106A-B7AC-4498-B8FA-EE25356E8D2E}" type="presOf" srcId="{47C23E8F-8EB6-48A8-9FF1-727AA6AE2156}" destId="{32EF6FC7-95CA-4279-A9B1-22D3C6937B56}" srcOrd="0" destOrd="0" presId="urn:microsoft.com/office/officeart/2005/8/layout/hierarchy2"/>
    <dgm:cxn modelId="{281EDECA-1961-45A6-B21F-302888B5DCB6}" type="presOf" srcId="{D36F25D4-8FFB-4ACD-9781-990A1E95D0AD}" destId="{9B41330D-4E2A-4BE7-A413-8625104DE5E6}" srcOrd="0" destOrd="0" presId="urn:microsoft.com/office/officeart/2005/8/layout/hierarchy2"/>
    <dgm:cxn modelId="{BBDE073C-A842-42C0-9BF6-517404869C37}" type="presOf" srcId="{DAF724F6-6197-4074-B68F-62B5D8520C43}" destId="{40463B01-A505-40C0-9219-F3A01A6476DC}" srcOrd="0" destOrd="0" presId="urn:microsoft.com/office/officeart/2005/8/layout/hierarchy2"/>
    <dgm:cxn modelId="{6566B8DC-461E-424B-A950-EEEFC8674AED}" type="presOf" srcId="{A4467BDA-897C-4E21-9696-514EFE753F1D}" destId="{A03E61EA-0807-4B27-AE5B-E640CBE68AC2}" srcOrd="0" destOrd="0" presId="urn:microsoft.com/office/officeart/2005/8/layout/hierarchy2"/>
    <dgm:cxn modelId="{7F002E50-0AF5-4BAC-8561-E9E98ECB87E0}" type="presOf" srcId="{5C04020C-5634-46A4-90FE-3E51AC754919}" destId="{8800E45D-8D0A-493D-9F64-ABE3E23E01C4}" srcOrd="1" destOrd="0" presId="urn:microsoft.com/office/officeart/2005/8/layout/hierarchy2"/>
    <dgm:cxn modelId="{5EC04937-AAFD-443F-8C9C-26150B135787}" srcId="{B523469F-0B88-4753-9327-F0FB0EC5F9D2}" destId="{907C7168-276E-46AB-B876-5B0C457647A4}" srcOrd="2" destOrd="0" parTransId="{093E4D01-50E4-4E1A-82D6-4BEAEB05744C}" sibTransId="{7ED49CE1-2E20-407B-A755-93E4F190B9CB}"/>
    <dgm:cxn modelId="{B122B2AD-7BCD-4F2E-9818-2DCE515FDB2E}" type="presOf" srcId="{49342E08-4F44-4036-B0FC-A7D7A7284A95}" destId="{1CD9A974-9DDD-4F82-89FA-8F63B8E56E99}" srcOrd="1" destOrd="0" presId="urn:microsoft.com/office/officeart/2005/8/layout/hierarchy2"/>
    <dgm:cxn modelId="{6EEC885A-F86C-4DFA-83CC-95DEC7E1ED47}" type="presOf" srcId="{D21DC406-859A-4301-9843-8D511BEE5742}" destId="{53DC4C5E-720D-48D0-8CF4-56CA2FB3ABCC}" srcOrd="0" destOrd="0" presId="urn:microsoft.com/office/officeart/2005/8/layout/hierarchy2"/>
    <dgm:cxn modelId="{6BF0536A-37ED-4EA8-895D-ECCF2E08C448}" type="presOf" srcId="{29B151F0-5411-48D9-9FA1-C508814F2089}" destId="{1A2152E7-6024-464E-AF74-C952DCFED254}" srcOrd="1" destOrd="0" presId="urn:microsoft.com/office/officeart/2005/8/layout/hierarchy2"/>
    <dgm:cxn modelId="{92397FA1-95FA-4C0C-86CD-6AD233ED58AD}" type="presOf" srcId="{49342E08-4F44-4036-B0FC-A7D7A7284A95}" destId="{B3A56074-1C9F-479D-9AC7-5FB2F876BF94}" srcOrd="0" destOrd="0" presId="urn:microsoft.com/office/officeart/2005/8/layout/hierarchy2"/>
    <dgm:cxn modelId="{8977EB7F-EC0E-4C67-A903-E1AEC33457E6}" srcId="{0B92170B-FAEE-4F08-A2AF-BFFBC3B52D3B}" destId="{4D095ABD-EB98-490C-9A14-BF738F1D0942}" srcOrd="1" destOrd="0" parTransId="{DA4C17A9-4885-4108-B28B-68F3FB2FC922}" sibTransId="{426B25FC-47B3-4357-A9DA-A5454948E0AF}"/>
    <dgm:cxn modelId="{C51B3AEF-A599-4413-B0C9-A74BF3E83736}" type="presOf" srcId="{9A571E3B-6C3F-4046-8571-4702B1BAFB5F}" destId="{23DAAECB-2D8D-40C8-8E26-0B9052917D1F}" srcOrd="1" destOrd="0" presId="urn:microsoft.com/office/officeart/2005/8/layout/hierarchy2"/>
    <dgm:cxn modelId="{1C37E3F1-7C2E-43CE-A860-8B03257D347A}" type="presOf" srcId="{328F3076-3CCA-410C-B2BE-F66E2C035361}" destId="{A4C8CE31-CE61-4AD9-A6A7-4210283466CB}" srcOrd="0" destOrd="0" presId="urn:microsoft.com/office/officeart/2005/8/layout/hierarchy2"/>
    <dgm:cxn modelId="{786A9003-B6FD-4B73-89E3-156AE2F234B1}" type="presOf" srcId="{47C23E8F-8EB6-48A8-9FF1-727AA6AE2156}" destId="{B7493432-3CE6-4F69-ABEF-0C01FEB4FED1}" srcOrd="1" destOrd="0" presId="urn:microsoft.com/office/officeart/2005/8/layout/hierarchy2"/>
    <dgm:cxn modelId="{A386BE42-14D7-406E-B662-AE18F3785D79}" type="presOf" srcId="{B620DB81-7A8C-4644-A5B6-ED97A67C3A81}" destId="{58D5032A-B77A-4E8E-A4BB-F41A577FEB70}" srcOrd="1" destOrd="0" presId="urn:microsoft.com/office/officeart/2005/8/layout/hierarchy2"/>
    <dgm:cxn modelId="{6794B139-C0E0-4C90-BC4C-2C16355EA09B}" type="presOf" srcId="{29B151F0-5411-48D9-9FA1-C508814F2089}" destId="{EA60A484-39CF-4355-A939-A1FDDA186545}" srcOrd="0" destOrd="0" presId="urn:microsoft.com/office/officeart/2005/8/layout/hierarchy2"/>
    <dgm:cxn modelId="{24B77262-2AC9-4940-81BF-460C65C0E1E7}" type="presOf" srcId="{C2E89E12-3F6C-483D-8B33-52B634EE55DF}" destId="{5D55B89A-E3CA-42D4-AA52-4706EB753D24}" srcOrd="1" destOrd="0" presId="urn:microsoft.com/office/officeart/2005/8/layout/hierarchy2"/>
    <dgm:cxn modelId="{C6AA5878-BE4D-4241-97EB-8E31F4BF6353}" type="presOf" srcId="{9DAC07CD-BB73-4C41-88C6-4E4C547A6DF8}" destId="{B37303E4-197C-4C9B-83AE-75EA146F956B}" srcOrd="0" destOrd="0" presId="urn:microsoft.com/office/officeart/2005/8/layout/hierarchy2"/>
    <dgm:cxn modelId="{BEC5365D-3A59-4309-B85B-56759B1451B3}" type="presOf" srcId="{99BC0CB0-C354-4E66-B193-17339F855293}" destId="{CECA7FB7-A8D2-408D-A24E-AD7DB41D8281}" srcOrd="1" destOrd="0" presId="urn:microsoft.com/office/officeart/2005/8/layout/hierarchy2"/>
    <dgm:cxn modelId="{708F5B21-F2B5-4860-A588-3F7E4B02A446}" type="presOf" srcId="{9474A920-B18E-435E-AE48-C929B0CAC148}" destId="{67A92D68-F4DE-4D71-9FBF-3BA138709785}" srcOrd="0" destOrd="0" presId="urn:microsoft.com/office/officeart/2005/8/layout/hierarchy2"/>
    <dgm:cxn modelId="{F175C7DD-627E-41AD-B42F-36DB977F146A}" type="presOf" srcId="{A86F1A20-F1F3-4E9B-BF72-1AFEEAEC6D73}" destId="{8F624B45-CEA0-4A7B-9547-D74B70B4F6E1}" srcOrd="1" destOrd="0" presId="urn:microsoft.com/office/officeart/2005/8/layout/hierarchy2"/>
    <dgm:cxn modelId="{A3B06110-7D1B-4B48-B69A-CA621C3FC461}" type="presOf" srcId="{9A3E1BA5-C3D9-4DEE-B2F4-948767D15EF5}" destId="{F4FD05F1-F48A-4E72-8DAB-45B1D6D383D2}" srcOrd="1" destOrd="0" presId="urn:microsoft.com/office/officeart/2005/8/layout/hierarchy2"/>
    <dgm:cxn modelId="{D16BAFC8-FD6C-48F3-8220-1AB0F1E0488E}" type="presOf" srcId="{E49BE150-A57A-4B56-8806-139B3017807E}" destId="{C3B24092-1A8B-4C67-B1FA-EA26A085D688}" srcOrd="0" destOrd="0" presId="urn:microsoft.com/office/officeart/2005/8/layout/hierarchy2"/>
    <dgm:cxn modelId="{B50CF107-F1EA-40F5-8BB2-743ADD129FEB}" srcId="{DC565466-D444-4FE6-A68E-21AC5EB129D3}" destId="{B523469F-0B88-4753-9327-F0FB0EC5F9D2}" srcOrd="0" destOrd="0" parTransId="{ACC49823-6863-4354-A31A-A61454BC7C49}" sibTransId="{84405ED2-63AD-4FE8-AA60-95EDECB9228D}"/>
    <dgm:cxn modelId="{D6415631-E021-4271-94C4-7147DFC35065}" type="presOf" srcId="{C2E89E12-3F6C-483D-8B33-52B634EE55DF}" destId="{3BD17DA4-00A3-4541-A41E-3169789F60C8}" srcOrd="0" destOrd="0" presId="urn:microsoft.com/office/officeart/2005/8/layout/hierarchy2"/>
    <dgm:cxn modelId="{21C16689-9AFF-48B1-8949-AFB556BC1FB5}" srcId="{0B92170B-FAEE-4F08-A2AF-BFFBC3B52D3B}" destId="{D36F25D4-8FFB-4ACD-9781-990A1E95D0AD}" srcOrd="2" destOrd="0" parTransId="{49342E08-4F44-4036-B0FC-A7D7A7284A95}" sibTransId="{C7F3254E-2AD5-422A-87D3-56F60DBE88E4}"/>
    <dgm:cxn modelId="{351D2877-B184-4E2C-AB42-5EF96D4555F2}" srcId="{50F8DFFC-9C12-498D-8414-F9A9937F5642}" destId="{0F71D635-1DA1-4096-8ADE-F321BA5D9973}" srcOrd="1" destOrd="0" parTransId="{99BC0CB0-C354-4E66-B193-17339F855293}" sibTransId="{F2432D9F-3045-4226-BA5E-5677CBD0BB1C}"/>
    <dgm:cxn modelId="{A082E465-2D85-49FE-AFBA-054E845BDD1B}" srcId="{0B92170B-FAEE-4F08-A2AF-BFFBC3B52D3B}" destId="{7F69836F-1090-4BAB-ACA8-686DB5DD4022}" srcOrd="3" destOrd="0" parTransId="{DAF724F6-6197-4074-B68F-62B5D8520C43}" sibTransId="{0DC90F41-BCA1-4A4C-82D1-F0385D31EA1B}"/>
    <dgm:cxn modelId="{668080B0-1DB4-4938-8885-23396BA37B1B}" srcId="{D36F25D4-8FFB-4ACD-9781-990A1E95D0AD}" destId="{61528E85-E3BE-47EC-BDB5-23351C4E0E4A}" srcOrd="2" destOrd="0" parTransId="{E49BE150-A57A-4B56-8806-139B3017807E}" sibTransId="{1B925224-16B5-4ABA-8AD1-56737823FAC2}"/>
    <dgm:cxn modelId="{D77F7ECA-948C-4F21-8136-3AF648517960}" type="presOf" srcId="{B523469F-0B88-4753-9327-F0FB0EC5F9D2}" destId="{B5FEF77C-63F0-441E-A04D-CFEED0FA2511}" srcOrd="0" destOrd="0" presId="urn:microsoft.com/office/officeart/2005/8/layout/hierarchy2"/>
    <dgm:cxn modelId="{0F6B2248-7523-43E5-A0EB-4D08F5D648BB}" type="presOf" srcId="{D1D4098F-9121-466B-88D4-09DEDB9FF10A}" destId="{6447C02E-C661-4735-AA30-B7959CAE1D52}" srcOrd="0" destOrd="0" presId="urn:microsoft.com/office/officeart/2005/8/layout/hierarchy2"/>
    <dgm:cxn modelId="{A094D907-6A1D-4715-AC93-0B5F8A306257}" type="presOf" srcId="{DC565466-D444-4FE6-A68E-21AC5EB129D3}" destId="{2505B294-9CCD-4AC8-954C-7F4707359DF0}" srcOrd="0" destOrd="0" presId="urn:microsoft.com/office/officeart/2005/8/layout/hierarchy2"/>
    <dgm:cxn modelId="{A6FB17D0-4F5F-4176-947A-61FA6AEC0DDD}" type="presOf" srcId="{0F71D635-1DA1-4096-8ADE-F321BA5D9973}" destId="{39793F34-B90E-4222-9F32-2C201A4F7F7B}" srcOrd="0" destOrd="0" presId="urn:microsoft.com/office/officeart/2005/8/layout/hierarchy2"/>
    <dgm:cxn modelId="{16227192-A515-40C0-8496-37AB2C99EB04}" type="presOf" srcId="{B620DB81-7A8C-4644-A5B6-ED97A67C3A81}" destId="{3AD214AB-AC01-423F-9D3A-E84D56DCA1F5}" srcOrd="0" destOrd="0" presId="urn:microsoft.com/office/officeart/2005/8/layout/hierarchy2"/>
    <dgm:cxn modelId="{C5B7E4BC-0360-4082-8A78-0151CB6F8FE8}" srcId="{B523469F-0B88-4753-9327-F0FB0EC5F9D2}" destId="{D2C527E8-45AC-4F08-BE50-FB6C97822B04}" srcOrd="0" destOrd="0" parTransId="{C2E89E12-3F6C-483D-8B33-52B634EE55DF}" sibTransId="{B208EAE4-EDE0-4FBB-9D76-3D3F9A16F58D}"/>
    <dgm:cxn modelId="{C75AC946-74DD-4D0F-A988-0A02D7543BD3}" type="presOf" srcId="{D1D4098F-9121-466B-88D4-09DEDB9FF10A}" destId="{D908F48E-C826-4FB4-805E-46834AE35E28}" srcOrd="1" destOrd="0" presId="urn:microsoft.com/office/officeart/2005/8/layout/hierarchy2"/>
    <dgm:cxn modelId="{11A7EB9B-3866-4F41-8191-99745FE185E9}" type="presOf" srcId="{2D7DD998-54CA-49BE-B548-41B8F53B47C5}" destId="{E93C572E-EFEB-4275-B16F-5A67FEE06367}" srcOrd="0" destOrd="0" presId="urn:microsoft.com/office/officeart/2005/8/layout/hierarchy2"/>
    <dgm:cxn modelId="{569E681E-1432-4939-B7D8-DE872E072D44}" type="presOf" srcId="{208DD11C-A4A0-4DE3-9172-E509CD1099DF}" destId="{478EFC86-FB88-4729-B9AA-392715364AD6}" srcOrd="0" destOrd="0" presId="urn:microsoft.com/office/officeart/2005/8/layout/hierarchy2"/>
    <dgm:cxn modelId="{2D6BA974-4CE7-44D8-B2C7-191ADB387178}" srcId="{D36F25D4-8FFB-4ACD-9781-990A1E95D0AD}" destId="{9DAC07CD-BB73-4C41-88C6-4E4C547A6DF8}" srcOrd="5" destOrd="0" parTransId="{6397BAE7-25F4-492E-823F-119DFC0BEB06}" sibTransId="{3FDC33FC-99A7-4AEA-A493-E45188CE704F}"/>
    <dgm:cxn modelId="{F1BC08BC-45AA-4AE9-B9F7-7D701251DC2E}" type="presOf" srcId="{0A664020-C98C-4C02-B713-D006C78DC1C8}" destId="{AEC80206-BCBE-4DCA-842F-242B7B0100AD}" srcOrd="1" destOrd="0" presId="urn:microsoft.com/office/officeart/2005/8/layout/hierarchy2"/>
    <dgm:cxn modelId="{37431480-D753-42A6-AB3E-90ACE67D681C}" type="presOf" srcId="{6397BAE7-25F4-492E-823F-119DFC0BEB06}" destId="{A0F6269B-A73B-492F-BE64-23678C0C624B}" srcOrd="0" destOrd="0" presId="urn:microsoft.com/office/officeart/2005/8/layout/hierarchy2"/>
    <dgm:cxn modelId="{2899F13F-D384-478D-8D1C-A8B2D2994F9C}" type="presOf" srcId="{0B92170B-FAEE-4F08-A2AF-BFFBC3B52D3B}" destId="{F213AA2A-0F69-4F7E-B830-A7D104F16C4C}" srcOrd="0" destOrd="0" presId="urn:microsoft.com/office/officeart/2005/8/layout/hierarchy2"/>
    <dgm:cxn modelId="{8901E950-C827-4192-B62E-B212A1C1F0D6}" type="presOf" srcId="{6397BAE7-25F4-492E-823F-119DFC0BEB06}" destId="{996AB853-DFA6-43BF-8A52-31D1974D9EBA}" srcOrd="1" destOrd="0" presId="urn:microsoft.com/office/officeart/2005/8/layout/hierarchy2"/>
    <dgm:cxn modelId="{796D2A29-3651-430D-BC95-5FEA6FD3C221}" srcId="{D36F25D4-8FFB-4ACD-9781-990A1E95D0AD}" destId="{D21DC406-859A-4301-9843-8D511BEE5742}" srcOrd="0" destOrd="0" parTransId="{B620DB81-7A8C-4644-A5B6-ED97A67C3A81}" sibTransId="{C7788F36-663B-4CC7-9159-703DD339D916}"/>
    <dgm:cxn modelId="{766E38FF-D82F-4D20-8613-0A4D9F373D5F}" type="presParOf" srcId="{2505B294-9CCD-4AC8-954C-7F4707359DF0}" destId="{5D77EE25-6C84-4C78-8BAD-34CC1DA884B4}" srcOrd="0" destOrd="0" presId="urn:microsoft.com/office/officeart/2005/8/layout/hierarchy2"/>
    <dgm:cxn modelId="{6644B454-EB27-47F5-A0AF-0F6EFB103187}" type="presParOf" srcId="{5D77EE25-6C84-4C78-8BAD-34CC1DA884B4}" destId="{B5FEF77C-63F0-441E-A04D-CFEED0FA2511}" srcOrd="0" destOrd="0" presId="urn:microsoft.com/office/officeart/2005/8/layout/hierarchy2"/>
    <dgm:cxn modelId="{06D41983-C5B2-4EA3-948D-53769EA177B6}" type="presParOf" srcId="{5D77EE25-6C84-4C78-8BAD-34CC1DA884B4}" destId="{7C36C477-3128-4AFA-8693-2EDED23871E5}" srcOrd="1" destOrd="0" presId="urn:microsoft.com/office/officeart/2005/8/layout/hierarchy2"/>
    <dgm:cxn modelId="{183D94D7-B2A3-41A4-B6A9-DCFACA7D752B}" type="presParOf" srcId="{7C36C477-3128-4AFA-8693-2EDED23871E5}" destId="{3BD17DA4-00A3-4541-A41E-3169789F60C8}" srcOrd="0" destOrd="0" presId="urn:microsoft.com/office/officeart/2005/8/layout/hierarchy2"/>
    <dgm:cxn modelId="{2123137A-EB00-49A0-AE6E-BAB35788C6B7}" type="presParOf" srcId="{3BD17DA4-00A3-4541-A41E-3169789F60C8}" destId="{5D55B89A-E3CA-42D4-AA52-4706EB753D24}" srcOrd="0" destOrd="0" presId="urn:microsoft.com/office/officeart/2005/8/layout/hierarchy2"/>
    <dgm:cxn modelId="{F5319116-BD3A-4877-B1A2-AE86BB593802}" type="presParOf" srcId="{7C36C477-3128-4AFA-8693-2EDED23871E5}" destId="{269514AD-63E8-47FF-88EE-B06220B83649}" srcOrd="1" destOrd="0" presId="urn:microsoft.com/office/officeart/2005/8/layout/hierarchy2"/>
    <dgm:cxn modelId="{580FD010-970F-45C2-BCE3-78E84DF7E8A5}" type="presParOf" srcId="{269514AD-63E8-47FF-88EE-B06220B83649}" destId="{183E0665-7115-414E-B0FA-85AA7AA46E17}" srcOrd="0" destOrd="0" presId="urn:microsoft.com/office/officeart/2005/8/layout/hierarchy2"/>
    <dgm:cxn modelId="{6B4F1635-27BD-488F-A213-736513A6143E}" type="presParOf" srcId="{269514AD-63E8-47FF-88EE-B06220B83649}" destId="{233810D1-377B-424B-99D1-2CC970BE48AA}" srcOrd="1" destOrd="0" presId="urn:microsoft.com/office/officeart/2005/8/layout/hierarchy2"/>
    <dgm:cxn modelId="{D81F9B4B-B331-4654-9DE2-07D2F0875CDD}" type="presParOf" srcId="{7C36C477-3128-4AFA-8693-2EDED23871E5}" destId="{579E6E49-E2C8-46BF-85DF-B2FC3E70B532}" srcOrd="2" destOrd="0" presId="urn:microsoft.com/office/officeart/2005/8/layout/hierarchy2"/>
    <dgm:cxn modelId="{3168FFE1-ABC0-4279-A08A-CEDC24BDC4C2}" type="presParOf" srcId="{579E6E49-E2C8-46BF-85DF-B2FC3E70B532}" destId="{764C0A0F-4D6A-41C5-ADB0-BF448587ED2D}" srcOrd="0" destOrd="0" presId="urn:microsoft.com/office/officeart/2005/8/layout/hierarchy2"/>
    <dgm:cxn modelId="{F89B378C-3838-40EB-92A2-A763151B1B44}" type="presParOf" srcId="{7C36C477-3128-4AFA-8693-2EDED23871E5}" destId="{CA772D82-AE10-4239-9FD3-EB56375EB3D2}" srcOrd="3" destOrd="0" presId="urn:microsoft.com/office/officeart/2005/8/layout/hierarchy2"/>
    <dgm:cxn modelId="{34740B5C-422E-4262-B790-19FC77676E12}" type="presParOf" srcId="{CA772D82-AE10-4239-9FD3-EB56375EB3D2}" destId="{A03E61EA-0807-4B27-AE5B-E640CBE68AC2}" srcOrd="0" destOrd="0" presId="urn:microsoft.com/office/officeart/2005/8/layout/hierarchy2"/>
    <dgm:cxn modelId="{77B8E06D-51FB-4980-85D3-13B9D19B4B94}" type="presParOf" srcId="{CA772D82-AE10-4239-9FD3-EB56375EB3D2}" destId="{28E02FE1-BBCB-4A85-8BF7-65081100D035}" srcOrd="1" destOrd="0" presId="urn:microsoft.com/office/officeart/2005/8/layout/hierarchy2"/>
    <dgm:cxn modelId="{FB88FF27-215A-4D77-B70A-EE3D421E4524}" type="presParOf" srcId="{7C36C477-3128-4AFA-8693-2EDED23871E5}" destId="{A83486F6-431F-4E5F-B090-BD521C6C59E6}" srcOrd="4" destOrd="0" presId="urn:microsoft.com/office/officeart/2005/8/layout/hierarchy2"/>
    <dgm:cxn modelId="{45731309-DF01-4812-8779-E1F3AEB749B8}" type="presParOf" srcId="{A83486F6-431F-4E5F-B090-BD521C6C59E6}" destId="{08BA2826-B849-4256-A174-59479E67DC53}" srcOrd="0" destOrd="0" presId="urn:microsoft.com/office/officeart/2005/8/layout/hierarchy2"/>
    <dgm:cxn modelId="{F83964EC-52F4-4A96-8516-0AADEA550D49}" type="presParOf" srcId="{7C36C477-3128-4AFA-8693-2EDED23871E5}" destId="{63997049-25D8-450F-B3E0-9970327937A2}" srcOrd="5" destOrd="0" presId="urn:microsoft.com/office/officeart/2005/8/layout/hierarchy2"/>
    <dgm:cxn modelId="{587AEF59-4271-4AC4-8F82-0AD3C886C0A2}" type="presParOf" srcId="{63997049-25D8-450F-B3E0-9970327937A2}" destId="{F8643744-4A12-4707-9466-D7C714EAB6A2}" srcOrd="0" destOrd="0" presId="urn:microsoft.com/office/officeart/2005/8/layout/hierarchy2"/>
    <dgm:cxn modelId="{BEED6153-9BC2-4AA1-BD7E-B520EDC5BFA5}" type="presParOf" srcId="{63997049-25D8-450F-B3E0-9970327937A2}" destId="{8087F439-AC98-4750-B59D-001487D0E873}" srcOrd="1" destOrd="0" presId="urn:microsoft.com/office/officeart/2005/8/layout/hierarchy2"/>
    <dgm:cxn modelId="{38B6E681-D78F-4F5B-BE02-83C9E1C6CE07}" type="presParOf" srcId="{7C36C477-3128-4AFA-8693-2EDED23871E5}" destId="{001E4CE3-29F9-4971-986E-B144EDDF9995}" srcOrd="6" destOrd="0" presId="urn:microsoft.com/office/officeart/2005/8/layout/hierarchy2"/>
    <dgm:cxn modelId="{C5348D8C-4F67-4894-884D-22AB341A8E7B}" type="presParOf" srcId="{001E4CE3-29F9-4971-986E-B144EDDF9995}" destId="{028F9C3F-79F9-4217-83E6-D868AF1412DF}" srcOrd="0" destOrd="0" presId="urn:microsoft.com/office/officeart/2005/8/layout/hierarchy2"/>
    <dgm:cxn modelId="{90FFC66F-5CF3-4DF1-A6C4-CBFCCF80A1E8}" type="presParOf" srcId="{7C36C477-3128-4AFA-8693-2EDED23871E5}" destId="{4EE27E17-A8E2-490B-B621-41A08EF1C3DE}" srcOrd="7" destOrd="0" presId="urn:microsoft.com/office/officeart/2005/8/layout/hierarchy2"/>
    <dgm:cxn modelId="{C47A179E-9CCE-4F30-BF6D-9ABAF5BAF8B6}" type="presParOf" srcId="{4EE27E17-A8E2-490B-B621-41A08EF1C3DE}" destId="{C6268E35-8FDD-44DD-B695-3BA3ED93EB31}" srcOrd="0" destOrd="0" presId="urn:microsoft.com/office/officeart/2005/8/layout/hierarchy2"/>
    <dgm:cxn modelId="{8185D175-EA4D-4A3E-AF2E-D8F5C118D02A}" type="presParOf" srcId="{4EE27E17-A8E2-490B-B621-41A08EF1C3DE}" destId="{084864E4-3795-41CC-8675-D03D14686020}" srcOrd="1" destOrd="0" presId="urn:microsoft.com/office/officeart/2005/8/layout/hierarchy2"/>
    <dgm:cxn modelId="{83C275C8-CD30-4C4E-B9FC-0FB891EBEF0B}" type="presParOf" srcId="{084864E4-3795-41CC-8675-D03D14686020}" destId="{6447C02E-C661-4735-AA30-B7959CAE1D52}" srcOrd="0" destOrd="0" presId="urn:microsoft.com/office/officeart/2005/8/layout/hierarchy2"/>
    <dgm:cxn modelId="{14FCFBF3-ABFC-4DBD-B1C4-DFDB6608CBE7}" type="presParOf" srcId="{6447C02E-C661-4735-AA30-B7959CAE1D52}" destId="{D908F48E-C826-4FB4-805E-46834AE35E28}" srcOrd="0" destOrd="0" presId="urn:microsoft.com/office/officeart/2005/8/layout/hierarchy2"/>
    <dgm:cxn modelId="{5AA31663-2062-479F-BD6C-06C3E134A72C}" type="presParOf" srcId="{084864E4-3795-41CC-8675-D03D14686020}" destId="{88FB2109-17D5-43E4-8147-DB2AC4FF0160}" srcOrd="1" destOrd="0" presId="urn:microsoft.com/office/officeart/2005/8/layout/hierarchy2"/>
    <dgm:cxn modelId="{19A33C6C-B86E-418C-98CA-C5CAC5D905E9}" type="presParOf" srcId="{88FB2109-17D5-43E4-8147-DB2AC4FF0160}" destId="{1E556E98-886B-4592-9F77-35B82DAEC3D1}" srcOrd="0" destOrd="0" presId="urn:microsoft.com/office/officeart/2005/8/layout/hierarchy2"/>
    <dgm:cxn modelId="{87884B1B-639C-4BCD-A64E-23AB05127EE7}" type="presParOf" srcId="{88FB2109-17D5-43E4-8147-DB2AC4FF0160}" destId="{66B979C4-F7E2-41AC-AE24-812C132E7457}" srcOrd="1" destOrd="0" presId="urn:microsoft.com/office/officeart/2005/8/layout/hierarchy2"/>
    <dgm:cxn modelId="{0BAA2C6B-6C02-44F4-AEEB-7A94852A961B}" type="presParOf" srcId="{66B979C4-F7E2-41AC-AE24-812C132E7457}" destId="{C22C9990-9104-4487-8A8E-23F1DBED0496}" srcOrd="0" destOrd="0" presId="urn:microsoft.com/office/officeart/2005/8/layout/hierarchy2"/>
    <dgm:cxn modelId="{8D8452A0-9127-4A06-B562-07B7933CCC84}" type="presParOf" srcId="{C22C9990-9104-4487-8A8E-23F1DBED0496}" destId="{23DAAECB-2D8D-40C8-8E26-0B9052917D1F}" srcOrd="0" destOrd="0" presId="urn:microsoft.com/office/officeart/2005/8/layout/hierarchy2"/>
    <dgm:cxn modelId="{AD4162F7-025A-4B12-B60A-8F8EC1690812}" type="presParOf" srcId="{66B979C4-F7E2-41AC-AE24-812C132E7457}" destId="{1DE0272B-02FA-47C1-AFE5-AA61F1A718BC}" srcOrd="1" destOrd="0" presId="urn:microsoft.com/office/officeart/2005/8/layout/hierarchy2"/>
    <dgm:cxn modelId="{F2F07C30-B835-427C-8C38-ACAD7F382B19}" type="presParOf" srcId="{1DE0272B-02FA-47C1-AFE5-AA61F1A718BC}" destId="{96C168AD-C1A2-4994-B431-6D0081C6024B}" srcOrd="0" destOrd="0" presId="urn:microsoft.com/office/officeart/2005/8/layout/hierarchy2"/>
    <dgm:cxn modelId="{998FC56F-C321-489F-AC4B-614E0BD88B7F}" type="presParOf" srcId="{1DE0272B-02FA-47C1-AFE5-AA61F1A718BC}" destId="{0DE1D61F-A09C-4E69-B87F-4ABF8663964E}" srcOrd="1" destOrd="0" presId="urn:microsoft.com/office/officeart/2005/8/layout/hierarchy2"/>
    <dgm:cxn modelId="{A37BD923-DD91-4A0E-908F-9CE4D53B1C9D}" type="presParOf" srcId="{66B979C4-F7E2-41AC-AE24-812C132E7457}" destId="{60785798-2A83-4897-991D-A2AFC71BF3BB}" srcOrd="2" destOrd="0" presId="urn:microsoft.com/office/officeart/2005/8/layout/hierarchy2"/>
    <dgm:cxn modelId="{99E8AB02-33D3-4EAA-B01F-7836DA0721A0}" type="presParOf" srcId="{60785798-2A83-4897-991D-A2AFC71BF3BB}" destId="{CECA7FB7-A8D2-408D-A24E-AD7DB41D8281}" srcOrd="0" destOrd="0" presId="urn:microsoft.com/office/officeart/2005/8/layout/hierarchy2"/>
    <dgm:cxn modelId="{015F76AF-F1D7-4738-85D7-B09B66FA9314}" type="presParOf" srcId="{66B979C4-F7E2-41AC-AE24-812C132E7457}" destId="{4BC4301E-348D-4435-913E-A4BAADD172CE}" srcOrd="3" destOrd="0" presId="urn:microsoft.com/office/officeart/2005/8/layout/hierarchy2"/>
    <dgm:cxn modelId="{273CECF3-C5E6-4094-9232-C2A44D9D36EF}" type="presParOf" srcId="{4BC4301E-348D-4435-913E-A4BAADD172CE}" destId="{39793F34-B90E-4222-9F32-2C201A4F7F7B}" srcOrd="0" destOrd="0" presId="urn:microsoft.com/office/officeart/2005/8/layout/hierarchy2"/>
    <dgm:cxn modelId="{C7AB44D3-2950-4654-BFCA-ED4BCE9D28E7}" type="presParOf" srcId="{4BC4301E-348D-4435-913E-A4BAADD172CE}" destId="{B4F1CD19-DF75-48C4-978D-7B6EF204E8BC}" srcOrd="1" destOrd="0" presId="urn:microsoft.com/office/officeart/2005/8/layout/hierarchy2"/>
    <dgm:cxn modelId="{C481ACC1-369C-4F40-89F3-9BC15310CB94}" type="presParOf" srcId="{66B979C4-F7E2-41AC-AE24-812C132E7457}" destId="{5E706D92-B327-4548-B369-E999D61A74F0}" srcOrd="4" destOrd="0" presId="urn:microsoft.com/office/officeart/2005/8/layout/hierarchy2"/>
    <dgm:cxn modelId="{93ED8A3A-E957-4CA0-85BB-E46A8ACFFC0E}" type="presParOf" srcId="{5E706D92-B327-4548-B369-E999D61A74F0}" destId="{A7555201-3690-4493-AF0D-3177A58B8E08}" srcOrd="0" destOrd="0" presId="urn:microsoft.com/office/officeart/2005/8/layout/hierarchy2"/>
    <dgm:cxn modelId="{CAF66544-FFB6-406F-8899-9DFF6187077E}" type="presParOf" srcId="{66B979C4-F7E2-41AC-AE24-812C132E7457}" destId="{26E90635-C795-4CD5-8DED-26E7C94C4F34}" srcOrd="5" destOrd="0" presId="urn:microsoft.com/office/officeart/2005/8/layout/hierarchy2"/>
    <dgm:cxn modelId="{0B906124-F651-4054-BF98-0787EE9FD07E}" type="presParOf" srcId="{26E90635-C795-4CD5-8DED-26E7C94C4F34}" destId="{5BF57179-F749-4F7A-BC28-2702800AACEA}" srcOrd="0" destOrd="0" presId="urn:microsoft.com/office/officeart/2005/8/layout/hierarchy2"/>
    <dgm:cxn modelId="{E005B8D2-D330-4C1A-9DBA-786BB0D3BE4D}" type="presParOf" srcId="{26E90635-C795-4CD5-8DED-26E7C94C4F34}" destId="{B76B6AFA-ABB3-404D-98B0-DCEBB626E9D1}" srcOrd="1" destOrd="0" presId="urn:microsoft.com/office/officeart/2005/8/layout/hierarchy2"/>
    <dgm:cxn modelId="{8C165618-C676-45E7-9620-40D79883A57E}" type="presParOf" srcId="{66B979C4-F7E2-41AC-AE24-812C132E7457}" destId="{82DAF0C9-0FF7-44A5-B766-045C29497A7A}" srcOrd="6" destOrd="0" presId="urn:microsoft.com/office/officeart/2005/8/layout/hierarchy2"/>
    <dgm:cxn modelId="{AF6ED297-320B-4D7F-B3E3-7D4B38061E7E}" type="presParOf" srcId="{82DAF0C9-0FF7-44A5-B766-045C29497A7A}" destId="{8F624B45-CEA0-4A7B-9547-D74B70B4F6E1}" srcOrd="0" destOrd="0" presId="urn:microsoft.com/office/officeart/2005/8/layout/hierarchy2"/>
    <dgm:cxn modelId="{ECE5C2C4-6E96-4109-BFB6-95B19DF4A039}" type="presParOf" srcId="{66B979C4-F7E2-41AC-AE24-812C132E7457}" destId="{7C3F790C-8290-408A-9229-AB6945373818}" srcOrd="7" destOrd="0" presId="urn:microsoft.com/office/officeart/2005/8/layout/hierarchy2"/>
    <dgm:cxn modelId="{8C9E3117-B08D-4B86-B366-69A917204C93}" type="presParOf" srcId="{7C3F790C-8290-408A-9229-AB6945373818}" destId="{478EFC86-FB88-4729-B9AA-392715364AD6}" srcOrd="0" destOrd="0" presId="urn:microsoft.com/office/officeart/2005/8/layout/hierarchy2"/>
    <dgm:cxn modelId="{FB0B8EF5-AE5A-44F0-B6B9-EF9BA4D97B73}" type="presParOf" srcId="{7C3F790C-8290-408A-9229-AB6945373818}" destId="{8AA28D2E-224C-46AC-80F7-B53F3AB95C26}" srcOrd="1" destOrd="0" presId="urn:microsoft.com/office/officeart/2005/8/layout/hierarchy2"/>
    <dgm:cxn modelId="{4F617DF6-0264-46DC-A011-134276E3FC04}" type="presParOf" srcId="{66B979C4-F7E2-41AC-AE24-812C132E7457}" destId="{32EF6FC7-95CA-4279-A9B1-22D3C6937B56}" srcOrd="8" destOrd="0" presId="urn:microsoft.com/office/officeart/2005/8/layout/hierarchy2"/>
    <dgm:cxn modelId="{455EC922-54A0-4BCE-A04E-48BCC495F721}" type="presParOf" srcId="{32EF6FC7-95CA-4279-A9B1-22D3C6937B56}" destId="{B7493432-3CE6-4F69-ABEF-0C01FEB4FED1}" srcOrd="0" destOrd="0" presId="urn:microsoft.com/office/officeart/2005/8/layout/hierarchy2"/>
    <dgm:cxn modelId="{1CE9BAB8-6BC9-4BA0-8D34-438FC7AA7884}" type="presParOf" srcId="{66B979C4-F7E2-41AC-AE24-812C132E7457}" destId="{5657B2FF-5057-4617-B9F1-E9F691758F36}" srcOrd="9" destOrd="0" presId="urn:microsoft.com/office/officeart/2005/8/layout/hierarchy2"/>
    <dgm:cxn modelId="{30BF27E8-4458-45D4-A992-4A480AC7025C}" type="presParOf" srcId="{5657B2FF-5057-4617-B9F1-E9F691758F36}" destId="{22C18BDE-FC8D-4305-9D20-630835603E93}" srcOrd="0" destOrd="0" presId="urn:microsoft.com/office/officeart/2005/8/layout/hierarchy2"/>
    <dgm:cxn modelId="{79E90761-2A84-4DE3-9A74-EB0A4FED4ED8}" type="presParOf" srcId="{5657B2FF-5057-4617-B9F1-E9F691758F36}" destId="{3564A12D-3E12-4A76-A24E-65926C8FEA41}" srcOrd="1" destOrd="0" presId="urn:microsoft.com/office/officeart/2005/8/layout/hierarchy2"/>
    <dgm:cxn modelId="{79F6CD72-DF5A-48CB-BF5E-54D1D325378B}" type="presParOf" srcId="{66B979C4-F7E2-41AC-AE24-812C132E7457}" destId="{A4C8CE31-CE61-4AD9-A6A7-4210283466CB}" srcOrd="10" destOrd="0" presId="urn:microsoft.com/office/officeart/2005/8/layout/hierarchy2"/>
    <dgm:cxn modelId="{61076063-7C11-4B2D-8789-A59816B5ED85}" type="presParOf" srcId="{A4C8CE31-CE61-4AD9-A6A7-4210283466CB}" destId="{E2DC1222-08D8-4000-99FC-1D156C574A04}" srcOrd="0" destOrd="0" presId="urn:microsoft.com/office/officeart/2005/8/layout/hierarchy2"/>
    <dgm:cxn modelId="{86CDEB0F-301D-41C7-877D-5EF63593CEF9}" type="presParOf" srcId="{66B979C4-F7E2-41AC-AE24-812C132E7457}" destId="{01E0CD44-0686-4612-A362-AAD286CAEED3}" srcOrd="11" destOrd="0" presId="urn:microsoft.com/office/officeart/2005/8/layout/hierarchy2"/>
    <dgm:cxn modelId="{973233F7-80C8-4850-ABD2-7E69DEA5B427}" type="presParOf" srcId="{01E0CD44-0686-4612-A362-AAD286CAEED3}" destId="{F213AA2A-0F69-4F7E-B830-A7D104F16C4C}" srcOrd="0" destOrd="0" presId="urn:microsoft.com/office/officeart/2005/8/layout/hierarchy2"/>
    <dgm:cxn modelId="{E1A2053D-B972-4F0A-8F1A-C4F50D78DD78}" type="presParOf" srcId="{01E0CD44-0686-4612-A362-AAD286CAEED3}" destId="{55D3574D-E0A3-4F5F-AACE-233DB808DF00}" srcOrd="1" destOrd="0" presId="urn:microsoft.com/office/officeart/2005/8/layout/hierarchy2"/>
    <dgm:cxn modelId="{A4E3D586-A3B4-4ECE-BF54-337C2BCADCEB}" type="presParOf" srcId="{55D3574D-E0A3-4F5F-AACE-233DB808DF00}" destId="{A7DA3432-6E27-4612-BEDF-F6AC856C0EC6}" srcOrd="0" destOrd="0" presId="urn:microsoft.com/office/officeart/2005/8/layout/hierarchy2"/>
    <dgm:cxn modelId="{D9E7124E-B43B-49C5-9FCD-99785581B984}" type="presParOf" srcId="{A7DA3432-6E27-4612-BEDF-F6AC856C0EC6}" destId="{8800E45D-8D0A-493D-9F64-ABE3E23E01C4}" srcOrd="0" destOrd="0" presId="urn:microsoft.com/office/officeart/2005/8/layout/hierarchy2"/>
    <dgm:cxn modelId="{FF67C92E-EA79-4E77-97F7-293774353C4D}" type="presParOf" srcId="{55D3574D-E0A3-4F5F-AACE-233DB808DF00}" destId="{B9451041-86B9-4C63-B808-D1DA30D3328F}" srcOrd="1" destOrd="0" presId="urn:microsoft.com/office/officeart/2005/8/layout/hierarchy2"/>
    <dgm:cxn modelId="{B065A9AE-DC4F-4E79-BD71-6F0AFA373661}" type="presParOf" srcId="{B9451041-86B9-4C63-B808-D1DA30D3328F}" destId="{67A92D68-F4DE-4D71-9FBF-3BA138709785}" srcOrd="0" destOrd="0" presId="urn:microsoft.com/office/officeart/2005/8/layout/hierarchy2"/>
    <dgm:cxn modelId="{EE4BF5C1-1057-4C06-89EC-05C6C5AD2730}" type="presParOf" srcId="{B9451041-86B9-4C63-B808-D1DA30D3328F}" destId="{C6F6F5F3-3B80-4A8D-A0A2-7C3638243046}" srcOrd="1" destOrd="0" presId="urn:microsoft.com/office/officeart/2005/8/layout/hierarchy2"/>
    <dgm:cxn modelId="{44B265CC-553A-42F8-9ACC-8446C6C0E3E6}" type="presParOf" srcId="{55D3574D-E0A3-4F5F-AACE-233DB808DF00}" destId="{840E122E-C846-434A-B72D-F83800579924}" srcOrd="2" destOrd="0" presId="urn:microsoft.com/office/officeart/2005/8/layout/hierarchy2"/>
    <dgm:cxn modelId="{86203CC4-DD41-47CC-BB76-A85CD3B7FB57}" type="presParOf" srcId="{840E122E-C846-434A-B72D-F83800579924}" destId="{3B5F9390-2957-471B-8373-1F75C48F02B5}" srcOrd="0" destOrd="0" presId="urn:microsoft.com/office/officeart/2005/8/layout/hierarchy2"/>
    <dgm:cxn modelId="{2C9125B2-D3C1-4692-905F-ADBD5BF743D4}" type="presParOf" srcId="{55D3574D-E0A3-4F5F-AACE-233DB808DF00}" destId="{FD026E15-5329-4F69-9B1A-AE6202F47097}" srcOrd="3" destOrd="0" presId="urn:microsoft.com/office/officeart/2005/8/layout/hierarchy2"/>
    <dgm:cxn modelId="{E3EF33E3-BCCC-4542-9E52-FA61F943D4C4}" type="presParOf" srcId="{FD026E15-5329-4F69-9B1A-AE6202F47097}" destId="{73411FE8-9CC8-48CF-B192-4FD2E0E9A856}" srcOrd="0" destOrd="0" presId="urn:microsoft.com/office/officeart/2005/8/layout/hierarchy2"/>
    <dgm:cxn modelId="{E5AA8FEC-AE59-4305-BC4C-3388DBF60724}" type="presParOf" srcId="{FD026E15-5329-4F69-9B1A-AE6202F47097}" destId="{F1AC2E4F-2558-412B-9F1A-563AE400A705}" srcOrd="1" destOrd="0" presId="urn:microsoft.com/office/officeart/2005/8/layout/hierarchy2"/>
    <dgm:cxn modelId="{85C874B7-C4E8-4FC9-BF7D-FC158F4180D4}" type="presParOf" srcId="{55D3574D-E0A3-4F5F-AACE-233DB808DF00}" destId="{B3A56074-1C9F-479D-9AC7-5FB2F876BF94}" srcOrd="4" destOrd="0" presId="urn:microsoft.com/office/officeart/2005/8/layout/hierarchy2"/>
    <dgm:cxn modelId="{BABC761C-5502-44EA-B9E5-E297F4F50EC9}" type="presParOf" srcId="{B3A56074-1C9F-479D-9AC7-5FB2F876BF94}" destId="{1CD9A974-9DDD-4F82-89FA-8F63B8E56E99}" srcOrd="0" destOrd="0" presId="urn:microsoft.com/office/officeart/2005/8/layout/hierarchy2"/>
    <dgm:cxn modelId="{26EAE167-3A07-4C40-B2B0-40523DC9C183}" type="presParOf" srcId="{55D3574D-E0A3-4F5F-AACE-233DB808DF00}" destId="{F07F6C18-5FD0-499E-937A-2011510ADF71}" srcOrd="5" destOrd="0" presId="urn:microsoft.com/office/officeart/2005/8/layout/hierarchy2"/>
    <dgm:cxn modelId="{F9CCD3B1-ACF9-4200-BDF8-95051B6C133B}" type="presParOf" srcId="{F07F6C18-5FD0-499E-937A-2011510ADF71}" destId="{9B41330D-4E2A-4BE7-A413-8625104DE5E6}" srcOrd="0" destOrd="0" presId="urn:microsoft.com/office/officeart/2005/8/layout/hierarchy2"/>
    <dgm:cxn modelId="{3C075933-1075-400B-9C04-DE089F738645}" type="presParOf" srcId="{F07F6C18-5FD0-499E-937A-2011510ADF71}" destId="{8CBBA4D2-4B16-45CC-BFE7-C3DE2CD4CC3C}" srcOrd="1" destOrd="0" presId="urn:microsoft.com/office/officeart/2005/8/layout/hierarchy2"/>
    <dgm:cxn modelId="{9BB10DF0-8BB3-4C23-BD1D-36A5C80976D3}" type="presParOf" srcId="{8CBBA4D2-4B16-45CC-BFE7-C3DE2CD4CC3C}" destId="{3AD214AB-AC01-423F-9D3A-E84D56DCA1F5}" srcOrd="0" destOrd="0" presId="urn:microsoft.com/office/officeart/2005/8/layout/hierarchy2"/>
    <dgm:cxn modelId="{258640D2-FDBF-4DD4-8F4D-2D553BE2E699}" type="presParOf" srcId="{3AD214AB-AC01-423F-9D3A-E84D56DCA1F5}" destId="{58D5032A-B77A-4E8E-A4BB-F41A577FEB70}" srcOrd="0" destOrd="0" presId="urn:microsoft.com/office/officeart/2005/8/layout/hierarchy2"/>
    <dgm:cxn modelId="{E6A3FCB2-CA7F-403C-9C32-D50D546DC06A}" type="presParOf" srcId="{8CBBA4D2-4B16-45CC-BFE7-C3DE2CD4CC3C}" destId="{77004998-20EE-4E9A-B8C2-D35831FC975F}" srcOrd="1" destOrd="0" presId="urn:microsoft.com/office/officeart/2005/8/layout/hierarchy2"/>
    <dgm:cxn modelId="{1872C1C2-227A-4B49-BC4B-627E14A9D488}" type="presParOf" srcId="{77004998-20EE-4E9A-B8C2-D35831FC975F}" destId="{53DC4C5E-720D-48D0-8CF4-56CA2FB3ABCC}" srcOrd="0" destOrd="0" presId="urn:microsoft.com/office/officeart/2005/8/layout/hierarchy2"/>
    <dgm:cxn modelId="{85420839-A7C7-4230-A641-7E6030CBC713}" type="presParOf" srcId="{77004998-20EE-4E9A-B8C2-D35831FC975F}" destId="{AE219B6B-5138-4ED2-8E8F-8F3726A03684}" srcOrd="1" destOrd="0" presId="urn:microsoft.com/office/officeart/2005/8/layout/hierarchy2"/>
    <dgm:cxn modelId="{8E09D9B6-6A76-4316-9E05-3761394A2C29}" type="presParOf" srcId="{8CBBA4D2-4B16-45CC-BFE7-C3DE2CD4CC3C}" destId="{16B8C015-D0D3-4F42-8423-0E0A41835BA2}" srcOrd="2" destOrd="0" presId="urn:microsoft.com/office/officeart/2005/8/layout/hierarchy2"/>
    <dgm:cxn modelId="{1740A46D-39F8-4AB2-974E-10DDC21D55F7}" type="presParOf" srcId="{16B8C015-D0D3-4F42-8423-0E0A41835BA2}" destId="{119B3D7C-20FC-4323-81BC-FA383998A192}" srcOrd="0" destOrd="0" presId="urn:microsoft.com/office/officeart/2005/8/layout/hierarchy2"/>
    <dgm:cxn modelId="{9D4483C4-9306-44FC-9F07-6DF373278868}" type="presParOf" srcId="{8CBBA4D2-4B16-45CC-BFE7-C3DE2CD4CC3C}" destId="{D8A98BD7-AF18-4645-BF7E-1226753CA4BD}" srcOrd="3" destOrd="0" presId="urn:microsoft.com/office/officeart/2005/8/layout/hierarchy2"/>
    <dgm:cxn modelId="{E69C18D5-9EE3-49E5-B78C-C0B8B7CD3F1A}" type="presParOf" srcId="{D8A98BD7-AF18-4645-BF7E-1226753CA4BD}" destId="{E93C572E-EFEB-4275-B16F-5A67FEE06367}" srcOrd="0" destOrd="0" presId="urn:microsoft.com/office/officeart/2005/8/layout/hierarchy2"/>
    <dgm:cxn modelId="{298AAEB6-2B9D-4A79-A164-65FDF3DE0AFF}" type="presParOf" srcId="{D8A98BD7-AF18-4645-BF7E-1226753CA4BD}" destId="{9B07FA1B-8854-453A-A168-BE8CFB9D5F0F}" srcOrd="1" destOrd="0" presId="urn:microsoft.com/office/officeart/2005/8/layout/hierarchy2"/>
    <dgm:cxn modelId="{FFFF7A5D-A864-4A01-A30B-B42BC747B587}" type="presParOf" srcId="{8CBBA4D2-4B16-45CC-BFE7-C3DE2CD4CC3C}" destId="{C3B24092-1A8B-4C67-B1FA-EA26A085D688}" srcOrd="4" destOrd="0" presId="urn:microsoft.com/office/officeart/2005/8/layout/hierarchy2"/>
    <dgm:cxn modelId="{7A01E9A6-CB2D-4290-9934-C58DAD4943BA}" type="presParOf" srcId="{C3B24092-1A8B-4C67-B1FA-EA26A085D688}" destId="{1122C69E-4BC7-4F0B-A731-348373107288}" srcOrd="0" destOrd="0" presId="urn:microsoft.com/office/officeart/2005/8/layout/hierarchy2"/>
    <dgm:cxn modelId="{EC8969D5-BF76-4BAA-B71E-CE6ED8C64F88}" type="presParOf" srcId="{8CBBA4D2-4B16-45CC-BFE7-C3DE2CD4CC3C}" destId="{84ED33B8-61FD-4A7D-84AA-ACC5C8F45608}" srcOrd="5" destOrd="0" presId="urn:microsoft.com/office/officeart/2005/8/layout/hierarchy2"/>
    <dgm:cxn modelId="{2B54C60D-9294-42DF-808A-B3BB4659266F}" type="presParOf" srcId="{84ED33B8-61FD-4A7D-84AA-ACC5C8F45608}" destId="{D6CC5641-C2D4-4420-BD85-AE3B8E140000}" srcOrd="0" destOrd="0" presId="urn:microsoft.com/office/officeart/2005/8/layout/hierarchy2"/>
    <dgm:cxn modelId="{D07BFA3F-B3D2-40E5-A589-DC1741199548}" type="presParOf" srcId="{84ED33B8-61FD-4A7D-84AA-ACC5C8F45608}" destId="{8A5619D8-D456-4831-947F-6DE283D1B924}" srcOrd="1" destOrd="0" presId="urn:microsoft.com/office/officeart/2005/8/layout/hierarchy2"/>
    <dgm:cxn modelId="{515C46D2-FC2F-46FE-89EA-133D38E8641C}" type="presParOf" srcId="{8CBBA4D2-4B16-45CC-BFE7-C3DE2CD4CC3C}" destId="{A3B3CEC4-9290-4189-B3E1-E4BEAE736159}" srcOrd="6" destOrd="0" presId="urn:microsoft.com/office/officeart/2005/8/layout/hierarchy2"/>
    <dgm:cxn modelId="{DE785D7A-BAC6-4738-9E36-682EDF00FD09}" type="presParOf" srcId="{A3B3CEC4-9290-4189-B3E1-E4BEAE736159}" destId="{F4FD05F1-F48A-4E72-8DAB-45B1D6D383D2}" srcOrd="0" destOrd="0" presId="urn:microsoft.com/office/officeart/2005/8/layout/hierarchy2"/>
    <dgm:cxn modelId="{F54FAAD3-8C48-49E4-A4A8-064EE086CA0B}" type="presParOf" srcId="{8CBBA4D2-4B16-45CC-BFE7-C3DE2CD4CC3C}" destId="{53FEAB61-83F5-47B6-BA0A-AACF413A3100}" srcOrd="7" destOrd="0" presId="urn:microsoft.com/office/officeart/2005/8/layout/hierarchy2"/>
    <dgm:cxn modelId="{E4E33192-D3F1-482F-87CC-3B08135BAFD1}" type="presParOf" srcId="{53FEAB61-83F5-47B6-BA0A-AACF413A3100}" destId="{7555692D-FDCF-4BD9-B887-C2B50C7664F6}" srcOrd="0" destOrd="0" presId="urn:microsoft.com/office/officeart/2005/8/layout/hierarchy2"/>
    <dgm:cxn modelId="{86862B73-A601-49F5-BEB1-EE9C2ACE0C6B}" type="presParOf" srcId="{53FEAB61-83F5-47B6-BA0A-AACF413A3100}" destId="{DDEDB503-858D-423B-BA5C-BD511129DFBC}" srcOrd="1" destOrd="0" presId="urn:microsoft.com/office/officeart/2005/8/layout/hierarchy2"/>
    <dgm:cxn modelId="{DE49CAA7-2223-4AE1-A83E-7C85972EDC07}" type="presParOf" srcId="{8CBBA4D2-4B16-45CC-BFE7-C3DE2CD4CC3C}" destId="{7DFBEAC8-729D-4BE0-9208-4FA1AB4EB75C}" srcOrd="8" destOrd="0" presId="urn:microsoft.com/office/officeart/2005/8/layout/hierarchy2"/>
    <dgm:cxn modelId="{2B674F20-704A-4D40-840E-8E0E7D44811E}" type="presParOf" srcId="{7DFBEAC8-729D-4BE0-9208-4FA1AB4EB75C}" destId="{AEC80206-BCBE-4DCA-842F-242B7B0100AD}" srcOrd="0" destOrd="0" presId="urn:microsoft.com/office/officeart/2005/8/layout/hierarchy2"/>
    <dgm:cxn modelId="{039A3B22-8C7D-4227-BF1C-E6B4E15DF02A}" type="presParOf" srcId="{8CBBA4D2-4B16-45CC-BFE7-C3DE2CD4CC3C}" destId="{5E3D140F-D38C-452F-BCC8-5F326866F6CD}" srcOrd="9" destOrd="0" presId="urn:microsoft.com/office/officeart/2005/8/layout/hierarchy2"/>
    <dgm:cxn modelId="{56BEB910-A615-4DA1-BC5A-58C86802A629}" type="presParOf" srcId="{5E3D140F-D38C-452F-BCC8-5F326866F6CD}" destId="{E98B6465-8949-4AC6-89A5-F40111BA2CF2}" srcOrd="0" destOrd="0" presId="urn:microsoft.com/office/officeart/2005/8/layout/hierarchy2"/>
    <dgm:cxn modelId="{9D779FD5-56B2-47D3-9EA6-420C79029E5A}" type="presParOf" srcId="{5E3D140F-D38C-452F-BCC8-5F326866F6CD}" destId="{F0D63CC1-63AD-4371-B629-AE0D87AE38EF}" srcOrd="1" destOrd="0" presId="urn:microsoft.com/office/officeart/2005/8/layout/hierarchy2"/>
    <dgm:cxn modelId="{1D32C7D7-6328-464E-9520-FAE515E15ACF}" type="presParOf" srcId="{8CBBA4D2-4B16-45CC-BFE7-C3DE2CD4CC3C}" destId="{A0F6269B-A73B-492F-BE64-23678C0C624B}" srcOrd="10" destOrd="0" presId="urn:microsoft.com/office/officeart/2005/8/layout/hierarchy2"/>
    <dgm:cxn modelId="{331C503B-7E8F-4D7F-8983-6BEC2F4DB50F}" type="presParOf" srcId="{A0F6269B-A73B-492F-BE64-23678C0C624B}" destId="{996AB853-DFA6-43BF-8A52-31D1974D9EBA}" srcOrd="0" destOrd="0" presId="urn:microsoft.com/office/officeart/2005/8/layout/hierarchy2"/>
    <dgm:cxn modelId="{88790071-E9AB-4BF9-8FE5-A6AA83F7BCB6}" type="presParOf" srcId="{8CBBA4D2-4B16-45CC-BFE7-C3DE2CD4CC3C}" destId="{BB9F95A9-28C0-493D-ACE3-DDD2B267B2A1}" srcOrd="11" destOrd="0" presId="urn:microsoft.com/office/officeart/2005/8/layout/hierarchy2"/>
    <dgm:cxn modelId="{28AD6E28-C86F-4C77-BF85-BFAED405B81D}" type="presParOf" srcId="{BB9F95A9-28C0-493D-ACE3-DDD2B267B2A1}" destId="{B37303E4-197C-4C9B-83AE-75EA146F956B}" srcOrd="0" destOrd="0" presId="urn:microsoft.com/office/officeart/2005/8/layout/hierarchy2"/>
    <dgm:cxn modelId="{79BA7529-E504-4875-B121-5C65E5E7C3CC}" type="presParOf" srcId="{BB9F95A9-28C0-493D-ACE3-DDD2B267B2A1}" destId="{48B0009C-AAEC-4D08-9C1E-8D065AE7A864}" srcOrd="1" destOrd="0" presId="urn:microsoft.com/office/officeart/2005/8/layout/hierarchy2"/>
    <dgm:cxn modelId="{FBB05903-04CD-40BD-AD92-CA9111F81D54}" type="presParOf" srcId="{55D3574D-E0A3-4F5F-AACE-233DB808DF00}" destId="{40463B01-A505-40C0-9219-F3A01A6476DC}" srcOrd="6" destOrd="0" presId="urn:microsoft.com/office/officeart/2005/8/layout/hierarchy2"/>
    <dgm:cxn modelId="{35E670AD-2965-406E-9728-A1F113B8709D}" type="presParOf" srcId="{40463B01-A505-40C0-9219-F3A01A6476DC}" destId="{C2142542-2907-45F9-917E-96C468BEA348}" srcOrd="0" destOrd="0" presId="urn:microsoft.com/office/officeart/2005/8/layout/hierarchy2"/>
    <dgm:cxn modelId="{9D3A4BCD-CE00-4D73-8BB1-F694A7F8F5DB}" type="presParOf" srcId="{55D3574D-E0A3-4F5F-AACE-233DB808DF00}" destId="{3B5DC122-45FA-411B-A28E-7E042402033D}" srcOrd="7" destOrd="0" presId="urn:microsoft.com/office/officeart/2005/8/layout/hierarchy2"/>
    <dgm:cxn modelId="{583DE4AD-1D58-45DC-9158-A93033C8C27D}" type="presParOf" srcId="{3B5DC122-45FA-411B-A28E-7E042402033D}" destId="{F874FC2A-E49C-4996-8CBE-FE1055D890B0}" srcOrd="0" destOrd="0" presId="urn:microsoft.com/office/officeart/2005/8/layout/hierarchy2"/>
    <dgm:cxn modelId="{80B268D3-1ABB-4E4E-A1A1-72D116D308FE}" type="presParOf" srcId="{3B5DC122-45FA-411B-A28E-7E042402033D}" destId="{1D67460C-EF3E-44C2-8A90-08FFE08DFED3}" srcOrd="1" destOrd="0" presId="urn:microsoft.com/office/officeart/2005/8/layout/hierarchy2"/>
    <dgm:cxn modelId="{7BA2764C-29B4-4863-BDCA-39ADB786DAA4}" type="presParOf" srcId="{084864E4-3795-41CC-8675-D03D14686020}" destId="{EA60A484-39CF-4355-A939-A1FDDA186545}" srcOrd="2" destOrd="0" presId="urn:microsoft.com/office/officeart/2005/8/layout/hierarchy2"/>
    <dgm:cxn modelId="{CD093443-46BD-4B8E-A160-9154E0449CB8}" type="presParOf" srcId="{EA60A484-39CF-4355-A939-A1FDDA186545}" destId="{1A2152E7-6024-464E-AF74-C952DCFED254}" srcOrd="0" destOrd="0" presId="urn:microsoft.com/office/officeart/2005/8/layout/hierarchy2"/>
    <dgm:cxn modelId="{4DCC6D2E-C950-471A-9EB5-0F98A3617254}" type="presParOf" srcId="{084864E4-3795-41CC-8675-D03D14686020}" destId="{7FFD9CCE-FD69-4946-A734-6021845D7D34}" srcOrd="3" destOrd="0" presId="urn:microsoft.com/office/officeart/2005/8/layout/hierarchy2"/>
    <dgm:cxn modelId="{948BE207-5724-4FB1-8286-68C3C2901D4F}" type="presParOf" srcId="{7FFD9CCE-FD69-4946-A734-6021845D7D34}" destId="{7CBA5BEF-5C61-487A-9B76-33C59477EDE8}" srcOrd="0" destOrd="0" presId="urn:microsoft.com/office/officeart/2005/8/layout/hierarchy2"/>
    <dgm:cxn modelId="{13B0C29C-24F4-4054-9395-A7FBE1D202D0}" type="presParOf" srcId="{7FFD9CCE-FD69-4946-A734-6021845D7D34}" destId="{3EF2CCE0-FF27-451E-886D-F2923C86B21F}"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s-MX" smtClean="0"/>
              <a:t>1.</a:t>
            </a:r>
            <a:endParaRPr lang="es-MX"/>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BF3E3D9-5255-4A88-8648-EB12E40719F4}" type="datetimeFigureOut">
              <a:rPr lang="es-MX" smtClean="0"/>
              <a:pPr/>
              <a:t>29/06/2018</a:t>
            </a:fld>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B5B36F0-AF8B-4A3B-97E2-99E09693C586}" type="slidenum">
              <a:rPr lang="es-MX" smtClean="0"/>
              <a:pPr/>
              <a:t>‹Nº›</a:t>
            </a:fld>
            <a:endParaRPr lang="es-MX"/>
          </a:p>
        </p:txBody>
      </p:sp>
    </p:spTree>
    <p:extLst>
      <p:ext uri="{BB962C8B-B14F-4D97-AF65-F5344CB8AC3E}">
        <p14:creationId xmlns:p14="http://schemas.microsoft.com/office/powerpoint/2010/main" val="3974284266"/>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s-MX" smtClean="0"/>
              <a:t>1.</a:t>
            </a:r>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1D98E2-32F8-4B58-A8AF-E2E96E9E093A}" type="datetimeFigureOut">
              <a:rPr lang="es-MX" smtClean="0"/>
              <a:pPr/>
              <a:t>29/06/2018</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4C1B01-BFF5-45C6-B800-F30186A17ACE}" type="slidenum">
              <a:rPr lang="es-MX" smtClean="0"/>
              <a:pPr/>
              <a:t>‹Nº›</a:t>
            </a:fld>
            <a:endParaRPr lang="es-MX"/>
          </a:p>
        </p:txBody>
      </p:sp>
    </p:spTree>
    <p:extLst>
      <p:ext uri="{BB962C8B-B14F-4D97-AF65-F5344CB8AC3E}">
        <p14:creationId xmlns:p14="http://schemas.microsoft.com/office/powerpoint/2010/main" val="73101069"/>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5" name="4 Marcador de encabezado"/>
          <p:cNvSpPr>
            <a:spLocks noGrp="1"/>
          </p:cNvSpPr>
          <p:nvPr>
            <p:ph type="hdr" sz="quarter" idx="10"/>
          </p:nvPr>
        </p:nvSpPr>
        <p:spPr/>
        <p:txBody>
          <a:bodyPr/>
          <a:lstStyle/>
          <a:p>
            <a:r>
              <a:rPr lang="es-MX" dirty="0" smtClean="0"/>
              <a:t>1.</a:t>
            </a:r>
            <a:endParaRPr lang="es-MX" dirty="0"/>
          </a:p>
        </p:txBody>
      </p:sp>
    </p:spTree>
    <p:extLst>
      <p:ext uri="{BB962C8B-B14F-4D97-AF65-F5344CB8AC3E}">
        <p14:creationId xmlns:p14="http://schemas.microsoft.com/office/powerpoint/2010/main" val="1603085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DF1EFFD7-B0C8-428B-9AB9-B5E0B5BA6104}" type="datetime1">
              <a:rPr lang="es-MX" smtClean="0"/>
              <a:pPr/>
              <a:t>29/06/2018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EDBFF03-E03E-4830-B779-F7D7246942DA}" type="slidenum">
              <a:rPr lang="es-MX" smtClean="0"/>
              <a:pPr/>
              <a:t>‹Nº›</a:t>
            </a:fld>
            <a:endParaRPr lang="es-MX"/>
          </a:p>
        </p:txBody>
      </p:sp>
    </p:spTree>
    <p:extLst>
      <p:ext uri="{BB962C8B-B14F-4D97-AF65-F5344CB8AC3E}">
        <p14:creationId xmlns:p14="http://schemas.microsoft.com/office/powerpoint/2010/main" val="1699959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5BA5156-80B6-4224-9415-4E407822E60E}" type="datetime1">
              <a:rPr lang="es-MX" smtClean="0"/>
              <a:pPr/>
              <a:t>29/06/2018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EDBFF03-E03E-4830-B779-F7D7246942DA}" type="slidenum">
              <a:rPr lang="es-MX" smtClean="0"/>
              <a:pPr/>
              <a:t>‹Nº›</a:t>
            </a:fld>
            <a:endParaRPr lang="es-MX"/>
          </a:p>
        </p:txBody>
      </p:sp>
    </p:spTree>
    <p:extLst>
      <p:ext uri="{BB962C8B-B14F-4D97-AF65-F5344CB8AC3E}">
        <p14:creationId xmlns:p14="http://schemas.microsoft.com/office/powerpoint/2010/main" val="580251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5ADCB8C-E6DD-454E-8D18-DEF4ABF775D5}" type="datetime1">
              <a:rPr lang="es-MX" smtClean="0"/>
              <a:pPr/>
              <a:t>29/06/2018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EDBFF03-E03E-4830-B779-F7D7246942DA}" type="slidenum">
              <a:rPr lang="es-MX" smtClean="0"/>
              <a:pPr/>
              <a:t>‹Nº›</a:t>
            </a:fld>
            <a:endParaRPr lang="es-MX"/>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919010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27C1A41-DF90-4AD8-A5B4-16920DFACB5D}" type="datetime1">
              <a:rPr lang="es-MX" smtClean="0"/>
              <a:pPr/>
              <a:t>29/06/2018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EDBFF03-E03E-4830-B779-F7D7246942DA}" type="slidenum">
              <a:rPr lang="es-MX" smtClean="0"/>
              <a:pPr/>
              <a:t>‹Nº›</a:t>
            </a:fld>
            <a:endParaRPr lang="es-MX"/>
          </a:p>
        </p:txBody>
      </p:sp>
    </p:spTree>
    <p:extLst>
      <p:ext uri="{BB962C8B-B14F-4D97-AF65-F5344CB8AC3E}">
        <p14:creationId xmlns:p14="http://schemas.microsoft.com/office/powerpoint/2010/main" val="42696334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D19FFF6-9B85-4E06-88B8-15E9D4115716}" type="datetime1">
              <a:rPr lang="es-MX" smtClean="0"/>
              <a:pPr/>
              <a:t>29/06/2018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EDBFF03-E03E-4830-B779-F7D7246942DA}" type="slidenum">
              <a:rPr lang="es-MX" smtClean="0"/>
              <a:pPr/>
              <a:t>‹Nº›</a:t>
            </a:fld>
            <a:endParaRPr lang="es-MX"/>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49914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4FA11C0-DC8D-4156-9CBF-00EDA4C23815}" type="datetime1">
              <a:rPr lang="es-MX" smtClean="0"/>
              <a:pPr/>
              <a:t>29/06/2018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EDBFF03-E03E-4830-B779-F7D7246942DA}" type="slidenum">
              <a:rPr lang="es-MX" smtClean="0"/>
              <a:pPr/>
              <a:t>‹Nº›</a:t>
            </a:fld>
            <a:endParaRPr lang="es-MX"/>
          </a:p>
        </p:txBody>
      </p:sp>
    </p:spTree>
    <p:extLst>
      <p:ext uri="{BB962C8B-B14F-4D97-AF65-F5344CB8AC3E}">
        <p14:creationId xmlns:p14="http://schemas.microsoft.com/office/powerpoint/2010/main" val="27196721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0A5039C-B508-407E-90DD-CF2C4A109BF3}" type="datetime1">
              <a:rPr lang="es-MX" smtClean="0"/>
              <a:pPr/>
              <a:t>29/06/2018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EDBFF03-E03E-4830-B779-F7D7246942DA}" type="slidenum">
              <a:rPr lang="es-MX" smtClean="0"/>
              <a:pPr/>
              <a:t>‹Nº›</a:t>
            </a:fld>
            <a:endParaRPr lang="es-MX"/>
          </a:p>
        </p:txBody>
      </p:sp>
    </p:spTree>
    <p:extLst>
      <p:ext uri="{BB962C8B-B14F-4D97-AF65-F5344CB8AC3E}">
        <p14:creationId xmlns:p14="http://schemas.microsoft.com/office/powerpoint/2010/main" val="22088460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CD71D85-C7E0-4ED0-84BE-034E35F6DF2C}" type="datetime1">
              <a:rPr lang="es-MX" smtClean="0"/>
              <a:pPr/>
              <a:t>29/06/2018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EDBFF03-E03E-4830-B779-F7D7246942DA}" type="slidenum">
              <a:rPr lang="es-MX" smtClean="0"/>
              <a:pPr/>
              <a:t>‹Nº›</a:t>
            </a:fld>
            <a:endParaRPr lang="es-MX"/>
          </a:p>
        </p:txBody>
      </p:sp>
    </p:spTree>
    <p:extLst>
      <p:ext uri="{BB962C8B-B14F-4D97-AF65-F5344CB8AC3E}">
        <p14:creationId xmlns:p14="http://schemas.microsoft.com/office/powerpoint/2010/main" val="1560699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51636B2-667F-469B-8BEB-95D14904A3FA}" type="datetime1">
              <a:rPr lang="es-MX" smtClean="0"/>
              <a:pPr/>
              <a:t>29/06/2018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EDBFF03-E03E-4830-B779-F7D7246942DA}" type="slidenum">
              <a:rPr lang="es-MX" smtClean="0"/>
              <a:pPr/>
              <a:t>‹Nº›</a:t>
            </a:fld>
            <a:endParaRPr lang="es-MX"/>
          </a:p>
        </p:txBody>
      </p:sp>
    </p:spTree>
    <p:extLst>
      <p:ext uri="{BB962C8B-B14F-4D97-AF65-F5344CB8AC3E}">
        <p14:creationId xmlns:p14="http://schemas.microsoft.com/office/powerpoint/2010/main" val="1360523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2A2B819-F1B2-43DE-BECD-B31426A4247A}" type="datetime1">
              <a:rPr lang="es-MX" smtClean="0"/>
              <a:pPr/>
              <a:t>29/06/2018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EDBFF03-E03E-4830-B779-F7D7246942DA}" type="slidenum">
              <a:rPr lang="es-MX" smtClean="0"/>
              <a:pPr/>
              <a:t>‹Nº›</a:t>
            </a:fld>
            <a:endParaRPr lang="es-MX"/>
          </a:p>
        </p:txBody>
      </p:sp>
    </p:spTree>
    <p:extLst>
      <p:ext uri="{BB962C8B-B14F-4D97-AF65-F5344CB8AC3E}">
        <p14:creationId xmlns:p14="http://schemas.microsoft.com/office/powerpoint/2010/main" val="2413209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A18B8CEB-6374-4F1D-BBAD-C15EDE33A188}" type="datetime1">
              <a:rPr lang="es-MX" smtClean="0"/>
              <a:pPr/>
              <a:t>29/06/2018</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EDBFF03-E03E-4830-B779-F7D7246942DA}" type="slidenum">
              <a:rPr lang="es-MX" smtClean="0"/>
              <a:pPr/>
              <a:t>‹Nº›</a:t>
            </a:fld>
            <a:endParaRPr lang="es-MX"/>
          </a:p>
        </p:txBody>
      </p:sp>
    </p:spTree>
    <p:extLst>
      <p:ext uri="{BB962C8B-B14F-4D97-AF65-F5344CB8AC3E}">
        <p14:creationId xmlns:p14="http://schemas.microsoft.com/office/powerpoint/2010/main" val="1959992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FFD92910-4C76-407D-9C5B-03CB3F5DC02F}" type="datetime1">
              <a:rPr lang="es-MX" smtClean="0"/>
              <a:pPr/>
              <a:t>29/06/2018</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BEDBFF03-E03E-4830-B779-F7D7246942DA}" type="slidenum">
              <a:rPr lang="es-MX" smtClean="0"/>
              <a:pPr/>
              <a:t>‹Nº›</a:t>
            </a:fld>
            <a:endParaRPr lang="es-MX"/>
          </a:p>
        </p:txBody>
      </p:sp>
    </p:spTree>
    <p:extLst>
      <p:ext uri="{BB962C8B-B14F-4D97-AF65-F5344CB8AC3E}">
        <p14:creationId xmlns:p14="http://schemas.microsoft.com/office/powerpoint/2010/main" val="1774508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29CF0466-E556-4948-884D-541DDB4D168A}" type="datetime1">
              <a:rPr lang="es-MX" smtClean="0"/>
              <a:pPr/>
              <a:t>29/06/2018</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BEDBFF03-E03E-4830-B779-F7D7246942DA}" type="slidenum">
              <a:rPr lang="es-MX" smtClean="0"/>
              <a:pPr/>
              <a:t>‹Nº›</a:t>
            </a:fld>
            <a:endParaRPr lang="es-MX"/>
          </a:p>
        </p:txBody>
      </p:sp>
    </p:spTree>
    <p:extLst>
      <p:ext uri="{BB962C8B-B14F-4D97-AF65-F5344CB8AC3E}">
        <p14:creationId xmlns:p14="http://schemas.microsoft.com/office/powerpoint/2010/main" val="2624420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948569-AD16-441A-8145-646762B4EB55}" type="datetime1">
              <a:rPr lang="es-MX" smtClean="0"/>
              <a:pPr/>
              <a:t>29/06/2018</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BEDBFF03-E03E-4830-B779-F7D7246942DA}" type="slidenum">
              <a:rPr lang="es-MX" smtClean="0"/>
              <a:pPr/>
              <a:t>‹Nº›</a:t>
            </a:fld>
            <a:endParaRPr lang="es-MX"/>
          </a:p>
        </p:txBody>
      </p:sp>
    </p:spTree>
    <p:extLst>
      <p:ext uri="{BB962C8B-B14F-4D97-AF65-F5344CB8AC3E}">
        <p14:creationId xmlns:p14="http://schemas.microsoft.com/office/powerpoint/2010/main" val="4107730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2509964-9729-4460-87BF-EEE5552056FC}" type="datetime1">
              <a:rPr lang="es-MX" smtClean="0"/>
              <a:pPr/>
              <a:t>29/06/2018</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EDBFF03-E03E-4830-B779-F7D7246942DA}" type="slidenum">
              <a:rPr lang="es-MX" smtClean="0"/>
              <a:pPr/>
              <a:t>‹Nº›</a:t>
            </a:fld>
            <a:endParaRPr lang="es-MX"/>
          </a:p>
        </p:txBody>
      </p:sp>
    </p:spTree>
    <p:extLst>
      <p:ext uri="{BB962C8B-B14F-4D97-AF65-F5344CB8AC3E}">
        <p14:creationId xmlns:p14="http://schemas.microsoft.com/office/powerpoint/2010/main" val="1559411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8499F6E-2AB5-4333-A2F9-2D38E24C4531}" type="datetime1">
              <a:rPr lang="es-MX" smtClean="0"/>
              <a:pPr/>
              <a:t>29/06/2018</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EDBFF03-E03E-4830-B779-F7D7246942DA}" type="slidenum">
              <a:rPr lang="es-MX" smtClean="0"/>
              <a:pPr/>
              <a:t>‹Nº›</a:t>
            </a:fld>
            <a:endParaRPr lang="es-MX"/>
          </a:p>
        </p:txBody>
      </p:sp>
    </p:spTree>
    <p:extLst>
      <p:ext uri="{BB962C8B-B14F-4D97-AF65-F5344CB8AC3E}">
        <p14:creationId xmlns:p14="http://schemas.microsoft.com/office/powerpoint/2010/main" val="1264893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63AE99B-EB3C-4683-8A67-6AA29A508A4C}" type="datetime1">
              <a:rPr lang="es-MX" smtClean="0"/>
              <a:pPr/>
              <a:t>29/06/2018</a:t>
            </a:fld>
            <a:endParaRPr lang="es-MX"/>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EDBFF03-E03E-4830-B779-F7D7246942DA}" type="slidenum">
              <a:rPr lang="es-MX" smtClean="0"/>
              <a:pPr/>
              <a:t>‹Nº›</a:t>
            </a:fld>
            <a:endParaRPr lang="es-MX"/>
          </a:p>
        </p:txBody>
      </p:sp>
    </p:spTree>
    <p:extLst>
      <p:ext uri="{BB962C8B-B14F-4D97-AF65-F5344CB8AC3E}">
        <p14:creationId xmlns:p14="http://schemas.microsoft.com/office/powerpoint/2010/main" val="179634509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package" Target="../embeddings/Presentaci_n_de_Microsoft_PowerPoint1.ppt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6.emf"/></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571500" y="628650"/>
            <a:ext cx="11296650" cy="3486150"/>
          </a:xfrm>
        </p:spPr>
        <p:txBody>
          <a:bodyPr>
            <a:normAutofit fontScale="90000"/>
          </a:bodyPr>
          <a:lstStyle/>
          <a:p>
            <a:pPr algn="ctr"/>
            <a:r>
              <a:rPr lang="es-MX" dirty="0" smtClean="0"/>
              <a:t/>
            </a:r>
            <a:br>
              <a:rPr lang="es-MX" dirty="0" smtClean="0"/>
            </a:br>
            <a:r>
              <a:rPr lang="es-MX" dirty="0"/>
              <a:t/>
            </a:r>
            <a:br>
              <a:rPr lang="es-MX" dirty="0"/>
            </a:br>
            <a:r>
              <a:rPr lang="es-MX" dirty="0" smtClean="0"/>
              <a:t/>
            </a:r>
            <a:br>
              <a:rPr lang="es-MX" dirty="0" smtClean="0"/>
            </a:br>
            <a:r>
              <a:rPr lang="es-MX" dirty="0"/>
              <a:t/>
            </a:r>
            <a:br>
              <a:rPr lang="es-MX" dirty="0"/>
            </a:br>
            <a:r>
              <a:rPr lang="es-MX" dirty="0" smtClean="0"/>
              <a:t/>
            </a:r>
            <a:br>
              <a:rPr lang="es-MX" dirty="0" smtClean="0"/>
            </a:br>
            <a:r>
              <a:rPr lang="es-MX" dirty="0" smtClean="0"/>
              <a:t/>
            </a:r>
            <a:br>
              <a:rPr lang="es-MX" dirty="0" smtClean="0"/>
            </a:br>
            <a:r>
              <a:rPr lang="es-MX" dirty="0"/>
              <a:t/>
            </a:r>
            <a:br>
              <a:rPr lang="es-MX" dirty="0"/>
            </a:br>
            <a:r>
              <a:rPr lang="es-MX" dirty="0" smtClean="0"/>
              <a:t/>
            </a:r>
            <a:br>
              <a:rPr lang="es-MX" dirty="0" smtClean="0"/>
            </a:br>
            <a:r>
              <a:rPr lang="es-MX" dirty="0"/>
              <a:t/>
            </a:r>
            <a:br>
              <a:rPr lang="es-MX" dirty="0"/>
            </a:br>
            <a:r>
              <a:rPr lang="es-MX" dirty="0" smtClean="0"/>
              <a:t/>
            </a:r>
            <a:br>
              <a:rPr lang="es-MX" dirty="0" smtClean="0"/>
            </a:br>
            <a:r>
              <a:rPr lang="es-MX" dirty="0"/>
              <a:t/>
            </a:r>
            <a:br>
              <a:rPr lang="es-MX" dirty="0"/>
            </a:br>
            <a:r>
              <a:rPr lang="es-MX" dirty="0" smtClean="0"/>
              <a:t/>
            </a:r>
            <a:br>
              <a:rPr lang="es-MX" dirty="0" smtClean="0"/>
            </a:br>
            <a:r>
              <a:rPr lang="es-MX" dirty="0"/>
              <a:t/>
            </a:r>
            <a:br>
              <a:rPr lang="es-MX" dirty="0"/>
            </a:br>
            <a:r>
              <a:rPr lang="es-MX" dirty="0" smtClean="0"/>
              <a:t/>
            </a:r>
            <a:br>
              <a:rPr lang="es-MX" dirty="0" smtClean="0"/>
            </a:br>
            <a:r>
              <a:rPr lang="es-MX" dirty="0"/>
              <a:t/>
            </a:r>
            <a:br>
              <a:rPr lang="es-MX" dirty="0"/>
            </a:br>
            <a:r>
              <a:rPr lang="es-MX" dirty="0" smtClean="0"/>
              <a:t/>
            </a:r>
            <a:br>
              <a:rPr lang="es-MX" dirty="0" smtClean="0"/>
            </a:br>
            <a:r>
              <a:rPr lang="es-MX" dirty="0"/>
              <a:t/>
            </a:r>
            <a:br>
              <a:rPr lang="es-MX" dirty="0"/>
            </a:br>
            <a:r>
              <a:rPr lang="es-MX" dirty="0" smtClean="0"/>
              <a:t/>
            </a:r>
            <a:br>
              <a:rPr lang="es-MX" dirty="0" smtClean="0"/>
            </a:br>
            <a:r>
              <a:rPr lang="es-MX" dirty="0"/>
              <a:t/>
            </a:r>
            <a:br>
              <a:rPr lang="es-MX" dirty="0"/>
            </a:br>
            <a:r>
              <a:rPr lang="es-MX" dirty="0" smtClean="0"/>
              <a:t/>
            </a:r>
            <a:br>
              <a:rPr lang="es-MX" dirty="0" smtClean="0"/>
            </a:br>
            <a:r>
              <a:rPr lang="es-MX" dirty="0"/>
              <a:t/>
            </a:r>
            <a:br>
              <a:rPr lang="es-MX" dirty="0"/>
            </a:br>
            <a:r>
              <a:rPr lang="es-MX" dirty="0" smtClean="0"/>
              <a:t/>
            </a:r>
            <a:br>
              <a:rPr lang="es-MX" dirty="0" smtClean="0"/>
            </a:br>
            <a:r>
              <a:rPr lang="es-MX" dirty="0"/>
              <a:t/>
            </a:r>
            <a:br>
              <a:rPr lang="es-MX" dirty="0"/>
            </a:br>
            <a:r>
              <a:rPr lang="es-MX" dirty="0" smtClean="0"/>
              <a:t/>
            </a:r>
            <a:br>
              <a:rPr lang="es-MX" dirty="0" smtClean="0"/>
            </a:br>
            <a:r>
              <a:rPr lang="es-MX" dirty="0"/>
              <a:t/>
            </a:r>
            <a:br>
              <a:rPr lang="es-MX" dirty="0"/>
            </a:br>
            <a:r>
              <a:rPr lang="es-MX" dirty="0" smtClean="0"/>
              <a:t/>
            </a:r>
            <a:br>
              <a:rPr lang="es-MX" dirty="0" smtClean="0"/>
            </a:br>
            <a:r>
              <a:rPr lang="es-MX" dirty="0"/>
              <a:t/>
            </a:r>
            <a:br>
              <a:rPr lang="es-MX" dirty="0"/>
            </a:br>
            <a:r>
              <a:rPr lang="es-MX" dirty="0" smtClean="0"/>
              <a:t/>
            </a:r>
            <a:br>
              <a:rPr lang="es-MX" dirty="0" smtClean="0"/>
            </a:br>
            <a:r>
              <a:rPr lang="es-MX" dirty="0"/>
              <a:t/>
            </a:r>
            <a:br>
              <a:rPr lang="es-MX" dirty="0"/>
            </a:br>
            <a:r>
              <a:rPr lang="es-MX" dirty="0" smtClean="0"/>
              <a:t/>
            </a:r>
            <a:br>
              <a:rPr lang="es-MX" dirty="0" smtClean="0"/>
            </a:br>
            <a:r>
              <a:rPr lang="es-MX" dirty="0"/>
              <a:t/>
            </a:r>
            <a:br>
              <a:rPr lang="es-MX" dirty="0"/>
            </a:br>
            <a:r>
              <a:rPr lang="es-MX" dirty="0" smtClean="0"/>
              <a:t/>
            </a:r>
            <a:br>
              <a:rPr lang="es-MX" dirty="0" smtClean="0"/>
            </a:br>
            <a:r>
              <a:rPr lang="es-MX" dirty="0"/>
              <a:t/>
            </a:r>
            <a:br>
              <a:rPr lang="es-MX" dirty="0"/>
            </a:br>
            <a:r>
              <a:rPr lang="es-MX" dirty="0" smtClean="0"/>
              <a:t/>
            </a:r>
            <a:br>
              <a:rPr lang="es-MX" dirty="0" smtClean="0"/>
            </a:br>
            <a:r>
              <a:rPr lang="es-MX" dirty="0"/>
              <a:t/>
            </a:r>
            <a:br>
              <a:rPr lang="es-MX" dirty="0"/>
            </a:br>
            <a:r>
              <a:rPr lang="es-MX" dirty="0" smtClean="0"/>
              <a:t/>
            </a:r>
            <a:br>
              <a:rPr lang="es-MX" dirty="0" smtClean="0"/>
            </a:br>
            <a:r>
              <a:rPr lang="es-MX" dirty="0"/>
              <a:t/>
            </a:r>
            <a:br>
              <a:rPr lang="es-MX" dirty="0"/>
            </a:br>
            <a:r>
              <a:rPr lang="es-MX" dirty="0" smtClean="0"/>
              <a:t/>
            </a:r>
            <a:br>
              <a:rPr lang="es-MX" dirty="0" smtClean="0"/>
            </a:br>
            <a:r>
              <a:rPr lang="es-MX" dirty="0"/>
              <a:t/>
            </a:r>
            <a:br>
              <a:rPr lang="es-MX" dirty="0"/>
            </a:br>
            <a:r>
              <a:rPr lang="es-MX" dirty="0" smtClean="0"/>
              <a:t/>
            </a:r>
            <a:br>
              <a:rPr lang="es-MX" dirty="0" smtClean="0"/>
            </a:br>
            <a:r>
              <a:rPr lang="es-MX" dirty="0"/>
              <a:t/>
            </a:r>
            <a:br>
              <a:rPr lang="es-MX" dirty="0"/>
            </a:br>
            <a:r>
              <a:rPr lang="es-MX" dirty="0" smtClean="0"/>
              <a:t/>
            </a:r>
            <a:br>
              <a:rPr lang="es-MX" dirty="0" smtClean="0"/>
            </a:br>
            <a:r>
              <a:rPr lang="es-MX" dirty="0"/>
              <a:t/>
            </a:r>
            <a:br>
              <a:rPr lang="es-MX" dirty="0"/>
            </a:br>
            <a:r>
              <a:rPr lang="es-MX" dirty="0" smtClean="0"/>
              <a:t/>
            </a:r>
            <a:br>
              <a:rPr lang="es-MX" dirty="0" smtClean="0"/>
            </a:br>
            <a:r>
              <a:rPr lang="es-MX" dirty="0"/>
              <a:t/>
            </a:r>
            <a:br>
              <a:rPr lang="es-MX" dirty="0"/>
            </a:br>
            <a:r>
              <a:rPr lang="es-MX" dirty="0" smtClean="0"/>
              <a:t/>
            </a:r>
            <a:br>
              <a:rPr lang="es-MX" dirty="0" smtClean="0"/>
            </a:br>
            <a:r>
              <a:rPr lang="es-MX" dirty="0"/>
              <a:t/>
            </a:r>
            <a:br>
              <a:rPr lang="es-MX" dirty="0"/>
            </a:br>
            <a:r>
              <a:rPr lang="es-MX" sz="5300" dirty="0" smtClean="0">
                <a:solidFill>
                  <a:schemeClr val="tx1"/>
                </a:solidFill>
              </a:rPr>
              <a:t>COLEGIO SAN CARLOS</a:t>
            </a:r>
            <a:br>
              <a:rPr lang="es-MX" sz="5300" dirty="0" smtClean="0">
                <a:solidFill>
                  <a:schemeClr val="tx1"/>
                </a:solidFill>
              </a:rPr>
            </a:br>
            <a:r>
              <a:rPr lang="es-MX" sz="5300" dirty="0" smtClean="0">
                <a:solidFill>
                  <a:schemeClr val="tx1"/>
                </a:solidFill>
              </a:rPr>
              <a:t>CLAVE 6890</a:t>
            </a:r>
            <a:r>
              <a:rPr lang="es-MX" dirty="0" smtClean="0">
                <a:solidFill>
                  <a:schemeClr val="tx1"/>
                </a:solidFill>
              </a:rPr>
              <a:t/>
            </a:r>
            <a:br>
              <a:rPr lang="es-MX" dirty="0" smtClean="0">
                <a:solidFill>
                  <a:schemeClr val="tx1"/>
                </a:solidFill>
              </a:rPr>
            </a:br>
            <a:r>
              <a:rPr lang="es-MX" sz="4900" dirty="0" smtClean="0">
                <a:solidFill>
                  <a:schemeClr val="tx1"/>
                </a:solidFill>
              </a:rPr>
              <a:t/>
            </a:r>
            <a:br>
              <a:rPr lang="es-MX" sz="4900" dirty="0" smtClean="0">
                <a:solidFill>
                  <a:schemeClr val="tx1"/>
                </a:solidFill>
              </a:rPr>
            </a:br>
            <a:endParaRPr lang="es-MX" sz="4900" dirty="0">
              <a:solidFill>
                <a:schemeClr val="tx1"/>
              </a:solidFill>
            </a:endParaRPr>
          </a:p>
        </p:txBody>
      </p:sp>
      <p:sp>
        <p:nvSpPr>
          <p:cNvPr id="3" name="Subtítulo 2"/>
          <p:cNvSpPr>
            <a:spLocks noGrp="1"/>
          </p:cNvSpPr>
          <p:nvPr>
            <p:ph type="subTitle" idx="1"/>
          </p:nvPr>
        </p:nvSpPr>
        <p:spPr>
          <a:xfrm>
            <a:off x="571500" y="3548743"/>
            <a:ext cx="11105869" cy="2955965"/>
          </a:xfrm>
        </p:spPr>
        <p:txBody>
          <a:bodyPr>
            <a:normAutofit/>
          </a:bodyPr>
          <a:lstStyle/>
          <a:p>
            <a:pPr algn="ctr"/>
            <a:endParaRPr lang="es-MX" sz="1800" dirty="0" smtClean="0">
              <a:solidFill>
                <a:schemeClr val="tx1"/>
              </a:solidFill>
              <a:latin typeface="Century Schoolbook" panose="02040604050505020304" pitchFamily="18" charset="0"/>
            </a:endParaRPr>
          </a:p>
          <a:p>
            <a:pPr algn="ctr"/>
            <a:r>
              <a:rPr lang="es-MX" sz="3600" dirty="0" smtClean="0">
                <a:solidFill>
                  <a:schemeClr val="tx1"/>
                </a:solidFill>
                <a:latin typeface="Century Schoolbook" panose="02040604050505020304" pitchFamily="18" charset="0"/>
              </a:rPr>
              <a:t>EQUIPO 3</a:t>
            </a:r>
            <a:endParaRPr lang="es-MX" sz="3600" dirty="0">
              <a:solidFill>
                <a:schemeClr val="tx1"/>
              </a:solidFill>
              <a:latin typeface="Century Schoolbook" panose="02040604050505020304" pitchFamily="18" charset="0"/>
            </a:endParaRPr>
          </a:p>
        </p:txBody>
      </p:sp>
      <p:pic>
        <p:nvPicPr>
          <p:cNvPr id="4" name="3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281" y="724781"/>
            <a:ext cx="1843544" cy="2055638"/>
          </a:xfrm>
          <a:prstGeom prst="rect">
            <a:avLst/>
          </a:prstGeom>
          <a:noFill/>
        </p:spPr>
      </p:pic>
      <p:sp>
        <p:nvSpPr>
          <p:cNvPr id="6" name="5 CuadroTexto"/>
          <p:cNvSpPr txBox="1"/>
          <p:nvPr/>
        </p:nvSpPr>
        <p:spPr>
          <a:xfrm>
            <a:off x="943428" y="290286"/>
            <a:ext cx="1611086" cy="369332"/>
          </a:xfrm>
          <a:prstGeom prst="rect">
            <a:avLst/>
          </a:prstGeom>
          <a:noFill/>
        </p:spPr>
        <p:txBody>
          <a:bodyPr wrap="square" rtlCol="0">
            <a:spAutoFit/>
          </a:bodyPr>
          <a:lstStyle/>
          <a:p>
            <a:r>
              <a:rPr lang="es-MX" b="1" dirty="0" smtClean="0"/>
              <a:t>1.</a:t>
            </a:r>
            <a:endParaRPr lang="es-MX" b="1" dirty="0"/>
          </a:p>
        </p:txBody>
      </p:sp>
    </p:spTree>
    <p:extLst>
      <p:ext uri="{BB962C8B-B14F-4D97-AF65-F5344CB8AC3E}">
        <p14:creationId xmlns:p14="http://schemas.microsoft.com/office/powerpoint/2010/main" val="10631772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773" y="270165"/>
            <a:ext cx="3751118" cy="6328064"/>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78482" y="270164"/>
            <a:ext cx="3543300" cy="6328065"/>
          </a:xfrm>
          <a:prstGeom prst="rect">
            <a:avLst/>
          </a:prstGeom>
        </p:spPr>
      </p:pic>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62109" y="270164"/>
            <a:ext cx="3293918" cy="6328065"/>
          </a:xfrm>
          <a:prstGeom prst="rect">
            <a:avLst/>
          </a:prstGeom>
        </p:spPr>
      </p:pic>
      <p:sp>
        <p:nvSpPr>
          <p:cNvPr id="6" name="5 CuadroTexto"/>
          <p:cNvSpPr txBox="1"/>
          <p:nvPr/>
        </p:nvSpPr>
        <p:spPr>
          <a:xfrm>
            <a:off x="362855" y="0"/>
            <a:ext cx="2177145" cy="369332"/>
          </a:xfrm>
          <a:prstGeom prst="rect">
            <a:avLst/>
          </a:prstGeom>
          <a:noFill/>
        </p:spPr>
        <p:txBody>
          <a:bodyPr wrap="square" rtlCol="0">
            <a:spAutoFit/>
          </a:bodyPr>
          <a:lstStyle/>
          <a:p>
            <a:r>
              <a:rPr lang="es-MX" b="1" dirty="0" smtClean="0"/>
              <a:t>5.a – Producto 3.</a:t>
            </a:r>
            <a:endParaRPr lang="es-MX" b="1" dirty="0"/>
          </a:p>
        </p:txBody>
      </p:sp>
    </p:spTree>
    <p:extLst>
      <p:ext uri="{BB962C8B-B14F-4D97-AF65-F5344CB8AC3E}">
        <p14:creationId xmlns:p14="http://schemas.microsoft.com/office/powerpoint/2010/main" val="2726011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nvPr>
        </p:nvGraphicFramePr>
        <p:xfrm>
          <a:off x="266781" y="240074"/>
          <a:ext cx="11925219" cy="61721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1 Título"/>
          <p:cNvSpPr>
            <a:spLocks noGrp="1"/>
          </p:cNvSpPr>
          <p:nvPr>
            <p:ph type="title"/>
          </p:nvPr>
        </p:nvSpPr>
        <p:spPr>
          <a:xfrm>
            <a:off x="233403" y="0"/>
            <a:ext cx="5630370" cy="477853"/>
          </a:xfrm>
        </p:spPr>
        <p:txBody>
          <a:bodyPr>
            <a:noAutofit/>
          </a:bodyPr>
          <a:lstStyle/>
          <a:p>
            <a:r>
              <a:rPr lang="es-MX" sz="1600" dirty="0" smtClean="0">
                <a:solidFill>
                  <a:schemeClr val="tx1"/>
                </a:solidFill>
              </a:rPr>
              <a:t>5. b. PRODUCTO 2 - Organizador gráfico</a:t>
            </a:r>
            <a:endParaRPr lang="es-MX" sz="1600" dirty="0">
              <a:solidFill>
                <a:schemeClr val="tx1"/>
              </a:solidFill>
            </a:endParaRPr>
          </a:p>
        </p:txBody>
      </p:sp>
    </p:spTree>
    <p:extLst>
      <p:ext uri="{BB962C8B-B14F-4D97-AF65-F5344CB8AC3E}">
        <p14:creationId xmlns:p14="http://schemas.microsoft.com/office/powerpoint/2010/main" val="31247183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20338" y="238991"/>
            <a:ext cx="11552562" cy="6492315"/>
          </a:xfrm>
        </p:spPr>
        <p:txBody>
          <a:bodyPr>
            <a:normAutofit/>
          </a:bodyPr>
          <a:lstStyle/>
          <a:p>
            <a:pPr marL="0" indent="0" algn="just">
              <a:buNone/>
            </a:pPr>
            <a:endParaRPr lang="es-MX" sz="2200" dirty="0"/>
          </a:p>
          <a:p>
            <a:pPr marL="0" indent="0" algn="ctr">
              <a:buNone/>
            </a:pPr>
            <a:endParaRPr lang="es-MX" b="1" dirty="0" smtClean="0">
              <a:solidFill>
                <a:schemeClr val="tx1"/>
              </a:solidFill>
            </a:endParaRPr>
          </a:p>
          <a:p>
            <a:pPr marL="0" indent="0" algn="ctr">
              <a:buNone/>
            </a:pPr>
            <a:r>
              <a:rPr lang="es-MX" b="1" dirty="0" smtClean="0">
                <a:solidFill>
                  <a:schemeClr val="tx1"/>
                </a:solidFill>
              </a:rPr>
              <a:t>JUSTIFICACIÓN </a:t>
            </a:r>
          </a:p>
          <a:p>
            <a:pPr marL="0" indent="0" algn="ctr">
              <a:buNone/>
            </a:pPr>
            <a:r>
              <a:rPr lang="es-MX" b="1" dirty="0" smtClean="0">
                <a:solidFill>
                  <a:schemeClr val="tx1"/>
                </a:solidFill>
              </a:rPr>
              <a:t>CONTEXTO SOCIAL Y REGIONAL DEL COLEGIO SAN CARLOS.</a:t>
            </a:r>
          </a:p>
          <a:p>
            <a:pPr marL="0" indent="0" algn="just">
              <a:lnSpc>
                <a:spcPct val="110000"/>
              </a:lnSpc>
              <a:buNone/>
            </a:pPr>
            <a:endParaRPr lang="es-MX" dirty="0" smtClean="0">
              <a:solidFill>
                <a:srgbClr val="FF0000"/>
              </a:solidFill>
            </a:endParaRPr>
          </a:p>
          <a:p>
            <a:pPr marL="0" indent="0" algn="just">
              <a:lnSpc>
                <a:spcPct val="110000"/>
              </a:lnSpc>
              <a:buNone/>
            </a:pPr>
            <a:r>
              <a:rPr lang="es-MX" dirty="0" smtClean="0">
                <a:solidFill>
                  <a:schemeClr val="tx1"/>
                </a:solidFill>
              </a:rPr>
              <a:t>El proyecto tiene como finalidad que el alumno investigue, contraste, analice y demuestre la problemática experimentada con el aumento en los delitos violentos contra las mujeres. El alumno podrá descubrir una violencia impuesta sobre condiciones históricas y pautas culturales que fomentan misoginia, así como prácticas sociales que institucionalmente, no sancionan ni criminalizan el </a:t>
            </a:r>
            <a:r>
              <a:rPr lang="es-MX" dirty="0" err="1" smtClean="0">
                <a:solidFill>
                  <a:schemeClr val="tx1"/>
                </a:solidFill>
              </a:rPr>
              <a:t>feminicidio</a:t>
            </a:r>
            <a:r>
              <a:rPr lang="es-MX" dirty="0" smtClean="0">
                <a:solidFill>
                  <a:schemeClr val="tx1"/>
                </a:solidFill>
              </a:rPr>
              <a:t>. </a:t>
            </a:r>
          </a:p>
          <a:p>
            <a:pPr marL="0" indent="0" algn="just">
              <a:lnSpc>
                <a:spcPct val="110000"/>
              </a:lnSpc>
              <a:buNone/>
            </a:pPr>
            <a:r>
              <a:rPr lang="es-MX" dirty="0" smtClean="0">
                <a:solidFill>
                  <a:schemeClr val="tx1"/>
                </a:solidFill>
              </a:rPr>
              <a:t>El proyecto busca que los alumnos equiparen las relaciones de género, a través de diversas disciplinas, permitiendo la reflexión y el aprendizaje de manera teórica sobre este problema social. En tanto, en el ámbito práctico, el alumno entenderá</a:t>
            </a:r>
            <a:r>
              <a:rPr lang="es-MX" dirty="0" smtClean="0">
                <a:solidFill>
                  <a:srgbClr val="FF0000"/>
                </a:solidFill>
              </a:rPr>
              <a:t> </a:t>
            </a:r>
            <a:r>
              <a:rPr lang="es-MX" dirty="0" smtClean="0">
                <a:solidFill>
                  <a:schemeClr val="tx1"/>
                </a:solidFill>
              </a:rPr>
              <a:t>el desarrollo regulador e importancia de la institución familiar y las instituciones educativas para lograr la equidad de género. </a:t>
            </a:r>
          </a:p>
          <a:p>
            <a:pPr marL="0" indent="0" algn="just">
              <a:lnSpc>
                <a:spcPct val="110000"/>
              </a:lnSpc>
              <a:buNone/>
            </a:pPr>
            <a:r>
              <a:rPr lang="es-MX" dirty="0" smtClean="0">
                <a:solidFill>
                  <a:schemeClr val="tx1"/>
                </a:solidFill>
              </a:rPr>
              <a:t>El proyecto concluye con una campaña que incluye la elaboración de carteles, una conferencia sobre los estereotipos negativos que provocan violencia contra las mujeres y otros delitos violentos como los </a:t>
            </a:r>
            <a:r>
              <a:rPr lang="es-MX" dirty="0" err="1" smtClean="0">
                <a:solidFill>
                  <a:schemeClr val="tx1"/>
                </a:solidFill>
              </a:rPr>
              <a:t>feminicidios</a:t>
            </a:r>
            <a:r>
              <a:rPr lang="es-MX" dirty="0" smtClean="0">
                <a:solidFill>
                  <a:schemeClr val="tx1"/>
                </a:solidFill>
              </a:rPr>
              <a:t>. </a:t>
            </a:r>
            <a:endParaRPr lang="es-MX" dirty="0" smtClean="0">
              <a:solidFill>
                <a:srgbClr val="FF0000"/>
              </a:solidFill>
            </a:endParaRPr>
          </a:p>
          <a:p>
            <a:pPr marL="0" indent="0" algn="ctr">
              <a:buNone/>
            </a:pPr>
            <a:endParaRPr lang="es-MX" dirty="0"/>
          </a:p>
        </p:txBody>
      </p:sp>
      <p:sp>
        <p:nvSpPr>
          <p:cNvPr id="4" name="3 CuadroTexto"/>
          <p:cNvSpPr txBox="1"/>
          <p:nvPr/>
        </p:nvSpPr>
        <p:spPr>
          <a:xfrm>
            <a:off x="362854" y="0"/>
            <a:ext cx="5733145" cy="369332"/>
          </a:xfrm>
          <a:prstGeom prst="rect">
            <a:avLst/>
          </a:prstGeom>
          <a:noFill/>
        </p:spPr>
        <p:txBody>
          <a:bodyPr wrap="square" rtlCol="0">
            <a:spAutoFit/>
          </a:bodyPr>
          <a:lstStyle/>
          <a:p>
            <a:r>
              <a:rPr lang="es-MX" b="1" dirty="0" smtClean="0"/>
              <a:t>5.c – Justificación y descripción del proyecto.</a:t>
            </a:r>
            <a:endParaRPr lang="es-MX" b="1" dirty="0"/>
          </a:p>
        </p:txBody>
      </p:sp>
    </p:spTree>
    <p:extLst>
      <p:ext uri="{BB962C8B-B14F-4D97-AF65-F5344CB8AC3E}">
        <p14:creationId xmlns:p14="http://schemas.microsoft.com/office/powerpoint/2010/main" val="40800770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89952" y="1475509"/>
            <a:ext cx="9566848" cy="4507280"/>
          </a:xfrm>
        </p:spPr>
        <p:txBody>
          <a:bodyPr/>
          <a:lstStyle/>
          <a:p>
            <a:pPr marL="0" lvl="0" indent="0" algn="ctr">
              <a:buClr>
                <a:srgbClr val="A5300F"/>
              </a:buClr>
              <a:buNone/>
            </a:pPr>
            <a:r>
              <a:rPr lang="es-MX" sz="2200" b="1" dirty="0" smtClean="0">
                <a:solidFill>
                  <a:prstClr val="black"/>
                </a:solidFill>
              </a:rPr>
              <a:t>OBJETIVO GENERAL.</a:t>
            </a:r>
          </a:p>
          <a:p>
            <a:pPr marL="0" lvl="0" indent="0" algn="just">
              <a:buClr>
                <a:srgbClr val="A5300F"/>
              </a:buClr>
              <a:buNone/>
            </a:pPr>
            <a:endParaRPr lang="es-MX" sz="2200" b="1" dirty="0" smtClean="0">
              <a:solidFill>
                <a:prstClr val="black"/>
              </a:solidFill>
            </a:endParaRPr>
          </a:p>
          <a:p>
            <a:pPr marL="0" lvl="0" indent="0" algn="just">
              <a:buClr>
                <a:srgbClr val="A5300F"/>
              </a:buClr>
              <a:buNone/>
            </a:pPr>
            <a:r>
              <a:rPr lang="es-MX" sz="2200" dirty="0" smtClean="0">
                <a:solidFill>
                  <a:schemeClr val="tx1"/>
                </a:solidFill>
              </a:rPr>
              <a:t> </a:t>
            </a:r>
            <a:endParaRPr lang="es-MX" dirty="0" smtClean="0"/>
          </a:p>
          <a:p>
            <a:r>
              <a:rPr lang="es-MX" dirty="0" smtClean="0">
                <a:solidFill>
                  <a:schemeClr val="tx1"/>
                </a:solidFill>
              </a:rPr>
              <a:t>Realizar una campaña de concientización donde los </a:t>
            </a:r>
            <a:r>
              <a:rPr lang="es-MX" dirty="0">
                <a:solidFill>
                  <a:schemeClr val="tx1"/>
                </a:solidFill>
              </a:rPr>
              <a:t>alumnos investigarán, contrastarán, analizarán y demostrarán los factores relacionados con la violencia contra las mujeres y otros delitos graves como el </a:t>
            </a:r>
            <a:r>
              <a:rPr lang="es-MX" dirty="0" err="1" smtClean="0">
                <a:solidFill>
                  <a:schemeClr val="tx1"/>
                </a:solidFill>
              </a:rPr>
              <a:t>feminicidio</a:t>
            </a:r>
            <a:r>
              <a:rPr lang="es-MX" dirty="0" smtClean="0">
                <a:solidFill>
                  <a:schemeClr val="tx1"/>
                </a:solidFill>
              </a:rPr>
              <a:t> mediante actividades que involucrarán la </a:t>
            </a:r>
            <a:r>
              <a:rPr lang="es-MX" dirty="0">
                <a:solidFill>
                  <a:schemeClr val="tx1"/>
                </a:solidFill>
              </a:rPr>
              <a:t>elaboración de carteles y una </a:t>
            </a:r>
            <a:r>
              <a:rPr lang="es-MX" dirty="0" smtClean="0">
                <a:solidFill>
                  <a:schemeClr val="tx1"/>
                </a:solidFill>
              </a:rPr>
              <a:t>conferencia</a:t>
            </a:r>
            <a:r>
              <a:rPr lang="es-MX" dirty="0">
                <a:solidFill>
                  <a:schemeClr val="tx1"/>
                </a:solidFill>
              </a:rPr>
              <a:t> </a:t>
            </a:r>
            <a:r>
              <a:rPr lang="es-MX" dirty="0" smtClean="0">
                <a:solidFill>
                  <a:schemeClr val="tx1"/>
                </a:solidFill>
              </a:rPr>
              <a:t>para combatir </a:t>
            </a:r>
            <a:r>
              <a:rPr lang="es-MX" dirty="0">
                <a:solidFill>
                  <a:schemeClr val="tx1"/>
                </a:solidFill>
              </a:rPr>
              <a:t>los estereotipos negativos que provocan violencia contra las </a:t>
            </a:r>
            <a:r>
              <a:rPr lang="es-MX" dirty="0" smtClean="0">
                <a:solidFill>
                  <a:schemeClr val="tx1"/>
                </a:solidFill>
              </a:rPr>
              <a:t>mujeres, desde </a:t>
            </a:r>
            <a:r>
              <a:rPr lang="es-MX" dirty="0">
                <a:solidFill>
                  <a:schemeClr val="tx1"/>
                </a:solidFill>
              </a:rPr>
              <a:t>el ámbito local del Colegio San </a:t>
            </a:r>
            <a:r>
              <a:rPr lang="es-MX" dirty="0" smtClean="0">
                <a:solidFill>
                  <a:schemeClr val="tx1"/>
                </a:solidFill>
              </a:rPr>
              <a:t>Carlos.</a:t>
            </a:r>
            <a:endParaRPr lang="es-MX" dirty="0" smtClean="0"/>
          </a:p>
        </p:txBody>
      </p:sp>
      <p:sp>
        <p:nvSpPr>
          <p:cNvPr id="4" name="3 CuadroTexto"/>
          <p:cNvSpPr txBox="1"/>
          <p:nvPr/>
        </p:nvSpPr>
        <p:spPr>
          <a:xfrm>
            <a:off x="362854" y="0"/>
            <a:ext cx="5239659" cy="369332"/>
          </a:xfrm>
          <a:prstGeom prst="rect">
            <a:avLst/>
          </a:prstGeom>
          <a:noFill/>
        </p:spPr>
        <p:txBody>
          <a:bodyPr wrap="square" rtlCol="0">
            <a:spAutoFit/>
          </a:bodyPr>
          <a:lstStyle/>
          <a:p>
            <a:r>
              <a:rPr lang="es-MX" b="1" dirty="0" smtClean="0"/>
              <a:t>5.d – Objetivo general del proyecto. </a:t>
            </a:r>
            <a:endParaRPr lang="es-MX" b="1" dirty="0"/>
          </a:p>
        </p:txBody>
      </p:sp>
    </p:spTree>
    <p:extLst>
      <p:ext uri="{BB962C8B-B14F-4D97-AF65-F5344CB8AC3E}">
        <p14:creationId xmlns:p14="http://schemas.microsoft.com/office/powerpoint/2010/main" val="19693976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3" y="435429"/>
            <a:ext cx="9043610" cy="6422571"/>
          </a:xfrm>
        </p:spPr>
        <p:txBody>
          <a:bodyPr>
            <a:normAutofit fontScale="85000" lnSpcReduction="20000"/>
          </a:bodyPr>
          <a:lstStyle/>
          <a:p>
            <a:pPr algn="just"/>
            <a:r>
              <a:rPr lang="es-MX" b="1" dirty="0" smtClean="0">
                <a:solidFill>
                  <a:schemeClr val="accent1"/>
                </a:solidFill>
              </a:rPr>
              <a:t>Objetivo Psicología- </a:t>
            </a:r>
            <a:r>
              <a:rPr lang="es-MX" dirty="0" smtClean="0">
                <a:solidFill>
                  <a:schemeClr val="tx1"/>
                </a:solidFill>
              </a:rPr>
              <a:t>Identificar </a:t>
            </a:r>
            <a:r>
              <a:rPr lang="es-MX" dirty="0">
                <a:solidFill>
                  <a:schemeClr val="tx1"/>
                </a:solidFill>
              </a:rPr>
              <a:t>relaciones saludables. De esta forma, </a:t>
            </a:r>
            <a:r>
              <a:rPr lang="es-MX" dirty="0" smtClean="0">
                <a:solidFill>
                  <a:schemeClr val="tx1"/>
                </a:solidFill>
              </a:rPr>
              <a:t>serán consientes de aprendizajes significativos y evitar situaciones de violencia o seguir promocionando </a:t>
            </a:r>
            <a:r>
              <a:rPr lang="es-MX" dirty="0">
                <a:solidFill>
                  <a:schemeClr val="tx1"/>
                </a:solidFill>
              </a:rPr>
              <a:t>relaciones </a:t>
            </a:r>
            <a:r>
              <a:rPr lang="es-MX" dirty="0" smtClean="0">
                <a:solidFill>
                  <a:schemeClr val="tx1"/>
                </a:solidFill>
              </a:rPr>
              <a:t>violentas. Desarrollar labores </a:t>
            </a:r>
            <a:r>
              <a:rPr lang="es-MX" dirty="0">
                <a:solidFill>
                  <a:schemeClr val="tx1"/>
                </a:solidFill>
              </a:rPr>
              <a:t>de prevención </a:t>
            </a:r>
            <a:r>
              <a:rPr lang="es-MX" dirty="0" smtClean="0">
                <a:solidFill>
                  <a:schemeClr val="tx1"/>
                </a:solidFill>
              </a:rPr>
              <a:t>escolar e identificar </a:t>
            </a:r>
            <a:r>
              <a:rPr lang="es-MX" dirty="0">
                <a:solidFill>
                  <a:schemeClr val="tx1"/>
                </a:solidFill>
              </a:rPr>
              <a:t>grupos </a:t>
            </a:r>
            <a:r>
              <a:rPr lang="es-MX" dirty="0" smtClean="0">
                <a:solidFill>
                  <a:schemeClr val="tx1"/>
                </a:solidFill>
              </a:rPr>
              <a:t>vulnerables o propensos a </a:t>
            </a:r>
            <a:r>
              <a:rPr lang="es-MX" dirty="0">
                <a:solidFill>
                  <a:schemeClr val="tx1"/>
                </a:solidFill>
              </a:rPr>
              <a:t>sufrir este tipo de </a:t>
            </a:r>
            <a:r>
              <a:rPr lang="es-MX" dirty="0" smtClean="0">
                <a:solidFill>
                  <a:schemeClr val="tx1"/>
                </a:solidFill>
              </a:rPr>
              <a:t>violencia. Elaborar carteles y transmitir los resultados en una conferencia.</a:t>
            </a:r>
          </a:p>
          <a:p>
            <a:pPr algn="just"/>
            <a:r>
              <a:rPr lang="es-MX" b="1" dirty="0" smtClean="0">
                <a:solidFill>
                  <a:schemeClr val="accent1"/>
                </a:solidFill>
              </a:rPr>
              <a:t>Objetivo Matemáticas - </a:t>
            </a:r>
            <a:r>
              <a:rPr lang="es-MX" dirty="0" smtClean="0">
                <a:solidFill>
                  <a:schemeClr val="tx1"/>
                </a:solidFill>
              </a:rPr>
              <a:t>Realizar un análisis estadístico regional sobre los </a:t>
            </a:r>
            <a:r>
              <a:rPr lang="es-MX" dirty="0" err="1" smtClean="0">
                <a:solidFill>
                  <a:schemeClr val="tx1"/>
                </a:solidFill>
              </a:rPr>
              <a:t>feminicidios</a:t>
            </a:r>
            <a:r>
              <a:rPr lang="es-MX" dirty="0" smtClean="0">
                <a:solidFill>
                  <a:schemeClr val="tx1"/>
                </a:solidFill>
              </a:rPr>
              <a:t> y la violencia contra la mujer. Estos cuadros estadísticos permitirán determinar ciertas características y entender ampliamente el contexto de la violencia en torno a las mujeres.  Trazar resultados de las muestras estadísticas como un respaldo para que la disciplina de la psicología enfatice criterios y se confronten estereotipos negativos. Desarrollar en carteles diagramas de barra, histogramas, polígonos de frecuencia, diagrama de sectores; su utilidad científica y didáctica comunica resultados e información relevante para la comunidad estudiantil del Colegio San Carlos.</a:t>
            </a:r>
          </a:p>
          <a:p>
            <a:pPr algn="just"/>
            <a:r>
              <a:rPr lang="es-MX" b="1" dirty="0" smtClean="0">
                <a:solidFill>
                  <a:schemeClr val="accent1"/>
                </a:solidFill>
              </a:rPr>
              <a:t>Objetivo Historia- </a:t>
            </a:r>
            <a:r>
              <a:rPr lang="es-MX" dirty="0" smtClean="0">
                <a:solidFill>
                  <a:schemeClr val="tx1"/>
                </a:solidFill>
              </a:rPr>
              <a:t>Plantear una investigación sobre el rol social de las mujeres evitando aislar el fenómeno de condiciones histórico-concretas como el Derecho romano que admitió la tutela perpetua de las mujeres a la potestad del varón. De esta forma se vinculará nuestro tema al 1.3 el papel de la familia y la equidad de la asignatura de Psicología. Deducir el origen de nuestra sociedad patriarcal y las relaciones sociales entre hombres y mujeres desde la Revolución Francesa: “Declaración de los Derechos de la Mujer y de la Ciudadana”, Olimpia de </a:t>
            </a:r>
            <a:r>
              <a:rPr lang="es-MX" dirty="0" err="1" smtClean="0">
                <a:solidFill>
                  <a:schemeClr val="tx1"/>
                </a:solidFill>
              </a:rPr>
              <a:t>Gouges</a:t>
            </a:r>
            <a:r>
              <a:rPr lang="es-MX" dirty="0" smtClean="0">
                <a:solidFill>
                  <a:schemeClr val="tx1"/>
                </a:solidFill>
              </a:rPr>
              <a:t> (1791). Analizar en la legislación mexicana los avances o retrocesos normativos que penalizan las agresiones físicas, psicológicas, económicas contra las mujeres, y los </a:t>
            </a:r>
            <a:r>
              <a:rPr lang="es-MX" dirty="0" err="1" smtClean="0">
                <a:solidFill>
                  <a:schemeClr val="tx1"/>
                </a:solidFill>
              </a:rPr>
              <a:t>feminicidios</a:t>
            </a:r>
            <a:r>
              <a:rPr lang="es-MX" dirty="0" smtClean="0">
                <a:solidFill>
                  <a:schemeClr val="tx1"/>
                </a:solidFill>
              </a:rPr>
              <a:t>. Elaborar un ejercicio legislativo que tengan como fin, promover iniciativas de ley para erradicar las conductas sistemáticas de violencia en las mujeres y sancione de manera ejemplar los </a:t>
            </a:r>
            <a:r>
              <a:rPr lang="es-MX" dirty="0" err="1" smtClean="0">
                <a:solidFill>
                  <a:schemeClr val="tx1"/>
                </a:solidFill>
              </a:rPr>
              <a:t>feminicidios</a:t>
            </a:r>
            <a:r>
              <a:rPr lang="es-MX" dirty="0" smtClean="0">
                <a:solidFill>
                  <a:schemeClr val="tx1"/>
                </a:solidFill>
              </a:rPr>
              <a:t>. Esto permitirá un aprendizaje a través de la discusión de problemas sociales. Los resultados incubaran dos ponencias, cada ponencia de 15 minutos, que serán diseñadas por dos de nuestros alumnos para la actividad final. El primer ponente abordará la problemática desde el contexto social y el segundo ponente desde el ámbito legislativo.</a:t>
            </a:r>
          </a:p>
          <a:p>
            <a:pPr algn="just"/>
            <a:r>
              <a:rPr lang="es-MX" b="1" dirty="0" smtClean="0">
                <a:solidFill>
                  <a:schemeClr val="accent1"/>
                </a:solidFill>
              </a:rPr>
              <a:t>Objetivo Introducción a las ciencias sociales - </a:t>
            </a:r>
            <a:r>
              <a:rPr lang="es-MX" dirty="0" smtClean="0">
                <a:solidFill>
                  <a:schemeClr val="tx1"/>
                </a:solidFill>
              </a:rPr>
              <a:t>Identificar relaciones saludables. De esta forma, serán consientes de aprendizajes significativos y evitar situaciones de violencia o seguir promocionando relaciones violentas. Desarrollar labores de prevención escolar e identificar grupos vulnerables o propensos a sufrir este tipo de violencia. Elaborar carteles y transmitir los resultados en una conferencia.</a:t>
            </a:r>
          </a:p>
          <a:p>
            <a:pPr algn="just"/>
            <a:endParaRPr lang="es-MX" dirty="0" smtClean="0">
              <a:solidFill>
                <a:schemeClr val="tx1"/>
              </a:solidFill>
            </a:endParaRPr>
          </a:p>
          <a:p>
            <a:pPr algn="just"/>
            <a:endParaRPr lang="es-MX" dirty="0" smtClean="0">
              <a:solidFill>
                <a:schemeClr val="tx1"/>
              </a:solidFill>
            </a:endParaRPr>
          </a:p>
          <a:p>
            <a:pPr algn="just"/>
            <a:endParaRPr lang="es-MX" dirty="0" smtClean="0"/>
          </a:p>
          <a:p>
            <a:pPr algn="just"/>
            <a:endParaRPr lang="es-MX" dirty="0"/>
          </a:p>
        </p:txBody>
      </p:sp>
      <p:sp>
        <p:nvSpPr>
          <p:cNvPr id="4" name="3 CuadroTexto"/>
          <p:cNvSpPr txBox="1"/>
          <p:nvPr/>
        </p:nvSpPr>
        <p:spPr>
          <a:xfrm>
            <a:off x="362854" y="0"/>
            <a:ext cx="5239659" cy="369332"/>
          </a:xfrm>
          <a:prstGeom prst="rect">
            <a:avLst/>
          </a:prstGeom>
          <a:noFill/>
        </p:spPr>
        <p:txBody>
          <a:bodyPr wrap="square" rtlCol="0">
            <a:spAutoFit/>
          </a:bodyPr>
          <a:lstStyle/>
          <a:p>
            <a:r>
              <a:rPr lang="es-MX" b="1" dirty="0" smtClean="0"/>
              <a:t>5.d – Objetivo de cada asignatura. </a:t>
            </a:r>
            <a:endParaRPr lang="es-MX" b="1" dirty="0"/>
          </a:p>
        </p:txBody>
      </p:sp>
    </p:spTree>
    <p:extLst>
      <p:ext uri="{BB962C8B-B14F-4D97-AF65-F5344CB8AC3E}">
        <p14:creationId xmlns:p14="http://schemas.microsoft.com/office/powerpoint/2010/main" val="23063833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96191" y="695471"/>
            <a:ext cx="10918866" cy="5445556"/>
          </a:xfrm>
        </p:spPr>
        <p:txBody>
          <a:bodyPr>
            <a:noAutofit/>
          </a:bodyPr>
          <a:lstStyle/>
          <a:p>
            <a:pPr marL="0" indent="0" algn="ctr">
              <a:buNone/>
            </a:pPr>
            <a:r>
              <a:rPr lang="es-MX" sz="4000" dirty="0" smtClean="0">
                <a:solidFill>
                  <a:schemeClr val="tx1"/>
                </a:solidFill>
              </a:rPr>
              <a:t>5.e – Pregunta generadora.</a:t>
            </a:r>
            <a:endParaRPr lang="es-MX" sz="2400" dirty="0" smtClean="0">
              <a:solidFill>
                <a:schemeClr val="tx1"/>
              </a:solidFill>
            </a:endParaRPr>
          </a:p>
          <a:p>
            <a:pPr marL="0" indent="0">
              <a:buNone/>
            </a:pPr>
            <a:endParaRPr lang="es-MX" sz="2400" dirty="0" smtClean="0">
              <a:solidFill>
                <a:schemeClr val="tx1"/>
              </a:solidFill>
            </a:endParaRPr>
          </a:p>
          <a:p>
            <a:pPr marL="0" indent="0">
              <a:buNone/>
            </a:pPr>
            <a:r>
              <a:rPr lang="es-MX" sz="2400" dirty="0" smtClean="0">
                <a:solidFill>
                  <a:schemeClr val="tx1"/>
                </a:solidFill>
              </a:rPr>
              <a:t>Pregunta Generadora:</a:t>
            </a:r>
          </a:p>
          <a:p>
            <a:pPr marL="0" indent="0">
              <a:buNone/>
            </a:pPr>
            <a:r>
              <a:rPr lang="es-MX" sz="2400" dirty="0">
                <a:solidFill>
                  <a:schemeClr val="tx1"/>
                </a:solidFill>
              </a:rPr>
              <a:t>¿Qué se entiende por violencia contra la mujer</a:t>
            </a:r>
            <a:r>
              <a:rPr lang="es-MX" sz="2400" dirty="0" smtClean="0">
                <a:solidFill>
                  <a:schemeClr val="tx1"/>
                </a:solidFill>
              </a:rPr>
              <a:t>?</a:t>
            </a:r>
          </a:p>
          <a:p>
            <a:pPr>
              <a:buNone/>
            </a:pPr>
            <a:endParaRPr lang="es-MX" sz="2400" dirty="0" smtClean="0">
              <a:solidFill>
                <a:schemeClr val="tx1"/>
              </a:solidFill>
            </a:endParaRPr>
          </a:p>
          <a:p>
            <a:pPr marL="0" indent="0">
              <a:buNone/>
            </a:pPr>
            <a:r>
              <a:rPr lang="es-MX" sz="2400" dirty="0">
                <a:solidFill>
                  <a:schemeClr val="tx1"/>
                </a:solidFill>
              </a:rPr>
              <a:t>P</a:t>
            </a:r>
            <a:r>
              <a:rPr lang="es-MX" sz="2400" dirty="0" smtClean="0">
                <a:solidFill>
                  <a:schemeClr val="tx1"/>
                </a:solidFill>
              </a:rPr>
              <a:t>reguntas Guía:</a:t>
            </a:r>
          </a:p>
          <a:p>
            <a:pPr marL="0" indent="0">
              <a:buNone/>
            </a:pPr>
            <a:r>
              <a:rPr lang="es-MX" sz="2400" dirty="0">
                <a:solidFill>
                  <a:schemeClr val="tx1"/>
                </a:solidFill>
              </a:rPr>
              <a:t>¿Cuáles son </a:t>
            </a:r>
            <a:r>
              <a:rPr lang="es-MX" sz="2400" dirty="0" smtClean="0">
                <a:solidFill>
                  <a:schemeClr val="tx1"/>
                </a:solidFill>
              </a:rPr>
              <a:t>las diversas </a:t>
            </a:r>
            <a:r>
              <a:rPr lang="es-MX" sz="2400" dirty="0">
                <a:solidFill>
                  <a:schemeClr val="tx1"/>
                </a:solidFill>
              </a:rPr>
              <a:t>formas </a:t>
            </a:r>
            <a:r>
              <a:rPr lang="es-MX" sz="2400" dirty="0" smtClean="0">
                <a:solidFill>
                  <a:schemeClr val="tx1"/>
                </a:solidFill>
              </a:rPr>
              <a:t>que ejercen violencia contra las mujeres?</a:t>
            </a:r>
          </a:p>
          <a:p>
            <a:pPr marL="0" indent="0">
              <a:buNone/>
            </a:pPr>
            <a:endParaRPr lang="es-MX" sz="2400" dirty="0" smtClean="0">
              <a:solidFill>
                <a:schemeClr val="tx1"/>
              </a:solidFill>
            </a:endParaRPr>
          </a:p>
          <a:p>
            <a:pPr marL="0" indent="0">
              <a:buNone/>
            </a:pPr>
            <a:r>
              <a:rPr lang="es-MX" sz="2400" dirty="0">
                <a:solidFill>
                  <a:schemeClr val="tx1"/>
                </a:solidFill>
              </a:rPr>
              <a:t>¿Qué </a:t>
            </a:r>
            <a:r>
              <a:rPr lang="es-MX" sz="2400" dirty="0" smtClean="0">
                <a:solidFill>
                  <a:schemeClr val="tx1"/>
                </a:solidFill>
              </a:rPr>
              <a:t>hacemos </a:t>
            </a:r>
            <a:r>
              <a:rPr lang="es-MX" sz="2400" dirty="0">
                <a:solidFill>
                  <a:schemeClr val="tx1"/>
                </a:solidFill>
              </a:rPr>
              <a:t>para acabar con la violencia </a:t>
            </a:r>
            <a:r>
              <a:rPr lang="es-MX" sz="2400" dirty="0" smtClean="0">
                <a:solidFill>
                  <a:schemeClr val="tx1"/>
                </a:solidFill>
              </a:rPr>
              <a:t>contra las mujeres y los feminicidios en Santa Clara?</a:t>
            </a:r>
            <a:endParaRPr lang="es-MX" sz="2400" dirty="0">
              <a:solidFill>
                <a:schemeClr val="tx1"/>
              </a:solidFill>
            </a:endParaRPr>
          </a:p>
        </p:txBody>
      </p:sp>
    </p:spTree>
    <p:extLst>
      <p:ext uri="{BB962C8B-B14F-4D97-AF65-F5344CB8AC3E}">
        <p14:creationId xmlns:p14="http://schemas.microsoft.com/office/powerpoint/2010/main" val="29167946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2876438724"/>
              </p:ext>
            </p:extLst>
          </p:nvPr>
        </p:nvGraphicFramePr>
        <p:xfrm>
          <a:off x="374073" y="176644"/>
          <a:ext cx="11565082" cy="64735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p:cNvSpPr txBox="1"/>
          <p:nvPr/>
        </p:nvSpPr>
        <p:spPr>
          <a:xfrm>
            <a:off x="1101437" y="716972"/>
            <a:ext cx="3460172"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MX" dirty="0" smtClean="0">
                <a:ln w="0"/>
                <a:solidFill>
                  <a:schemeClr val="tx1"/>
                </a:solidFill>
                <a:effectLst>
                  <a:outerShdw blurRad="38100" dist="19050" dir="2700000" algn="tl" rotWithShape="0">
                    <a:schemeClr val="dk1">
                      <a:alpha val="40000"/>
                    </a:schemeClr>
                  </a:outerShdw>
                </a:effectLst>
              </a:rPr>
              <a:t>Contenidos y temas.</a:t>
            </a:r>
          </a:p>
          <a:p>
            <a:r>
              <a:rPr lang="es-MX" dirty="0" smtClean="0">
                <a:ln w="0"/>
                <a:solidFill>
                  <a:schemeClr val="tx1"/>
                </a:solidFill>
                <a:effectLst>
                  <a:outerShdw blurRad="38100" dist="19050" dir="2700000" algn="tl" rotWithShape="0">
                    <a:schemeClr val="dk1">
                      <a:alpha val="40000"/>
                    </a:schemeClr>
                  </a:outerShdw>
                </a:effectLst>
              </a:rPr>
              <a:t>Psicología.</a:t>
            </a:r>
            <a:endParaRPr lang="es-MX" dirty="0">
              <a:ln w="0"/>
              <a:solidFill>
                <a:schemeClr val="tx1"/>
              </a:solidFill>
              <a:effectLst>
                <a:outerShdw blurRad="38100" dist="19050" dir="2700000" algn="tl" rotWithShape="0">
                  <a:schemeClr val="dk1">
                    <a:alpha val="40000"/>
                  </a:schemeClr>
                </a:outerShdw>
              </a:effectLst>
            </a:endParaRPr>
          </a:p>
        </p:txBody>
      </p:sp>
      <p:sp>
        <p:nvSpPr>
          <p:cNvPr id="6" name="5 CuadroTexto"/>
          <p:cNvSpPr txBox="1"/>
          <p:nvPr/>
        </p:nvSpPr>
        <p:spPr>
          <a:xfrm>
            <a:off x="362854" y="0"/>
            <a:ext cx="5239659" cy="369332"/>
          </a:xfrm>
          <a:prstGeom prst="rect">
            <a:avLst/>
          </a:prstGeom>
          <a:noFill/>
        </p:spPr>
        <p:txBody>
          <a:bodyPr wrap="square" rtlCol="0">
            <a:spAutoFit/>
          </a:bodyPr>
          <a:lstStyle/>
          <a:p>
            <a:r>
              <a:rPr lang="es-MX" b="1" dirty="0" smtClean="0"/>
              <a:t>5.f – Contenidos por asignatura. </a:t>
            </a:r>
            <a:endParaRPr lang="es-MX" b="1" dirty="0"/>
          </a:p>
        </p:txBody>
      </p:sp>
    </p:spTree>
    <p:extLst>
      <p:ext uri="{BB962C8B-B14F-4D97-AF65-F5344CB8AC3E}">
        <p14:creationId xmlns:p14="http://schemas.microsoft.com/office/powerpoint/2010/main" val="2484891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1681871777"/>
              </p:ext>
            </p:extLst>
          </p:nvPr>
        </p:nvGraphicFramePr>
        <p:xfrm>
          <a:off x="446809" y="280555"/>
          <a:ext cx="11294917" cy="6317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p:cNvSpPr txBox="1"/>
          <p:nvPr/>
        </p:nvSpPr>
        <p:spPr>
          <a:xfrm>
            <a:off x="644237" y="467591"/>
            <a:ext cx="2774373" cy="646331"/>
          </a:xfrm>
          <a:prstGeom prst="rect">
            <a:avLst/>
          </a:prstGeom>
          <a:noFill/>
        </p:spPr>
        <p:txBody>
          <a:bodyPr wrap="square" rtlCol="0">
            <a:spAutoFit/>
          </a:bodyPr>
          <a:lstStyle/>
          <a:p>
            <a:r>
              <a:rPr lang="es-MX" dirty="0" smtClean="0"/>
              <a:t>Contenidos.</a:t>
            </a:r>
          </a:p>
          <a:p>
            <a:r>
              <a:rPr lang="es-MX" dirty="0" smtClean="0"/>
              <a:t>Matemáticas.</a:t>
            </a:r>
            <a:endParaRPr lang="es-MX" dirty="0"/>
          </a:p>
        </p:txBody>
      </p:sp>
      <p:sp>
        <p:nvSpPr>
          <p:cNvPr id="5" name="4 CuadroTexto"/>
          <p:cNvSpPr txBox="1"/>
          <p:nvPr/>
        </p:nvSpPr>
        <p:spPr>
          <a:xfrm>
            <a:off x="362854" y="0"/>
            <a:ext cx="5239659" cy="369332"/>
          </a:xfrm>
          <a:prstGeom prst="rect">
            <a:avLst/>
          </a:prstGeom>
          <a:noFill/>
        </p:spPr>
        <p:txBody>
          <a:bodyPr wrap="square" rtlCol="0">
            <a:spAutoFit/>
          </a:bodyPr>
          <a:lstStyle/>
          <a:p>
            <a:r>
              <a:rPr lang="es-MX" b="1" dirty="0" smtClean="0"/>
              <a:t>5.f – Contenidos por asignatura. </a:t>
            </a:r>
            <a:endParaRPr lang="es-MX" b="1" dirty="0"/>
          </a:p>
        </p:txBody>
      </p:sp>
    </p:spTree>
    <p:extLst>
      <p:ext uri="{BB962C8B-B14F-4D97-AF65-F5344CB8AC3E}">
        <p14:creationId xmlns:p14="http://schemas.microsoft.com/office/powerpoint/2010/main" val="38677315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2383507878"/>
              </p:ext>
            </p:extLst>
          </p:nvPr>
        </p:nvGraphicFramePr>
        <p:xfrm>
          <a:off x="218210" y="135082"/>
          <a:ext cx="11658600" cy="65358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1"/>
          <p:cNvSpPr>
            <a:spLocks noGrp="1"/>
          </p:cNvSpPr>
          <p:nvPr>
            <p:ph type="title"/>
          </p:nvPr>
        </p:nvSpPr>
        <p:spPr>
          <a:xfrm>
            <a:off x="4746172" y="2119086"/>
            <a:ext cx="2852056" cy="2598057"/>
          </a:xfrm>
        </p:spPr>
        <p:txBody>
          <a:bodyPr>
            <a:normAutofit/>
          </a:bodyPr>
          <a:lstStyle/>
          <a:p>
            <a:r>
              <a:rPr lang="es-MX" dirty="0" smtClean="0">
                <a:solidFill>
                  <a:schemeClr val="tx1"/>
                </a:solidFill>
              </a:rPr>
              <a:t/>
            </a:r>
            <a:br>
              <a:rPr lang="es-MX" dirty="0" smtClean="0">
                <a:solidFill>
                  <a:schemeClr val="tx1"/>
                </a:solidFill>
              </a:rPr>
            </a:br>
            <a:r>
              <a:rPr lang="es-MX" sz="2800" dirty="0" smtClean="0">
                <a:solidFill>
                  <a:schemeClr val="tx1"/>
                </a:solidFill>
              </a:rPr>
              <a:t>Contenidos</a:t>
            </a:r>
            <a:br>
              <a:rPr lang="es-MX" sz="2800" dirty="0" smtClean="0">
                <a:solidFill>
                  <a:schemeClr val="tx1"/>
                </a:solidFill>
              </a:rPr>
            </a:br>
            <a:r>
              <a:rPr lang="es-MX" sz="2800" dirty="0" smtClean="0">
                <a:solidFill>
                  <a:schemeClr val="tx1"/>
                </a:solidFill>
              </a:rPr>
              <a:t>Historia Universal. </a:t>
            </a:r>
            <a:endParaRPr lang="es-MX" sz="2800" dirty="0">
              <a:solidFill>
                <a:schemeClr val="tx1"/>
              </a:solidFill>
            </a:endParaRPr>
          </a:p>
        </p:txBody>
      </p:sp>
      <p:sp>
        <p:nvSpPr>
          <p:cNvPr id="6" name="5 CuadroTexto"/>
          <p:cNvSpPr txBox="1"/>
          <p:nvPr/>
        </p:nvSpPr>
        <p:spPr>
          <a:xfrm>
            <a:off x="362854" y="0"/>
            <a:ext cx="5239659" cy="369332"/>
          </a:xfrm>
          <a:prstGeom prst="rect">
            <a:avLst/>
          </a:prstGeom>
          <a:noFill/>
        </p:spPr>
        <p:txBody>
          <a:bodyPr wrap="square" rtlCol="0">
            <a:spAutoFit/>
          </a:bodyPr>
          <a:lstStyle/>
          <a:p>
            <a:r>
              <a:rPr lang="es-MX" b="1" dirty="0" smtClean="0"/>
              <a:t>5.f – Contenidos por asignatura. </a:t>
            </a:r>
            <a:endParaRPr lang="es-MX" b="1" dirty="0"/>
          </a:p>
        </p:txBody>
      </p:sp>
    </p:spTree>
    <p:extLst>
      <p:ext uri="{BB962C8B-B14F-4D97-AF65-F5344CB8AC3E}">
        <p14:creationId xmlns:p14="http://schemas.microsoft.com/office/powerpoint/2010/main" val="36273797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62854" y="0"/>
            <a:ext cx="5239659" cy="369332"/>
          </a:xfrm>
          <a:prstGeom prst="rect">
            <a:avLst/>
          </a:prstGeom>
          <a:noFill/>
        </p:spPr>
        <p:txBody>
          <a:bodyPr wrap="square" rtlCol="0">
            <a:spAutoFit/>
          </a:bodyPr>
          <a:lstStyle/>
          <a:p>
            <a:r>
              <a:rPr lang="es-MX" b="1" dirty="0" smtClean="0"/>
              <a:t>5.f – Contenidos por asignatura. </a:t>
            </a:r>
            <a:endParaRPr lang="es-MX" b="1" dirty="0"/>
          </a:p>
        </p:txBody>
      </p:sp>
      <p:sp>
        <p:nvSpPr>
          <p:cNvPr id="4" name="CuadroTexto 2"/>
          <p:cNvSpPr txBox="1"/>
          <p:nvPr/>
        </p:nvSpPr>
        <p:spPr>
          <a:xfrm>
            <a:off x="607950" y="441200"/>
            <a:ext cx="5009077"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MX" dirty="0" smtClean="0">
                <a:ln w="0"/>
                <a:solidFill>
                  <a:schemeClr val="tx1"/>
                </a:solidFill>
                <a:effectLst>
                  <a:outerShdw blurRad="38100" dist="19050" dir="2700000" algn="tl" rotWithShape="0">
                    <a:schemeClr val="dk1">
                      <a:alpha val="40000"/>
                    </a:schemeClr>
                  </a:outerShdw>
                </a:effectLst>
              </a:rPr>
              <a:t>Contenidos y temas.</a:t>
            </a:r>
          </a:p>
          <a:p>
            <a:r>
              <a:rPr lang="es-MX" dirty="0" smtClean="0">
                <a:ln w="0"/>
                <a:solidFill>
                  <a:schemeClr val="tx1"/>
                </a:solidFill>
                <a:effectLst>
                  <a:outerShdw blurRad="38100" dist="19050" dir="2700000" algn="tl" rotWithShape="0">
                    <a:schemeClr val="dk1">
                      <a:alpha val="40000"/>
                    </a:schemeClr>
                  </a:outerShdw>
                </a:effectLst>
              </a:rPr>
              <a:t>Introducción a las Ciencias sociales.</a:t>
            </a:r>
            <a:endParaRPr lang="es-MX" dirty="0">
              <a:ln w="0"/>
              <a:solidFill>
                <a:schemeClr val="tx1"/>
              </a:solidFill>
              <a:effectLst>
                <a:outerShdw blurRad="38100" dist="19050" dir="2700000" algn="tl" rotWithShape="0">
                  <a:schemeClr val="dk1">
                    <a:alpha val="40000"/>
                  </a:schemeClr>
                </a:outerShdw>
              </a:effectLst>
            </a:endParaRPr>
          </a:p>
        </p:txBody>
      </p:sp>
      <p:graphicFrame>
        <p:nvGraphicFramePr>
          <p:cNvPr id="5" name="4 Diagrama"/>
          <p:cNvGraphicFramePr/>
          <p:nvPr/>
        </p:nvGraphicFramePr>
        <p:xfrm>
          <a:off x="2032000" y="1567543"/>
          <a:ext cx="6850743" cy="45707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73425" y="957943"/>
            <a:ext cx="9404519" cy="4892523"/>
          </a:xfrm>
        </p:spPr>
        <p:txBody>
          <a:bodyPr/>
          <a:lstStyle/>
          <a:p>
            <a:pPr marL="0" indent="0">
              <a:buNone/>
            </a:pPr>
            <a:r>
              <a:rPr lang="es-MX" sz="2400" b="1" dirty="0">
                <a:solidFill>
                  <a:schemeClr val="tx1"/>
                </a:solidFill>
              </a:rPr>
              <a:t>INTEGRANTES</a:t>
            </a:r>
            <a:r>
              <a:rPr lang="es-MX" sz="2400" b="1" dirty="0" smtClean="0">
                <a:solidFill>
                  <a:schemeClr val="tx1"/>
                </a:solidFill>
              </a:rPr>
              <a:t>:</a:t>
            </a:r>
          </a:p>
          <a:p>
            <a:pPr marL="0" indent="0">
              <a:buNone/>
            </a:pPr>
            <a:endParaRPr lang="es-MX" dirty="0" smtClean="0">
              <a:solidFill>
                <a:schemeClr val="tx1"/>
              </a:solidFill>
            </a:endParaRPr>
          </a:p>
          <a:p>
            <a:pPr marL="0" indent="0">
              <a:buNone/>
            </a:pPr>
            <a:endParaRPr lang="es-MX" dirty="0">
              <a:solidFill>
                <a:schemeClr val="tx1"/>
              </a:solidFill>
            </a:endParaRPr>
          </a:p>
          <a:p>
            <a:pPr marL="0" indent="0">
              <a:buNone/>
            </a:pPr>
            <a:endParaRPr lang="es-MX" dirty="0">
              <a:solidFill>
                <a:schemeClr val="tx1"/>
              </a:solidFill>
            </a:endParaRPr>
          </a:p>
          <a:p>
            <a:pPr marL="0" indent="0">
              <a:buNone/>
            </a:pPr>
            <a:r>
              <a:rPr lang="es-MX" sz="2000" dirty="0" smtClean="0">
                <a:solidFill>
                  <a:schemeClr val="tx1"/>
                </a:solidFill>
              </a:rPr>
              <a:t>JUAN </a:t>
            </a:r>
            <a:r>
              <a:rPr lang="es-MX" sz="2000" dirty="0">
                <a:solidFill>
                  <a:schemeClr val="tx1"/>
                </a:solidFill>
              </a:rPr>
              <a:t>CARLOS GUTIÉRREZ GARCÍA  - </a:t>
            </a:r>
            <a:r>
              <a:rPr lang="es-MX" sz="2000" dirty="0" smtClean="0">
                <a:solidFill>
                  <a:schemeClr val="tx1"/>
                </a:solidFill>
              </a:rPr>
              <a:t>MATEMÁTICAS IV</a:t>
            </a:r>
            <a:endParaRPr lang="es-MX" sz="2000" dirty="0">
              <a:solidFill>
                <a:schemeClr val="tx1"/>
              </a:solidFill>
            </a:endParaRPr>
          </a:p>
          <a:p>
            <a:pPr marL="0" indent="0">
              <a:buNone/>
            </a:pPr>
            <a:r>
              <a:rPr lang="es-MX" sz="2000" dirty="0">
                <a:solidFill>
                  <a:schemeClr val="tx1"/>
                </a:solidFill>
              </a:rPr>
              <a:t>VICTOR HUGO MENDOZA GUTIÉRREZ – </a:t>
            </a:r>
            <a:r>
              <a:rPr lang="es-MX" sz="2000" dirty="0" smtClean="0">
                <a:solidFill>
                  <a:schemeClr val="tx1"/>
                </a:solidFill>
              </a:rPr>
              <a:t>HISTORIA UNIVERSAL III</a:t>
            </a:r>
            <a:endParaRPr lang="es-MX" sz="2000" dirty="0">
              <a:solidFill>
                <a:schemeClr val="tx1"/>
              </a:solidFill>
            </a:endParaRPr>
          </a:p>
          <a:p>
            <a:pPr marL="0" indent="0">
              <a:buNone/>
            </a:pPr>
            <a:r>
              <a:rPr lang="es-MX" sz="2000" dirty="0">
                <a:solidFill>
                  <a:schemeClr val="tx1"/>
                </a:solidFill>
              </a:rPr>
              <a:t>IVON SAN EMETERIO LÓPEZ – </a:t>
            </a:r>
            <a:r>
              <a:rPr lang="es-MX" sz="2000" dirty="0" smtClean="0">
                <a:solidFill>
                  <a:schemeClr val="tx1"/>
                </a:solidFill>
              </a:rPr>
              <a:t>ORIENTACIÓN EDUCATIVA IV Y PSICOLOGÍA</a:t>
            </a:r>
            <a:endParaRPr lang="es-MX" sz="2000" dirty="0">
              <a:solidFill>
                <a:schemeClr val="tx1"/>
              </a:solidFill>
            </a:endParaRPr>
          </a:p>
          <a:p>
            <a:pPr marL="0" indent="0">
              <a:buNone/>
            </a:pPr>
            <a:r>
              <a:rPr lang="es-MX" sz="2000" dirty="0" smtClean="0">
                <a:solidFill>
                  <a:schemeClr val="tx1"/>
                </a:solidFill>
              </a:rPr>
              <a:t>JORGE JAVIER </a:t>
            </a:r>
            <a:r>
              <a:rPr lang="es-MX" sz="2000" dirty="0">
                <a:solidFill>
                  <a:schemeClr val="tx1"/>
                </a:solidFill>
              </a:rPr>
              <a:t>ARMENDARIZ ALBERT  - INTRODUCCIÓN </a:t>
            </a:r>
            <a:r>
              <a:rPr lang="es-MX" sz="2000" dirty="0" smtClean="0">
                <a:solidFill>
                  <a:schemeClr val="tx1"/>
                </a:solidFill>
              </a:rPr>
              <a:t>AL ESTUDIO DE </a:t>
            </a:r>
            <a:r>
              <a:rPr lang="es-MX" sz="2000" dirty="0">
                <a:solidFill>
                  <a:schemeClr val="tx1"/>
                </a:solidFill>
              </a:rPr>
              <a:t>LAS CIENCIAS </a:t>
            </a:r>
            <a:r>
              <a:rPr lang="es-MX" sz="2000" dirty="0" smtClean="0">
                <a:solidFill>
                  <a:schemeClr val="tx1"/>
                </a:solidFill>
              </a:rPr>
              <a:t>SOCIALES Y ECONÓMICAS III Y IV.</a:t>
            </a:r>
            <a:endParaRPr lang="es-MX" sz="2000" dirty="0">
              <a:solidFill>
                <a:schemeClr val="tx1"/>
              </a:solidFill>
            </a:endParaRPr>
          </a:p>
        </p:txBody>
      </p:sp>
      <p:sp>
        <p:nvSpPr>
          <p:cNvPr id="4" name="3 CuadroTexto"/>
          <p:cNvSpPr txBox="1"/>
          <p:nvPr/>
        </p:nvSpPr>
        <p:spPr>
          <a:xfrm>
            <a:off x="943428" y="290286"/>
            <a:ext cx="1611086" cy="369332"/>
          </a:xfrm>
          <a:prstGeom prst="rect">
            <a:avLst/>
          </a:prstGeom>
          <a:noFill/>
        </p:spPr>
        <p:txBody>
          <a:bodyPr wrap="square" rtlCol="0">
            <a:spAutoFit/>
          </a:bodyPr>
          <a:lstStyle/>
          <a:p>
            <a:r>
              <a:rPr lang="es-MX" b="1" dirty="0" smtClean="0"/>
              <a:t>2.</a:t>
            </a:r>
            <a:endParaRPr lang="es-MX" b="1" dirty="0"/>
          </a:p>
        </p:txBody>
      </p:sp>
    </p:spTree>
    <p:extLst>
      <p:ext uri="{BB962C8B-B14F-4D97-AF65-F5344CB8AC3E}">
        <p14:creationId xmlns:p14="http://schemas.microsoft.com/office/powerpoint/2010/main" val="10722823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rotWithShape="1">
          <a:blip r:embed="rId2" cstate="print"/>
          <a:srcRect l="17544" t="28769" r="18308" b="7032"/>
          <a:stretch/>
        </p:blipFill>
        <p:spPr>
          <a:xfrm>
            <a:off x="0" y="928914"/>
            <a:ext cx="12191999" cy="5929086"/>
          </a:xfrm>
          <a:prstGeom prst="rect">
            <a:avLst/>
          </a:prstGeom>
        </p:spPr>
      </p:pic>
      <p:sp>
        <p:nvSpPr>
          <p:cNvPr id="3" name="2 CuadroTexto"/>
          <p:cNvSpPr txBox="1"/>
          <p:nvPr/>
        </p:nvSpPr>
        <p:spPr>
          <a:xfrm>
            <a:off x="362854" y="0"/>
            <a:ext cx="8258632" cy="369332"/>
          </a:xfrm>
          <a:prstGeom prst="rect">
            <a:avLst/>
          </a:prstGeom>
          <a:noFill/>
        </p:spPr>
        <p:txBody>
          <a:bodyPr wrap="square" rtlCol="0">
            <a:spAutoFit/>
          </a:bodyPr>
          <a:lstStyle/>
          <a:p>
            <a:r>
              <a:rPr lang="es-MX" b="1" dirty="0" smtClean="0"/>
              <a:t>5.g – Formatos e instrumentos para la planeación. PLANEACIÓN GENERAL.</a:t>
            </a:r>
            <a:endParaRPr lang="es-MX" b="1" dirty="0"/>
          </a:p>
        </p:txBody>
      </p:sp>
    </p:spTree>
    <p:extLst>
      <p:ext uri="{BB962C8B-B14F-4D97-AF65-F5344CB8AC3E}">
        <p14:creationId xmlns:p14="http://schemas.microsoft.com/office/powerpoint/2010/main" val="6206196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Grp="1" noChangeAspect="1"/>
          </p:cNvPicPr>
          <p:nvPr>
            <p:ph idx="1"/>
          </p:nvPr>
        </p:nvPicPr>
        <p:blipFill rotWithShape="1">
          <a:blip r:embed="rId2" cstate="print"/>
          <a:srcRect l="18746" t="19283" r="17362" b="9153"/>
          <a:stretch/>
        </p:blipFill>
        <p:spPr>
          <a:xfrm>
            <a:off x="0" y="0"/>
            <a:ext cx="12191999" cy="6858000"/>
          </a:xfrm>
          <a:prstGeom prst="rect">
            <a:avLst/>
          </a:prstGeom>
        </p:spPr>
      </p:pic>
      <p:sp>
        <p:nvSpPr>
          <p:cNvPr id="3" name="2 CuadroTexto"/>
          <p:cNvSpPr txBox="1"/>
          <p:nvPr/>
        </p:nvSpPr>
        <p:spPr>
          <a:xfrm>
            <a:off x="362854" y="0"/>
            <a:ext cx="8258632" cy="369332"/>
          </a:xfrm>
          <a:prstGeom prst="rect">
            <a:avLst/>
          </a:prstGeom>
          <a:noFill/>
        </p:spPr>
        <p:txBody>
          <a:bodyPr wrap="square" rtlCol="0">
            <a:spAutoFit/>
          </a:bodyPr>
          <a:lstStyle/>
          <a:p>
            <a:r>
              <a:rPr lang="es-MX" b="1" dirty="0" smtClean="0"/>
              <a:t>5.g – Formatos e instrumentos para la planeación. PLANEACIÓN GENERAL.</a:t>
            </a:r>
            <a:endParaRPr lang="es-MX" b="1" dirty="0"/>
          </a:p>
        </p:txBody>
      </p:sp>
    </p:spTree>
    <p:extLst>
      <p:ext uri="{BB962C8B-B14F-4D97-AF65-F5344CB8AC3E}">
        <p14:creationId xmlns:p14="http://schemas.microsoft.com/office/powerpoint/2010/main" val="34357052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idx="1"/>
          </p:nvPr>
        </p:nvPicPr>
        <p:blipFill rotWithShape="1">
          <a:blip r:embed="rId2" cstate="print"/>
          <a:srcRect l="19655" t="21543" r="19046" b="8341"/>
          <a:stretch/>
        </p:blipFill>
        <p:spPr>
          <a:xfrm>
            <a:off x="0" y="0"/>
            <a:ext cx="12191999" cy="6858000"/>
          </a:xfrm>
          <a:prstGeom prst="rect">
            <a:avLst/>
          </a:prstGeom>
        </p:spPr>
      </p:pic>
      <p:sp>
        <p:nvSpPr>
          <p:cNvPr id="3" name="2 CuadroTexto"/>
          <p:cNvSpPr txBox="1"/>
          <p:nvPr/>
        </p:nvSpPr>
        <p:spPr>
          <a:xfrm>
            <a:off x="362854" y="0"/>
            <a:ext cx="8258632" cy="369332"/>
          </a:xfrm>
          <a:prstGeom prst="rect">
            <a:avLst/>
          </a:prstGeom>
          <a:noFill/>
        </p:spPr>
        <p:txBody>
          <a:bodyPr wrap="square" rtlCol="0">
            <a:spAutoFit/>
          </a:bodyPr>
          <a:lstStyle/>
          <a:p>
            <a:r>
              <a:rPr lang="es-MX" b="1" dirty="0" smtClean="0"/>
              <a:t>5.g – Formatos e instrumentos para la planeación. PLANEACIÓN GENERAL.</a:t>
            </a:r>
            <a:endParaRPr lang="es-MX" b="1" dirty="0"/>
          </a:p>
        </p:txBody>
      </p:sp>
    </p:spTree>
    <p:extLst>
      <p:ext uri="{BB962C8B-B14F-4D97-AF65-F5344CB8AC3E}">
        <p14:creationId xmlns:p14="http://schemas.microsoft.com/office/powerpoint/2010/main" val="33864089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idx="1"/>
          </p:nvPr>
        </p:nvPicPr>
        <p:blipFill rotWithShape="1">
          <a:blip r:embed="rId2" cstate="print"/>
          <a:srcRect l="19220" t="21461" r="18309" b="9547"/>
          <a:stretch/>
        </p:blipFill>
        <p:spPr>
          <a:xfrm>
            <a:off x="1" y="0"/>
            <a:ext cx="12192000" cy="6858000"/>
          </a:xfrm>
          <a:prstGeom prst="rect">
            <a:avLst/>
          </a:prstGeom>
        </p:spPr>
      </p:pic>
      <p:sp>
        <p:nvSpPr>
          <p:cNvPr id="3" name="2 CuadroTexto"/>
          <p:cNvSpPr txBox="1"/>
          <p:nvPr/>
        </p:nvSpPr>
        <p:spPr>
          <a:xfrm>
            <a:off x="362854" y="0"/>
            <a:ext cx="8258632" cy="369332"/>
          </a:xfrm>
          <a:prstGeom prst="rect">
            <a:avLst/>
          </a:prstGeom>
          <a:noFill/>
        </p:spPr>
        <p:txBody>
          <a:bodyPr wrap="square" rtlCol="0">
            <a:spAutoFit/>
          </a:bodyPr>
          <a:lstStyle/>
          <a:p>
            <a:r>
              <a:rPr lang="es-MX" b="1" dirty="0" smtClean="0"/>
              <a:t>5.g – Formatos e instrumentos para la planeación. PLANEACIÓN GENERAL.</a:t>
            </a:r>
            <a:endParaRPr lang="es-MX" b="1" dirty="0"/>
          </a:p>
        </p:txBody>
      </p:sp>
    </p:spTree>
    <p:extLst>
      <p:ext uri="{BB962C8B-B14F-4D97-AF65-F5344CB8AC3E}">
        <p14:creationId xmlns:p14="http://schemas.microsoft.com/office/powerpoint/2010/main" val="5361486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62853" y="0"/>
            <a:ext cx="10668003" cy="369332"/>
          </a:xfrm>
          <a:prstGeom prst="rect">
            <a:avLst/>
          </a:prstGeom>
          <a:noFill/>
        </p:spPr>
        <p:txBody>
          <a:bodyPr wrap="square" rtlCol="0">
            <a:spAutoFit/>
          </a:bodyPr>
          <a:lstStyle/>
          <a:p>
            <a:r>
              <a:rPr lang="es-MX" b="1" dirty="0" smtClean="0"/>
              <a:t>5.g – Formatos e instrumentos para la planeación. SEGUIMIENTO, EVALUACION.</a:t>
            </a:r>
            <a:endParaRPr lang="es-MX" b="1" dirty="0"/>
          </a:p>
        </p:txBody>
      </p:sp>
      <p:grpSp>
        <p:nvGrpSpPr>
          <p:cNvPr id="6" name="5 Grupo"/>
          <p:cNvGrpSpPr/>
          <p:nvPr/>
        </p:nvGrpSpPr>
        <p:grpSpPr>
          <a:xfrm>
            <a:off x="246742" y="1219200"/>
            <a:ext cx="11640459" cy="3788228"/>
            <a:chOff x="246742" y="2206171"/>
            <a:chExt cx="11640459" cy="3788228"/>
          </a:xfrm>
        </p:grpSpPr>
        <p:pic>
          <p:nvPicPr>
            <p:cNvPr id="4" name="Marcador de contenido 3"/>
            <p:cNvPicPr>
              <a:picLocks noChangeAspect="1"/>
            </p:cNvPicPr>
            <p:nvPr/>
          </p:nvPicPr>
          <p:blipFill rotWithShape="1">
            <a:blip r:embed="rId2" cstate="print"/>
            <a:srcRect l="26061" t="73065" r="26205" b="10566"/>
            <a:stretch/>
          </p:blipFill>
          <p:spPr>
            <a:xfrm>
              <a:off x="246744" y="3077029"/>
              <a:ext cx="11640457" cy="1690914"/>
            </a:xfrm>
            <a:prstGeom prst="rect">
              <a:avLst/>
            </a:prstGeom>
          </p:spPr>
        </p:pic>
        <p:pic>
          <p:nvPicPr>
            <p:cNvPr id="2" name="Marcador de contenido 3"/>
            <p:cNvPicPr>
              <a:picLocks noChangeAspect="1"/>
            </p:cNvPicPr>
            <p:nvPr/>
          </p:nvPicPr>
          <p:blipFill rotWithShape="1">
            <a:blip r:embed="rId3" cstate="print"/>
            <a:srcRect l="26026" t="26312" r="26238" b="60710"/>
            <a:stretch/>
          </p:blipFill>
          <p:spPr>
            <a:xfrm>
              <a:off x="246742" y="4615542"/>
              <a:ext cx="11640457" cy="1378857"/>
            </a:xfrm>
            <a:prstGeom prst="rect">
              <a:avLst/>
            </a:prstGeom>
          </p:spPr>
        </p:pic>
        <p:pic>
          <p:nvPicPr>
            <p:cNvPr id="5" name="Marcador de contenido 3"/>
            <p:cNvPicPr>
              <a:picLocks noChangeAspect="1"/>
            </p:cNvPicPr>
            <p:nvPr/>
          </p:nvPicPr>
          <p:blipFill rotWithShape="1">
            <a:blip r:embed="rId4" cstate="print"/>
            <a:srcRect l="26135" t="64357" r="26400" b="27362"/>
            <a:stretch/>
          </p:blipFill>
          <p:spPr>
            <a:xfrm>
              <a:off x="246743" y="2206171"/>
              <a:ext cx="11634447" cy="856342"/>
            </a:xfrm>
            <a:prstGeom prst="rect">
              <a:avLst/>
            </a:prstGeom>
          </p:spPr>
        </p:pic>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62853" y="0"/>
            <a:ext cx="10668003" cy="369332"/>
          </a:xfrm>
          <a:prstGeom prst="rect">
            <a:avLst/>
          </a:prstGeom>
          <a:noFill/>
        </p:spPr>
        <p:txBody>
          <a:bodyPr wrap="square" rtlCol="0">
            <a:spAutoFit/>
          </a:bodyPr>
          <a:lstStyle/>
          <a:p>
            <a:r>
              <a:rPr lang="es-MX" b="1" dirty="0" smtClean="0"/>
              <a:t>5.h – Reflexión Grupo Interdisciplinario.</a:t>
            </a:r>
            <a:endParaRPr lang="es-MX" b="1" dirty="0"/>
          </a:p>
        </p:txBody>
      </p:sp>
      <p:pic>
        <p:nvPicPr>
          <p:cNvPr id="38914" name="Picture 2"/>
          <p:cNvPicPr>
            <a:picLocks noChangeAspect="1" noChangeArrowheads="1"/>
          </p:cNvPicPr>
          <p:nvPr/>
        </p:nvPicPr>
        <p:blipFill>
          <a:blip r:embed="rId2" cstate="print"/>
          <a:srcRect t="1735" r="3680"/>
          <a:stretch>
            <a:fillRect/>
          </a:stretch>
        </p:blipFill>
        <p:spPr bwMode="auto">
          <a:xfrm>
            <a:off x="977899" y="538348"/>
            <a:ext cx="10256158" cy="6319652"/>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cstate="print"/>
          <a:srcRect/>
          <a:stretch>
            <a:fillRect/>
          </a:stretch>
        </p:blipFill>
        <p:spPr bwMode="auto">
          <a:xfrm>
            <a:off x="420915" y="4541"/>
            <a:ext cx="11498413" cy="5641516"/>
          </a:xfrm>
          <a:prstGeom prst="rect">
            <a:avLst/>
          </a:prstGeom>
          <a:noFill/>
          <a:ln w="9525">
            <a:noFill/>
            <a:miter lim="800000"/>
            <a:headEnd/>
            <a:tailEnd/>
          </a:ln>
          <a:effectLst/>
        </p:spPr>
      </p:pic>
      <p:sp>
        <p:nvSpPr>
          <p:cNvPr id="2" name="1 CuadroTexto"/>
          <p:cNvSpPr txBox="1"/>
          <p:nvPr/>
        </p:nvSpPr>
        <p:spPr>
          <a:xfrm>
            <a:off x="362853" y="0"/>
            <a:ext cx="10668003" cy="369332"/>
          </a:xfrm>
          <a:prstGeom prst="rect">
            <a:avLst/>
          </a:prstGeom>
          <a:noFill/>
        </p:spPr>
        <p:txBody>
          <a:bodyPr wrap="square" rtlCol="0">
            <a:spAutoFit/>
          </a:bodyPr>
          <a:lstStyle/>
          <a:p>
            <a:r>
              <a:rPr lang="es-MX" b="1" dirty="0" smtClean="0"/>
              <a:t>5.h – Reflexión Zona 4.</a:t>
            </a:r>
            <a:endParaRPr lang="es-MX" b="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a:stretch>
            <a:fillRect/>
          </a:stretch>
        </p:blipFill>
        <p:spPr bwMode="auto">
          <a:xfrm>
            <a:off x="307068" y="620939"/>
            <a:ext cx="8894989" cy="3305175"/>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cstate="print"/>
          <a:srcRect/>
          <a:stretch>
            <a:fillRect/>
          </a:stretch>
        </p:blipFill>
        <p:spPr bwMode="auto">
          <a:xfrm>
            <a:off x="570367" y="407535"/>
            <a:ext cx="8840777" cy="5209494"/>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cstate="print"/>
          <a:srcRect/>
          <a:stretch>
            <a:fillRect/>
          </a:stretch>
        </p:blipFill>
        <p:spPr bwMode="auto">
          <a:xfrm>
            <a:off x="889907" y="242207"/>
            <a:ext cx="5448300" cy="5276850"/>
          </a:xfrm>
          <a:prstGeom prst="rect">
            <a:avLst/>
          </a:prstGeom>
          <a:noFill/>
          <a:ln w="9525">
            <a:noFill/>
            <a:miter lim="800000"/>
            <a:headEnd/>
            <a:tailEnd/>
          </a:ln>
          <a:effectLst/>
        </p:spPr>
      </p:pic>
      <p:pic>
        <p:nvPicPr>
          <p:cNvPr id="55299" name="Picture 3"/>
          <p:cNvPicPr>
            <a:picLocks noChangeAspect="1" noChangeArrowheads="1"/>
          </p:cNvPicPr>
          <p:nvPr/>
        </p:nvPicPr>
        <p:blipFill>
          <a:blip r:embed="rId3" cstate="print"/>
          <a:srcRect/>
          <a:stretch>
            <a:fillRect/>
          </a:stretch>
        </p:blipFill>
        <p:spPr bwMode="auto">
          <a:xfrm>
            <a:off x="6531202" y="2543629"/>
            <a:ext cx="5457825" cy="142875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053640" y="2150919"/>
            <a:ext cx="7381306" cy="2587335"/>
          </a:xfrm>
        </p:spPr>
        <p:txBody>
          <a:bodyPr>
            <a:normAutofit/>
          </a:bodyPr>
          <a:lstStyle/>
          <a:p>
            <a:pPr marL="0" indent="0" algn="ctr">
              <a:buNone/>
            </a:pPr>
            <a:r>
              <a:rPr lang="es-MX" sz="2000" dirty="0" smtClean="0">
                <a:solidFill>
                  <a:schemeClr val="tx1"/>
                </a:solidFill>
              </a:rPr>
              <a:t>CICLO ESCOLAR 2018-2019</a:t>
            </a:r>
          </a:p>
          <a:p>
            <a:pPr marL="0" indent="0" algn="ctr">
              <a:buNone/>
            </a:pPr>
            <a:endParaRPr lang="es-MX" sz="2000" dirty="0" smtClean="0">
              <a:solidFill>
                <a:schemeClr val="tx1"/>
              </a:solidFill>
            </a:endParaRPr>
          </a:p>
          <a:p>
            <a:pPr marL="0" indent="0" algn="ctr">
              <a:buNone/>
            </a:pPr>
            <a:endParaRPr lang="es-MX" sz="2000" dirty="0">
              <a:solidFill>
                <a:schemeClr val="tx1"/>
              </a:solidFill>
            </a:endParaRPr>
          </a:p>
          <a:p>
            <a:pPr marL="0" indent="0" algn="ctr">
              <a:buNone/>
            </a:pPr>
            <a:r>
              <a:rPr lang="es-MX" sz="2000" dirty="0" smtClean="0">
                <a:solidFill>
                  <a:schemeClr val="tx1"/>
                </a:solidFill>
              </a:rPr>
              <a:t>FECHA DE INICIO: AGOSTO DE 2018</a:t>
            </a:r>
          </a:p>
          <a:p>
            <a:pPr marL="0" indent="0" algn="ctr">
              <a:buNone/>
            </a:pPr>
            <a:r>
              <a:rPr lang="es-MX" sz="2000" dirty="0" smtClean="0">
                <a:solidFill>
                  <a:schemeClr val="tx1"/>
                </a:solidFill>
              </a:rPr>
              <a:t>FECHA DE TERMINO: JULIO DE 2019</a:t>
            </a:r>
            <a:endParaRPr lang="es-MX" sz="2000" dirty="0">
              <a:solidFill>
                <a:schemeClr val="tx1"/>
              </a:solidFill>
            </a:endParaRPr>
          </a:p>
        </p:txBody>
      </p:sp>
      <p:sp>
        <p:nvSpPr>
          <p:cNvPr id="4" name="3 CuadroTexto"/>
          <p:cNvSpPr txBox="1"/>
          <p:nvPr/>
        </p:nvSpPr>
        <p:spPr>
          <a:xfrm>
            <a:off x="943428" y="290286"/>
            <a:ext cx="1611086" cy="369332"/>
          </a:xfrm>
          <a:prstGeom prst="rect">
            <a:avLst/>
          </a:prstGeom>
          <a:noFill/>
        </p:spPr>
        <p:txBody>
          <a:bodyPr wrap="square" rtlCol="0">
            <a:spAutoFit/>
          </a:bodyPr>
          <a:lstStyle/>
          <a:p>
            <a:r>
              <a:rPr lang="es-MX" b="1" dirty="0" smtClean="0"/>
              <a:t>3.</a:t>
            </a:r>
            <a:endParaRPr lang="es-MX" b="1" dirty="0"/>
          </a:p>
        </p:txBody>
      </p:sp>
    </p:spTree>
    <p:extLst>
      <p:ext uri="{BB962C8B-B14F-4D97-AF65-F5344CB8AC3E}">
        <p14:creationId xmlns:p14="http://schemas.microsoft.com/office/powerpoint/2010/main" val="8368039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0" y="145144"/>
            <a:ext cx="10668003" cy="369332"/>
          </a:xfrm>
          <a:prstGeom prst="rect">
            <a:avLst/>
          </a:prstGeom>
          <a:noFill/>
        </p:spPr>
        <p:txBody>
          <a:bodyPr wrap="square" rtlCol="0">
            <a:spAutoFit/>
          </a:bodyPr>
          <a:lstStyle/>
          <a:p>
            <a:r>
              <a:rPr lang="es-MX" b="1" dirty="0" smtClean="0"/>
              <a:t>5.I – Organizador gráfico. PREGUNTAS ESENCIALES.</a:t>
            </a:r>
            <a:endParaRPr lang="es-MX" b="1" dirty="0"/>
          </a:p>
        </p:txBody>
      </p:sp>
      <p:pic>
        <p:nvPicPr>
          <p:cNvPr id="7170" name="Picture 2"/>
          <p:cNvPicPr>
            <a:picLocks noChangeAspect="1" noChangeArrowheads="1"/>
          </p:cNvPicPr>
          <p:nvPr/>
        </p:nvPicPr>
        <p:blipFill>
          <a:blip r:embed="rId2" cstate="print"/>
          <a:srcRect/>
          <a:stretch>
            <a:fillRect/>
          </a:stretch>
        </p:blipFill>
        <p:spPr bwMode="auto">
          <a:xfrm>
            <a:off x="550863" y="854074"/>
            <a:ext cx="10063725" cy="5318125"/>
          </a:xfrm>
          <a:prstGeom prst="rect">
            <a:avLst/>
          </a:prstGeom>
          <a:noFill/>
          <a:ln w="9525">
            <a:noFill/>
            <a:miter lim="800000"/>
            <a:headEnd/>
            <a:tailEnd/>
          </a:ln>
          <a:effectLst/>
        </p:spPr>
      </p:pic>
    </p:spTree>
    <p:extLst>
      <p:ext uri="{BB962C8B-B14F-4D97-AF65-F5344CB8AC3E}">
        <p14:creationId xmlns:p14="http://schemas.microsoft.com/office/powerpoint/2010/main" val="12480863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p:cNvPicPr>
            <a:picLocks noChangeAspect="1" noChangeArrowheads="1"/>
          </p:cNvPicPr>
          <p:nvPr/>
        </p:nvPicPr>
        <p:blipFill>
          <a:blip r:embed="rId2" cstate="print"/>
          <a:srcRect/>
          <a:stretch>
            <a:fillRect/>
          </a:stretch>
        </p:blipFill>
        <p:spPr bwMode="auto">
          <a:xfrm>
            <a:off x="529772" y="691695"/>
            <a:ext cx="11394326" cy="5070475"/>
          </a:xfrm>
          <a:prstGeom prst="rect">
            <a:avLst/>
          </a:prstGeom>
          <a:noFill/>
          <a:ln w="9525">
            <a:noFill/>
            <a:miter lim="800000"/>
            <a:headEnd/>
            <a:tailEnd/>
          </a:ln>
          <a:effectLst/>
        </p:spPr>
      </p:pic>
    </p:spTree>
    <p:extLst>
      <p:ext uri="{BB962C8B-B14F-4D97-AF65-F5344CB8AC3E}">
        <p14:creationId xmlns:p14="http://schemas.microsoft.com/office/powerpoint/2010/main" val="20840369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o 5">
            <a:hlinkClick r:id="" action="ppaction://ole?verb=0"/>
          </p:cNvPr>
          <p:cNvGraphicFramePr>
            <a:graphicFrameLocks noChangeAspect="1"/>
          </p:cNvGraphicFramePr>
          <p:nvPr>
            <p:extLst>
              <p:ext uri="{D42A27DB-BD31-4B8C-83A1-F6EECF244321}">
                <p14:modId xmlns:p14="http://schemas.microsoft.com/office/powerpoint/2010/main" val="3329333786"/>
              </p:ext>
            </p:extLst>
          </p:nvPr>
        </p:nvGraphicFramePr>
        <p:xfrm>
          <a:off x="0" y="0"/>
          <a:ext cx="12192000" cy="6858000"/>
        </p:xfrm>
        <a:graphic>
          <a:graphicData uri="http://schemas.openxmlformats.org/presentationml/2006/ole">
            <mc:AlternateContent xmlns:mc="http://schemas.openxmlformats.org/markup-compatibility/2006">
              <mc:Choice xmlns:v="urn:schemas-microsoft-com:vml" Requires="v">
                <p:oleObj spid="_x0000_s4209" name="Presentación" r:id="rId3" imgW="4570603" imgH="3427427" progId="PowerPoint.Show.12">
                  <p:embed/>
                </p:oleObj>
              </mc:Choice>
              <mc:Fallback>
                <p:oleObj name="Presentación" r:id="rId3" imgW="4570603" imgH="3427427" progId="PowerPoint.Show.12">
                  <p:embed/>
                  <p:pic>
                    <p:nvPicPr>
                      <p:cNvPr id="0" name="Picture 1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4 CuadroTexto"/>
          <p:cNvSpPr txBox="1"/>
          <p:nvPr/>
        </p:nvSpPr>
        <p:spPr>
          <a:xfrm>
            <a:off x="362853" y="0"/>
            <a:ext cx="10668003" cy="369332"/>
          </a:xfrm>
          <a:prstGeom prst="rect">
            <a:avLst/>
          </a:prstGeom>
          <a:noFill/>
        </p:spPr>
        <p:txBody>
          <a:bodyPr wrap="square" rtlCol="0">
            <a:spAutoFit/>
          </a:bodyPr>
          <a:lstStyle/>
          <a:p>
            <a:r>
              <a:rPr lang="es-MX" b="1" dirty="0" smtClean="0"/>
              <a:t>5.I – Organizador gráfico. PROCESO DE INGAGACIÓN.</a:t>
            </a:r>
            <a:endParaRPr lang="es-MX" b="1" dirty="0"/>
          </a:p>
        </p:txBody>
      </p:sp>
    </p:spTree>
    <p:extLst>
      <p:ext uri="{BB962C8B-B14F-4D97-AF65-F5344CB8AC3E}">
        <p14:creationId xmlns:p14="http://schemas.microsoft.com/office/powerpoint/2010/main" val="12506698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print"/>
          <a:srcRect l="22415" t="18031" r="21506" b="8333"/>
          <a:stretch/>
        </p:blipFill>
        <p:spPr>
          <a:xfrm>
            <a:off x="0" y="0"/>
            <a:ext cx="12192000" cy="6857999"/>
          </a:xfrm>
          <a:prstGeom prst="rect">
            <a:avLst/>
          </a:prstGeom>
        </p:spPr>
      </p:pic>
      <p:sp>
        <p:nvSpPr>
          <p:cNvPr id="3" name="2 CuadroTexto"/>
          <p:cNvSpPr txBox="1"/>
          <p:nvPr/>
        </p:nvSpPr>
        <p:spPr>
          <a:xfrm>
            <a:off x="362853" y="0"/>
            <a:ext cx="10668003" cy="369332"/>
          </a:xfrm>
          <a:prstGeom prst="rect">
            <a:avLst/>
          </a:prstGeom>
          <a:noFill/>
        </p:spPr>
        <p:txBody>
          <a:bodyPr wrap="square" rtlCol="0">
            <a:spAutoFit/>
          </a:bodyPr>
          <a:lstStyle/>
          <a:p>
            <a:r>
              <a:rPr lang="es-MX" b="1" dirty="0" smtClean="0"/>
              <a:t>5.I – Organizador gráfico. E) A.M.E GENERAL.</a:t>
            </a:r>
            <a:endParaRPr lang="es-MX" b="1" dirty="0"/>
          </a:p>
        </p:txBody>
      </p:sp>
    </p:spTree>
    <p:extLst>
      <p:ext uri="{BB962C8B-B14F-4D97-AF65-F5344CB8AC3E}">
        <p14:creationId xmlns:p14="http://schemas.microsoft.com/office/powerpoint/2010/main" val="34972914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print"/>
          <a:srcRect l="21307" t="19243" r="21932" b="19848"/>
          <a:stretch/>
        </p:blipFill>
        <p:spPr>
          <a:xfrm>
            <a:off x="0" y="0"/>
            <a:ext cx="12191999" cy="6858000"/>
          </a:xfrm>
          <a:prstGeom prst="rect">
            <a:avLst/>
          </a:prstGeom>
        </p:spPr>
      </p:pic>
    </p:spTree>
    <p:extLst>
      <p:ext uri="{BB962C8B-B14F-4D97-AF65-F5344CB8AC3E}">
        <p14:creationId xmlns:p14="http://schemas.microsoft.com/office/powerpoint/2010/main" val="8200242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62853" y="0"/>
            <a:ext cx="10668003" cy="369332"/>
          </a:xfrm>
          <a:prstGeom prst="rect">
            <a:avLst/>
          </a:prstGeom>
          <a:noFill/>
        </p:spPr>
        <p:txBody>
          <a:bodyPr wrap="square" rtlCol="0">
            <a:spAutoFit/>
          </a:bodyPr>
          <a:lstStyle/>
          <a:p>
            <a:r>
              <a:rPr lang="es-MX" b="1" dirty="0" smtClean="0"/>
              <a:t>5.I – G) E.I.P Resumen</a:t>
            </a:r>
            <a:endParaRPr lang="es-MX" b="1" dirty="0"/>
          </a:p>
        </p:txBody>
      </p:sp>
      <p:pic>
        <p:nvPicPr>
          <p:cNvPr id="39938" name="Picture 2"/>
          <p:cNvPicPr>
            <a:picLocks noChangeAspect="1" noChangeArrowheads="1"/>
          </p:cNvPicPr>
          <p:nvPr/>
        </p:nvPicPr>
        <p:blipFill>
          <a:blip r:embed="rId2" cstate="print"/>
          <a:srcRect/>
          <a:stretch>
            <a:fillRect/>
          </a:stretch>
        </p:blipFill>
        <p:spPr bwMode="auto">
          <a:xfrm>
            <a:off x="360816" y="377371"/>
            <a:ext cx="9726611" cy="6295111"/>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62853" y="0"/>
            <a:ext cx="10668003" cy="369332"/>
          </a:xfrm>
          <a:prstGeom prst="rect">
            <a:avLst/>
          </a:prstGeom>
          <a:noFill/>
        </p:spPr>
        <p:txBody>
          <a:bodyPr wrap="square" rtlCol="0">
            <a:spAutoFit/>
          </a:bodyPr>
          <a:lstStyle/>
          <a:p>
            <a:r>
              <a:rPr lang="es-MX" b="1" dirty="0" smtClean="0"/>
              <a:t>5.I – G) E.I.P Resumen</a:t>
            </a:r>
            <a:endParaRPr lang="es-MX" b="1" dirty="0"/>
          </a:p>
        </p:txBody>
      </p:sp>
      <p:pic>
        <p:nvPicPr>
          <p:cNvPr id="40962" name="Picture 2"/>
          <p:cNvPicPr>
            <a:picLocks noChangeAspect="1" noChangeArrowheads="1"/>
          </p:cNvPicPr>
          <p:nvPr/>
        </p:nvPicPr>
        <p:blipFill>
          <a:blip r:embed="rId2" cstate="print"/>
          <a:srcRect/>
          <a:stretch>
            <a:fillRect/>
          </a:stretch>
        </p:blipFill>
        <p:spPr bwMode="auto">
          <a:xfrm>
            <a:off x="319088" y="350838"/>
            <a:ext cx="9463541" cy="6420363"/>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62853" y="0"/>
            <a:ext cx="10668003" cy="369332"/>
          </a:xfrm>
          <a:prstGeom prst="rect">
            <a:avLst/>
          </a:prstGeom>
          <a:noFill/>
        </p:spPr>
        <p:txBody>
          <a:bodyPr wrap="square" rtlCol="0">
            <a:spAutoFit/>
          </a:bodyPr>
          <a:lstStyle/>
          <a:p>
            <a:r>
              <a:rPr lang="es-MX" b="1" dirty="0" smtClean="0"/>
              <a:t>5.I – G) E.I.P Resumen</a:t>
            </a:r>
            <a:endParaRPr lang="es-MX" b="1" dirty="0"/>
          </a:p>
        </p:txBody>
      </p:sp>
      <p:pic>
        <p:nvPicPr>
          <p:cNvPr id="41986" name="Picture 2"/>
          <p:cNvPicPr>
            <a:picLocks noChangeAspect="1" noChangeArrowheads="1"/>
          </p:cNvPicPr>
          <p:nvPr/>
        </p:nvPicPr>
        <p:blipFill>
          <a:blip r:embed="rId2" cstate="print"/>
          <a:srcRect/>
          <a:stretch>
            <a:fillRect/>
          </a:stretch>
        </p:blipFill>
        <p:spPr bwMode="auto">
          <a:xfrm>
            <a:off x="414110" y="521381"/>
            <a:ext cx="8628289" cy="6221206"/>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cstate="print"/>
          <a:srcRect/>
          <a:stretch>
            <a:fillRect/>
          </a:stretch>
        </p:blipFill>
        <p:spPr bwMode="auto">
          <a:xfrm>
            <a:off x="632960" y="297542"/>
            <a:ext cx="8902926" cy="6092095"/>
          </a:xfrm>
          <a:prstGeom prst="rect">
            <a:avLst/>
          </a:prstGeom>
          <a:noFill/>
          <a:ln w="9525">
            <a:noFill/>
            <a:miter lim="800000"/>
            <a:headEnd/>
            <a:tailEnd/>
          </a:ln>
          <a:effectLst/>
        </p:spPr>
      </p:pic>
      <p:sp>
        <p:nvSpPr>
          <p:cNvPr id="3" name="2 CuadroTexto"/>
          <p:cNvSpPr txBox="1"/>
          <p:nvPr/>
        </p:nvSpPr>
        <p:spPr>
          <a:xfrm>
            <a:off x="362853" y="0"/>
            <a:ext cx="10668003" cy="369332"/>
          </a:xfrm>
          <a:prstGeom prst="rect">
            <a:avLst/>
          </a:prstGeom>
          <a:noFill/>
        </p:spPr>
        <p:txBody>
          <a:bodyPr wrap="square" rtlCol="0">
            <a:spAutoFit/>
          </a:bodyPr>
          <a:lstStyle/>
          <a:p>
            <a:r>
              <a:rPr lang="es-MX" b="1" dirty="0" smtClean="0"/>
              <a:t>5.I – G) E.I.P Resumen</a:t>
            </a:r>
            <a:endParaRPr lang="es-MX" b="1"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cstate="print"/>
          <a:srcRect/>
          <a:stretch>
            <a:fillRect/>
          </a:stretch>
        </p:blipFill>
        <p:spPr bwMode="auto">
          <a:xfrm>
            <a:off x="202745" y="294368"/>
            <a:ext cx="9115425" cy="6459750"/>
          </a:xfrm>
          <a:prstGeom prst="rect">
            <a:avLst/>
          </a:prstGeom>
          <a:noFill/>
          <a:ln w="9525">
            <a:noFill/>
            <a:miter lim="800000"/>
            <a:headEnd/>
            <a:tailEnd/>
          </a:ln>
          <a:effectLst/>
        </p:spPr>
      </p:pic>
      <p:sp>
        <p:nvSpPr>
          <p:cNvPr id="3" name="2 CuadroTexto"/>
          <p:cNvSpPr txBox="1"/>
          <p:nvPr/>
        </p:nvSpPr>
        <p:spPr>
          <a:xfrm>
            <a:off x="362853" y="0"/>
            <a:ext cx="10668003" cy="369332"/>
          </a:xfrm>
          <a:prstGeom prst="rect">
            <a:avLst/>
          </a:prstGeom>
          <a:noFill/>
        </p:spPr>
        <p:txBody>
          <a:bodyPr wrap="square" rtlCol="0">
            <a:spAutoFit/>
          </a:bodyPr>
          <a:lstStyle/>
          <a:p>
            <a:r>
              <a:rPr lang="es-MX" b="1" dirty="0" smtClean="0"/>
              <a:t>5.I – G) E.I.P Resumen</a:t>
            </a:r>
            <a:endParaRPr lang="es-MX"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82478" y="997527"/>
            <a:ext cx="11168304" cy="3917373"/>
          </a:xfrm>
        </p:spPr>
        <p:txBody>
          <a:bodyPr/>
          <a:lstStyle/>
          <a:p>
            <a:pPr marL="0" indent="0" algn="ctr">
              <a:buNone/>
            </a:pPr>
            <a:r>
              <a:rPr lang="es-MX" sz="3600" dirty="0">
                <a:solidFill>
                  <a:prstClr val="black"/>
                </a:solidFill>
                <a:ea typeface="+mj-ea"/>
                <a:cs typeface="+mj-cs"/>
              </a:rPr>
              <a:t>Proyecto</a:t>
            </a:r>
            <a:r>
              <a:rPr lang="es-MX" sz="3600" dirty="0" smtClean="0">
                <a:solidFill>
                  <a:prstClr val="black"/>
                </a:solidFill>
                <a:ea typeface="+mj-ea"/>
                <a:cs typeface="+mj-cs"/>
              </a:rPr>
              <a:t>.</a:t>
            </a:r>
          </a:p>
          <a:p>
            <a:pPr marL="0" indent="0" algn="ctr">
              <a:buNone/>
            </a:pPr>
            <a:endParaRPr lang="es-MX" sz="3600" dirty="0" smtClean="0">
              <a:solidFill>
                <a:prstClr val="black"/>
              </a:solidFill>
              <a:ea typeface="+mj-ea"/>
              <a:cs typeface="+mj-cs"/>
            </a:endParaRPr>
          </a:p>
          <a:p>
            <a:pPr marL="0" indent="0" algn="ctr">
              <a:buNone/>
            </a:pPr>
            <a:r>
              <a:rPr lang="es-MX" sz="3600" dirty="0">
                <a:solidFill>
                  <a:prstClr val="black"/>
                </a:solidFill>
                <a:ea typeface="+mj-ea"/>
                <a:cs typeface="+mj-cs"/>
              </a:rPr>
              <a:t/>
            </a:r>
            <a:br>
              <a:rPr lang="es-MX" sz="3600" dirty="0">
                <a:solidFill>
                  <a:prstClr val="black"/>
                </a:solidFill>
                <a:ea typeface="+mj-ea"/>
                <a:cs typeface="+mj-cs"/>
              </a:rPr>
            </a:br>
            <a:r>
              <a:rPr lang="es-MX" sz="3600" dirty="0">
                <a:solidFill>
                  <a:prstClr val="black"/>
                </a:solidFill>
                <a:ea typeface="+mj-ea"/>
                <a:cs typeface="+mj-cs"/>
              </a:rPr>
              <a:t>Una cruzada escolar para prevenir la violencia de género y los feminicidios en San </a:t>
            </a:r>
            <a:r>
              <a:rPr lang="es-MX" sz="3600" dirty="0" smtClean="0">
                <a:solidFill>
                  <a:prstClr val="black"/>
                </a:solidFill>
                <a:ea typeface="+mj-ea"/>
                <a:cs typeface="+mj-cs"/>
              </a:rPr>
              <a:t>Carlos.</a:t>
            </a:r>
            <a:endParaRPr lang="es-MX" sz="3600" dirty="0">
              <a:solidFill>
                <a:prstClr val="black"/>
              </a:solidFill>
              <a:ea typeface="+mj-ea"/>
              <a:cs typeface="+mj-cs"/>
            </a:endParaRPr>
          </a:p>
          <a:p>
            <a:pPr marL="0" indent="0">
              <a:buNone/>
            </a:pPr>
            <a:endParaRPr lang="es-MX" dirty="0"/>
          </a:p>
        </p:txBody>
      </p:sp>
      <p:sp>
        <p:nvSpPr>
          <p:cNvPr id="4" name="3 CuadroTexto"/>
          <p:cNvSpPr txBox="1"/>
          <p:nvPr/>
        </p:nvSpPr>
        <p:spPr>
          <a:xfrm>
            <a:off x="943427" y="290286"/>
            <a:ext cx="2467429" cy="369332"/>
          </a:xfrm>
          <a:prstGeom prst="rect">
            <a:avLst/>
          </a:prstGeom>
          <a:noFill/>
        </p:spPr>
        <p:txBody>
          <a:bodyPr wrap="square" rtlCol="0">
            <a:spAutoFit/>
          </a:bodyPr>
          <a:lstStyle/>
          <a:p>
            <a:r>
              <a:rPr lang="es-MX" b="1" dirty="0" smtClean="0"/>
              <a:t>4. Nombre del PVE</a:t>
            </a:r>
            <a:endParaRPr lang="es-MX" b="1" dirty="0"/>
          </a:p>
        </p:txBody>
      </p:sp>
    </p:spTree>
    <p:extLst>
      <p:ext uri="{BB962C8B-B14F-4D97-AF65-F5344CB8AC3E}">
        <p14:creationId xmlns:p14="http://schemas.microsoft.com/office/powerpoint/2010/main" val="13846181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cstate="print"/>
          <a:srcRect/>
          <a:stretch>
            <a:fillRect/>
          </a:stretch>
        </p:blipFill>
        <p:spPr bwMode="auto">
          <a:xfrm>
            <a:off x="-1" y="182790"/>
            <a:ext cx="9724571" cy="6699704"/>
          </a:xfrm>
          <a:prstGeom prst="rect">
            <a:avLst/>
          </a:prstGeom>
          <a:noFill/>
          <a:ln w="9525">
            <a:noFill/>
            <a:miter lim="800000"/>
            <a:headEnd/>
            <a:tailEnd/>
          </a:ln>
          <a:effectLst/>
        </p:spPr>
      </p:pic>
      <p:sp>
        <p:nvSpPr>
          <p:cNvPr id="3" name="2 CuadroTexto"/>
          <p:cNvSpPr txBox="1"/>
          <p:nvPr/>
        </p:nvSpPr>
        <p:spPr>
          <a:xfrm>
            <a:off x="362853" y="0"/>
            <a:ext cx="10668003" cy="369332"/>
          </a:xfrm>
          <a:prstGeom prst="rect">
            <a:avLst/>
          </a:prstGeom>
          <a:noFill/>
        </p:spPr>
        <p:txBody>
          <a:bodyPr wrap="square" rtlCol="0">
            <a:spAutoFit/>
          </a:bodyPr>
          <a:lstStyle/>
          <a:p>
            <a:r>
              <a:rPr lang="es-MX" b="1" dirty="0" smtClean="0"/>
              <a:t>5.I – G) E.I.P Resumen</a:t>
            </a:r>
            <a:endParaRPr lang="es-MX" b="1"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cstate="print"/>
          <a:srcRect/>
          <a:stretch>
            <a:fillRect/>
          </a:stretch>
        </p:blipFill>
        <p:spPr bwMode="auto">
          <a:xfrm>
            <a:off x="193222" y="305027"/>
            <a:ext cx="11114598" cy="6182859"/>
          </a:xfrm>
          <a:prstGeom prst="rect">
            <a:avLst/>
          </a:prstGeom>
          <a:noFill/>
          <a:ln w="9525">
            <a:noFill/>
            <a:miter lim="800000"/>
            <a:headEnd/>
            <a:tailEnd/>
          </a:ln>
          <a:effectLst/>
        </p:spPr>
      </p:pic>
      <p:sp>
        <p:nvSpPr>
          <p:cNvPr id="3" name="2 CuadroTexto"/>
          <p:cNvSpPr txBox="1"/>
          <p:nvPr/>
        </p:nvSpPr>
        <p:spPr>
          <a:xfrm>
            <a:off x="362853" y="0"/>
            <a:ext cx="10668003" cy="369332"/>
          </a:xfrm>
          <a:prstGeom prst="rect">
            <a:avLst/>
          </a:prstGeom>
          <a:noFill/>
        </p:spPr>
        <p:txBody>
          <a:bodyPr wrap="square" rtlCol="0">
            <a:spAutoFit/>
          </a:bodyPr>
          <a:lstStyle/>
          <a:p>
            <a:r>
              <a:rPr lang="es-MX" b="1" dirty="0" smtClean="0"/>
              <a:t>5.I – G) E.I.P Resumen</a:t>
            </a:r>
            <a:endParaRPr lang="es-MX" b="1"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rotWithShape="1">
          <a:blip r:embed="rId2" cstate="print"/>
          <a:srcRect l="24569" t="20364" r="25437" b="13780"/>
          <a:stretch/>
        </p:blipFill>
        <p:spPr>
          <a:xfrm>
            <a:off x="0" y="0"/>
            <a:ext cx="12192000" cy="6857999"/>
          </a:xfrm>
          <a:prstGeom prst="rect">
            <a:avLst/>
          </a:prstGeom>
        </p:spPr>
      </p:pic>
      <p:sp>
        <p:nvSpPr>
          <p:cNvPr id="3" name="2 CuadroTexto"/>
          <p:cNvSpPr txBox="1"/>
          <p:nvPr/>
        </p:nvSpPr>
        <p:spPr>
          <a:xfrm>
            <a:off x="362853" y="0"/>
            <a:ext cx="10668003" cy="369332"/>
          </a:xfrm>
          <a:prstGeom prst="rect">
            <a:avLst/>
          </a:prstGeom>
          <a:noFill/>
        </p:spPr>
        <p:txBody>
          <a:bodyPr wrap="square" rtlCol="0">
            <a:spAutoFit/>
          </a:bodyPr>
          <a:lstStyle/>
          <a:p>
            <a:r>
              <a:rPr lang="es-MX" b="1" dirty="0" smtClean="0"/>
              <a:t>5.I – H) E.I.P Elaboración del proyecto. </a:t>
            </a:r>
            <a:endParaRPr lang="es-MX" b="1" dirty="0"/>
          </a:p>
        </p:txBody>
      </p:sp>
    </p:spTree>
    <p:extLst>
      <p:ext uri="{BB962C8B-B14F-4D97-AF65-F5344CB8AC3E}">
        <p14:creationId xmlns:p14="http://schemas.microsoft.com/office/powerpoint/2010/main" val="32467317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rotWithShape="1">
          <a:blip r:embed="rId2" cstate="print"/>
          <a:srcRect l="24870" t="20096" r="24533" b="12441"/>
          <a:stretch/>
        </p:blipFill>
        <p:spPr>
          <a:xfrm>
            <a:off x="1" y="0"/>
            <a:ext cx="12192000" cy="6857999"/>
          </a:xfrm>
          <a:prstGeom prst="rect">
            <a:avLst/>
          </a:prstGeom>
        </p:spPr>
      </p:pic>
      <p:sp>
        <p:nvSpPr>
          <p:cNvPr id="3" name="2 CuadroTexto"/>
          <p:cNvSpPr txBox="1"/>
          <p:nvPr/>
        </p:nvSpPr>
        <p:spPr>
          <a:xfrm>
            <a:off x="362853" y="0"/>
            <a:ext cx="10668003" cy="369332"/>
          </a:xfrm>
          <a:prstGeom prst="rect">
            <a:avLst/>
          </a:prstGeom>
          <a:noFill/>
        </p:spPr>
        <p:txBody>
          <a:bodyPr wrap="square" rtlCol="0">
            <a:spAutoFit/>
          </a:bodyPr>
          <a:lstStyle/>
          <a:p>
            <a:r>
              <a:rPr lang="es-MX" b="1" dirty="0" smtClean="0"/>
              <a:t>5.I – H) E.I.P Elaboración del proyecto. </a:t>
            </a:r>
            <a:endParaRPr lang="es-MX" b="1" dirty="0"/>
          </a:p>
        </p:txBody>
      </p:sp>
    </p:spTree>
    <p:extLst>
      <p:ext uri="{BB962C8B-B14F-4D97-AF65-F5344CB8AC3E}">
        <p14:creationId xmlns:p14="http://schemas.microsoft.com/office/powerpoint/2010/main" val="26675510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rotWithShape="1">
          <a:blip r:embed="rId2" cstate="print"/>
          <a:srcRect l="24871" t="23041" r="25134" b="10566"/>
          <a:stretch/>
        </p:blipFill>
        <p:spPr>
          <a:xfrm>
            <a:off x="0" y="0"/>
            <a:ext cx="12192000" cy="6858000"/>
          </a:xfrm>
          <a:prstGeom prst="rect">
            <a:avLst/>
          </a:prstGeom>
        </p:spPr>
      </p:pic>
      <p:sp>
        <p:nvSpPr>
          <p:cNvPr id="3" name="2 CuadroTexto"/>
          <p:cNvSpPr txBox="1"/>
          <p:nvPr/>
        </p:nvSpPr>
        <p:spPr>
          <a:xfrm>
            <a:off x="362853" y="0"/>
            <a:ext cx="10668003" cy="369332"/>
          </a:xfrm>
          <a:prstGeom prst="rect">
            <a:avLst/>
          </a:prstGeom>
          <a:noFill/>
        </p:spPr>
        <p:txBody>
          <a:bodyPr wrap="square" rtlCol="0">
            <a:spAutoFit/>
          </a:bodyPr>
          <a:lstStyle/>
          <a:p>
            <a:r>
              <a:rPr lang="es-MX" b="1" dirty="0" smtClean="0"/>
              <a:t>5.I – H) E.I.P Elaboración del proyecto. </a:t>
            </a:r>
            <a:endParaRPr lang="es-MX" b="1" dirty="0"/>
          </a:p>
        </p:txBody>
      </p:sp>
    </p:spTree>
    <p:extLst>
      <p:ext uri="{BB962C8B-B14F-4D97-AF65-F5344CB8AC3E}">
        <p14:creationId xmlns:p14="http://schemas.microsoft.com/office/powerpoint/2010/main" val="15714008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rotWithShape="1">
          <a:blip r:embed="rId2" cstate="print"/>
          <a:srcRect l="23967" t="21971" r="25135" b="9763"/>
          <a:stretch/>
        </p:blipFill>
        <p:spPr>
          <a:xfrm>
            <a:off x="1" y="0"/>
            <a:ext cx="12192000" cy="6858000"/>
          </a:xfrm>
          <a:prstGeom prst="rect">
            <a:avLst/>
          </a:prstGeom>
        </p:spPr>
      </p:pic>
      <p:sp>
        <p:nvSpPr>
          <p:cNvPr id="3" name="2 CuadroTexto"/>
          <p:cNvSpPr txBox="1"/>
          <p:nvPr/>
        </p:nvSpPr>
        <p:spPr>
          <a:xfrm>
            <a:off x="362853" y="0"/>
            <a:ext cx="10668003" cy="369332"/>
          </a:xfrm>
          <a:prstGeom prst="rect">
            <a:avLst/>
          </a:prstGeom>
          <a:noFill/>
        </p:spPr>
        <p:txBody>
          <a:bodyPr wrap="square" rtlCol="0">
            <a:spAutoFit/>
          </a:bodyPr>
          <a:lstStyle/>
          <a:p>
            <a:r>
              <a:rPr lang="es-MX" b="1" dirty="0" smtClean="0"/>
              <a:t>5.I – H) E.I.P Elaboración del proyecto. </a:t>
            </a:r>
            <a:endParaRPr lang="es-MX" b="1" dirty="0"/>
          </a:p>
        </p:txBody>
      </p:sp>
    </p:spTree>
    <p:extLst>
      <p:ext uri="{BB962C8B-B14F-4D97-AF65-F5344CB8AC3E}">
        <p14:creationId xmlns:p14="http://schemas.microsoft.com/office/powerpoint/2010/main" val="26374417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rotWithShape="1">
          <a:blip r:embed="rId2" cstate="print"/>
          <a:srcRect l="24719" t="23309" r="25286" b="9228"/>
          <a:stretch/>
        </p:blipFill>
        <p:spPr>
          <a:xfrm>
            <a:off x="0" y="0"/>
            <a:ext cx="12191999" cy="6857999"/>
          </a:xfrm>
          <a:prstGeom prst="rect">
            <a:avLst/>
          </a:prstGeom>
        </p:spPr>
      </p:pic>
      <p:sp>
        <p:nvSpPr>
          <p:cNvPr id="3" name="2 CuadroTexto"/>
          <p:cNvSpPr txBox="1"/>
          <p:nvPr/>
        </p:nvSpPr>
        <p:spPr>
          <a:xfrm>
            <a:off x="362853" y="0"/>
            <a:ext cx="10668003" cy="369332"/>
          </a:xfrm>
          <a:prstGeom prst="rect">
            <a:avLst/>
          </a:prstGeom>
          <a:noFill/>
        </p:spPr>
        <p:txBody>
          <a:bodyPr wrap="square" rtlCol="0">
            <a:spAutoFit/>
          </a:bodyPr>
          <a:lstStyle/>
          <a:p>
            <a:r>
              <a:rPr lang="es-MX" b="1" dirty="0" smtClean="0"/>
              <a:t>5.I – H) E.I.P Elaboración del proyecto. </a:t>
            </a:r>
            <a:endParaRPr lang="es-MX" b="1" dirty="0"/>
          </a:p>
        </p:txBody>
      </p:sp>
    </p:spTree>
    <p:extLst>
      <p:ext uri="{BB962C8B-B14F-4D97-AF65-F5344CB8AC3E}">
        <p14:creationId xmlns:p14="http://schemas.microsoft.com/office/powerpoint/2010/main" val="7215830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rotWithShape="1">
          <a:blip r:embed="rId2" cstate="print"/>
          <a:srcRect l="25322" t="23577" r="25889" b="12441"/>
          <a:stretch/>
        </p:blipFill>
        <p:spPr>
          <a:xfrm>
            <a:off x="0" y="0"/>
            <a:ext cx="12192000" cy="6857999"/>
          </a:xfrm>
          <a:prstGeom prst="rect">
            <a:avLst/>
          </a:prstGeom>
        </p:spPr>
      </p:pic>
      <p:sp>
        <p:nvSpPr>
          <p:cNvPr id="3" name="2 CuadroTexto"/>
          <p:cNvSpPr txBox="1"/>
          <p:nvPr/>
        </p:nvSpPr>
        <p:spPr>
          <a:xfrm>
            <a:off x="362853" y="0"/>
            <a:ext cx="10668003" cy="369332"/>
          </a:xfrm>
          <a:prstGeom prst="rect">
            <a:avLst/>
          </a:prstGeom>
          <a:noFill/>
        </p:spPr>
        <p:txBody>
          <a:bodyPr wrap="square" rtlCol="0">
            <a:spAutoFit/>
          </a:bodyPr>
          <a:lstStyle/>
          <a:p>
            <a:r>
              <a:rPr lang="es-MX" b="1" dirty="0" smtClean="0"/>
              <a:t>5.I – H) E.I.P Elaboración del proyecto. </a:t>
            </a:r>
            <a:endParaRPr lang="es-MX" b="1" dirty="0"/>
          </a:p>
        </p:txBody>
      </p:sp>
    </p:spTree>
    <p:extLst>
      <p:ext uri="{BB962C8B-B14F-4D97-AF65-F5344CB8AC3E}">
        <p14:creationId xmlns:p14="http://schemas.microsoft.com/office/powerpoint/2010/main" val="4091785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rotWithShape="1">
          <a:blip r:embed="rId2" cstate="print"/>
          <a:srcRect l="25623" t="20899" r="25889" b="13245"/>
          <a:stretch/>
        </p:blipFill>
        <p:spPr>
          <a:xfrm>
            <a:off x="1" y="0"/>
            <a:ext cx="12192000" cy="6858000"/>
          </a:xfrm>
          <a:prstGeom prst="rect">
            <a:avLst/>
          </a:prstGeom>
        </p:spPr>
      </p:pic>
      <p:sp>
        <p:nvSpPr>
          <p:cNvPr id="3" name="2 CuadroTexto"/>
          <p:cNvSpPr txBox="1"/>
          <p:nvPr/>
        </p:nvSpPr>
        <p:spPr>
          <a:xfrm>
            <a:off x="362853" y="0"/>
            <a:ext cx="10668003" cy="369332"/>
          </a:xfrm>
          <a:prstGeom prst="rect">
            <a:avLst/>
          </a:prstGeom>
          <a:noFill/>
        </p:spPr>
        <p:txBody>
          <a:bodyPr wrap="square" rtlCol="0">
            <a:spAutoFit/>
          </a:bodyPr>
          <a:lstStyle/>
          <a:p>
            <a:r>
              <a:rPr lang="es-MX" b="1" dirty="0" smtClean="0"/>
              <a:t>5.I – H) E.I.P Elaboración del proyecto. </a:t>
            </a:r>
            <a:endParaRPr lang="es-MX" b="1" dirty="0"/>
          </a:p>
        </p:txBody>
      </p:sp>
    </p:spTree>
    <p:extLst>
      <p:ext uri="{BB962C8B-B14F-4D97-AF65-F5344CB8AC3E}">
        <p14:creationId xmlns:p14="http://schemas.microsoft.com/office/powerpoint/2010/main" val="15586440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90797" y="110837"/>
            <a:ext cx="3749193" cy="720436"/>
          </a:xfrm>
        </p:spPr>
        <p:txBody>
          <a:bodyPr/>
          <a:lstStyle/>
          <a:p>
            <a:r>
              <a:rPr lang="es-MX" dirty="0" smtClean="0"/>
              <a:t>Segunda Reunión</a:t>
            </a:r>
            <a:endParaRPr lang="es-MX"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1891" y="831273"/>
            <a:ext cx="3834245" cy="2623131"/>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7763" y="3946427"/>
            <a:ext cx="3933920" cy="2665268"/>
          </a:xfrm>
          <a:prstGeom prst="rect">
            <a:avLst/>
          </a:prstGeom>
        </p:spPr>
      </p:pic>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94420" y="1092490"/>
            <a:ext cx="3879272" cy="2395293"/>
          </a:xfrm>
          <a:prstGeom prst="rect">
            <a:avLst/>
          </a:prstGeom>
        </p:spPr>
      </p:pic>
      <p:sp>
        <p:nvSpPr>
          <p:cNvPr id="8" name="7 CuadroTexto"/>
          <p:cNvSpPr txBox="1"/>
          <p:nvPr/>
        </p:nvSpPr>
        <p:spPr>
          <a:xfrm>
            <a:off x="362853" y="0"/>
            <a:ext cx="10668003" cy="369332"/>
          </a:xfrm>
          <a:prstGeom prst="rect">
            <a:avLst/>
          </a:prstGeom>
          <a:noFill/>
        </p:spPr>
        <p:txBody>
          <a:bodyPr wrap="square" rtlCol="0">
            <a:spAutoFit/>
          </a:bodyPr>
          <a:lstStyle/>
          <a:p>
            <a:r>
              <a:rPr lang="es-MX" b="1" dirty="0" smtClean="0"/>
              <a:t>5.I – FOTOGRAFÍAS DE LA SEGUNDA SESIÓN. </a:t>
            </a:r>
            <a:endParaRPr lang="es-MX" b="1" dirty="0"/>
          </a:p>
        </p:txBody>
      </p:sp>
    </p:spTree>
    <p:extLst>
      <p:ext uri="{BB962C8B-B14F-4D97-AF65-F5344CB8AC3E}">
        <p14:creationId xmlns:p14="http://schemas.microsoft.com/office/powerpoint/2010/main" val="25573804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64457" y="0"/>
            <a:ext cx="1611086" cy="369332"/>
          </a:xfrm>
          <a:prstGeom prst="rect">
            <a:avLst/>
          </a:prstGeom>
          <a:noFill/>
        </p:spPr>
        <p:txBody>
          <a:bodyPr wrap="square" rtlCol="0">
            <a:spAutoFit/>
          </a:bodyPr>
          <a:lstStyle/>
          <a:p>
            <a:r>
              <a:rPr lang="es-MX" b="1" dirty="0" smtClean="0"/>
              <a:t>5. Índice</a:t>
            </a:r>
            <a:endParaRPr lang="es-MX" b="1" dirty="0"/>
          </a:p>
        </p:txBody>
      </p:sp>
      <p:graphicFrame>
        <p:nvGraphicFramePr>
          <p:cNvPr id="7" name="6 Tabla"/>
          <p:cNvGraphicFramePr>
            <a:graphicFrameLocks noGrp="1"/>
          </p:cNvGraphicFramePr>
          <p:nvPr/>
        </p:nvGraphicFramePr>
        <p:xfrm>
          <a:off x="1291736" y="516471"/>
          <a:ext cx="7503580" cy="5200385"/>
        </p:xfrm>
        <a:graphic>
          <a:graphicData uri="http://schemas.openxmlformats.org/drawingml/2006/table">
            <a:tbl>
              <a:tblPr/>
              <a:tblGrid>
                <a:gridCol w="1148060"/>
                <a:gridCol w="6355520"/>
              </a:tblGrid>
              <a:tr h="200014">
                <a:tc>
                  <a:txBody>
                    <a:bodyPr/>
                    <a:lstStyle/>
                    <a:p>
                      <a:pPr algn="ctr">
                        <a:lnSpc>
                          <a:spcPct val="115000"/>
                        </a:lnSpc>
                        <a:spcAft>
                          <a:spcPts val="0"/>
                        </a:spcAft>
                      </a:pPr>
                      <a:endParaRPr lang="es-MX" sz="1000" dirty="0">
                        <a:latin typeface="Calibri"/>
                        <a:ea typeface="Calibri"/>
                        <a:cs typeface="Times New Roman"/>
                      </a:endParaRPr>
                    </a:p>
                  </a:txBody>
                  <a:tcPr marL="64253" marR="64253" marT="0" marB="0">
                    <a:lnL w="12700" cap="flat" cmpd="sng" algn="ctr">
                      <a:solidFill>
                        <a:srgbClr val="C0504D"/>
                      </a:solidFill>
                      <a:prstDash val="solid"/>
                      <a:round/>
                      <a:headEnd type="none" w="med" len="med"/>
                      <a:tailEnd type="none" w="med" len="med"/>
                    </a:lnL>
                    <a:lnR>
                      <a:noFill/>
                    </a:lnR>
                    <a:lnT w="12700" cap="flat" cmpd="sng" algn="ctr">
                      <a:solidFill>
                        <a:srgbClr val="C0504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504D"/>
                    </a:solidFill>
                  </a:tcPr>
                </a:tc>
                <a:tc>
                  <a:txBody>
                    <a:bodyPr/>
                    <a:lstStyle/>
                    <a:p>
                      <a:pPr algn="ctr">
                        <a:lnSpc>
                          <a:spcPct val="115000"/>
                        </a:lnSpc>
                        <a:spcAft>
                          <a:spcPts val="0"/>
                        </a:spcAft>
                      </a:pPr>
                      <a:r>
                        <a:rPr lang="es-MX" sz="1000">
                          <a:solidFill>
                            <a:srgbClr val="FFFFFF"/>
                          </a:solidFill>
                          <a:latin typeface="Calibri"/>
                          <a:ea typeface="Calibri"/>
                          <a:cs typeface="Times New Roman"/>
                        </a:rPr>
                        <a:t>Tema</a:t>
                      </a:r>
                      <a:endParaRPr lang="es-MX" sz="1000">
                        <a:latin typeface="Calibri"/>
                        <a:ea typeface="Calibri"/>
                        <a:cs typeface="Times New Roman"/>
                      </a:endParaRPr>
                    </a:p>
                  </a:txBody>
                  <a:tcPr marL="64253" marR="64253" marT="0" marB="0">
                    <a:lnL>
                      <a:noFill/>
                    </a:lnL>
                    <a:lnR>
                      <a:noFill/>
                    </a:lnR>
                    <a:lnT w="12700" cap="flat" cmpd="sng" algn="ctr">
                      <a:solidFill>
                        <a:srgbClr val="C0504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504D"/>
                    </a:solidFill>
                  </a:tcPr>
                </a:tc>
              </a:tr>
              <a:tr h="200014">
                <a:tc>
                  <a:txBody>
                    <a:bodyPr/>
                    <a:lstStyle/>
                    <a:p>
                      <a:pPr>
                        <a:lnSpc>
                          <a:spcPct val="115000"/>
                        </a:lnSpc>
                        <a:spcAft>
                          <a:spcPts val="0"/>
                        </a:spcAft>
                      </a:pPr>
                      <a:r>
                        <a:rPr lang="es-MX" sz="1000" b="1" dirty="0">
                          <a:latin typeface="Calibri"/>
                          <a:ea typeface="Calibri"/>
                          <a:cs typeface="Times New Roman"/>
                        </a:rPr>
                        <a:t>5</a:t>
                      </a:r>
                      <a:endParaRPr lang="es-MX" sz="1000" dirty="0">
                        <a:latin typeface="Calibri"/>
                        <a:ea typeface="Calibri"/>
                        <a:cs typeface="Times New Roman"/>
                      </a:endParaRPr>
                    </a:p>
                  </a:txBody>
                  <a:tcPr marL="64253" marR="64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latin typeface="Calibri"/>
                          <a:ea typeface="Calibri"/>
                          <a:cs typeface="Times New Roman"/>
                        </a:rPr>
                        <a:t>Índice</a:t>
                      </a:r>
                    </a:p>
                  </a:txBody>
                  <a:tcPr marL="64253" marR="64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0030">
                <a:tc>
                  <a:txBody>
                    <a:bodyPr/>
                    <a:lstStyle/>
                    <a:p>
                      <a:pPr>
                        <a:lnSpc>
                          <a:spcPct val="115000"/>
                        </a:lnSpc>
                        <a:spcAft>
                          <a:spcPts val="0"/>
                        </a:spcAft>
                      </a:pPr>
                      <a:r>
                        <a:rPr lang="es-MX" sz="1000" b="1">
                          <a:latin typeface="Calibri"/>
                          <a:ea typeface="Calibri"/>
                          <a:cs typeface="Times New Roman"/>
                        </a:rPr>
                        <a:t>5.a</a:t>
                      </a:r>
                      <a:endParaRPr lang="es-MX" sz="1000">
                        <a:latin typeface="Calibri"/>
                        <a:ea typeface="Calibri"/>
                        <a:cs typeface="Times New Roman"/>
                      </a:endParaRPr>
                    </a:p>
                  </a:txBody>
                  <a:tcPr marL="64253" marR="64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MX" sz="1000">
                          <a:latin typeface="Calibri"/>
                          <a:ea typeface="Calibri"/>
                          <a:cs typeface="Times New Roman"/>
                        </a:rPr>
                        <a:t>C.A.I.A.C –Conclusiones Generales.</a:t>
                      </a:r>
                    </a:p>
                    <a:p>
                      <a:pPr>
                        <a:spcAft>
                          <a:spcPts val="0"/>
                        </a:spcAft>
                      </a:pPr>
                      <a:r>
                        <a:rPr lang="es-MX" sz="1000">
                          <a:latin typeface="Calibri"/>
                          <a:ea typeface="Calibri"/>
                          <a:cs typeface="Times New Roman"/>
                        </a:rPr>
                        <a:t>Fotografías de primera sesión</a:t>
                      </a:r>
                    </a:p>
                  </a:txBody>
                  <a:tcPr marL="64253" marR="64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14">
                <a:tc>
                  <a:txBody>
                    <a:bodyPr/>
                    <a:lstStyle/>
                    <a:p>
                      <a:pPr>
                        <a:lnSpc>
                          <a:spcPct val="115000"/>
                        </a:lnSpc>
                        <a:spcAft>
                          <a:spcPts val="0"/>
                        </a:spcAft>
                      </a:pPr>
                      <a:r>
                        <a:rPr lang="es-MX" sz="1000" b="1">
                          <a:latin typeface="Calibri"/>
                          <a:ea typeface="Calibri"/>
                          <a:cs typeface="Times New Roman"/>
                        </a:rPr>
                        <a:t>5.b </a:t>
                      </a:r>
                      <a:endParaRPr lang="es-MX" sz="1000">
                        <a:latin typeface="Calibri"/>
                        <a:ea typeface="Calibri"/>
                        <a:cs typeface="Times New Roman"/>
                      </a:endParaRPr>
                    </a:p>
                  </a:txBody>
                  <a:tcPr marL="64253" marR="64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latin typeface="Calibri"/>
                          <a:ea typeface="Calibri"/>
                          <a:cs typeface="Times New Roman"/>
                        </a:rPr>
                        <a:t>Organizador gráfico</a:t>
                      </a:r>
                    </a:p>
                  </a:txBody>
                  <a:tcPr marL="64253" marR="64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14">
                <a:tc>
                  <a:txBody>
                    <a:bodyPr/>
                    <a:lstStyle/>
                    <a:p>
                      <a:pPr>
                        <a:lnSpc>
                          <a:spcPct val="115000"/>
                        </a:lnSpc>
                        <a:spcAft>
                          <a:spcPts val="0"/>
                        </a:spcAft>
                      </a:pPr>
                      <a:r>
                        <a:rPr lang="es-MX" sz="1000" b="1">
                          <a:latin typeface="Calibri"/>
                          <a:ea typeface="Calibri"/>
                          <a:cs typeface="Times New Roman"/>
                        </a:rPr>
                        <a:t>5.c</a:t>
                      </a:r>
                      <a:endParaRPr lang="es-MX" sz="1000">
                        <a:latin typeface="Calibri"/>
                        <a:ea typeface="Calibri"/>
                        <a:cs typeface="Times New Roman"/>
                      </a:endParaRPr>
                    </a:p>
                  </a:txBody>
                  <a:tcPr marL="64253" marR="64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latin typeface="Calibri"/>
                          <a:ea typeface="Calibri"/>
                          <a:cs typeface="Times New Roman"/>
                        </a:rPr>
                        <a:t>Introducción , justificación y descripción del proyecto</a:t>
                      </a:r>
                    </a:p>
                  </a:txBody>
                  <a:tcPr marL="64253" marR="64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0030">
                <a:tc>
                  <a:txBody>
                    <a:bodyPr/>
                    <a:lstStyle/>
                    <a:p>
                      <a:pPr>
                        <a:lnSpc>
                          <a:spcPct val="115000"/>
                        </a:lnSpc>
                        <a:spcAft>
                          <a:spcPts val="0"/>
                        </a:spcAft>
                      </a:pPr>
                      <a:r>
                        <a:rPr lang="es-MX" sz="1000" b="1">
                          <a:latin typeface="Calibri"/>
                          <a:ea typeface="Calibri"/>
                          <a:cs typeface="Times New Roman"/>
                        </a:rPr>
                        <a:t>5.d</a:t>
                      </a:r>
                      <a:endParaRPr lang="es-MX" sz="1000">
                        <a:latin typeface="Calibri"/>
                        <a:ea typeface="Calibri"/>
                        <a:cs typeface="Times New Roman"/>
                      </a:endParaRPr>
                    </a:p>
                  </a:txBody>
                  <a:tcPr marL="64253" marR="64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MX" sz="1000">
                          <a:latin typeface="Calibri"/>
                          <a:ea typeface="Calibri"/>
                          <a:cs typeface="Times New Roman"/>
                        </a:rPr>
                        <a:t>Objetivo General </a:t>
                      </a:r>
                    </a:p>
                    <a:p>
                      <a:pPr>
                        <a:spcAft>
                          <a:spcPts val="0"/>
                        </a:spcAft>
                      </a:pPr>
                      <a:r>
                        <a:rPr lang="es-MX" sz="1000">
                          <a:latin typeface="Calibri"/>
                          <a:ea typeface="Calibri"/>
                          <a:cs typeface="Times New Roman"/>
                        </a:rPr>
                        <a:t>Objetivos por asignatura.</a:t>
                      </a:r>
                    </a:p>
                  </a:txBody>
                  <a:tcPr marL="64253" marR="64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14">
                <a:tc>
                  <a:txBody>
                    <a:bodyPr/>
                    <a:lstStyle/>
                    <a:p>
                      <a:pPr>
                        <a:lnSpc>
                          <a:spcPct val="115000"/>
                        </a:lnSpc>
                        <a:spcAft>
                          <a:spcPts val="0"/>
                        </a:spcAft>
                      </a:pPr>
                      <a:r>
                        <a:rPr lang="es-MX" sz="1000" b="1">
                          <a:latin typeface="Calibri"/>
                          <a:ea typeface="Calibri"/>
                          <a:cs typeface="Times New Roman"/>
                        </a:rPr>
                        <a:t>5.e</a:t>
                      </a:r>
                      <a:endParaRPr lang="es-MX" sz="1000">
                        <a:latin typeface="Calibri"/>
                        <a:ea typeface="Calibri"/>
                        <a:cs typeface="Times New Roman"/>
                      </a:endParaRPr>
                    </a:p>
                  </a:txBody>
                  <a:tcPr marL="64253" marR="64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latin typeface="Calibri"/>
                          <a:ea typeface="Calibri"/>
                          <a:cs typeface="Times New Roman"/>
                        </a:rPr>
                        <a:t>Pregunta generadora y guía</a:t>
                      </a:r>
                    </a:p>
                  </a:txBody>
                  <a:tcPr marL="64253" marR="64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14">
                <a:tc>
                  <a:txBody>
                    <a:bodyPr/>
                    <a:lstStyle/>
                    <a:p>
                      <a:pPr>
                        <a:lnSpc>
                          <a:spcPct val="115000"/>
                        </a:lnSpc>
                        <a:spcAft>
                          <a:spcPts val="0"/>
                        </a:spcAft>
                      </a:pPr>
                      <a:r>
                        <a:rPr lang="es-MX" sz="1000" b="1">
                          <a:latin typeface="Calibri"/>
                          <a:ea typeface="Calibri"/>
                          <a:cs typeface="Times New Roman"/>
                        </a:rPr>
                        <a:t>5.f</a:t>
                      </a:r>
                      <a:endParaRPr lang="es-MX" sz="1000">
                        <a:latin typeface="Calibri"/>
                        <a:ea typeface="Calibri"/>
                        <a:cs typeface="Times New Roman"/>
                      </a:endParaRPr>
                    </a:p>
                  </a:txBody>
                  <a:tcPr marL="64253" marR="64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latin typeface="Calibri"/>
                          <a:ea typeface="Calibri"/>
                          <a:cs typeface="Times New Roman"/>
                        </a:rPr>
                        <a:t>Temas propuestos</a:t>
                      </a:r>
                    </a:p>
                  </a:txBody>
                  <a:tcPr marL="64253" marR="64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0046">
                <a:tc>
                  <a:txBody>
                    <a:bodyPr/>
                    <a:lstStyle/>
                    <a:p>
                      <a:pPr>
                        <a:lnSpc>
                          <a:spcPct val="115000"/>
                        </a:lnSpc>
                        <a:spcAft>
                          <a:spcPts val="0"/>
                        </a:spcAft>
                      </a:pPr>
                      <a:r>
                        <a:rPr lang="es-MX" sz="1000" b="1">
                          <a:latin typeface="Calibri"/>
                          <a:ea typeface="Calibri"/>
                          <a:cs typeface="Times New Roman"/>
                        </a:rPr>
                        <a:t>5.g</a:t>
                      </a:r>
                      <a:endParaRPr lang="es-MX" sz="1000">
                        <a:latin typeface="Calibri"/>
                        <a:ea typeface="Calibri"/>
                        <a:cs typeface="Times New Roman"/>
                      </a:endParaRPr>
                    </a:p>
                  </a:txBody>
                  <a:tcPr marL="64253" marR="64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t-BR" sz="1000">
                          <a:latin typeface="Calibri"/>
                          <a:ea typeface="Calibri"/>
                          <a:cs typeface="Times New Roman"/>
                        </a:rPr>
                        <a:t>Formatos e instrumentos </a:t>
                      </a:r>
                      <a:r>
                        <a:rPr lang="es-MX" sz="1000">
                          <a:latin typeface="Calibri"/>
                          <a:ea typeface="Calibri"/>
                          <a:cs typeface="Times New Roman"/>
                        </a:rPr>
                        <a:t>Planeación día a día</a:t>
                      </a:r>
                    </a:p>
                    <a:p>
                      <a:pPr>
                        <a:lnSpc>
                          <a:spcPct val="115000"/>
                        </a:lnSpc>
                        <a:spcAft>
                          <a:spcPts val="0"/>
                        </a:spcAft>
                      </a:pPr>
                      <a:r>
                        <a:rPr lang="es-MX" sz="1000">
                          <a:latin typeface="Calibri"/>
                          <a:ea typeface="Calibri"/>
                          <a:cs typeface="Times New Roman"/>
                        </a:rPr>
                        <a:t>Seguimiento</a:t>
                      </a:r>
                    </a:p>
                    <a:p>
                      <a:pPr>
                        <a:lnSpc>
                          <a:spcPct val="115000"/>
                        </a:lnSpc>
                        <a:spcAft>
                          <a:spcPts val="0"/>
                        </a:spcAft>
                      </a:pPr>
                      <a:r>
                        <a:rPr lang="es-MX" sz="1000">
                          <a:latin typeface="Calibri"/>
                          <a:ea typeface="Calibri"/>
                          <a:cs typeface="Times New Roman"/>
                        </a:rPr>
                        <a:t>Evaluación</a:t>
                      </a:r>
                    </a:p>
                  </a:txBody>
                  <a:tcPr marL="64253" marR="64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14">
                <a:tc>
                  <a:txBody>
                    <a:bodyPr/>
                    <a:lstStyle/>
                    <a:p>
                      <a:pPr>
                        <a:lnSpc>
                          <a:spcPct val="115000"/>
                        </a:lnSpc>
                        <a:spcAft>
                          <a:spcPts val="0"/>
                        </a:spcAft>
                      </a:pPr>
                      <a:r>
                        <a:rPr lang="es-MX" sz="1000" b="1">
                          <a:latin typeface="Calibri"/>
                          <a:ea typeface="Calibri"/>
                          <a:cs typeface="Times New Roman"/>
                        </a:rPr>
                        <a:t>5.h</a:t>
                      </a:r>
                      <a:endParaRPr lang="es-MX" sz="1000">
                        <a:latin typeface="Calibri"/>
                        <a:ea typeface="Calibri"/>
                        <a:cs typeface="Times New Roman"/>
                      </a:endParaRPr>
                    </a:p>
                  </a:txBody>
                  <a:tcPr marL="64253" marR="64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latin typeface="Calibri"/>
                          <a:ea typeface="Calibri"/>
                          <a:cs typeface="Times New Roman"/>
                        </a:rPr>
                        <a:t>Reflexión. Grupo interdisciplinario</a:t>
                      </a:r>
                    </a:p>
                  </a:txBody>
                  <a:tcPr marL="64253" marR="64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0181">
                <a:tc>
                  <a:txBody>
                    <a:bodyPr/>
                    <a:lstStyle/>
                    <a:p>
                      <a:pPr>
                        <a:lnSpc>
                          <a:spcPct val="115000"/>
                        </a:lnSpc>
                        <a:spcAft>
                          <a:spcPts val="0"/>
                        </a:spcAft>
                      </a:pPr>
                      <a:r>
                        <a:rPr lang="es-MX" sz="1000" b="1">
                          <a:latin typeface="Calibri"/>
                          <a:ea typeface="Calibri"/>
                          <a:cs typeface="Times New Roman"/>
                        </a:rPr>
                        <a:t>5.i</a:t>
                      </a:r>
                      <a:endParaRPr lang="es-MX" sz="1000">
                        <a:latin typeface="Calibri"/>
                        <a:ea typeface="Calibri"/>
                        <a:cs typeface="Times New Roman"/>
                      </a:endParaRPr>
                    </a:p>
                  </a:txBody>
                  <a:tcPr marL="64253" marR="64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MX" sz="1000" dirty="0">
                          <a:latin typeface="Calibri"/>
                          <a:ea typeface="Calibri"/>
                          <a:cs typeface="Times New Roman"/>
                        </a:rPr>
                        <a:t>Organizador gráfico. Preguntas esenciales.</a:t>
                      </a:r>
                    </a:p>
                    <a:p>
                      <a:pPr>
                        <a:spcAft>
                          <a:spcPts val="0"/>
                        </a:spcAft>
                      </a:pPr>
                      <a:r>
                        <a:rPr lang="es-MX" sz="1000" dirty="0">
                          <a:latin typeface="Calibri"/>
                          <a:ea typeface="Calibri"/>
                          <a:cs typeface="Times New Roman"/>
                        </a:rPr>
                        <a:t>Organizador gráfico proceso de indagación</a:t>
                      </a:r>
                    </a:p>
                    <a:p>
                      <a:pPr>
                        <a:spcAft>
                          <a:spcPts val="0"/>
                        </a:spcAft>
                      </a:pPr>
                      <a:r>
                        <a:rPr lang="es-MX" sz="1000" dirty="0">
                          <a:latin typeface="Calibri"/>
                          <a:ea typeface="Calibri"/>
                          <a:cs typeface="Times New Roman"/>
                        </a:rPr>
                        <a:t>e) A.M.E general</a:t>
                      </a:r>
                    </a:p>
                    <a:p>
                      <a:pPr>
                        <a:spcAft>
                          <a:spcPts val="0"/>
                        </a:spcAft>
                      </a:pPr>
                      <a:r>
                        <a:rPr lang="es-MX" sz="1000" dirty="0">
                          <a:latin typeface="Calibri"/>
                          <a:ea typeface="Calibri"/>
                          <a:cs typeface="Times New Roman"/>
                        </a:rPr>
                        <a:t>g) E.I.P Resumen</a:t>
                      </a:r>
                    </a:p>
                    <a:p>
                      <a:pPr>
                        <a:spcAft>
                          <a:spcPts val="0"/>
                        </a:spcAft>
                      </a:pPr>
                      <a:r>
                        <a:rPr lang="es-MX" sz="1000" dirty="0">
                          <a:latin typeface="Calibri"/>
                          <a:ea typeface="Calibri"/>
                          <a:cs typeface="Times New Roman"/>
                        </a:rPr>
                        <a:t>h) E.I.P Elaboración de proyecto.</a:t>
                      </a:r>
                    </a:p>
                    <a:p>
                      <a:pPr>
                        <a:spcAft>
                          <a:spcPts val="0"/>
                        </a:spcAft>
                      </a:pPr>
                      <a:r>
                        <a:rPr lang="es-MX" sz="1000" dirty="0">
                          <a:latin typeface="Calibri"/>
                          <a:ea typeface="Calibri"/>
                          <a:cs typeface="Times New Roman"/>
                        </a:rPr>
                        <a:t>Fotografías de la sesión</a:t>
                      </a:r>
                    </a:p>
                    <a:p>
                      <a:pPr>
                        <a:spcAft>
                          <a:spcPts val="0"/>
                        </a:spcAft>
                      </a:pPr>
                      <a:r>
                        <a:rPr lang="es-MX" sz="1000" dirty="0">
                          <a:latin typeface="Calibri"/>
                          <a:ea typeface="Calibri"/>
                          <a:cs typeface="Times New Roman"/>
                        </a:rPr>
                        <a:t>10. Evaluación y tipos de herramientas y aprendizajes. </a:t>
                      </a:r>
                    </a:p>
                    <a:p>
                      <a:pPr>
                        <a:spcAft>
                          <a:spcPts val="0"/>
                        </a:spcAft>
                      </a:pPr>
                      <a:r>
                        <a:rPr lang="es-MX" sz="1000" dirty="0">
                          <a:latin typeface="Calibri"/>
                          <a:ea typeface="Calibri"/>
                          <a:cs typeface="Times New Roman"/>
                        </a:rPr>
                        <a:t>11. Evaluación formatos, prerrequisitos</a:t>
                      </a:r>
                    </a:p>
                    <a:p>
                      <a:pPr>
                        <a:spcAft>
                          <a:spcPts val="0"/>
                        </a:spcAft>
                      </a:pPr>
                      <a:r>
                        <a:rPr lang="es-MX" sz="1000" dirty="0">
                          <a:latin typeface="Calibri"/>
                          <a:ea typeface="Calibri"/>
                          <a:cs typeface="Times New Roman"/>
                        </a:rPr>
                        <a:t>12. Evaluación formatos grupo heterogéneo.</a:t>
                      </a:r>
                    </a:p>
                    <a:p>
                      <a:pPr>
                        <a:spcAft>
                          <a:spcPts val="0"/>
                        </a:spcAft>
                      </a:pPr>
                      <a:r>
                        <a:rPr lang="es-MX" sz="1000" dirty="0">
                          <a:latin typeface="Calibri"/>
                          <a:ea typeface="Calibri"/>
                          <a:cs typeface="Times New Roman"/>
                        </a:rPr>
                        <a:t>13. Lista de pasos para realizar la infografía</a:t>
                      </a:r>
                    </a:p>
                    <a:p>
                      <a:pPr>
                        <a:spcAft>
                          <a:spcPts val="0"/>
                        </a:spcAft>
                      </a:pPr>
                      <a:r>
                        <a:rPr lang="es-MX" sz="1000" dirty="0">
                          <a:latin typeface="Calibri"/>
                          <a:ea typeface="Calibri"/>
                          <a:cs typeface="Times New Roman"/>
                        </a:rPr>
                        <a:t>14. Infografía</a:t>
                      </a:r>
                    </a:p>
                    <a:p>
                      <a:pPr>
                        <a:spcAft>
                          <a:spcPts val="0"/>
                        </a:spcAft>
                      </a:pPr>
                      <a:r>
                        <a:rPr lang="es-MX" sz="1000" dirty="0">
                          <a:latin typeface="Calibri"/>
                          <a:ea typeface="Calibri"/>
                          <a:cs typeface="Times New Roman"/>
                        </a:rPr>
                        <a:t>15. Reflexiones personales.</a:t>
                      </a:r>
                    </a:p>
                  </a:txBody>
                  <a:tcPr marL="64253" marR="64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2182110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nvGraphicFramePr>
        <p:xfrm>
          <a:off x="527381" y="1484784"/>
          <a:ext cx="11329259"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Título"/>
          <p:cNvSpPr>
            <a:spLocks noGrp="1"/>
          </p:cNvSpPr>
          <p:nvPr>
            <p:ph type="title"/>
          </p:nvPr>
        </p:nvSpPr>
        <p:spPr>
          <a:xfrm>
            <a:off x="1912943" y="943429"/>
            <a:ext cx="8534400" cy="1507067"/>
          </a:xfrm>
        </p:spPr>
        <p:txBody>
          <a:bodyPr/>
          <a:lstStyle/>
          <a:p>
            <a:r>
              <a:rPr lang="es-MX" dirty="0" smtClean="0"/>
              <a:t>Evaluación</a:t>
            </a:r>
            <a:endParaRPr lang="es-MX" dirty="0"/>
          </a:p>
        </p:txBody>
      </p:sp>
      <p:sp>
        <p:nvSpPr>
          <p:cNvPr id="6" name="5 CuadroTexto"/>
          <p:cNvSpPr txBox="1"/>
          <p:nvPr/>
        </p:nvSpPr>
        <p:spPr>
          <a:xfrm>
            <a:off x="870853" y="275771"/>
            <a:ext cx="10668003" cy="369332"/>
          </a:xfrm>
          <a:prstGeom prst="rect">
            <a:avLst/>
          </a:prstGeom>
          <a:noFill/>
        </p:spPr>
        <p:txBody>
          <a:bodyPr wrap="square" rtlCol="0">
            <a:spAutoFit/>
          </a:bodyPr>
          <a:lstStyle/>
          <a:p>
            <a:r>
              <a:rPr lang="es-MX" b="1" dirty="0" smtClean="0"/>
              <a:t>5.I – 10. EVALUACIÓN, TIPOS, HERRAMIENTAS Y PRODUCTOS DE APRENDIZAJE. </a:t>
            </a:r>
            <a:endParaRPr lang="es-MX" b="1" dirty="0"/>
          </a:p>
        </p:txBody>
      </p:sp>
    </p:spTree>
    <p:extLst>
      <p:ext uri="{BB962C8B-B14F-4D97-AF65-F5344CB8AC3E}">
        <p14:creationId xmlns:p14="http://schemas.microsoft.com/office/powerpoint/2010/main" val="297048535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nvPr>
        </p:nvGraphicFramePr>
        <p:xfrm>
          <a:off x="0" y="0"/>
          <a:ext cx="12191999"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CuadroTexto"/>
          <p:cNvSpPr txBox="1"/>
          <p:nvPr/>
        </p:nvSpPr>
        <p:spPr>
          <a:xfrm>
            <a:off x="2317367" y="342397"/>
            <a:ext cx="6428965" cy="232400"/>
          </a:xfrm>
          <a:prstGeom prst="rect">
            <a:avLst/>
          </a:prstGeom>
          <a:noFill/>
        </p:spPr>
        <p:txBody>
          <a:bodyPr wrap="square" lIns="77751" tIns="38876" rIns="77751" bIns="38876" rtlCol="0">
            <a:spAutoFit/>
          </a:bodyPr>
          <a:lstStyle/>
          <a:p>
            <a:r>
              <a:rPr lang="es-MX" sz="1000" dirty="0" err="1" smtClean="0"/>
              <a:t>Mtro</a:t>
            </a:r>
            <a:r>
              <a:rPr lang="es-MX" sz="1000" dirty="0" smtClean="0"/>
              <a:t>, </a:t>
            </a:r>
            <a:r>
              <a:rPr lang="es-MX" sz="1000" b="1" u="sng" dirty="0" smtClean="0"/>
              <a:t>VICTOR HUGO MENDOZA GUTIÉRREZ – HISTORIA</a:t>
            </a:r>
            <a:endParaRPr lang="es-MX" sz="1000" dirty="0" smtClean="0"/>
          </a:p>
        </p:txBody>
      </p:sp>
      <p:sp>
        <p:nvSpPr>
          <p:cNvPr id="4" name="3 CuadroTexto"/>
          <p:cNvSpPr txBox="1"/>
          <p:nvPr/>
        </p:nvSpPr>
        <p:spPr>
          <a:xfrm>
            <a:off x="856339" y="0"/>
            <a:ext cx="10668003" cy="369332"/>
          </a:xfrm>
          <a:prstGeom prst="rect">
            <a:avLst/>
          </a:prstGeom>
          <a:noFill/>
        </p:spPr>
        <p:txBody>
          <a:bodyPr wrap="square" rtlCol="0">
            <a:spAutoFit/>
          </a:bodyPr>
          <a:lstStyle/>
          <a:p>
            <a:r>
              <a:rPr lang="es-MX" b="1" dirty="0" smtClean="0"/>
              <a:t>5.I – 10. EVALUACIÓN, TIPOS, HERRAMIENTAS Y PRODUCTOS DE APRENDIZAJE. </a:t>
            </a:r>
            <a:endParaRPr lang="es-MX" b="1" dirty="0"/>
          </a:p>
        </p:txBody>
      </p:sp>
    </p:spTree>
    <p:extLst>
      <p:ext uri="{BB962C8B-B14F-4D97-AF65-F5344CB8AC3E}">
        <p14:creationId xmlns:p14="http://schemas.microsoft.com/office/powerpoint/2010/main" val="352131811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nvPr>
        </p:nvGraphicFramePr>
        <p:xfrm>
          <a:off x="374573" y="374573"/>
          <a:ext cx="11413475" cy="58279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CuadroTexto"/>
          <p:cNvSpPr txBox="1"/>
          <p:nvPr/>
        </p:nvSpPr>
        <p:spPr>
          <a:xfrm>
            <a:off x="870853" y="275771"/>
            <a:ext cx="10668003" cy="369332"/>
          </a:xfrm>
          <a:prstGeom prst="rect">
            <a:avLst/>
          </a:prstGeom>
          <a:noFill/>
        </p:spPr>
        <p:txBody>
          <a:bodyPr wrap="square" rtlCol="0">
            <a:spAutoFit/>
          </a:bodyPr>
          <a:lstStyle/>
          <a:p>
            <a:r>
              <a:rPr lang="es-MX" b="1" dirty="0" smtClean="0"/>
              <a:t>5.I – 10. EVALUACIÓN, TIPOS, HERRAMIENTAS Y PRODUCTOS DE APRENDIZAJE. </a:t>
            </a:r>
            <a:endParaRPr lang="es-MX" b="1" dirty="0"/>
          </a:p>
        </p:txBody>
      </p:sp>
    </p:spTree>
    <p:extLst>
      <p:ext uri="{BB962C8B-B14F-4D97-AF65-F5344CB8AC3E}">
        <p14:creationId xmlns:p14="http://schemas.microsoft.com/office/powerpoint/2010/main" val="329317439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CuadroTexto"/>
          <p:cNvSpPr txBox="1"/>
          <p:nvPr/>
        </p:nvSpPr>
        <p:spPr>
          <a:xfrm>
            <a:off x="0" y="5936342"/>
            <a:ext cx="10668003" cy="369332"/>
          </a:xfrm>
          <a:prstGeom prst="rect">
            <a:avLst/>
          </a:prstGeom>
          <a:noFill/>
        </p:spPr>
        <p:txBody>
          <a:bodyPr wrap="square" rtlCol="0">
            <a:spAutoFit/>
          </a:bodyPr>
          <a:lstStyle/>
          <a:p>
            <a:r>
              <a:rPr lang="es-MX" b="1" dirty="0" smtClean="0"/>
              <a:t>5.I – 10. EVALUACIÓN, TIPOS, HERRAMIENTAS Y PRODUCTOS DE APRENDIZAJE. </a:t>
            </a:r>
            <a:endParaRPr lang="es-MX" b="1" dirty="0"/>
          </a:p>
        </p:txBody>
      </p:sp>
    </p:spTree>
    <p:extLst>
      <p:ext uri="{BB962C8B-B14F-4D97-AF65-F5344CB8AC3E}">
        <p14:creationId xmlns:p14="http://schemas.microsoft.com/office/powerpoint/2010/main" val="264500614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97455" y="286440"/>
            <a:ext cx="11446525" cy="6224530"/>
          </a:xfrm>
        </p:spPr>
        <p:txBody>
          <a:bodyPr>
            <a:normAutofit fontScale="92500" lnSpcReduction="20000"/>
          </a:bodyPr>
          <a:lstStyle/>
          <a:p>
            <a:pPr marL="0" indent="0" algn="just">
              <a:buNone/>
            </a:pPr>
            <a:r>
              <a:rPr lang="es-MX" dirty="0" smtClean="0">
                <a:solidFill>
                  <a:srgbClr val="002060"/>
                </a:solidFill>
                <a:latin typeface="Arial" panose="020B0604020202020204" pitchFamily="34" charset="0"/>
                <a:cs typeface="Arial" panose="020B0604020202020204" pitchFamily="34" charset="0"/>
              </a:rPr>
              <a:t>1.- ¿Qué es? </a:t>
            </a:r>
          </a:p>
          <a:p>
            <a:pPr marL="0" indent="0" algn="just">
              <a:buNone/>
            </a:pPr>
            <a:r>
              <a:rPr lang="es-MX" dirty="0" smtClean="0">
                <a:solidFill>
                  <a:srgbClr val="002060"/>
                </a:solidFill>
                <a:latin typeface="Arial" panose="020B0604020202020204" pitchFamily="34" charset="0"/>
                <a:cs typeface="Arial" panose="020B0604020202020204" pitchFamily="34" charset="0"/>
              </a:rPr>
              <a:t>Son medios (estrategias, técnicas e instrumentos) que implementan y aportan información cualitativa y cuantitativa sobre el seguimiento de aprendizaje de los alumnos, así como sus necesidades.</a:t>
            </a:r>
          </a:p>
          <a:p>
            <a:pPr marL="0" indent="0" algn="just">
              <a:buNone/>
            </a:pPr>
            <a:r>
              <a:rPr lang="es-MX" dirty="0" smtClean="0">
                <a:solidFill>
                  <a:srgbClr val="002060"/>
                </a:solidFill>
                <a:latin typeface="Arial" panose="020B0604020202020204" pitchFamily="34" charset="0"/>
                <a:cs typeface="Arial" panose="020B0604020202020204" pitchFamily="34" charset="0"/>
              </a:rPr>
              <a:t>2.- ¿Qué características tiene? </a:t>
            </a:r>
          </a:p>
          <a:p>
            <a:pPr marL="0" indent="0" algn="just">
              <a:buNone/>
            </a:pPr>
            <a:r>
              <a:rPr lang="es-MX" dirty="0" smtClean="0">
                <a:solidFill>
                  <a:srgbClr val="002060"/>
                </a:solidFill>
                <a:latin typeface="Arial" panose="020B0604020202020204" pitchFamily="34" charset="0"/>
                <a:cs typeface="Arial" panose="020B0604020202020204" pitchFamily="34" charset="0"/>
              </a:rPr>
              <a:t>Por tratarse de un proceso, el Enfoque Formativo de la Evaluación, se caracteriza por ser integral, sistemático, metódico y riguroso. Además, ofrece información o evidencias para que el docente haga seguimientos de sus alumnos o tome decisiones que permitan el mejor desarrollo de un aprendizaje.</a:t>
            </a:r>
          </a:p>
          <a:p>
            <a:pPr marL="0" indent="0">
              <a:buNone/>
            </a:pPr>
            <a:r>
              <a:rPr lang="es-MX" dirty="0" smtClean="0">
                <a:solidFill>
                  <a:srgbClr val="002060"/>
                </a:solidFill>
                <a:latin typeface="Arial" panose="020B0604020202020204" pitchFamily="34" charset="0"/>
                <a:cs typeface="Arial" panose="020B0604020202020204" pitchFamily="34" charset="0"/>
              </a:rPr>
              <a:t>3.- ¿Quién la puede llevar a cabo o implementar?</a:t>
            </a:r>
          </a:p>
          <a:p>
            <a:pPr marL="0" indent="0">
              <a:buNone/>
            </a:pPr>
            <a:r>
              <a:rPr lang="es-MX" dirty="0" smtClean="0">
                <a:solidFill>
                  <a:srgbClr val="002060"/>
                </a:solidFill>
                <a:latin typeface="Arial" panose="020B0604020202020204" pitchFamily="34" charset="0"/>
                <a:cs typeface="Arial" panose="020B0604020202020204" pitchFamily="34" charset="0"/>
              </a:rPr>
              <a:t>El docente a través de sus criterios, los cuales, tienen que ser congruentes con el aprendizaje (evaluación de textos que cumplan con un protocolo, por citar: coherencia entre las ideas de los alumnos y el propósito de los textos empleados por el docente)</a:t>
            </a:r>
          </a:p>
          <a:p>
            <a:pPr marL="0" indent="0">
              <a:buNone/>
            </a:pPr>
            <a:r>
              <a:rPr lang="es-MX" dirty="0" smtClean="0">
                <a:solidFill>
                  <a:srgbClr val="002060"/>
                </a:solidFill>
                <a:latin typeface="Arial" panose="020B0604020202020204" pitchFamily="34" charset="0"/>
                <a:cs typeface="Arial" panose="020B0604020202020204" pitchFamily="34" charset="0"/>
              </a:rPr>
              <a:t>4.- ¿En qué momentos se utiliza?</a:t>
            </a:r>
          </a:p>
          <a:p>
            <a:pPr marL="0" indent="0">
              <a:buNone/>
            </a:pPr>
            <a:r>
              <a:rPr lang="es-MX" dirty="0" smtClean="0">
                <a:solidFill>
                  <a:srgbClr val="002060"/>
                </a:solidFill>
                <a:latin typeface="Arial" panose="020B0604020202020204" pitchFamily="34" charset="0"/>
                <a:cs typeface="Arial" panose="020B0604020202020204" pitchFamily="34" charset="0"/>
              </a:rPr>
              <a:t>La evaluación debe ser constante e incluso cotidiana, porque su finalidad es recolectar información sobre el aprendizaje del alumno.</a:t>
            </a:r>
          </a:p>
          <a:p>
            <a:pPr marL="0" indent="0">
              <a:buNone/>
            </a:pPr>
            <a:r>
              <a:rPr lang="es-MX" dirty="0" smtClean="0">
                <a:solidFill>
                  <a:srgbClr val="002060"/>
                </a:solidFill>
                <a:latin typeface="Arial" panose="020B0604020202020204" pitchFamily="34" charset="0"/>
                <a:cs typeface="Arial" panose="020B0604020202020204" pitchFamily="34" charset="0"/>
              </a:rPr>
              <a:t>5.- ¿Para qué diferentes fines se utiliza?</a:t>
            </a:r>
          </a:p>
          <a:p>
            <a:pPr>
              <a:buFont typeface="Wingdings" panose="05000000000000000000" pitchFamily="2" charset="2"/>
              <a:buChar char="v"/>
            </a:pPr>
            <a:r>
              <a:rPr lang="es-MX" dirty="0" smtClean="0">
                <a:solidFill>
                  <a:srgbClr val="002060"/>
                </a:solidFill>
                <a:latin typeface="Arial" panose="020B0604020202020204" pitchFamily="34" charset="0"/>
                <a:cs typeface="Arial" panose="020B0604020202020204" pitchFamily="34" charset="0"/>
              </a:rPr>
              <a:t>Valorar el avance en los aprendizajes, Mejorar la enseñanza, Valorar la planificación.</a:t>
            </a:r>
          </a:p>
          <a:p>
            <a:pPr marL="0" indent="0">
              <a:buNone/>
            </a:pPr>
            <a:r>
              <a:rPr lang="es-MX" dirty="0" smtClean="0">
                <a:solidFill>
                  <a:srgbClr val="002060"/>
                </a:solidFill>
                <a:latin typeface="Arial" panose="020B0604020202020204" pitchFamily="34" charset="0"/>
                <a:cs typeface="Arial" panose="020B0604020202020204" pitchFamily="34" charset="0"/>
              </a:rPr>
              <a:t>6.- ¿Con qué técnicas e instrumentos de evaluación cuenta y cómo son éstos?</a:t>
            </a:r>
          </a:p>
          <a:p>
            <a:pPr>
              <a:buFont typeface="Courier New" panose="02070309020205020404" pitchFamily="49" charset="0"/>
              <a:buChar char="o"/>
            </a:pPr>
            <a:r>
              <a:rPr lang="es-MX" dirty="0" smtClean="0">
                <a:solidFill>
                  <a:srgbClr val="002060"/>
                </a:solidFill>
                <a:latin typeface="Arial" panose="020B0604020202020204" pitchFamily="34" charset="0"/>
                <a:cs typeface="Arial" panose="020B0604020202020204" pitchFamily="34" charset="0"/>
              </a:rPr>
              <a:t>Guía de Observación, Registro anecdótico, Diario de Clase, Diario de trabajo, Escala de actitudes, Técnicas de desempeño, Cuadernos del alumno, Textos escritos y portafolio.</a:t>
            </a:r>
          </a:p>
          <a:p>
            <a:pPr>
              <a:buFont typeface="Courier New" panose="02070309020205020404" pitchFamily="49" charset="0"/>
              <a:buChar char="o"/>
            </a:pPr>
            <a:r>
              <a:rPr lang="es-MX" dirty="0" smtClean="0">
                <a:solidFill>
                  <a:srgbClr val="002060"/>
                </a:solidFill>
              </a:rPr>
              <a:t>Organizadores gráficos: Cuadros sinópticos, Mapas conceptuales, Cuadros de doble entrada, Diagramas de árbol y redes semánticas.</a:t>
            </a:r>
          </a:p>
          <a:p>
            <a:pPr>
              <a:buFont typeface="Courier New" panose="02070309020205020404" pitchFamily="49" charset="0"/>
              <a:buChar char="o"/>
            </a:pPr>
            <a:endParaRPr lang="es-MX" dirty="0" smtClean="0">
              <a:solidFill>
                <a:srgbClr val="002060"/>
              </a:solidFill>
              <a:latin typeface="Arial" panose="020B0604020202020204" pitchFamily="34" charset="0"/>
              <a:cs typeface="Arial" panose="020B0604020202020204" pitchFamily="34" charset="0"/>
            </a:endParaRPr>
          </a:p>
          <a:p>
            <a:pPr>
              <a:buFont typeface="Wingdings" panose="05000000000000000000" pitchFamily="2" charset="2"/>
              <a:buChar char="v"/>
            </a:pPr>
            <a:endParaRPr lang="es-MX" dirty="0" smtClean="0">
              <a:solidFill>
                <a:srgbClr val="002060"/>
              </a:solidFill>
              <a:latin typeface="Arial" panose="020B0604020202020204" pitchFamily="34" charset="0"/>
              <a:cs typeface="Arial" panose="020B0604020202020204" pitchFamily="34" charset="0"/>
            </a:endParaRPr>
          </a:p>
          <a:p>
            <a:pPr marL="0" indent="0">
              <a:buNone/>
            </a:pPr>
            <a:endParaRPr lang="es-MX" dirty="0" smtClean="0">
              <a:solidFill>
                <a:srgbClr val="002060"/>
              </a:solidFill>
              <a:latin typeface="Arial" panose="020B0604020202020204" pitchFamily="34" charset="0"/>
              <a:cs typeface="Arial" panose="020B0604020202020204" pitchFamily="34" charset="0"/>
            </a:endParaRPr>
          </a:p>
          <a:p>
            <a:pPr marL="0" indent="0">
              <a:buNone/>
            </a:pPr>
            <a:endParaRPr lang="es-MX" dirty="0" smtClean="0">
              <a:solidFill>
                <a:srgbClr val="002060"/>
              </a:solidFill>
              <a:latin typeface="Arial" panose="020B0604020202020204" pitchFamily="34" charset="0"/>
              <a:cs typeface="Arial" panose="020B0604020202020204" pitchFamily="34" charset="0"/>
            </a:endParaRPr>
          </a:p>
          <a:p>
            <a:pPr marL="0" indent="0">
              <a:buNone/>
            </a:pPr>
            <a:endParaRPr lang="es-MX" dirty="0" smtClean="0">
              <a:solidFill>
                <a:srgbClr val="002060"/>
              </a:solidFill>
              <a:latin typeface="Arial" panose="020B0604020202020204" pitchFamily="34" charset="0"/>
              <a:cs typeface="Arial" panose="020B0604020202020204" pitchFamily="34" charset="0"/>
            </a:endParaRPr>
          </a:p>
        </p:txBody>
      </p:sp>
      <p:sp>
        <p:nvSpPr>
          <p:cNvPr id="4" name="3 CuadroTexto"/>
          <p:cNvSpPr txBox="1"/>
          <p:nvPr/>
        </p:nvSpPr>
        <p:spPr>
          <a:xfrm>
            <a:off x="870853" y="0"/>
            <a:ext cx="10668003" cy="369332"/>
          </a:xfrm>
          <a:prstGeom prst="rect">
            <a:avLst/>
          </a:prstGeom>
          <a:noFill/>
        </p:spPr>
        <p:txBody>
          <a:bodyPr wrap="square" rtlCol="0">
            <a:spAutoFit/>
          </a:bodyPr>
          <a:lstStyle/>
          <a:p>
            <a:r>
              <a:rPr lang="es-MX" b="1" dirty="0" smtClean="0"/>
              <a:t>5.I – 10. EVALUACIÓN, TIPOS, HERRAMIENTAS Y PRODUCTOS DE APRENDIZAJE. </a:t>
            </a:r>
            <a:endParaRPr lang="es-MX" b="1" dirty="0"/>
          </a:p>
        </p:txBody>
      </p:sp>
    </p:spTree>
    <p:extLst>
      <p:ext uri="{BB962C8B-B14F-4D97-AF65-F5344CB8AC3E}">
        <p14:creationId xmlns:p14="http://schemas.microsoft.com/office/powerpoint/2010/main" val="196573613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contenido 7"/>
          <p:cNvPicPr>
            <a:picLocks noGrp="1" noChangeAspect="1"/>
          </p:cNvPicPr>
          <p:nvPr>
            <p:ph idx="1"/>
          </p:nvPr>
        </p:nvPicPr>
        <p:blipFill rotWithShape="1">
          <a:blip r:embed="rId2" cstate="print"/>
          <a:srcRect l="20654" t="22186" r="19714" b="10566"/>
          <a:stretch/>
        </p:blipFill>
        <p:spPr>
          <a:xfrm>
            <a:off x="1" y="232229"/>
            <a:ext cx="12192000" cy="6625771"/>
          </a:xfrm>
          <a:prstGeom prst="rect">
            <a:avLst/>
          </a:prstGeom>
        </p:spPr>
      </p:pic>
      <p:sp>
        <p:nvSpPr>
          <p:cNvPr id="4" name="3 CuadroTexto"/>
          <p:cNvSpPr txBox="1"/>
          <p:nvPr/>
        </p:nvSpPr>
        <p:spPr>
          <a:xfrm>
            <a:off x="870853" y="0"/>
            <a:ext cx="10668003" cy="369332"/>
          </a:xfrm>
          <a:prstGeom prst="rect">
            <a:avLst/>
          </a:prstGeom>
          <a:noFill/>
        </p:spPr>
        <p:txBody>
          <a:bodyPr wrap="square" rtlCol="0">
            <a:spAutoFit/>
          </a:bodyPr>
          <a:lstStyle/>
          <a:p>
            <a:r>
              <a:rPr lang="es-MX" b="1" dirty="0" smtClean="0"/>
              <a:t>5.I – 11. EVALUACIÓN, FORMATOS Y PREREQUISITOS.</a:t>
            </a:r>
            <a:endParaRPr lang="es-MX" b="1" dirty="0"/>
          </a:p>
        </p:txBody>
      </p:sp>
    </p:spTree>
    <p:extLst>
      <p:ext uri="{BB962C8B-B14F-4D97-AF65-F5344CB8AC3E}">
        <p14:creationId xmlns:p14="http://schemas.microsoft.com/office/powerpoint/2010/main" val="22542521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rotWithShape="1">
          <a:blip r:embed="rId2" cstate="print"/>
          <a:srcRect l="19600" t="19026" r="19263" b="12173"/>
          <a:stretch/>
        </p:blipFill>
        <p:spPr>
          <a:xfrm>
            <a:off x="0" y="0"/>
            <a:ext cx="12192000" cy="6858000"/>
          </a:xfrm>
          <a:prstGeom prst="rect">
            <a:avLst/>
          </a:prstGeom>
        </p:spPr>
      </p:pic>
      <p:sp>
        <p:nvSpPr>
          <p:cNvPr id="5" name="4 CuadroTexto"/>
          <p:cNvSpPr txBox="1"/>
          <p:nvPr/>
        </p:nvSpPr>
        <p:spPr>
          <a:xfrm>
            <a:off x="870853" y="0"/>
            <a:ext cx="10668003" cy="369332"/>
          </a:xfrm>
          <a:prstGeom prst="rect">
            <a:avLst/>
          </a:prstGeom>
          <a:noFill/>
        </p:spPr>
        <p:txBody>
          <a:bodyPr wrap="square" rtlCol="0">
            <a:spAutoFit/>
          </a:bodyPr>
          <a:lstStyle/>
          <a:p>
            <a:r>
              <a:rPr lang="es-MX" b="1" dirty="0" smtClean="0"/>
              <a:t>5.I – 11. EVALUACIÓN, FORMATOS Y PREREQUISITOS.</a:t>
            </a:r>
            <a:endParaRPr lang="es-MX" b="1" dirty="0"/>
          </a:p>
        </p:txBody>
      </p:sp>
    </p:spTree>
    <p:extLst>
      <p:ext uri="{BB962C8B-B14F-4D97-AF65-F5344CB8AC3E}">
        <p14:creationId xmlns:p14="http://schemas.microsoft.com/office/powerpoint/2010/main" val="13891439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rotWithShape="1">
          <a:blip r:embed="rId2" cstate="print"/>
          <a:srcRect l="20352" t="26790" r="20165" b="20203"/>
          <a:stretch/>
        </p:blipFill>
        <p:spPr>
          <a:xfrm>
            <a:off x="0" y="0"/>
            <a:ext cx="12192000" cy="6858000"/>
          </a:xfrm>
          <a:prstGeom prst="rect">
            <a:avLst/>
          </a:prstGeom>
        </p:spPr>
      </p:pic>
      <p:sp>
        <p:nvSpPr>
          <p:cNvPr id="5" name="4 CuadroTexto"/>
          <p:cNvSpPr txBox="1"/>
          <p:nvPr/>
        </p:nvSpPr>
        <p:spPr>
          <a:xfrm>
            <a:off x="870853" y="0"/>
            <a:ext cx="10668003" cy="369332"/>
          </a:xfrm>
          <a:prstGeom prst="rect">
            <a:avLst/>
          </a:prstGeom>
          <a:noFill/>
        </p:spPr>
        <p:txBody>
          <a:bodyPr wrap="square" rtlCol="0">
            <a:spAutoFit/>
          </a:bodyPr>
          <a:lstStyle/>
          <a:p>
            <a:r>
              <a:rPr lang="es-MX" b="1" dirty="0" smtClean="0"/>
              <a:t>5.I – 11. EVALUACIÓN, FORMATOS Y PREREQUISITOS.</a:t>
            </a:r>
            <a:endParaRPr lang="es-MX" b="1" dirty="0"/>
          </a:p>
        </p:txBody>
      </p:sp>
    </p:spTree>
    <p:extLst>
      <p:ext uri="{BB962C8B-B14F-4D97-AF65-F5344CB8AC3E}">
        <p14:creationId xmlns:p14="http://schemas.microsoft.com/office/powerpoint/2010/main" val="9895197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rotWithShape="1">
          <a:blip r:embed="rId2" cstate="print"/>
          <a:srcRect l="17362" t="19026" r="16703" b="14494"/>
          <a:stretch/>
        </p:blipFill>
        <p:spPr>
          <a:xfrm>
            <a:off x="11151" y="1"/>
            <a:ext cx="12180849" cy="6847114"/>
          </a:xfrm>
          <a:prstGeom prst="rect">
            <a:avLst/>
          </a:prstGeom>
        </p:spPr>
      </p:pic>
      <p:sp>
        <p:nvSpPr>
          <p:cNvPr id="5" name="4 CuadroTexto"/>
          <p:cNvSpPr txBox="1"/>
          <p:nvPr/>
        </p:nvSpPr>
        <p:spPr>
          <a:xfrm>
            <a:off x="0" y="0"/>
            <a:ext cx="10668003" cy="369332"/>
          </a:xfrm>
          <a:prstGeom prst="rect">
            <a:avLst/>
          </a:prstGeom>
          <a:noFill/>
        </p:spPr>
        <p:txBody>
          <a:bodyPr wrap="square" rtlCol="0">
            <a:spAutoFit/>
          </a:bodyPr>
          <a:lstStyle/>
          <a:p>
            <a:r>
              <a:rPr lang="es-MX" b="1" dirty="0" smtClean="0"/>
              <a:t>5.I – 11. EVALUACIÓN, FORMATOS Y PREREQUISITOS.</a:t>
            </a:r>
            <a:endParaRPr lang="es-MX" b="1" dirty="0"/>
          </a:p>
        </p:txBody>
      </p:sp>
    </p:spTree>
    <p:extLst>
      <p:ext uri="{BB962C8B-B14F-4D97-AF65-F5344CB8AC3E}">
        <p14:creationId xmlns:p14="http://schemas.microsoft.com/office/powerpoint/2010/main" val="37038190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rotWithShape="1">
          <a:blip r:embed="rId2" cstate="print"/>
          <a:srcRect l="20745" t="23447" r="20992" b="14596"/>
          <a:stretch/>
        </p:blipFill>
        <p:spPr>
          <a:xfrm>
            <a:off x="0" y="0"/>
            <a:ext cx="12191999" cy="6858000"/>
          </a:xfrm>
          <a:prstGeom prst="rect">
            <a:avLst/>
          </a:prstGeom>
        </p:spPr>
      </p:pic>
      <p:sp>
        <p:nvSpPr>
          <p:cNvPr id="5" name="4 CuadroTexto"/>
          <p:cNvSpPr txBox="1"/>
          <p:nvPr/>
        </p:nvSpPr>
        <p:spPr>
          <a:xfrm>
            <a:off x="870853" y="0"/>
            <a:ext cx="10668003" cy="369332"/>
          </a:xfrm>
          <a:prstGeom prst="rect">
            <a:avLst/>
          </a:prstGeom>
          <a:noFill/>
        </p:spPr>
        <p:txBody>
          <a:bodyPr wrap="square" rtlCol="0">
            <a:spAutoFit/>
          </a:bodyPr>
          <a:lstStyle/>
          <a:p>
            <a:r>
              <a:rPr lang="es-MX" b="1" dirty="0" smtClean="0"/>
              <a:t>5.I – 11. EVALUACIÓN, FORMATOS Y PREREQUISITOS.</a:t>
            </a:r>
            <a:endParaRPr lang="es-MX" b="1" dirty="0"/>
          </a:p>
        </p:txBody>
      </p:sp>
    </p:spTree>
    <p:extLst>
      <p:ext uri="{BB962C8B-B14F-4D97-AF65-F5344CB8AC3E}">
        <p14:creationId xmlns:p14="http://schemas.microsoft.com/office/powerpoint/2010/main" val="1928776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0165" y="166255"/>
            <a:ext cx="11783290" cy="675409"/>
          </a:xfrm>
        </p:spPr>
        <p:txBody>
          <a:bodyPr>
            <a:normAutofit/>
          </a:bodyPr>
          <a:lstStyle/>
          <a:p>
            <a:pPr algn="ctr"/>
            <a:r>
              <a:rPr lang="es-MX" dirty="0" smtClean="0">
                <a:solidFill>
                  <a:srgbClr val="0070C0"/>
                </a:solidFill>
              </a:rPr>
              <a:t>C.A.I.A.C -Contenidos Generales</a:t>
            </a:r>
            <a:endParaRPr lang="es-MX" dirty="0">
              <a:solidFill>
                <a:srgbClr val="0070C0"/>
              </a:solidFill>
            </a:endParaRPr>
          </a:p>
        </p:txBody>
      </p:sp>
      <p:pic>
        <p:nvPicPr>
          <p:cNvPr id="6" name="Marcador de contenido 5"/>
          <p:cNvPicPr>
            <a:picLocks noGrp="1" noChangeAspect="1"/>
          </p:cNvPicPr>
          <p:nvPr>
            <p:ph idx="1"/>
          </p:nvPr>
        </p:nvPicPr>
        <p:blipFill>
          <a:blip r:embed="rId2" cstate="print"/>
          <a:stretch>
            <a:fillRect/>
          </a:stretch>
        </p:blipFill>
        <p:spPr>
          <a:xfrm>
            <a:off x="114300" y="841664"/>
            <a:ext cx="11939155" cy="5912427"/>
          </a:xfrm>
          <a:prstGeom prst="rect">
            <a:avLst/>
          </a:prstGeom>
        </p:spPr>
      </p:pic>
      <p:sp>
        <p:nvSpPr>
          <p:cNvPr id="4" name="3 CuadroTexto"/>
          <p:cNvSpPr txBox="1"/>
          <p:nvPr/>
        </p:nvSpPr>
        <p:spPr>
          <a:xfrm>
            <a:off x="348341" y="290286"/>
            <a:ext cx="2177145" cy="369332"/>
          </a:xfrm>
          <a:prstGeom prst="rect">
            <a:avLst/>
          </a:prstGeom>
          <a:noFill/>
        </p:spPr>
        <p:txBody>
          <a:bodyPr wrap="square" rtlCol="0">
            <a:spAutoFit/>
          </a:bodyPr>
          <a:lstStyle/>
          <a:p>
            <a:r>
              <a:rPr lang="es-MX" b="1" dirty="0" smtClean="0"/>
              <a:t>5.a – Producto 1.</a:t>
            </a:r>
            <a:endParaRPr lang="es-MX" b="1" dirty="0"/>
          </a:p>
        </p:txBody>
      </p:sp>
    </p:spTree>
    <p:extLst>
      <p:ext uri="{BB962C8B-B14F-4D97-AF65-F5344CB8AC3E}">
        <p14:creationId xmlns:p14="http://schemas.microsoft.com/office/powerpoint/2010/main" val="210517874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rotWithShape="1">
          <a:blip r:embed="rId2" cstate="print"/>
          <a:srcRect l="18115" t="20339" r="17362" b="25253"/>
          <a:stretch/>
        </p:blipFill>
        <p:spPr>
          <a:xfrm>
            <a:off x="1" y="0"/>
            <a:ext cx="12192000" cy="6858000"/>
          </a:xfrm>
          <a:prstGeom prst="rect">
            <a:avLst/>
          </a:prstGeom>
        </p:spPr>
      </p:pic>
      <p:sp>
        <p:nvSpPr>
          <p:cNvPr id="5" name="4 CuadroTexto"/>
          <p:cNvSpPr txBox="1"/>
          <p:nvPr/>
        </p:nvSpPr>
        <p:spPr>
          <a:xfrm>
            <a:off x="870853" y="0"/>
            <a:ext cx="10668003" cy="369332"/>
          </a:xfrm>
          <a:prstGeom prst="rect">
            <a:avLst/>
          </a:prstGeom>
          <a:noFill/>
        </p:spPr>
        <p:txBody>
          <a:bodyPr wrap="square" rtlCol="0">
            <a:spAutoFit/>
          </a:bodyPr>
          <a:lstStyle/>
          <a:p>
            <a:r>
              <a:rPr lang="es-MX" b="1" dirty="0" smtClean="0"/>
              <a:t>5.I – 11. EVALUACIÓN, FORMATOS Y PREREQUISITOS.</a:t>
            </a:r>
            <a:endParaRPr lang="es-MX" b="1" dirty="0"/>
          </a:p>
        </p:txBody>
      </p:sp>
    </p:spTree>
    <p:extLst>
      <p:ext uri="{BB962C8B-B14F-4D97-AF65-F5344CB8AC3E}">
        <p14:creationId xmlns:p14="http://schemas.microsoft.com/office/powerpoint/2010/main" val="16559929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Grp="1" noChangeAspect="1"/>
          </p:cNvPicPr>
          <p:nvPr>
            <p:ph idx="1"/>
          </p:nvPr>
        </p:nvPicPr>
        <p:blipFill rotWithShape="1">
          <a:blip r:embed="rId2" cstate="print"/>
          <a:srcRect l="19534" t="20340" r="18625" b="10107"/>
          <a:stretch/>
        </p:blipFill>
        <p:spPr>
          <a:xfrm>
            <a:off x="0" y="0"/>
            <a:ext cx="12191999" cy="6857999"/>
          </a:xfrm>
          <a:prstGeom prst="rect">
            <a:avLst/>
          </a:prstGeom>
        </p:spPr>
      </p:pic>
      <p:sp>
        <p:nvSpPr>
          <p:cNvPr id="4" name="3 CuadroTexto"/>
          <p:cNvSpPr txBox="1"/>
          <p:nvPr/>
        </p:nvSpPr>
        <p:spPr>
          <a:xfrm>
            <a:off x="870853" y="0"/>
            <a:ext cx="10668003" cy="369332"/>
          </a:xfrm>
          <a:prstGeom prst="rect">
            <a:avLst/>
          </a:prstGeom>
          <a:noFill/>
        </p:spPr>
        <p:txBody>
          <a:bodyPr wrap="square" rtlCol="0">
            <a:spAutoFit/>
          </a:bodyPr>
          <a:lstStyle/>
          <a:p>
            <a:r>
              <a:rPr lang="es-MX" b="1" dirty="0" smtClean="0"/>
              <a:t>5.I – 11. EVALUACIÓN, FORMATOS Y PREREQUISITOS.</a:t>
            </a:r>
            <a:endParaRPr lang="es-MX" b="1" dirty="0"/>
          </a:p>
        </p:txBody>
      </p:sp>
    </p:spTree>
    <p:extLst>
      <p:ext uri="{BB962C8B-B14F-4D97-AF65-F5344CB8AC3E}">
        <p14:creationId xmlns:p14="http://schemas.microsoft.com/office/powerpoint/2010/main" val="5540423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contenido 7"/>
          <p:cNvPicPr>
            <a:picLocks noGrp="1" noChangeAspect="1"/>
          </p:cNvPicPr>
          <p:nvPr>
            <p:ph idx="1"/>
          </p:nvPr>
        </p:nvPicPr>
        <p:blipFill rotWithShape="1">
          <a:blip r:embed="rId2" cstate="print"/>
          <a:srcRect l="19220" t="19498" r="19887" b="30301"/>
          <a:stretch/>
        </p:blipFill>
        <p:spPr>
          <a:xfrm>
            <a:off x="0" y="0"/>
            <a:ext cx="12191999" cy="6857999"/>
          </a:xfrm>
          <a:prstGeom prst="rect">
            <a:avLst/>
          </a:prstGeom>
        </p:spPr>
      </p:pic>
      <p:sp>
        <p:nvSpPr>
          <p:cNvPr id="4" name="3 CuadroTexto"/>
          <p:cNvSpPr txBox="1"/>
          <p:nvPr/>
        </p:nvSpPr>
        <p:spPr>
          <a:xfrm>
            <a:off x="870853" y="0"/>
            <a:ext cx="10668003" cy="369332"/>
          </a:xfrm>
          <a:prstGeom prst="rect">
            <a:avLst/>
          </a:prstGeom>
          <a:noFill/>
        </p:spPr>
        <p:txBody>
          <a:bodyPr wrap="square" rtlCol="0">
            <a:spAutoFit/>
          </a:bodyPr>
          <a:lstStyle/>
          <a:p>
            <a:r>
              <a:rPr lang="es-MX" b="1" dirty="0" smtClean="0"/>
              <a:t>5.I – 11. EVALUACIÓN, FORMATOS Y PREREQUISITOS.</a:t>
            </a:r>
            <a:endParaRPr lang="es-MX" b="1" dirty="0"/>
          </a:p>
        </p:txBody>
      </p:sp>
    </p:spTree>
    <p:extLst>
      <p:ext uri="{BB962C8B-B14F-4D97-AF65-F5344CB8AC3E}">
        <p14:creationId xmlns:p14="http://schemas.microsoft.com/office/powerpoint/2010/main" val="6111765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arcador de contenido 2"/>
          <p:cNvPicPr>
            <a:picLocks noGrp="1" noChangeAspect="1"/>
          </p:cNvPicPr>
          <p:nvPr>
            <p:ph idx="1"/>
          </p:nvPr>
        </p:nvPicPr>
        <p:blipFill rotWithShape="1">
          <a:blip r:embed="rId2" cstate="print"/>
          <a:srcRect l="18904" t="20339" r="17994" b="9547"/>
          <a:stretch/>
        </p:blipFill>
        <p:spPr>
          <a:xfrm>
            <a:off x="0" y="0"/>
            <a:ext cx="12191999" cy="6858000"/>
          </a:xfrm>
          <a:prstGeom prst="rect">
            <a:avLst/>
          </a:prstGeom>
        </p:spPr>
      </p:pic>
      <p:sp>
        <p:nvSpPr>
          <p:cNvPr id="5" name="4 CuadroTexto"/>
          <p:cNvSpPr txBox="1"/>
          <p:nvPr/>
        </p:nvSpPr>
        <p:spPr>
          <a:xfrm>
            <a:off x="870853" y="0"/>
            <a:ext cx="10668003" cy="369332"/>
          </a:xfrm>
          <a:prstGeom prst="rect">
            <a:avLst/>
          </a:prstGeom>
          <a:noFill/>
        </p:spPr>
        <p:txBody>
          <a:bodyPr wrap="square" rtlCol="0">
            <a:spAutoFit/>
          </a:bodyPr>
          <a:lstStyle/>
          <a:p>
            <a:r>
              <a:rPr lang="es-MX" b="1" dirty="0" smtClean="0"/>
              <a:t>5.I – 12. EVALUACIÓN, FORMATOS. GRUPOS HETEROGÉNEOS.</a:t>
            </a:r>
            <a:endParaRPr lang="es-MX" b="1" dirty="0"/>
          </a:p>
        </p:txBody>
      </p:sp>
    </p:spTree>
    <p:extLst>
      <p:ext uri="{BB962C8B-B14F-4D97-AF65-F5344CB8AC3E}">
        <p14:creationId xmlns:p14="http://schemas.microsoft.com/office/powerpoint/2010/main" val="12485791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arcador de contenido 2"/>
          <p:cNvPicPr>
            <a:picLocks noGrp="1" noChangeAspect="1"/>
          </p:cNvPicPr>
          <p:nvPr>
            <p:ph idx="1"/>
          </p:nvPr>
        </p:nvPicPr>
        <p:blipFill rotWithShape="1">
          <a:blip r:embed="rId2" cstate="print"/>
          <a:srcRect l="19850" t="18936" r="20519" b="8706"/>
          <a:stretch/>
        </p:blipFill>
        <p:spPr>
          <a:xfrm>
            <a:off x="1" y="0"/>
            <a:ext cx="12192000" cy="6858000"/>
          </a:xfrm>
          <a:prstGeom prst="rect">
            <a:avLst/>
          </a:prstGeom>
        </p:spPr>
      </p:pic>
      <p:sp>
        <p:nvSpPr>
          <p:cNvPr id="5" name="4 CuadroTexto"/>
          <p:cNvSpPr txBox="1"/>
          <p:nvPr/>
        </p:nvSpPr>
        <p:spPr>
          <a:xfrm>
            <a:off x="870853" y="0"/>
            <a:ext cx="10668003" cy="369332"/>
          </a:xfrm>
          <a:prstGeom prst="rect">
            <a:avLst/>
          </a:prstGeom>
          <a:noFill/>
        </p:spPr>
        <p:txBody>
          <a:bodyPr wrap="square" rtlCol="0">
            <a:spAutoFit/>
          </a:bodyPr>
          <a:lstStyle/>
          <a:p>
            <a:r>
              <a:rPr lang="es-MX" b="1" dirty="0" smtClean="0"/>
              <a:t>5.I – 12. EVALUACIÓN, FORMATOS. GRUPOS HETEROGÉNEOS.</a:t>
            </a:r>
            <a:endParaRPr lang="es-MX" b="1" dirty="0"/>
          </a:p>
        </p:txBody>
      </p:sp>
    </p:spTree>
    <p:extLst>
      <p:ext uri="{BB962C8B-B14F-4D97-AF65-F5344CB8AC3E}">
        <p14:creationId xmlns:p14="http://schemas.microsoft.com/office/powerpoint/2010/main" val="14179891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arcador de contenido 2"/>
          <p:cNvPicPr>
            <a:picLocks noGrp="1" noChangeAspect="1"/>
          </p:cNvPicPr>
          <p:nvPr>
            <p:ph idx="1"/>
          </p:nvPr>
        </p:nvPicPr>
        <p:blipFill rotWithShape="1">
          <a:blip r:embed="rId2" cstate="print"/>
          <a:srcRect l="20008" t="20339" r="19256" b="11230"/>
          <a:stretch/>
        </p:blipFill>
        <p:spPr>
          <a:xfrm>
            <a:off x="1" y="0"/>
            <a:ext cx="12192000" cy="6858000"/>
          </a:xfrm>
          <a:prstGeom prst="rect">
            <a:avLst/>
          </a:prstGeom>
        </p:spPr>
      </p:pic>
      <p:sp>
        <p:nvSpPr>
          <p:cNvPr id="5" name="4 CuadroTexto"/>
          <p:cNvSpPr txBox="1"/>
          <p:nvPr/>
        </p:nvSpPr>
        <p:spPr>
          <a:xfrm>
            <a:off x="870853" y="0"/>
            <a:ext cx="10668003" cy="369332"/>
          </a:xfrm>
          <a:prstGeom prst="rect">
            <a:avLst/>
          </a:prstGeom>
          <a:noFill/>
        </p:spPr>
        <p:txBody>
          <a:bodyPr wrap="square" rtlCol="0">
            <a:spAutoFit/>
          </a:bodyPr>
          <a:lstStyle/>
          <a:p>
            <a:r>
              <a:rPr lang="es-MX" b="1" dirty="0" smtClean="0"/>
              <a:t>5.I – 12. EVALUACIÓN, FORMATOS. GRUPOS HETEROGÉNEOS.</a:t>
            </a:r>
            <a:endParaRPr lang="es-MX" b="1" dirty="0"/>
          </a:p>
        </p:txBody>
      </p:sp>
    </p:spTree>
    <p:extLst>
      <p:ext uri="{BB962C8B-B14F-4D97-AF65-F5344CB8AC3E}">
        <p14:creationId xmlns:p14="http://schemas.microsoft.com/office/powerpoint/2010/main" val="32198524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arcador de contenido 2"/>
          <p:cNvPicPr>
            <a:picLocks noGrp="1" noChangeAspect="1"/>
          </p:cNvPicPr>
          <p:nvPr>
            <p:ph idx="1"/>
          </p:nvPr>
        </p:nvPicPr>
        <p:blipFill rotWithShape="1">
          <a:blip r:embed="rId2" cstate="print"/>
          <a:srcRect l="19377" t="19778" r="19098" b="9827"/>
          <a:stretch/>
        </p:blipFill>
        <p:spPr>
          <a:xfrm>
            <a:off x="0" y="0"/>
            <a:ext cx="12191999" cy="6857999"/>
          </a:xfrm>
          <a:prstGeom prst="rect">
            <a:avLst/>
          </a:prstGeom>
        </p:spPr>
      </p:pic>
      <p:sp>
        <p:nvSpPr>
          <p:cNvPr id="5" name="4 CuadroTexto"/>
          <p:cNvSpPr txBox="1"/>
          <p:nvPr/>
        </p:nvSpPr>
        <p:spPr>
          <a:xfrm>
            <a:off x="870853" y="0"/>
            <a:ext cx="10668003" cy="369332"/>
          </a:xfrm>
          <a:prstGeom prst="rect">
            <a:avLst/>
          </a:prstGeom>
          <a:noFill/>
        </p:spPr>
        <p:txBody>
          <a:bodyPr wrap="square" rtlCol="0">
            <a:spAutoFit/>
          </a:bodyPr>
          <a:lstStyle/>
          <a:p>
            <a:r>
              <a:rPr lang="es-MX" b="1" dirty="0" smtClean="0"/>
              <a:t>5.I – 12. EVALUACIÓN, FORMATOS. GRUPOS HETEROGÉNEOS.</a:t>
            </a:r>
            <a:endParaRPr lang="es-MX" b="1" dirty="0"/>
          </a:p>
        </p:txBody>
      </p:sp>
    </p:spTree>
    <p:extLst>
      <p:ext uri="{BB962C8B-B14F-4D97-AF65-F5344CB8AC3E}">
        <p14:creationId xmlns:p14="http://schemas.microsoft.com/office/powerpoint/2010/main" val="333621816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arcador de contenido 2"/>
          <p:cNvPicPr>
            <a:picLocks noGrp="1" noChangeAspect="1"/>
          </p:cNvPicPr>
          <p:nvPr>
            <p:ph idx="1"/>
          </p:nvPr>
        </p:nvPicPr>
        <p:blipFill rotWithShape="1">
          <a:blip r:embed="rId2" cstate="print"/>
          <a:srcRect l="21113" t="20900" r="20044" b="8986"/>
          <a:stretch/>
        </p:blipFill>
        <p:spPr>
          <a:xfrm>
            <a:off x="0" y="0"/>
            <a:ext cx="12192000" cy="6858000"/>
          </a:xfrm>
          <a:prstGeom prst="rect">
            <a:avLst/>
          </a:prstGeom>
        </p:spPr>
      </p:pic>
      <p:sp>
        <p:nvSpPr>
          <p:cNvPr id="5" name="4 CuadroTexto"/>
          <p:cNvSpPr txBox="1"/>
          <p:nvPr/>
        </p:nvSpPr>
        <p:spPr>
          <a:xfrm>
            <a:off x="870853" y="0"/>
            <a:ext cx="10668003" cy="369332"/>
          </a:xfrm>
          <a:prstGeom prst="rect">
            <a:avLst/>
          </a:prstGeom>
          <a:noFill/>
        </p:spPr>
        <p:txBody>
          <a:bodyPr wrap="square" rtlCol="0">
            <a:spAutoFit/>
          </a:bodyPr>
          <a:lstStyle/>
          <a:p>
            <a:r>
              <a:rPr lang="es-MX" b="1" dirty="0" smtClean="0"/>
              <a:t>5.I – 12. EVALUACIÓN, FORMATOS. GRUPOS HETEROGÉNEOS.</a:t>
            </a:r>
            <a:endParaRPr lang="es-MX" b="1" dirty="0"/>
          </a:p>
        </p:txBody>
      </p:sp>
    </p:spTree>
    <p:extLst>
      <p:ext uri="{BB962C8B-B14F-4D97-AF65-F5344CB8AC3E}">
        <p14:creationId xmlns:p14="http://schemas.microsoft.com/office/powerpoint/2010/main" val="190346696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idx="1"/>
          </p:nvPr>
        </p:nvPicPr>
        <p:blipFill rotWithShape="1">
          <a:blip r:embed="rId2" cstate="print"/>
          <a:srcRect l="19850" t="23143" r="20202" b="18241"/>
          <a:stretch/>
        </p:blipFill>
        <p:spPr>
          <a:xfrm>
            <a:off x="1" y="0"/>
            <a:ext cx="12192000" cy="6858000"/>
          </a:xfrm>
          <a:prstGeom prst="rect">
            <a:avLst/>
          </a:prstGeom>
        </p:spPr>
      </p:pic>
      <p:sp>
        <p:nvSpPr>
          <p:cNvPr id="4" name="3 CuadroTexto"/>
          <p:cNvSpPr txBox="1"/>
          <p:nvPr/>
        </p:nvSpPr>
        <p:spPr>
          <a:xfrm>
            <a:off x="870853" y="0"/>
            <a:ext cx="10668003" cy="369332"/>
          </a:xfrm>
          <a:prstGeom prst="rect">
            <a:avLst/>
          </a:prstGeom>
          <a:noFill/>
        </p:spPr>
        <p:txBody>
          <a:bodyPr wrap="square" rtlCol="0">
            <a:spAutoFit/>
          </a:bodyPr>
          <a:lstStyle/>
          <a:p>
            <a:r>
              <a:rPr lang="es-MX" b="1" dirty="0" smtClean="0"/>
              <a:t>5.I – 12. EVALUACIÓN, FORMATOS. GRUPOS HETEROGÉNEOS.</a:t>
            </a:r>
            <a:endParaRPr lang="es-MX" b="1" dirty="0"/>
          </a:p>
        </p:txBody>
      </p:sp>
    </p:spTree>
    <p:extLst>
      <p:ext uri="{BB962C8B-B14F-4D97-AF65-F5344CB8AC3E}">
        <p14:creationId xmlns:p14="http://schemas.microsoft.com/office/powerpoint/2010/main" val="421791811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70853" y="0"/>
            <a:ext cx="10668003" cy="369332"/>
          </a:xfrm>
          <a:prstGeom prst="rect">
            <a:avLst/>
          </a:prstGeom>
          <a:noFill/>
        </p:spPr>
        <p:txBody>
          <a:bodyPr wrap="square" rtlCol="0">
            <a:spAutoFit/>
          </a:bodyPr>
          <a:lstStyle/>
          <a:p>
            <a:r>
              <a:rPr lang="es-MX" b="1" dirty="0" smtClean="0"/>
              <a:t>5.I – 13. LISTA DE PASOS PARA REALIZAR INFOGRAFÍA</a:t>
            </a:r>
            <a:endParaRPr lang="es-MX" b="1" dirty="0"/>
          </a:p>
        </p:txBody>
      </p:sp>
      <p:sp>
        <p:nvSpPr>
          <p:cNvPr id="4" name="3 Marcador de contenido"/>
          <p:cNvSpPr>
            <a:spLocks noGrp="1"/>
          </p:cNvSpPr>
          <p:nvPr>
            <p:ph idx="1"/>
          </p:nvPr>
        </p:nvSpPr>
        <p:spPr>
          <a:xfrm>
            <a:off x="677334" y="464457"/>
            <a:ext cx="8596668" cy="5576905"/>
          </a:xfrm>
        </p:spPr>
        <p:txBody>
          <a:bodyPr/>
          <a:lstStyle/>
          <a:p>
            <a:r>
              <a:rPr lang="es-MX" dirty="0" smtClean="0"/>
              <a:t>Recopilar la información necesaria para determinar el objetivo del tema a presentar. </a:t>
            </a:r>
          </a:p>
          <a:p>
            <a:r>
              <a:rPr lang="es-MX" dirty="0" smtClean="0"/>
              <a:t>Determinar las fuentes de información que se plasmarán. </a:t>
            </a:r>
          </a:p>
          <a:p>
            <a:r>
              <a:rPr lang="es-MX" dirty="0" smtClean="0"/>
              <a:t>Determinar la población a la que va dirigida. </a:t>
            </a:r>
          </a:p>
          <a:p>
            <a:r>
              <a:rPr lang="es-MX" dirty="0" smtClean="0"/>
              <a:t>Organizar un esquema en donde se parta del tema a cada uno de los puntos a mencionar en la infografía. </a:t>
            </a:r>
          </a:p>
          <a:p>
            <a:r>
              <a:rPr lang="es-MX" dirty="0" smtClean="0"/>
              <a:t>Realizar un bosquejo con los datos que queremos plasmar y las imágenes que pueden llamar la atención a la población elegida</a:t>
            </a:r>
          </a:p>
          <a:p>
            <a:r>
              <a:rPr lang="es-MX" dirty="0" smtClean="0"/>
              <a:t>Pensar en los colorees, el tipo de fuente, los iconos y el estilo de la infografía, dependiendo del tema a trabajar y la población a la cual nos querremos centrar.</a:t>
            </a:r>
          </a:p>
          <a:p>
            <a:r>
              <a:rPr lang="es-MX" dirty="0" smtClean="0"/>
              <a:t>Realizar la infografía en paginas web o en power point. </a:t>
            </a:r>
            <a:endParaRPr lang="es-MX"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935841969"/>
              </p:ext>
            </p:extLst>
          </p:nvPr>
        </p:nvGraphicFramePr>
        <p:xfrm>
          <a:off x="0" y="522513"/>
          <a:ext cx="12192000" cy="6154057"/>
        </p:xfrm>
        <a:graphic>
          <a:graphicData uri="http://schemas.openxmlformats.org/drawingml/2006/table">
            <a:tbl>
              <a:tblPr/>
              <a:tblGrid>
                <a:gridCol w="1740269"/>
                <a:gridCol w="10451731"/>
              </a:tblGrid>
              <a:tr h="2144334">
                <a:tc>
                  <a:txBody>
                    <a:bodyPr/>
                    <a:lstStyle/>
                    <a:p>
                      <a:pPr>
                        <a:lnSpc>
                          <a:spcPct val="115000"/>
                        </a:lnSpc>
                        <a:spcAft>
                          <a:spcPts val="0"/>
                        </a:spcAft>
                      </a:pPr>
                      <a:r>
                        <a:rPr lang="es-AR" sz="1200" b="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5.</a:t>
                      </a:r>
                      <a:r>
                        <a:rPr lang="es-AR"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¿Cuáles son los</a:t>
                      </a:r>
                      <a:endParaRPr lang="es-MX" sz="12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AR"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prerrequisitos </a:t>
                      </a:r>
                      <a:endParaRPr lang="es-MX" sz="12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AR"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materiales,</a:t>
                      </a:r>
                      <a:endParaRPr lang="es-MX" sz="12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AR"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organizacionales </a:t>
                      </a:r>
                      <a:endParaRPr lang="es-MX" sz="12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AR"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y personales </a:t>
                      </a:r>
                      <a:endParaRPr lang="es-MX" sz="12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AR"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para la</a:t>
                      </a:r>
                      <a:endParaRPr lang="es-MX" sz="12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AR"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planeación del </a:t>
                      </a:r>
                      <a:endParaRPr lang="es-MX" sz="12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AR"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trabajo           interdisciplinario?</a:t>
                      </a:r>
                      <a:endParaRPr lang="es-MX" sz="1200" dirty="0">
                        <a:solidFill>
                          <a:srgbClr val="000000"/>
                        </a:solidFill>
                        <a:effectLst/>
                        <a:latin typeface="Arial" panose="020B0604020202020204" pitchFamily="34" charset="0"/>
                        <a:ea typeface="Arial" panose="020B0604020202020204" pitchFamily="34" charset="0"/>
                      </a:endParaRPr>
                    </a:p>
                  </a:txBody>
                  <a:tcPr marL="50304" marR="50304" marT="50304" marB="50304" anchor="ctr">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solidFill>
                      <a:srgbClr val="C6D9F1"/>
                    </a:solidFill>
                  </a:tcPr>
                </a:tc>
                <a:tc>
                  <a:txBody>
                    <a:bodyPr/>
                    <a:lstStyle/>
                    <a:p>
                      <a:pPr>
                        <a:lnSpc>
                          <a:spcPct val="115000"/>
                        </a:lnSpc>
                        <a:spcAft>
                          <a:spcPts val="0"/>
                        </a:spcAft>
                      </a:pPr>
                      <a:r>
                        <a:rPr lang="es-MX"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Se debe de hablar con un lenguaje en común, con apertura a nuevas ideas, contando con conocimientos previos y con las herramientas tecnológicas.</a:t>
                      </a:r>
                      <a:endParaRPr lang="es-MX" sz="1200" dirty="0">
                        <a:solidFill>
                          <a:srgbClr val="000000"/>
                        </a:solidFill>
                        <a:effectLst/>
                        <a:latin typeface="Arial" panose="020B0604020202020204" pitchFamily="34" charset="0"/>
                        <a:ea typeface="Arial" panose="020B0604020202020204" pitchFamily="34" charset="0"/>
                      </a:endParaRPr>
                    </a:p>
                  </a:txBody>
                  <a:tcPr marL="50304" marR="50304" marT="50304" marB="50304">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tr>
              <a:tr h="1923669">
                <a:tc>
                  <a:txBody>
                    <a:bodyPr/>
                    <a:lstStyle/>
                    <a:p>
                      <a:pPr>
                        <a:lnSpc>
                          <a:spcPct val="115000"/>
                        </a:lnSpc>
                        <a:spcAft>
                          <a:spcPts val="0"/>
                        </a:spcAft>
                      </a:pPr>
                      <a:r>
                        <a:rPr lang="es-AR" sz="1200" b="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6.</a:t>
                      </a:r>
                      <a:r>
                        <a:rPr lang="es-AR"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¿Qué papel </a:t>
                      </a:r>
                      <a:endParaRPr lang="es-MX" sz="12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AR"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juega la </a:t>
                      </a:r>
                      <a:endParaRPr lang="es-MX" sz="12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AR"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planeación en</a:t>
                      </a:r>
                      <a:endParaRPr lang="es-MX" sz="12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AR"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el trabajo</a:t>
                      </a:r>
                      <a:endParaRPr lang="es-MX" sz="12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AR"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interdisciplinario</a:t>
                      </a:r>
                      <a:endParaRPr lang="es-MX" sz="12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AR"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y qué </a:t>
                      </a:r>
                      <a:endParaRPr lang="es-MX" sz="12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AR"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características</a:t>
                      </a:r>
                      <a:endParaRPr lang="es-MX" sz="12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AR"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debe tener? </a:t>
                      </a:r>
                      <a:endParaRPr lang="es-MX" sz="1200" dirty="0">
                        <a:solidFill>
                          <a:srgbClr val="000000"/>
                        </a:solidFill>
                        <a:effectLst/>
                        <a:latin typeface="Arial" panose="020B0604020202020204" pitchFamily="34" charset="0"/>
                        <a:ea typeface="Arial" panose="020B0604020202020204" pitchFamily="34" charset="0"/>
                      </a:endParaRPr>
                    </a:p>
                  </a:txBody>
                  <a:tcPr marL="50304" marR="50304" marT="50304" marB="50304" anchor="ctr">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solidFill>
                      <a:srgbClr val="C6D9F1"/>
                    </a:solidFill>
                  </a:tcPr>
                </a:tc>
                <a:tc>
                  <a:txBody>
                    <a:bodyPr/>
                    <a:lstStyle/>
                    <a:p>
                      <a:pPr>
                        <a:lnSpc>
                          <a:spcPct val="115000"/>
                        </a:lnSpc>
                        <a:spcAft>
                          <a:spcPts val="0"/>
                        </a:spcAft>
                      </a:pPr>
                      <a:r>
                        <a:rPr lang="es-MX"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Permite mantener un orden lógico, coherente que permita la transforma de la teoría a lo práctico.</a:t>
                      </a:r>
                      <a:endParaRPr lang="es-MX" sz="1200" dirty="0">
                        <a:solidFill>
                          <a:srgbClr val="000000"/>
                        </a:solidFill>
                        <a:effectLst/>
                        <a:latin typeface="Arial" panose="020B0604020202020204" pitchFamily="34" charset="0"/>
                        <a:ea typeface="Arial" panose="020B0604020202020204" pitchFamily="34" charset="0"/>
                      </a:endParaRPr>
                    </a:p>
                  </a:txBody>
                  <a:tcPr marL="50304" marR="50304" marT="50304" marB="50304">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tr>
              <a:tr h="379006">
                <a:tc gridSpan="2">
                  <a:txBody>
                    <a:bodyPr/>
                    <a:lstStyle/>
                    <a:p>
                      <a:pPr algn="ctr">
                        <a:lnSpc>
                          <a:spcPct val="115000"/>
                        </a:lnSpc>
                        <a:spcAft>
                          <a:spcPts val="0"/>
                        </a:spcAft>
                      </a:pPr>
                      <a:r>
                        <a:rPr lang="es-AR" sz="1200" b="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El Aprendizaje Cooperativo</a:t>
                      </a:r>
                      <a:endParaRPr lang="es-MX" sz="1200" dirty="0">
                        <a:solidFill>
                          <a:srgbClr val="000000"/>
                        </a:solidFill>
                        <a:effectLst/>
                        <a:latin typeface="Arial" panose="020B0604020202020204" pitchFamily="34" charset="0"/>
                        <a:ea typeface="Arial" panose="020B0604020202020204" pitchFamily="34" charset="0"/>
                      </a:endParaRPr>
                    </a:p>
                  </a:txBody>
                  <a:tcPr marL="50304" marR="50304" marT="50304" marB="50304">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tc hMerge="1">
                  <a:txBody>
                    <a:bodyPr/>
                    <a:lstStyle/>
                    <a:p>
                      <a:endParaRPr lang="es-MX"/>
                    </a:p>
                  </a:txBody>
                  <a:tcPr/>
                </a:tc>
              </a:tr>
              <a:tr h="886708">
                <a:tc>
                  <a:txBody>
                    <a:bodyPr/>
                    <a:lstStyle/>
                    <a:p>
                      <a:pPr>
                        <a:lnSpc>
                          <a:spcPct val="115000"/>
                        </a:lnSpc>
                        <a:spcAft>
                          <a:spcPts val="0"/>
                        </a:spcAft>
                      </a:pPr>
                      <a:r>
                        <a:rPr lang="es-AR" sz="1200" b="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1.</a:t>
                      </a:r>
                      <a:r>
                        <a:rPr lang="es-AR"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¿Qué es?</a:t>
                      </a:r>
                      <a:endParaRPr lang="es-MX" sz="1200" dirty="0">
                        <a:solidFill>
                          <a:srgbClr val="000000"/>
                        </a:solidFill>
                        <a:effectLst/>
                        <a:latin typeface="Arial" panose="020B0604020202020204" pitchFamily="34" charset="0"/>
                        <a:ea typeface="Arial" panose="020B0604020202020204" pitchFamily="34" charset="0"/>
                      </a:endParaRPr>
                    </a:p>
                  </a:txBody>
                  <a:tcPr marL="50304" marR="50304" marT="50304" marB="50304" anchor="ctr">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solidFill>
                      <a:srgbClr val="C6D9F1"/>
                    </a:solidFill>
                  </a:tcPr>
                </a:tc>
                <a:tc>
                  <a:txBody>
                    <a:bodyPr/>
                    <a:lstStyle/>
                    <a:p>
                      <a:pPr>
                        <a:lnSpc>
                          <a:spcPct val="115000"/>
                        </a:lnSpc>
                        <a:spcAft>
                          <a:spcPts val="0"/>
                        </a:spcAft>
                      </a:pPr>
                      <a:r>
                        <a:rPr lang="es-MX"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Es el tipo de aprendizaje que se da a partir de la participación activa de cada uno de los integrantes de un grupo reducido en donde el docente genera estímulos que permiten el aprendizaje significativo.</a:t>
                      </a:r>
                      <a:endParaRPr lang="es-MX" sz="1200" dirty="0">
                        <a:solidFill>
                          <a:srgbClr val="000000"/>
                        </a:solidFill>
                        <a:effectLst/>
                        <a:latin typeface="Arial" panose="020B0604020202020204" pitchFamily="34" charset="0"/>
                        <a:ea typeface="Arial" panose="020B0604020202020204" pitchFamily="34" charset="0"/>
                      </a:endParaRPr>
                    </a:p>
                  </a:txBody>
                  <a:tcPr marL="50304" marR="50304" marT="50304" marB="50304">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tr>
              <a:tr h="820340">
                <a:tc>
                  <a:txBody>
                    <a:bodyPr/>
                    <a:lstStyle/>
                    <a:p>
                      <a:pPr>
                        <a:lnSpc>
                          <a:spcPct val="115000"/>
                        </a:lnSpc>
                        <a:spcAft>
                          <a:spcPts val="0"/>
                        </a:spcAft>
                      </a:pPr>
                      <a:r>
                        <a:rPr lang="es-AR" sz="1200" b="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2.</a:t>
                      </a:r>
                      <a:r>
                        <a:rPr lang="es-AR"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¿Cuáles son</a:t>
                      </a:r>
                      <a:endParaRPr lang="es-MX" sz="12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AR"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sus </a:t>
                      </a:r>
                      <a:endParaRPr lang="es-MX" sz="12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AR"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características?</a:t>
                      </a:r>
                      <a:endParaRPr lang="es-MX" sz="1200" dirty="0">
                        <a:solidFill>
                          <a:srgbClr val="000000"/>
                        </a:solidFill>
                        <a:effectLst/>
                        <a:latin typeface="Arial" panose="020B0604020202020204" pitchFamily="34" charset="0"/>
                        <a:ea typeface="Arial" panose="020B0604020202020204" pitchFamily="34" charset="0"/>
                      </a:endParaRPr>
                    </a:p>
                  </a:txBody>
                  <a:tcPr marL="50304" marR="50304" marT="50304" marB="50304" anchor="ctr">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solidFill>
                      <a:srgbClr val="C6D9F1"/>
                    </a:solidFill>
                  </a:tcPr>
                </a:tc>
                <a:tc>
                  <a:txBody>
                    <a:bodyPr/>
                    <a:lstStyle/>
                    <a:p>
                      <a:pPr>
                        <a:lnSpc>
                          <a:spcPct val="115000"/>
                        </a:lnSpc>
                        <a:spcAft>
                          <a:spcPts val="0"/>
                        </a:spcAft>
                      </a:pPr>
                      <a:r>
                        <a:rPr lang="es-MX"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Debe de ser un aprendizaje guiado por metas compartidas dentro del grupo en donde el líder, que es </a:t>
                      </a:r>
                      <a:r>
                        <a:rPr lang="es-MX" sz="1200" dirty="0" smtClean="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el</a:t>
                      </a:r>
                      <a:r>
                        <a:rPr lang="es-MX" sz="1200" baseline="0" dirty="0" smtClean="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r>
                        <a:rPr lang="es-MX" sz="1200" dirty="0" smtClean="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docente</a:t>
                      </a:r>
                      <a:r>
                        <a:rPr lang="es-MX"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supervisa y estimula a los participantes para integrar sus conocimientos para la realización de la meta establecida.</a:t>
                      </a:r>
                      <a:endParaRPr lang="es-MX" sz="1200" dirty="0">
                        <a:solidFill>
                          <a:srgbClr val="000000"/>
                        </a:solidFill>
                        <a:effectLst/>
                        <a:latin typeface="Arial" panose="020B0604020202020204" pitchFamily="34" charset="0"/>
                        <a:ea typeface="Arial" panose="020B0604020202020204" pitchFamily="34" charset="0"/>
                      </a:endParaRPr>
                    </a:p>
                  </a:txBody>
                  <a:tcPr marL="50304" marR="50304" marT="50304" marB="50304">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tr>
            </a:tbl>
          </a:graphicData>
        </a:graphic>
      </p:graphicFrame>
      <p:sp>
        <p:nvSpPr>
          <p:cNvPr id="3" name="2 CuadroTexto"/>
          <p:cNvSpPr txBox="1"/>
          <p:nvPr/>
        </p:nvSpPr>
        <p:spPr>
          <a:xfrm>
            <a:off x="0" y="0"/>
            <a:ext cx="1654629" cy="307777"/>
          </a:xfrm>
          <a:prstGeom prst="rect">
            <a:avLst/>
          </a:prstGeom>
          <a:noFill/>
        </p:spPr>
        <p:txBody>
          <a:bodyPr wrap="square" rtlCol="0">
            <a:spAutoFit/>
          </a:bodyPr>
          <a:lstStyle/>
          <a:p>
            <a:r>
              <a:rPr lang="es-MX" sz="1400" b="1" dirty="0" smtClean="0"/>
              <a:t>5.a – Producto 1.</a:t>
            </a:r>
            <a:endParaRPr lang="es-MX" sz="1400" b="1" dirty="0"/>
          </a:p>
        </p:txBody>
      </p:sp>
    </p:spTree>
    <p:extLst>
      <p:ext uri="{BB962C8B-B14F-4D97-AF65-F5344CB8AC3E}">
        <p14:creationId xmlns:p14="http://schemas.microsoft.com/office/powerpoint/2010/main" val="301706378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70853" y="0"/>
            <a:ext cx="10668003" cy="369332"/>
          </a:xfrm>
          <a:prstGeom prst="rect">
            <a:avLst/>
          </a:prstGeom>
          <a:noFill/>
        </p:spPr>
        <p:txBody>
          <a:bodyPr wrap="square" rtlCol="0">
            <a:spAutoFit/>
          </a:bodyPr>
          <a:lstStyle/>
          <a:p>
            <a:r>
              <a:rPr lang="es-MX" b="1" dirty="0" smtClean="0"/>
              <a:t>5.I – 14. INFOGRAFÍA</a:t>
            </a:r>
            <a:endParaRPr lang="es-MX" b="1" dirty="0"/>
          </a:p>
        </p:txBody>
      </p:sp>
      <p:pic>
        <p:nvPicPr>
          <p:cNvPr id="48130" name="Picture 2"/>
          <p:cNvPicPr>
            <a:picLocks noChangeAspect="1" noChangeArrowheads="1"/>
          </p:cNvPicPr>
          <p:nvPr/>
        </p:nvPicPr>
        <p:blipFill>
          <a:blip r:embed="rId2" cstate="print"/>
          <a:srcRect/>
          <a:stretch>
            <a:fillRect/>
          </a:stretch>
        </p:blipFill>
        <p:spPr bwMode="auto">
          <a:xfrm>
            <a:off x="3718606" y="0"/>
            <a:ext cx="5614080" cy="6858000"/>
          </a:xfrm>
          <a:prstGeom prst="rect">
            <a:avLst/>
          </a:prstGeom>
          <a:noFill/>
          <a:ln w="9525">
            <a:noFill/>
            <a:miter lim="800000"/>
            <a:headEnd/>
            <a:tailEnd/>
          </a:ln>
          <a:effec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70853" y="0"/>
            <a:ext cx="10668003" cy="369332"/>
          </a:xfrm>
          <a:prstGeom prst="rect">
            <a:avLst/>
          </a:prstGeom>
          <a:noFill/>
        </p:spPr>
        <p:txBody>
          <a:bodyPr wrap="square" rtlCol="0">
            <a:spAutoFit/>
          </a:bodyPr>
          <a:lstStyle/>
          <a:p>
            <a:r>
              <a:rPr lang="es-MX" b="1" dirty="0" smtClean="0"/>
              <a:t>5.I – 15. REFLEXIONES PERSONALES. </a:t>
            </a:r>
            <a:endParaRPr lang="es-MX" b="1" dirty="0"/>
          </a:p>
        </p:txBody>
      </p:sp>
      <p:sp>
        <p:nvSpPr>
          <p:cNvPr id="47105" name="Rectangle 1"/>
          <p:cNvSpPr>
            <a:spLocks noChangeArrowheads="1"/>
          </p:cNvSpPr>
          <p:nvPr/>
        </p:nvSpPr>
        <p:spPr bwMode="auto">
          <a:xfrm>
            <a:off x="322645" y="339963"/>
            <a:ext cx="11274270" cy="61016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PRODUCTO 15</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REFLEXIONES PERSONALES</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sz="12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Mtra. </a:t>
            </a:r>
            <a:r>
              <a:rPr kumimoji="0" lang="es-MX" sz="1200" b="1" i="0" u="none" strike="noStrike" cap="none" normalizeH="0" baseline="0" dirty="0" err="1" smtClean="0">
                <a:ln>
                  <a:noFill/>
                </a:ln>
                <a:solidFill>
                  <a:schemeClr val="tx1"/>
                </a:solidFill>
                <a:effectLst/>
                <a:latin typeface="Calibri" pitchFamily="34" charset="0"/>
                <a:ea typeface="Calibri" pitchFamily="34" charset="0"/>
                <a:cs typeface="Calibri" pitchFamily="34" charset="0"/>
              </a:rPr>
              <a:t>Ivon</a:t>
            </a:r>
            <a:r>
              <a:rPr kumimoji="0" lang="es-MX" sz="12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 San Emeterio López – Psicología</a:t>
            </a:r>
            <a:endParaRPr kumimoji="0" lang="es-MX" sz="12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sz="105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El proyecto conexiones permite que logremos unirnos como grupo de trabajo a partir de una interdisciplinariedad, lo que permite que el alumno articule de manera distinta los aprendizajes logrados a lo largo de su formación académica, permitiendo que logren ser críticos, con iniciativa y propositivos ante conflictos de su vida cotidiana. </a:t>
            </a:r>
            <a:endParaRPr kumimoji="0" lang="es-MX" sz="12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sz="105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A lo largo de la planeación de este proyecto me tope con distintas dificultades, una de ellas el tener que trabajar fuera de las horas asignadas, ya que la elaboración de los trabajos implicaba una carga de trabajo extra que en ocasiones parecía no tener un propósito bien definido, lo que llevo a que surgiera el desanimo por la realización del mismo, sin embargo trate de resolverlo a partir del pensar en el generar el pensamiento critico en los alumnos, dejando a un lado la falta de claridad en el objetivo de las actividades asignadas. </a:t>
            </a:r>
            <a:endParaRPr kumimoji="0" lang="es-MX" sz="12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sz="105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Otra dificultad fue el acomodar los horarios para las reuniones, dado que esos tiempos los ocupaba para el doctorado o para mi otro trabajo, por lo que tuve perdidas tanto económicas como académicas, ya que las reuniones eran de carácter obligatorio y en su mayoría, fuera de la carga horaria. La manera en la que trate de resolverlo fue a partir de adelantar o de intentar terminar el trabajo más rápido para poder acudir a mis otras actividades. </a:t>
            </a:r>
            <a:endParaRPr kumimoji="0" lang="es-MX" sz="12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sz="105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El trabajo de equipo también fue otra dificultad, ya que no coincidíamos en muchos espacios, por lo que se opto por crear un grupo de mensajería y así mantenernos informados en cuanto a la elaboración del proyecto.</a:t>
            </a:r>
            <a:endParaRPr kumimoji="0" lang="es-MX" sz="12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sz="105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Los resultados que obtuve fueron el aprender acerca de la interdisciplinariedad en la educación, y se lograron las evidencias a partir del trabajo realizado. Los aspectos que considero que puedo seguir trabajando son la indagación de temas relacionados con la alza de los </a:t>
            </a:r>
            <a:r>
              <a:rPr kumimoji="0" lang="es-MX" sz="1050" b="0" i="0" u="none" strike="noStrike" cap="none" normalizeH="0" baseline="0" dirty="0" err="1" smtClean="0">
                <a:ln>
                  <a:noFill/>
                </a:ln>
                <a:solidFill>
                  <a:schemeClr val="tx1"/>
                </a:solidFill>
                <a:effectLst/>
                <a:latin typeface="Calibri" pitchFamily="34" charset="0"/>
                <a:ea typeface="Calibri" pitchFamily="34" charset="0"/>
                <a:cs typeface="Calibri" pitchFamily="34" charset="0"/>
              </a:rPr>
              <a:t>feminicidios</a:t>
            </a:r>
            <a:r>
              <a:rPr kumimoji="0" lang="es-MX" sz="105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y de metodología. </a:t>
            </a:r>
            <a:endParaRPr kumimoji="0" lang="es-MX" sz="12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sz="105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En general considero que la idea del proyecto era buena, pero que dado no tener el objetivo claro desde un inicio llevo a que se perdiera la formalidad del seguimiento del mismo, sin embargo el tema y el motivar a los alumnos sigue siendo de mi interés por lo que continuare entregándome al mismo.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MX" sz="1050" b="0"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p>
            <a:r>
              <a:rPr lang="es-MX" sz="1050" b="1" dirty="0" smtClean="0">
                <a:latin typeface="Calibri" pitchFamily="34" charset="0"/>
                <a:cs typeface="Calibri" pitchFamily="34" charset="0"/>
              </a:rPr>
              <a:t>Reflexión Profesor Víctor Mendoza - Historia</a:t>
            </a:r>
          </a:p>
          <a:p>
            <a:r>
              <a:rPr lang="es-MX" sz="1050" dirty="0" smtClean="0">
                <a:latin typeface="Calibri" pitchFamily="34" charset="0"/>
                <a:cs typeface="Calibri" pitchFamily="34" charset="0"/>
              </a:rPr>
              <a:t>El proyecto interdisciplinario “Conexiones” para él docente constituye, una gran oportunidad de crecimiento profesional. Desde la edificación del plan va implícito dos tipos de retos: individual y colaborativo. En ambos, deben superarse dificultades. </a:t>
            </a:r>
          </a:p>
          <a:p>
            <a:r>
              <a:rPr lang="es-MX" sz="1050" dirty="0" smtClean="0">
                <a:latin typeface="Calibri" pitchFamily="34" charset="0"/>
                <a:cs typeface="Calibri" pitchFamily="34" charset="0"/>
              </a:rPr>
              <a:t>Ámbito colaborativo: Integrar las disciplinas y superar los egos o visiones que genera la ejecución de cada ciencia. Ser flexible, colaborativo y equiparar el leguaje y calo empleado en cada disciplina para concordar los conocimientos. Fue indispensable mantener la apertura de ideas.</a:t>
            </a:r>
          </a:p>
          <a:p>
            <a:r>
              <a:rPr lang="es-MX" sz="1050" dirty="0" smtClean="0">
                <a:latin typeface="Calibri" pitchFamily="34" charset="0"/>
                <a:cs typeface="Calibri" pitchFamily="34" charset="0"/>
              </a:rPr>
              <a:t>Ámbito individual: desarrollar el proyecto bajo cierto orden que permita la construcción de objetivos, metodología y una hipótesis, proponer explicaciones con evidencias y aprendizajes significativos y justificar la investigación del problema.</a:t>
            </a:r>
          </a:p>
          <a:p>
            <a:endParaRPr lang="es-MX" sz="1050" dirty="0" smtClean="0">
              <a:latin typeface="Calibri" pitchFamily="34" charset="0"/>
              <a:cs typeface="Calibri" pitchFamily="34" charset="0"/>
            </a:endParaRPr>
          </a:p>
          <a:p>
            <a:r>
              <a:rPr lang="es-MX" sz="1050" b="1" dirty="0" smtClean="0">
                <a:latin typeface="Calibri" pitchFamily="34" charset="0"/>
                <a:cs typeface="Calibri" pitchFamily="34" charset="0"/>
              </a:rPr>
              <a:t>Reflexión Profesor Juan Carlos - Matemáticas</a:t>
            </a:r>
            <a:endParaRPr lang="es-MX" sz="1050" dirty="0" smtClean="0">
              <a:latin typeface="Calibri" pitchFamily="34" charset="0"/>
              <a:cs typeface="Calibri" pitchFamily="34" charset="0"/>
            </a:endParaRPr>
          </a:p>
          <a:p>
            <a:r>
              <a:rPr lang="es-MX" sz="1050" dirty="0" smtClean="0">
                <a:latin typeface="Calibri" pitchFamily="34" charset="0"/>
                <a:cs typeface="Calibri" pitchFamily="34" charset="0"/>
              </a:rPr>
              <a:t>1.- ¿Cuáles fueron las tres principales dificultades propias para la construcción del proyecto interdisciplinario? a) Falta de tiempo para reunirnos en equipo, b) De repente se juntó todo es decir elaboración de exámenes, aplicar exámenes, calificar, c) Falta de tiempo para realizar las actividades</a:t>
            </a:r>
          </a:p>
          <a:p>
            <a:r>
              <a:rPr lang="es-MX" sz="1050" dirty="0" smtClean="0">
                <a:latin typeface="Calibri" pitchFamily="34" charset="0"/>
                <a:cs typeface="Calibri" pitchFamily="34" charset="0"/>
              </a:rPr>
              <a:t>2.-¿De qué forma las resolviste? Organizando mis tiempos  para cada actividad </a:t>
            </a:r>
          </a:p>
          <a:p>
            <a:r>
              <a:rPr lang="es-MX" sz="1050" dirty="0" smtClean="0">
                <a:latin typeface="Calibri" pitchFamily="34" charset="0"/>
                <a:cs typeface="Calibri" pitchFamily="34" charset="0"/>
              </a:rPr>
              <a:t>3.-¿Qué resultados obtuviste y como se evidencian estos?  Los resultados que se obtuvieron fueron positivos ya que se logró el objetivo principal que era la culminación del proyecto</a:t>
            </a:r>
          </a:p>
          <a:p>
            <a:r>
              <a:rPr lang="es-MX" sz="1050" dirty="0" smtClean="0">
                <a:latin typeface="Calibri" pitchFamily="34" charset="0"/>
                <a:cs typeface="Calibri" pitchFamily="34" charset="0"/>
              </a:rPr>
              <a:t>4.- Que aspectos crees que se pueden seguir trabajando en ti para obtener mejores resultados? Creo que para mejorar los resultados debo de organizar mejor mis tiempos y dar un pequeño espacio para las reuniones en equipo.</a:t>
            </a:r>
          </a:p>
          <a:p>
            <a:r>
              <a:rPr lang="es-MX" sz="1050" dirty="0" smtClean="0">
                <a:latin typeface="Calibri" pitchFamily="34" charset="0"/>
                <a:cs typeface="Calibri" pitchFamily="34" charset="0"/>
              </a:rPr>
              <a:t>5.- ¿Qué de lo aprendido en el proceso repercute de forma positiva en tus sesiones cotidianas de trabajo?  El hablar de con los alumnos del tema y que tomen conciencia de lo que está pasando no solo en el estado de México si no también en el país entero</a:t>
            </a:r>
          </a:p>
          <a:p>
            <a:r>
              <a:rPr lang="es-MX" sz="1050" dirty="0" smtClean="0">
                <a:latin typeface="Calibri" pitchFamily="34" charset="0"/>
                <a:cs typeface="Calibri" pitchFamily="34" charset="0"/>
              </a:rPr>
              <a:t>¿De qué manera?  Orientando a los alumnos para que respeten y valoren a sus compañeras</a:t>
            </a:r>
            <a:endParaRPr kumimoji="0" lang="es-MX"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77334" y="725715"/>
            <a:ext cx="8596668" cy="5315648"/>
          </a:xfrm>
        </p:spPr>
        <p:txBody>
          <a:bodyPr/>
          <a:lstStyle/>
          <a:p>
            <a:r>
              <a:rPr lang="es-MX" b="1" dirty="0" smtClean="0"/>
              <a:t>REFLEXIÓN - </a:t>
            </a:r>
            <a:r>
              <a:rPr lang="es-ES" b="1" dirty="0" smtClean="0"/>
              <a:t>JORGE JAVIER ARMENDARIZ ALBERT</a:t>
            </a:r>
            <a:endParaRPr lang="es-MX" dirty="0" smtClean="0"/>
          </a:p>
          <a:p>
            <a:pPr>
              <a:buNone/>
            </a:pPr>
            <a:r>
              <a:rPr lang="es-MX" dirty="0" smtClean="0"/>
              <a:t>La primer dificultad a superar fue tratar de converger en horarios y compaginar actividades entre los integrantes del equipo, posteriormente encontrar un tema que pudiéramos trabajar desde los diferentes enfoques disciplinarios y por último, tratar de que las ideas y puntos de vista pudieran integrarse de manera armoniosa y equitativa para lograr un aprendizaje integral. Estas vicisitudes las pude resolver en gran parte con el apoyo de los demás integrantes del equipo y cambiando la perspectiva personal  a una perspectiva general y homogénea. Obviamente el resultado fue inesperado puesto que nunca había planteado de trabajar la disciplina jurídica y social tomando en cuenta a otras materias y puntos de vista ajenos a la materia, lo cual resulto al mismo tiempo muy satisfactorio. En adelante puedo seguir consultando otras áreas y disciplinas para lograr un objetivo integro. Tomando en cuenta lo anterior, esto ha repercutido de manera positiva en mis sesiones cotidianas puesto que ahora las planeo desde diferentes aspectos y perspectivas.</a:t>
            </a:r>
          </a:p>
          <a:p>
            <a:endParaRPr lang="es-MX"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cstate="print"/>
          <a:stretch>
            <a:fillRect/>
          </a:stretch>
        </p:blipFill>
        <p:spPr>
          <a:xfrm>
            <a:off x="207818" y="259773"/>
            <a:ext cx="11741295" cy="6421945"/>
          </a:xfrm>
          <a:prstGeom prst="rect">
            <a:avLst/>
          </a:prstGeom>
        </p:spPr>
      </p:pic>
      <p:sp>
        <p:nvSpPr>
          <p:cNvPr id="3" name="2 CuadroTexto"/>
          <p:cNvSpPr txBox="1"/>
          <p:nvPr/>
        </p:nvSpPr>
        <p:spPr>
          <a:xfrm>
            <a:off x="217713" y="0"/>
            <a:ext cx="2177145" cy="369332"/>
          </a:xfrm>
          <a:prstGeom prst="rect">
            <a:avLst/>
          </a:prstGeom>
          <a:noFill/>
        </p:spPr>
        <p:txBody>
          <a:bodyPr wrap="square" rtlCol="0">
            <a:spAutoFit/>
          </a:bodyPr>
          <a:lstStyle/>
          <a:p>
            <a:r>
              <a:rPr lang="es-MX" b="1" dirty="0" smtClean="0"/>
              <a:t>5.a – Producto 1.</a:t>
            </a:r>
            <a:endParaRPr lang="es-MX" b="1" dirty="0"/>
          </a:p>
        </p:txBody>
      </p:sp>
    </p:spTree>
    <p:extLst>
      <p:ext uri="{BB962C8B-B14F-4D97-AF65-F5344CB8AC3E}">
        <p14:creationId xmlns:p14="http://schemas.microsoft.com/office/powerpoint/2010/main" val="39957812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2852" y="462807"/>
            <a:ext cx="4312227" cy="3002973"/>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337" y="3423826"/>
            <a:ext cx="5512529" cy="3205573"/>
          </a:xfrm>
          <a:prstGeom prst="rect">
            <a:avLst/>
          </a:prstGeom>
        </p:spPr>
      </p:pic>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9073" y="3423826"/>
            <a:ext cx="5746172" cy="3205573"/>
          </a:xfrm>
          <a:prstGeom prst="rect">
            <a:avLst/>
          </a:prstGeom>
        </p:spPr>
      </p:pic>
      <p:pic>
        <p:nvPicPr>
          <p:cNvPr id="8" name="Imagen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24356" y="197426"/>
            <a:ext cx="4010890" cy="2992582"/>
          </a:xfrm>
          <a:prstGeom prst="rect">
            <a:avLst/>
          </a:prstGeom>
        </p:spPr>
      </p:pic>
      <p:sp>
        <p:nvSpPr>
          <p:cNvPr id="2" name="CuadroTexto 1"/>
          <p:cNvSpPr txBox="1"/>
          <p:nvPr/>
        </p:nvSpPr>
        <p:spPr>
          <a:xfrm>
            <a:off x="5024671" y="644236"/>
            <a:ext cx="2618509" cy="1446550"/>
          </a:xfrm>
          <a:prstGeom prst="rect">
            <a:avLst/>
          </a:prstGeom>
          <a:noFill/>
        </p:spPr>
        <p:txBody>
          <a:bodyPr wrap="square" rtlCol="0">
            <a:spAutoFit/>
          </a:bodyPr>
          <a:lstStyle/>
          <a:p>
            <a:pPr algn="ctr"/>
            <a:r>
              <a:rPr lang="es-MX" sz="4400" dirty="0" smtClean="0">
                <a:ln w="0"/>
                <a:solidFill>
                  <a:schemeClr val="accent1"/>
                </a:solidFill>
                <a:effectLst>
                  <a:outerShdw blurRad="38100" dist="25400" dir="5400000" algn="ctr" rotWithShape="0">
                    <a:srgbClr val="6E747A">
                      <a:alpha val="43000"/>
                    </a:srgbClr>
                  </a:outerShdw>
                </a:effectLst>
              </a:rPr>
              <a:t>FOTOS DE SESIÓN</a:t>
            </a:r>
            <a:endParaRPr lang="es-MX" sz="4400" dirty="0">
              <a:ln w="0"/>
              <a:solidFill>
                <a:schemeClr val="accent1"/>
              </a:solidFill>
              <a:effectLst>
                <a:outerShdw blurRad="38100" dist="25400" dir="5400000" algn="ctr" rotWithShape="0">
                  <a:srgbClr val="6E747A">
                    <a:alpha val="43000"/>
                  </a:srgbClr>
                </a:outerShdw>
              </a:effectLst>
            </a:endParaRPr>
          </a:p>
        </p:txBody>
      </p:sp>
      <p:sp>
        <p:nvSpPr>
          <p:cNvPr id="7" name="6 CuadroTexto"/>
          <p:cNvSpPr txBox="1"/>
          <p:nvPr/>
        </p:nvSpPr>
        <p:spPr>
          <a:xfrm>
            <a:off x="362855" y="0"/>
            <a:ext cx="2177145" cy="369332"/>
          </a:xfrm>
          <a:prstGeom prst="rect">
            <a:avLst/>
          </a:prstGeom>
          <a:noFill/>
        </p:spPr>
        <p:txBody>
          <a:bodyPr wrap="square" rtlCol="0">
            <a:spAutoFit/>
          </a:bodyPr>
          <a:lstStyle/>
          <a:p>
            <a:r>
              <a:rPr lang="es-MX" b="1" dirty="0" smtClean="0"/>
              <a:t>5.a – Producto 3.</a:t>
            </a:r>
            <a:endParaRPr lang="es-MX" b="1" dirty="0"/>
          </a:p>
        </p:txBody>
      </p:sp>
    </p:spTree>
    <p:extLst>
      <p:ext uri="{BB962C8B-B14F-4D97-AF65-F5344CB8AC3E}">
        <p14:creationId xmlns:p14="http://schemas.microsoft.com/office/powerpoint/2010/main" val="4194846156"/>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a">
  <a:themeElements>
    <a:clrScheme name="Roj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Faceta">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2229</TotalTime>
  <Words>3893</Words>
  <Application>Microsoft Office PowerPoint</Application>
  <PresentationFormat>Panorámica</PresentationFormat>
  <Paragraphs>344</Paragraphs>
  <Slides>72</Slides>
  <Notes>1</Notes>
  <HiddenSlides>0</HiddenSlides>
  <MMClips>0</MMClips>
  <ScaleCrop>false</ScaleCrop>
  <HeadingPairs>
    <vt:vector size="8" baseType="variant">
      <vt:variant>
        <vt:lpstr>Fuentes usadas</vt:lpstr>
      </vt:variant>
      <vt:variant>
        <vt:i4>9</vt:i4>
      </vt:variant>
      <vt:variant>
        <vt:lpstr>Tema</vt:lpstr>
      </vt:variant>
      <vt:variant>
        <vt:i4>1</vt:i4>
      </vt:variant>
      <vt:variant>
        <vt:lpstr>Servidores OLE incrustados</vt:lpstr>
      </vt:variant>
      <vt:variant>
        <vt:i4>1</vt:i4>
      </vt:variant>
      <vt:variant>
        <vt:lpstr>Títulos de diapositiva</vt:lpstr>
      </vt:variant>
      <vt:variant>
        <vt:i4>72</vt:i4>
      </vt:variant>
    </vt:vector>
  </HeadingPairs>
  <TitlesOfParts>
    <vt:vector size="83" baseType="lpstr">
      <vt:lpstr>Arial</vt:lpstr>
      <vt:lpstr>Calibri</vt:lpstr>
      <vt:lpstr>Century Gothic</vt:lpstr>
      <vt:lpstr>Century Schoolbook</vt:lpstr>
      <vt:lpstr>Courier New</vt:lpstr>
      <vt:lpstr>Times New Roman</vt:lpstr>
      <vt:lpstr>Trebuchet MS</vt:lpstr>
      <vt:lpstr>Wingdings</vt:lpstr>
      <vt:lpstr>Wingdings 3</vt:lpstr>
      <vt:lpstr>Faceta</vt:lpstr>
      <vt:lpstr>Presentación</vt:lpstr>
      <vt:lpstr>                                               COLEGIO SAN CARLOS CLAVE 6890  </vt:lpstr>
      <vt:lpstr>Presentación de PowerPoint</vt:lpstr>
      <vt:lpstr>Presentación de PowerPoint</vt:lpstr>
      <vt:lpstr>Presentación de PowerPoint</vt:lpstr>
      <vt:lpstr>Presentación de PowerPoint</vt:lpstr>
      <vt:lpstr>C.A.I.A.C -Contenidos Generales</vt:lpstr>
      <vt:lpstr>Presentación de PowerPoint</vt:lpstr>
      <vt:lpstr>Presentación de PowerPoint</vt:lpstr>
      <vt:lpstr>Presentación de PowerPoint</vt:lpstr>
      <vt:lpstr>Presentación de PowerPoint</vt:lpstr>
      <vt:lpstr>5. b. PRODUCTO 2 - Organizador gráfico</vt:lpstr>
      <vt:lpstr>Presentación de PowerPoint</vt:lpstr>
      <vt:lpstr>Presentación de PowerPoint</vt:lpstr>
      <vt:lpstr>Presentación de PowerPoint</vt:lpstr>
      <vt:lpstr>Presentación de PowerPoint</vt:lpstr>
      <vt:lpstr>Presentación de PowerPoint</vt:lpstr>
      <vt:lpstr>Presentación de PowerPoint</vt:lpstr>
      <vt:lpstr> Contenidos Historia Universal.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Segunda Reunión</vt:lpstr>
      <vt:lpstr>Evaluación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NOMBRE DEL PROYECTO: VIOLENCIA DE GÉNERO</dc:title>
  <dc:creator>Victor</dc:creator>
  <cp:lastModifiedBy>Victor</cp:lastModifiedBy>
  <cp:revision>280</cp:revision>
  <dcterms:created xsi:type="dcterms:W3CDTF">2017-10-26T20:08:39Z</dcterms:created>
  <dcterms:modified xsi:type="dcterms:W3CDTF">2018-06-29T22:59:31Z</dcterms:modified>
</cp:coreProperties>
</file>