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70" d="100"/>
          <a:sy n="70" d="100"/>
        </p:scale>
        <p:origin x="-996" y="2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304556FB-A5B2-4AE3-8470-508B0A621F5A}" type="datetimeFigureOut">
              <a:rPr lang="es-MX" smtClean="0"/>
              <a:t>21/02/2018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AF0D548-9562-481C-AE65-932CAD6A23A6}" type="slidenum">
              <a:rPr lang="es-MX" smtClean="0"/>
              <a:t>‹Nº›</a:t>
            </a:fld>
            <a:endParaRPr lang="es-MX"/>
          </a:p>
        </p:txBody>
      </p:sp>
    </p:spTree>
    <p:extLst>
      <p:ext uri="{BB962C8B-B14F-4D97-AF65-F5344CB8AC3E}">
        <p14:creationId xmlns:p14="http://schemas.microsoft.com/office/powerpoint/2010/main" val="757683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04556FB-A5B2-4AE3-8470-508B0A621F5A}" type="datetimeFigureOut">
              <a:rPr lang="es-MX" smtClean="0"/>
              <a:t>21/02/2018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AF0D548-9562-481C-AE65-932CAD6A23A6}" type="slidenum">
              <a:rPr lang="es-MX" smtClean="0"/>
              <a:t>‹Nº›</a:t>
            </a:fld>
            <a:endParaRPr lang="es-MX"/>
          </a:p>
        </p:txBody>
      </p:sp>
    </p:spTree>
    <p:extLst>
      <p:ext uri="{BB962C8B-B14F-4D97-AF65-F5344CB8AC3E}">
        <p14:creationId xmlns:p14="http://schemas.microsoft.com/office/powerpoint/2010/main" val="310544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04556FB-A5B2-4AE3-8470-508B0A621F5A}" type="datetimeFigureOut">
              <a:rPr lang="es-MX" smtClean="0"/>
              <a:t>21/02/2018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AF0D548-9562-481C-AE65-932CAD6A23A6}" type="slidenum">
              <a:rPr lang="es-MX" smtClean="0"/>
              <a:t>‹Nº›</a:t>
            </a:fld>
            <a:endParaRPr lang="es-MX"/>
          </a:p>
        </p:txBody>
      </p:sp>
    </p:spTree>
    <p:extLst>
      <p:ext uri="{BB962C8B-B14F-4D97-AF65-F5344CB8AC3E}">
        <p14:creationId xmlns:p14="http://schemas.microsoft.com/office/powerpoint/2010/main" val="3337390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04556FB-A5B2-4AE3-8470-508B0A621F5A}" type="datetimeFigureOut">
              <a:rPr lang="es-MX" smtClean="0"/>
              <a:t>21/02/2018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AF0D548-9562-481C-AE65-932CAD6A23A6}" type="slidenum">
              <a:rPr lang="es-MX" smtClean="0"/>
              <a:t>‹Nº›</a:t>
            </a:fld>
            <a:endParaRPr lang="es-MX"/>
          </a:p>
        </p:txBody>
      </p:sp>
    </p:spTree>
    <p:extLst>
      <p:ext uri="{BB962C8B-B14F-4D97-AF65-F5344CB8AC3E}">
        <p14:creationId xmlns:p14="http://schemas.microsoft.com/office/powerpoint/2010/main" val="3583376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04556FB-A5B2-4AE3-8470-508B0A621F5A}" type="datetimeFigureOut">
              <a:rPr lang="es-MX" smtClean="0"/>
              <a:t>21/02/2018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AF0D548-9562-481C-AE65-932CAD6A23A6}" type="slidenum">
              <a:rPr lang="es-MX" smtClean="0"/>
              <a:t>‹Nº›</a:t>
            </a:fld>
            <a:endParaRPr lang="es-MX"/>
          </a:p>
        </p:txBody>
      </p:sp>
    </p:spTree>
    <p:extLst>
      <p:ext uri="{BB962C8B-B14F-4D97-AF65-F5344CB8AC3E}">
        <p14:creationId xmlns:p14="http://schemas.microsoft.com/office/powerpoint/2010/main" val="3870255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304556FB-A5B2-4AE3-8470-508B0A621F5A}" type="datetimeFigureOut">
              <a:rPr lang="es-MX" smtClean="0"/>
              <a:t>21/02/2018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AF0D548-9562-481C-AE65-932CAD6A23A6}" type="slidenum">
              <a:rPr lang="es-MX" smtClean="0"/>
              <a:t>‹Nº›</a:t>
            </a:fld>
            <a:endParaRPr lang="es-MX"/>
          </a:p>
        </p:txBody>
      </p:sp>
    </p:spTree>
    <p:extLst>
      <p:ext uri="{BB962C8B-B14F-4D97-AF65-F5344CB8AC3E}">
        <p14:creationId xmlns:p14="http://schemas.microsoft.com/office/powerpoint/2010/main" val="3749759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304556FB-A5B2-4AE3-8470-508B0A621F5A}" type="datetimeFigureOut">
              <a:rPr lang="es-MX" smtClean="0"/>
              <a:t>21/02/2018</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6AF0D548-9562-481C-AE65-932CAD6A23A6}" type="slidenum">
              <a:rPr lang="es-MX" smtClean="0"/>
              <a:t>‹Nº›</a:t>
            </a:fld>
            <a:endParaRPr lang="es-MX"/>
          </a:p>
        </p:txBody>
      </p:sp>
    </p:spTree>
    <p:extLst>
      <p:ext uri="{BB962C8B-B14F-4D97-AF65-F5344CB8AC3E}">
        <p14:creationId xmlns:p14="http://schemas.microsoft.com/office/powerpoint/2010/main" val="2783730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304556FB-A5B2-4AE3-8470-508B0A621F5A}" type="datetimeFigureOut">
              <a:rPr lang="es-MX" smtClean="0"/>
              <a:t>21/02/2018</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6AF0D548-9562-481C-AE65-932CAD6A23A6}" type="slidenum">
              <a:rPr lang="es-MX" smtClean="0"/>
              <a:t>‹Nº›</a:t>
            </a:fld>
            <a:endParaRPr lang="es-MX"/>
          </a:p>
        </p:txBody>
      </p:sp>
    </p:spTree>
    <p:extLst>
      <p:ext uri="{BB962C8B-B14F-4D97-AF65-F5344CB8AC3E}">
        <p14:creationId xmlns:p14="http://schemas.microsoft.com/office/powerpoint/2010/main" val="1361121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04556FB-A5B2-4AE3-8470-508B0A621F5A}" type="datetimeFigureOut">
              <a:rPr lang="es-MX" smtClean="0"/>
              <a:t>21/02/2018</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6AF0D548-9562-481C-AE65-932CAD6A23A6}" type="slidenum">
              <a:rPr lang="es-MX" smtClean="0"/>
              <a:t>‹Nº›</a:t>
            </a:fld>
            <a:endParaRPr lang="es-MX"/>
          </a:p>
        </p:txBody>
      </p:sp>
    </p:spTree>
    <p:extLst>
      <p:ext uri="{BB962C8B-B14F-4D97-AF65-F5344CB8AC3E}">
        <p14:creationId xmlns:p14="http://schemas.microsoft.com/office/powerpoint/2010/main" val="1615272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04556FB-A5B2-4AE3-8470-508B0A621F5A}" type="datetimeFigureOut">
              <a:rPr lang="es-MX" smtClean="0"/>
              <a:t>21/02/2018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AF0D548-9562-481C-AE65-932CAD6A23A6}" type="slidenum">
              <a:rPr lang="es-MX" smtClean="0"/>
              <a:t>‹Nº›</a:t>
            </a:fld>
            <a:endParaRPr lang="es-MX"/>
          </a:p>
        </p:txBody>
      </p:sp>
    </p:spTree>
    <p:extLst>
      <p:ext uri="{BB962C8B-B14F-4D97-AF65-F5344CB8AC3E}">
        <p14:creationId xmlns:p14="http://schemas.microsoft.com/office/powerpoint/2010/main" val="2812549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04556FB-A5B2-4AE3-8470-508B0A621F5A}" type="datetimeFigureOut">
              <a:rPr lang="es-MX" smtClean="0"/>
              <a:t>21/02/2018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AF0D548-9562-481C-AE65-932CAD6A23A6}" type="slidenum">
              <a:rPr lang="es-MX" smtClean="0"/>
              <a:t>‹Nº›</a:t>
            </a:fld>
            <a:endParaRPr lang="es-MX"/>
          </a:p>
        </p:txBody>
      </p:sp>
    </p:spTree>
    <p:extLst>
      <p:ext uri="{BB962C8B-B14F-4D97-AF65-F5344CB8AC3E}">
        <p14:creationId xmlns:p14="http://schemas.microsoft.com/office/powerpoint/2010/main" val="3355471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4556FB-A5B2-4AE3-8470-508B0A621F5A}" type="datetimeFigureOut">
              <a:rPr lang="es-MX" smtClean="0"/>
              <a:t>21/02/2018</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F0D548-9562-481C-AE65-932CAD6A23A6}" type="slidenum">
              <a:rPr lang="es-MX" smtClean="0"/>
              <a:t>‹Nº›</a:t>
            </a:fld>
            <a:endParaRPr lang="es-MX"/>
          </a:p>
        </p:txBody>
      </p:sp>
    </p:spTree>
    <p:extLst>
      <p:ext uri="{BB962C8B-B14F-4D97-AF65-F5344CB8AC3E}">
        <p14:creationId xmlns:p14="http://schemas.microsoft.com/office/powerpoint/2010/main" val="1722994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COLEGIO DEL VALLE DE MÉXICO</a:t>
            </a:r>
            <a:endParaRPr lang="es-MX" dirty="0"/>
          </a:p>
        </p:txBody>
      </p:sp>
      <p:sp>
        <p:nvSpPr>
          <p:cNvPr id="3" name="2 Subtítulo"/>
          <p:cNvSpPr>
            <a:spLocks noGrp="1"/>
          </p:cNvSpPr>
          <p:nvPr>
            <p:ph type="subTitle" idx="1"/>
          </p:nvPr>
        </p:nvSpPr>
        <p:spPr/>
        <p:txBody>
          <a:bodyPr>
            <a:normAutofit fontScale="25000" lnSpcReduction="20000"/>
          </a:bodyPr>
          <a:lstStyle/>
          <a:p>
            <a:r>
              <a:rPr lang="es-MX" sz="5500" dirty="0" smtClean="0"/>
              <a:t>EQUIPO No. 1 </a:t>
            </a:r>
          </a:p>
          <a:p>
            <a:r>
              <a:rPr lang="es-MX" sz="5500" dirty="0" smtClean="0"/>
              <a:t>De </a:t>
            </a:r>
            <a:r>
              <a:rPr lang="es-MX" sz="5500" dirty="0" err="1" smtClean="0"/>
              <a:t>Legarreta</a:t>
            </a:r>
            <a:r>
              <a:rPr lang="es-MX" sz="5500" dirty="0" smtClean="0"/>
              <a:t> Lores Rafael – Matemáticas VI y Estadística</a:t>
            </a:r>
          </a:p>
          <a:p>
            <a:r>
              <a:rPr lang="es-MX" sz="5500" dirty="0" smtClean="0"/>
              <a:t>De la Vega Olmos Venancio - Informática</a:t>
            </a:r>
          </a:p>
          <a:p>
            <a:r>
              <a:rPr lang="es-MX" sz="5500" dirty="0" smtClean="0"/>
              <a:t>Hernández Chacón Juan Carlos – Química 3</a:t>
            </a:r>
          </a:p>
          <a:p>
            <a:r>
              <a:rPr lang="es-MX" sz="5500" dirty="0" smtClean="0"/>
              <a:t>Rosales Luna Laura Leticia – Lengua Española</a:t>
            </a:r>
          </a:p>
          <a:p>
            <a:r>
              <a:rPr lang="es-MX" sz="5500" dirty="0" smtClean="0"/>
              <a:t>Ciclo 2018 – 2019</a:t>
            </a:r>
          </a:p>
          <a:p>
            <a:r>
              <a:rPr lang="es-MX" sz="5500" dirty="0" smtClean="0"/>
              <a:t>Agosto – octubre 2018</a:t>
            </a:r>
          </a:p>
          <a:p>
            <a:r>
              <a:rPr lang="es-MX" sz="5500" dirty="0" smtClean="0"/>
              <a:t>La ruta del vino.. </a:t>
            </a:r>
          </a:p>
          <a:p>
            <a:r>
              <a:rPr lang="es-MX" dirty="0" smtClean="0"/>
              <a:t> </a:t>
            </a:r>
            <a:endParaRPr lang="es-MX" dirty="0"/>
          </a:p>
        </p:txBody>
      </p:sp>
    </p:spTree>
    <p:extLst>
      <p:ext uri="{BB962C8B-B14F-4D97-AF65-F5344CB8AC3E}">
        <p14:creationId xmlns:p14="http://schemas.microsoft.com/office/powerpoint/2010/main" val="4650316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Í</a:t>
            </a:r>
            <a:r>
              <a:rPr lang="es-MX" dirty="0" smtClean="0"/>
              <a:t>ndice</a:t>
            </a:r>
            <a:endParaRPr lang="es-MX" dirty="0"/>
          </a:p>
        </p:txBody>
      </p:sp>
      <p:sp>
        <p:nvSpPr>
          <p:cNvPr id="3" name="2 Marcador de contenido"/>
          <p:cNvSpPr>
            <a:spLocks noGrp="1"/>
          </p:cNvSpPr>
          <p:nvPr>
            <p:ph idx="1"/>
          </p:nvPr>
        </p:nvSpPr>
        <p:spPr/>
        <p:txBody>
          <a:bodyPr>
            <a:normAutofit/>
          </a:bodyPr>
          <a:lstStyle/>
          <a:p>
            <a:r>
              <a:rPr lang="es-MX" sz="1800" dirty="0"/>
              <a:t>Introducción o justificación y descripción del proyecto</a:t>
            </a:r>
            <a:r>
              <a:rPr lang="es-MX" sz="1800" dirty="0" smtClean="0"/>
              <a:t>.</a:t>
            </a:r>
          </a:p>
          <a:p>
            <a:pPr marL="0" indent="0">
              <a:buNone/>
            </a:pPr>
            <a:endParaRPr lang="es-MX" sz="1800" dirty="0" smtClean="0"/>
          </a:p>
          <a:p>
            <a:pPr algn="just"/>
            <a:r>
              <a:rPr lang="es-MX" sz="1800" dirty="0" smtClean="0"/>
              <a:t>En el marco de la modificación de los programas de estudio de la Escuela Nacional Preparatoria, los autores de </a:t>
            </a:r>
            <a:r>
              <a:rPr lang="es-MX" sz="1800" b="1" dirty="0" smtClean="0"/>
              <a:t>La ruta del vino</a:t>
            </a:r>
            <a:r>
              <a:rPr lang="es-MX" sz="1800" dirty="0" smtClean="0"/>
              <a:t> elegimos este proyecto porque involucra las asignaturas de Lengua Española, Informática,  Matemáticas IV y Química.</a:t>
            </a:r>
          </a:p>
          <a:p>
            <a:pPr algn="just"/>
            <a:r>
              <a:rPr lang="es-MX" sz="1800" dirty="0" smtClean="0"/>
              <a:t>Dicho proyecto consiste en conocer el proceso de elaboración del vino, con el fin de que el alumno se informe de las consecuencias negativas que tiene ingerir una bebida alcohólica durante la adolescencia, ya que consideramos que, el problema de alcoholismo en esta etapa de vida se deriva del desconocimiento que existe en torno a estas sustancias.</a:t>
            </a:r>
          </a:p>
          <a:p>
            <a:pPr algn="just"/>
            <a:r>
              <a:rPr lang="es-MX" sz="1800" dirty="0" smtClean="0"/>
              <a:t>Por lo tanto, con el desarrollo de este proyecto pretendemos incidir positivamente en las alarmantes estadísticas que existen actualmente sobre el alcoholismo en la adolescencia.</a:t>
            </a:r>
          </a:p>
          <a:p>
            <a:pPr algn="just"/>
            <a:endParaRPr lang="es-MX" sz="2000" dirty="0"/>
          </a:p>
          <a:p>
            <a:endParaRPr lang="es-MX" sz="2000" dirty="0"/>
          </a:p>
          <a:p>
            <a:pPr marL="0" indent="0">
              <a:buNone/>
            </a:pPr>
            <a:endParaRPr lang="es-MX" sz="2000" dirty="0"/>
          </a:p>
        </p:txBody>
      </p:sp>
    </p:spTree>
    <p:extLst>
      <p:ext uri="{BB962C8B-B14F-4D97-AF65-F5344CB8AC3E}">
        <p14:creationId xmlns:p14="http://schemas.microsoft.com/office/powerpoint/2010/main" val="11480412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t>Objetivo general del proyecto y de cada asignatura involucrada</a:t>
            </a:r>
            <a:endParaRPr lang="es-MX" sz="2800" dirty="0"/>
          </a:p>
        </p:txBody>
      </p:sp>
      <p:sp>
        <p:nvSpPr>
          <p:cNvPr id="3" name="2 Marcador de contenido"/>
          <p:cNvSpPr>
            <a:spLocks noGrp="1"/>
          </p:cNvSpPr>
          <p:nvPr>
            <p:ph idx="1"/>
          </p:nvPr>
        </p:nvSpPr>
        <p:spPr/>
        <p:txBody>
          <a:bodyPr/>
          <a:lstStyle/>
          <a:p>
            <a:pPr algn="just"/>
            <a:r>
              <a:rPr lang="es-MX" sz="1800" b="1" dirty="0" smtClean="0"/>
              <a:t>Objetivo general</a:t>
            </a:r>
            <a:r>
              <a:rPr lang="es-MX" sz="1800" dirty="0" smtClean="0"/>
              <a:t>:</a:t>
            </a:r>
          </a:p>
          <a:p>
            <a:pPr algn="just"/>
            <a:r>
              <a:rPr lang="es-MX" sz="1800" dirty="0" smtClean="0"/>
              <a:t>El estudiante conocerá el proceso de elaboración de una bebida alcohólica, para un consumo racional.</a:t>
            </a:r>
          </a:p>
          <a:p>
            <a:pPr algn="just"/>
            <a:r>
              <a:rPr lang="es-MX" sz="1800" b="1" dirty="0" smtClean="0"/>
              <a:t>Lengua española</a:t>
            </a:r>
            <a:r>
              <a:rPr lang="es-MX" sz="1800" dirty="0" smtClean="0"/>
              <a:t>:</a:t>
            </a:r>
          </a:p>
          <a:p>
            <a:pPr algn="just"/>
            <a:r>
              <a:rPr lang="es-MX" sz="1800" dirty="0" smtClean="0"/>
              <a:t>El estudiante redactará adecuadamente textos no literarios (informes y crónicas) para dar a conocer el desarrollo del proyecto.</a:t>
            </a:r>
          </a:p>
          <a:p>
            <a:pPr algn="just"/>
            <a:r>
              <a:rPr lang="es-MX" sz="1800" b="1" dirty="0" smtClean="0"/>
              <a:t>Informática</a:t>
            </a:r>
            <a:r>
              <a:rPr lang="es-MX" sz="1800" dirty="0" smtClean="0"/>
              <a:t>:</a:t>
            </a:r>
          </a:p>
          <a:p>
            <a:pPr algn="just"/>
            <a:r>
              <a:rPr lang="es-MX" sz="1800" dirty="0" smtClean="0"/>
              <a:t>Tu objetivo Venancio</a:t>
            </a:r>
          </a:p>
          <a:p>
            <a:pPr algn="just"/>
            <a:r>
              <a:rPr lang="es-MX" sz="1800" b="1" dirty="0" smtClean="0"/>
              <a:t>Matemáticas</a:t>
            </a:r>
          </a:p>
          <a:p>
            <a:pPr algn="just"/>
            <a:r>
              <a:rPr lang="es-MX" sz="1800" dirty="0" smtClean="0"/>
              <a:t>Tu objetivo Rafa</a:t>
            </a:r>
          </a:p>
          <a:p>
            <a:pPr algn="just"/>
            <a:r>
              <a:rPr lang="es-MX" sz="1800" b="1" dirty="0" smtClean="0"/>
              <a:t>Química</a:t>
            </a:r>
            <a:r>
              <a:rPr lang="es-MX" sz="1800" dirty="0" smtClean="0"/>
              <a:t>:</a:t>
            </a:r>
          </a:p>
          <a:p>
            <a:pPr algn="just"/>
            <a:r>
              <a:rPr lang="es-MX" sz="1800" dirty="0" smtClean="0"/>
              <a:t>Tu objetivo Juan Carlos</a:t>
            </a:r>
            <a:endParaRPr lang="es-MX" sz="1800" dirty="0"/>
          </a:p>
          <a:p>
            <a:endParaRPr lang="es-MX" dirty="0"/>
          </a:p>
        </p:txBody>
      </p:sp>
    </p:spTree>
    <p:extLst>
      <p:ext uri="{BB962C8B-B14F-4D97-AF65-F5344CB8AC3E}">
        <p14:creationId xmlns:p14="http://schemas.microsoft.com/office/powerpoint/2010/main" val="41214324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000" b="1" dirty="0" smtClean="0"/>
              <a:t>Preguntas </a:t>
            </a:r>
            <a:r>
              <a:rPr lang="es-MX" sz="2000" b="1" dirty="0" smtClean="0"/>
              <a:t>detonadoras</a:t>
            </a:r>
            <a:endParaRPr lang="es-MX" b="1" dirty="0"/>
          </a:p>
        </p:txBody>
      </p:sp>
      <p:sp>
        <p:nvSpPr>
          <p:cNvPr id="3" name="2 Marcador de contenido"/>
          <p:cNvSpPr>
            <a:spLocks noGrp="1"/>
          </p:cNvSpPr>
          <p:nvPr>
            <p:ph idx="1"/>
          </p:nvPr>
        </p:nvSpPr>
        <p:spPr/>
        <p:txBody>
          <a:bodyPr/>
          <a:lstStyle/>
          <a:p>
            <a:endParaRPr lang="es-MX" sz="1400" dirty="0" smtClean="0"/>
          </a:p>
          <a:p>
            <a:pPr algn="just"/>
            <a:r>
              <a:rPr lang="es-MX" sz="1800" dirty="0"/>
              <a:t>¿Cuál es la causa real del alcoholismo entre los adolescentes?</a:t>
            </a:r>
          </a:p>
          <a:p>
            <a:pPr algn="just"/>
            <a:r>
              <a:rPr lang="es-MX" sz="1800" dirty="0" smtClean="0"/>
              <a:t>¿El </a:t>
            </a:r>
            <a:r>
              <a:rPr lang="es-MX" sz="1800" dirty="0" smtClean="0"/>
              <a:t>alcoholismo en los adolescentes se debe al desconocimiento de las bebidas que </a:t>
            </a:r>
            <a:r>
              <a:rPr lang="es-MX" sz="1800" dirty="0" smtClean="0"/>
              <a:t>consumen?</a:t>
            </a:r>
          </a:p>
          <a:p>
            <a:pPr algn="just"/>
            <a:r>
              <a:rPr lang="es-MX" sz="1800" dirty="0" smtClean="0"/>
              <a:t>¿Los adolescentes están enterados de que les ofrecen bebidas </a:t>
            </a:r>
            <a:r>
              <a:rPr lang="es-MX" sz="1800" dirty="0" smtClean="0"/>
              <a:t>adulteradas</a:t>
            </a:r>
            <a:r>
              <a:rPr lang="es-MX" sz="1800" dirty="0" smtClean="0"/>
              <a:t>?</a:t>
            </a:r>
          </a:p>
          <a:p>
            <a:pPr algn="just"/>
            <a:r>
              <a:rPr lang="es-MX" sz="1800" dirty="0" smtClean="0"/>
              <a:t>¿Hay bebidas prohibidas y/o autorizadas, según la ocasión?</a:t>
            </a:r>
            <a:endParaRPr lang="es-MX" sz="1800" dirty="0" smtClean="0"/>
          </a:p>
          <a:p>
            <a:pPr algn="just"/>
            <a:r>
              <a:rPr lang="es-MX" sz="1800" dirty="0" smtClean="0"/>
              <a:t>¿La </a:t>
            </a:r>
            <a:r>
              <a:rPr lang="es-MX" sz="1800" dirty="0" smtClean="0"/>
              <a:t>presión social es un factor que favorece el </a:t>
            </a:r>
            <a:r>
              <a:rPr lang="es-MX" sz="1800" dirty="0" smtClean="0"/>
              <a:t>consumo de bebidas alcohólicas? </a:t>
            </a:r>
            <a:endParaRPr lang="es-MX" sz="1800" dirty="0" smtClean="0"/>
          </a:p>
          <a:p>
            <a:pPr algn="just"/>
            <a:r>
              <a:rPr lang="es-MX" sz="1800" dirty="0" smtClean="0"/>
              <a:t>¿Por qué en Europa </a:t>
            </a:r>
            <a:r>
              <a:rPr lang="es-MX" sz="1800" dirty="0" smtClean="0"/>
              <a:t>predomina el consumo del vino de mesa en las comidas?</a:t>
            </a:r>
          </a:p>
          <a:p>
            <a:pPr algn="just"/>
            <a:r>
              <a:rPr lang="es-MX" sz="1800" dirty="0" smtClean="0"/>
              <a:t>¿Las sociedades europeas presentan problemas de alcoholismo?</a:t>
            </a:r>
          </a:p>
          <a:p>
            <a:pPr marL="0" indent="0" algn="just">
              <a:buNone/>
            </a:pPr>
            <a:endParaRPr lang="es-MX" sz="1800" dirty="0" smtClean="0"/>
          </a:p>
          <a:p>
            <a:endParaRPr lang="es-MX" sz="1400" dirty="0" smtClean="0"/>
          </a:p>
          <a:p>
            <a:endParaRPr lang="es-MX" dirty="0" smtClean="0"/>
          </a:p>
          <a:p>
            <a:endParaRPr lang="es-MX" dirty="0"/>
          </a:p>
        </p:txBody>
      </p:sp>
    </p:spTree>
    <p:extLst>
      <p:ext uri="{BB962C8B-B14F-4D97-AF65-F5344CB8AC3E}">
        <p14:creationId xmlns:p14="http://schemas.microsoft.com/office/powerpoint/2010/main" val="22830038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t> </a:t>
            </a:r>
            <a:r>
              <a:rPr lang="es-MX" sz="2700" dirty="0"/>
              <a:t>Temas y productos propuestos, organizados en forma cronológica</a:t>
            </a:r>
            <a:endParaRPr lang="es-MX" sz="2700" dirty="0"/>
          </a:p>
        </p:txBody>
      </p:sp>
      <p:sp>
        <p:nvSpPr>
          <p:cNvPr id="3" name="2 Marcador de contenido"/>
          <p:cNvSpPr>
            <a:spLocks noGrp="1"/>
          </p:cNvSpPr>
          <p:nvPr>
            <p:ph idx="1"/>
          </p:nvPr>
        </p:nvSpPr>
        <p:spPr/>
        <p:txBody>
          <a:bodyPr/>
          <a:lstStyle/>
          <a:p>
            <a:r>
              <a:rPr lang="es-MX" dirty="0" smtClean="0"/>
              <a:t>Contenido.    Integrar diferentes tipos de evidencias o herramientas, por ejemplo:  Manuscritas, digitales, impresas, físicas, documentos para  planeación y seguimiento, etc.</a:t>
            </a:r>
            <a:endParaRPr lang="es-MX" dirty="0"/>
          </a:p>
        </p:txBody>
      </p:sp>
    </p:spTree>
    <p:extLst>
      <p:ext uri="{BB962C8B-B14F-4D97-AF65-F5344CB8AC3E}">
        <p14:creationId xmlns:p14="http://schemas.microsoft.com/office/powerpoint/2010/main" val="29707903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200" dirty="0" smtClean="0"/>
              <a:t>Evidencias</a:t>
            </a:r>
            <a:endParaRPr lang="es-MX" sz="3200" dirty="0"/>
          </a:p>
        </p:txBody>
      </p:sp>
      <p:sp>
        <p:nvSpPr>
          <p:cNvPr id="3" name="2 Marcador de contenido"/>
          <p:cNvSpPr>
            <a:spLocks noGrp="1"/>
          </p:cNvSpPr>
          <p:nvPr>
            <p:ph idx="1"/>
          </p:nvPr>
        </p:nvSpPr>
        <p:spPr/>
        <p:txBody>
          <a:bodyPr/>
          <a:lstStyle/>
          <a:p>
            <a:r>
              <a:rPr lang="es-MX" sz="1800" dirty="0" smtClean="0"/>
              <a:t>1. Establecer las fuentes de información. </a:t>
            </a:r>
          </a:p>
          <a:p>
            <a:r>
              <a:rPr lang="es-MX" sz="1800" dirty="0" smtClean="0"/>
              <a:t>Impresas: Libros y revistas.</a:t>
            </a:r>
          </a:p>
          <a:p>
            <a:r>
              <a:rPr lang="es-MX" sz="1800" dirty="0" smtClean="0"/>
              <a:t>Electrónicas: </a:t>
            </a:r>
          </a:p>
          <a:p>
            <a:r>
              <a:rPr lang="es-MX" sz="1800" dirty="0" smtClean="0"/>
              <a:t>Prácticas de campo: Visita a las cavas </a:t>
            </a:r>
            <a:r>
              <a:rPr lang="es-MX" sz="1800" dirty="0" err="1" smtClean="0"/>
              <a:t>Freixenet</a:t>
            </a:r>
            <a:r>
              <a:rPr lang="es-MX" sz="1800" dirty="0" smtClean="0"/>
              <a:t> en Querétaro. Entrevistas al personal de las cavas.</a:t>
            </a:r>
          </a:p>
          <a:p>
            <a:r>
              <a:rPr lang="es-MX" sz="1800" dirty="0" smtClean="0"/>
              <a:t>Bitácoras de información.</a:t>
            </a:r>
          </a:p>
          <a:p>
            <a:r>
              <a:rPr lang="es-MX" sz="1800" smtClean="0"/>
              <a:t>AGREGAR LAS EVIDENCIAS QUE CONSIDEREN</a:t>
            </a:r>
            <a:endParaRPr lang="es-MX" sz="1800" dirty="0" smtClean="0"/>
          </a:p>
        </p:txBody>
      </p:sp>
    </p:spTree>
    <p:extLst>
      <p:ext uri="{BB962C8B-B14F-4D97-AF65-F5344CB8AC3E}">
        <p14:creationId xmlns:p14="http://schemas.microsoft.com/office/powerpoint/2010/main" val="124684285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284</TotalTime>
  <Words>400</Words>
  <Application>Microsoft Office PowerPoint</Application>
  <PresentationFormat>Presentación en pantalla (4:3)</PresentationFormat>
  <Paragraphs>48</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COLEGIO DEL VALLE DE MÉXICO</vt:lpstr>
      <vt:lpstr>Índice</vt:lpstr>
      <vt:lpstr>Objetivo general del proyecto y de cada asignatura involucrada</vt:lpstr>
      <vt:lpstr>Preguntas detonadoras</vt:lpstr>
      <vt:lpstr> Temas y productos propuestos, organizados en forma cronológica</vt:lpstr>
      <vt:lpstr>Evidencias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COLEGIO DEL VALLE DE MÉXICO</dc:title>
  <dc:creator>LETY</dc:creator>
  <cp:lastModifiedBy>LETY</cp:lastModifiedBy>
  <cp:revision>18</cp:revision>
  <dcterms:created xsi:type="dcterms:W3CDTF">2018-01-13T16:02:24Z</dcterms:created>
  <dcterms:modified xsi:type="dcterms:W3CDTF">2018-02-21T19:49:14Z</dcterms:modified>
</cp:coreProperties>
</file>