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2" r:id="rId2"/>
    <p:sldId id="355" r:id="rId3"/>
    <p:sldId id="408" r:id="rId4"/>
    <p:sldId id="402" r:id="rId5"/>
    <p:sldId id="403" r:id="rId6"/>
    <p:sldId id="404" r:id="rId7"/>
    <p:sldId id="405"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50" autoAdjust="0"/>
    <p:restoredTop sz="93250"/>
  </p:normalViewPr>
  <p:slideViewPr>
    <p:cSldViewPr>
      <p:cViewPr varScale="1">
        <p:scale>
          <a:sx n="69" d="100"/>
          <a:sy n="69" d="100"/>
        </p:scale>
        <p:origin x="156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9CAA7D-1628-42CD-A89B-6E9C759F7A2C}" type="datetimeFigureOut">
              <a:rPr lang="es-MX" smtClean="0"/>
              <a:pPr/>
              <a:t>11/10/2019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8AF9FA-230D-40C1-B714-4FB536492C44}" type="slidenum">
              <a:rPr lang="es-MX" smtClean="0"/>
              <a:pPr/>
              <a:t>‹Nº›</a:t>
            </a:fld>
            <a:endParaRPr lang="es-MX"/>
          </a:p>
        </p:txBody>
      </p:sp>
    </p:spTree>
    <p:extLst>
      <p:ext uri="{BB962C8B-B14F-4D97-AF65-F5344CB8AC3E}">
        <p14:creationId xmlns:p14="http://schemas.microsoft.com/office/powerpoint/2010/main" val="2304478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s-ES" sz="1600" dirty="0" err="1"/>
              <a:t>Bio</a:t>
            </a:r>
            <a:endParaRPr lang="es-ES" sz="1600" dirty="0"/>
          </a:p>
        </p:txBody>
      </p:sp>
      <p:sp>
        <p:nvSpPr>
          <p:cNvPr id="4" name="Marcador de número de diapositiva 3"/>
          <p:cNvSpPr>
            <a:spLocks noGrp="1"/>
          </p:cNvSpPr>
          <p:nvPr>
            <p:ph type="sldNum" sz="quarter" idx="10"/>
          </p:nvPr>
        </p:nvSpPr>
        <p:spPr/>
        <p:txBody>
          <a:bodyPr/>
          <a:lstStyle/>
          <a:p>
            <a:fld id="{758AF9FA-230D-40C1-B714-4FB536492C44}" type="slidenum">
              <a:rPr lang="es-MX" smtClean="0"/>
              <a:pPr/>
              <a:t>2</a:t>
            </a:fld>
            <a:endParaRPr lang="es-MX"/>
          </a:p>
        </p:txBody>
      </p:sp>
    </p:spTree>
    <p:extLst>
      <p:ext uri="{BB962C8B-B14F-4D97-AF65-F5344CB8AC3E}">
        <p14:creationId xmlns:p14="http://schemas.microsoft.com/office/powerpoint/2010/main" val="2987849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s-ES" sz="1600" dirty="0" err="1"/>
              <a:t>Bio</a:t>
            </a:r>
            <a:endParaRPr lang="es-ES" sz="1600" dirty="0"/>
          </a:p>
        </p:txBody>
      </p:sp>
      <p:sp>
        <p:nvSpPr>
          <p:cNvPr id="4" name="Marcador de número de diapositiva 3"/>
          <p:cNvSpPr>
            <a:spLocks noGrp="1"/>
          </p:cNvSpPr>
          <p:nvPr>
            <p:ph type="sldNum" sz="quarter" idx="10"/>
          </p:nvPr>
        </p:nvSpPr>
        <p:spPr/>
        <p:txBody>
          <a:bodyPr/>
          <a:lstStyle/>
          <a:p>
            <a:fld id="{758AF9FA-230D-40C1-B714-4FB536492C44}" type="slidenum">
              <a:rPr lang="es-MX" smtClean="0"/>
              <a:pPr/>
              <a:t>3</a:t>
            </a:fld>
            <a:endParaRPr lang="es-MX"/>
          </a:p>
        </p:txBody>
      </p:sp>
    </p:spTree>
    <p:extLst>
      <p:ext uri="{BB962C8B-B14F-4D97-AF65-F5344CB8AC3E}">
        <p14:creationId xmlns:p14="http://schemas.microsoft.com/office/powerpoint/2010/main" val="1490842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s-ES" sz="1600" dirty="0" err="1"/>
              <a:t>Bio</a:t>
            </a:r>
            <a:endParaRPr lang="es-ES" sz="1600" dirty="0"/>
          </a:p>
        </p:txBody>
      </p:sp>
      <p:sp>
        <p:nvSpPr>
          <p:cNvPr id="4" name="Marcador de número de diapositiva 3"/>
          <p:cNvSpPr>
            <a:spLocks noGrp="1"/>
          </p:cNvSpPr>
          <p:nvPr>
            <p:ph type="sldNum" sz="quarter" idx="10"/>
          </p:nvPr>
        </p:nvSpPr>
        <p:spPr/>
        <p:txBody>
          <a:bodyPr/>
          <a:lstStyle/>
          <a:p>
            <a:fld id="{758AF9FA-230D-40C1-B714-4FB536492C44}" type="slidenum">
              <a:rPr lang="es-MX" smtClean="0"/>
              <a:pPr/>
              <a:t>4</a:t>
            </a:fld>
            <a:endParaRPr lang="es-MX"/>
          </a:p>
        </p:txBody>
      </p:sp>
    </p:spTree>
    <p:extLst>
      <p:ext uri="{BB962C8B-B14F-4D97-AF65-F5344CB8AC3E}">
        <p14:creationId xmlns:p14="http://schemas.microsoft.com/office/powerpoint/2010/main" val="271393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s-ES" sz="1600" dirty="0" err="1"/>
              <a:t>Bio</a:t>
            </a:r>
            <a:endParaRPr lang="es-ES" sz="1600" dirty="0"/>
          </a:p>
        </p:txBody>
      </p:sp>
      <p:sp>
        <p:nvSpPr>
          <p:cNvPr id="4" name="Marcador de número de diapositiva 3"/>
          <p:cNvSpPr>
            <a:spLocks noGrp="1"/>
          </p:cNvSpPr>
          <p:nvPr>
            <p:ph type="sldNum" sz="quarter" idx="10"/>
          </p:nvPr>
        </p:nvSpPr>
        <p:spPr/>
        <p:txBody>
          <a:bodyPr/>
          <a:lstStyle/>
          <a:p>
            <a:fld id="{758AF9FA-230D-40C1-B714-4FB536492C44}" type="slidenum">
              <a:rPr lang="es-MX" smtClean="0"/>
              <a:pPr/>
              <a:t>5</a:t>
            </a:fld>
            <a:endParaRPr lang="es-MX"/>
          </a:p>
        </p:txBody>
      </p:sp>
    </p:spTree>
    <p:extLst>
      <p:ext uri="{BB962C8B-B14F-4D97-AF65-F5344CB8AC3E}">
        <p14:creationId xmlns:p14="http://schemas.microsoft.com/office/powerpoint/2010/main" val="2728321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s-ES" sz="1600" dirty="0" err="1"/>
              <a:t>Bio</a:t>
            </a:r>
            <a:endParaRPr lang="es-ES" sz="1600" dirty="0"/>
          </a:p>
        </p:txBody>
      </p:sp>
      <p:sp>
        <p:nvSpPr>
          <p:cNvPr id="4" name="Marcador de número de diapositiva 3"/>
          <p:cNvSpPr>
            <a:spLocks noGrp="1"/>
          </p:cNvSpPr>
          <p:nvPr>
            <p:ph type="sldNum" sz="quarter" idx="10"/>
          </p:nvPr>
        </p:nvSpPr>
        <p:spPr/>
        <p:txBody>
          <a:bodyPr/>
          <a:lstStyle/>
          <a:p>
            <a:fld id="{758AF9FA-230D-40C1-B714-4FB536492C44}" type="slidenum">
              <a:rPr lang="es-MX" smtClean="0"/>
              <a:pPr/>
              <a:t>6</a:t>
            </a:fld>
            <a:endParaRPr lang="es-MX"/>
          </a:p>
        </p:txBody>
      </p:sp>
    </p:spTree>
    <p:extLst>
      <p:ext uri="{BB962C8B-B14F-4D97-AF65-F5344CB8AC3E}">
        <p14:creationId xmlns:p14="http://schemas.microsoft.com/office/powerpoint/2010/main" val="2496664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r>
              <a:rPr lang="es-ES" sz="1600" dirty="0" err="1"/>
              <a:t>Bio</a:t>
            </a:r>
            <a:endParaRPr lang="es-ES" sz="1600" dirty="0"/>
          </a:p>
        </p:txBody>
      </p:sp>
      <p:sp>
        <p:nvSpPr>
          <p:cNvPr id="4" name="Marcador de número de diapositiva 3"/>
          <p:cNvSpPr>
            <a:spLocks noGrp="1"/>
          </p:cNvSpPr>
          <p:nvPr>
            <p:ph type="sldNum" sz="quarter" idx="10"/>
          </p:nvPr>
        </p:nvSpPr>
        <p:spPr/>
        <p:txBody>
          <a:bodyPr/>
          <a:lstStyle/>
          <a:p>
            <a:fld id="{758AF9FA-230D-40C1-B714-4FB536492C44}" type="slidenum">
              <a:rPr lang="es-MX" smtClean="0"/>
              <a:pPr/>
              <a:t>7</a:t>
            </a:fld>
            <a:endParaRPr lang="es-MX"/>
          </a:p>
        </p:txBody>
      </p:sp>
    </p:spTree>
    <p:extLst>
      <p:ext uri="{BB962C8B-B14F-4D97-AF65-F5344CB8AC3E}">
        <p14:creationId xmlns:p14="http://schemas.microsoft.com/office/powerpoint/2010/main" val="3311426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_tradnl"/>
              <a:t>Clic para editar título</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MX"/>
          </a:p>
        </p:txBody>
      </p:sp>
      <p:sp>
        <p:nvSpPr>
          <p:cNvPr id="4" name="3 Marcador de fecha"/>
          <p:cNvSpPr>
            <a:spLocks noGrp="1"/>
          </p:cNvSpPr>
          <p:nvPr>
            <p:ph type="dt" sz="half" idx="10"/>
          </p:nvPr>
        </p:nvSpPr>
        <p:spPr/>
        <p:txBody>
          <a:bodyPr/>
          <a:lstStyle/>
          <a:p>
            <a:fld id="{42B3B006-9230-4F40-99B8-90856A683C96}" type="datetime1">
              <a:rPr lang="es-MX" smtClean="0"/>
              <a:pPr/>
              <a:t>11/10/2019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a:t>Clic para editar título</a:t>
            </a:r>
            <a:endParaRPr lang="es-MX"/>
          </a:p>
        </p:txBody>
      </p:sp>
      <p:sp>
        <p:nvSpPr>
          <p:cNvPr id="3" name="2 Marcador de texto vertical"/>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MX"/>
          </a:p>
        </p:txBody>
      </p:sp>
      <p:sp>
        <p:nvSpPr>
          <p:cNvPr id="4" name="3 Marcador de fecha"/>
          <p:cNvSpPr>
            <a:spLocks noGrp="1"/>
          </p:cNvSpPr>
          <p:nvPr>
            <p:ph type="dt" sz="half" idx="10"/>
          </p:nvPr>
        </p:nvSpPr>
        <p:spPr/>
        <p:txBody>
          <a:bodyPr/>
          <a:lstStyle/>
          <a:p>
            <a:fld id="{254852F2-C936-4CC1-B00F-8A076EABAFD8}" type="datetime1">
              <a:rPr lang="es-MX" smtClean="0"/>
              <a:pPr/>
              <a:t>11/10/2019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_tradnl"/>
              <a:t>Clic para editar título</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MX"/>
          </a:p>
        </p:txBody>
      </p:sp>
      <p:sp>
        <p:nvSpPr>
          <p:cNvPr id="4" name="3 Marcador de fecha"/>
          <p:cNvSpPr>
            <a:spLocks noGrp="1"/>
          </p:cNvSpPr>
          <p:nvPr>
            <p:ph type="dt" sz="half" idx="10"/>
          </p:nvPr>
        </p:nvSpPr>
        <p:spPr/>
        <p:txBody>
          <a:bodyPr/>
          <a:lstStyle/>
          <a:p>
            <a:fld id="{C46669FF-F9BC-4C9B-A12A-DE118336DCDA}" type="datetime1">
              <a:rPr lang="es-MX" smtClean="0"/>
              <a:pPr/>
              <a:t>11/10/2019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a:t>Clic para editar título</a:t>
            </a:r>
            <a:endParaRPr lang="es-MX"/>
          </a:p>
        </p:txBody>
      </p:sp>
      <p:sp>
        <p:nvSpPr>
          <p:cNvPr id="3" name="2 Marcador de contenido"/>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MX"/>
          </a:p>
        </p:txBody>
      </p:sp>
      <p:sp>
        <p:nvSpPr>
          <p:cNvPr id="4" name="3 Marcador de fecha"/>
          <p:cNvSpPr>
            <a:spLocks noGrp="1"/>
          </p:cNvSpPr>
          <p:nvPr>
            <p:ph type="dt" sz="half" idx="10"/>
          </p:nvPr>
        </p:nvSpPr>
        <p:spPr/>
        <p:txBody>
          <a:bodyPr/>
          <a:lstStyle/>
          <a:p>
            <a:fld id="{5E9483B8-A305-40AC-8724-A8F0B892C2D4}" type="datetime1">
              <a:rPr lang="es-MX" smtClean="0"/>
              <a:pPr/>
              <a:t>11/10/2019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3 Marcador de fecha"/>
          <p:cNvSpPr>
            <a:spLocks noGrp="1"/>
          </p:cNvSpPr>
          <p:nvPr>
            <p:ph type="dt" sz="half" idx="10"/>
          </p:nvPr>
        </p:nvSpPr>
        <p:spPr/>
        <p:txBody>
          <a:bodyPr/>
          <a:lstStyle/>
          <a:p>
            <a:fld id="{C341DCC4-70D1-4F05-917D-80087D01A8AD}" type="datetime1">
              <a:rPr lang="es-MX" smtClean="0"/>
              <a:pPr/>
              <a:t>11/10/2019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a:t>Clic para editar título</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MX"/>
          </a:p>
        </p:txBody>
      </p:sp>
      <p:sp>
        <p:nvSpPr>
          <p:cNvPr id="5" name="4 Marcador de fecha"/>
          <p:cNvSpPr>
            <a:spLocks noGrp="1"/>
          </p:cNvSpPr>
          <p:nvPr>
            <p:ph type="dt" sz="half" idx="10"/>
          </p:nvPr>
        </p:nvSpPr>
        <p:spPr/>
        <p:txBody>
          <a:bodyPr/>
          <a:lstStyle/>
          <a:p>
            <a:fld id="{0CE2FB0D-CF28-4C36-8E24-8DBAF4A1C505}" type="datetime1">
              <a:rPr lang="es-MX" smtClean="0"/>
              <a:pPr/>
              <a:t>11/10/2019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_tradnl"/>
              <a:t>Clic para editar título</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MX"/>
          </a:p>
        </p:txBody>
      </p:sp>
      <p:sp>
        <p:nvSpPr>
          <p:cNvPr id="7" name="6 Marcador de fecha"/>
          <p:cNvSpPr>
            <a:spLocks noGrp="1"/>
          </p:cNvSpPr>
          <p:nvPr>
            <p:ph type="dt" sz="half" idx="10"/>
          </p:nvPr>
        </p:nvSpPr>
        <p:spPr/>
        <p:txBody>
          <a:bodyPr/>
          <a:lstStyle/>
          <a:p>
            <a:fld id="{E5C69ECF-5D47-4313-991F-C183D7EC0200}" type="datetime1">
              <a:rPr lang="es-MX" smtClean="0"/>
              <a:pPr/>
              <a:t>11/10/2019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a:t>Clic para editar título</a:t>
            </a:r>
            <a:endParaRPr lang="es-MX"/>
          </a:p>
        </p:txBody>
      </p:sp>
      <p:sp>
        <p:nvSpPr>
          <p:cNvPr id="3" name="2 Marcador de fecha"/>
          <p:cNvSpPr>
            <a:spLocks noGrp="1"/>
          </p:cNvSpPr>
          <p:nvPr>
            <p:ph type="dt" sz="half" idx="10"/>
          </p:nvPr>
        </p:nvSpPr>
        <p:spPr/>
        <p:txBody>
          <a:bodyPr/>
          <a:lstStyle/>
          <a:p>
            <a:fld id="{6AF25CBB-4829-45F2-8D57-4F17DAA6DB4E}" type="datetime1">
              <a:rPr lang="es-MX" smtClean="0"/>
              <a:pPr/>
              <a:t>11/10/2019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A0022C0-3F6B-49F8-BC5C-150508C67CC8}" type="datetime1">
              <a:rPr lang="es-MX" smtClean="0"/>
              <a:pPr/>
              <a:t>11/10/2019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4 Marcador de fecha"/>
          <p:cNvSpPr>
            <a:spLocks noGrp="1"/>
          </p:cNvSpPr>
          <p:nvPr>
            <p:ph type="dt" sz="half" idx="10"/>
          </p:nvPr>
        </p:nvSpPr>
        <p:spPr/>
        <p:txBody>
          <a:bodyPr/>
          <a:lstStyle/>
          <a:p>
            <a:fld id="{581C042F-737A-47B5-B9C3-F0194DCC65EF}" type="datetime1">
              <a:rPr lang="es-MX" smtClean="0"/>
              <a:pPr/>
              <a:t>11/10/2019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a:t>Arrastre la imagen al marcador de posición o haga clic en el icono para agregar</a:t>
            </a:r>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4 Marcador de fecha"/>
          <p:cNvSpPr>
            <a:spLocks noGrp="1"/>
          </p:cNvSpPr>
          <p:nvPr>
            <p:ph type="dt" sz="half" idx="10"/>
          </p:nvPr>
        </p:nvSpPr>
        <p:spPr/>
        <p:txBody>
          <a:bodyPr/>
          <a:lstStyle/>
          <a:p>
            <a:fld id="{AC560265-F190-4E42-BFCC-D2F0ABE4AD84}" type="datetime1">
              <a:rPr lang="es-MX" smtClean="0"/>
              <a:pPr/>
              <a:t>11/10/2019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36A0E3-6B3A-4198-BCD6-0CB28E380226}"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7D461B-C227-4F3C-BA7A-F33766068989}" type="datetime1">
              <a:rPr lang="es-MX" smtClean="0"/>
              <a:pPr/>
              <a:t>11/10/2019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6A0E3-6B3A-4198-BCD6-0CB28E380226}"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es/url?sa=i&amp;rct=j&amp;q=preparatoria+baden+powell&amp;source=images&amp;cd=&amp;cad=rja&amp;docid=e7GZ8sJICEApSM&amp;tbnid=eLx1FK6CtVIXeM:&amp;ved=0CAUQjRw&amp;url=http://badenpowell.edu.mx/prepabaden/prepaBaden.html&amp;ei=rgL4UbDjCJDm8wTkz4CoAg&amp;bvm=bv.49967636,d.aWc&amp;psig=AFQjCNFxg7eszObkhMnKY5qlioCUf1Jbqw&amp;ust=137529450758036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es/url?sa=i&amp;rct=j&amp;q=preparatoria+baden+powell&amp;source=images&amp;cd=&amp;cad=rja&amp;docid=e7GZ8sJICEApSM&amp;tbnid=eLx1FK6CtVIXeM:&amp;ved=0CAUQjRw&amp;url=http://badenpowell.edu.mx/prepabaden/prepaBaden.html&amp;ei=rgL4UbDjCJDm8wTkz4CoAg&amp;bvm=bv.49967636,d.aWc&amp;psig=AFQjCNFxg7eszObkhMnKY5qlioCUf1Jbqw&amp;ust=137529450758036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es/url?sa=i&amp;rct=j&amp;q=preparatoria+baden+powell&amp;source=images&amp;cd=&amp;cad=rja&amp;docid=e7GZ8sJICEApSM&amp;tbnid=eLx1FK6CtVIXeM:&amp;ved=0CAUQjRw&amp;url=http://badenpowell.edu.mx/prepabaden/prepaBaden.html&amp;ei=rgL4UbDjCJDm8wTkz4CoAg&amp;bvm=bv.49967636,d.aWc&amp;psig=AFQjCNFxg7eszObkhMnKY5qlioCUf1Jbqw&amp;ust=137529450758036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es/url?sa=i&amp;rct=j&amp;q=preparatoria+baden+powell&amp;source=images&amp;cd=&amp;cad=rja&amp;docid=e7GZ8sJICEApSM&amp;tbnid=eLx1FK6CtVIXeM:&amp;ved=0CAUQjRw&amp;url=http://badenpowell.edu.mx/prepabaden/prepaBaden.html&amp;ei=rgL4UbDjCJDm8wTkz4CoAg&amp;bvm=bv.49967636,d.aWc&amp;psig=AFQjCNFxg7eszObkhMnKY5qlioCUf1Jbqw&amp;ust=1375294507580364"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es/url?sa=i&amp;rct=j&amp;q=preparatoria+baden+powell&amp;source=images&amp;cd=&amp;cad=rja&amp;docid=e7GZ8sJICEApSM&amp;tbnid=eLx1FK6CtVIXeM:&amp;ved=0CAUQjRw&amp;url=http://badenpowell.edu.mx/prepabaden/prepaBaden.html&amp;ei=rgL4UbDjCJDm8wTkz4CoAg&amp;bvm=bv.49967636,d.aWc&amp;psig=AFQjCNFxg7eszObkhMnKY5qlioCUf1Jbqw&amp;ust=1375294507580364"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www.google.es/url?sa=i&amp;rct=j&amp;q=preparatoria+baden+powell&amp;source=images&amp;cd=&amp;cad=rja&amp;docid=e7GZ8sJICEApSM&amp;tbnid=eLx1FK6CtVIXeM:&amp;ved=0CAUQjRw&amp;url=http://badenpowell.edu.mx/prepabaden/prepaBaden.html&amp;ei=rgL4UbDjCJDm8wTkz4CoAg&amp;bvm=bv.49967636,d.aWc&amp;psig=AFQjCNFxg7eszObkhMnKY5qlioCUf1Jbqw&amp;ust=1375294507580364"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www.google.es/url?sa=i&amp;rct=j&amp;q=preparatoria+baden+powell&amp;source=images&amp;cd=&amp;cad=rja&amp;docid=e7GZ8sJICEApSM&amp;tbnid=eLx1FK6CtVIXeM:&amp;ved=0CAUQjRw&amp;url=http://badenpowell.edu.mx/prepabaden/prepaBaden.html&amp;ei=rgL4UbDjCJDm8wTkz4CoAg&amp;bvm=bv.49967636,d.aWc&amp;psig=AFQjCNFxg7eszObkhMnKY5qlioCUf1Jbqw&amp;ust=1375294507580364"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rot="5400000">
            <a:off x="3658125" y="-305272"/>
            <a:ext cx="1839812" cy="9144001"/>
          </a:xfrm>
          <a:prstGeom prst="rect">
            <a:avLst/>
          </a:prstGeom>
          <a:solidFill>
            <a:srgbClr val="00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3 Título"/>
          <p:cNvSpPr>
            <a:spLocks noGrp="1"/>
          </p:cNvSpPr>
          <p:nvPr>
            <p:ph type="ctrTitle"/>
          </p:nvPr>
        </p:nvSpPr>
        <p:spPr>
          <a:xfrm>
            <a:off x="720272" y="3501008"/>
            <a:ext cx="7702623" cy="1512168"/>
          </a:xfrm>
        </p:spPr>
        <p:txBody>
          <a:bodyPr>
            <a:normAutofit fontScale="90000"/>
          </a:bodyPr>
          <a:lstStyle/>
          <a:p>
            <a:r>
              <a:rPr lang="es-MX" b="1" dirty="0">
                <a:effectLst>
                  <a:outerShdw blurRad="38100" dist="38100" dir="2700000" algn="tl">
                    <a:srgbClr val="000000">
                      <a:alpha val="43137"/>
                    </a:srgbClr>
                  </a:outerShdw>
                </a:effectLst>
              </a:rPr>
              <a:t>   </a:t>
            </a:r>
            <a:br>
              <a:rPr lang="es-MX" b="1" dirty="0">
                <a:effectLst>
                  <a:outerShdw blurRad="38100" dist="38100" dir="2700000" algn="tl">
                    <a:srgbClr val="000000">
                      <a:alpha val="43137"/>
                    </a:srgbClr>
                  </a:outerShdw>
                </a:effectLst>
              </a:rPr>
            </a:br>
            <a:r>
              <a:rPr lang="es-MX" b="1" dirty="0">
                <a:effectLst>
                  <a:outerShdw blurRad="38100" dist="38100" dir="2700000" algn="tl">
                    <a:srgbClr val="000000">
                      <a:alpha val="43137"/>
                    </a:srgbClr>
                  </a:outerShdw>
                </a:effectLst>
              </a:rPr>
              <a:t>    </a:t>
            </a:r>
            <a:r>
              <a:rPr lang="es-MX" b="1" dirty="0">
                <a:solidFill>
                  <a:schemeClr val="bg1"/>
                </a:solidFill>
                <a:effectLst>
                  <a:outerShdw blurRad="38100" dist="38100" dir="2700000" algn="tl">
                    <a:srgbClr val="000000">
                      <a:alpha val="43137"/>
                    </a:srgbClr>
                  </a:outerShdw>
                </a:effectLst>
              </a:rPr>
              <a:t>PREPARATORIA</a:t>
            </a:r>
            <a:br>
              <a:rPr lang="es-MX" b="1" dirty="0">
                <a:solidFill>
                  <a:schemeClr val="bg1"/>
                </a:solidFill>
                <a:effectLst>
                  <a:outerShdw blurRad="38100" dist="38100" dir="2700000" algn="tl">
                    <a:srgbClr val="000000">
                      <a:alpha val="43137"/>
                    </a:srgbClr>
                  </a:outerShdw>
                </a:effectLst>
              </a:rPr>
            </a:br>
            <a:r>
              <a:rPr lang="es-MX" b="1" dirty="0">
                <a:solidFill>
                  <a:schemeClr val="bg1"/>
                </a:solidFill>
                <a:effectLst>
                  <a:outerShdw blurRad="38100" dist="38100" dir="2700000" algn="tl">
                    <a:srgbClr val="000000">
                      <a:alpha val="43137"/>
                    </a:srgbClr>
                  </a:outerShdw>
                </a:effectLst>
              </a:rPr>
              <a:t>     BADEN POWELL</a:t>
            </a:r>
            <a:br>
              <a:rPr lang="es-MX" b="1" dirty="0">
                <a:solidFill>
                  <a:schemeClr val="bg1"/>
                </a:solidFill>
                <a:effectLst>
                  <a:outerShdw blurRad="38100" dist="38100" dir="2700000" algn="tl">
                    <a:srgbClr val="000000">
                      <a:alpha val="43137"/>
                    </a:srgbClr>
                  </a:outerShdw>
                </a:effectLst>
              </a:rPr>
            </a:br>
            <a:r>
              <a:rPr lang="es-MX" b="1" dirty="0">
                <a:solidFill>
                  <a:schemeClr val="bg1"/>
                </a:solidFill>
                <a:effectLst>
                  <a:outerShdw blurRad="38100" dist="38100" dir="2700000" algn="tl">
                    <a:srgbClr val="000000">
                      <a:alpha val="43137"/>
                    </a:srgbClr>
                  </a:outerShdw>
                </a:effectLst>
              </a:rPr>
              <a:t>EQUIPO </a:t>
            </a:r>
            <a:r>
              <a:rPr lang="es-MX" b="1" dirty="0" smtClean="0">
                <a:solidFill>
                  <a:schemeClr val="bg1"/>
                </a:solidFill>
                <a:effectLst>
                  <a:outerShdw blurRad="38100" dist="38100" dir="2700000" algn="tl">
                    <a:srgbClr val="000000">
                      <a:alpha val="43137"/>
                    </a:srgbClr>
                  </a:outerShdw>
                </a:effectLst>
              </a:rPr>
              <a:t>7</a:t>
            </a:r>
            <a:br>
              <a:rPr lang="es-MX" b="1" dirty="0" smtClean="0">
                <a:solidFill>
                  <a:schemeClr val="bg1"/>
                </a:solidFill>
                <a:effectLst>
                  <a:outerShdw blurRad="38100" dist="38100" dir="2700000" algn="tl">
                    <a:srgbClr val="000000">
                      <a:alpha val="43137"/>
                    </a:srgbClr>
                  </a:outerShdw>
                </a:effectLst>
              </a:rPr>
            </a:br>
            <a:r>
              <a:rPr lang="es-MX" b="1" dirty="0" smtClean="0">
                <a:solidFill>
                  <a:schemeClr val="bg1"/>
                </a:solidFill>
                <a:effectLst>
                  <a:outerShdw blurRad="38100" dist="38100" dir="2700000" algn="tl">
                    <a:srgbClr val="000000">
                      <a:alpha val="43137"/>
                    </a:srgbClr>
                  </a:outerShdw>
                </a:effectLst>
              </a:rPr>
              <a:t>6to Preparatoria</a:t>
            </a:r>
            <a:br>
              <a:rPr lang="es-MX" b="1" dirty="0" smtClean="0">
                <a:solidFill>
                  <a:schemeClr val="bg1"/>
                </a:solidFill>
                <a:effectLst>
                  <a:outerShdw blurRad="38100" dist="38100" dir="2700000" algn="tl">
                    <a:srgbClr val="000000">
                      <a:alpha val="43137"/>
                    </a:srgbClr>
                  </a:outerShdw>
                </a:effectLst>
              </a:rPr>
            </a:br>
            <a:r>
              <a:rPr lang="es-MX" b="1" dirty="0">
                <a:solidFill>
                  <a:schemeClr val="bg1"/>
                </a:solidFill>
                <a:effectLst>
                  <a:outerShdw blurRad="38100" dist="38100" dir="2700000" algn="tl">
                    <a:srgbClr val="000000">
                      <a:alpha val="43137"/>
                    </a:srgbClr>
                  </a:outerShdw>
                </a:effectLst>
              </a:rPr>
              <a:t/>
            </a:r>
            <a:br>
              <a:rPr lang="es-MX" b="1" dirty="0">
                <a:solidFill>
                  <a:schemeClr val="bg1"/>
                </a:solidFill>
                <a:effectLst>
                  <a:outerShdw blurRad="38100" dist="38100" dir="2700000" algn="tl">
                    <a:srgbClr val="000000">
                      <a:alpha val="43137"/>
                    </a:srgbClr>
                  </a:outerShdw>
                </a:effectLst>
              </a:rPr>
            </a:br>
            <a:endParaRPr lang="es-MX" b="1" dirty="0">
              <a:solidFill>
                <a:schemeClr val="bg1"/>
              </a:solidFill>
              <a:effectLst>
                <a:outerShdw blurRad="38100" dist="38100" dir="2700000" algn="tl">
                  <a:srgbClr val="000000">
                    <a:alpha val="43137"/>
                  </a:srgbClr>
                </a:outerShdw>
              </a:effectLst>
            </a:endParaRPr>
          </a:p>
        </p:txBody>
      </p:sp>
      <p:sp>
        <p:nvSpPr>
          <p:cNvPr id="2" name="1 Rectángulo"/>
          <p:cNvSpPr/>
          <p:nvPr/>
        </p:nvSpPr>
        <p:spPr>
          <a:xfrm>
            <a:off x="179512" y="188640"/>
            <a:ext cx="8964488"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3" name="Picture 2" descr="http://badenpowell.edu.mx/prepabaden/img/logo.png">
            <a:hlinkClick r:id="rId2"/>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707904" y="944724"/>
            <a:ext cx="1566413" cy="1788323"/>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número de diapositiva 4"/>
          <p:cNvSpPr>
            <a:spLocks noGrp="1"/>
          </p:cNvSpPr>
          <p:nvPr>
            <p:ph type="sldNum" sz="quarter" idx="12"/>
          </p:nvPr>
        </p:nvSpPr>
        <p:spPr/>
        <p:txBody>
          <a:bodyPr/>
          <a:lstStyle/>
          <a:p>
            <a:fld id="{5536A0E3-6B3A-4198-BCD6-0CB28E380226}" type="slidenum">
              <a:rPr lang="es-MX" smtClean="0"/>
              <a:pPr/>
              <a:t>1</a:t>
            </a:fld>
            <a:endParaRPr lang="es-MX"/>
          </a:p>
        </p:txBody>
      </p:sp>
    </p:spTree>
    <p:extLst>
      <p:ext uri="{BB962C8B-B14F-4D97-AF65-F5344CB8AC3E}">
        <p14:creationId xmlns:p14="http://schemas.microsoft.com/office/powerpoint/2010/main" val="1386499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rot="5400000">
            <a:off x="4871600" y="-2750485"/>
            <a:ext cx="620688" cy="7308304"/>
          </a:xfrm>
          <a:prstGeom prst="rect">
            <a:avLst/>
          </a:prstGeom>
          <a:solidFill>
            <a:srgbClr val="00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s-MX" sz="4800" b="1" dirty="0"/>
          </a:p>
        </p:txBody>
      </p:sp>
      <p:pic>
        <p:nvPicPr>
          <p:cNvPr id="6" name="Picture 2" descr="http://badenpowell.edu.mx/prepabaden/img/logo.png">
            <a:hlinkClick r:id="rId3"/>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3528" y="232631"/>
            <a:ext cx="883017" cy="1008112"/>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p:cNvSpPr txBox="1"/>
          <p:nvPr/>
        </p:nvSpPr>
        <p:spPr>
          <a:xfrm>
            <a:off x="4678998" y="5301208"/>
            <a:ext cx="4165692"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s-ES" dirty="0" smtClean="0"/>
              <a:t>Mercedes Eugenia Guerrero Ruiz   </a:t>
            </a:r>
            <a:r>
              <a:rPr lang="es-ES" dirty="0">
                <a:solidFill>
                  <a:srgbClr val="FF0000"/>
                </a:solidFill>
              </a:rPr>
              <a:t>Biología</a:t>
            </a:r>
          </a:p>
          <a:p>
            <a:r>
              <a:rPr lang="es-ES" dirty="0"/>
              <a:t>Karina </a:t>
            </a:r>
            <a:r>
              <a:rPr lang="es-ES" dirty="0" smtClean="0"/>
              <a:t>Lizbeth </a:t>
            </a:r>
            <a:r>
              <a:rPr lang="es-ES" dirty="0"/>
              <a:t>Díaz Flores      </a:t>
            </a:r>
            <a:r>
              <a:rPr lang="es-ES" dirty="0">
                <a:solidFill>
                  <a:srgbClr val="FF0000"/>
                </a:solidFill>
              </a:rPr>
              <a:t>Psicología</a:t>
            </a:r>
          </a:p>
          <a:p>
            <a:r>
              <a:rPr lang="es-ES" dirty="0"/>
              <a:t>Gloria Angélica Reyes de la Rosa </a:t>
            </a:r>
            <a:r>
              <a:rPr lang="es-ES" dirty="0">
                <a:solidFill>
                  <a:srgbClr val="FF0000"/>
                </a:solidFill>
              </a:rPr>
              <a:t>Inglés</a:t>
            </a:r>
            <a:endParaRPr lang="es-ES" dirty="0"/>
          </a:p>
        </p:txBody>
      </p:sp>
      <p:sp>
        <p:nvSpPr>
          <p:cNvPr id="3" name="Marcador de número de diapositiva 2"/>
          <p:cNvSpPr>
            <a:spLocks noGrp="1"/>
          </p:cNvSpPr>
          <p:nvPr>
            <p:ph type="sldNum" sz="quarter" idx="12"/>
          </p:nvPr>
        </p:nvSpPr>
        <p:spPr/>
        <p:txBody>
          <a:bodyPr/>
          <a:lstStyle/>
          <a:p>
            <a:fld id="{5536A0E3-6B3A-4198-BCD6-0CB28E380226}" type="slidenum">
              <a:rPr lang="es-MX" smtClean="0"/>
              <a:pPr/>
              <a:t>2</a:t>
            </a:fld>
            <a:endParaRPr lang="es-MX"/>
          </a:p>
        </p:txBody>
      </p:sp>
      <p:pic>
        <p:nvPicPr>
          <p:cNvPr id="4" name="Imagen 3"/>
          <p:cNvPicPr>
            <a:picLocks noChangeAspect="1"/>
          </p:cNvPicPr>
          <p:nvPr/>
        </p:nvPicPr>
        <p:blipFill>
          <a:blip r:embed="rId5"/>
          <a:stretch>
            <a:fillRect/>
          </a:stretch>
        </p:blipFill>
        <p:spPr>
          <a:xfrm>
            <a:off x="1514828" y="2763032"/>
            <a:ext cx="7143427" cy="981483"/>
          </a:xfrm>
          <a:prstGeom prst="rect">
            <a:avLst/>
          </a:prstGeom>
        </p:spPr>
      </p:pic>
    </p:spTree>
    <p:extLst>
      <p:ext uri="{BB962C8B-B14F-4D97-AF65-F5344CB8AC3E}">
        <p14:creationId xmlns:p14="http://schemas.microsoft.com/office/powerpoint/2010/main" val="57996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rot="5400000">
            <a:off x="4891472" y="-2590267"/>
            <a:ext cx="620688" cy="7308304"/>
          </a:xfrm>
          <a:prstGeom prst="rect">
            <a:avLst/>
          </a:prstGeom>
          <a:solidFill>
            <a:srgbClr val="00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es-MX" b="1" dirty="0"/>
              <a:t>  </a:t>
            </a:r>
            <a:r>
              <a:rPr lang="es-MX" b="1" dirty="0" smtClean="0"/>
              <a:t>Ciclo escolar y duración</a:t>
            </a:r>
          </a:p>
        </p:txBody>
      </p:sp>
      <p:pic>
        <p:nvPicPr>
          <p:cNvPr id="6" name="Picture 2" descr="http://badenpowell.edu.mx/prepabaden/img/logo.png">
            <a:hlinkClick r:id="rId3"/>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3528" y="232631"/>
            <a:ext cx="883017" cy="100811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número de diapositiva 2"/>
          <p:cNvSpPr>
            <a:spLocks noGrp="1"/>
          </p:cNvSpPr>
          <p:nvPr>
            <p:ph type="sldNum" sz="quarter" idx="12"/>
          </p:nvPr>
        </p:nvSpPr>
        <p:spPr/>
        <p:txBody>
          <a:bodyPr/>
          <a:lstStyle/>
          <a:p>
            <a:fld id="{5536A0E3-6B3A-4198-BCD6-0CB28E380226}" type="slidenum">
              <a:rPr lang="es-MX" smtClean="0"/>
              <a:pPr/>
              <a:t>3</a:t>
            </a:fld>
            <a:endParaRPr lang="es-MX"/>
          </a:p>
        </p:txBody>
      </p:sp>
      <p:sp>
        <p:nvSpPr>
          <p:cNvPr id="2" name="CuadroTexto 1"/>
          <p:cNvSpPr txBox="1"/>
          <p:nvPr/>
        </p:nvSpPr>
        <p:spPr>
          <a:xfrm>
            <a:off x="2405576" y="3429000"/>
            <a:ext cx="5478792" cy="923330"/>
          </a:xfrm>
          <a:prstGeom prst="rect">
            <a:avLst/>
          </a:prstGeom>
          <a:noFill/>
        </p:spPr>
        <p:txBody>
          <a:bodyPr wrap="square" rtlCol="0">
            <a:spAutoFit/>
          </a:bodyPr>
          <a:lstStyle/>
          <a:p>
            <a:r>
              <a:rPr lang="es-MX" dirty="0" smtClean="0"/>
              <a:t>Ciclo Escolar: 2019-2020</a:t>
            </a:r>
          </a:p>
          <a:p>
            <a:endParaRPr lang="es-MX" dirty="0"/>
          </a:p>
          <a:p>
            <a:r>
              <a:rPr lang="es-MX" dirty="0" smtClean="0"/>
              <a:t>Duración: Enero-Marzo 2020</a:t>
            </a:r>
            <a:endParaRPr lang="en-US" dirty="0"/>
          </a:p>
        </p:txBody>
      </p:sp>
    </p:spTree>
    <p:extLst>
      <p:ext uri="{BB962C8B-B14F-4D97-AF65-F5344CB8AC3E}">
        <p14:creationId xmlns:p14="http://schemas.microsoft.com/office/powerpoint/2010/main" val="308500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rot="5400000">
            <a:off x="4871600" y="-2750485"/>
            <a:ext cx="620688" cy="7308304"/>
          </a:xfrm>
          <a:prstGeom prst="rect">
            <a:avLst/>
          </a:prstGeom>
          <a:solidFill>
            <a:srgbClr val="00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b="1" dirty="0" smtClean="0"/>
              <a:t>Nombre del P:V:E./Proyecto Conexiones Etapa 1</a:t>
            </a:r>
            <a:endParaRPr lang="es-MX" b="1" dirty="0"/>
          </a:p>
        </p:txBody>
      </p:sp>
      <p:pic>
        <p:nvPicPr>
          <p:cNvPr id="6" name="Picture 2" descr="http://badenpowell.edu.mx/prepabaden/img/logo.png">
            <a:hlinkClick r:id="rId3"/>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3528" y="232631"/>
            <a:ext cx="883017" cy="100811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número de diapositiva 2"/>
          <p:cNvSpPr>
            <a:spLocks noGrp="1"/>
          </p:cNvSpPr>
          <p:nvPr>
            <p:ph type="sldNum" sz="quarter" idx="12"/>
          </p:nvPr>
        </p:nvSpPr>
        <p:spPr/>
        <p:txBody>
          <a:bodyPr/>
          <a:lstStyle/>
          <a:p>
            <a:fld id="{5536A0E3-6B3A-4198-BCD6-0CB28E380226}" type="slidenum">
              <a:rPr lang="es-MX" smtClean="0"/>
              <a:pPr/>
              <a:t>4</a:t>
            </a:fld>
            <a:endParaRPr lang="es-MX"/>
          </a:p>
        </p:txBody>
      </p:sp>
      <p:sp>
        <p:nvSpPr>
          <p:cNvPr id="8" name="CuadroTexto 7"/>
          <p:cNvSpPr txBox="1"/>
          <p:nvPr/>
        </p:nvSpPr>
        <p:spPr>
          <a:xfrm>
            <a:off x="2411760" y="2492896"/>
            <a:ext cx="4608512" cy="1631216"/>
          </a:xfrm>
          <a:prstGeom prst="rect">
            <a:avLst/>
          </a:prstGeom>
          <a:noFill/>
        </p:spPr>
        <p:txBody>
          <a:bodyPr wrap="square" rtlCol="0">
            <a:spAutoFit/>
          </a:bodyPr>
          <a:lstStyle/>
          <a:p>
            <a:pPr algn="ctr"/>
            <a:r>
              <a:rPr lang="es-MX" sz="2000" dirty="0" smtClean="0"/>
              <a:t>COMO AFECTA LA FALTA DE SUEÑO LAS EMOCIONES</a:t>
            </a:r>
          </a:p>
          <a:p>
            <a:pPr algn="ctr"/>
            <a:r>
              <a:rPr lang="es-MX" sz="2000" dirty="0" smtClean="0"/>
              <a:t>HOW SLEEP DEPRIVATION AFFECTS EMOTIONS</a:t>
            </a:r>
          </a:p>
          <a:p>
            <a:pPr algn="ctr"/>
            <a:endParaRPr lang="en-US" sz="2000" dirty="0"/>
          </a:p>
        </p:txBody>
      </p:sp>
    </p:spTree>
    <p:extLst>
      <p:ext uri="{BB962C8B-B14F-4D97-AF65-F5344CB8AC3E}">
        <p14:creationId xmlns:p14="http://schemas.microsoft.com/office/powerpoint/2010/main" val="3943213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rot="5400000">
            <a:off x="4871600" y="-2750485"/>
            <a:ext cx="620688" cy="7308304"/>
          </a:xfrm>
          <a:prstGeom prst="rect">
            <a:avLst/>
          </a:prstGeom>
          <a:solidFill>
            <a:srgbClr val="00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es-MX" b="1" dirty="0" smtClean="0"/>
              <a:t>Introducción o justificación :</a:t>
            </a:r>
            <a:endParaRPr lang="es-MX" b="1" dirty="0"/>
          </a:p>
        </p:txBody>
      </p:sp>
      <p:pic>
        <p:nvPicPr>
          <p:cNvPr id="6" name="Picture 2" descr="http://badenpowell.edu.mx/prepabaden/img/logo.png">
            <a:hlinkClick r:id="rId3"/>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3528" y="232631"/>
            <a:ext cx="883017" cy="100811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número de diapositiva 2"/>
          <p:cNvSpPr>
            <a:spLocks noGrp="1"/>
          </p:cNvSpPr>
          <p:nvPr>
            <p:ph type="sldNum" sz="quarter" idx="12"/>
          </p:nvPr>
        </p:nvSpPr>
        <p:spPr/>
        <p:txBody>
          <a:bodyPr/>
          <a:lstStyle/>
          <a:p>
            <a:fld id="{5536A0E3-6B3A-4198-BCD6-0CB28E380226}" type="slidenum">
              <a:rPr lang="es-MX" smtClean="0"/>
              <a:pPr/>
              <a:t>5</a:t>
            </a:fld>
            <a:endParaRPr lang="es-MX"/>
          </a:p>
        </p:txBody>
      </p:sp>
      <p:sp>
        <p:nvSpPr>
          <p:cNvPr id="7" name="CuadroTexto 6"/>
          <p:cNvSpPr txBox="1"/>
          <p:nvPr/>
        </p:nvSpPr>
        <p:spPr>
          <a:xfrm>
            <a:off x="1043608" y="3140968"/>
            <a:ext cx="6840760" cy="1477328"/>
          </a:xfrm>
          <a:prstGeom prst="rect">
            <a:avLst/>
          </a:prstGeom>
          <a:noFill/>
        </p:spPr>
        <p:txBody>
          <a:bodyPr wrap="square" rtlCol="0">
            <a:spAutoFit/>
          </a:bodyPr>
          <a:lstStyle/>
          <a:p>
            <a:pPr algn="just"/>
            <a:r>
              <a:rPr lang="es-MX" dirty="0" smtClean="0"/>
              <a:t>Se hace conciencia en los alumnos de los efectos negativos de no tener un ciclo de sueño normal. Su vida diaria, emocional, decisiones, desempeño son afectados y actualmente se ha convertido en un problema entre los jóvenes, ya que tienen una gran cantidad de distractores.</a:t>
            </a:r>
            <a:endParaRPr lang="en-US" dirty="0"/>
          </a:p>
        </p:txBody>
      </p:sp>
    </p:spTree>
    <p:extLst>
      <p:ext uri="{BB962C8B-B14F-4D97-AF65-F5344CB8AC3E}">
        <p14:creationId xmlns:p14="http://schemas.microsoft.com/office/powerpoint/2010/main" val="1755089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rot="5400000">
            <a:off x="4871600" y="-2750485"/>
            <a:ext cx="620688" cy="7308304"/>
          </a:xfrm>
          <a:prstGeom prst="rect">
            <a:avLst/>
          </a:prstGeom>
          <a:solidFill>
            <a:srgbClr val="00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b="1" dirty="0" smtClean="0"/>
              <a:t>OBJETIVO GENARAL DEL PROYECTO</a:t>
            </a:r>
            <a:r>
              <a:rPr lang="es-MX" b="1" dirty="0"/>
              <a:t>:</a:t>
            </a:r>
          </a:p>
        </p:txBody>
      </p:sp>
      <p:pic>
        <p:nvPicPr>
          <p:cNvPr id="6" name="Picture 2" descr="http://badenpowell.edu.mx/prepabaden/img/logo.png">
            <a:hlinkClick r:id="rId3"/>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3528" y="232631"/>
            <a:ext cx="883017" cy="100811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número de diapositiva 2"/>
          <p:cNvSpPr>
            <a:spLocks noGrp="1"/>
          </p:cNvSpPr>
          <p:nvPr>
            <p:ph type="sldNum" sz="quarter" idx="12"/>
          </p:nvPr>
        </p:nvSpPr>
        <p:spPr/>
        <p:txBody>
          <a:bodyPr/>
          <a:lstStyle/>
          <a:p>
            <a:fld id="{5536A0E3-6B3A-4198-BCD6-0CB28E380226}" type="slidenum">
              <a:rPr lang="es-MX" smtClean="0"/>
              <a:pPr/>
              <a:t>6</a:t>
            </a:fld>
            <a:endParaRPr lang="es-MX"/>
          </a:p>
        </p:txBody>
      </p:sp>
      <p:sp>
        <p:nvSpPr>
          <p:cNvPr id="2" name="CuadroTexto 1"/>
          <p:cNvSpPr txBox="1"/>
          <p:nvPr/>
        </p:nvSpPr>
        <p:spPr>
          <a:xfrm>
            <a:off x="1076121" y="2204864"/>
            <a:ext cx="7632848" cy="2031325"/>
          </a:xfrm>
          <a:prstGeom prst="rect">
            <a:avLst/>
          </a:prstGeom>
          <a:noFill/>
        </p:spPr>
        <p:txBody>
          <a:bodyPr wrap="square" rtlCol="0">
            <a:spAutoFit/>
          </a:bodyPr>
          <a:lstStyle/>
          <a:p>
            <a:r>
              <a:rPr lang="es-MX" dirty="0" smtClean="0"/>
              <a:t>Se hará conciencia en los alumnos de las consecuencias de no tener ciclos de sueño normales, haciéndolos consientes de los daños biológicos como psicológicos en su cuerpo, mente, así como su desempeño diario; lo que a su vez impacta también, las afectaciones en emociones y decisiones.</a:t>
            </a:r>
          </a:p>
          <a:p>
            <a:endParaRPr lang="es-MX" dirty="0" smtClean="0"/>
          </a:p>
          <a:p>
            <a:r>
              <a:rPr lang="es-MX" dirty="0" smtClean="0"/>
              <a:t>Mediante el correcto uso de condicionales; expresando una condición con una consecuencia de un tema actual y de interés para ellos.</a:t>
            </a:r>
            <a:endParaRPr lang="en-US" dirty="0"/>
          </a:p>
        </p:txBody>
      </p:sp>
    </p:spTree>
    <p:extLst>
      <p:ext uri="{BB962C8B-B14F-4D97-AF65-F5344CB8AC3E}">
        <p14:creationId xmlns:p14="http://schemas.microsoft.com/office/powerpoint/2010/main" val="3456557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p:cNvSpPr/>
          <p:nvPr/>
        </p:nvSpPr>
        <p:spPr>
          <a:xfrm rot="5400000">
            <a:off x="4871600" y="-2750485"/>
            <a:ext cx="620688" cy="7308304"/>
          </a:xfrm>
          <a:prstGeom prst="rect">
            <a:avLst/>
          </a:prstGeom>
          <a:solidFill>
            <a:srgbClr val="00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MX" b="1" dirty="0" smtClean="0"/>
              <a:t>Objetivo y propósitos a alcanzar de cada asignatura involucrada:</a:t>
            </a:r>
            <a:endParaRPr lang="es-MX" b="1" dirty="0"/>
          </a:p>
        </p:txBody>
      </p:sp>
      <p:pic>
        <p:nvPicPr>
          <p:cNvPr id="6" name="Picture 2" descr="http://badenpowell.edu.mx/prepabaden/img/logo.png">
            <a:hlinkClick r:id="rId3"/>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3528" y="232631"/>
            <a:ext cx="883017" cy="1008112"/>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número de diapositiva 2"/>
          <p:cNvSpPr>
            <a:spLocks noGrp="1"/>
          </p:cNvSpPr>
          <p:nvPr>
            <p:ph type="sldNum" sz="quarter" idx="12"/>
          </p:nvPr>
        </p:nvSpPr>
        <p:spPr/>
        <p:txBody>
          <a:bodyPr/>
          <a:lstStyle/>
          <a:p>
            <a:fld id="{5536A0E3-6B3A-4198-BCD6-0CB28E380226}" type="slidenum">
              <a:rPr lang="es-MX" smtClean="0"/>
              <a:pPr/>
              <a:t>7</a:t>
            </a:fld>
            <a:endParaRPr lang="es-MX"/>
          </a:p>
        </p:txBody>
      </p:sp>
      <p:sp>
        <p:nvSpPr>
          <p:cNvPr id="4" name="CuadroTexto 3"/>
          <p:cNvSpPr txBox="1"/>
          <p:nvPr/>
        </p:nvSpPr>
        <p:spPr>
          <a:xfrm>
            <a:off x="1198228" y="2060848"/>
            <a:ext cx="7128792" cy="3416320"/>
          </a:xfrm>
          <a:prstGeom prst="rect">
            <a:avLst/>
          </a:prstGeom>
          <a:noFill/>
        </p:spPr>
        <p:txBody>
          <a:bodyPr wrap="square" rtlCol="0">
            <a:spAutoFit/>
          </a:bodyPr>
          <a:lstStyle/>
          <a:p>
            <a:r>
              <a:rPr lang="es-MX" dirty="0" smtClean="0"/>
              <a:t>En la asignatura de biología se valorarán los procesos fisiológicos de protección que se presentan en los organismos.</a:t>
            </a:r>
          </a:p>
          <a:p>
            <a:endParaRPr lang="es-MX" dirty="0" smtClean="0"/>
          </a:p>
          <a:p>
            <a:r>
              <a:rPr lang="es-MX" dirty="0" smtClean="0"/>
              <a:t>En la asignatura de psicología el estudiante conocerá los aspectos neurofisiológicos básicos que inciden en los procesos mentales y la conducta, mediante el estudio de las estructuras que son el sustrato neurofisiológico de la conducta, desde un enfoque integrador.</a:t>
            </a:r>
          </a:p>
          <a:p>
            <a:endParaRPr lang="es-MX" dirty="0" smtClean="0"/>
          </a:p>
          <a:p>
            <a:r>
              <a:rPr lang="es-MX" dirty="0" smtClean="0"/>
              <a:t>En la asignatura de inglés utilizarán los condicionales para saber  la consecuencia que se tendrá al no seguir el ciclo de sueño, utilizarán vocabulario relacionado con el tema y diferentes condicionales, así como palabras sustitutas de IF para formar las oraciones.</a:t>
            </a:r>
            <a:endParaRPr lang="en-US" dirty="0"/>
          </a:p>
        </p:txBody>
      </p:sp>
    </p:spTree>
    <p:extLst>
      <p:ext uri="{BB962C8B-B14F-4D97-AF65-F5344CB8AC3E}">
        <p14:creationId xmlns:p14="http://schemas.microsoft.com/office/powerpoint/2010/main" val="2893127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TILLA OFICIAL BADEN POWE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PLANTILLA OFICIAL BADEN POWELL.potx</Template>
  <TotalTime>4193</TotalTime>
  <Words>321</Words>
  <Application>Microsoft Office PowerPoint</Application>
  <PresentationFormat>Presentación en pantalla (4:3)</PresentationFormat>
  <Paragraphs>42</Paragraphs>
  <Slides>7</Slides>
  <Notes>6</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Calibri</vt:lpstr>
      <vt:lpstr>PLANTILLA OFICIAL BADEN POWELL</vt:lpstr>
      <vt:lpstr>        PREPARATORIA      BADEN POWELL EQUIPO 7 6to Preparatoria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Alice</dc:creator>
  <cp:lastModifiedBy>SILVIA ALVAREZ</cp:lastModifiedBy>
  <cp:revision>184</cp:revision>
  <dcterms:created xsi:type="dcterms:W3CDTF">2011-11-15T20:36:29Z</dcterms:created>
  <dcterms:modified xsi:type="dcterms:W3CDTF">2019-10-11T20:42:46Z</dcterms:modified>
</cp:coreProperties>
</file>