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1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0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1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1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82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7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77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6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21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49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9F8E-C03E-4A8D-9287-9D5C598E93FD}" type="datetimeFigureOut">
              <a:rPr lang="es-MX" smtClean="0"/>
              <a:t>04/11/2017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C758-53B9-4617-90AD-24AB10D8B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058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COLEGIO HERMANN HESSE</a:t>
            </a:r>
            <a:br>
              <a:rPr lang="es-MX" dirty="0" smtClean="0"/>
            </a:br>
            <a:r>
              <a:rPr lang="es-MX" dirty="0" smtClean="0"/>
              <a:t>Profesores </a:t>
            </a:r>
            <a:r>
              <a:rPr lang="es-MX" dirty="0" smtClean="0"/>
              <a:t>integrantes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Fausto Matías Mondragón (Física)</a:t>
            </a:r>
          </a:p>
          <a:p>
            <a:r>
              <a:rPr lang="es-MX" dirty="0" smtClean="0"/>
              <a:t>Florida Rodríguez Guzmán (Geografía)</a:t>
            </a:r>
          </a:p>
          <a:p>
            <a:r>
              <a:rPr lang="es-MX" dirty="0" err="1" smtClean="0"/>
              <a:t>Anicely</a:t>
            </a:r>
            <a:r>
              <a:rPr lang="es-MX" dirty="0" smtClean="0"/>
              <a:t> De Lucio Valera (Danza)</a:t>
            </a:r>
          </a:p>
          <a:p>
            <a:r>
              <a:rPr lang="es-MX" dirty="0" smtClean="0"/>
              <a:t>Darío de Jesús Fernández González (Literatura)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451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5682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9" y="1600200"/>
            <a:ext cx="2541502" cy="4525963"/>
          </a:xfrm>
        </p:spPr>
      </p:pic>
    </p:spTree>
    <p:extLst>
      <p:ext uri="{BB962C8B-B14F-4D97-AF65-F5344CB8AC3E}">
        <p14:creationId xmlns:p14="http://schemas.microsoft.com/office/powerpoint/2010/main" val="423752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3245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</p:spTree>
    <p:extLst>
      <p:ext uri="{BB962C8B-B14F-4D97-AF65-F5344CB8AC3E}">
        <p14:creationId xmlns:p14="http://schemas.microsoft.com/office/powerpoint/2010/main" val="26916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</p:spTree>
    <p:extLst>
      <p:ext uri="{BB962C8B-B14F-4D97-AF65-F5344CB8AC3E}">
        <p14:creationId xmlns:p14="http://schemas.microsoft.com/office/powerpoint/2010/main" val="32026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9" y="1600200"/>
            <a:ext cx="2541502" cy="4525963"/>
          </a:xfrm>
        </p:spPr>
      </p:pic>
    </p:spTree>
    <p:extLst>
      <p:ext uri="{BB962C8B-B14F-4D97-AF65-F5344CB8AC3E}">
        <p14:creationId xmlns:p14="http://schemas.microsoft.com/office/powerpoint/2010/main" val="249496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</p:spTree>
    <p:extLst>
      <p:ext uri="{BB962C8B-B14F-4D97-AF65-F5344CB8AC3E}">
        <p14:creationId xmlns:p14="http://schemas.microsoft.com/office/powerpoint/2010/main" val="38250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</p:spTree>
    <p:extLst>
      <p:ext uri="{BB962C8B-B14F-4D97-AF65-F5344CB8AC3E}">
        <p14:creationId xmlns:p14="http://schemas.microsoft.com/office/powerpoint/2010/main" val="143406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3" y="1600200"/>
            <a:ext cx="8059934" cy="4525963"/>
          </a:xfrm>
        </p:spPr>
      </p:pic>
    </p:spTree>
    <p:extLst>
      <p:ext uri="{BB962C8B-B14F-4D97-AF65-F5344CB8AC3E}">
        <p14:creationId xmlns:p14="http://schemas.microsoft.com/office/powerpoint/2010/main" val="94494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Organizador gráfico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71831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Proyecto planeado para llevar a cabo en el ciclo escolar 2018-2019</a:t>
            </a:r>
          </a:p>
          <a:p>
            <a:r>
              <a:rPr lang="es-MX" dirty="0" smtClean="0"/>
              <a:t>Nombre del proyecto: </a:t>
            </a:r>
            <a:r>
              <a:rPr lang="es-MX" smtClean="0"/>
              <a:t>La energía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173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 generales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1" y="1600200"/>
            <a:ext cx="73354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7" y="1600200"/>
            <a:ext cx="82135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1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Fotografias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7794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7158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30058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5659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72468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Presentación en pantalla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COLEGIO HERMANN HESSE Profesores integrantes</vt:lpstr>
      <vt:lpstr>Presentación de PowerPoint</vt:lpstr>
      <vt:lpstr>Conclusiones generales</vt:lpstr>
      <vt:lpstr>Presentación de PowerPoint</vt:lpstr>
      <vt:lpstr>Fotografias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Organizador gráfico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Profesores integrantes</dc:title>
  <dc:creator>spa@chh.com</dc:creator>
  <cp:lastModifiedBy>spa@chh.com</cp:lastModifiedBy>
  <cp:revision>5</cp:revision>
  <dcterms:created xsi:type="dcterms:W3CDTF">2017-10-30T22:24:50Z</dcterms:created>
  <dcterms:modified xsi:type="dcterms:W3CDTF">2017-11-04T13:49:33Z</dcterms:modified>
</cp:coreProperties>
</file>