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>
        <p:scale>
          <a:sx n="125" d="100"/>
          <a:sy n="125" d="100"/>
        </p:scale>
        <p:origin x="90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B8AF-BE27-4192-B669-C9A7C4D3D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F0EF6-E218-4C05-B74D-93C9C90AC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B384D-575D-4E51-8A8F-4ADCAE15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45DC-EA36-4B43-B2DA-E3320621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80755-F68B-4914-848C-1BCA4B59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2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22CF-FDE8-4242-96F7-DEE84147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312E3-64AD-4CAA-8106-C15A02371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8D64B-C720-4608-A950-053B107D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5281C-CB74-4005-994C-F54A7786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9A98-5A98-42DA-8BC8-A51D04E0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6AF5C-023E-4E1B-B662-EAEF0EC9E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94505-F6F7-425D-9B4B-819402B77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9FED-0824-445F-A7F7-B7B7BA29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EA9F-F9A8-4C15-AF1C-DB40207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7E4C-2887-492B-8D4F-B6FCA2C6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610D-C6D2-4064-B115-CE6FB6A5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CCF5-2058-428B-B83D-14EE69081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DE7E-6B9C-4096-857E-7AFAD0F9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3CAC-8564-4B04-AE39-05FB0F0A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7C48D-6656-403B-88B7-AB409098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BAB6-1578-4FE9-BC01-728379DA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B4255-61A7-4E2A-A523-B45C7324B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C7666-BC5F-4446-BF86-664AE291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C1DD-2300-4778-A982-2BDB971F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4859-EF30-475F-9461-77A85D67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CDD1-7D2C-4F5C-B181-59BFDEC0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DE81-58A4-4B68-AE9B-1609774DE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49B51-725E-4CAC-8762-5BAE696B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F6F78-9755-4417-9CB3-0F2C0FC9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02AB-C913-4972-8CC8-F62E8AA4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E5495-FED9-4C96-9E0A-008A3D48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5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5995-B7DA-4AFD-88E4-DEC571FD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9B51F-DA5E-4C6E-809A-62309995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A0380-13B6-4C00-B289-2C4A32211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5088E-147F-47F7-AE64-99E709B67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A7D2C-A696-4C51-8C90-394A96665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55CFF-CCCF-4062-872B-4C5059BB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B1A76-C953-4727-9E2C-4E5E6F49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C214-6652-4B70-B36E-6918FBA0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5A77-DF6B-4AC8-96C6-9FBE9E84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F36BF-BC55-4F24-9CDE-37FE8123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8FD63-7E8C-479B-A868-07CF86C5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CC19-5C8C-4558-9006-B1CDB8C0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C260B-0B75-44EE-AD93-5C38B1A5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E3173-EBAF-4DBD-BF4B-E2B59381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88B39-ACB3-4DDD-A574-E2D6E074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4C26-3602-43D3-860B-91BEFD70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5D37-0E46-49A3-9072-1ADE655B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6AAFA-31F4-4978-8D76-721F33832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662EF-4475-495F-8764-161536F7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3F08E-A195-4BBD-B3BC-E3D57A69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21B96-1C79-4975-ACEF-DBAB7631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CBB9-FF2D-4DAD-9C2B-71A7ABE8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24FD9-7C1B-426F-A9ED-0968DB7A6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2B26D-9424-4CE6-B788-86CF37A10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8910A-1D2A-4CA7-8BA6-2296F161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E3BCA-A6B5-4EA7-B64B-E43861A8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898DF-D497-40F4-92C4-C32320F0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2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C17ED-5547-4E24-BD45-9070DDA3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EAC38-7639-4B45-9CF6-B8DA4EB8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B72F2-D07A-4446-A66D-50E51214D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2DA5-8634-4529-89C7-42D3436716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626D-D5AA-481C-865B-911115B4E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0142B-7F71-474A-A084-8090F000E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DAC0-3632-43EE-AFD7-2F817CA409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45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Desglos</a:t>
            </a:r>
            <a:r>
              <a:rPr lang="en-US" dirty="0" err="1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del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1-4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0" t="20387" r="7846" b="8515"/>
          <a:stretch/>
        </p:blipFill>
        <p:spPr>
          <a:xfrm>
            <a:off x="1356361" y="1586009"/>
            <a:ext cx="9906578" cy="42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Desglos</a:t>
            </a:r>
            <a:r>
              <a:rPr lang="en-US" dirty="0" err="1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del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2-4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38" t="19511" r="7249" b="7990"/>
          <a:stretch/>
        </p:blipFill>
        <p:spPr>
          <a:xfrm>
            <a:off x="752561" y="1690688"/>
            <a:ext cx="9266891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6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Desglos</a:t>
            </a:r>
            <a:r>
              <a:rPr lang="en-US" dirty="0" err="1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del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3-4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8" t="19511" r="7053" b="19723"/>
          <a:stretch/>
        </p:blipFill>
        <p:spPr>
          <a:xfrm>
            <a:off x="440053" y="2011681"/>
            <a:ext cx="898588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Desglos</a:t>
            </a:r>
            <a:r>
              <a:rPr lang="en-US" dirty="0" err="1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del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4-4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9" t="19862" r="13160" b="8165"/>
          <a:stretch/>
        </p:blipFill>
        <p:spPr>
          <a:xfrm>
            <a:off x="1546861" y="1548608"/>
            <a:ext cx="9024394" cy="42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Visita</a:t>
            </a:r>
            <a:r>
              <a:rPr lang="en-US" dirty="0" smtClean="0"/>
              <a:t> a Ciudad </a:t>
            </a:r>
            <a:r>
              <a:rPr lang="en-US" dirty="0" err="1"/>
              <a:t>U</a:t>
            </a:r>
            <a:r>
              <a:rPr lang="en-US" dirty="0" err="1" smtClean="0"/>
              <a:t>niversitaria</a:t>
            </a:r>
            <a:r>
              <a:rPr lang="en-US" dirty="0" smtClean="0"/>
              <a:t> Campus Central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dirty="0" smtClean="0"/>
              <a:t>Nombre de la </a:t>
            </a:r>
            <a:r>
              <a:rPr lang="es-MX" dirty="0" err="1" smtClean="0"/>
              <a:t>actividad:Visita</a:t>
            </a:r>
            <a:r>
              <a:rPr lang="es-MX" dirty="0" smtClean="0"/>
              <a:t> a CU</a:t>
            </a:r>
          </a:p>
          <a:p>
            <a:r>
              <a:rPr lang="es-MX" dirty="0" smtClean="0"/>
              <a:t>Objetivo : </a:t>
            </a:r>
            <a:r>
              <a:rPr lang="es-MX" dirty="0"/>
              <a:t>Explicar los aspectos formales e ideológicos a los que responde el espacio</a:t>
            </a:r>
            <a:r>
              <a:rPr lang="es-MX" dirty="0" smtClean="0"/>
              <a:t>.</a:t>
            </a:r>
          </a:p>
          <a:p>
            <a:r>
              <a:rPr lang="es-MX" dirty="0" smtClean="0"/>
              <a:t>Grado: 1° de preparatoria</a:t>
            </a:r>
          </a:p>
          <a:p>
            <a:r>
              <a:rPr lang="es-MX" dirty="0" smtClean="0"/>
              <a:t>Fecha en que se llevará a cabo la actividad:</a:t>
            </a:r>
          </a:p>
          <a:p>
            <a:r>
              <a:rPr lang="es-MX" dirty="0" smtClean="0"/>
              <a:t>Asignaturas participantes: Dibujo</a:t>
            </a:r>
          </a:p>
          <a:p>
            <a:r>
              <a:rPr lang="es-MX" dirty="0" smtClean="0"/>
              <a:t>Temas o conceptos de cada una: </a:t>
            </a:r>
          </a:p>
          <a:p>
            <a:pPr lvl="1"/>
            <a:r>
              <a:rPr lang="es-MX" dirty="0"/>
              <a:t>Los alumnos realizan apuntes perspectivos a un punto y dos puntos de fuga.</a:t>
            </a:r>
          </a:p>
          <a:p>
            <a:pPr lvl="1"/>
            <a:r>
              <a:rPr lang="es-MX" dirty="0"/>
              <a:t>Se detallan y escanean agregándole descripciones puntuales referenciando los aspectos del mapa mental.</a:t>
            </a:r>
          </a:p>
          <a:p>
            <a:pPr lvl="1"/>
            <a:r>
              <a:rPr lang="es-MX" dirty="0"/>
              <a:t>Se hace plano de organización espacial de Ciudad universitaria utilizando diversas técnicas de representación gráfica vistas en las láminas generales del curso</a:t>
            </a:r>
            <a:r>
              <a:rPr lang="es-MX" dirty="0" smtClean="0"/>
              <a:t>.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Fuente apoyo:</a:t>
            </a:r>
          </a:p>
          <a:p>
            <a:r>
              <a:rPr lang="es-MX" dirty="0"/>
              <a:t>* http://</a:t>
            </a:r>
            <a:r>
              <a:rPr lang="es-MX" dirty="0" smtClean="0"/>
              <a:t>www.repsa.unam.mx/documentos/Siebe_2009_volcan_xitle.pdfMapa </a:t>
            </a:r>
            <a:r>
              <a:rPr lang="es-MX" dirty="0"/>
              <a:t>de crecimiento mancha urbana uso teoría del color. http://mapas.centrogeo.org.mx/geocm/GeoTexto/030101.htm http://mapas.centrogeo.org.mx/website/geocm/GeoCMCrecimiento/view</a:t>
            </a:r>
          </a:p>
          <a:p>
            <a:endParaRPr lang="es-MX" dirty="0" smtClean="0"/>
          </a:p>
          <a:p>
            <a:r>
              <a:rPr lang="es-MX" dirty="0" smtClean="0"/>
              <a:t>Justificación de la actividad: </a:t>
            </a:r>
            <a:r>
              <a:rPr lang="es-MX" dirty="0"/>
              <a:t>: Dada la temática del proyecto, resulta fundamental relacionar a los alumnos con el entorno construido desde un punto de vista analítico e interdisciplinario. Es por ello que se plantea una visita obligada a elemento e hito urbano, que detona el desarrollo del sur de la Ciudad de México en todos los ámbitos.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885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Visita</a:t>
            </a:r>
            <a:r>
              <a:rPr lang="en-US" dirty="0" smtClean="0"/>
              <a:t> a Ciudad </a:t>
            </a:r>
            <a:r>
              <a:rPr lang="en-US" dirty="0" err="1"/>
              <a:t>U</a:t>
            </a:r>
            <a:r>
              <a:rPr lang="en-US" dirty="0" err="1" smtClean="0"/>
              <a:t>niversitaria</a:t>
            </a:r>
            <a:r>
              <a:rPr lang="en-US" dirty="0" smtClean="0"/>
              <a:t> Campus Central</a:t>
            </a:r>
            <a:endParaRPr lang="en-US" dirty="0"/>
          </a:p>
        </p:txBody>
      </p:sp>
      <p:pic>
        <p:nvPicPr>
          <p:cNvPr id="8" name="Marcador de contenido 7"/>
          <p:cNvPicPr>
            <a:picLocks noGrp="1"/>
          </p:cNvPicPr>
          <p:nvPr>
            <p:ph idx="1"/>
          </p:nvPr>
        </p:nvPicPr>
        <p:blipFill rotWithShape="1">
          <a:blip r:embed="rId3"/>
          <a:srcRect l="50548" t="16458" r="35354" b="26189"/>
          <a:stretch/>
        </p:blipFill>
        <p:spPr bwMode="auto">
          <a:xfrm>
            <a:off x="2601830" y="1813559"/>
            <a:ext cx="2633110" cy="3784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9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Construcción</a:t>
            </a:r>
            <a:r>
              <a:rPr lang="en-US" dirty="0" smtClean="0"/>
              <a:t> de una </a:t>
            </a:r>
            <a:r>
              <a:rPr lang="en-US" dirty="0" err="1" smtClean="0"/>
              <a:t>aplicación</a:t>
            </a:r>
            <a:r>
              <a:rPr lang="en-US" dirty="0" smtClean="0"/>
              <a:t> para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Nombre de la </a:t>
            </a:r>
            <a:r>
              <a:rPr lang="es-MX" dirty="0" smtClean="0"/>
              <a:t>actividad: Aplicación de Windows </a:t>
            </a:r>
            <a:endParaRPr lang="es-MX" dirty="0"/>
          </a:p>
          <a:p>
            <a:r>
              <a:rPr lang="es-MX" dirty="0"/>
              <a:t>Objetivo : </a:t>
            </a:r>
            <a:r>
              <a:rPr lang="es-MX" dirty="0" smtClean="0"/>
              <a:t>Construir una aplicación que de manera interactiva presente los resultados de la investigación</a:t>
            </a:r>
            <a:endParaRPr lang="es-MX" dirty="0"/>
          </a:p>
          <a:p>
            <a:r>
              <a:rPr lang="es-MX" dirty="0"/>
              <a:t>Grado: 1° de preparatoria</a:t>
            </a:r>
          </a:p>
          <a:p>
            <a:r>
              <a:rPr lang="es-MX" dirty="0"/>
              <a:t>Fecha en que se llevará a cabo la actividad</a:t>
            </a:r>
            <a:r>
              <a:rPr lang="es-MX" dirty="0" smtClean="0"/>
              <a:t>:  11 de marzo de 2019</a:t>
            </a:r>
            <a:endParaRPr lang="es-MX" dirty="0"/>
          </a:p>
          <a:p>
            <a:r>
              <a:rPr lang="es-MX" dirty="0"/>
              <a:t>Asignaturas participantes: </a:t>
            </a:r>
            <a:r>
              <a:rPr lang="es-MX" dirty="0" smtClean="0"/>
              <a:t>Informática</a:t>
            </a:r>
            <a:endParaRPr lang="es-MX" dirty="0"/>
          </a:p>
          <a:p>
            <a:r>
              <a:rPr lang="es-MX" dirty="0"/>
              <a:t>Temas o conceptos de cada una: </a:t>
            </a:r>
          </a:p>
          <a:p>
            <a:r>
              <a:rPr lang="es-MX" dirty="0" smtClean="0"/>
              <a:t>          Formas en Windows, Manejo de imágenes y sonido, controles, eventos, recursos externos</a:t>
            </a:r>
            <a:endParaRPr lang="es-MX" dirty="0"/>
          </a:p>
          <a:p>
            <a:r>
              <a:rPr lang="es-MX" dirty="0"/>
              <a:t>Fuente apoyo:  https://docs.microsoft.com/en-us/dotnet/framework/winforms/</a:t>
            </a:r>
          </a:p>
          <a:p>
            <a:r>
              <a:rPr lang="es-MX" dirty="0"/>
              <a:t>Justificación de la </a:t>
            </a:r>
            <a:r>
              <a:rPr lang="es-MX" dirty="0" smtClean="0"/>
              <a:t>actividad: Entender la informática como una herramienta para construir aplicaciones de otras áreas del conocimiento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686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Equipo</a:t>
            </a:r>
            <a:r>
              <a:rPr lang="en-US" dirty="0" smtClean="0"/>
              <a:t> 3 – 1° de </a:t>
            </a:r>
            <a:r>
              <a:rPr lang="en-US" dirty="0" err="1" smtClean="0"/>
              <a:t>preparatoria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213F-0B75-4D14-A12C-0BECC6D1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s-ES" b="1" noProof="1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s-ES" b="1" noProof="1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s-ES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Nombres de maestros participantes: </a:t>
            </a:r>
          </a:p>
          <a:p>
            <a:pPr lvl="1"/>
            <a:endParaRPr lang="es-ES" noProof="1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485900" lvl="2" indent="-571500"/>
            <a:r>
              <a:rPr lang="es-ES" b="1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Isabel Arregui Miserere - Historia</a:t>
            </a:r>
          </a:p>
          <a:p>
            <a:pPr marL="1485900" lvl="2" indent="-571500"/>
            <a:r>
              <a:rPr lang="es-ES" b="1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Griselda García Naumis – Informática</a:t>
            </a:r>
          </a:p>
          <a:p>
            <a:pPr marL="1485900" lvl="2" indent="-571500"/>
            <a:r>
              <a:rPr lang="es-ES" b="1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Gibrán Dosal del Alizal – </a:t>
            </a:r>
            <a:r>
              <a:rPr lang="es-ES" b="1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Dibujo </a:t>
            </a:r>
            <a:r>
              <a:rPr lang="es-ES" b="1" noProof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II</a:t>
            </a:r>
          </a:p>
          <a:p>
            <a:pPr marL="1028700" lvl="1" indent="-571500"/>
            <a:r>
              <a:rPr lang="es-ES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Ciclo escolar para llevar a </a:t>
            </a:r>
            <a:r>
              <a:rPr lang="es-ES" noProof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cabo </a:t>
            </a:r>
            <a:r>
              <a:rPr lang="es-ES" noProof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2018-2019</a:t>
            </a:r>
          </a:p>
          <a:p>
            <a:pPr marL="1028700" lvl="1" indent="-571500"/>
            <a:r>
              <a:rPr lang="es-ES" noProof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Fecha de inicio : 4 de Marzo de 2019</a:t>
            </a:r>
          </a:p>
          <a:p>
            <a:pPr marL="1028700" lvl="1" indent="-571500"/>
            <a:r>
              <a:rPr lang="es-ES" noProof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Fecha de término : 10 de Mayo de 2019</a:t>
            </a:r>
          </a:p>
          <a:p>
            <a:pPr marL="1028700" lvl="1" indent="-571500"/>
            <a:r>
              <a:rPr lang="es-ES" noProof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Nombre del proyecto </a:t>
            </a:r>
            <a:r>
              <a:rPr lang="es-E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“LAS COMPLEJAS TRANSFORMACIONES DEL SUR DE LA CDMX PRODUCTO DE CREACIÓN DE LA CIUDAD UNIVERSITARIA: IMPLICACIONES SOCIO-HISTÓRICAS Y ESPACIALES”</a:t>
            </a:r>
            <a:endParaRPr lang="es-ES" noProof="1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028700" lvl="1" indent="-571500"/>
            <a:endParaRPr lang="es-ES" noProof="1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0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58" t="43263" r="9389" b="33626"/>
          <a:stretch/>
        </p:blipFill>
        <p:spPr>
          <a:xfrm>
            <a:off x="838200" y="2657582"/>
            <a:ext cx="10515600" cy="26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Promover en el alumno la capacidad de análisis, síntesis y discernimiento de la información disponible para comprender ampliamente un fenómeno complejo dado (ciudad).</a:t>
            </a:r>
          </a:p>
          <a:p>
            <a:r>
              <a:rPr lang="es-ES" sz="1400" dirty="0"/>
              <a:t>Desde la historia  el alumno será capaz de:  </a:t>
            </a:r>
          </a:p>
          <a:p>
            <a:r>
              <a:rPr lang="es-ES" sz="1400" dirty="0"/>
              <a:t>comprender la espacialidad como resultado de intenciones, ideologías, políticas públicas y cosmogonías. </a:t>
            </a:r>
          </a:p>
          <a:p>
            <a:r>
              <a:rPr lang="es-ES" sz="1400" dirty="0"/>
              <a:t>Identificar los aspectos económicos, políticos y sociales que detonaron la creación  de CU y como esta a su vez se convierte en polo de desarrollo urbano. </a:t>
            </a:r>
          </a:p>
          <a:p>
            <a:r>
              <a:rPr lang="es-ES" sz="1400" dirty="0"/>
              <a:t>Reconocer al entorno construido como un ente en constante cambio  que obedece, a competencias de vigencia y vanguardia.</a:t>
            </a:r>
          </a:p>
          <a:p>
            <a:r>
              <a:rPr lang="es-ES" sz="1400" dirty="0"/>
              <a:t>Desde el dibujo el alumno será capaz de:</a:t>
            </a:r>
          </a:p>
          <a:p>
            <a:r>
              <a:rPr lang="es-ES" sz="1400" dirty="0"/>
              <a:t>descifrar los mensajes tácitos ocultos en la arquitectura pública a través de la observación y estudio de planos y bocetos.</a:t>
            </a:r>
          </a:p>
          <a:p>
            <a:r>
              <a:rPr lang="es-ES" sz="1400" dirty="0"/>
              <a:t>Entender el boceto como síntesis de proceso de diseño.</a:t>
            </a:r>
          </a:p>
          <a:p>
            <a:r>
              <a:rPr lang="es-ES" sz="1400" dirty="0"/>
              <a:t>Comprender  la línea y el color como lenguajes que crean y codifican información específica.</a:t>
            </a:r>
          </a:p>
          <a:p>
            <a:r>
              <a:rPr lang="es-ES" sz="1400" dirty="0"/>
              <a:t>Ejecutar de manera esquemática  planos y mapas como herramientas de análisis, síntesis y conclusión.</a:t>
            </a:r>
          </a:p>
          <a:p>
            <a:r>
              <a:rPr lang="es-ES" sz="1400" dirty="0"/>
              <a:t>Desde la informática el alumnos será capaz de:</a:t>
            </a:r>
          </a:p>
          <a:p>
            <a:r>
              <a:rPr lang="es-ES" sz="1400" dirty="0"/>
              <a:t>Reconocer a las TIC como fuente cotidiana de información.</a:t>
            </a:r>
          </a:p>
          <a:p>
            <a:r>
              <a:rPr lang="en-US" sz="1400" dirty="0" err="1"/>
              <a:t>Administrar</a:t>
            </a:r>
            <a:r>
              <a:rPr lang="en-US" sz="1400" dirty="0"/>
              <a:t> </a:t>
            </a:r>
            <a:r>
              <a:rPr lang="en-US" sz="1400" dirty="0" err="1"/>
              <a:t>información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Validar</a:t>
            </a:r>
            <a:r>
              <a:rPr lang="en-US" sz="1400" dirty="0"/>
              <a:t> </a:t>
            </a:r>
            <a:r>
              <a:rPr lang="en-US" sz="1400" dirty="0" err="1" smtClean="0"/>
              <a:t>fuentes</a:t>
            </a:r>
            <a:r>
              <a:rPr lang="es-ES" sz="1400" dirty="0" smtClean="0"/>
              <a:t>Desarrollar </a:t>
            </a:r>
            <a:r>
              <a:rPr lang="es-ES" sz="1400" dirty="0"/>
              <a:t>lenguajes y dar formato a los </a:t>
            </a:r>
            <a:r>
              <a:rPr lang="es-ES" sz="1400" dirty="0"/>
              <a:t>entregables solicitados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2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endParaRPr lang="en-US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0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La informática, se encargará de proporcionar las herramientas técnicas para la búsqueda de información histórica y gráfica. Contribuirá a desarrollar en el alumno la competencia de discernimiento y responsabilidad en el manejo de la información aplicando metodologías de validación.</a:t>
            </a:r>
          </a:p>
          <a:p>
            <a:r>
              <a:rPr lang="es-MX" sz="1400" dirty="0" smtClean="0"/>
              <a:t>La historia ayuda al alumno a desarrollar procesos de contextualización que fomenten el desarrollo de su unicidad y personalidad, así como la toma de postura frente a la realidad experimentada.</a:t>
            </a:r>
          </a:p>
          <a:p>
            <a:r>
              <a:rPr lang="es-MX" sz="1400" dirty="0" smtClean="0"/>
              <a:t>El dibujo sintetiza procesos mentales que se traducen en realidades socio-espaciales tridimensionales cargadas de significados tácitos  los cuales permean nuestra realidad cotidiana.</a:t>
            </a:r>
          </a:p>
          <a:p>
            <a:r>
              <a:rPr lang="es-MX" sz="1400" dirty="0" smtClean="0"/>
              <a:t>El objeto de estudio del proyecto representa síntesis y reflejo de las tres asignaturas al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Ser el compendio de información más grande del país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Reflejar la síntesis de la realidad socio económica del siglo XX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Clarificar el </a:t>
            </a:r>
            <a:r>
              <a:rPr lang="es-MX" sz="1400" dirty="0"/>
              <a:t>peso que la planimetría y la planeación urbana tienen en la realidad </a:t>
            </a:r>
            <a:r>
              <a:rPr lang="es-MX" sz="1400" dirty="0" smtClean="0"/>
              <a:t>actual por medio de análisis arquitectónicos básicos.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140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desglosados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42" t="40511" b="13121"/>
          <a:stretch/>
        </p:blipFill>
        <p:spPr>
          <a:xfrm>
            <a:off x="1582587" y="1805173"/>
            <a:ext cx="98731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7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introductoria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99997" y="1975937"/>
            <a:ext cx="10515600" cy="4663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Nombre de la actividad: Actividad interdisciplinaria de apertura</a:t>
            </a:r>
          </a:p>
          <a:p>
            <a:r>
              <a:rPr lang="es-MX" sz="1600" dirty="0" smtClean="0"/>
              <a:t>Objetivo: Lograr que los alumnos definan los propios significados que para ellos representa los espacios y el entorno complejo.</a:t>
            </a:r>
          </a:p>
          <a:p>
            <a:r>
              <a:rPr lang="es-MX" sz="1600" dirty="0" smtClean="0"/>
              <a:t>Grado: 1° de preparatoria</a:t>
            </a:r>
          </a:p>
          <a:p>
            <a:r>
              <a:rPr lang="es-MX" sz="1600" dirty="0" smtClean="0"/>
              <a:t>Fecha de la actividad: 5-03-2019</a:t>
            </a:r>
          </a:p>
          <a:p>
            <a:r>
              <a:rPr lang="es-MX" sz="1600" dirty="0" smtClean="0"/>
              <a:t>Asignaturas participantes: Historia III, Dibujo II e Informática</a:t>
            </a:r>
          </a:p>
          <a:p>
            <a:r>
              <a:rPr lang="es-MX" sz="1600" dirty="0" smtClean="0"/>
              <a:t>En </a:t>
            </a:r>
            <a:r>
              <a:rPr lang="es-MX" sz="1600" dirty="0" smtClean="0"/>
              <a:t>sesión de seminario los alumnos serán cuestionados sobre los significados propios que cada uno tiene de la Ciudad Universitaria y se buscaran esos puntos de encuentro por medio de diálogos abiertos entre profesores y alumnos. Una vez realizado lo anterior, los alumnos indagarán por medios electrónicos o impresos información histórica  relevante de la creación del campus universitario y constatarán que sin el estudio e interpretación de gráficos y dibujos comprender a la Ciudad Universitaria se les dificulta.</a:t>
            </a:r>
          </a:p>
          <a:p>
            <a:r>
              <a:rPr lang="es-MX" sz="1600" dirty="0" smtClean="0"/>
              <a:t>Fuente de apoyo: Asimismo</a:t>
            </a:r>
            <a:r>
              <a:rPr lang="es-MX" sz="1600" dirty="0" smtClean="0"/>
              <a:t>, la posibilidad de asumir al teléfono celular como una herramienta de búsqueda rápida que les facilite acceder a la información </a:t>
            </a:r>
            <a:r>
              <a:rPr lang="es-MX" sz="1600" dirty="0" smtClean="0"/>
              <a:t>solicitada. </a:t>
            </a:r>
          </a:p>
          <a:p>
            <a:r>
              <a:rPr lang="es-MX" sz="1600" dirty="0" smtClean="0"/>
              <a:t>Justificación de la actividad: Detonar el interés y mostrar la interacción entre las distintas disciplinas en el fenómeno estudiado.</a:t>
            </a:r>
          </a:p>
          <a:p>
            <a:r>
              <a:rPr lang="es-MX" sz="1600" dirty="0" smtClean="0"/>
              <a:t>Pregunta guía: ¿Cuál será el nivel de transformaciones del entorno a raíz de la creación de Ciudad Universitaria?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176291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ormación</a:t>
            </a:r>
            <a:r>
              <a:rPr lang="en-US" dirty="0" smtClean="0"/>
              <a:t> de </a:t>
            </a:r>
            <a:r>
              <a:rPr lang="en-US" dirty="0" err="1" smtClean="0"/>
              <a:t>Equipos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Nombre de la actividad: Formación de equipos</a:t>
            </a:r>
          </a:p>
          <a:p>
            <a:r>
              <a:rPr lang="es-MX" dirty="0" smtClean="0"/>
              <a:t>Objetivo: Buscar que sea la diversidad en intereses la que preceda un equilibrado resultado en las investigaciones.</a:t>
            </a:r>
          </a:p>
          <a:p>
            <a:r>
              <a:rPr lang="es-MX" dirty="0" smtClean="0"/>
              <a:t>Grado: 1° de preparatoria</a:t>
            </a:r>
          </a:p>
          <a:p>
            <a:r>
              <a:rPr lang="es-MX" dirty="0" smtClean="0"/>
              <a:t>Fecha en que se llevará a cabo: 5 de Marzo 2019</a:t>
            </a:r>
          </a:p>
          <a:p>
            <a:r>
              <a:rPr lang="es-MX" dirty="0" smtClean="0"/>
              <a:t>Asignaturas participantes : Informática, Historia y Dibujo</a:t>
            </a:r>
          </a:p>
          <a:p>
            <a:r>
              <a:rPr lang="es-MX" dirty="0" smtClean="0"/>
              <a:t>Fuente de apoyo : Se usó la plataforma de Office 365 para formar los equipos de forma simultánea en la nube.</a:t>
            </a:r>
          </a:p>
          <a:p>
            <a:r>
              <a:rPr lang="es-MX" dirty="0" smtClean="0"/>
              <a:t>Justificación de la actividad: Buscar equilibrios, afinidades y operatividad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611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7F7D-200C-4E09-8CCE-6D4B1B3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365125"/>
            <a:ext cx="8178114" cy="1325563"/>
          </a:xfrm>
        </p:spPr>
        <p:txBody>
          <a:bodyPr/>
          <a:lstStyle/>
          <a:p>
            <a:r>
              <a:rPr lang="en-US" dirty="0" err="1" smtClean="0"/>
              <a:t>Construcción</a:t>
            </a:r>
            <a:r>
              <a:rPr lang="en-US" dirty="0" smtClean="0"/>
              <a:t> de una </a:t>
            </a:r>
            <a:r>
              <a:rPr lang="en-US" dirty="0" err="1" smtClean="0"/>
              <a:t>línea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Nombre de la actividad: Línea de tiempo</a:t>
            </a:r>
          </a:p>
          <a:p>
            <a:r>
              <a:rPr lang="es-MX" dirty="0" smtClean="0"/>
              <a:t>Objetivo : </a:t>
            </a:r>
            <a:r>
              <a:rPr lang="es-MX" dirty="0"/>
              <a:t>Cada equipo debe elaborar una línea del tiempo sobre el siglo XX donde se relacionen acontecimientos de México y el mundo. </a:t>
            </a:r>
            <a:endParaRPr lang="es-MX" dirty="0" smtClean="0"/>
          </a:p>
          <a:p>
            <a:r>
              <a:rPr lang="es-MX" dirty="0" smtClean="0"/>
              <a:t>Grado: 1° de preparatoria</a:t>
            </a:r>
          </a:p>
          <a:p>
            <a:r>
              <a:rPr lang="es-MX" dirty="0" smtClean="0"/>
              <a:t>Fecha en que se iniciará   la actividad:  ver siguiente diapositiva </a:t>
            </a:r>
          </a:p>
          <a:p>
            <a:r>
              <a:rPr lang="es-MX" dirty="0" smtClean="0"/>
              <a:t>Asignaturas participantes: Historia, Dibujo e Informática</a:t>
            </a:r>
          </a:p>
          <a:p>
            <a:r>
              <a:rPr lang="es-MX" dirty="0" smtClean="0"/>
              <a:t>Temas o conceptos de cada una: La informática proporciona las herramientas para la presentación de la línea del tiempo, El dibujo proporciona las herramientas de análisis gráfico y la historia proporcionas los datos,</a:t>
            </a:r>
          </a:p>
          <a:p>
            <a:r>
              <a:rPr lang="es-MX" dirty="0" smtClean="0"/>
              <a:t>Fuente de apoyo: Ver siguiente </a:t>
            </a:r>
            <a:r>
              <a:rPr lang="es-MX" dirty="0" err="1" smtClean="0"/>
              <a:t>daipositiva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749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1182</Words>
  <Application>Microsoft Office PowerPoint</Application>
  <PresentationFormat>Panorámica</PresentationFormat>
  <Paragraphs>92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Office Theme</vt:lpstr>
      <vt:lpstr>Presentación de PowerPoint</vt:lpstr>
      <vt:lpstr>Equipo 3 – 1° de preparatoria</vt:lpstr>
      <vt:lpstr>Presentación de PowerPoint</vt:lpstr>
      <vt:lpstr>Objetivo general</vt:lpstr>
      <vt:lpstr>Objetivos por materia</vt:lpstr>
      <vt:lpstr>Objetivos por materia desglosados</vt:lpstr>
      <vt:lpstr>Actividad introductoria</vt:lpstr>
      <vt:lpstr>Formación de Equipos</vt:lpstr>
      <vt:lpstr>Construcción de una línea de tiempo</vt:lpstr>
      <vt:lpstr>Desglose de actividad Línea del Tiempo por día 1-4</vt:lpstr>
      <vt:lpstr>Desglose de actividad Línea del Tiempo por día 2-4</vt:lpstr>
      <vt:lpstr>Desglose de actividad Línea del Tiempo por día 3-4</vt:lpstr>
      <vt:lpstr>Desglose de actividad Línea del Tiempo por día 4-4</vt:lpstr>
      <vt:lpstr>Visita a Ciudad Universitaria Campus Central</vt:lpstr>
      <vt:lpstr>Visita a Ciudad Universitaria Campus Central</vt:lpstr>
      <vt:lpstr>Construcción de una aplicación para mostrar resultados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Gómez Morales</dc:creator>
  <cp:lastModifiedBy>Marco Salas</cp:lastModifiedBy>
  <cp:revision>27</cp:revision>
  <dcterms:created xsi:type="dcterms:W3CDTF">2019-02-13T15:12:41Z</dcterms:created>
  <dcterms:modified xsi:type="dcterms:W3CDTF">2019-03-08T19:51:07Z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rodgo@microsoft.com</vt:lpwstr>
  </property>
  <property fmtid="{D5CDD505-2E9C-101B-9397-08002B2CF9AE}" pid="5" name="MSIP_Label_f42aa342-8706-4288-bd11-ebb85995028c_SetDate">
    <vt:lpwstr>2019-02-13T15:23:15.2434343Z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c693cc31-477b-4562-ab64-9b5e0b00e633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