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72" r:id="rId8"/>
    <p:sldId id="260" r:id="rId9"/>
    <p:sldId id="261" r:id="rId10"/>
    <p:sldId id="259" r:id="rId11"/>
    <p:sldId id="262" r:id="rId12"/>
    <p:sldId id="263" r:id="rId13"/>
    <p:sldId id="264" r:id="rId14"/>
    <p:sldId id="265" r:id="rId15"/>
    <p:sldId id="266" r:id="rId16"/>
    <p:sldId id="267" r:id="rId17"/>
    <p:sldId id="268" r:id="rId18"/>
    <p:sldId id="269" r:id="rId19"/>
    <p:sldId id="270" r:id="rId20"/>
    <p:sldId id="271" r:id="rId21"/>
    <p:sldId id="311" r:id="rId22"/>
    <p:sldId id="312" r:id="rId23"/>
    <p:sldId id="313" r:id="rId24"/>
    <p:sldId id="314" r:id="rId25"/>
    <p:sldId id="273" r:id="rId26"/>
    <p:sldId id="274" r:id="rId27"/>
    <p:sldId id="277" r:id="rId28"/>
    <p:sldId id="275" r:id="rId29"/>
    <p:sldId id="278" r:id="rId30"/>
    <p:sldId id="280" r:id="rId31"/>
    <p:sldId id="279" r:id="rId32"/>
    <p:sldId id="281" r:id="rId33"/>
    <p:sldId id="282" r:id="rId34"/>
    <p:sldId id="283" r:id="rId35"/>
    <p:sldId id="284" r:id="rId36"/>
    <p:sldId id="285" r:id="rId37"/>
    <p:sldId id="286" r:id="rId38"/>
    <p:sldId id="302" r:id="rId39"/>
    <p:sldId id="321" r:id="rId40"/>
    <p:sldId id="322" r:id="rId41"/>
    <p:sldId id="287" r:id="rId42"/>
    <p:sldId id="288" r:id="rId43"/>
    <p:sldId id="289" r:id="rId44"/>
    <p:sldId id="290" r:id="rId45"/>
    <p:sldId id="291" r:id="rId46"/>
    <p:sldId id="292" r:id="rId47"/>
    <p:sldId id="293" r:id="rId48"/>
    <p:sldId id="294" r:id="rId49"/>
    <p:sldId id="315" r:id="rId50"/>
    <p:sldId id="317" r:id="rId51"/>
    <p:sldId id="318" r:id="rId52"/>
    <p:sldId id="319" r:id="rId53"/>
    <p:sldId id="320" r:id="rId54"/>
    <p:sldId id="295" r:id="rId55"/>
    <p:sldId id="296" r:id="rId56"/>
    <p:sldId id="297" r:id="rId57"/>
    <p:sldId id="298" r:id="rId58"/>
    <p:sldId id="299" r:id="rId59"/>
    <p:sldId id="300" r:id="rId60"/>
    <p:sldId id="301" r:id="rId61"/>
    <p:sldId id="303" r:id="rId62"/>
    <p:sldId id="304" r:id="rId63"/>
    <p:sldId id="305" r:id="rId64"/>
    <p:sldId id="306" r:id="rId65"/>
    <p:sldId id="307" r:id="rId66"/>
    <p:sldId id="308" r:id="rId67"/>
    <p:sldId id="30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oledo" userId="S::laurat@lafloridastj.edu.mx::5b755761-2934-4fe7-b1f6-59cb60e9b952" providerId="AD" clId="Web-{A3AA4E0C-D137-60B6-07E3-A103D5209E74}"/>
    <pc:docChg chg="modSld sldOrd">
      <pc:chgData name="Laura Toledo" userId="S::laurat@lafloridastj.edu.mx::5b755761-2934-4fe7-b1f6-59cb60e9b952" providerId="AD" clId="Web-{A3AA4E0C-D137-60B6-07E3-A103D5209E74}" dt="2019-05-20T14:38:34.960" v="437" actId="20577"/>
      <pc:docMkLst>
        <pc:docMk/>
      </pc:docMkLst>
      <pc:sldChg chg="modSp">
        <pc:chgData name="Laura Toledo" userId="S::laurat@lafloridastj.edu.mx::5b755761-2934-4fe7-b1f6-59cb60e9b952" providerId="AD" clId="Web-{A3AA4E0C-D137-60B6-07E3-A103D5209E74}" dt="2019-05-20T14:11:11.138" v="98" actId="20577"/>
        <pc:sldMkLst>
          <pc:docMk/>
          <pc:sldMk cId="1121455415" sldId="256"/>
        </pc:sldMkLst>
        <pc:spChg chg="mod">
          <ac:chgData name="Laura Toledo" userId="S::laurat@lafloridastj.edu.mx::5b755761-2934-4fe7-b1f6-59cb60e9b952" providerId="AD" clId="Web-{A3AA4E0C-D137-60B6-07E3-A103D5209E74}" dt="2019-05-20T14:11:11.138" v="98" actId="20577"/>
          <ac:spMkLst>
            <pc:docMk/>
            <pc:sldMk cId="1121455415" sldId="256"/>
            <ac:spMk id="3" creationId="{00000000-0000-0000-0000-000000000000}"/>
          </ac:spMkLst>
        </pc:spChg>
      </pc:sldChg>
      <pc:sldChg chg="modSp">
        <pc:chgData name="Laura Toledo" userId="S::laurat@lafloridastj.edu.mx::5b755761-2934-4fe7-b1f6-59cb60e9b952" providerId="AD" clId="Web-{A3AA4E0C-D137-60B6-07E3-A103D5209E74}" dt="2019-05-20T14:34:31.459" v="436" actId="20577"/>
        <pc:sldMkLst>
          <pc:docMk/>
          <pc:sldMk cId="2696337554" sldId="258"/>
        </pc:sldMkLst>
        <pc:spChg chg="mod">
          <ac:chgData name="Laura Toledo" userId="S::laurat@lafloridastj.edu.mx::5b755761-2934-4fe7-b1f6-59cb60e9b952" providerId="AD" clId="Web-{A3AA4E0C-D137-60B6-07E3-A103D5209E74}" dt="2019-05-20T14:34:31.459" v="436" actId="20577"/>
          <ac:spMkLst>
            <pc:docMk/>
            <pc:sldMk cId="2696337554" sldId="258"/>
            <ac:spMk id="4" creationId="{00000000-0000-0000-0000-000000000000}"/>
          </ac:spMkLst>
        </pc:spChg>
      </pc:sldChg>
      <pc:sldChg chg="ord">
        <pc:chgData name="Laura Toledo" userId="S::laurat@lafloridastj.edu.mx::5b755761-2934-4fe7-b1f6-59cb60e9b952" providerId="AD" clId="Web-{A3AA4E0C-D137-60B6-07E3-A103D5209E74}" dt="2019-05-20T13:37:04.146" v="0"/>
        <pc:sldMkLst>
          <pc:docMk/>
          <pc:sldMk cId="3213047954" sldId="259"/>
        </pc:sldMkLst>
      </pc:sldChg>
      <pc:sldChg chg="modSp">
        <pc:chgData name="Laura Toledo" userId="S::laurat@lafloridastj.edu.mx::5b755761-2934-4fe7-b1f6-59cb60e9b952" providerId="AD" clId="Web-{A3AA4E0C-D137-60B6-07E3-A103D5209E74}" dt="2019-05-20T14:10:10.185" v="51" actId="20577"/>
        <pc:sldMkLst>
          <pc:docMk/>
          <pc:sldMk cId="1840039177" sldId="260"/>
        </pc:sldMkLst>
        <pc:spChg chg="mod">
          <ac:chgData name="Laura Toledo" userId="S::laurat@lafloridastj.edu.mx::5b755761-2934-4fe7-b1f6-59cb60e9b952" providerId="AD" clId="Web-{A3AA4E0C-D137-60B6-07E3-A103D5209E74}" dt="2019-05-20T14:10:10.185" v="51" actId="20577"/>
          <ac:spMkLst>
            <pc:docMk/>
            <pc:sldMk cId="1840039177" sldId="260"/>
            <ac:spMk id="2" creationId="{C4A1A40C-2D2D-4880-8F5A-EC05A16E3FBE}"/>
          </ac:spMkLst>
        </pc:spChg>
      </pc:sldChg>
    </pc:docChg>
  </pc:docChgLst>
  <pc:docChgLst>
    <pc:chgData name="Laura Toledo" userId="S::laurat@lafloridastj.edu.mx::5b755761-2934-4fe7-b1f6-59cb60e9b952" providerId="AD" clId="Web-{60304C34-5688-9A6F-AFBB-F6D21811FB53}"/>
    <pc:docChg chg="addSld modSld sldOrd">
      <pc:chgData name="Laura Toledo" userId="S::laurat@lafloridastj.edu.mx::5b755761-2934-4fe7-b1f6-59cb60e9b952" providerId="AD" clId="Web-{60304C34-5688-9A6F-AFBB-F6D21811FB53}" dt="2019-05-22T17:36:01.207" v="5974"/>
      <pc:docMkLst>
        <pc:docMk/>
      </pc:docMkLst>
      <pc:sldChg chg="modSp">
        <pc:chgData name="Laura Toledo" userId="S::laurat@lafloridastj.edu.mx::5b755761-2934-4fe7-b1f6-59cb60e9b952" providerId="AD" clId="Web-{60304C34-5688-9A6F-AFBB-F6D21811FB53}" dt="2019-05-22T12:41:14.351" v="9" actId="20577"/>
        <pc:sldMkLst>
          <pc:docMk/>
          <pc:sldMk cId="3792710167" sldId="277"/>
        </pc:sldMkLst>
        <pc:spChg chg="mod">
          <ac:chgData name="Laura Toledo" userId="S::laurat@lafloridastj.edu.mx::5b755761-2934-4fe7-b1f6-59cb60e9b952" providerId="AD" clId="Web-{60304C34-5688-9A6F-AFBB-F6D21811FB53}" dt="2019-05-22T12:41:14.351" v="9" actId="20577"/>
          <ac:spMkLst>
            <pc:docMk/>
            <pc:sldMk cId="3792710167" sldId="277"/>
            <ac:spMk id="5" creationId="{803D25F0-8A6C-44CA-9373-F466AE97BBE3}"/>
          </ac:spMkLst>
        </pc:spChg>
      </pc:sldChg>
      <pc:sldChg chg="modSp">
        <pc:chgData name="Laura Toledo" userId="S::laurat@lafloridastj.edu.mx::5b755761-2934-4fe7-b1f6-59cb60e9b952" providerId="AD" clId="Web-{60304C34-5688-9A6F-AFBB-F6D21811FB53}" dt="2019-05-22T12:43:19.695" v="15" actId="20577"/>
        <pc:sldMkLst>
          <pc:docMk/>
          <pc:sldMk cId="3163755843" sldId="279"/>
        </pc:sldMkLst>
        <pc:spChg chg="mod">
          <ac:chgData name="Laura Toledo" userId="S::laurat@lafloridastj.edu.mx::5b755761-2934-4fe7-b1f6-59cb60e9b952" providerId="AD" clId="Web-{60304C34-5688-9A6F-AFBB-F6D21811FB53}" dt="2019-05-22T12:43:19.695" v="15" actId="20577"/>
          <ac:spMkLst>
            <pc:docMk/>
            <pc:sldMk cId="3163755843" sldId="279"/>
            <ac:spMk id="3" creationId="{C5F588BE-6FD0-4481-911D-2047E1B95807}"/>
          </ac:spMkLst>
        </pc:spChg>
      </pc:sldChg>
      <pc:sldChg chg="modSp">
        <pc:chgData name="Laura Toledo" userId="S::laurat@lafloridastj.edu.mx::5b755761-2934-4fe7-b1f6-59cb60e9b952" providerId="AD" clId="Web-{60304C34-5688-9A6F-AFBB-F6D21811FB53}" dt="2019-05-22T12:44:13.680" v="250" actId="20577"/>
        <pc:sldMkLst>
          <pc:docMk/>
          <pc:sldMk cId="1201570754" sldId="282"/>
        </pc:sldMkLst>
        <pc:spChg chg="mod">
          <ac:chgData name="Laura Toledo" userId="S::laurat@lafloridastj.edu.mx::5b755761-2934-4fe7-b1f6-59cb60e9b952" providerId="AD" clId="Web-{60304C34-5688-9A6F-AFBB-F6D21811FB53}" dt="2019-05-22T12:44:13.680" v="250" actId="20577"/>
          <ac:spMkLst>
            <pc:docMk/>
            <pc:sldMk cId="1201570754" sldId="282"/>
            <ac:spMk id="3" creationId="{AE729A1A-2B73-4EC6-A2EC-52B126E891D7}"/>
          </ac:spMkLst>
        </pc:spChg>
      </pc:sldChg>
      <pc:sldChg chg="modSp">
        <pc:chgData name="Laura Toledo" userId="S::laurat@lafloridastj.edu.mx::5b755761-2934-4fe7-b1f6-59cb60e9b952" providerId="AD" clId="Web-{60304C34-5688-9A6F-AFBB-F6D21811FB53}" dt="2019-05-22T12:45:02.180" v="257" actId="20577"/>
        <pc:sldMkLst>
          <pc:docMk/>
          <pc:sldMk cId="493919797" sldId="283"/>
        </pc:sldMkLst>
        <pc:spChg chg="mod">
          <ac:chgData name="Laura Toledo" userId="S::laurat@lafloridastj.edu.mx::5b755761-2934-4fe7-b1f6-59cb60e9b952" providerId="AD" clId="Web-{60304C34-5688-9A6F-AFBB-F6D21811FB53}" dt="2019-05-22T12:45:02.180" v="257" actId="20577"/>
          <ac:spMkLst>
            <pc:docMk/>
            <pc:sldMk cId="493919797" sldId="283"/>
            <ac:spMk id="3" creationId="{3976C0CC-3EC4-4AEB-A5BA-BACAFCAEE09C}"/>
          </ac:spMkLst>
        </pc:spChg>
      </pc:sldChg>
      <pc:sldChg chg="modSp">
        <pc:chgData name="Laura Toledo" userId="S::laurat@lafloridastj.edu.mx::5b755761-2934-4fe7-b1f6-59cb60e9b952" providerId="AD" clId="Web-{60304C34-5688-9A6F-AFBB-F6D21811FB53}" dt="2019-05-22T12:47:44.119" v="383" actId="20577"/>
        <pc:sldMkLst>
          <pc:docMk/>
          <pc:sldMk cId="623284114" sldId="284"/>
        </pc:sldMkLst>
        <pc:spChg chg="mod">
          <ac:chgData name="Laura Toledo" userId="S::laurat@lafloridastj.edu.mx::5b755761-2934-4fe7-b1f6-59cb60e9b952" providerId="AD" clId="Web-{60304C34-5688-9A6F-AFBB-F6D21811FB53}" dt="2019-05-22T12:47:44.119" v="383" actId="20577"/>
          <ac:spMkLst>
            <pc:docMk/>
            <pc:sldMk cId="623284114" sldId="284"/>
            <ac:spMk id="3" creationId="{EFD03766-B026-4458-9651-E32B94CAC421}"/>
          </ac:spMkLst>
        </pc:spChg>
      </pc:sldChg>
      <pc:sldChg chg="modSp">
        <pc:chgData name="Laura Toledo" userId="S::laurat@lafloridastj.edu.mx::5b755761-2934-4fe7-b1f6-59cb60e9b952" providerId="AD" clId="Web-{60304C34-5688-9A6F-AFBB-F6D21811FB53}" dt="2019-05-22T12:40:31.148" v="2" actId="20577"/>
        <pc:sldMkLst>
          <pc:docMk/>
          <pc:sldMk cId="3651348388" sldId="287"/>
        </pc:sldMkLst>
        <pc:spChg chg="mod">
          <ac:chgData name="Laura Toledo" userId="S::laurat@lafloridastj.edu.mx::5b755761-2934-4fe7-b1f6-59cb60e9b952" providerId="AD" clId="Web-{60304C34-5688-9A6F-AFBB-F6D21811FB53}" dt="2019-05-22T12:40:31.148" v="2" actId="20577"/>
          <ac:spMkLst>
            <pc:docMk/>
            <pc:sldMk cId="3651348388" sldId="287"/>
            <ac:spMk id="3" creationId="{678FD485-FA41-46DA-B693-263B4170158B}"/>
          </ac:spMkLst>
        </pc:spChg>
      </pc:sldChg>
      <pc:sldChg chg="modSp">
        <pc:chgData name="Laura Toledo" userId="S::laurat@lafloridastj.edu.mx::5b755761-2934-4fe7-b1f6-59cb60e9b952" providerId="AD" clId="Web-{60304C34-5688-9A6F-AFBB-F6D21811FB53}" dt="2019-05-22T12:53:47.027" v="483" actId="20577"/>
        <pc:sldMkLst>
          <pc:docMk/>
          <pc:sldMk cId="857055188" sldId="288"/>
        </pc:sldMkLst>
        <pc:spChg chg="mod">
          <ac:chgData name="Laura Toledo" userId="S::laurat@lafloridastj.edu.mx::5b755761-2934-4fe7-b1f6-59cb60e9b952" providerId="AD" clId="Web-{60304C34-5688-9A6F-AFBB-F6D21811FB53}" dt="2019-05-22T12:53:47.027" v="483" actId="20577"/>
          <ac:spMkLst>
            <pc:docMk/>
            <pc:sldMk cId="857055188" sldId="288"/>
            <ac:spMk id="2" creationId="{D896CC9D-61B6-4B8F-B39C-F7B2E11EE805}"/>
          </ac:spMkLst>
        </pc:spChg>
      </pc:sldChg>
      <pc:sldChg chg="modSp">
        <pc:chgData name="Laura Toledo" userId="S::laurat@lafloridastj.edu.mx::5b755761-2934-4fe7-b1f6-59cb60e9b952" providerId="AD" clId="Web-{60304C34-5688-9A6F-AFBB-F6D21811FB53}" dt="2019-05-22T13:13:39.722" v="824" actId="20577"/>
        <pc:sldMkLst>
          <pc:docMk/>
          <pc:sldMk cId="3533630770" sldId="289"/>
        </pc:sldMkLst>
        <pc:spChg chg="mod">
          <ac:chgData name="Laura Toledo" userId="S::laurat@lafloridastj.edu.mx::5b755761-2934-4fe7-b1f6-59cb60e9b952" providerId="AD" clId="Web-{60304C34-5688-9A6F-AFBB-F6D21811FB53}" dt="2019-05-22T13:10:03.315" v="594" actId="20577"/>
          <ac:spMkLst>
            <pc:docMk/>
            <pc:sldMk cId="3533630770" sldId="289"/>
            <ac:spMk id="2" creationId="{19B6F179-F0BF-4EC7-B4F7-5FE9672B095E}"/>
          </ac:spMkLst>
        </pc:spChg>
        <pc:spChg chg="mod">
          <ac:chgData name="Laura Toledo" userId="S::laurat@lafloridastj.edu.mx::5b755761-2934-4fe7-b1f6-59cb60e9b952" providerId="AD" clId="Web-{60304C34-5688-9A6F-AFBB-F6D21811FB53}" dt="2019-05-22T13:13:39.722" v="824" actId="20577"/>
          <ac:spMkLst>
            <pc:docMk/>
            <pc:sldMk cId="3533630770" sldId="289"/>
            <ac:spMk id="3" creationId="{71DEE210-FA17-46D3-B341-1EF8118AFF6E}"/>
          </ac:spMkLst>
        </pc:spChg>
      </pc:sldChg>
      <pc:sldChg chg="modSp">
        <pc:chgData name="Laura Toledo" userId="S::laurat@lafloridastj.edu.mx::5b755761-2934-4fe7-b1f6-59cb60e9b952" providerId="AD" clId="Web-{60304C34-5688-9A6F-AFBB-F6D21811FB53}" dt="2019-05-22T13:13:59.738" v="866" actId="20577"/>
        <pc:sldMkLst>
          <pc:docMk/>
          <pc:sldMk cId="2230013305" sldId="290"/>
        </pc:sldMkLst>
        <pc:spChg chg="mod">
          <ac:chgData name="Laura Toledo" userId="S::laurat@lafloridastj.edu.mx::5b755761-2934-4fe7-b1f6-59cb60e9b952" providerId="AD" clId="Web-{60304C34-5688-9A6F-AFBB-F6D21811FB53}" dt="2019-05-22T13:13:59.738" v="866" actId="20577"/>
          <ac:spMkLst>
            <pc:docMk/>
            <pc:sldMk cId="2230013305" sldId="290"/>
            <ac:spMk id="2" creationId="{0C33389E-01E7-4646-AFDB-5F6EAD88FF02}"/>
          </ac:spMkLst>
        </pc:spChg>
      </pc:sldChg>
      <pc:sldChg chg="modSp">
        <pc:chgData name="Laura Toledo" userId="S::laurat@lafloridastj.edu.mx::5b755761-2934-4fe7-b1f6-59cb60e9b952" providerId="AD" clId="Web-{60304C34-5688-9A6F-AFBB-F6D21811FB53}" dt="2019-05-22T13:07:46.533" v="529" actId="20577"/>
        <pc:sldMkLst>
          <pc:docMk/>
          <pc:sldMk cId="2241836826" sldId="291"/>
        </pc:sldMkLst>
        <pc:spChg chg="mod">
          <ac:chgData name="Laura Toledo" userId="S::laurat@lafloridastj.edu.mx::5b755761-2934-4fe7-b1f6-59cb60e9b952" providerId="AD" clId="Web-{60304C34-5688-9A6F-AFBB-F6D21811FB53}" dt="2019-05-22T13:07:46.533" v="529" actId="20577"/>
          <ac:spMkLst>
            <pc:docMk/>
            <pc:sldMk cId="2241836826" sldId="291"/>
            <ac:spMk id="2" creationId="{E2C56DE3-87EA-421F-8478-DB3209D4D8D5}"/>
          </ac:spMkLst>
        </pc:spChg>
      </pc:sldChg>
      <pc:sldChg chg="modSp">
        <pc:chgData name="Laura Toledo" userId="S::laurat@lafloridastj.edu.mx::5b755761-2934-4fe7-b1f6-59cb60e9b952" providerId="AD" clId="Web-{60304C34-5688-9A6F-AFBB-F6D21811FB53}" dt="2019-05-22T13:15:42.879" v="953" actId="20577"/>
        <pc:sldMkLst>
          <pc:docMk/>
          <pc:sldMk cId="3254751434" sldId="292"/>
        </pc:sldMkLst>
        <pc:spChg chg="mod">
          <ac:chgData name="Laura Toledo" userId="S::laurat@lafloridastj.edu.mx::5b755761-2934-4fe7-b1f6-59cb60e9b952" providerId="AD" clId="Web-{60304C34-5688-9A6F-AFBB-F6D21811FB53}" dt="2019-05-22T13:15:42.879" v="953" actId="20577"/>
          <ac:spMkLst>
            <pc:docMk/>
            <pc:sldMk cId="3254751434" sldId="292"/>
            <ac:spMk id="2" creationId="{964B3050-764F-41BB-A2AD-B134D4FAB717}"/>
          </ac:spMkLst>
        </pc:spChg>
      </pc:sldChg>
      <pc:sldChg chg="modSp">
        <pc:chgData name="Laura Toledo" userId="S::laurat@lafloridastj.edu.mx::5b755761-2934-4fe7-b1f6-59cb60e9b952" providerId="AD" clId="Web-{60304C34-5688-9A6F-AFBB-F6D21811FB53}" dt="2019-05-22T13:16:28.129" v="1014" actId="20577"/>
        <pc:sldMkLst>
          <pc:docMk/>
          <pc:sldMk cId="3832779113" sldId="293"/>
        </pc:sldMkLst>
        <pc:spChg chg="mod">
          <ac:chgData name="Laura Toledo" userId="S::laurat@lafloridastj.edu.mx::5b755761-2934-4fe7-b1f6-59cb60e9b952" providerId="AD" clId="Web-{60304C34-5688-9A6F-AFBB-F6D21811FB53}" dt="2019-05-22T13:16:28.129" v="1014" actId="20577"/>
          <ac:spMkLst>
            <pc:docMk/>
            <pc:sldMk cId="3832779113" sldId="293"/>
            <ac:spMk id="2" creationId="{A088B402-BCEB-413D-913A-506E36CBB7AA}"/>
          </ac:spMkLst>
        </pc:spChg>
      </pc:sldChg>
      <pc:sldChg chg="modSp">
        <pc:chgData name="Laura Toledo" userId="S::laurat@lafloridastj.edu.mx::5b755761-2934-4fe7-b1f6-59cb60e9b952" providerId="AD" clId="Web-{60304C34-5688-9A6F-AFBB-F6D21811FB53}" dt="2019-05-22T13:18:40.348" v="1098" actId="20577"/>
        <pc:sldMkLst>
          <pc:docMk/>
          <pc:sldMk cId="3536167046" sldId="294"/>
        </pc:sldMkLst>
        <pc:spChg chg="mod">
          <ac:chgData name="Laura Toledo" userId="S::laurat@lafloridastj.edu.mx::5b755761-2934-4fe7-b1f6-59cb60e9b952" providerId="AD" clId="Web-{60304C34-5688-9A6F-AFBB-F6D21811FB53}" dt="2019-05-22T13:18:03.333" v="1048" actId="20577"/>
          <ac:spMkLst>
            <pc:docMk/>
            <pc:sldMk cId="3536167046" sldId="294"/>
            <ac:spMk id="2" creationId="{CE048121-5B15-4420-A701-F4646AB5AD51}"/>
          </ac:spMkLst>
        </pc:spChg>
        <pc:spChg chg="mod">
          <ac:chgData name="Laura Toledo" userId="S::laurat@lafloridastj.edu.mx::5b755761-2934-4fe7-b1f6-59cb60e9b952" providerId="AD" clId="Web-{60304C34-5688-9A6F-AFBB-F6D21811FB53}" dt="2019-05-22T13:18:40.348" v="1098" actId="20577"/>
          <ac:spMkLst>
            <pc:docMk/>
            <pc:sldMk cId="3536167046" sldId="294"/>
            <ac:spMk id="3" creationId="{1F736940-D72F-4ABA-BB8C-091D851A10C5}"/>
          </ac:spMkLst>
        </pc:spChg>
      </pc:sldChg>
      <pc:sldChg chg="modSp ord">
        <pc:chgData name="Laura Toledo" userId="S::laurat@lafloridastj.edu.mx::5b755761-2934-4fe7-b1f6-59cb60e9b952" providerId="AD" clId="Web-{60304C34-5688-9A6F-AFBB-F6D21811FB53}" dt="2019-05-22T16:11:00.596" v="2752" actId="20577"/>
        <pc:sldMkLst>
          <pc:docMk/>
          <pc:sldMk cId="362965152" sldId="295"/>
        </pc:sldMkLst>
        <pc:spChg chg="mod">
          <ac:chgData name="Laura Toledo" userId="S::laurat@lafloridastj.edu.mx::5b755761-2934-4fe7-b1f6-59cb60e9b952" providerId="AD" clId="Web-{60304C34-5688-9A6F-AFBB-F6D21811FB53}" dt="2019-05-22T13:21:02.146" v="1341" actId="20577"/>
          <ac:spMkLst>
            <pc:docMk/>
            <pc:sldMk cId="362965152" sldId="295"/>
            <ac:spMk id="2" creationId="{8DD3F608-333F-4E9F-AB09-58D8ECE58A69}"/>
          </ac:spMkLst>
        </pc:spChg>
        <pc:spChg chg="mod">
          <ac:chgData name="Laura Toledo" userId="S::laurat@lafloridastj.edu.mx::5b755761-2934-4fe7-b1f6-59cb60e9b952" providerId="AD" clId="Web-{60304C34-5688-9A6F-AFBB-F6D21811FB53}" dt="2019-05-22T16:11:00.596" v="2752" actId="20577"/>
          <ac:spMkLst>
            <pc:docMk/>
            <pc:sldMk cId="362965152" sldId="295"/>
            <ac:spMk id="3" creationId="{5ED9A371-73EF-4298-A884-5D8A5091BC29}"/>
          </ac:spMkLst>
        </pc:spChg>
      </pc:sldChg>
      <pc:sldChg chg="addSp modSp new mod modClrScheme chgLayout">
        <pc:chgData name="Laura Toledo" userId="S::laurat@lafloridastj.edu.mx::5b755761-2934-4fe7-b1f6-59cb60e9b952" providerId="AD" clId="Web-{60304C34-5688-9A6F-AFBB-F6D21811FB53}" dt="2019-05-22T16:15:15.187" v="3283" actId="20577"/>
        <pc:sldMkLst>
          <pc:docMk/>
          <pc:sldMk cId="1471675856" sldId="296"/>
        </pc:sldMkLst>
        <pc:spChg chg="mod ord">
          <ac:chgData name="Laura Toledo" userId="S::laurat@lafloridastj.edu.mx::5b755761-2934-4fe7-b1f6-59cb60e9b952" providerId="AD" clId="Web-{60304C34-5688-9A6F-AFBB-F6D21811FB53}" dt="2019-05-22T16:13:11.954" v="2963"/>
          <ac:spMkLst>
            <pc:docMk/>
            <pc:sldMk cId="1471675856" sldId="296"/>
            <ac:spMk id="2" creationId="{3BD182B7-A187-4392-A77B-434B0036FF17}"/>
          </ac:spMkLst>
        </pc:spChg>
        <pc:spChg chg="add mod ord">
          <ac:chgData name="Laura Toledo" userId="S::laurat@lafloridastj.edu.mx::5b755761-2934-4fe7-b1f6-59cb60e9b952" providerId="AD" clId="Web-{60304C34-5688-9A6F-AFBB-F6D21811FB53}" dt="2019-05-22T16:15:15.187" v="3283" actId="20577"/>
          <ac:spMkLst>
            <pc:docMk/>
            <pc:sldMk cId="1471675856" sldId="296"/>
            <ac:spMk id="3" creationId="{0D4C399E-ECDF-4153-8A21-A3670DF1A4E3}"/>
          </ac:spMkLst>
        </pc:spChg>
      </pc:sldChg>
      <pc:sldChg chg="modSp new">
        <pc:chgData name="Laura Toledo" userId="S::laurat@lafloridastj.edu.mx::5b755761-2934-4fe7-b1f6-59cb60e9b952" providerId="AD" clId="Web-{60304C34-5688-9A6F-AFBB-F6D21811FB53}" dt="2019-05-22T13:26:40.398" v="1840" actId="20577"/>
        <pc:sldMkLst>
          <pc:docMk/>
          <pc:sldMk cId="3164052562" sldId="297"/>
        </pc:sldMkLst>
        <pc:spChg chg="mod">
          <ac:chgData name="Laura Toledo" userId="S::laurat@lafloridastj.edu.mx::5b755761-2934-4fe7-b1f6-59cb60e9b952" providerId="AD" clId="Web-{60304C34-5688-9A6F-AFBB-F6D21811FB53}" dt="2019-05-22T13:25:44.960" v="1827" actId="20577"/>
          <ac:spMkLst>
            <pc:docMk/>
            <pc:sldMk cId="3164052562" sldId="297"/>
            <ac:spMk id="2" creationId="{E23BB89D-87EF-40D4-8113-0D94BFF5EC71}"/>
          </ac:spMkLst>
        </pc:spChg>
        <pc:spChg chg="mod">
          <ac:chgData name="Laura Toledo" userId="S::laurat@lafloridastj.edu.mx::5b755761-2934-4fe7-b1f6-59cb60e9b952" providerId="AD" clId="Web-{60304C34-5688-9A6F-AFBB-F6D21811FB53}" dt="2019-05-22T13:26:40.398" v="1840" actId="20577"/>
          <ac:spMkLst>
            <pc:docMk/>
            <pc:sldMk cId="3164052562" sldId="297"/>
            <ac:spMk id="3" creationId="{193EBA3C-E8F1-4E73-B399-0B44E0DF48C1}"/>
          </ac:spMkLst>
        </pc:spChg>
      </pc:sldChg>
      <pc:sldChg chg="modSp new">
        <pc:chgData name="Laura Toledo" userId="S::laurat@lafloridastj.edu.mx::5b755761-2934-4fe7-b1f6-59cb60e9b952" providerId="AD" clId="Web-{60304C34-5688-9A6F-AFBB-F6D21811FB53}" dt="2019-05-22T16:28:31.833" v="3286" actId="20577"/>
        <pc:sldMkLst>
          <pc:docMk/>
          <pc:sldMk cId="596404054" sldId="298"/>
        </pc:sldMkLst>
        <pc:spChg chg="mod">
          <ac:chgData name="Laura Toledo" userId="S::laurat@lafloridastj.edu.mx::5b755761-2934-4fe7-b1f6-59cb60e9b952" providerId="AD" clId="Web-{60304C34-5688-9A6F-AFBB-F6D21811FB53}" dt="2019-05-22T16:28:31.833" v="3286" actId="20577"/>
          <ac:spMkLst>
            <pc:docMk/>
            <pc:sldMk cId="596404054" sldId="298"/>
            <ac:spMk id="2" creationId="{E5EDE29E-E213-4232-BB3C-8551368C1B76}"/>
          </ac:spMkLst>
        </pc:spChg>
        <pc:spChg chg="mod">
          <ac:chgData name="Laura Toledo" userId="S::laurat@lafloridastj.edu.mx::5b755761-2934-4fe7-b1f6-59cb60e9b952" providerId="AD" clId="Web-{60304C34-5688-9A6F-AFBB-F6D21811FB53}" dt="2019-05-22T13:27:44.851" v="1921" actId="14100"/>
          <ac:spMkLst>
            <pc:docMk/>
            <pc:sldMk cId="596404054" sldId="298"/>
            <ac:spMk id="3" creationId="{7CA2331A-F9A8-4514-86FD-729320C3BF65}"/>
          </ac:spMkLst>
        </pc:spChg>
      </pc:sldChg>
      <pc:sldChg chg="modSp new">
        <pc:chgData name="Laura Toledo" userId="S::laurat@lafloridastj.edu.mx::5b755761-2934-4fe7-b1f6-59cb60e9b952" providerId="AD" clId="Web-{60304C34-5688-9A6F-AFBB-F6D21811FB53}" dt="2019-05-22T16:29:48.942" v="3325" actId="20577"/>
        <pc:sldMkLst>
          <pc:docMk/>
          <pc:sldMk cId="1539530869" sldId="299"/>
        </pc:sldMkLst>
        <pc:spChg chg="mod">
          <ac:chgData name="Laura Toledo" userId="S::laurat@lafloridastj.edu.mx::5b755761-2934-4fe7-b1f6-59cb60e9b952" providerId="AD" clId="Web-{60304C34-5688-9A6F-AFBB-F6D21811FB53}" dt="2019-05-22T16:29:48.942" v="3325" actId="20577"/>
          <ac:spMkLst>
            <pc:docMk/>
            <pc:sldMk cId="1539530869" sldId="299"/>
            <ac:spMk id="2" creationId="{A4442707-6001-4175-9238-CF5878A235D9}"/>
          </ac:spMkLst>
        </pc:spChg>
        <pc:spChg chg="mod">
          <ac:chgData name="Laura Toledo" userId="S::laurat@lafloridastj.edu.mx::5b755761-2934-4fe7-b1f6-59cb60e9b952" providerId="AD" clId="Web-{60304C34-5688-9A6F-AFBB-F6D21811FB53}" dt="2019-05-22T13:31:38.462" v="2211" actId="20577"/>
          <ac:spMkLst>
            <pc:docMk/>
            <pc:sldMk cId="1539530869" sldId="299"/>
            <ac:spMk id="3" creationId="{D00A5768-565F-40A3-8F2C-BD9921E9125D}"/>
          </ac:spMkLst>
        </pc:spChg>
      </pc:sldChg>
      <pc:sldChg chg="modSp new">
        <pc:chgData name="Laura Toledo" userId="S::laurat@lafloridastj.edu.mx::5b755761-2934-4fe7-b1f6-59cb60e9b952" providerId="AD" clId="Web-{60304C34-5688-9A6F-AFBB-F6D21811FB53}" dt="2019-05-22T16:46:59.055" v="3671" actId="20577"/>
        <pc:sldMkLst>
          <pc:docMk/>
          <pc:sldMk cId="3104574358" sldId="300"/>
        </pc:sldMkLst>
        <pc:spChg chg="mod">
          <ac:chgData name="Laura Toledo" userId="S::laurat@lafloridastj.edu.mx::5b755761-2934-4fe7-b1f6-59cb60e9b952" providerId="AD" clId="Web-{60304C34-5688-9A6F-AFBB-F6D21811FB53}" dt="2019-05-22T16:46:59.055" v="3671" actId="20577"/>
          <ac:spMkLst>
            <pc:docMk/>
            <pc:sldMk cId="3104574358" sldId="300"/>
            <ac:spMk id="2" creationId="{1AFD7EA7-C5A6-4F48-8FE6-D6706383C813}"/>
          </ac:spMkLst>
        </pc:spChg>
      </pc:sldChg>
      <pc:sldChg chg="modSp new">
        <pc:chgData name="Laura Toledo" userId="S::laurat@lafloridastj.edu.mx::5b755761-2934-4fe7-b1f6-59cb60e9b952" providerId="AD" clId="Web-{60304C34-5688-9A6F-AFBB-F6D21811FB53}" dt="2019-05-22T16:49:59.177" v="3911" actId="20577"/>
        <pc:sldMkLst>
          <pc:docMk/>
          <pc:sldMk cId="844098717" sldId="301"/>
        </pc:sldMkLst>
        <pc:spChg chg="mod">
          <ac:chgData name="Laura Toledo" userId="S::laurat@lafloridastj.edu.mx::5b755761-2934-4fe7-b1f6-59cb60e9b952" providerId="AD" clId="Web-{60304C34-5688-9A6F-AFBB-F6D21811FB53}" dt="2019-05-22T16:48:52.741" v="3704" actId="20577"/>
          <ac:spMkLst>
            <pc:docMk/>
            <pc:sldMk cId="844098717" sldId="301"/>
            <ac:spMk id="2" creationId="{D44CDD54-D210-4838-BBEF-BF03539590CE}"/>
          </ac:spMkLst>
        </pc:spChg>
        <pc:spChg chg="mod">
          <ac:chgData name="Laura Toledo" userId="S::laurat@lafloridastj.edu.mx::5b755761-2934-4fe7-b1f6-59cb60e9b952" providerId="AD" clId="Web-{60304C34-5688-9A6F-AFBB-F6D21811FB53}" dt="2019-05-22T16:49:59.177" v="3911" actId="20577"/>
          <ac:spMkLst>
            <pc:docMk/>
            <pc:sldMk cId="844098717" sldId="301"/>
            <ac:spMk id="3" creationId="{6FC41DAE-C189-4097-A4A4-F677DC2AF910}"/>
          </ac:spMkLst>
        </pc:spChg>
      </pc:sldChg>
      <pc:sldChg chg="modSp new">
        <pc:chgData name="Laura Toledo" userId="S::laurat@lafloridastj.edu.mx::5b755761-2934-4fe7-b1f6-59cb60e9b952" providerId="AD" clId="Web-{60304C34-5688-9A6F-AFBB-F6D21811FB53}" dt="2019-05-22T16:12:32.485" v="2960" actId="20577"/>
        <pc:sldMkLst>
          <pc:docMk/>
          <pc:sldMk cId="2450653665" sldId="302"/>
        </pc:sldMkLst>
        <pc:spChg chg="mod">
          <ac:chgData name="Laura Toledo" userId="S::laurat@lafloridastj.edu.mx::5b755761-2934-4fe7-b1f6-59cb60e9b952" providerId="AD" clId="Web-{60304C34-5688-9A6F-AFBB-F6D21811FB53}" dt="2019-05-22T16:12:32.485" v="2960" actId="20577"/>
          <ac:spMkLst>
            <pc:docMk/>
            <pc:sldMk cId="2450653665" sldId="302"/>
            <ac:spMk id="3" creationId="{117015F3-FAB4-46F7-92D9-5900C5B3EC89}"/>
          </ac:spMkLst>
        </pc:spChg>
      </pc:sldChg>
      <pc:sldChg chg="modSp new">
        <pc:chgData name="Laura Toledo" userId="S::laurat@lafloridastj.edu.mx::5b755761-2934-4fe7-b1f6-59cb60e9b952" providerId="AD" clId="Web-{60304C34-5688-9A6F-AFBB-F6D21811FB53}" dt="2019-05-22T16:52:04.567" v="4189" actId="20577"/>
        <pc:sldMkLst>
          <pc:docMk/>
          <pc:sldMk cId="108653228" sldId="303"/>
        </pc:sldMkLst>
        <pc:spChg chg="mod">
          <ac:chgData name="Laura Toledo" userId="S::laurat@lafloridastj.edu.mx::5b755761-2934-4fe7-b1f6-59cb60e9b952" providerId="AD" clId="Web-{60304C34-5688-9A6F-AFBB-F6D21811FB53}" dt="2019-05-22T16:50:21.708" v="3953" actId="20577"/>
          <ac:spMkLst>
            <pc:docMk/>
            <pc:sldMk cId="108653228" sldId="303"/>
            <ac:spMk id="2" creationId="{64E72C07-DA2C-47D1-B46F-29BCA2096DEB}"/>
          </ac:spMkLst>
        </pc:spChg>
        <pc:spChg chg="mod">
          <ac:chgData name="Laura Toledo" userId="S::laurat@lafloridastj.edu.mx::5b755761-2934-4fe7-b1f6-59cb60e9b952" providerId="AD" clId="Web-{60304C34-5688-9A6F-AFBB-F6D21811FB53}" dt="2019-05-22T16:52:04.567" v="4189" actId="20577"/>
          <ac:spMkLst>
            <pc:docMk/>
            <pc:sldMk cId="108653228" sldId="303"/>
            <ac:spMk id="3" creationId="{81836571-6878-49B3-9491-219C33E41E99}"/>
          </ac:spMkLst>
        </pc:spChg>
      </pc:sldChg>
      <pc:sldChg chg="modSp new">
        <pc:chgData name="Laura Toledo" userId="S::laurat@lafloridastj.edu.mx::5b755761-2934-4fe7-b1f6-59cb60e9b952" providerId="AD" clId="Web-{60304C34-5688-9A6F-AFBB-F6D21811FB53}" dt="2019-05-22T17:04:22.933" v="4973" actId="20577"/>
        <pc:sldMkLst>
          <pc:docMk/>
          <pc:sldMk cId="4217743940" sldId="304"/>
        </pc:sldMkLst>
        <pc:spChg chg="mod">
          <ac:chgData name="Laura Toledo" userId="S::laurat@lafloridastj.edu.mx::5b755761-2934-4fe7-b1f6-59cb60e9b952" providerId="AD" clId="Web-{60304C34-5688-9A6F-AFBB-F6D21811FB53}" dt="2019-05-22T16:52:25.066" v="4217" actId="20577"/>
          <ac:spMkLst>
            <pc:docMk/>
            <pc:sldMk cId="4217743940" sldId="304"/>
            <ac:spMk id="2" creationId="{E7329F04-F854-4DB0-8F07-FB93E88F86A7}"/>
          </ac:spMkLst>
        </pc:spChg>
        <pc:spChg chg="mod">
          <ac:chgData name="Laura Toledo" userId="S::laurat@lafloridastj.edu.mx::5b755761-2934-4fe7-b1f6-59cb60e9b952" providerId="AD" clId="Web-{60304C34-5688-9A6F-AFBB-F6D21811FB53}" dt="2019-05-22T17:04:22.933" v="4973" actId="20577"/>
          <ac:spMkLst>
            <pc:docMk/>
            <pc:sldMk cId="4217743940" sldId="304"/>
            <ac:spMk id="3" creationId="{4DBB84B9-8D86-42E4-A7EA-C49DF1E36D6B}"/>
          </ac:spMkLst>
        </pc:spChg>
      </pc:sldChg>
      <pc:sldChg chg="modSp new">
        <pc:chgData name="Laura Toledo" userId="S::laurat@lafloridastj.edu.mx::5b755761-2934-4fe7-b1f6-59cb60e9b952" providerId="AD" clId="Web-{60304C34-5688-9A6F-AFBB-F6D21811FB53}" dt="2019-05-22T17:30:24.274" v="5523" actId="20577"/>
        <pc:sldMkLst>
          <pc:docMk/>
          <pc:sldMk cId="1148053907" sldId="305"/>
        </pc:sldMkLst>
        <pc:spChg chg="mod">
          <ac:chgData name="Laura Toledo" userId="S::laurat@lafloridastj.edu.mx::5b755761-2934-4fe7-b1f6-59cb60e9b952" providerId="AD" clId="Web-{60304C34-5688-9A6F-AFBB-F6D21811FB53}" dt="2019-05-22T16:52:50.691" v="4279" actId="20577"/>
          <ac:spMkLst>
            <pc:docMk/>
            <pc:sldMk cId="1148053907" sldId="305"/>
            <ac:spMk id="2" creationId="{EE222526-33EB-4E98-AF16-C12E35E93380}"/>
          </ac:spMkLst>
        </pc:spChg>
        <pc:spChg chg="mod">
          <ac:chgData name="Laura Toledo" userId="S::laurat@lafloridastj.edu.mx::5b755761-2934-4fe7-b1f6-59cb60e9b952" providerId="AD" clId="Web-{60304C34-5688-9A6F-AFBB-F6D21811FB53}" dt="2019-05-22T17:30:24.274" v="5523" actId="20577"/>
          <ac:spMkLst>
            <pc:docMk/>
            <pc:sldMk cId="1148053907" sldId="305"/>
            <ac:spMk id="3" creationId="{11460B20-66D0-4E44-B09D-602FE708D910}"/>
          </ac:spMkLst>
        </pc:spChg>
      </pc:sldChg>
      <pc:sldChg chg="modSp new">
        <pc:chgData name="Laura Toledo" userId="S::laurat@lafloridastj.edu.mx::5b755761-2934-4fe7-b1f6-59cb60e9b952" providerId="AD" clId="Web-{60304C34-5688-9A6F-AFBB-F6D21811FB53}" dt="2019-05-22T17:35:38.582" v="5971" actId="20577"/>
        <pc:sldMkLst>
          <pc:docMk/>
          <pc:sldMk cId="2301407854" sldId="306"/>
        </pc:sldMkLst>
        <pc:spChg chg="mod">
          <ac:chgData name="Laura Toledo" userId="S::laurat@lafloridastj.edu.mx::5b755761-2934-4fe7-b1f6-59cb60e9b952" providerId="AD" clId="Web-{60304C34-5688-9A6F-AFBB-F6D21811FB53}" dt="2019-05-22T17:30:29.477" v="5526" actId="20577"/>
          <ac:spMkLst>
            <pc:docMk/>
            <pc:sldMk cId="2301407854" sldId="306"/>
            <ac:spMk id="2" creationId="{3A06696F-10F1-4D9B-B11B-E97E611F4796}"/>
          </ac:spMkLst>
        </pc:spChg>
        <pc:spChg chg="mod">
          <ac:chgData name="Laura Toledo" userId="S::laurat@lafloridastj.edu.mx::5b755761-2934-4fe7-b1f6-59cb60e9b952" providerId="AD" clId="Web-{60304C34-5688-9A6F-AFBB-F6D21811FB53}" dt="2019-05-22T17:35:38.582" v="5971" actId="20577"/>
          <ac:spMkLst>
            <pc:docMk/>
            <pc:sldMk cId="2301407854" sldId="306"/>
            <ac:spMk id="3" creationId="{7696ADBA-CD4B-49CC-A440-DD442FAAF17C}"/>
          </ac:spMkLst>
        </pc:spChg>
      </pc:sldChg>
      <pc:sldChg chg="modSp new">
        <pc:chgData name="Laura Toledo" userId="S::laurat@lafloridastj.edu.mx::5b755761-2934-4fe7-b1f6-59cb60e9b952" providerId="AD" clId="Web-{60304C34-5688-9A6F-AFBB-F6D21811FB53}" dt="2019-05-22T16:53:38.644" v="4407" actId="20577"/>
        <pc:sldMkLst>
          <pc:docMk/>
          <pc:sldMk cId="864282936" sldId="307"/>
        </pc:sldMkLst>
        <pc:spChg chg="mod">
          <ac:chgData name="Laura Toledo" userId="S::laurat@lafloridastj.edu.mx::5b755761-2934-4fe7-b1f6-59cb60e9b952" providerId="AD" clId="Web-{60304C34-5688-9A6F-AFBB-F6D21811FB53}" dt="2019-05-22T16:53:38.644" v="4407" actId="20577"/>
          <ac:spMkLst>
            <pc:docMk/>
            <pc:sldMk cId="864282936" sldId="307"/>
            <ac:spMk id="2" creationId="{E3DA9E23-4F24-4023-B7D8-F55EFAACCE4A}"/>
          </ac:spMkLst>
        </pc:spChg>
      </pc:sldChg>
      <pc:sldChg chg="modSp new">
        <pc:chgData name="Laura Toledo" userId="S::laurat@lafloridastj.edu.mx::5b755761-2934-4fe7-b1f6-59cb60e9b952" providerId="AD" clId="Web-{60304C34-5688-9A6F-AFBB-F6D21811FB53}" dt="2019-05-22T16:55:00.143" v="4509" actId="20577"/>
        <pc:sldMkLst>
          <pc:docMk/>
          <pc:sldMk cId="99687091" sldId="308"/>
        </pc:sldMkLst>
        <pc:spChg chg="mod">
          <ac:chgData name="Laura Toledo" userId="S::laurat@lafloridastj.edu.mx::5b755761-2934-4fe7-b1f6-59cb60e9b952" providerId="AD" clId="Web-{60304C34-5688-9A6F-AFBB-F6D21811FB53}" dt="2019-05-22T16:55:00.143" v="4509" actId="20577"/>
          <ac:spMkLst>
            <pc:docMk/>
            <pc:sldMk cId="99687091" sldId="308"/>
            <ac:spMk id="2" creationId="{F5DBCEF0-AEE8-48D2-804E-4A30488DAFBB}"/>
          </ac:spMkLst>
        </pc:spChg>
      </pc:sldChg>
      <pc:sldChg chg="modSp new mod modClrScheme chgLayout">
        <pc:chgData name="Laura Toledo" userId="S::laurat@lafloridastj.edu.mx::5b755761-2934-4fe7-b1f6-59cb60e9b952" providerId="AD" clId="Web-{60304C34-5688-9A6F-AFBB-F6D21811FB53}" dt="2019-05-22T16:56:02.564" v="4662" actId="20577"/>
        <pc:sldMkLst>
          <pc:docMk/>
          <pc:sldMk cId="3397999594" sldId="309"/>
        </pc:sldMkLst>
        <pc:spChg chg="mod ord">
          <ac:chgData name="Laura Toledo" userId="S::laurat@lafloridastj.edu.mx::5b755761-2934-4fe7-b1f6-59cb60e9b952" providerId="AD" clId="Web-{60304C34-5688-9A6F-AFBB-F6D21811FB53}" dt="2019-05-22T16:56:02.564" v="4662" actId="20577"/>
          <ac:spMkLst>
            <pc:docMk/>
            <pc:sldMk cId="3397999594" sldId="309"/>
            <ac:spMk id="2" creationId="{65E58AC0-227E-4B21-8158-18675402F73F}"/>
          </ac:spMkLst>
        </pc:spChg>
        <pc:spChg chg="mod ord">
          <ac:chgData name="Laura Toledo" userId="S::laurat@lafloridastj.edu.mx::5b755761-2934-4fe7-b1f6-59cb60e9b952" providerId="AD" clId="Web-{60304C34-5688-9A6F-AFBB-F6D21811FB53}" dt="2019-05-22T16:55:26.299" v="4545"/>
          <ac:spMkLst>
            <pc:docMk/>
            <pc:sldMk cId="3397999594" sldId="309"/>
            <ac:spMk id="3" creationId="{8301DC59-57EB-447B-832E-657174FE3EE3}"/>
          </ac:spMkLst>
        </pc:spChg>
      </pc:sldChg>
      <pc:sldChg chg="new">
        <pc:chgData name="Laura Toledo" userId="S::laurat@lafloridastj.edu.mx::5b755761-2934-4fe7-b1f6-59cb60e9b952" providerId="AD" clId="Web-{60304C34-5688-9A6F-AFBB-F6D21811FB53}" dt="2019-05-22T17:36:01.207" v="5974"/>
        <pc:sldMkLst>
          <pc:docMk/>
          <pc:sldMk cId="482921828" sldId="310"/>
        </pc:sldMkLst>
      </pc:sldChg>
    </pc:docChg>
  </pc:docChgLst>
  <pc:docChgLst>
    <pc:chgData name="Laura Toledo" userId="S::laurat@lafloridastj.edu.mx::5b755761-2934-4fe7-b1f6-59cb60e9b952" providerId="AD" clId="Web-{790327AD-1DB9-411B-A9CC-29C88BB5E752}"/>
    <pc:docChg chg="addSld delSld modSld">
      <pc:chgData name="Laura Toledo" userId="S::laurat@lafloridastj.edu.mx::5b755761-2934-4fe7-b1f6-59cb60e9b952" providerId="AD" clId="Web-{790327AD-1DB9-411B-A9CC-29C88BB5E752}" dt="2019-05-22T23:56:52.299" v="294" actId="14100"/>
      <pc:docMkLst>
        <pc:docMk/>
      </pc:docMkLst>
      <pc:sldChg chg="modSp">
        <pc:chgData name="Laura Toledo" userId="S::laurat@lafloridastj.edu.mx::5b755761-2934-4fe7-b1f6-59cb60e9b952" providerId="AD" clId="Web-{790327AD-1DB9-411B-A9CC-29C88BB5E752}" dt="2019-05-22T23:42:05.953" v="13" actId="20577"/>
        <pc:sldMkLst>
          <pc:docMk/>
          <pc:sldMk cId="3679463757" sldId="266"/>
        </pc:sldMkLst>
        <pc:spChg chg="mod">
          <ac:chgData name="Laura Toledo" userId="S::laurat@lafloridastj.edu.mx::5b755761-2934-4fe7-b1f6-59cb60e9b952" providerId="AD" clId="Web-{790327AD-1DB9-411B-A9CC-29C88BB5E752}" dt="2019-05-22T23:42:05.953" v="13" actId="20577"/>
          <ac:spMkLst>
            <pc:docMk/>
            <pc:sldMk cId="3679463757" sldId="266"/>
            <ac:spMk id="2" creationId="{6344B480-8C4C-4423-8C08-56DA20076200}"/>
          </ac:spMkLst>
        </pc:spChg>
      </pc:sldChg>
      <pc:sldChg chg="addSp modSp new">
        <pc:chgData name="Laura Toledo" userId="S::laurat@lafloridastj.edu.mx::5b755761-2934-4fe7-b1f6-59cb60e9b952" providerId="AD" clId="Web-{790327AD-1DB9-411B-A9CC-29C88BB5E752}" dt="2019-05-22T23:43:28.844" v="19" actId="14100"/>
        <pc:sldMkLst>
          <pc:docMk/>
          <pc:sldMk cId="4147723866" sldId="311"/>
        </pc:sldMkLst>
        <pc:picChg chg="add mod">
          <ac:chgData name="Laura Toledo" userId="S::laurat@lafloridastj.edu.mx::5b755761-2934-4fe7-b1f6-59cb60e9b952" providerId="AD" clId="Web-{790327AD-1DB9-411B-A9CC-29C88BB5E752}" dt="2019-05-22T23:43:28.844" v="19" actId="14100"/>
          <ac:picMkLst>
            <pc:docMk/>
            <pc:sldMk cId="4147723866" sldId="311"/>
            <ac:picMk id="2" creationId="{5C381C0A-D364-4434-ABFA-2E3F6C27442D}"/>
          </ac:picMkLst>
        </pc:picChg>
      </pc:sldChg>
      <pc:sldChg chg="addSp modSp new">
        <pc:chgData name="Laura Toledo" userId="S::laurat@lafloridastj.edu.mx::5b755761-2934-4fe7-b1f6-59cb60e9b952" providerId="AD" clId="Web-{790327AD-1DB9-411B-A9CC-29C88BB5E752}" dt="2019-05-22T23:45:17.579" v="55" actId="20577"/>
        <pc:sldMkLst>
          <pc:docMk/>
          <pc:sldMk cId="1054732633" sldId="312"/>
        </pc:sldMkLst>
        <pc:spChg chg="add">
          <ac:chgData name="Laura Toledo" userId="S::laurat@lafloridastj.edu.mx::5b755761-2934-4fe7-b1f6-59cb60e9b952" providerId="AD" clId="Web-{790327AD-1DB9-411B-A9CC-29C88BB5E752}" dt="2019-05-22T23:44:35.282" v="25"/>
          <ac:spMkLst>
            <pc:docMk/>
            <pc:sldMk cId="1054732633" sldId="312"/>
            <ac:spMk id="4" creationId="{596617DF-AA42-4920-B954-02BA44E7C8FD}"/>
          </ac:spMkLst>
        </pc:spChg>
        <pc:spChg chg="add mod">
          <ac:chgData name="Laura Toledo" userId="S::laurat@lafloridastj.edu.mx::5b755761-2934-4fe7-b1f6-59cb60e9b952" providerId="AD" clId="Web-{790327AD-1DB9-411B-A9CC-29C88BB5E752}" dt="2019-05-22T23:45:17.579" v="55" actId="20577"/>
          <ac:spMkLst>
            <pc:docMk/>
            <pc:sldMk cId="1054732633" sldId="312"/>
            <ac:spMk id="5" creationId="{43E6AF01-CCAF-4B32-A360-9CE7CB493383}"/>
          </ac:spMkLst>
        </pc:spChg>
        <pc:picChg chg="add mod">
          <ac:chgData name="Laura Toledo" userId="S::laurat@lafloridastj.edu.mx::5b755761-2934-4fe7-b1f6-59cb60e9b952" providerId="AD" clId="Web-{790327AD-1DB9-411B-A9CC-29C88BB5E752}" dt="2019-05-22T23:44:27.719" v="24" actId="1076"/>
          <ac:picMkLst>
            <pc:docMk/>
            <pc:sldMk cId="1054732633" sldId="312"/>
            <ac:picMk id="2" creationId="{7CC133E4-5026-44DF-9D7E-12733BC4CF98}"/>
          </ac:picMkLst>
        </pc:picChg>
      </pc:sldChg>
      <pc:sldChg chg="addSp modSp new">
        <pc:chgData name="Laura Toledo" userId="S::laurat@lafloridastj.edu.mx::5b755761-2934-4fe7-b1f6-59cb60e9b952" providerId="AD" clId="Web-{790327AD-1DB9-411B-A9CC-29C88BB5E752}" dt="2019-05-22T23:46:12.188" v="66" actId="14100"/>
        <pc:sldMkLst>
          <pc:docMk/>
          <pc:sldMk cId="1439049" sldId="313"/>
        </pc:sldMkLst>
        <pc:picChg chg="add mod">
          <ac:chgData name="Laura Toledo" userId="S::laurat@lafloridastj.edu.mx::5b755761-2934-4fe7-b1f6-59cb60e9b952" providerId="AD" clId="Web-{790327AD-1DB9-411B-A9CC-29C88BB5E752}" dt="2019-05-22T23:45:51.704" v="62" actId="14100"/>
          <ac:picMkLst>
            <pc:docMk/>
            <pc:sldMk cId="1439049" sldId="313"/>
            <ac:picMk id="2" creationId="{9CEFF3CA-5483-481B-9D1B-A391A1CE9AF1}"/>
          </ac:picMkLst>
        </pc:picChg>
        <pc:picChg chg="add mod">
          <ac:chgData name="Laura Toledo" userId="S::laurat@lafloridastj.edu.mx::5b755761-2934-4fe7-b1f6-59cb60e9b952" providerId="AD" clId="Web-{790327AD-1DB9-411B-A9CC-29C88BB5E752}" dt="2019-05-22T23:46:12.188" v="66" actId="14100"/>
          <ac:picMkLst>
            <pc:docMk/>
            <pc:sldMk cId="1439049" sldId="313"/>
            <ac:picMk id="4" creationId="{99C20E6E-565F-496B-BE30-59D19B6795A9}"/>
          </ac:picMkLst>
        </pc:picChg>
      </pc:sldChg>
      <pc:sldChg chg="addSp modSp new">
        <pc:chgData name="Laura Toledo" userId="S::laurat@lafloridastj.edu.mx::5b755761-2934-4fe7-b1f6-59cb60e9b952" providerId="AD" clId="Web-{790327AD-1DB9-411B-A9CC-29C88BB5E752}" dt="2019-05-22T23:46:54.657" v="72" actId="14100"/>
        <pc:sldMkLst>
          <pc:docMk/>
          <pc:sldMk cId="130151147" sldId="314"/>
        </pc:sldMkLst>
        <pc:picChg chg="add mod">
          <ac:chgData name="Laura Toledo" userId="S::laurat@lafloridastj.edu.mx::5b755761-2934-4fe7-b1f6-59cb60e9b952" providerId="AD" clId="Web-{790327AD-1DB9-411B-A9CC-29C88BB5E752}" dt="2019-05-22T23:46:54.657" v="72" actId="14100"/>
          <ac:picMkLst>
            <pc:docMk/>
            <pc:sldMk cId="130151147" sldId="314"/>
            <ac:picMk id="2" creationId="{56D6173D-04DC-4215-8A46-AFB3B57C00D2}"/>
          </ac:picMkLst>
        </pc:picChg>
      </pc:sldChg>
      <pc:sldChg chg="addSp modSp new">
        <pc:chgData name="Laura Toledo" userId="S::laurat@lafloridastj.edu.mx::5b755761-2934-4fe7-b1f6-59cb60e9b952" providerId="AD" clId="Web-{790327AD-1DB9-411B-A9CC-29C88BB5E752}" dt="2019-05-22T23:49:35.845" v="124" actId="20577"/>
        <pc:sldMkLst>
          <pc:docMk/>
          <pc:sldMk cId="737643192" sldId="315"/>
        </pc:sldMkLst>
        <pc:spChg chg="mod">
          <ac:chgData name="Laura Toledo" userId="S::laurat@lafloridastj.edu.mx::5b755761-2934-4fe7-b1f6-59cb60e9b952" providerId="AD" clId="Web-{790327AD-1DB9-411B-A9CC-29C88BB5E752}" dt="2019-05-22T23:48:50.908" v="91" actId="20577"/>
          <ac:spMkLst>
            <pc:docMk/>
            <pc:sldMk cId="737643192" sldId="315"/>
            <ac:spMk id="2" creationId="{4052EE9D-54F6-4EA5-85BB-BC5B7E4CCCFD}"/>
          </ac:spMkLst>
        </pc:spChg>
        <pc:spChg chg="add mod">
          <ac:chgData name="Laura Toledo" userId="S::laurat@lafloridastj.edu.mx::5b755761-2934-4fe7-b1f6-59cb60e9b952" providerId="AD" clId="Web-{790327AD-1DB9-411B-A9CC-29C88BB5E752}" dt="2019-05-22T23:49:35.845" v="124" actId="20577"/>
          <ac:spMkLst>
            <pc:docMk/>
            <pc:sldMk cId="737643192" sldId="315"/>
            <ac:spMk id="5" creationId="{065971BA-73ED-4849-A255-C316AA9E2E28}"/>
          </ac:spMkLst>
        </pc:spChg>
        <pc:picChg chg="add mod">
          <ac:chgData name="Laura Toledo" userId="S::laurat@lafloridastj.edu.mx::5b755761-2934-4fe7-b1f6-59cb60e9b952" providerId="AD" clId="Web-{790327AD-1DB9-411B-A9CC-29C88BB5E752}" dt="2019-05-22T23:49:07.095" v="96" actId="1076"/>
          <ac:picMkLst>
            <pc:docMk/>
            <pc:sldMk cId="737643192" sldId="315"/>
            <ac:picMk id="3" creationId="{0D83612E-96AF-42D4-A8A6-FB0F19BABF06}"/>
          </ac:picMkLst>
        </pc:picChg>
      </pc:sldChg>
      <pc:sldChg chg="new add del">
        <pc:chgData name="Laura Toledo" userId="S::laurat@lafloridastj.edu.mx::5b755761-2934-4fe7-b1f6-59cb60e9b952" providerId="AD" clId="Web-{790327AD-1DB9-411B-A9CC-29C88BB5E752}" dt="2019-05-22T23:51:52.002" v="148"/>
        <pc:sldMkLst>
          <pc:docMk/>
          <pc:sldMk cId="936488192" sldId="316"/>
        </pc:sldMkLst>
      </pc:sldChg>
      <pc:sldChg chg="addSp delSp modSp new add del">
        <pc:chgData name="Laura Toledo" userId="S::laurat@lafloridastj.edu.mx::5b755761-2934-4fe7-b1f6-59cb60e9b952" providerId="AD" clId="Web-{790327AD-1DB9-411B-A9CC-29C88BB5E752}" dt="2019-05-22T23:51:32.658" v="147"/>
        <pc:sldMkLst>
          <pc:docMk/>
          <pc:sldMk cId="692651855" sldId="317"/>
        </pc:sldMkLst>
        <pc:spChg chg="mod">
          <ac:chgData name="Laura Toledo" userId="S::laurat@lafloridastj.edu.mx::5b755761-2934-4fe7-b1f6-59cb60e9b952" providerId="AD" clId="Web-{790327AD-1DB9-411B-A9CC-29C88BB5E752}" dt="2019-05-22T23:51:21.486" v="141" actId="20577"/>
          <ac:spMkLst>
            <pc:docMk/>
            <pc:sldMk cId="692651855" sldId="317"/>
            <ac:spMk id="2" creationId="{BFEDF856-B478-41FE-9829-C8C9585D779A}"/>
          </ac:spMkLst>
        </pc:spChg>
        <pc:spChg chg="mod">
          <ac:chgData name="Laura Toledo" userId="S::laurat@lafloridastj.edu.mx::5b755761-2934-4fe7-b1f6-59cb60e9b952" providerId="AD" clId="Web-{790327AD-1DB9-411B-A9CC-29C88BB5E752}" dt="2019-05-22T23:50:38.127" v="129" actId="20577"/>
          <ac:spMkLst>
            <pc:docMk/>
            <pc:sldMk cId="692651855" sldId="317"/>
            <ac:spMk id="3" creationId="{FCD88B49-1D5C-4465-B43B-3E51F58C0BDB}"/>
          </ac:spMkLst>
        </pc:spChg>
        <pc:spChg chg="del">
          <ac:chgData name="Laura Toledo" userId="S::laurat@lafloridastj.edu.mx::5b755761-2934-4fe7-b1f6-59cb60e9b952" providerId="AD" clId="Web-{790327AD-1DB9-411B-A9CC-29C88BB5E752}" dt="2019-05-22T23:50:49.767" v="132"/>
          <ac:spMkLst>
            <pc:docMk/>
            <pc:sldMk cId="692651855" sldId="317"/>
            <ac:spMk id="4" creationId="{9A9ECC37-68B9-412A-B376-4ED7197271E4}"/>
          </ac:spMkLst>
        </pc:spChg>
        <pc:picChg chg="add mod ord">
          <ac:chgData name="Laura Toledo" userId="S::laurat@lafloridastj.edu.mx::5b755761-2934-4fe7-b1f6-59cb60e9b952" providerId="AD" clId="Web-{790327AD-1DB9-411B-A9CC-29C88BB5E752}" dt="2019-05-22T23:50:49.767" v="132"/>
          <ac:picMkLst>
            <pc:docMk/>
            <pc:sldMk cId="692651855" sldId="317"/>
            <ac:picMk id="5" creationId="{9B4E614F-8CE7-4321-8410-AA400985C5EB}"/>
          </ac:picMkLst>
        </pc:picChg>
        <pc:picChg chg="add mod">
          <ac:chgData name="Laura Toledo" userId="S::laurat@lafloridastj.edu.mx::5b755761-2934-4fe7-b1f6-59cb60e9b952" providerId="AD" clId="Web-{790327AD-1DB9-411B-A9CC-29C88BB5E752}" dt="2019-05-22T23:51:12.658" v="134" actId="1076"/>
          <ac:picMkLst>
            <pc:docMk/>
            <pc:sldMk cId="692651855" sldId="317"/>
            <ac:picMk id="7" creationId="{250B63BC-AE4C-4BBD-988F-DB7A3968707C}"/>
          </ac:picMkLst>
        </pc:picChg>
      </pc:sldChg>
      <pc:sldChg chg="addSp delSp modSp new">
        <pc:chgData name="Laura Toledo" userId="S::laurat@lafloridastj.edu.mx::5b755761-2934-4fe7-b1f6-59cb60e9b952" providerId="AD" clId="Web-{790327AD-1DB9-411B-A9CC-29C88BB5E752}" dt="2019-05-22T23:56:52.299" v="294" actId="14100"/>
        <pc:sldMkLst>
          <pc:docMk/>
          <pc:sldMk cId="3199651941" sldId="318"/>
        </pc:sldMkLst>
        <pc:spChg chg="mod">
          <ac:chgData name="Laura Toledo" userId="S::laurat@lafloridastj.edu.mx::5b755761-2934-4fe7-b1f6-59cb60e9b952" providerId="AD" clId="Web-{790327AD-1DB9-411B-A9CC-29C88BB5E752}" dt="2019-05-22T23:53:12.330" v="174" actId="20577"/>
          <ac:spMkLst>
            <pc:docMk/>
            <pc:sldMk cId="3199651941" sldId="318"/>
            <ac:spMk id="2" creationId="{AF740DD8-C6AB-4890-B97F-1F5C697FB9DE}"/>
          </ac:spMkLst>
        </pc:spChg>
        <pc:spChg chg="del">
          <ac:chgData name="Laura Toledo" userId="S::laurat@lafloridastj.edu.mx::5b755761-2934-4fe7-b1f6-59cb60e9b952" providerId="AD" clId="Web-{790327AD-1DB9-411B-A9CC-29C88BB5E752}" dt="2019-05-22T23:52:24.049" v="150"/>
          <ac:spMkLst>
            <pc:docMk/>
            <pc:sldMk cId="3199651941" sldId="318"/>
            <ac:spMk id="3" creationId="{D80921EA-66C7-4E84-8E8E-72DF2FBC5C46}"/>
          </ac:spMkLst>
        </pc:spChg>
        <pc:picChg chg="add mod ord">
          <ac:chgData name="Laura Toledo" userId="S::laurat@lafloridastj.edu.mx::5b755761-2934-4fe7-b1f6-59cb60e9b952" providerId="AD" clId="Web-{790327AD-1DB9-411B-A9CC-29C88BB5E752}" dt="2019-05-22T23:56:46.705" v="292" actId="14100"/>
          <ac:picMkLst>
            <pc:docMk/>
            <pc:sldMk cId="3199651941" sldId="318"/>
            <ac:picMk id="4" creationId="{048740AF-600D-40E0-B282-2BA8B25747F4}"/>
          </ac:picMkLst>
        </pc:picChg>
        <pc:picChg chg="add mod">
          <ac:chgData name="Laura Toledo" userId="S::laurat@lafloridastj.edu.mx::5b755761-2934-4fe7-b1f6-59cb60e9b952" providerId="AD" clId="Web-{790327AD-1DB9-411B-A9CC-29C88BB5E752}" dt="2019-05-22T23:56:52.299" v="294" actId="14100"/>
          <ac:picMkLst>
            <pc:docMk/>
            <pc:sldMk cId="3199651941" sldId="318"/>
            <ac:picMk id="6" creationId="{B11EEABF-5538-4A1F-A5B4-1FB2EDFA4398}"/>
          </ac:picMkLst>
        </pc:picChg>
      </pc:sldChg>
      <pc:sldChg chg="addSp delSp modSp new">
        <pc:chgData name="Laura Toledo" userId="S::laurat@lafloridastj.edu.mx::5b755761-2934-4fe7-b1f6-59cb60e9b952" providerId="AD" clId="Web-{790327AD-1DB9-411B-A9CC-29C88BB5E752}" dt="2019-05-22T23:54:47.783" v="231" actId="14100"/>
        <pc:sldMkLst>
          <pc:docMk/>
          <pc:sldMk cId="3268984583" sldId="319"/>
        </pc:sldMkLst>
        <pc:spChg chg="mod">
          <ac:chgData name="Laura Toledo" userId="S::laurat@lafloridastj.edu.mx::5b755761-2934-4fe7-b1f6-59cb60e9b952" providerId="AD" clId="Web-{790327AD-1DB9-411B-A9CC-29C88BB5E752}" dt="2019-05-22T23:53:51.299" v="221" actId="20577"/>
          <ac:spMkLst>
            <pc:docMk/>
            <pc:sldMk cId="3268984583" sldId="319"/>
            <ac:spMk id="2" creationId="{6FD53FCA-6712-4697-8DD3-A2DB363CFEAB}"/>
          </ac:spMkLst>
        </pc:spChg>
        <pc:spChg chg="del">
          <ac:chgData name="Laura Toledo" userId="S::laurat@lafloridastj.edu.mx::5b755761-2934-4fe7-b1f6-59cb60e9b952" providerId="AD" clId="Web-{790327AD-1DB9-411B-A9CC-29C88BB5E752}" dt="2019-05-22T23:54:08.283" v="225"/>
          <ac:spMkLst>
            <pc:docMk/>
            <pc:sldMk cId="3268984583" sldId="319"/>
            <ac:spMk id="3" creationId="{4DA00AAD-F7B2-4E23-8FB7-A698DB49DE55}"/>
          </ac:spMkLst>
        </pc:spChg>
        <pc:picChg chg="add mod ord">
          <ac:chgData name="Laura Toledo" userId="S::laurat@lafloridastj.edu.mx::5b755761-2934-4fe7-b1f6-59cb60e9b952" providerId="AD" clId="Web-{790327AD-1DB9-411B-A9CC-29C88BB5E752}" dt="2019-05-22T23:54:15.111" v="227" actId="14100"/>
          <ac:picMkLst>
            <pc:docMk/>
            <pc:sldMk cId="3268984583" sldId="319"/>
            <ac:picMk id="4" creationId="{891FB631-E4C2-4170-AA6E-7D55853BEDEC}"/>
          </ac:picMkLst>
        </pc:picChg>
        <pc:picChg chg="add mod">
          <ac:chgData name="Laura Toledo" userId="S::laurat@lafloridastj.edu.mx::5b755761-2934-4fe7-b1f6-59cb60e9b952" providerId="AD" clId="Web-{790327AD-1DB9-411B-A9CC-29C88BB5E752}" dt="2019-05-22T23:54:47.783" v="231" actId="14100"/>
          <ac:picMkLst>
            <pc:docMk/>
            <pc:sldMk cId="3268984583" sldId="319"/>
            <ac:picMk id="6" creationId="{B0CC10AC-C84E-4A33-B132-6543A2723627}"/>
          </ac:picMkLst>
        </pc:picChg>
      </pc:sldChg>
      <pc:sldChg chg="addSp delSp modSp new">
        <pc:chgData name="Laura Toledo" userId="S::laurat@lafloridastj.edu.mx::5b755761-2934-4fe7-b1f6-59cb60e9b952" providerId="AD" clId="Web-{790327AD-1DB9-411B-A9CC-29C88BB5E752}" dt="2019-05-22T23:56:10.393" v="289" actId="20577"/>
        <pc:sldMkLst>
          <pc:docMk/>
          <pc:sldMk cId="1291945716" sldId="320"/>
        </pc:sldMkLst>
        <pc:spChg chg="mod">
          <ac:chgData name="Laura Toledo" userId="S::laurat@lafloridastj.edu.mx::5b755761-2934-4fe7-b1f6-59cb60e9b952" providerId="AD" clId="Web-{790327AD-1DB9-411B-A9CC-29C88BB5E752}" dt="2019-05-22T23:56:10.393" v="289" actId="20577"/>
          <ac:spMkLst>
            <pc:docMk/>
            <pc:sldMk cId="1291945716" sldId="320"/>
            <ac:spMk id="2" creationId="{AE21E1C2-0557-414D-895D-7EA53BA831F8}"/>
          </ac:spMkLst>
        </pc:spChg>
        <pc:spChg chg="del">
          <ac:chgData name="Laura Toledo" userId="S::laurat@lafloridastj.edu.mx::5b755761-2934-4fe7-b1f6-59cb60e9b952" providerId="AD" clId="Web-{790327AD-1DB9-411B-A9CC-29C88BB5E752}" dt="2019-05-22T23:55:05.111" v="233"/>
          <ac:spMkLst>
            <pc:docMk/>
            <pc:sldMk cId="1291945716" sldId="320"/>
            <ac:spMk id="3" creationId="{A9DB8C98-D637-4922-BAD9-33F8E25C630E}"/>
          </ac:spMkLst>
        </pc:spChg>
        <pc:picChg chg="add mod ord">
          <ac:chgData name="Laura Toledo" userId="S::laurat@lafloridastj.edu.mx::5b755761-2934-4fe7-b1f6-59cb60e9b952" providerId="AD" clId="Web-{790327AD-1DB9-411B-A9CC-29C88BB5E752}" dt="2019-05-22T23:55:13.221" v="236" actId="14100"/>
          <ac:picMkLst>
            <pc:docMk/>
            <pc:sldMk cId="1291945716" sldId="320"/>
            <ac:picMk id="4" creationId="{D6F34B7D-D606-4900-9B0B-622FBD06B957}"/>
          </ac:picMkLst>
        </pc:picChg>
        <pc:picChg chg="add mod">
          <ac:chgData name="Laura Toledo" userId="S::laurat@lafloridastj.edu.mx::5b755761-2934-4fe7-b1f6-59cb60e9b952" providerId="AD" clId="Web-{790327AD-1DB9-411B-A9CC-29C88BB5E752}" dt="2019-05-22T23:55:36.908" v="240" actId="14100"/>
          <ac:picMkLst>
            <pc:docMk/>
            <pc:sldMk cId="1291945716" sldId="320"/>
            <ac:picMk id="6" creationId="{DCAE1028-9E56-4E25-ACF4-2F4C696D32D5}"/>
          </ac:picMkLst>
        </pc:picChg>
      </pc:sldChg>
    </pc:docChg>
  </pc:docChgLst>
  <pc:docChgLst>
    <pc:chgData name="Laura Toledo" userId="S::laurat@lafloridastj.edu.mx::5b755761-2934-4fe7-b1f6-59cb60e9b952" providerId="AD" clId="Web-{6413CB3B-2FDD-4A0E-FBA0-2CA664BF5BB1}"/>
    <pc:docChg chg="addSld modSld">
      <pc:chgData name="Laura Toledo" userId="S::laurat@lafloridastj.edu.mx::5b755761-2934-4fe7-b1f6-59cb60e9b952" providerId="AD" clId="Web-{6413CB3B-2FDD-4A0E-FBA0-2CA664BF5BB1}" dt="2019-05-20T16:39:55.007" v="1595" actId="20577"/>
      <pc:docMkLst>
        <pc:docMk/>
      </pc:docMkLst>
      <pc:sldChg chg="addSp modSp new">
        <pc:chgData name="Laura Toledo" userId="S::laurat@lafloridastj.edu.mx::5b755761-2934-4fe7-b1f6-59cb60e9b952" providerId="AD" clId="Web-{6413CB3B-2FDD-4A0E-FBA0-2CA664BF5BB1}" dt="2019-05-20T15:25:18.221" v="25" actId="20577"/>
        <pc:sldMkLst>
          <pc:docMk/>
          <pc:sldMk cId="1592140798" sldId="272"/>
        </pc:sldMkLst>
        <pc:spChg chg="add mod">
          <ac:chgData name="Laura Toledo" userId="S::laurat@lafloridastj.edu.mx::5b755761-2934-4fe7-b1f6-59cb60e9b952" providerId="AD" clId="Web-{6413CB3B-2FDD-4A0E-FBA0-2CA664BF5BB1}" dt="2019-05-20T15:25:18.221" v="25" actId="20577"/>
          <ac:spMkLst>
            <pc:docMk/>
            <pc:sldMk cId="1592140798" sldId="272"/>
            <ac:spMk id="4" creationId="{ACDDFA9D-B99F-4038-85A2-DE0AE416B3B8}"/>
          </ac:spMkLst>
        </pc:spChg>
        <pc:picChg chg="add mod">
          <ac:chgData name="Laura Toledo" userId="S::laurat@lafloridastj.edu.mx::5b755761-2934-4fe7-b1f6-59cb60e9b952" providerId="AD" clId="Web-{6413CB3B-2FDD-4A0E-FBA0-2CA664BF5BB1}" dt="2019-05-20T15:23:59.331" v="2" actId="1076"/>
          <ac:picMkLst>
            <pc:docMk/>
            <pc:sldMk cId="1592140798" sldId="272"/>
            <ac:picMk id="3" creationId="{E0EE53D6-5270-4D50-8187-9CB5CE67B77E}"/>
          </ac:picMkLst>
        </pc:picChg>
      </pc:sldChg>
      <pc:sldChg chg="addSp modSp new">
        <pc:chgData name="Laura Toledo" userId="S::laurat@lafloridastj.edu.mx::5b755761-2934-4fe7-b1f6-59cb60e9b952" providerId="AD" clId="Web-{6413CB3B-2FDD-4A0E-FBA0-2CA664BF5BB1}" dt="2019-05-20T15:48:04.755" v="841" actId="14100"/>
        <pc:sldMkLst>
          <pc:docMk/>
          <pc:sldMk cId="3942598088" sldId="273"/>
        </pc:sldMkLst>
        <pc:spChg chg="add mod">
          <ac:chgData name="Laura Toledo" userId="S::laurat@lafloridastj.edu.mx::5b755761-2934-4fe7-b1f6-59cb60e9b952" providerId="AD" clId="Web-{6413CB3B-2FDD-4A0E-FBA0-2CA664BF5BB1}" dt="2019-05-20T15:48:04.755" v="841" actId="14100"/>
          <ac:spMkLst>
            <pc:docMk/>
            <pc:sldMk cId="3942598088" sldId="273"/>
            <ac:spMk id="2" creationId="{0CA9FA54-6664-4753-9F95-B39CAF5C1068}"/>
          </ac:spMkLst>
        </pc:spChg>
      </pc:sldChg>
      <pc:sldChg chg="addSp modSp new mod modClrScheme chgLayout">
        <pc:chgData name="Laura Toledo" userId="S::laurat@lafloridastj.edu.mx::5b755761-2934-4fe7-b1f6-59cb60e9b952" providerId="AD" clId="Web-{6413CB3B-2FDD-4A0E-FBA0-2CA664BF5BB1}" dt="2019-05-20T16:03:29.054" v="1219" actId="20577"/>
        <pc:sldMkLst>
          <pc:docMk/>
          <pc:sldMk cId="505771560" sldId="274"/>
        </pc:sldMkLst>
        <pc:spChg chg="add mod">
          <ac:chgData name="Laura Toledo" userId="S::laurat@lafloridastj.edu.mx::5b755761-2934-4fe7-b1f6-59cb60e9b952" providerId="AD" clId="Web-{6413CB3B-2FDD-4A0E-FBA0-2CA664BF5BB1}" dt="2019-05-20T16:03:29.054" v="1219" actId="20577"/>
          <ac:spMkLst>
            <pc:docMk/>
            <pc:sldMk cId="505771560" sldId="274"/>
            <ac:spMk id="2" creationId="{B668BCCB-E614-442E-B52B-545E3284512D}"/>
          </ac:spMkLst>
        </pc:spChg>
      </pc:sldChg>
      <pc:sldChg chg="addSp modSp new mod modClrScheme chgLayout">
        <pc:chgData name="Laura Toledo" userId="S::laurat@lafloridastj.edu.mx::5b755761-2934-4fe7-b1f6-59cb60e9b952" providerId="AD" clId="Web-{6413CB3B-2FDD-4A0E-FBA0-2CA664BF5BB1}" dt="2019-05-20T16:39:55.007" v="1594" actId="20577"/>
        <pc:sldMkLst>
          <pc:docMk/>
          <pc:sldMk cId="2148370371" sldId="275"/>
        </pc:sldMkLst>
        <pc:spChg chg="add mod">
          <ac:chgData name="Laura Toledo" userId="S::laurat@lafloridastj.edu.mx::5b755761-2934-4fe7-b1f6-59cb60e9b952" providerId="AD" clId="Web-{6413CB3B-2FDD-4A0E-FBA0-2CA664BF5BB1}" dt="2019-05-20T16:10:11.649" v="1592" actId="20577"/>
          <ac:spMkLst>
            <pc:docMk/>
            <pc:sldMk cId="2148370371" sldId="275"/>
            <ac:spMk id="2" creationId="{919211DC-E7D9-4FC8-A47A-77CD4D20FAA1}"/>
          </ac:spMkLst>
        </pc:spChg>
        <pc:spChg chg="add mod">
          <ac:chgData name="Laura Toledo" userId="S::laurat@lafloridastj.edu.mx::5b755761-2934-4fe7-b1f6-59cb60e9b952" providerId="AD" clId="Web-{6413CB3B-2FDD-4A0E-FBA0-2CA664BF5BB1}" dt="2019-05-20T16:39:55.007" v="1594" actId="20577"/>
          <ac:spMkLst>
            <pc:docMk/>
            <pc:sldMk cId="2148370371" sldId="275"/>
            <ac:spMk id="3" creationId="{77AD5DAE-A2E9-4A59-B7CF-09E0F519EE46}"/>
          </ac:spMkLst>
        </pc:spChg>
      </pc:sldChg>
      <pc:sldChg chg="addSp modSp new mod modClrScheme chgLayout">
        <pc:chgData name="Laura Toledo" userId="S::laurat@lafloridastj.edu.mx::5b755761-2934-4fe7-b1f6-59cb60e9b952" providerId="AD" clId="Web-{6413CB3B-2FDD-4A0E-FBA0-2CA664BF5BB1}" dt="2019-05-20T15:56:36.835" v="843" actId="20577"/>
        <pc:sldMkLst>
          <pc:docMk/>
          <pc:sldMk cId="831095983" sldId="276"/>
        </pc:sldMkLst>
        <pc:spChg chg="add mod">
          <ac:chgData name="Laura Toledo" userId="S::laurat@lafloridastj.edu.mx::5b755761-2934-4fe7-b1f6-59cb60e9b952" providerId="AD" clId="Web-{6413CB3B-2FDD-4A0E-FBA0-2CA664BF5BB1}" dt="2019-05-20T15:56:36.835" v="843" actId="20577"/>
          <ac:spMkLst>
            <pc:docMk/>
            <pc:sldMk cId="831095983" sldId="276"/>
            <ac:spMk id="2" creationId="{2DAA588F-6223-4A31-8A25-74E19743B1E3}"/>
          </ac:spMkLst>
        </pc:spChg>
      </pc:sldChg>
      <pc:sldChg chg="addSp delSp modSp new">
        <pc:chgData name="Laura Toledo" userId="S::laurat@lafloridastj.edu.mx::5b755761-2934-4fe7-b1f6-59cb60e9b952" providerId="AD" clId="Web-{6413CB3B-2FDD-4A0E-FBA0-2CA664BF5BB1}" dt="2019-05-20T16:09:03.258" v="1547" actId="20577"/>
        <pc:sldMkLst>
          <pc:docMk/>
          <pc:sldMk cId="3792710167" sldId="277"/>
        </pc:sldMkLst>
        <pc:spChg chg="del mod">
          <ac:chgData name="Laura Toledo" userId="S::laurat@lafloridastj.edu.mx::5b755761-2934-4fe7-b1f6-59cb60e9b952" providerId="AD" clId="Web-{6413CB3B-2FDD-4A0E-FBA0-2CA664BF5BB1}" dt="2019-05-20T16:07:05.477" v="1409"/>
          <ac:spMkLst>
            <pc:docMk/>
            <pc:sldMk cId="3792710167" sldId="277"/>
            <ac:spMk id="2" creationId="{9C244F7B-ED0F-4697-BA37-6F94DEA57197}"/>
          </ac:spMkLst>
        </pc:spChg>
        <pc:spChg chg="mod">
          <ac:chgData name="Laura Toledo" userId="S::laurat@lafloridastj.edu.mx::5b755761-2934-4fe7-b1f6-59cb60e9b952" providerId="AD" clId="Web-{6413CB3B-2FDD-4A0E-FBA0-2CA664BF5BB1}" dt="2019-05-20T16:09:03.258" v="1547" actId="20577"/>
          <ac:spMkLst>
            <pc:docMk/>
            <pc:sldMk cId="3792710167" sldId="277"/>
            <ac:spMk id="3" creationId="{BCC79953-E938-4B81-B8DC-A602774D4F83}"/>
          </ac:spMkLst>
        </pc:spChg>
        <pc:spChg chg="add mod">
          <ac:chgData name="Laura Toledo" userId="S::laurat@lafloridastj.edu.mx::5b755761-2934-4fe7-b1f6-59cb60e9b952" providerId="AD" clId="Web-{6413CB3B-2FDD-4A0E-FBA0-2CA664BF5BB1}" dt="2019-05-20T16:07:34.899" v="1418" actId="14100"/>
          <ac:spMkLst>
            <pc:docMk/>
            <pc:sldMk cId="3792710167" sldId="277"/>
            <ac:spMk id="5" creationId="{803D25F0-8A6C-44CA-9373-F466AE97BBE3}"/>
          </ac:spMkLst>
        </pc:spChg>
      </pc:sldChg>
    </pc:docChg>
  </pc:docChgLst>
  <pc:docChgLst>
    <pc:chgData name="Laura Toledo" userId="S::laurat@lafloridastj.edu.mx::5b755761-2934-4fe7-b1f6-59cb60e9b952" providerId="AD" clId="Web-{8B6BD6B0-2D28-F1D9-7800-E30F1CB540BD}"/>
    <pc:docChg chg="delSld modSld sldOrd">
      <pc:chgData name="Laura Toledo" userId="S::laurat@lafloridastj.edu.mx::5b755761-2934-4fe7-b1f6-59cb60e9b952" providerId="AD" clId="Web-{8B6BD6B0-2D28-F1D9-7800-E30F1CB540BD}" dt="2019-05-23T16:26:18.105" v="1446" actId="20577"/>
      <pc:docMkLst>
        <pc:docMk/>
      </pc:docMkLst>
      <pc:sldChg chg="modSp">
        <pc:chgData name="Laura Toledo" userId="S::laurat@lafloridastj.edu.mx::5b755761-2934-4fe7-b1f6-59cb60e9b952" providerId="AD" clId="Web-{8B6BD6B0-2D28-F1D9-7800-E30F1CB540BD}" dt="2019-05-23T14:27:15.704" v="1" actId="20577"/>
        <pc:sldMkLst>
          <pc:docMk/>
          <pc:sldMk cId="1201570754" sldId="282"/>
        </pc:sldMkLst>
        <pc:spChg chg="mod">
          <ac:chgData name="Laura Toledo" userId="S::laurat@lafloridastj.edu.mx::5b755761-2934-4fe7-b1f6-59cb60e9b952" providerId="AD" clId="Web-{8B6BD6B0-2D28-F1D9-7800-E30F1CB540BD}" dt="2019-05-23T14:27:15.704" v="1" actId="20577"/>
          <ac:spMkLst>
            <pc:docMk/>
            <pc:sldMk cId="1201570754" sldId="282"/>
            <ac:spMk id="2" creationId="{EAEDFCB9-D6C3-4729-BA21-9D7FD0A6E6C9}"/>
          </ac:spMkLst>
        </pc:spChg>
      </pc:sldChg>
      <pc:sldChg chg="modSp">
        <pc:chgData name="Laura Toledo" userId="S::laurat@lafloridastj.edu.mx::5b755761-2934-4fe7-b1f6-59cb60e9b952" providerId="AD" clId="Web-{8B6BD6B0-2D28-F1D9-7800-E30F1CB540BD}" dt="2019-05-23T14:29:10.017" v="44" actId="20577"/>
        <pc:sldMkLst>
          <pc:docMk/>
          <pc:sldMk cId="493919797" sldId="283"/>
        </pc:sldMkLst>
        <pc:spChg chg="mod">
          <ac:chgData name="Laura Toledo" userId="S::laurat@lafloridastj.edu.mx::5b755761-2934-4fe7-b1f6-59cb60e9b952" providerId="AD" clId="Web-{8B6BD6B0-2D28-F1D9-7800-E30F1CB540BD}" dt="2019-05-23T14:29:10.017" v="44" actId="20577"/>
          <ac:spMkLst>
            <pc:docMk/>
            <pc:sldMk cId="493919797" sldId="283"/>
            <ac:spMk id="3" creationId="{3976C0CC-3EC4-4AEB-A5BA-BACAFCAEE09C}"/>
          </ac:spMkLst>
        </pc:spChg>
      </pc:sldChg>
      <pc:sldChg chg="modSp">
        <pc:chgData name="Laura Toledo" userId="S::laurat@lafloridastj.edu.mx::5b755761-2934-4fe7-b1f6-59cb60e9b952" providerId="AD" clId="Web-{8B6BD6B0-2D28-F1D9-7800-E30F1CB540BD}" dt="2019-05-23T14:51:41.688" v="60" actId="20577"/>
        <pc:sldMkLst>
          <pc:docMk/>
          <pc:sldMk cId="3651348388" sldId="287"/>
        </pc:sldMkLst>
        <pc:spChg chg="mod">
          <ac:chgData name="Laura Toledo" userId="S::laurat@lafloridastj.edu.mx::5b755761-2934-4fe7-b1f6-59cb60e9b952" providerId="AD" clId="Web-{8B6BD6B0-2D28-F1D9-7800-E30F1CB540BD}" dt="2019-05-23T14:51:41.688" v="60" actId="20577"/>
          <ac:spMkLst>
            <pc:docMk/>
            <pc:sldMk cId="3651348388" sldId="287"/>
            <ac:spMk id="3" creationId="{678FD485-FA41-46DA-B693-263B4170158B}"/>
          </ac:spMkLst>
        </pc:spChg>
      </pc:sldChg>
      <pc:sldChg chg="ord">
        <pc:chgData name="Laura Toledo" userId="S::laurat@lafloridastj.edu.mx::5b755761-2934-4fe7-b1f6-59cb60e9b952" providerId="AD" clId="Web-{8B6BD6B0-2D28-F1D9-7800-E30F1CB540BD}" dt="2019-05-23T14:52:05.766" v="64"/>
        <pc:sldMkLst>
          <pc:docMk/>
          <pc:sldMk cId="857055188" sldId="288"/>
        </pc:sldMkLst>
      </pc:sldChg>
      <pc:sldChg chg="modSp">
        <pc:chgData name="Laura Toledo" userId="S::laurat@lafloridastj.edu.mx::5b755761-2934-4fe7-b1f6-59cb60e9b952" providerId="AD" clId="Web-{8B6BD6B0-2D28-F1D9-7800-E30F1CB540BD}" dt="2019-05-23T14:31:54.423" v="51" actId="20577"/>
        <pc:sldMkLst>
          <pc:docMk/>
          <pc:sldMk cId="2230013305" sldId="290"/>
        </pc:sldMkLst>
        <pc:spChg chg="mod">
          <ac:chgData name="Laura Toledo" userId="S::laurat@lafloridastj.edu.mx::5b755761-2934-4fe7-b1f6-59cb60e9b952" providerId="AD" clId="Web-{8B6BD6B0-2D28-F1D9-7800-E30F1CB540BD}" dt="2019-05-23T14:31:54.423" v="51" actId="20577"/>
          <ac:spMkLst>
            <pc:docMk/>
            <pc:sldMk cId="2230013305" sldId="290"/>
            <ac:spMk id="3" creationId="{FD421F10-F23E-4D1E-8AFC-0E0ABD6E3D99}"/>
          </ac:spMkLst>
        </pc:spChg>
      </pc:sldChg>
      <pc:sldChg chg="modSp">
        <pc:chgData name="Laura Toledo" userId="S::laurat@lafloridastj.edu.mx::5b755761-2934-4fe7-b1f6-59cb60e9b952" providerId="AD" clId="Web-{8B6BD6B0-2D28-F1D9-7800-E30F1CB540BD}" dt="2019-05-23T14:32:27.532" v="56" actId="20577"/>
        <pc:sldMkLst>
          <pc:docMk/>
          <pc:sldMk cId="3254751434" sldId="292"/>
        </pc:sldMkLst>
        <pc:spChg chg="mod">
          <ac:chgData name="Laura Toledo" userId="S::laurat@lafloridastj.edu.mx::5b755761-2934-4fe7-b1f6-59cb60e9b952" providerId="AD" clId="Web-{8B6BD6B0-2D28-F1D9-7800-E30F1CB540BD}" dt="2019-05-23T14:32:27.532" v="56" actId="20577"/>
          <ac:spMkLst>
            <pc:docMk/>
            <pc:sldMk cId="3254751434" sldId="292"/>
            <ac:spMk id="3" creationId="{A59279A9-7847-4EC1-B6A2-EA037B8485E4}"/>
          </ac:spMkLst>
        </pc:spChg>
      </pc:sldChg>
      <pc:sldChg chg="modSp">
        <pc:chgData name="Laura Toledo" userId="S::laurat@lafloridastj.edu.mx::5b755761-2934-4fe7-b1f6-59cb60e9b952" providerId="AD" clId="Web-{8B6BD6B0-2D28-F1D9-7800-E30F1CB540BD}" dt="2019-05-23T15:34:32.970" v="631" actId="20577"/>
        <pc:sldMkLst>
          <pc:docMk/>
          <pc:sldMk cId="864282936" sldId="307"/>
        </pc:sldMkLst>
        <pc:spChg chg="mod">
          <ac:chgData name="Laura Toledo" userId="S::laurat@lafloridastj.edu.mx::5b755761-2934-4fe7-b1f6-59cb60e9b952" providerId="AD" clId="Web-{8B6BD6B0-2D28-F1D9-7800-E30F1CB540BD}" dt="2019-05-23T15:34:32.970" v="631" actId="20577"/>
          <ac:spMkLst>
            <pc:docMk/>
            <pc:sldMk cId="864282936" sldId="307"/>
            <ac:spMk id="3" creationId="{78BA165C-5224-495E-94C3-1D0AA08DFA8C}"/>
          </ac:spMkLst>
        </pc:spChg>
      </pc:sldChg>
      <pc:sldChg chg="addSp modSp">
        <pc:chgData name="Laura Toledo" userId="S::laurat@lafloridastj.edu.mx::5b755761-2934-4fe7-b1f6-59cb60e9b952" providerId="AD" clId="Web-{8B6BD6B0-2D28-F1D9-7800-E30F1CB540BD}" dt="2019-05-23T16:26:18.105" v="1445" actId="20577"/>
        <pc:sldMkLst>
          <pc:docMk/>
          <pc:sldMk cId="99687091" sldId="308"/>
        </pc:sldMkLst>
        <pc:spChg chg="mod">
          <ac:chgData name="Laura Toledo" userId="S::laurat@lafloridastj.edu.mx::5b755761-2934-4fe7-b1f6-59cb60e9b952" providerId="AD" clId="Web-{8B6BD6B0-2D28-F1D9-7800-E30F1CB540BD}" dt="2019-05-23T15:39:08.452" v="654"/>
          <ac:spMkLst>
            <pc:docMk/>
            <pc:sldMk cId="99687091" sldId="308"/>
            <ac:spMk id="2" creationId="{F5DBCEF0-AEE8-48D2-804E-4A30488DAFBB}"/>
          </ac:spMkLst>
        </pc:spChg>
        <pc:spChg chg="add mod">
          <ac:chgData name="Laura Toledo" userId="S::laurat@lafloridastj.edu.mx::5b755761-2934-4fe7-b1f6-59cb60e9b952" providerId="AD" clId="Web-{8B6BD6B0-2D28-F1D9-7800-E30F1CB540BD}" dt="2019-05-23T16:26:18.105" v="1445" actId="20577"/>
          <ac:spMkLst>
            <pc:docMk/>
            <pc:sldMk cId="99687091" sldId="308"/>
            <ac:spMk id="4" creationId="{2706A527-2FE2-4F3F-8A7F-1E20866764E9}"/>
          </ac:spMkLst>
        </pc:spChg>
      </pc:sldChg>
      <pc:sldChg chg="addSp modSp">
        <pc:chgData name="Laura Toledo" userId="S::laurat@lafloridastj.edu.mx::5b755761-2934-4fe7-b1f6-59cb60e9b952" providerId="AD" clId="Web-{8B6BD6B0-2D28-F1D9-7800-E30F1CB540BD}" dt="2019-05-23T16:21:26.495" v="943" actId="20577"/>
        <pc:sldMkLst>
          <pc:docMk/>
          <pc:sldMk cId="3397999594" sldId="309"/>
        </pc:sldMkLst>
        <pc:spChg chg="mod">
          <ac:chgData name="Laura Toledo" userId="S::laurat@lafloridastj.edu.mx::5b755761-2934-4fe7-b1f6-59cb60e9b952" providerId="AD" clId="Web-{8B6BD6B0-2D28-F1D9-7800-E30F1CB540BD}" dt="2019-05-23T15:56:11.902" v="660" actId="1076"/>
          <ac:spMkLst>
            <pc:docMk/>
            <pc:sldMk cId="3397999594" sldId="309"/>
            <ac:spMk id="2" creationId="{65E58AC0-227E-4B21-8158-18675402F73F}"/>
          </ac:spMkLst>
        </pc:spChg>
        <pc:spChg chg="mod">
          <ac:chgData name="Laura Toledo" userId="S::laurat@lafloridastj.edu.mx::5b755761-2934-4fe7-b1f6-59cb60e9b952" providerId="AD" clId="Web-{8B6BD6B0-2D28-F1D9-7800-E30F1CB540BD}" dt="2019-05-23T15:34:45.235" v="637" actId="20577"/>
          <ac:spMkLst>
            <pc:docMk/>
            <pc:sldMk cId="3397999594" sldId="309"/>
            <ac:spMk id="3" creationId="{8301DC59-57EB-447B-832E-657174FE3EE3}"/>
          </ac:spMkLst>
        </pc:spChg>
        <pc:spChg chg="add mod">
          <ac:chgData name="Laura Toledo" userId="S::laurat@lafloridastj.edu.mx::5b755761-2934-4fe7-b1f6-59cb60e9b952" providerId="AD" clId="Web-{8B6BD6B0-2D28-F1D9-7800-E30F1CB540BD}" dt="2019-05-23T16:21:26.495" v="943" actId="20577"/>
          <ac:spMkLst>
            <pc:docMk/>
            <pc:sldMk cId="3397999594" sldId="309"/>
            <ac:spMk id="4" creationId="{AFE81E5F-8022-452A-AE71-5EF314B417C4}"/>
          </ac:spMkLst>
        </pc:spChg>
      </pc:sldChg>
      <pc:sldChg chg="del">
        <pc:chgData name="Laura Toledo" userId="S::laurat@lafloridastj.edu.mx::5b755761-2934-4fe7-b1f6-59cb60e9b952" providerId="AD" clId="Web-{8B6BD6B0-2D28-F1D9-7800-E30F1CB540BD}" dt="2019-05-23T14:49:18.828" v="59"/>
        <pc:sldMkLst>
          <pc:docMk/>
          <pc:sldMk cId="482921828" sldId="310"/>
        </pc:sldMkLst>
      </pc:sldChg>
    </pc:docChg>
  </pc:docChgLst>
  <pc:docChgLst>
    <pc:chgData name="Laura Toledo" userId="S::laurat@lafloridastj.edu.mx::5b755761-2934-4fe7-b1f6-59cb60e9b952" providerId="AD" clId="Web-{C3708E4C-9BDA-A1C2-74E2-A898A43F878D}"/>
    <pc:docChg chg="modSld">
      <pc:chgData name="Laura Toledo" userId="S::laurat@lafloridastj.edu.mx::5b755761-2934-4fe7-b1f6-59cb60e9b952" providerId="AD" clId="Web-{C3708E4C-9BDA-A1C2-74E2-A898A43F878D}" dt="2019-05-23T00:06:45.019" v="48" actId="14100"/>
      <pc:docMkLst>
        <pc:docMk/>
      </pc:docMkLst>
      <pc:sldChg chg="addSp modSp">
        <pc:chgData name="Laura Toledo" userId="S::laurat@lafloridastj.edu.mx::5b755761-2934-4fe7-b1f6-59cb60e9b952" providerId="AD" clId="Web-{C3708E4C-9BDA-A1C2-74E2-A898A43F878D}" dt="2019-05-23T00:04:19.457" v="27" actId="20577"/>
        <pc:sldMkLst>
          <pc:docMk/>
          <pc:sldMk cId="1352245796" sldId="280"/>
        </pc:sldMkLst>
        <pc:spChg chg="mod">
          <ac:chgData name="Laura Toledo" userId="S::laurat@lafloridastj.edu.mx::5b755761-2934-4fe7-b1f6-59cb60e9b952" providerId="AD" clId="Web-{C3708E4C-9BDA-A1C2-74E2-A898A43F878D}" dt="2019-05-23T00:04:19.457" v="27" actId="20577"/>
          <ac:spMkLst>
            <pc:docMk/>
            <pc:sldMk cId="1352245796" sldId="280"/>
            <ac:spMk id="2" creationId="{61492F20-4EA7-4BF8-AACA-856C16908FE0}"/>
          </ac:spMkLst>
        </pc:spChg>
        <pc:picChg chg="add mod">
          <ac:chgData name="Laura Toledo" userId="S::laurat@lafloridastj.edu.mx::5b755761-2934-4fe7-b1f6-59cb60e9b952" providerId="AD" clId="Web-{C3708E4C-9BDA-A1C2-74E2-A898A43F878D}" dt="2019-05-23T00:04:05.941" v="4" actId="14100"/>
          <ac:picMkLst>
            <pc:docMk/>
            <pc:sldMk cId="1352245796" sldId="280"/>
            <ac:picMk id="4" creationId="{74811DF4-68E4-4CA2-BBAE-E3DF0C88119A}"/>
          </ac:picMkLst>
        </pc:picChg>
      </pc:sldChg>
      <pc:sldChg chg="addSp modSp">
        <pc:chgData name="Laura Toledo" userId="S::laurat@lafloridastj.edu.mx::5b755761-2934-4fe7-b1f6-59cb60e9b952" providerId="AD" clId="Web-{C3708E4C-9BDA-A1C2-74E2-A898A43F878D}" dt="2019-05-23T00:06:45.019" v="48" actId="14100"/>
        <pc:sldMkLst>
          <pc:docMk/>
          <pc:sldMk cId="555762671" sldId="281"/>
        </pc:sldMkLst>
        <pc:picChg chg="add mod">
          <ac:chgData name="Laura Toledo" userId="S::laurat@lafloridastj.edu.mx::5b755761-2934-4fe7-b1f6-59cb60e9b952" providerId="AD" clId="Web-{C3708E4C-9BDA-A1C2-74E2-A898A43F878D}" dt="2019-05-23T00:05:46.769" v="37" actId="14100"/>
          <ac:picMkLst>
            <pc:docMk/>
            <pc:sldMk cId="555762671" sldId="281"/>
            <ac:picMk id="4" creationId="{02C06245-31E0-47AC-96A3-342528F20279}"/>
          </ac:picMkLst>
        </pc:picChg>
        <pc:picChg chg="add mod">
          <ac:chgData name="Laura Toledo" userId="S::laurat@lafloridastj.edu.mx::5b755761-2934-4fe7-b1f6-59cb60e9b952" providerId="AD" clId="Web-{C3708E4C-9BDA-A1C2-74E2-A898A43F878D}" dt="2019-05-23T00:05:57.004" v="40" actId="14100"/>
          <ac:picMkLst>
            <pc:docMk/>
            <pc:sldMk cId="555762671" sldId="281"/>
            <ac:picMk id="6" creationId="{2A5C4D1F-7330-429F-A0CC-65678FBB8D10}"/>
          </ac:picMkLst>
        </pc:picChg>
        <pc:picChg chg="add mod">
          <ac:chgData name="Laura Toledo" userId="S::laurat@lafloridastj.edu.mx::5b755761-2934-4fe7-b1f6-59cb60e9b952" providerId="AD" clId="Web-{C3708E4C-9BDA-A1C2-74E2-A898A43F878D}" dt="2019-05-23T00:06:00.894" v="41" actId="14100"/>
          <ac:picMkLst>
            <pc:docMk/>
            <pc:sldMk cId="555762671" sldId="281"/>
            <ac:picMk id="8" creationId="{13584385-29B5-49E5-BB6E-1A1BB1A08896}"/>
          </ac:picMkLst>
        </pc:picChg>
        <pc:picChg chg="add mod">
          <ac:chgData name="Laura Toledo" userId="S::laurat@lafloridastj.edu.mx::5b755761-2934-4fe7-b1f6-59cb60e9b952" providerId="AD" clId="Web-{C3708E4C-9BDA-A1C2-74E2-A898A43F878D}" dt="2019-05-23T00:05:52.613" v="39" actId="14100"/>
          <ac:picMkLst>
            <pc:docMk/>
            <pc:sldMk cId="555762671" sldId="281"/>
            <ac:picMk id="10" creationId="{FE3492BE-F17B-404F-B445-34DCADD3F114}"/>
          </ac:picMkLst>
        </pc:picChg>
        <pc:picChg chg="add mod">
          <ac:chgData name="Laura Toledo" userId="S::laurat@lafloridastj.edu.mx::5b755761-2934-4fe7-b1f6-59cb60e9b952" providerId="AD" clId="Web-{C3708E4C-9BDA-A1C2-74E2-A898A43F878D}" dt="2019-05-23T00:06:23.113" v="44" actId="14100"/>
          <ac:picMkLst>
            <pc:docMk/>
            <pc:sldMk cId="555762671" sldId="281"/>
            <ac:picMk id="12" creationId="{C75AA7D2-40BC-4CEF-8224-C93DE29905BD}"/>
          </ac:picMkLst>
        </pc:picChg>
        <pc:picChg chg="add mod">
          <ac:chgData name="Laura Toledo" userId="S::laurat@lafloridastj.edu.mx::5b755761-2934-4fe7-b1f6-59cb60e9b952" providerId="AD" clId="Web-{C3708E4C-9BDA-A1C2-74E2-A898A43F878D}" dt="2019-05-23T00:06:45.019" v="48" actId="14100"/>
          <ac:picMkLst>
            <pc:docMk/>
            <pc:sldMk cId="555762671" sldId="281"/>
            <ac:picMk id="14" creationId="{80EFA575-262D-4B63-ABFB-DACC113FE5C8}"/>
          </ac:picMkLst>
        </pc:picChg>
      </pc:sldChg>
    </pc:docChg>
  </pc:docChgLst>
  <pc:docChgLst>
    <pc:chgData name="Laura Toledo" userId="S::laurat@lafloridastj.edu.mx::5b755761-2934-4fe7-b1f6-59cb60e9b952" providerId="AD" clId="Web-{E3F1B24A-9643-77DF-B29B-ABD24B04A810}"/>
    <pc:docChg chg="addSld delSld modSld">
      <pc:chgData name="Laura Toledo" userId="S::laurat@lafloridastj.edu.mx::5b755761-2934-4fe7-b1f6-59cb60e9b952" providerId="AD" clId="Web-{E3F1B24A-9643-77DF-B29B-ABD24B04A810}" dt="2019-05-21T18:42:35.904" v="8382"/>
      <pc:docMkLst>
        <pc:docMk/>
      </pc:docMkLst>
      <pc:sldChg chg="modSp">
        <pc:chgData name="Laura Toledo" userId="S::laurat@lafloridastj.edu.mx::5b755761-2934-4fe7-b1f6-59cb60e9b952" providerId="AD" clId="Web-{E3F1B24A-9643-77DF-B29B-ABD24B04A810}" dt="2019-05-21T15:26:30.953" v="1688" actId="20577"/>
        <pc:sldMkLst>
          <pc:docMk/>
          <pc:sldMk cId="3213047954" sldId="259"/>
        </pc:sldMkLst>
        <pc:spChg chg="mod">
          <ac:chgData name="Laura Toledo" userId="S::laurat@lafloridastj.edu.mx::5b755761-2934-4fe7-b1f6-59cb60e9b952" providerId="AD" clId="Web-{E3F1B24A-9643-77DF-B29B-ABD24B04A810}" dt="2019-05-21T15:26:30.953" v="1688" actId="20577"/>
          <ac:spMkLst>
            <pc:docMk/>
            <pc:sldMk cId="3213047954" sldId="259"/>
            <ac:spMk id="2" creationId="{00000000-0000-0000-0000-000000000000}"/>
          </ac:spMkLst>
        </pc:spChg>
      </pc:sldChg>
      <pc:sldChg chg="modSp">
        <pc:chgData name="Laura Toledo" userId="S::laurat@lafloridastj.edu.mx::5b755761-2934-4fe7-b1f6-59cb60e9b952" providerId="AD" clId="Web-{E3F1B24A-9643-77DF-B29B-ABD24B04A810}" dt="2019-05-21T16:33:17.513" v="1782" actId="20577"/>
        <pc:sldMkLst>
          <pc:docMk/>
          <pc:sldMk cId="1840039177" sldId="260"/>
        </pc:sldMkLst>
        <pc:spChg chg="mod">
          <ac:chgData name="Laura Toledo" userId="S::laurat@lafloridastj.edu.mx::5b755761-2934-4fe7-b1f6-59cb60e9b952" providerId="AD" clId="Web-{E3F1B24A-9643-77DF-B29B-ABD24B04A810}" dt="2019-05-21T16:33:17.513" v="1782" actId="20577"/>
          <ac:spMkLst>
            <pc:docMk/>
            <pc:sldMk cId="1840039177" sldId="260"/>
            <ac:spMk id="2" creationId="{C4A1A40C-2D2D-4880-8F5A-EC05A16E3FBE}"/>
          </ac:spMkLst>
        </pc:spChg>
      </pc:sldChg>
      <pc:sldChg chg="modSp">
        <pc:chgData name="Laura Toledo" userId="S::laurat@lafloridastj.edu.mx::5b755761-2934-4fe7-b1f6-59cb60e9b952" providerId="AD" clId="Web-{E3F1B24A-9643-77DF-B29B-ABD24B04A810}" dt="2019-05-21T12:51:41.481" v="2" actId="20577"/>
        <pc:sldMkLst>
          <pc:docMk/>
          <pc:sldMk cId="3179993423" sldId="262"/>
        </pc:sldMkLst>
        <pc:spChg chg="mod">
          <ac:chgData name="Laura Toledo" userId="S::laurat@lafloridastj.edu.mx::5b755761-2934-4fe7-b1f6-59cb60e9b952" providerId="AD" clId="Web-{E3F1B24A-9643-77DF-B29B-ABD24B04A810}" dt="2019-05-21T12:51:41.481" v="2" actId="20577"/>
          <ac:spMkLst>
            <pc:docMk/>
            <pc:sldMk cId="3179993423" sldId="262"/>
            <ac:spMk id="2" creationId="{EA26EBC2-80F0-4A4B-A0AB-8D569DF6F635}"/>
          </ac:spMkLst>
        </pc:spChg>
      </pc:sldChg>
      <pc:sldChg chg="modSp">
        <pc:chgData name="Laura Toledo" userId="S::laurat@lafloridastj.edu.mx::5b755761-2934-4fe7-b1f6-59cb60e9b952" providerId="AD" clId="Web-{E3F1B24A-9643-77DF-B29B-ABD24B04A810}" dt="2019-05-21T12:52:35.419" v="12" actId="20577"/>
        <pc:sldMkLst>
          <pc:docMk/>
          <pc:sldMk cId="908042795" sldId="263"/>
        </pc:sldMkLst>
        <pc:spChg chg="mod">
          <ac:chgData name="Laura Toledo" userId="S::laurat@lafloridastj.edu.mx::5b755761-2934-4fe7-b1f6-59cb60e9b952" providerId="AD" clId="Web-{E3F1B24A-9643-77DF-B29B-ABD24B04A810}" dt="2019-05-21T12:52:35.419" v="12" actId="20577"/>
          <ac:spMkLst>
            <pc:docMk/>
            <pc:sldMk cId="908042795" sldId="263"/>
            <ac:spMk id="2" creationId="{81A7E61A-080C-42C6-B8F8-2FC78EE0F217}"/>
          </ac:spMkLst>
        </pc:spChg>
      </pc:sldChg>
      <pc:sldChg chg="modSp">
        <pc:chgData name="Laura Toledo" userId="S::laurat@lafloridastj.edu.mx::5b755761-2934-4fe7-b1f6-59cb60e9b952" providerId="AD" clId="Web-{E3F1B24A-9643-77DF-B29B-ABD24B04A810}" dt="2019-05-21T12:53:30.935" v="24" actId="20577"/>
        <pc:sldMkLst>
          <pc:docMk/>
          <pc:sldMk cId="2621380356" sldId="264"/>
        </pc:sldMkLst>
        <pc:spChg chg="mod">
          <ac:chgData name="Laura Toledo" userId="S::laurat@lafloridastj.edu.mx::5b755761-2934-4fe7-b1f6-59cb60e9b952" providerId="AD" clId="Web-{E3F1B24A-9643-77DF-B29B-ABD24B04A810}" dt="2019-05-21T12:53:30.935" v="24" actId="20577"/>
          <ac:spMkLst>
            <pc:docMk/>
            <pc:sldMk cId="2621380356" sldId="264"/>
            <ac:spMk id="2" creationId="{7C437EEC-CF8D-4956-9A23-F25CB974288C}"/>
          </ac:spMkLst>
        </pc:spChg>
      </pc:sldChg>
      <pc:sldChg chg="modSp">
        <pc:chgData name="Laura Toledo" userId="S::laurat@lafloridastj.edu.mx::5b755761-2934-4fe7-b1f6-59cb60e9b952" providerId="AD" clId="Web-{E3F1B24A-9643-77DF-B29B-ABD24B04A810}" dt="2019-05-21T13:24:50.848" v="271" actId="20577"/>
        <pc:sldMkLst>
          <pc:docMk/>
          <pc:sldMk cId="2228315973" sldId="265"/>
        </pc:sldMkLst>
        <pc:spChg chg="mod">
          <ac:chgData name="Laura Toledo" userId="S::laurat@lafloridastj.edu.mx::5b755761-2934-4fe7-b1f6-59cb60e9b952" providerId="AD" clId="Web-{E3F1B24A-9643-77DF-B29B-ABD24B04A810}" dt="2019-05-21T13:24:50.848" v="271" actId="20577"/>
          <ac:spMkLst>
            <pc:docMk/>
            <pc:sldMk cId="2228315973" sldId="265"/>
            <ac:spMk id="2" creationId="{ECA71289-1CC9-432B-A4EF-502969CCEACE}"/>
          </ac:spMkLst>
        </pc:spChg>
      </pc:sldChg>
      <pc:sldChg chg="modSp">
        <pc:chgData name="Laura Toledo" userId="S::laurat@lafloridastj.edu.mx::5b755761-2934-4fe7-b1f6-59cb60e9b952" providerId="AD" clId="Web-{E3F1B24A-9643-77DF-B29B-ABD24B04A810}" dt="2019-05-21T15:27:12.468" v="1716" actId="20577"/>
        <pc:sldMkLst>
          <pc:docMk/>
          <pc:sldMk cId="1592140798" sldId="272"/>
        </pc:sldMkLst>
        <pc:spChg chg="mod">
          <ac:chgData name="Laura Toledo" userId="S::laurat@lafloridastj.edu.mx::5b755761-2934-4fe7-b1f6-59cb60e9b952" providerId="AD" clId="Web-{E3F1B24A-9643-77DF-B29B-ABD24B04A810}" dt="2019-05-21T15:27:12.468" v="1716" actId="20577"/>
          <ac:spMkLst>
            <pc:docMk/>
            <pc:sldMk cId="1592140798" sldId="272"/>
            <ac:spMk id="4" creationId="{ACDDFA9D-B99F-4038-85A2-DE0AE416B3B8}"/>
          </ac:spMkLst>
        </pc:spChg>
      </pc:sldChg>
      <pc:sldChg chg="modSp">
        <pc:chgData name="Laura Toledo" userId="S::laurat@lafloridastj.edu.mx::5b755761-2934-4fe7-b1f6-59cb60e9b952" providerId="AD" clId="Web-{E3F1B24A-9643-77DF-B29B-ABD24B04A810}" dt="2019-05-21T16:45:34.916" v="1936" actId="14100"/>
        <pc:sldMkLst>
          <pc:docMk/>
          <pc:sldMk cId="3942598088" sldId="273"/>
        </pc:sldMkLst>
        <pc:spChg chg="mod">
          <ac:chgData name="Laura Toledo" userId="S::laurat@lafloridastj.edu.mx::5b755761-2934-4fe7-b1f6-59cb60e9b952" providerId="AD" clId="Web-{E3F1B24A-9643-77DF-B29B-ABD24B04A810}" dt="2019-05-21T16:45:34.916" v="1936" actId="14100"/>
          <ac:spMkLst>
            <pc:docMk/>
            <pc:sldMk cId="3942598088" sldId="273"/>
            <ac:spMk id="2" creationId="{0CA9FA54-6664-4753-9F95-B39CAF5C1068}"/>
          </ac:spMkLst>
        </pc:spChg>
      </pc:sldChg>
      <pc:sldChg chg="modSp">
        <pc:chgData name="Laura Toledo" userId="S::laurat@lafloridastj.edu.mx::5b755761-2934-4fe7-b1f6-59cb60e9b952" providerId="AD" clId="Web-{E3F1B24A-9643-77DF-B29B-ABD24B04A810}" dt="2019-05-21T16:39:52.011" v="1894" actId="20577"/>
        <pc:sldMkLst>
          <pc:docMk/>
          <pc:sldMk cId="505771560" sldId="274"/>
        </pc:sldMkLst>
        <pc:spChg chg="mod">
          <ac:chgData name="Laura Toledo" userId="S::laurat@lafloridastj.edu.mx::5b755761-2934-4fe7-b1f6-59cb60e9b952" providerId="AD" clId="Web-{E3F1B24A-9643-77DF-B29B-ABD24B04A810}" dt="2019-05-21T16:39:52.011" v="1894" actId="20577"/>
          <ac:spMkLst>
            <pc:docMk/>
            <pc:sldMk cId="505771560" sldId="274"/>
            <ac:spMk id="2" creationId="{B668BCCB-E614-442E-B52B-545E3284512D}"/>
          </ac:spMkLst>
        </pc:spChg>
      </pc:sldChg>
      <pc:sldChg chg="modSp">
        <pc:chgData name="Laura Toledo" userId="S::laurat@lafloridastj.edu.mx::5b755761-2934-4fe7-b1f6-59cb60e9b952" providerId="AD" clId="Web-{E3F1B24A-9643-77DF-B29B-ABD24B04A810}" dt="2019-05-21T16:40:53.167" v="1910" actId="20577"/>
        <pc:sldMkLst>
          <pc:docMk/>
          <pc:sldMk cId="2148370371" sldId="275"/>
        </pc:sldMkLst>
        <pc:spChg chg="mod">
          <ac:chgData name="Laura Toledo" userId="S::laurat@lafloridastj.edu.mx::5b755761-2934-4fe7-b1f6-59cb60e9b952" providerId="AD" clId="Web-{E3F1B24A-9643-77DF-B29B-ABD24B04A810}" dt="2019-05-21T16:40:53.167" v="1910" actId="20577"/>
          <ac:spMkLst>
            <pc:docMk/>
            <pc:sldMk cId="2148370371" sldId="275"/>
            <ac:spMk id="2" creationId="{919211DC-E7D9-4FC8-A47A-77CD4D20FAA1}"/>
          </ac:spMkLst>
        </pc:spChg>
        <pc:spChg chg="mod">
          <ac:chgData name="Laura Toledo" userId="S::laurat@lafloridastj.edu.mx::5b755761-2934-4fe7-b1f6-59cb60e9b952" providerId="AD" clId="Web-{E3F1B24A-9643-77DF-B29B-ABD24B04A810}" dt="2019-05-21T15:22:52.858" v="1527" actId="20577"/>
          <ac:spMkLst>
            <pc:docMk/>
            <pc:sldMk cId="2148370371" sldId="275"/>
            <ac:spMk id="3" creationId="{77AD5DAE-A2E9-4A59-B7CF-09E0F519EE46}"/>
          </ac:spMkLst>
        </pc:spChg>
      </pc:sldChg>
      <pc:sldChg chg="addSp modSp del mod modClrScheme chgLayout">
        <pc:chgData name="Laura Toledo" userId="S::laurat@lafloridastj.edu.mx::5b755761-2934-4fe7-b1f6-59cb60e9b952" providerId="AD" clId="Web-{E3F1B24A-9643-77DF-B29B-ABD24B04A810}" dt="2019-05-21T16:43:48.682" v="1917"/>
        <pc:sldMkLst>
          <pc:docMk/>
          <pc:sldMk cId="831095983" sldId="276"/>
        </pc:sldMkLst>
        <pc:spChg chg="mod ord">
          <ac:chgData name="Laura Toledo" userId="S::laurat@lafloridastj.edu.mx::5b755761-2934-4fe7-b1f6-59cb60e9b952" providerId="AD" clId="Web-{E3F1B24A-9643-77DF-B29B-ABD24B04A810}" dt="2019-05-21T16:41:08.152" v="1916"/>
          <ac:spMkLst>
            <pc:docMk/>
            <pc:sldMk cId="831095983" sldId="276"/>
            <ac:spMk id="2" creationId="{2DAA588F-6223-4A31-8A25-74E19743B1E3}"/>
          </ac:spMkLst>
        </pc:spChg>
        <pc:spChg chg="add mod ord">
          <ac:chgData name="Laura Toledo" userId="S::laurat@lafloridastj.edu.mx::5b755761-2934-4fe7-b1f6-59cb60e9b952" providerId="AD" clId="Web-{E3F1B24A-9643-77DF-B29B-ABD24B04A810}" dt="2019-05-21T16:41:08.152" v="1916"/>
          <ac:spMkLst>
            <pc:docMk/>
            <pc:sldMk cId="831095983" sldId="276"/>
            <ac:spMk id="3" creationId="{FE51CD2C-7C01-474C-87C1-1DAE34FD9299}"/>
          </ac:spMkLst>
        </pc:spChg>
      </pc:sldChg>
      <pc:sldChg chg="modSp">
        <pc:chgData name="Laura Toledo" userId="S::laurat@lafloridastj.edu.mx::5b755761-2934-4fe7-b1f6-59cb60e9b952" providerId="AD" clId="Web-{E3F1B24A-9643-77DF-B29B-ABD24B04A810}" dt="2019-05-21T16:44:12.542" v="1930" actId="20577"/>
        <pc:sldMkLst>
          <pc:docMk/>
          <pc:sldMk cId="3792710167" sldId="277"/>
        </pc:sldMkLst>
        <pc:spChg chg="mod">
          <ac:chgData name="Laura Toledo" userId="S::laurat@lafloridastj.edu.mx::5b755761-2934-4fe7-b1f6-59cb60e9b952" providerId="AD" clId="Web-{E3F1B24A-9643-77DF-B29B-ABD24B04A810}" dt="2019-05-21T16:40:21.230" v="1901" actId="20577"/>
          <ac:spMkLst>
            <pc:docMk/>
            <pc:sldMk cId="3792710167" sldId="277"/>
            <ac:spMk id="3" creationId="{BCC79953-E938-4B81-B8DC-A602774D4F83}"/>
          </ac:spMkLst>
        </pc:spChg>
        <pc:spChg chg="mod">
          <ac:chgData name="Laura Toledo" userId="S::laurat@lafloridastj.edu.mx::5b755761-2934-4fe7-b1f6-59cb60e9b952" providerId="AD" clId="Web-{E3F1B24A-9643-77DF-B29B-ABD24B04A810}" dt="2019-05-21T16:44:12.542" v="1930" actId="20577"/>
          <ac:spMkLst>
            <pc:docMk/>
            <pc:sldMk cId="3792710167" sldId="277"/>
            <ac:spMk id="5" creationId="{803D25F0-8A6C-44CA-9373-F466AE97BBE3}"/>
          </ac:spMkLst>
        </pc:spChg>
      </pc:sldChg>
      <pc:sldChg chg="modSp new">
        <pc:chgData name="Laura Toledo" userId="S::laurat@lafloridastj.edu.mx::5b755761-2934-4fe7-b1f6-59cb60e9b952" providerId="AD" clId="Web-{E3F1B24A-9643-77DF-B29B-ABD24B04A810}" dt="2019-05-21T17:05:49.083" v="2730" actId="20577"/>
        <pc:sldMkLst>
          <pc:docMk/>
          <pc:sldMk cId="40817358" sldId="278"/>
        </pc:sldMkLst>
        <pc:spChg chg="mod">
          <ac:chgData name="Laura Toledo" userId="S::laurat@lafloridastj.edu.mx::5b755761-2934-4fe7-b1f6-59cb60e9b952" providerId="AD" clId="Web-{E3F1B24A-9643-77DF-B29B-ABD24B04A810}" dt="2019-05-21T16:54:07.820" v="2079" actId="14100"/>
          <ac:spMkLst>
            <pc:docMk/>
            <pc:sldMk cId="40817358" sldId="278"/>
            <ac:spMk id="2" creationId="{8A826050-8007-4D99-B9D8-D1B028BB634C}"/>
          </ac:spMkLst>
        </pc:spChg>
        <pc:spChg chg="mod">
          <ac:chgData name="Laura Toledo" userId="S::laurat@lafloridastj.edu.mx::5b755761-2934-4fe7-b1f6-59cb60e9b952" providerId="AD" clId="Web-{E3F1B24A-9643-77DF-B29B-ABD24B04A810}" dt="2019-05-21T17:05:49.083" v="2730" actId="20577"/>
          <ac:spMkLst>
            <pc:docMk/>
            <pc:sldMk cId="40817358" sldId="278"/>
            <ac:spMk id="3" creationId="{EDD81E18-BE12-4202-BA92-257B16C46937}"/>
          </ac:spMkLst>
        </pc:spChg>
      </pc:sldChg>
      <pc:sldChg chg="modSp new">
        <pc:chgData name="Laura Toledo" userId="S::laurat@lafloridastj.edu.mx::5b755761-2934-4fe7-b1f6-59cb60e9b952" providerId="AD" clId="Web-{E3F1B24A-9643-77DF-B29B-ABD24B04A810}" dt="2019-05-21T17:08:49.146" v="3311" actId="20577"/>
        <pc:sldMkLst>
          <pc:docMk/>
          <pc:sldMk cId="3163755843" sldId="279"/>
        </pc:sldMkLst>
        <pc:spChg chg="mod">
          <ac:chgData name="Laura Toledo" userId="S::laurat@lafloridastj.edu.mx::5b755761-2934-4fe7-b1f6-59cb60e9b952" providerId="AD" clId="Web-{E3F1B24A-9643-77DF-B29B-ABD24B04A810}" dt="2019-05-21T17:06:35.239" v="2805" actId="20577"/>
          <ac:spMkLst>
            <pc:docMk/>
            <pc:sldMk cId="3163755843" sldId="279"/>
            <ac:spMk id="2" creationId="{BA21452D-B32E-409A-A24B-78DA4D094FB7}"/>
          </ac:spMkLst>
        </pc:spChg>
        <pc:spChg chg="mod">
          <ac:chgData name="Laura Toledo" userId="S::laurat@lafloridastj.edu.mx::5b755761-2934-4fe7-b1f6-59cb60e9b952" providerId="AD" clId="Web-{E3F1B24A-9643-77DF-B29B-ABD24B04A810}" dt="2019-05-21T17:08:49.146" v="3311" actId="20577"/>
          <ac:spMkLst>
            <pc:docMk/>
            <pc:sldMk cId="3163755843" sldId="279"/>
            <ac:spMk id="3" creationId="{C5F588BE-6FD0-4481-911D-2047E1B95807}"/>
          </ac:spMkLst>
        </pc:spChg>
      </pc:sldChg>
      <pc:sldChg chg="modSp new">
        <pc:chgData name="Laura Toledo" userId="S::laurat@lafloridastj.edu.mx::5b755761-2934-4fe7-b1f6-59cb60e9b952" providerId="AD" clId="Web-{E3F1B24A-9643-77DF-B29B-ABD24B04A810}" dt="2019-05-21T17:06:09.989" v="2739" actId="20577"/>
        <pc:sldMkLst>
          <pc:docMk/>
          <pc:sldMk cId="1352245796" sldId="280"/>
        </pc:sldMkLst>
        <pc:spChg chg="mod">
          <ac:chgData name="Laura Toledo" userId="S::laurat@lafloridastj.edu.mx::5b755761-2934-4fe7-b1f6-59cb60e9b952" providerId="AD" clId="Web-{E3F1B24A-9643-77DF-B29B-ABD24B04A810}" dt="2019-05-21T17:06:09.989" v="2739" actId="20577"/>
          <ac:spMkLst>
            <pc:docMk/>
            <pc:sldMk cId="1352245796" sldId="280"/>
            <ac:spMk id="3" creationId="{CBD39DAF-B4E0-43E2-ABCE-38D19166BE0B}"/>
          </ac:spMkLst>
        </pc:spChg>
      </pc:sldChg>
      <pc:sldChg chg="modSp new">
        <pc:chgData name="Laura Toledo" userId="S::laurat@lafloridastj.edu.mx::5b755761-2934-4fe7-b1f6-59cb60e9b952" providerId="AD" clId="Web-{E3F1B24A-9643-77DF-B29B-ABD24B04A810}" dt="2019-05-21T17:08:59.738" v="3324" actId="20577"/>
        <pc:sldMkLst>
          <pc:docMk/>
          <pc:sldMk cId="555762671" sldId="281"/>
        </pc:sldMkLst>
        <pc:spChg chg="mod">
          <ac:chgData name="Laura Toledo" userId="S::laurat@lafloridastj.edu.mx::5b755761-2934-4fe7-b1f6-59cb60e9b952" providerId="AD" clId="Web-{E3F1B24A-9643-77DF-B29B-ABD24B04A810}" dt="2019-05-21T17:08:59.738" v="3324" actId="20577"/>
          <ac:spMkLst>
            <pc:docMk/>
            <pc:sldMk cId="555762671" sldId="281"/>
            <ac:spMk id="3" creationId="{D7B3347C-2467-4AC3-9F71-F23A16559DA5}"/>
          </ac:spMkLst>
        </pc:spChg>
      </pc:sldChg>
      <pc:sldChg chg="modSp new">
        <pc:chgData name="Laura Toledo" userId="S::laurat@lafloridastj.edu.mx::5b755761-2934-4fe7-b1f6-59cb60e9b952" providerId="AD" clId="Web-{E3F1B24A-9643-77DF-B29B-ABD24B04A810}" dt="2019-05-21T17:11:22.003" v="3809" actId="20577"/>
        <pc:sldMkLst>
          <pc:docMk/>
          <pc:sldMk cId="1201570754" sldId="282"/>
        </pc:sldMkLst>
        <pc:spChg chg="mod">
          <ac:chgData name="Laura Toledo" userId="S::laurat@lafloridastj.edu.mx::5b755761-2934-4fe7-b1f6-59cb60e9b952" providerId="AD" clId="Web-{E3F1B24A-9643-77DF-B29B-ABD24B04A810}" dt="2019-05-21T17:09:22.723" v="3384" actId="20577"/>
          <ac:spMkLst>
            <pc:docMk/>
            <pc:sldMk cId="1201570754" sldId="282"/>
            <ac:spMk id="2" creationId="{EAEDFCB9-D6C3-4729-BA21-9D7FD0A6E6C9}"/>
          </ac:spMkLst>
        </pc:spChg>
        <pc:spChg chg="mod">
          <ac:chgData name="Laura Toledo" userId="S::laurat@lafloridastj.edu.mx::5b755761-2934-4fe7-b1f6-59cb60e9b952" providerId="AD" clId="Web-{E3F1B24A-9643-77DF-B29B-ABD24B04A810}" dt="2019-05-21T17:11:22.003" v="3809" actId="20577"/>
          <ac:spMkLst>
            <pc:docMk/>
            <pc:sldMk cId="1201570754" sldId="282"/>
            <ac:spMk id="3" creationId="{AE729A1A-2B73-4EC6-A2EC-52B126E891D7}"/>
          </ac:spMkLst>
        </pc:spChg>
      </pc:sldChg>
      <pc:sldChg chg="modSp new">
        <pc:chgData name="Laura Toledo" userId="S::laurat@lafloridastj.edu.mx::5b755761-2934-4fe7-b1f6-59cb60e9b952" providerId="AD" clId="Web-{E3F1B24A-9643-77DF-B29B-ABD24B04A810}" dt="2019-05-21T17:31:21.042" v="5096" actId="20577"/>
        <pc:sldMkLst>
          <pc:docMk/>
          <pc:sldMk cId="493919797" sldId="283"/>
        </pc:sldMkLst>
        <pc:spChg chg="mod">
          <ac:chgData name="Laura Toledo" userId="S::laurat@lafloridastj.edu.mx::5b755761-2934-4fe7-b1f6-59cb60e9b952" providerId="AD" clId="Web-{E3F1B24A-9643-77DF-B29B-ABD24B04A810}" dt="2019-05-21T17:11:41.957" v="3835" actId="20577"/>
          <ac:spMkLst>
            <pc:docMk/>
            <pc:sldMk cId="493919797" sldId="283"/>
            <ac:spMk id="2" creationId="{0C04C101-0B9B-4A91-A413-79DC5135288F}"/>
          </ac:spMkLst>
        </pc:spChg>
        <pc:spChg chg="mod">
          <ac:chgData name="Laura Toledo" userId="S::laurat@lafloridastj.edu.mx::5b755761-2934-4fe7-b1f6-59cb60e9b952" providerId="AD" clId="Web-{E3F1B24A-9643-77DF-B29B-ABD24B04A810}" dt="2019-05-21T17:31:21.042" v="5096" actId="20577"/>
          <ac:spMkLst>
            <pc:docMk/>
            <pc:sldMk cId="493919797" sldId="283"/>
            <ac:spMk id="3" creationId="{3976C0CC-3EC4-4AEB-A5BA-BACAFCAEE09C}"/>
          </ac:spMkLst>
        </pc:spChg>
      </pc:sldChg>
      <pc:sldChg chg="modSp new">
        <pc:chgData name="Laura Toledo" userId="S::laurat@lafloridastj.edu.mx::5b755761-2934-4fe7-b1f6-59cb60e9b952" providerId="AD" clId="Web-{E3F1B24A-9643-77DF-B29B-ABD24B04A810}" dt="2019-05-21T17:31:44.510" v="5146" actId="20577"/>
        <pc:sldMkLst>
          <pc:docMk/>
          <pc:sldMk cId="623284114" sldId="284"/>
        </pc:sldMkLst>
        <pc:spChg chg="mod">
          <ac:chgData name="Laura Toledo" userId="S::laurat@lafloridastj.edu.mx::5b755761-2934-4fe7-b1f6-59cb60e9b952" providerId="AD" clId="Web-{E3F1B24A-9643-77DF-B29B-ABD24B04A810}" dt="2019-05-21T17:31:44.510" v="5146" actId="20577"/>
          <ac:spMkLst>
            <pc:docMk/>
            <pc:sldMk cId="623284114" sldId="284"/>
            <ac:spMk id="2" creationId="{5761EE51-55CC-4A2E-8D33-3E4AE4F33C7E}"/>
          </ac:spMkLst>
        </pc:spChg>
      </pc:sldChg>
      <pc:sldChg chg="modSp new">
        <pc:chgData name="Laura Toledo" userId="S::laurat@lafloridastj.edu.mx::5b755761-2934-4fe7-b1f6-59cb60e9b952" providerId="AD" clId="Web-{E3F1B24A-9643-77DF-B29B-ABD24B04A810}" dt="2019-05-21T17:36:41.215" v="5180" actId="20577"/>
        <pc:sldMkLst>
          <pc:docMk/>
          <pc:sldMk cId="1489377235" sldId="285"/>
        </pc:sldMkLst>
        <pc:spChg chg="mod">
          <ac:chgData name="Laura Toledo" userId="S::laurat@lafloridastj.edu.mx::5b755761-2934-4fe7-b1f6-59cb60e9b952" providerId="AD" clId="Web-{E3F1B24A-9643-77DF-B29B-ABD24B04A810}" dt="2019-05-21T17:32:33.417" v="5161" actId="20577"/>
          <ac:spMkLst>
            <pc:docMk/>
            <pc:sldMk cId="1489377235" sldId="285"/>
            <ac:spMk id="2" creationId="{D0F69279-E3E6-438C-840C-BF8590B5C8B8}"/>
          </ac:spMkLst>
        </pc:spChg>
        <pc:spChg chg="mod">
          <ac:chgData name="Laura Toledo" userId="S::laurat@lafloridastj.edu.mx::5b755761-2934-4fe7-b1f6-59cb60e9b952" providerId="AD" clId="Web-{E3F1B24A-9643-77DF-B29B-ABD24B04A810}" dt="2019-05-21T17:36:41.215" v="5180" actId="20577"/>
          <ac:spMkLst>
            <pc:docMk/>
            <pc:sldMk cId="1489377235" sldId="285"/>
            <ac:spMk id="3" creationId="{C70E2D48-60CD-41F1-9A93-132B06845BBE}"/>
          </ac:spMkLst>
        </pc:spChg>
      </pc:sldChg>
      <pc:sldChg chg="modSp new">
        <pc:chgData name="Laura Toledo" userId="S::laurat@lafloridastj.edu.mx::5b755761-2934-4fe7-b1f6-59cb60e9b952" providerId="AD" clId="Web-{E3F1B24A-9643-77DF-B29B-ABD24B04A810}" dt="2019-05-21T17:43:18.670" v="5282" actId="20577"/>
        <pc:sldMkLst>
          <pc:docMk/>
          <pc:sldMk cId="1189438964" sldId="286"/>
        </pc:sldMkLst>
        <pc:spChg chg="mod">
          <ac:chgData name="Laura Toledo" userId="S::laurat@lafloridastj.edu.mx::5b755761-2934-4fe7-b1f6-59cb60e9b952" providerId="AD" clId="Web-{E3F1B24A-9643-77DF-B29B-ABD24B04A810}" dt="2019-05-21T17:43:18.670" v="5282" actId="20577"/>
          <ac:spMkLst>
            <pc:docMk/>
            <pc:sldMk cId="1189438964" sldId="286"/>
            <ac:spMk id="3" creationId="{D82B10F0-FB27-47C6-9B8B-96DF07FDA526}"/>
          </ac:spMkLst>
        </pc:spChg>
      </pc:sldChg>
      <pc:sldChg chg="delSp modSp new">
        <pc:chgData name="Laura Toledo" userId="S::laurat@lafloridastj.edu.mx::5b755761-2934-4fe7-b1f6-59cb60e9b952" providerId="AD" clId="Web-{E3F1B24A-9643-77DF-B29B-ABD24B04A810}" dt="2019-05-21T17:56:54.579" v="5447" actId="20577"/>
        <pc:sldMkLst>
          <pc:docMk/>
          <pc:sldMk cId="3651348388" sldId="287"/>
        </pc:sldMkLst>
        <pc:spChg chg="del mod">
          <ac:chgData name="Laura Toledo" userId="S::laurat@lafloridastj.edu.mx::5b755761-2934-4fe7-b1f6-59cb60e9b952" providerId="AD" clId="Web-{E3F1B24A-9643-77DF-B29B-ABD24B04A810}" dt="2019-05-21T17:56:47.095" v="5446"/>
          <ac:spMkLst>
            <pc:docMk/>
            <pc:sldMk cId="3651348388" sldId="287"/>
            <ac:spMk id="2" creationId="{63637A38-300E-4FB9-B516-A1C1E1A829B7}"/>
          </ac:spMkLst>
        </pc:spChg>
        <pc:spChg chg="mod">
          <ac:chgData name="Laura Toledo" userId="S::laurat@lafloridastj.edu.mx::5b755761-2934-4fe7-b1f6-59cb60e9b952" providerId="AD" clId="Web-{E3F1B24A-9643-77DF-B29B-ABD24B04A810}" dt="2019-05-21T17:56:54.579" v="5447" actId="20577"/>
          <ac:spMkLst>
            <pc:docMk/>
            <pc:sldMk cId="3651348388" sldId="287"/>
            <ac:spMk id="3" creationId="{678FD485-FA41-46DA-B693-263B4170158B}"/>
          </ac:spMkLst>
        </pc:spChg>
      </pc:sldChg>
      <pc:sldChg chg="modSp new">
        <pc:chgData name="Laura Toledo" userId="S::laurat@lafloridastj.edu.mx::5b755761-2934-4fe7-b1f6-59cb60e9b952" providerId="AD" clId="Web-{E3F1B24A-9643-77DF-B29B-ABD24B04A810}" dt="2019-05-21T18:20:23.100" v="5754" actId="20577"/>
        <pc:sldMkLst>
          <pc:docMk/>
          <pc:sldMk cId="857055188" sldId="288"/>
        </pc:sldMkLst>
        <pc:spChg chg="mod">
          <ac:chgData name="Laura Toledo" userId="S::laurat@lafloridastj.edu.mx::5b755761-2934-4fe7-b1f6-59cb60e9b952" providerId="AD" clId="Web-{E3F1B24A-9643-77DF-B29B-ABD24B04A810}" dt="2019-05-21T18:06:30.909" v="5459" actId="20577"/>
          <ac:spMkLst>
            <pc:docMk/>
            <pc:sldMk cId="857055188" sldId="288"/>
            <ac:spMk id="2" creationId="{D896CC9D-61B6-4B8F-B39C-F7B2E11EE805}"/>
          </ac:spMkLst>
        </pc:spChg>
        <pc:spChg chg="mod">
          <ac:chgData name="Laura Toledo" userId="S::laurat@lafloridastj.edu.mx::5b755761-2934-4fe7-b1f6-59cb60e9b952" providerId="AD" clId="Web-{E3F1B24A-9643-77DF-B29B-ABD24B04A810}" dt="2019-05-21T18:20:23.100" v="5754" actId="20577"/>
          <ac:spMkLst>
            <pc:docMk/>
            <pc:sldMk cId="857055188" sldId="288"/>
            <ac:spMk id="3" creationId="{A5CB0C04-839A-4E54-B128-0EE69A229D08}"/>
          </ac:spMkLst>
        </pc:spChg>
      </pc:sldChg>
      <pc:sldChg chg="modSp new">
        <pc:chgData name="Laura Toledo" userId="S::laurat@lafloridastj.edu.mx::5b755761-2934-4fe7-b1f6-59cb60e9b952" providerId="AD" clId="Web-{E3F1B24A-9643-77DF-B29B-ABD24B04A810}" dt="2019-05-21T18:24:14.929" v="6056" actId="20577"/>
        <pc:sldMkLst>
          <pc:docMk/>
          <pc:sldMk cId="3533630770" sldId="289"/>
        </pc:sldMkLst>
        <pc:spChg chg="mod">
          <ac:chgData name="Laura Toledo" userId="S::laurat@lafloridastj.edu.mx::5b755761-2934-4fe7-b1f6-59cb60e9b952" providerId="AD" clId="Web-{E3F1B24A-9643-77DF-B29B-ABD24B04A810}" dt="2019-05-21T18:20:32.413" v="5760" actId="20577"/>
          <ac:spMkLst>
            <pc:docMk/>
            <pc:sldMk cId="3533630770" sldId="289"/>
            <ac:spMk id="2" creationId="{19B6F179-F0BF-4EC7-B4F7-5FE9672B095E}"/>
          </ac:spMkLst>
        </pc:spChg>
        <pc:spChg chg="mod">
          <ac:chgData name="Laura Toledo" userId="S::laurat@lafloridastj.edu.mx::5b755761-2934-4fe7-b1f6-59cb60e9b952" providerId="AD" clId="Web-{E3F1B24A-9643-77DF-B29B-ABD24B04A810}" dt="2019-05-21T18:24:14.929" v="6056" actId="20577"/>
          <ac:spMkLst>
            <pc:docMk/>
            <pc:sldMk cId="3533630770" sldId="289"/>
            <ac:spMk id="3" creationId="{71DEE210-FA17-46D3-B341-1EF8118AFF6E}"/>
          </ac:spMkLst>
        </pc:spChg>
      </pc:sldChg>
      <pc:sldChg chg="modSp new">
        <pc:chgData name="Laura Toledo" userId="S::laurat@lafloridastj.edu.mx::5b755761-2934-4fe7-b1f6-59cb60e9b952" providerId="AD" clId="Web-{E3F1B24A-9643-77DF-B29B-ABD24B04A810}" dt="2019-05-21T18:32:19.887" v="6855" actId="20577"/>
        <pc:sldMkLst>
          <pc:docMk/>
          <pc:sldMk cId="2230013305" sldId="290"/>
        </pc:sldMkLst>
        <pc:spChg chg="mod">
          <ac:chgData name="Laura Toledo" userId="S::laurat@lafloridastj.edu.mx::5b755761-2934-4fe7-b1f6-59cb60e9b952" providerId="AD" clId="Web-{E3F1B24A-9643-77DF-B29B-ABD24B04A810}" dt="2019-05-21T18:24:27.179" v="6064" actId="20577"/>
          <ac:spMkLst>
            <pc:docMk/>
            <pc:sldMk cId="2230013305" sldId="290"/>
            <ac:spMk id="2" creationId="{0C33389E-01E7-4646-AFDB-5F6EAD88FF02}"/>
          </ac:spMkLst>
        </pc:spChg>
        <pc:spChg chg="mod">
          <ac:chgData name="Laura Toledo" userId="S::laurat@lafloridastj.edu.mx::5b755761-2934-4fe7-b1f6-59cb60e9b952" providerId="AD" clId="Web-{E3F1B24A-9643-77DF-B29B-ABD24B04A810}" dt="2019-05-21T18:32:19.887" v="6855" actId="20577"/>
          <ac:spMkLst>
            <pc:docMk/>
            <pc:sldMk cId="2230013305" sldId="290"/>
            <ac:spMk id="3" creationId="{FD421F10-F23E-4D1E-8AFC-0E0ABD6E3D99}"/>
          </ac:spMkLst>
        </pc:spChg>
      </pc:sldChg>
      <pc:sldChg chg="modSp new">
        <pc:chgData name="Laura Toledo" userId="S::laurat@lafloridastj.edu.mx::5b755761-2934-4fe7-b1f6-59cb60e9b952" providerId="AD" clId="Web-{E3F1B24A-9643-77DF-B29B-ABD24B04A810}" dt="2019-05-21T18:37:14.684" v="7438" actId="20577"/>
        <pc:sldMkLst>
          <pc:docMk/>
          <pc:sldMk cId="2241836826" sldId="291"/>
        </pc:sldMkLst>
        <pc:spChg chg="mod">
          <ac:chgData name="Laura Toledo" userId="S::laurat@lafloridastj.edu.mx::5b755761-2934-4fe7-b1f6-59cb60e9b952" providerId="AD" clId="Web-{E3F1B24A-9643-77DF-B29B-ABD24B04A810}" dt="2019-05-21T18:33:04.043" v="6865" actId="20577"/>
          <ac:spMkLst>
            <pc:docMk/>
            <pc:sldMk cId="2241836826" sldId="291"/>
            <ac:spMk id="2" creationId="{E2C56DE3-87EA-421F-8478-DB3209D4D8D5}"/>
          </ac:spMkLst>
        </pc:spChg>
        <pc:spChg chg="mod">
          <ac:chgData name="Laura Toledo" userId="S::laurat@lafloridastj.edu.mx::5b755761-2934-4fe7-b1f6-59cb60e9b952" providerId="AD" clId="Web-{E3F1B24A-9643-77DF-B29B-ABD24B04A810}" dt="2019-05-21T18:37:14.684" v="7438" actId="20577"/>
          <ac:spMkLst>
            <pc:docMk/>
            <pc:sldMk cId="2241836826" sldId="291"/>
            <ac:spMk id="3" creationId="{25B10A29-2DDC-465E-B8D8-0A2C46B7ADDD}"/>
          </ac:spMkLst>
        </pc:spChg>
      </pc:sldChg>
      <pc:sldChg chg="modSp new">
        <pc:chgData name="Laura Toledo" userId="S::laurat@lafloridastj.edu.mx::5b755761-2934-4fe7-b1f6-59cb60e9b952" providerId="AD" clId="Web-{E3F1B24A-9643-77DF-B29B-ABD24B04A810}" dt="2019-05-21T18:40:09.435" v="8013" actId="20577"/>
        <pc:sldMkLst>
          <pc:docMk/>
          <pc:sldMk cId="3254751434" sldId="292"/>
        </pc:sldMkLst>
        <pc:spChg chg="mod">
          <ac:chgData name="Laura Toledo" userId="S::laurat@lafloridastj.edu.mx::5b755761-2934-4fe7-b1f6-59cb60e9b952" providerId="AD" clId="Web-{E3F1B24A-9643-77DF-B29B-ABD24B04A810}" dt="2019-05-21T18:37:30.278" v="7451" actId="20577"/>
          <ac:spMkLst>
            <pc:docMk/>
            <pc:sldMk cId="3254751434" sldId="292"/>
            <ac:spMk id="2" creationId="{964B3050-764F-41BB-A2AD-B134D4FAB717}"/>
          </ac:spMkLst>
        </pc:spChg>
        <pc:spChg chg="mod">
          <ac:chgData name="Laura Toledo" userId="S::laurat@lafloridastj.edu.mx::5b755761-2934-4fe7-b1f6-59cb60e9b952" providerId="AD" clId="Web-{E3F1B24A-9643-77DF-B29B-ABD24B04A810}" dt="2019-05-21T18:40:09.435" v="8013" actId="20577"/>
          <ac:spMkLst>
            <pc:docMk/>
            <pc:sldMk cId="3254751434" sldId="292"/>
            <ac:spMk id="3" creationId="{A59279A9-7847-4EC1-B6A2-EA037B8485E4}"/>
          </ac:spMkLst>
        </pc:spChg>
      </pc:sldChg>
      <pc:sldChg chg="modSp new">
        <pc:chgData name="Laura Toledo" userId="S::laurat@lafloridastj.edu.mx::5b755761-2934-4fe7-b1f6-59cb60e9b952" providerId="AD" clId="Web-{E3F1B24A-9643-77DF-B29B-ABD24B04A810}" dt="2019-05-21T18:42:17.560" v="8369" actId="20577"/>
        <pc:sldMkLst>
          <pc:docMk/>
          <pc:sldMk cId="3832779113" sldId="293"/>
        </pc:sldMkLst>
        <pc:spChg chg="mod">
          <ac:chgData name="Laura Toledo" userId="S::laurat@lafloridastj.edu.mx::5b755761-2934-4fe7-b1f6-59cb60e9b952" providerId="AD" clId="Web-{E3F1B24A-9643-77DF-B29B-ABD24B04A810}" dt="2019-05-21T18:40:24.654" v="8017" actId="20577"/>
          <ac:spMkLst>
            <pc:docMk/>
            <pc:sldMk cId="3832779113" sldId="293"/>
            <ac:spMk id="2" creationId="{A088B402-BCEB-413D-913A-506E36CBB7AA}"/>
          </ac:spMkLst>
        </pc:spChg>
        <pc:spChg chg="mod">
          <ac:chgData name="Laura Toledo" userId="S::laurat@lafloridastj.edu.mx::5b755761-2934-4fe7-b1f6-59cb60e9b952" providerId="AD" clId="Web-{E3F1B24A-9643-77DF-B29B-ABD24B04A810}" dt="2019-05-21T18:42:17.560" v="8369" actId="20577"/>
          <ac:spMkLst>
            <pc:docMk/>
            <pc:sldMk cId="3832779113" sldId="293"/>
            <ac:spMk id="3" creationId="{FBD9BDC4-2C7B-4AB6-8189-305E6B527D8B}"/>
          </ac:spMkLst>
        </pc:spChg>
      </pc:sldChg>
      <pc:sldChg chg="modSp new">
        <pc:chgData name="Laura Toledo" userId="S::laurat@lafloridastj.edu.mx::5b755761-2934-4fe7-b1f6-59cb60e9b952" providerId="AD" clId="Web-{E3F1B24A-9643-77DF-B29B-ABD24B04A810}" dt="2019-05-21T18:42:34.107" v="8379" actId="20577"/>
        <pc:sldMkLst>
          <pc:docMk/>
          <pc:sldMk cId="3536167046" sldId="294"/>
        </pc:sldMkLst>
        <pc:spChg chg="mod">
          <ac:chgData name="Laura Toledo" userId="S::laurat@lafloridastj.edu.mx::5b755761-2934-4fe7-b1f6-59cb60e9b952" providerId="AD" clId="Web-{E3F1B24A-9643-77DF-B29B-ABD24B04A810}" dt="2019-05-21T18:42:34.107" v="8379" actId="20577"/>
          <ac:spMkLst>
            <pc:docMk/>
            <pc:sldMk cId="3536167046" sldId="294"/>
            <ac:spMk id="2" creationId="{CE048121-5B15-4420-A701-F4646AB5AD51}"/>
          </ac:spMkLst>
        </pc:spChg>
        <pc:spChg chg="mod">
          <ac:chgData name="Laura Toledo" userId="S::laurat@lafloridastj.edu.mx::5b755761-2934-4fe7-b1f6-59cb60e9b952" providerId="AD" clId="Web-{E3F1B24A-9643-77DF-B29B-ABD24B04A810}" dt="2019-05-21T18:42:24.685" v="8370" actId="20577"/>
          <ac:spMkLst>
            <pc:docMk/>
            <pc:sldMk cId="3536167046" sldId="294"/>
            <ac:spMk id="3" creationId="{1F736940-D72F-4ABA-BB8C-091D851A10C5}"/>
          </ac:spMkLst>
        </pc:spChg>
      </pc:sldChg>
      <pc:sldChg chg="new">
        <pc:chgData name="Laura Toledo" userId="S::laurat@lafloridastj.edu.mx::5b755761-2934-4fe7-b1f6-59cb60e9b952" providerId="AD" clId="Web-{E3F1B24A-9643-77DF-B29B-ABD24B04A810}" dt="2019-05-21T18:42:35.904" v="8382"/>
        <pc:sldMkLst>
          <pc:docMk/>
          <pc:sldMk cId="362965152" sldId="295"/>
        </pc:sldMkLst>
      </pc:sldChg>
    </pc:docChg>
  </pc:docChgLst>
  <pc:docChgLst>
    <pc:chgData name="Laura Toledo" userId="S::laurat@lafloridastj.edu.mx::5b755761-2934-4fe7-b1f6-59cb60e9b952" providerId="AD" clId="Web-{78AF0AC2-C423-44D5-5790-01F8619D2B88}"/>
    <pc:docChg chg="addSld delSld modSld">
      <pc:chgData name="Laura Toledo" userId="S::laurat@lafloridastj.edu.mx::5b755761-2934-4fe7-b1f6-59cb60e9b952" providerId="AD" clId="Web-{78AF0AC2-C423-44D5-5790-01F8619D2B88}" dt="2019-04-10T00:21:25.523" v="1497" actId="14100"/>
      <pc:docMkLst>
        <pc:docMk/>
      </pc:docMkLst>
      <pc:sldChg chg="modSp">
        <pc:chgData name="Laura Toledo" userId="S::laurat@lafloridastj.edu.mx::5b755761-2934-4fe7-b1f6-59cb60e9b952" providerId="AD" clId="Web-{78AF0AC2-C423-44D5-5790-01F8619D2B88}" dt="2019-04-09T23:41:08.865" v="977" actId="20577"/>
        <pc:sldMkLst>
          <pc:docMk/>
          <pc:sldMk cId="3213047954" sldId="259"/>
        </pc:sldMkLst>
        <pc:spChg chg="mod">
          <ac:chgData name="Laura Toledo" userId="S::laurat@lafloridastj.edu.mx::5b755761-2934-4fe7-b1f6-59cb60e9b952" providerId="AD" clId="Web-{78AF0AC2-C423-44D5-5790-01F8619D2B88}" dt="2019-04-09T23:41:08.865" v="977" actId="20577"/>
          <ac:spMkLst>
            <pc:docMk/>
            <pc:sldMk cId="3213047954" sldId="259"/>
            <ac:spMk id="2" creationId="{00000000-0000-0000-0000-000000000000}"/>
          </ac:spMkLst>
        </pc:spChg>
        <pc:picChg chg="mod">
          <ac:chgData name="Laura Toledo" userId="S::laurat@lafloridastj.edu.mx::5b755761-2934-4fe7-b1f6-59cb60e9b952" providerId="AD" clId="Web-{78AF0AC2-C423-44D5-5790-01F8619D2B88}" dt="2019-04-09T23:29:59.067" v="363" actId="1076"/>
          <ac:picMkLst>
            <pc:docMk/>
            <pc:sldMk cId="3213047954" sldId="259"/>
            <ac:picMk id="9" creationId="{00000000-0000-0000-0000-000000000000}"/>
          </ac:picMkLst>
        </pc:picChg>
      </pc:sldChg>
      <pc:sldChg chg="addSp modSp new">
        <pc:chgData name="Laura Toledo" userId="S::laurat@lafloridastj.edu.mx::5b755761-2934-4fe7-b1f6-59cb60e9b952" providerId="AD" clId="Web-{78AF0AC2-C423-44D5-5790-01F8619D2B88}" dt="2019-04-09T23:40:52.302" v="955" actId="20577"/>
        <pc:sldMkLst>
          <pc:docMk/>
          <pc:sldMk cId="1840039177" sldId="260"/>
        </pc:sldMkLst>
        <pc:spChg chg="add mod">
          <ac:chgData name="Laura Toledo" userId="S::laurat@lafloridastj.edu.mx::5b755761-2934-4fe7-b1f6-59cb60e9b952" providerId="AD" clId="Web-{78AF0AC2-C423-44D5-5790-01F8619D2B88}" dt="2019-04-09T23:40:52.302" v="955" actId="20577"/>
          <ac:spMkLst>
            <pc:docMk/>
            <pc:sldMk cId="1840039177" sldId="260"/>
            <ac:spMk id="2" creationId="{C4A1A40C-2D2D-4880-8F5A-EC05A16E3FBE}"/>
          </ac:spMkLst>
        </pc:spChg>
      </pc:sldChg>
      <pc:sldChg chg="new del">
        <pc:chgData name="Laura Toledo" userId="S::laurat@lafloridastj.edu.mx::5b755761-2934-4fe7-b1f6-59cb60e9b952" providerId="AD" clId="Web-{78AF0AC2-C423-44D5-5790-01F8619D2B88}" dt="2019-04-09T23:41:46.333" v="979"/>
        <pc:sldMkLst>
          <pc:docMk/>
          <pc:sldMk cId="417736437" sldId="261"/>
        </pc:sldMkLst>
      </pc:sldChg>
      <pc:sldChg chg="modSp new">
        <pc:chgData name="Laura Toledo" userId="S::laurat@lafloridastj.edu.mx::5b755761-2934-4fe7-b1f6-59cb60e9b952" providerId="AD" clId="Web-{78AF0AC2-C423-44D5-5790-01F8619D2B88}" dt="2019-04-09T23:44:57.318" v="1264" actId="20577"/>
        <pc:sldMkLst>
          <pc:docMk/>
          <pc:sldMk cId="2252933417" sldId="261"/>
        </pc:sldMkLst>
        <pc:spChg chg="mod">
          <ac:chgData name="Laura Toledo" userId="S::laurat@lafloridastj.edu.mx::5b755761-2934-4fe7-b1f6-59cb60e9b952" providerId="AD" clId="Web-{78AF0AC2-C423-44D5-5790-01F8619D2B88}" dt="2019-04-09T23:44:57.318" v="1264" actId="20577"/>
          <ac:spMkLst>
            <pc:docMk/>
            <pc:sldMk cId="2252933417" sldId="261"/>
            <ac:spMk id="2" creationId="{419071F0-1B24-4C2D-B12D-18C5E4E7D94E}"/>
          </ac:spMkLst>
        </pc:spChg>
      </pc:sldChg>
      <pc:sldChg chg="modSp new">
        <pc:chgData name="Laura Toledo" userId="S::laurat@lafloridastj.edu.mx::5b755761-2934-4fe7-b1f6-59cb60e9b952" providerId="AD" clId="Web-{78AF0AC2-C423-44D5-5790-01F8619D2B88}" dt="2019-04-10T00:00:30.443" v="1272" actId="20577"/>
        <pc:sldMkLst>
          <pc:docMk/>
          <pc:sldMk cId="3179993423" sldId="262"/>
        </pc:sldMkLst>
        <pc:spChg chg="mod">
          <ac:chgData name="Laura Toledo" userId="S::laurat@lafloridastj.edu.mx::5b755761-2934-4fe7-b1f6-59cb60e9b952" providerId="AD" clId="Web-{78AF0AC2-C423-44D5-5790-01F8619D2B88}" dt="2019-04-10T00:00:30.443" v="1272" actId="20577"/>
          <ac:spMkLst>
            <pc:docMk/>
            <pc:sldMk cId="3179993423" sldId="262"/>
            <ac:spMk id="2" creationId="{EA26EBC2-80F0-4A4B-A0AB-8D569DF6F635}"/>
          </ac:spMkLst>
        </pc:spChg>
      </pc:sldChg>
      <pc:sldChg chg="modSp new">
        <pc:chgData name="Laura Toledo" userId="S::laurat@lafloridastj.edu.mx::5b755761-2934-4fe7-b1f6-59cb60e9b952" providerId="AD" clId="Web-{78AF0AC2-C423-44D5-5790-01F8619D2B88}" dt="2019-04-10T00:01:05.600" v="1293" actId="20577"/>
        <pc:sldMkLst>
          <pc:docMk/>
          <pc:sldMk cId="908042795" sldId="263"/>
        </pc:sldMkLst>
        <pc:spChg chg="mod">
          <ac:chgData name="Laura Toledo" userId="S::laurat@lafloridastj.edu.mx::5b755761-2934-4fe7-b1f6-59cb60e9b952" providerId="AD" clId="Web-{78AF0AC2-C423-44D5-5790-01F8619D2B88}" dt="2019-04-10T00:01:05.600" v="1293" actId="20577"/>
          <ac:spMkLst>
            <pc:docMk/>
            <pc:sldMk cId="908042795" sldId="263"/>
            <ac:spMk id="2" creationId="{81A7E61A-080C-42C6-B8F8-2FC78EE0F217}"/>
          </ac:spMkLst>
        </pc:spChg>
      </pc:sldChg>
      <pc:sldChg chg="modSp new">
        <pc:chgData name="Laura Toledo" userId="S::laurat@lafloridastj.edu.mx::5b755761-2934-4fe7-b1f6-59cb60e9b952" providerId="AD" clId="Web-{78AF0AC2-C423-44D5-5790-01F8619D2B88}" dt="2019-04-10T00:02:29.100" v="1344" actId="20577"/>
        <pc:sldMkLst>
          <pc:docMk/>
          <pc:sldMk cId="2621380356" sldId="264"/>
        </pc:sldMkLst>
        <pc:spChg chg="mod">
          <ac:chgData name="Laura Toledo" userId="S::laurat@lafloridastj.edu.mx::5b755761-2934-4fe7-b1f6-59cb60e9b952" providerId="AD" clId="Web-{78AF0AC2-C423-44D5-5790-01F8619D2B88}" dt="2019-04-10T00:02:29.100" v="1344" actId="20577"/>
          <ac:spMkLst>
            <pc:docMk/>
            <pc:sldMk cId="2621380356" sldId="264"/>
            <ac:spMk id="2" creationId="{7C437EEC-CF8D-4956-9A23-F25CB974288C}"/>
          </ac:spMkLst>
        </pc:spChg>
      </pc:sldChg>
      <pc:sldChg chg="modSp new">
        <pc:chgData name="Laura Toledo" userId="S::laurat@lafloridastj.edu.mx::5b755761-2934-4fe7-b1f6-59cb60e9b952" providerId="AD" clId="Web-{78AF0AC2-C423-44D5-5790-01F8619D2B88}" dt="2019-04-10T00:03:13.537" v="1369" actId="20577"/>
        <pc:sldMkLst>
          <pc:docMk/>
          <pc:sldMk cId="2228315973" sldId="265"/>
        </pc:sldMkLst>
        <pc:spChg chg="mod">
          <ac:chgData name="Laura Toledo" userId="S::laurat@lafloridastj.edu.mx::5b755761-2934-4fe7-b1f6-59cb60e9b952" providerId="AD" clId="Web-{78AF0AC2-C423-44D5-5790-01F8619D2B88}" dt="2019-04-10T00:03:13.537" v="1369" actId="20577"/>
          <ac:spMkLst>
            <pc:docMk/>
            <pc:sldMk cId="2228315973" sldId="265"/>
            <ac:spMk id="2" creationId="{ECA71289-1CC9-432B-A4EF-502969CCEACE}"/>
          </ac:spMkLst>
        </pc:spChg>
      </pc:sldChg>
      <pc:sldChg chg="addSp modSp new">
        <pc:chgData name="Laura Toledo" userId="S::laurat@lafloridastj.edu.mx::5b755761-2934-4fe7-b1f6-59cb60e9b952" providerId="AD" clId="Web-{78AF0AC2-C423-44D5-5790-01F8619D2B88}" dt="2019-04-10T00:15:28.616" v="1456" actId="14100"/>
        <pc:sldMkLst>
          <pc:docMk/>
          <pc:sldMk cId="3679463757" sldId="266"/>
        </pc:sldMkLst>
        <pc:spChg chg="mod">
          <ac:chgData name="Laura Toledo" userId="S::laurat@lafloridastj.edu.mx::5b755761-2934-4fe7-b1f6-59cb60e9b952" providerId="AD" clId="Web-{78AF0AC2-C423-44D5-5790-01F8619D2B88}" dt="2019-04-10T00:14:51.475" v="1449" actId="20577"/>
          <ac:spMkLst>
            <pc:docMk/>
            <pc:sldMk cId="3679463757" sldId="266"/>
            <ac:spMk id="2" creationId="{6344B480-8C4C-4423-8C08-56DA20076200}"/>
          </ac:spMkLst>
        </pc:spChg>
        <pc:picChg chg="add mod">
          <ac:chgData name="Laura Toledo" userId="S::laurat@lafloridastj.edu.mx::5b755761-2934-4fe7-b1f6-59cb60e9b952" providerId="AD" clId="Web-{78AF0AC2-C423-44D5-5790-01F8619D2B88}" dt="2019-04-10T00:15:28.616" v="1456" actId="14100"/>
          <ac:picMkLst>
            <pc:docMk/>
            <pc:sldMk cId="3679463757" sldId="266"/>
            <ac:picMk id="3" creationId="{CD5502B1-C28C-43EF-87C1-B38D9DFE34AC}"/>
          </ac:picMkLst>
        </pc:picChg>
      </pc:sldChg>
      <pc:sldChg chg="addSp modSp new">
        <pc:chgData name="Laura Toledo" userId="S::laurat@lafloridastj.edu.mx::5b755761-2934-4fe7-b1f6-59cb60e9b952" providerId="AD" clId="Web-{78AF0AC2-C423-44D5-5790-01F8619D2B88}" dt="2019-04-10T00:18:10.382" v="1467" actId="14100"/>
        <pc:sldMkLst>
          <pc:docMk/>
          <pc:sldMk cId="898248789" sldId="267"/>
        </pc:sldMkLst>
        <pc:spChg chg="mod">
          <ac:chgData name="Laura Toledo" userId="S::laurat@lafloridastj.edu.mx::5b755761-2934-4fe7-b1f6-59cb60e9b952" providerId="AD" clId="Web-{78AF0AC2-C423-44D5-5790-01F8619D2B88}" dt="2019-04-10T00:16:42.428" v="1458" actId="14100"/>
          <ac:spMkLst>
            <pc:docMk/>
            <pc:sldMk cId="898248789" sldId="267"/>
            <ac:spMk id="2" creationId="{8100D967-F869-47E3-A4D3-5A1EF0296BB0}"/>
          </ac:spMkLst>
        </pc:spChg>
        <pc:picChg chg="add mod">
          <ac:chgData name="Laura Toledo" userId="S::laurat@lafloridastj.edu.mx::5b755761-2934-4fe7-b1f6-59cb60e9b952" providerId="AD" clId="Web-{78AF0AC2-C423-44D5-5790-01F8619D2B88}" dt="2019-04-10T00:18:10.382" v="1467" actId="14100"/>
          <ac:picMkLst>
            <pc:docMk/>
            <pc:sldMk cId="898248789" sldId="267"/>
            <ac:picMk id="3" creationId="{F3368F49-97E2-4554-B71E-3231F6B30D2B}"/>
          </ac:picMkLst>
        </pc:picChg>
        <pc:picChg chg="add mod">
          <ac:chgData name="Laura Toledo" userId="S::laurat@lafloridastj.edu.mx::5b755761-2934-4fe7-b1f6-59cb60e9b952" providerId="AD" clId="Web-{78AF0AC2-C423-44D5-5790-01F8619D2B88}" dt="2019-04-10T00:18:06.116" v="1466" actId="14100"/>
          <ac:picMkLst>
            <pc:docMk/>
            <pc:sldMk cId="898248789" sldId="267"/>
            <ac:picMk id="5" creationId="{C2FA443E-779B-4F62-A778-C8BA0BBD53A0}"/>
          </ac:picMkLst>
        </pc:picChg>
      </pc:sldChg>
      <pc:sldChg chg="addSp modSp new">
        <pc:chgData name="Laura Toledo" userId="S::laurat@lafloridastj.edu.mx::5b755761-2934-4fe7-b1f6-59cb60e9b952" providerId="AD" clId="Web-{78AF0AC2-C423-44D5-5790-01F8619D2B88}" dt="2019-04-10T00:18:49.304" v="1473" actId="14100"/>
        <pc:sldMkLst>
          <pc:docMk/>
          <pc:sldMk cId="2445031706" sldId="268"/>
        </pc:sldMkLst>
        <pc:picChg chg="add mod">
          <ac:chgData name="Laura Toledo" userId="S::laurat@lafloridastj.edu.mx::5b755761-2934-4fe7-b1f6-59cb60e9b952" providerId="AD" clId="Web-{78AF0AC2-C423-44D5-5790-01F8619D2B88}" dt="2019-04-10T00:18:49.304" v="1473" actId="14100"/>
          <ac:picMkLst>
            <pc:docMk/>
            <pc:sldMk cId="2445031706" sldId="268"/>
            <ac:picMk id="2" creationId="{4B09A731-D31E-4ECB-A4CE-378CF45315CF}"/>
          </ac:picMkLst>
        </pc:picChg>
      </pc:sldChg>
      <pc:sldChg chg="addSp modSp new">
        <pc:chgData name="Laura Toledo" userId="S::laurat@lafloridastj.edu.mx::5b755761-2934-4fe7-b1f6-59cb60e9b952" providerId="AD" clId="Web-{78AF0AC2-C423-44D5-5790-01F8619D2B88}" dt="2019-04-10T00:19:46.819" v="1482" actId="14100"/>
        <pc:sldMkLst>
          <pc:docMk/>
          <pc:sldMk cId="3401588609" sldId="269"/>
        </pc:sldMkLst>
        <pc:picChg chg="add mod">
          <ac:chgData name="Laura Toledo" userId="S::laurat@lafloridastj.edu.mx::5b755761-2934-4fe7-b1f6-59cb60e9b952" providerId="AD" clId="Web-{78AF0AC2-C423-44D5-5790-01F8619D2B88}" dt="2019-04-10T00:19:20.694" v="1477" actId="14100"/>
          <ac:picMkLst>
            <pc:docMk/>
            <pc:sldMk cId="3401588609" sldId="269"/>
            <ac:picMk id="2" creationId="{C2EEF08D-9920-49CC-B0E4-3BF85F2950F1}"/>
          </ac:picMkLst>
        </pc:picChg>
        <pc:picChg chg="add mod">
          <ac:chgData name="Laura Toledo" userId="S::laurat@lafloridastj.edu.mx::5b755761-2934-4fe7-b1f6-59cb60e9b952" providerId="AD" clId="Web-{78AF0AC2-C423-44D5-5790-01F8619D2B88}" dt="2019-04-10T00:19:46.819" v="1482" actId="14100"/>
          <ac:picMkLst>
            <pc:docMk/>
            <pc:sldMk cId="3401588609" sldId="269"/>
            <ac:picMk id="4" creationId="{50495030-3269-493B-859F-D2B9D705FB23}"/>
          </ac:picMkLst>
        </pc:picChg>
      </pc:sldChg>
      <pc:sldChg chg="addSp modSp new">
        <pc:chgData name="Laura Toledo" userId="S::laurat@lafloridastj.edu.mx::5b755761-2934-4fe7-b1f6-59cb60e9b952" providerId="AD" clId="Web-{78AF0AC2-C423-44D5-5790-01F8619D2B88}" dt="2019-04-10T00:20:20.992" v="1487" actId="14100"/>
        <pc:sldMkLst>
          <pc:docMk/>
          <pc:sldMk cId="321814985" sldId="270"/>
        </pc:sldMkLst>
        <pc:picChg chg="add mod">
          <ac:chgData name="Laura Toledo" userId="S::laurat@lafloridastj.edu.mx::5b755761-2934-4fe7-b1f6-59cb60e9b952" providerId="AD" clId="Web-{78AF0AC2-C423-44D5-5790-01F8619D2B88}" dt="2019-04-10T00:20:20.992" v="1487" actId="14100"/>
          <ac:picMkLst>
            <pc:docMk/>
            <pc:sldMk cId="321814985" sldId="270"/>
            <ac:picMk id="2" creationId="{91B3719F-69CF-415C-9DC4-3FBE05951279}"/>
          </ac:picMkLst>
        </pc:picChg>
      </pc:sldChg>
      <pc:sldChg chg="addSp modSp new">
        <pc:chgData name="Laura Toledo" userId="S::laurat@lafloridastj.edu.mx::5b755761-2934-4fe7-b1f6-59cb60e9b952" providerId="AD" clId="Web-{78AF0AC2-C423-44D5-5790-01F8619D2B88}" dt="2019-04-10T00:21:25.523" v="1497" actId="14100"/>
        <pc:sldMkLst>
          <pc:docMk/>
          <pc:sldMk cId="3339950476" sldId="271"/>
        </pc:sldMkLst>
        <pc:picChg chg="add mod">
          <ac:chgData name="Laura Toledo" userId="S::laurat@lafloridastj.edu.mx::5b755761-2934-4fe7-b1f6-59cb60e9b952" providerId="AD" clId="Web-{78AF0AC2-C423-44D5-5790-01F8619D2B88}" dt="2019-04-10T00:21:06.398" v="1493" actId="14100"/>
          <ac:picMkLst>
            <pc:docMk/>
            <pc:sldMk cId="3339950476" sldId="271"/>
            <ac:picMk id="2" creationId="{DDAE7E7B-0794-4C6E-99AB-25BA49622F94}"/>
          </ac:picMkLst>
        </pc:picChg>
        <pc:picChg chg="add mod">
          <ac:chgData name="Laura Toledo" userId="S::laurat@lafloridastj.edu.mx::5b755761-2934-4fe7-b1f6-59cb60e9b952" providerId="AD" clId="Web-{78AF0AC2-C423-44D5-5790-01F8619D2B88}" dt="2019-04-10T00:21:25.523" v="1497" actId="14100"/>
          <ac:picMkLst>
            <pc:docMk/>
            <pc:sldMk cId="3339950476" sldId="271"/>
            <ac:picMk id="4" creationId="{AC027910-C308-4000-9E8A-69701840BD0D}"/>
          </ac:picMkLst>
        </pc:picChg>
      </pc:sldChg>
    </pc:docChg>
  </pc:docChgLst>
  <pc:docChgLst>
    <pc:chgData name="Fernando Andrade Díaz" userId="S::fernandoa@lafloridastj.edu.mx::a7ccfde5-9fea-4958-a888-fff4cb4eace6" providerId="AD" clId="Web-{CA868BAA-0869-463E-B336-DAB5A36DB5D8}"/>
    <pc:docChg chg="addSld modSld sldOrd">
      <pc:chgData name="Fernando Andrade Díaz" userId="S::fernandoa@lafloridastj.edu.mx::a7ccfde5-9fea-4958-a888-fff4cb4eace6" providerId="AD" clId="Web-{CA868BAA-0869-463E-B336-DAB5A36DB5D8}" dt="2019-06-12T17:27:37.137" v="741" actId="20577"/>
      <pc:docMkLst>
        <pc:docMk/>
      </pc:docMkLst>
      <pc:sldChg chg="modSp">
        <pc:chgData name="Fernando Andrade Díaz" userId="S::fernandoa@lafloridastj.edu.mx::a7ccfde5-9fea-4958-a888-fff4cb4eace6" providerId="AD" clId="Web-{CA868BAA-0869-463E-B336-DAB5A36DB5D8}" dt="2019-06-12T17:26:57.402" v="720" actId="20577"/>
        <pc:sldMkLst>
          <pc:docMk/>
          <pc:sldMk cId="3104574358" sldId="300"/>
        </pc:sldMkLst>
        <pc:spChg chg="mod">
          <ac:chgData name="Fernando Andrade Díaz" userId="S::fernandoa@lafloridastj.edu.mx::a7ccfde5-9fea-4958-a888-fff4cb4eace6" providerId="AD" clId="Web-{CA868BAA-0869-463E-B336-DAB5A36DB5D8}" dt="2019-06-12T17:26:57.402" v="720" actId="20577"/>
          <ac:spMkLst>
            <pc:docMk/>
            <pc:sldMk cId="3104574358" sldId="300"/>
            <ac:spMk id="2" creationId="{1AFD7EA7-C5A6-4F48-8FE6-D6706383C813}"/>
          </ac:spMkLst>
        </pc:spChg>
      </pc:sldChg>
      <pc:sldChg chg="modSp">
        <pc:chgData name="Fernando Andrade Díaz" userId="S::fernandoa@lafloridastj.edu.mx::a7ccfde5-9fea-4958-a888-fff4cb4eace6" providerId="AD" clId="Web-{CA868BAA-0869-463E-B336-DAB5A36DB5D8}" dt="2019-06-12T17:26:27.543" v="709" actId="20577"/>
        <pc:sldMkLst>
          <pc:docMk/>
          <pc:sldMk cId="844098717" sldId="301"/>
        </pc:sldMkLst>
        <pc:spChg chg="mod">
          <ac:chgData name="Fernando Andrade Díaz" userId="S::fernandoa@lafloridastj.edu.mx::a7ccfde5-9fea-4958-a888-fff4cb4eace6" providerId="AD" clId="Web-{CA868BAA-0869-463E-B336-DAB5A36DB5D8}" dt="2019-06-12T17:26:27.543" v="709" actId="20577"/>
          <ac:spMkLst>
            <pc:docMk/>
            <pc:sldMk cId="844098717" sldId="301"/>
            <ac:spMk id="3" creationId="{6FC41DAE-C189-4097-A4A4-F677DC2AF910}"/>
          </ac:spMkLst>
        </pc:spChg>
      </pc:sldChg>
      <pc:sldChg chg="modSp">
        <pc:chgData name="Fernando Andrade Díaz" userId="S::fernandoa@lafloridastj.edu.mx::a7ccfde5-9fea-4958-a888-fff4cb4eace6" providerId="AD" clId="Web-{CA868BAA-0869-463E-B336-DAB5A36DB5D8}" dt="2019-06-12T17:06:20.865" v="205" actId="20577"/>
        <pc:sldMkLst>
          <pc:docMk/>
          <pc:sldMk cId="2450653665" sldId="302"/>
        </pc:sldMkLst>
        <pc:spChg chg="mod">
          <ac:chgData name="Fernando Andrade Díaz" userId="S::fernandoa@lafloridastj.edu.mx::a7ccfde5-9fea-4958-a888-fff4cb4eace6" providerId="AD" clId="Web-{CA868BAA-0869-463E-B336-DAB5A36DB5D8}" dt="2019-06-12T17:06:20.865" v="205" actId="20577"/>
          <ac:spMkLst>
            <pc:docMk/>
            <pc:sldMk cId="2450653665" sldId="302"/>
            <ac:spMk id="3" creationId="{117015F3-FAB4-46F7-92D9-5900C5B3EC89}"/>
          </ac:spMkLst>
        </pc:spChg>
      </pc:sldChg>
      <pc:sldChg chg="modSp">
        <pc:chgData name="Fernando Andrade Díaz" userId="S::fernandoa@lafloridastj.edu.mx::a7ccfde5-9fea-4958-a888-fff4cb4eace6" providerId="AD" clId="Web-{CA868BAA-0869-463E-B336-DAB5A36DB5D8}" dt="2019-06-12T17:26:30.058" v="711" actId="20577"/>
        <pc:sldMkLst>
          <pc:docMk/>
          <pc:sldMk cId="108653228" sldId="303"/>
        </pc:sldMkLst>
        <pc:spChg chg="mod">
          <ac:chgData name="Fernando Andrade Díaz" userId="S::fernandoa@lafloridastj.edu.mx::a7ccfde5-9fea-4958-a888-fff4cb4eace6" providerId="AD" clId="Web-{CA868BAA-0869-463E-B336-DAB5A36DB5D8}" dt="2019-06-12T17:26:30.058" v="711" actId="20577"/>
          <ac:spMkLst>
            <pc:docMk/>
            <pc:sldMk cId="108653228" sldId="303"/>
            <ac:spMk id="3" creationId="{81836571-6878-49B3-9491-219C33E41E99}"/>
          </ac:spMkLst>
        </pc:spChg>
      </pc:sldChg>
      <pc:sldChg chg="modSp">
        <pc:chgData name="Fernando Andrade Díaz" userId="S::fernandoa@lafloridastj.edu.mx::a7ccfde5-9fea-4958-a888-fff4cb4eace6" providerId="AD" clId="Web-{CA868BAA-0869-463E-B336-DAB5A36DB5D8}" dt="2019-06-12T17:27:26.433" v="734" actId="20577"/>
        <pc:sldMkLst>
          <pc:docMk/>
          <pc:sldMk cId="4217743940" sldId="304"/>
        </pc:sldMkLst>
        <pc:spChg chg="mod">
          <ac:chgData name="Fernando Andrade Díaz" userId="S::fernandoa@lafloridastj.edu.mx::a7ccfde5-9fea-4958-a888-fff4cb4eace6" providerId="AD" clId="Web-{CA868BAA-0869-463E-B336-DAB5A36DB5D8}" dt="2019-06-12T17:27:26.433" v="734" actId="20577"/>
          <ac:spMkLst>
            <pc:docMk/>
            <pc:sldMk cId="4217743940" sldId="304"/>
            <ac:spMk id="3" creationId="{4DBB84B9-8D86-42E4-A7EA-C49DF1E36D6B}"/>
          </ac:spMkLst>
        </pc:spChg>
      </pc:sldChg>
      <pc:sldChg chg="modSp">
        <pc:chgData name="Fernando Andrade Díaz" userId="S::fernandoa@lafloridastj.edu.mx::a7ccfde5-9fea-4958-a888-fff4cb4eace6" providerId="AD" clId="Web-{CA868BAA-0869-463E-B336-DAB5A36DB5D8}" dt="2019-06-12T17:27:37.137" v="740" actId="20577"/>
        <pc:sldMkLst>
          <pc:docMk/>
          <pc:sldMk cId="1148053907" sldId="305"/>
        </pc:sldMkLst>
        <pc:spChg chg="mod">
          <ac:chgData name="Fernando Andrade Díaz" userId="S::fernandoa@lafloridastj.edu.mx::a7ccfde5-9fea-4958-a888-fff4cb4eace6" providerId="AD" clId="Web-{CA868BAA-0869-463E-B336-DAB5A36DB5D8}" dt="2019-06-12T17:27:37.137" v="740" actId="20577"/>
          <ac:spMkLst>
            <pc:docMk/>
            <pc:sldMk cId="1148053907" sldId="305"/>
            <ac:spMk id="3" creationId="{11460B20-66D0-4E44-B09D-602FE708D910}"/>
          </ac:spMkLst>
        </pc:spChg>
      </pc:sldChg>
      <pc:sldChg chg="modSp new ord">
        <pc:chgData name="Fernando Andrade Díaz" userId="S::fernandoa@lafloridastj.edu.mx::a7ccfde5-9fea-4958-a888-fff4cb4eace6" providerId="AD" clId="Web-{CA868BAA-0869-463E-B336-DAB5A36DB5D8}" dt="2019-06-12T17:21:18.494" v="495" actId="20577"/>
        <pc:sldMkLst>
          <pc:docMk/>
          <pc:sldMk cId="3769028418" sldId="321"/>
        </pc:sldMkLst>
        <pc:spChg chg="mod">
          <ac:chgData name="Fernando Andrade Díaz" userId="S::fernandoa@lafloridastj.edu.mx::a7ccfde5-9fea-4958-a888-fff4cb4eace6" providerId="AD" clId="Web-{CA868BAA-0869-463E-B336-DAB5A36DB5D8}" dt="2019-06-12T17:21:18.494" v="495" actId="20577"/>
          <ac:spMkLst>
            <pc:docMk/>
            <pc:sldMk cId="3769028418" sldId="321"/>
            <ac:spMk id="3" creationId="{A25A840B-F2B0-4B58-99D3-5DA7FAE244AC}"/>
          </ac:spMkLst>
        </pc:spChg>
      </pc:sldChg>
      <pc:sldChg chg="modSp new">
        <pc:chgData name="Fernando Andrade Díaz" userId="S::fernandoa@lafloridastj.edu.mx::a7ccfde5-9fea-4958-a888-fff4cb4eace6" providerId="AD" clId="Web-{CA868BAA-0869-463E-B336-DAB5A36DB5D8}" dt="2019-06-12T17:24:11.464" v="705" actId="20577"/>
        <pc:sldMkLst>
          <pc:docMk/>
          <pc:sldMk cId="2642891884" sldId="322"/>
        </pc:sldMkLst>
        <pc:spChg chg="mod">
          <ac:chgData name="Fernando Andrade Díaz" userId="S::fernandoa@lafloridastj.edu.mx::a7ccfde5-9fea-4958-a888-fff4cb4eace6" providerId="AD" clId="Web-{CA868BAA-0869-463E-B336-DAB5A36DB5D8}" dt="2019-06-12T17:24:11.464" v="705" actId="20577"/>
          <ac:spMkLst>
            <pc:docMk/>
            <pc:sldMk cId="2642891884" sldId="322"/>
            <ac:spMk id="3" creationId="{9367B2E0-D7B2-40F6-83A4-416CB16598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re.cdmx.gob.mx/default.php" TargetMode="External"/><Relationship Id="rId2" Type="http://schemas.openxmlformats.org/officeDocument/2006/relationships/hyperlink" Target="https://www.gob.mx/semarnat"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oJAbATJCugs" TargetMode="External"/><Relationship Id="rId2" Type="http://schemas.openxmlformats.org/officeDocument/2006/relationships/hyperlink" Target="https://www.youtube.com/watch?v=1PDjVDIrFec" TargetMode="External"/><Relationship Id="rId1" Type="http://schemas.openxmlformats.org/officeDocument/2006/relationships/slideLayout" Target="../slideLayouts/slideLayout2.xml"/><Relationship Id="rId4" Type="http://schemas.openxmlformats.org/officeDocument/2006/relationships/hyperlink" Target="https://www.youtube.com/watch?v=G4H1N_yXBi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oJAbATJCugs" TargetMode="External"/><Relationship Id="rId2" Type="http://schemas.openxmlformats.org/officeDocument/2006/relationships/hyperlink" Target="https://www.youtube.com/watch?v=1PDjVDIrFec" TargetMode="External"/><Relationship Id="rId1" Type="http://schemas.openxmlformats.org/officeDocument/2006/relationships/slideLayout" Target="../slideLayouts/slideLayout2.xml"/><Relationship Id="rId4" Type="http://schemas.openxmlformats.org/officeDocument/2006/relationships/hyperlink" Target="https://www.youtube.com/watch?v=G4H1N_yXBi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66189" y="1110463"/>
            <a:ext cx="6378496" cy="829849"/>
          </a:xfrm>
        </p:spPr>
        <p:txBody>
          <a:bodyPr>
            <a:normAutofit/>
          </a:bodyPr>
          <a:lstStyle/>
          <a:p>
            <a:pPr algn="ctr"/>
            <a:r>
              <a:rPr lang="es-MX" sz="2000" b="1"/>
              <a:t>PROYECTO CONEXIONES   ETAPA II</a:t>
            </a:r>
            <a:r>
              <a:rPr lang="es-MX" sz="2000"/>
              <a:t>. </a:t>
            </a:r>
            <a:br>
              <a:rPr lang="es-MX" sz="2000"/>
            </a:br>
            <a:r>
              <a:rPr lang="es-MX" sz="2000"/>
              <a:t>Guía para  P.V.E.S</a:t>
            </a:r>
          </a:p>
        </p:txBody>
      </p:sp>
      <p:sp>
        <p:nvSpPr>
          <p:cNvPr id="3" name="Subtítulo 2"/>
          <p:cNvSpPr>
            <a:spLocks noGrp="1"/>
          </p:cNvSpPr>
          <p:nvPr>
            <p:ph type="subTitle" idx="1"/>
          </p:nvPr>
        </p:nvSpPr>
        <p:spPr>
          <a:xfrm>
            <a:off x="2366189" y="2946639"/>
            <a:ext cx="6621694" cy="1126283"/>
          </a:xfrm>
        </p:spPr>
        <p:txBody>
          <a:bodyPr>
            <a:normAutofit fontScale="25000" lnSpcReduction="20000"/>
          </a:bodyPr>
          <a:lstStyle/>
          <a:p>
            <a:pPr algn="ctr" fontAlgn="base"/>
            <a:r>
              <a:rPr lang="es-MX" sz="5600" b="1"/>
              <a:t>CICLO ESCOLAR: 2018-2019</a:t>
            </a:r>
            <a:r>
              <a:rPr lang="en-US" sz="5600" b="1"/>
              <a:t>​</a:t>
            </a:r>
          </a:p>
          <a:p>
            <a:pPr algn="ctr" fontAlgn="base"/>
            <a:r>
              <a:rPr lang="en-US" sz="5600" b="1"/>
              <a:t>​</a:t>
            </a:r>
          </a:p>
          <a:p>
            <a:pPr algn="ctr" fontAlgn="base"/>
            <a:r>
              <a:rPr lang="es-MX" sz="5600" b="1"/>
              <a:t>TÍTULO:  Impacto ambiental en la renovación inmobiliaria de la colonia Nápoles</a:t>
            </a:r>
            <a:r>
              <a:rPr lang="en-US" sz="4800"/>
              <a:t>​</a:t>
            </a:r>
          </a:p>
          <a:p>
            <a:pPr fontAlgn="base"/>
            <a:r>
              <a:rPr lang="en-US" sz="4800"/>
              <a:t>​</a:t>
            </a:r>
          </a:p>
          <a:p>
            <a:pPr fontAlgn="base"/>
            <a:r>
              <a:rPr lang="en-US" sz="4800"/>
              <a:t>​</a:t>
            </a:r>
            <a:endParaRPr lang="en-US" sz="5600"/>
          </a:p>
          <a:p>
            <a:pPr fontAlgn="base"/>
            <a:r>
              <a:rPr lang="es-MX" sz="5600" b="1"/>
              <a:t>EQUIPO INTERDISCIPLINARIO NÚMERO 8, INTEGRANTES:</a:t>
            </a:r>
            <a:r>
              <a:rPr lang="en-US" sz="5600"/>
              <a:t>​</a:t>
            </a:r>
          </a:p>
          <a:p>
            <a:pPr fontAlgn="base"/>
            <a:r>
              <a:rPr lang="es-MX" sz="5600" b="1"/>
              <a:t>LAURA TOLEDO RODRÍGUEZ (Inglés V/ MATERIA DE APOYO)</a:t>
            </a:r>
            <a:r>
              <a:rPr lang="en-US" sz="5600"/>
              <a:t>​</a:t>
            </a:r>
          </a:p>
          <a:p>
            <a:pPr fontAlgn="base"/>
            <a:r>
              <a:rPr lang="es-MX" sz="5600" b="1"/>
              <a:t>ANA LITZ RIOS SANTOMÉ (Química III)</a:t>
            </a:r>
            <a:r>
              <a:rPr lang="en-US" sz="5600"/>
              <a:t>​</a:t>
            </a:r>
          </a:p>
          <a:p>
            <a:pPr fontAlgn="base"/>
            <a:r>
              <a:rPr lang="es-MX" sz="5600" b="1"/>
              <a:t>FERNANDO ABRAHAM ANDRADE DÍAZ (BIOLOGÍA IV)</a:t>
            </a:r>
            <a:endParaRPr lang="en-US" sz="5600"/>
          </a:p>
          <a:p>
            <a:r>
              <a:rPr lang="es-MX" sz="5600" b="1"/>
              <a:t>CYNTHIA FIGUEROA ANZURES (MATEMÁTICAS V)</a:t>
            </a:r>
          </a:p>
          <a:p>
            <a:endParaRPr lang="es-MX"/>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C+Ad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ooooAKKKKACiiigAooooAKKKKACiiigAooooAKKKKACiiigAooooAKKKKACiiigAooooAKKKKACiiigAooooAKKKKACiiigAooooAKKKKACiiigApDTLmeG2iaa4lSKNRlndgoH4mvKfH/xu8P6S7aZ4ZR/EOtN8scNqpaNW92HX6CtaVGpWdoIyqVoUviZN8ffigngXSkstO8uXWrtT5Sk5EK/3yP5CuR+GeqfHKPw6PENxDDrtjMxdbG8YR3TJ/ejOMD2Bqb4b/CbWNe8RP44+Jp867lcSwae5yE9N/pj+7XvSKqKFVQqgYAA6Cu2pVo4emqUIqT6t/ocdOnVrTdSTaXRf5nBeGfit4Z1S6TTdUafw9q5OGsdUTyWz/ssflb8DXfIyugdSCp5BByDWZ4i8PaH4iszaa3pVpfwEY2zxBsfQ9RXFr8Lm0eQv4L8Xa14fU9LYyfarYf8Akzj8DXJajPb3X96/wAzqvVhurnpFFefRP8AFvTBtmg8NeIkHR0kezlYe4IZc1OfFfjaIYn+Gd87DqYNTt2H6kH9KXsJPZp/NfqP2y6pr5HdVneI9a0vw/pU2p6xexWdpEMtJI2PwHqfauD1fxd8UZEKaN8MGikPSS81OLaPwU8/nXhvxs0H4oTaeviLx7c2i2yyiOG1iuAVjLdAqDj8c5rqwuB9pNRqSSXqrnPiMZyRbhFtntHww+KVz8QfG19Z6Vpy22iWMW5pZgfNlYnAOOij2616uOleI/sh6IbHwPeavIgD6hcZRvVFGP517cOlY42EIV3CnsjXCSnKkpT3YUUUVynSFFFFAFB/+Q23/XqP/QzVSf8A18n+8f51bf8A5Dbf9eo/9DqpP/r5P94/zoA2qKKKACiiigAooooAKKKKACiiigAooooAKKKKACiiigAooooAKKKKACiiigAooooAKKKKACiiigAooooAKKKKACiiigAooooAKxvGMviCDQppvDMdnLqKDckd0GKSY6rwRgntWzSN+H4007O4pK6tc+am/aN8R6beyWOteDbaG5hYrLGJ3jZSPYg1dT9py32/vPB8wb1F6Mf+g16d8Ufhj4f8d2ZN5CbXUkXEF9EBvX0Df3h7Gvk/xt4N8TfDrXYjqdnG8aOGtbox+ZbzkHgEHj/gJr6HBQwGKVuS0u13qeJiZ4zDu/Ndeh7HbftCeIdXk8rw78P57xz02yvJ/wCgr/Wtu1v/AI/+JlzHYaN4Wt2H35lzKB9DuOfwFbHwN+KGg+LNPTSTbW2laxDGN9rGgRJQP4o8fy7V6oK8/EVI0JuMaKT89TsoQlWjzOo2vLQ8ci+Cd1rTibx7441nXm6m3jfyofy/+sK9C8I+CPCvhSIJoOi2lo2MGUJukb6uea6KiuSpiatRWlLT8Dqp4enB3S1CiikY7evA9SawNhaKztQ13RdPXdfavYWw9ZbhF/ma5+6+KHw+tpfKk8W6Yz/3YpfMP/juatU5vZMh1ILdnY0cVnaBrWn67Yi902SWSAnAZ4Xjz+DAGtEdKlqxSaYV4Z+2NFeS+B9LSBQYm1FFb/eOQv617n+FVr+xstQg+z31rDdQ5DeXLGHXI6HBrXD1fY1FO2xlXpe1puF9zG+G2kJofgfSNMVNhitkLD0YjJ/WuipAAoAAwO3FQXt5aWURlvLqC3jHJaWQIB+JrObc5ORcUoRSLFFcRqHxU8D2sxgt9Y/tO4Bx5GnQvcuT/wAABH61X/4TTxZqTY8P/DzU9h+7carcJap9dvzOfyq40Kj6W9dCXWh0dzv6K821fT/i1faXc3DeJtB0R1jZkisrFpjwM4Luf5Cvnz4eeOvFTfFzSJNd8QaheA3X2aVJLhvLyxx90YH6V1UMA60JSjJaHPVxqpyUXF6n163/ACHCP+nUf+hmqswzK59WNWs51wn/AKdV/wDQzVaT77fU1wHfHU2KKKKCQooooAKKKKACiiigAooooAKKKKACiiigAooooAKKKKACiiigAooooAKKKKACiiigAooooAKKKKACiiigAooooAKKKKACiiigAqjrukadrmmTabqtnFd2sow8ci5H19jV6imm07oTSasz5S+K3wV1rwhdHxD4MkubqxhfzBHET9otMc5GOWA/OtDwb+0jqFlpq2viTRf7SmjG0XNvKI2fH95SMZ9xivpwjOOBivO/GHwZ8B+Jr/7fdabJZ3LHdI9lJ5XmH/aGCD+VetTzCnVjy4uPNbZrc8yeBnSfNhnbyPNdR/abkJCaX4Ryx4X7Rd5J/BVq7pXjn47+K036J4UstNt3GVnuISgA+sh5/KvU/B3w08GeFMPpGiW4uB/y8T/vZf8Avpun4YrrwKzqYrCx/g0vv1/AuGGxEv4tT7jxq28E/GbVQG1z4lx6arcmPT7YEj8cLV6L4JWF0wfxB4x8U6y38QkvjGp/Ac/rXq9FczxlX7Nl6I6Fhaf2tfU4DS/g18N7Bt48NW9zJ3e6d5if++iRXW6boGh6Yqrp2j6faBenk26rj8hWlRWMq1SXxSbNY0acdooBikcbhjkA9cHFLUFzeWttLBFcTJG877Igxxvb0HvWZoYN94RE8ry23iPxFYMxziG+LKPoHDCqTeC9UZdv/CwvFQHs1v8Az8rNdkDkUYq/ayXUz9lB6nEt8PUn4v8Axf4tu17qdTMQP1EYWn2nwu8DQyiabQ0vpRzvvppLk5+jkj9KtfEfxvpfgjSVvdQV5pZCVggj+9If6CvP/Dnj74qeLF+2+H/Cmlw2BYhZLl2Cn23EjP4Csp45qXLd38jSOETV7HsFjp9hp8YisbK2tUHRYYlQfpVjjOODXDJofifxKg/4Sq8utHSNcfZ9IvsRyn1LbQ4+mcVzHjH4RmDTbi/8OeJ9btbuBDLsnvWdXAGevUGs51Z/FylxpR2vY9ekRZI2Qj5WBB/Gvg/xzHL4f+KGqFF2taag0kY9t2R/Ovef2ePHPijVtfm8O6tPLqFskRcTycvCQcYLdwfevKP2m7I2fxf1Z1XbHPFFKv12DP617fDtdVJyS2aPKzmk4RjLsz620a4W6ltblTkSafG2R9adKcSsP9o1zXwdvW1DwRoF43LSaRHuxzzmuln/ANc/+8f5151WnapKPZnbTlzU4s2aKKKzNQooooAKKKKACiimTyCOCSXaWCKWwOpwKEDKOu65pGhWf2zWNRtrGDOA80gUE+g9T9KzLfxdb3ieZpmj63fRH7siWZjRvcGQrke4ryH4HXf/AAnvxP8AEfiHxHtu7jTpBFYW8nKWi7mGVU9DwOa+gMAcV0VqKoy5Jas56NV1VdaIwH8R30Yy/hLXSvqohY/l5lZ9h8RdDufEVv4fntNY0/UbkkQx3lg8YfHXDfd7etdjVS906zvLi2uLmBZJLWTzIG7o2MZH4GsouH2l+JpKM/sst9BTJJI403SOqL6scCvLvjp8Q9Q8LS6X4f0FYv7X1aURpNIuVgTOC2O59K6rRPA+k20CPrHma7f4BlutQbzSzeyn5VHsBVOlywUpaXEqvNJxj0OgTUdPkfYl9as3oJlJ/nVkEEAggisq48M+HbiExTaDpjoR0Nqn+FeX/FPw7qvgXR5fFvgDVLrT/srB7nTpJTJayp3wjZ2n6U6dONSSinqyalSUI8zWh7NUfnw95o/++hXL/C7xZF458EWeufZxGZ1Kyx9QHHBx7Zrx7xfY2aftXaHapawrbvAHeIIAjNg8kdKulhnOcoSdmiZ4lRjGSW59GAgjg5pT0psaJGu2NQqjoAMAc0rKGQqyhgRyD3rmOnoMM8I6zRj/AIEKBcQHpNGf+BivnD4j2+kWv7S+jJdQQJYvCpmQp8je5UcGvTdXT4SzwrDeWujqHkVUK25VtxbgAgZ64rqqYb2cYyu3dX2OWniOdtaaHouRQTjrWZrd/a+H/DtzqEwYW1hblyB12qOn6V5n8J5dR+J+nT+KvEt9OdOe5eKz0u2laKBFU9X2kFyfc49qyjRbi5vZGkqvK1HqesTXtnD/AK68t4/96UD+tLDeWcwzDdQSf7kgP8qz4PDPh2Bdsehaaq45/wBGQ5+vFZHiPwr8P7qB4dW0vRodw2lsJC4z6MMEGoSi3YpuSV9DrcjGcjHrTWkjU4aRVPoTisnwfaafp2hW2maderd29tHtRxIHOO2TXlv7XVvbjwBb3IhQTi6AEgGGx6Z61pRpe1qKF9yatVwpudj2lHRxlGDD1BzTq5z4bW8MHgbSfIhjj3WsbEIoGTjrXn2teNNW8XfFp/h3oV9LpNjZKX1C9hx50uACUQ/w9cZ601QlKcorZdRSrqMU3uz1+e5t4BmeeKIf7bhf50yG9s5zthu7eU+iSg/yrI07wf4btFGNJt7iXHM10PPkY98s+TTtT8H+F9RhMN1oOnsD/EsARh7hlwR+FZLk7mj5+xuZ5pa8C8e6t4h+DXiDT7uy1W71LwreSCOSyvpTK0B9Ec/NjHrXu2n3CXllBdx58uaNZFz1wwyK0q0HBKW6ZnSrKo3G1mieiiisTcKKinuIIF3TzxxL6uwX+dNtb2zul3Wt1BOPWKQMP0pXXcdmT0UCimIKKKQ0AYfjrxNY+E/DlxrF82VjGI4weZH7KK84+B3xK8ReLvEl9p+sRwPCIzNE0Ue3yRnhT6j3rzj9oPxc3iHxg+nW0xfTtOyigHhpP4jXqv7Nfhj+yPB39r3Me261I7/mHIjHQfTvXnKtKrX5Y7I63SjClzPdnqwozzQenFeXfH7wn4j8Q6daXfhy4uGmtSd9pFKUMgPccgZHvXbUm4ptK5zQSbs3Y9Rorz/4KeG/E3h7w26eJdUmuZ523JbPJ5gtx6bjXoFOEnJXasKSSdrh2rlPippt3qHg65k04kajYkXlmR2lj5H5jI/GurprqHUqRkEYIrWMuWSZE48ysc98OfFFr4u8I2OtWxAMqYmj7xyDhlP45roweK8Cs9Qf4T/Gm60u7zF4X8RP50DE/LBMeD9Bnj6c171GVZFZSCpAwQe1bYijyS5o/C9UY4erzpxe6PKf2i/BOqeJ9Ks7/RoTc3NiWLQA/M6kfwjuarfB34j+HbLw3ZeGdem/sXUbNfKMd0pjD4PXJ4B+texHFZ+q6HourKRqmlWV5njM0CufzIrzXQanzwep3KouXlkiaLULGW1N1FeW0kAXcZElBUD1yK8x8Z6/4i8cRy+HvAljMllJmO71idTHDt7iPPLfUV00vwv8BuxKeH4bfPX7PLJEPyVhXT6Tp9vplktnbNOYkGFEsrOVHpk81cozno9EQnGOqOa+GPgPTfA+jm1sy09zMQ1zcNwXPoPQD0rwT9sa3WPxtpkwXBnsDuIHcMRX1WPavmX9s3/kL6Lxj/Rm5/4Ea9jJlyYmMYnm5q3Kg2z0P9m66+0/DrS+c+TaGLpjGHPFd9OF8585zuP868t/ZZuGX4bwzT/6oXE0O4DhMNkbvbrzXqUkqNIzLJEQSSDvHNZYxL6zO3c0wutCHobNFLxXNG58aTajc+Rp+kQWKtiA3ErmVxjqQowOa4ZSsdiVzpKK4Hx94q8UeD/Ds2t3en6PdRREAxxTSBjn3Iq94Y1nxZr2g2erw2uiwx3UYkVHllJUenAqPbRvylcjtc7CiucsbrxgNdhg1HTdL/s11O6e2mdnVu2VYDj86n8TeLNC8NQrNrl41lCzbVkeJypPpkA1XOrXJszcoP3TisCPxdoskCzxm/eJl3K66fOVI9c7Kv6HrGn61ZfbNOmaWHeUJaNkIYHBGGANNTT2YOLPJ/EHwu8Q+HfGU3jP4aXtvDc3DFrvTbriKbJycHtn39etdPpXxB1GECLxR4K8Q6TOOHkitvtUBPqGjycfhXUeJfE2i+HLUXOtXbWkBYIJGiYruPQZAqJPFeitZLeLJeG2ZQ4lFlNtIPOc7elbzxSmuWorv8TnjhnB80HYoD4h+GcczagD3B0y4BH4bKis/GVxrOu2unaJouqG1Y7rm/urN4YUUDou4Asx6e1bmheJNB13cNJ1W2vGQ/OiP86/VTyK1alTptaL8f8AgFuM+55t8bPhqfHVrZ3mn3i2Wtaa3mWsj/cY9drY5/Gp/DPjTxBY20dj448L6nZXkQCteWcBubaXH8QKZK59CK39b8beG9EvoLLVb9rW4n/1UbQSZk/3cA5qS58XaLbQtLP/AGhHGuSzHT5wB/45R9aTh7OWqX3oTw/vc8NATxjoEiborm4dv7i2cu78tua5T4hWviXx/pD+HNHsJtJ024Yfa9Qvl8tjGOqxx/eJPq2BXoen3kF/ZQ3lrIXglXejYxkfQ81R1DxFpFjeixlujJd43G3hRpZAPUqoJH40QqqDUooJUpTXLJkfg7w9p/hTw3aaJpqlba2Tbk9WPdj7mvFPGkd//wANJaT4kh0fVLnSbWIRzXUFm7opwR2HPUdK9ku/GOj2bot6uoWqu4RXmsZVTcenzbcCt/OVyOf61dDFOE5S3bIrYfmio7WMGTxhokaMzyXi4Gdv2GYn8ttXPD+rrrFi16tpdWsO8qn2iMozqP49p5APvVC+8beG7LXE0O6vnj1GQjZbmCTc2fTjmuhQhkVhkA+owaw5oNOxtyzTV2fP3jeG+k/aL0fxBDpOqXGlW0apLdQ2bug/EDmvXNT8WeHhauLlLudR8xiGnzMzYPAA29a6f86y9P8AEOj3+sXej2moRTX1oMzwqeU/xroq4hTUVJbabmNPDuF7PcVo7fXtAeG8tJY4LyEq8Mow4Vh0I7HHavJfCHhnx18J9Ru7fSdP/wCEo8MXMxkWGCUJc22fRW4b8K9txzUGpXdvp9hPfXT7IIELyNjOAOpqadeVOLj9l9C50VNqXXuc5ZeOdJlQG8tdX02TvFd6dKjL+IUj8jXBftDXVt4s+HNzpPh6yvNV1GSVDGkFjITgHk7iuB+deraDrek69YJfaRfwXls4yHjbOPqOo/GtDjNOnVjCSnFfiKpSlKLjJnL/AAp02bS/h/o1ld2htLmK1RZYyu0hsc5HrXDftSWt7q3gy30zS9PvL+7+0BzFbQNIVGOpwK9Q17XNN0OykvNUlkt7aIbpJvKZlQe5AqXSNRs9Vso72xd3t5FDI7IyhgehGaIYnlre06hOhzUvZ30Mf4cXCv4P0y3Mc0U8NsiSRSxsjIQMEEEVwXjj4c6/p3xBT4i+A2gl1Jji80+4fYs64wdrdASP1r1nUNQsdOtzcX95Bawjq80gUfrWYvijTJhm1jv7pc/ehspGU/Q45pLEuE3JdegSw6nBRfQyNK8ewNEF1zQdc0O5HDJcWTuhP+y8YII/KtNvF2jsm61N7dt2S3spWJ/8dptz4z0CzIOoT3OnAnAa7tZIk/76K7R+dbdleWl9bLcWdzDcwsPlkicMp/EVn7Sm3t+JfJNLc8t8UeDda+JXiTTrrXrU6T4d05/MjtJWDXF0/qwGQg9sk16rBEkMSRRqERFCqo6ADoKkoq51ZTSi9kKnSjBuXVlXVrwafplzetG0ggiaTYvVsDpXyz4j+KnjTxPqq2ltqQ0i1nl8uOKBvLCgnALv1r6vIDAgjIPUeteTfED4I6LrlzNqGh3B0m9kyzR7d0Dt6kdV/CuDFU6sorkZ2YecIv3jEsPgTNqFslxrvjG9uLiRQzGEeYvPu5OfyqK++Ad/ZAS+G/FksUynKiZDHz9UPH5VzMN78TfhJcJDcxvc6UGACuTLbMPZuqfpXr3w5+K3h/xey2Xzafqm3/j2mbhz/sN3/nXNSVBu0lZms3Vj7yd0dto0N3b6XbQX8wmukiVZZB0dgOTVyvN/E9v8YdQuJU0e88O6Za5IQqWeQjsSWXAP0FcZdfDD4sas5Oq+No8HqBdSlfyUAV1utKPuxg2c6pp6uVj23U9Y0nTIzJqOp2dooHWaZV/ma8l+Jvxq0eDTbjTvCspv7yVTGbpRiKLPUg/xH6VkW/7PV5K4fUvFaOx6lLYsc/VmrzP4l+G7Hwv4s/sDTb2a/ZFXzHdQMu3YAVy169dR+Gx0UqVJv4rmHor2P9tWsutPO1n5we5MahncZyevc19Aw/HvwfZ20dva6PqqxRKFRAkagKOn8VReAfgXo6adBe+KJZ7y6kUObeNzHGgPY45Jr0jTfAvg7TkC2nhvTFwOrW6ufzbNThcPXgrp2uFarSk7b2PNZf2h9JZf9E8N6hMewadB/LNUrv4/aiq+dF4NkSAEbnlmbH5hcV7fb6Zpttj7Pp9nDj+5Aq/yFOv7G1vrKazuYI5IJkKOjKCCDXU6Ve3x/gZKdL+X8Tk/hl8RNH8cWji1je0voRma1lYFgPUEdRXaivju5kufh18VpmtGeOOwuSMf34SeR9MV9eabdR32n295DzHPGsi/QjNGFrOouWW6FXpKFmtmWKKKK6zA4H45eB4/G/gi4so1Av7f99aP3Dgfd/GuS/Zt+Ik2sWEng/XpCms6YNiGQ/NKg4I55LD+Ve1EfXoa+cf2jfBd94Z163+JPhTdBIkqteCMfcb+/wAdj0P4V6OElGtD6vN+nqcGIg6UvbR+Z9HDpzS1xnwm8d2HjrwxHqFuypeRAJdwZ5jfHX6HqK7MVwzpypycJLVHZCanFSj1CiiioLFHSvm/9s//AJgZ7/N/OvpAV82/tnSxmbQ4Od+1m6ds16OU/wC9QODMv93kdf8AskD/AItR/wBv8w/lW3q8MP8Aa15+5j/17/wD+8axP2SP+SUf9xCb+lb2sf8AIWvP+u7/APoRrPGX+tVPU0wn+7wPRKKKK4jrPNf2kf8Aklt9/vp/Oug+En/JN9D/AOvUfzNUvjF4e1rxV4Uk0PSI7ZWlZS0s8pUAD0ABrR+HWn6tovhXT9H1S3gWW1i8syQy7lb35ANcyT9u30satr2djpq8f/at/wCSe2//AF/L/I17BXnnxv8ACWteNPD0GkaStqhWcStLPKVHA6YAJq66bptImlpNGp4V1TVo/C2m+X4bvJgtpHhluIhuG3sC1b2g3Ut7py3U2nSafJISWgkILLz3xxWToLeJNN0SzsZtDt5ZLeFYi0V8NpwMZ5UVp6LLrUxnl1a0t7RSQIYY5fMZRjks2ADzRTbshT3ZwP7T2P8AhWLf9f8AB/M10HhXxJp9r4J06W4h1COOGxj8xjZS4ACDJyF5FVvjT4Z1nxf4WGiaRHaqxuEmaWeUqBtPTABrovCNvqFnoFlp+pW8cc1tbpExjk3KxCgEjgGo5Ze2bRbkuRHnPgrR7PxX8TpPiJpNzDbabHGYUhjYCadx1aRR90ex5r14Yz+NcD4l+HMb6sfEHhDUG8Pa0fvtEuYJ/wDrpGOD9a6Dw7N4sS3WHxBp+mvMvW4srg7X99jAEH8TTpJwbTQp2lZpnlP7RhZfHfg9ljMjCYkKCAWORxzXqd9rmr2trJN/wid/OEGdsc8RLfhurjfix4K8S+KfFGi6ppsVikOmPvInnIaQ56cKcV3L6h4iCfL4did8cYv1Az+K1FOMlOTZU2uVGpaEtbxHyfJygby/7uRnHFeZ6r4Y8YeF/FuoeJ/BzWuqxaiQ13p90218j+4/evRdJbU3sA2ppBFdtklIm3KnoM9/rWJpl14ytUkg1PR7S+Idtk9rdhNyk8ZVgMHHua0lFSRMXYw9C+KGjX2oJovifTLvw/qLkBYL+P8Adu3ba/Q/jXoi4IUg5HbFef8Aj3wrqvjqG0sL6zs9Ls4ZlleYyebcED+FMABfrk/Su7tYVtbWKCIsUiQKu45JwOKdLnu77Cny2ujxPx1/ycdoX/XJa9yryrxP4L8T6j8VrHxbbQWAs7QKvlPcESOO54XAr0i6m1BbTdb2KSzkH928wUA9snBrOjFxlJtF1WpJWZy/xQ8Xf2FaQaVp80S6vqR8q2Lt8sKngyt6AfzrzXxfpWm+EIdP8XeDtWgn1fT8C/RZMteqfvE+/wDTntXo3gHw1q9rrWp+IPFS28+r3bbYnik3pBCOka5Ax9a7V4YXjZXiRlYYKlRgjvQ6cqivsxKagY/gjxLp/irw/b6xp0gKyqPMjzzG/dTSfEEkeB9Z/wCvST+VcVo/gfxL4R8d3mqeE2spNDvjunsLidk2t3KYB5rtfFdvqeqeF7zT7aziFxdQNGBJNhUJGMkgc1V5ODTWomkpKz0PN/DHw683wrpXiTwfqUvh/WpLRWfyyWt7g4/jQ+vrWrZfEbVPDlwmm/EfRX05s7V1O1UyWsp9T3Wur+HOnatovhOw0fVoovPtIvLMkUu9Wx6cA1vXtpa3tq9reW8VxBIMPHIgZSPcGlGk0rw0Y5T197VHKfE26s9S+FWtXVrNDdW0lmSrxsGVhkelanghvL8B6OwUsRp8R2jvhBxXEeJ/hPNDaXv/AAg+sy6MLtCs9hIxe1lz7fwfhXoXhixm03w7p2n3DKZba2jifZ0LKMHHtRFSc9VYUrKKszyP4MXh8ceONb1/xGRPd2EgjsbWQ5S3XPJVT34xnrzXtwrz7W/hu0fic+KvB+qf2Jqrj99G0e+3n9dy9s+1btle+MIEWPUNA0+5cAAy2d7tVv8AgLgEfmaKKcFaS1Co1LWJ0NzFHNA8M0aSRuNrI6gqQexBrwe+SbwH8etM0nwy7x6dq+HuLFT+6Xc2DgdvWvYJ7rxNcRlbXSrK0Y/8tLm537f+AoOfzFZ3hzwTa6fr03iTVLp9V1yYbTcyIFWJf7saD7o/M0VIudrDg1G9zrB1NDEKCT0HWlpsg3LtIyDwa6NbaGRw958WvAttqTac2rPJcCTytsVtI+WzjAwOa7aGRZoklUNtZQw3KQcfTqK+d/GHwm8V6F4pPiLwmsepRrcfaUi4EkbZzjaeGH0NdLH8SPiesIhf4ZXLXQGDJskCE+uMf1rjhiJptVFY6JUYtJwZ7FcwwXEDwXEUcsTjDJIoYEe4NfH/AI/j02H4oyx+EV8uNb1BCITwJd3O3HavSdRsfjf42DW14keg2EnDIHEQ2+hwS5+ldh8M/hDo/hS5XU72c6nqgHyyMuI4j/sDr+JrOqpYlrljZdy6bVBO7PRNOEwsYPtH+u8tfMP+1gZqwaSuY+IN94ttdKK+EtFiv7t1I8ySZVWP/gJOSf04rufuq5ypXZB8TfHWleC9Gaa4kWW+kBFtaqfmduxPoB618+fBvRrrxp8TBqOoZmSCU3t056Fs/KPzxWmPhH8SPE2qvqGvNDbyztmSe6nDsPoq5x9OK9y+GXgbTvA+jPZ2sjXFzOwe5uGGC7ew7CvP5amIqJyVkjrvCjBqLu2dYvSloor0zjCkb86Wg0AfMn7UumLb+N7bUFUZvLUZ99vFetfs+asdT+GViruXktWa3diepHP9a8//AGs9v2zRDuG/y5Pl4zjNU/gd8QPDng3wXew6zfOJmuS8VtFGWdhgc+g6dzXlQkqeId2dsoudBWR9G0V4jdfG/WL5wPDfgW+ukJ4eYMc/ggP86dY/Ez4pM+ZfhtPImeQsEqHH1Ndf1un/AEjD6vO1z2yq2p2VtqNjNZXkSzW86FJEYZDA1keCvEF/r+mm41Hw9qGiXCNtaG6Xr7qe4rfFdMZXV4mMo7pnyHr2n678C/iVHfabvm0i6clM52yxZyY2/wBodq+ofBPijSfF3h+31nSJxJBKPmUn5o27qw7GoviB4T0zxl4cuNG1OPKyDMcgHzRP2ZfevlbTrzxd8DfHhtrlHmsXbMkeSIruP+8p7MBXtrlzGn2qR/E8luWBn/cf4H2V9KK5/wADeLNG8YaFFq2j3AkjYfPH/HE3dWHY10ArxpRlCTjJao9SE4yinHZhXzN+2b/yF9D/AOvd/wD0KvpmvmP9s2VP7d0SHPz/AGV2x7bjXo5T/vUThzP/AHdndfsj/wDJKP8AuITf0re1j/kLXn/Xd/8A0I1i/snQvD8Jo92PnvZXXHocVtav/wAha8/67v8A+hGssV/vVT1NsJ/u8PQ9EoooriOoKKKKACiiii4HnvxT8Z6x4T1zw3Z6fFZTRazem1czI26LgHcMHmu/i3iNd7BmwMkDFeM/tG3EMPiXwFJJIqrDqxklP9xdo5PoK9Sm8SeH7e2aebW9OSNV3Em5TgY9M101YL2UHFau5y05v2kk3sa5rl5PHfh+PxtF4RkuXW/kQsrFP3Rf/nnu6b8c4qp428XraafZWehSRXGr6sRHYKTwoI/1reigc1gaz8NdQvvBkejLf2K3kEn2qC+8lxMLoHPmbt3UnrxU06cf+XjKqVJfYPUu9I2dp24z2zXA/CjxpJrdtLofiBVs/EmmOYbuFjjzMcCRPUEV39Zzi4S5Wawmpxujyb4xfEzxB8P9V0i0GmaXfx6pIY42LPGYyMdRk5612ccnjqSJZAvhwblBAzNXjX7Ym7+3PBRTBYXMmATgE5SvYLe98cC1i26HoRGwY/4mMmSMf9cq7J017CEopXdzjhUk604ybsiTQbzxq/iKS01zTNKj04Q7o7qzkdiz5+6Q2MVu6jf22n25uLpnWIDJZY2bA98A1k+E9S8SXtxfReINHttNMLKIfInMqyKR97cQPyrX1PnTLr/ri/8A6Ca45Jc1rfcdUbqLaMPw5478K+I55IdC1iLUHiO2QQIzbD7nHFdJXzt+xmMjxXz/AMvg/rX0SemDWuLoxo1XBPQjDVXUhzATWbrHiDRdHKrqeqWtqzfdR5Bvb6L1P4CvP/2kPHeo+CPBsb6PhL+/m8iKYrkQjHJ9M1p/Bjwzp+m+FLHV5P8ATtX1CITXWoTnzJZGYZ+8eQPYcUvYWpe1ntfQHWvV9nE3/wDhMNHZd0a6jKn95NOnI/8AQajh8eeEXuxaSa5b2tweBFdBoGP4OBXSbazvEGh6Trumy6frGn299bSDBSZA35ehrNOnf3l+P/ANGp9GX45Y5EDxurqRkFTkEVV1bU7TS7Zrm9do4UUs7iNmCgdzgV85+DdW1b4b/HOXwPbXlxeaDdzKkNvKxfyQw4IJ6Yzj3r6F8UD/AIprU/8Ar1k/9BNb1sN7KcU3dMxpV/awbW6MfTPiN4O1SEzaXrAvo1OGe3t5ZFB9CVU4NTwePPB816tl/wAJBZRXLHAinYwsT9HxXj/7J2uaNpvhPVLbUNVtLSZr9mRJpQrY9ea6L463Hh3xp4Yl8L6KbPXPEMrK1rDbOrSQ88uW/gGK1nhYRrunrbv/AEiIYiUqfPdX7HsSMrqGUgg9CO9R3M8dvA00u7YoydqliPwFc58LtD1Hw34I03SNVvDd3cEQWR92Qp/ug+grqD0P0rilFKVk7o6oybhd6HMaN4+8I6xqb6XpWtRXd7HnzII43LJg4ORjjk10rMFXcc4HXAya+dP2fh/xfHxX9JP/AENa+jAelb4ujGjNRXa5jhqrqxcpHK6l8RPB2m6oNL1DW4ra+P3bd4nDt6YG3mrL+NPDqLua6uVX1NjPj/0CvEfi7x+0t4bGe0X9a+j8dqqvRhShCWruiaNWdSUo9jmrfx/4Mnn8lfEmnpJnASWXyj/4/iuigminjWWGVJI2+6yMCD9CKoa7oWj63ZPaaxplrfwMMFJog386+d/iDBqPwR8babf+F7+f+w9Ul2vpsjl41wfmCg9Bjp3pUaEK75YO0h1K06PvSV0fTdIzKq7mYKB1JOMCobKdbixhuQCBLGrgHtkZrzn4neI31PXbb4eaNepbXV2vmaldbwv2W27gZP3m6e1Y06bnLlNp1FGNzt/DniPRfEUVxJo2oQ3iW0phmKH7rjqK1hXzf4ntIvgx4xtfFHhmeObwzeBLfUbNJg+w/wB7r1759zX0Foep2esaXb6lp8yTW1ygkjdTkEEVrXw/s0px1izKjXc24S0aL1FFFcx0hRRWfr+taXoOnvf6texWlug+9I2Mn0A7n2pSdldjSNCmyOsal3ZUQDJZjgCvF9R+MWreIL5tK+Hnhye/lPH2q4Q7R77RwP8AgRqa0+GHizxRIt18QvFly8TcnT7NsIPYnGPyB+tc7xHM7U1c09lb43Y63xL8VvBOgu0U+sR3VwDjybRfNbPpkcD865G6+KPjXXlZPB3gO88sg7bq8U7fY44X9TXf+GfAPhHw4q/2Xodqko/5bSJ5kh/4E2TUfxS8SQeFfBd7qDOBMYzFbr6uwwKmaqcrcpW9Bx5L2irnyrrtx4m8VeL/ALLqc0l5q00n2dVJG1D6DHAA9q+jPh78I/DXh61huNQtU1PVNoMks43IjeiqeBXm/wCzH4al1PxDceLLxCyW2UiY/wAUrfeI9a+jx0rDB0E7zlqbYmra0IiRosaCONVRAMBVGAKcOKKK9KxxgaO9FFABXPeO/B+i+M9Ek0vWrcSIR+7kXh4m7Mp7V0NFVGTi1KL1JlCMlytaHx7rOh+Ovgd4pGrafI1xpjttWcAmGdP7kg/hb3r6I+FnxO0Hx5p4+ySC21KNR9ospD8yn1X+8vvXZahZWuoWklpe28Vxbyja8cihlYe4NeAfET4D3mn6h/wkHw3vJbS6ibzBaGTaVPX92/b/AHTXq+3o41Wr+7Po+nzPN9jVwrvS1j2/yPoYMeM4r5Y/bLkVvGejqGBZdObcPT5zXR+A/jteaTeDQPiTp1xZ3cZ2G7ERB69ZE/8AZhkV5t+0P4gtvGHxL26NcR31qsEUFtJCciQsOQPoc1tl2Dq0MUpTWi1v0MsbiYVaNo79up9A/sy2rW3wk0vdn98WlHHY1Z1b/kK3fB/179v9o103gDSV0LwbpOkquPs1siEehwK5rVif7Vu/+u7/APoRryMRNzrSlF9T0cPFxoxR6HRRRWJ0BRRUdx55jP2cReZ28zOP0oAkorznwT481rxR4k1nRY9L0+2fSpDG8jTOwcg44AHFXfFvjLXPCMAvtZ8Ox3WmBgJbqwuSxhHqyMAcfQ1l7aNrl8jvY7WSGGQ5kiRj6lQaiNhYk5+x25Pr5S/4VDo+rWWraPDq1hIZrWZA6MFOSPp61mR+NPDsurS6TFeySahCMy2y20pkQepG3ir51bcjl12N7yYdwbyY9w6HaM1J2x2rBfxh4biu47W51SK0mkOI0ulaEsfbeBmt1WVgGUhlPQg9qfMmFrDPJi3+Z5ce/wDvbRn86k6CsjxF4k0fw9bG61m7NpbggGV42KA+5AIqvH4w0GW2W5iuLiSB1DrItnMQVPcHbS543tcOXyPG/wBp3Tda8Sa/4ZOhaFqeoJp0zSXEkNsxUAleAT1PFe5aFqEV7YwFYp4pPKXdHNEyMvHQ5HWpdJ1Oz1WyS8sJfNgYkKxUrnHsQDWf4g8XaBoEkUesX32MzNti8yJ8OfQEDmt6mJUqag1ojCnQcajlfc3Kz/EF3Ha6TcvIsrlomVUjjZ2YkHAAANUrrxZodpB593czW8OM+bLbSqgHqSVwK0tK1PT9VtFu9MvYLyBukkMgZfzFYxmrm8ouzPn79muPWPBc+ux+IfDWu2kd9N5sMosXcYBPB2gkGvYrzxzpcFtJKmn67cOikiKPSp9zH0GVxXUuwVSzEAAZJJ6VnaDrmla9avdaTfRXkKSNGzxnoynBFdFfERrT55LX1OelQlThyxZzni/wvZ/EnwKllrlnNp0kyiaIMMyWz9s++Oo+tch4EX4ifDe0XQdW0OTxNokJK2t3prqZ4k7Bo2IJH0r2SsPxB4s0HQHiXWL42fnOI4i8T4dvQEDBojiXCHJJe72G8OpS5k7SKVt460iVB5lnrVs/dJtKnBH5KR+tJf8Aiy8lhKaD4a1fUrgj5DLD9mhB9WaTBx9ATV668V6LaxmW7uJreIdZJbWVVH1JXArR0rUtP1W0W8028gvLdvuyQuHU/iKyU6d9F+JpyTtqzzrwD8M7i08Y3fjrxZdw3uv3Z+SKEHybZcYCqTyxA74Fdx4wl8vw1qAEU0zvbyKkcUZdmJB4AFbFUNc1jTdD059Q1W8jtLVCA0kh4BJwKqdeUpKU3sTGiox5Y9Txv9l/Tr7QvD2o6d4i0K+sLma7Msf2m0bBU+hxXbfEH4Z6L4p2ahatJo2uQjNvqNn8kiHsGx94fWu4t5o54EuIZFkikUMjqeGB6Gsu+8TaRZ6k+mzTym5RQzJFbySbQemSqkCrqYqcqntU7MiGFioezepwXhrxD8SPDVz/AGR4y8N3Ou2qHbFq+lKHLL2Mkec5+leiw6vaz2bXCLcKAuSr27q49tpGc1laj488K6b5X9oak1p5rbY/OtpU3n0GV5qzL4t0WOMyPLdqq8kmym4/8drKeIpzd7JGsKMoK19DxT4JWGs6R8W9e1bVtC1Wysb1ZPJnltW2n5xjOORnmvoRHUoGGcYz0PSoNJ1G11TToNQsJfOtp0DxPgruH0PIqpP4i0eO4e2W9WedPvxW6tKy/UIDitMRiPbSTemhFCh7KPKnc8J+KdnrV58dNJ8RWPh3WLzTLER+dPDaMRxnOO5xXtcfjDRmjDuNRiLc7X06cMPw2VYm8SafCvmTxajEmMl2sJsD8dvFWNI1zSdYQtpepWt2F+8I5QSv1HUUVcVGrGMWtvMVLDOEpST3Mq88YQqh/s3RNc1OXssNi6A/8Ck2gfnXF3ngHWvHni+z8QeOI4rHTbBg1lpMUnmNu/vSuOM+wzXql3cx2sDTTb9ijJ2oWIH0FYel+NPDmqJLJpt7LdpE2yQw20rBW9D8vWpjiFSb5dGVKhzr3ndFTx74lutD0Kf+xdHv9V1IJst7e3tmYBsYBY9APxrD+FfgXTovD39oeJLGDVNcv3M99NeWwZ1c/wAA3jIA6V2Gn+KvD1/ffYLfVrY3n/Pu5KSf98sAa2D2pRrWhyxFKj7/ADM5zUvA/hK+sJrObw7paxyoVYpaorD3BA4PvXk/wzi8XfC/xdfeFbvSdU1bwvLJvtLy3tzILfP05x6169rXi/w/ot7DZapfm2uJziJGhf8AefTA5rbhkEsayJkKRkbgQfyNXSxLUZU3qmE8OnJTWjGWdxFcxebFv2k9GQqR+BGampCaztL13SdUu72z0/UILm4spPLuI0bmNvQ1g2rmyvYqeOPEll4U8OXGs3xykQwiA8yOeij3rwLwno/iH4y+J5dW1+8kh0i0fBRDgKCf9Wg6ZwOTXdftUxTv4HspEVmhjvFMhHQZ6E1N+zHqlhceBZNNjZFvLWdjOn8RB6HFcFX95X5JPT8zqp+5S5luej+HdB0nw/pyafpFjFaQJ2ReWPqT3NaXSlFITgEnoK7kklZHKnd3YkjqiFmYKoBJJ7Cvl74ueIrz4i+P7TQdDLy2sEnkwAdGcn5pD7Cuu+OnxPWRG8J+FpjcXEr+VdTwnOM8eWmOpNb/AMBfhufC9h/bOsRKdXuF+VDz9nQ9vqe9cNWTrz9nHbqdVNeyjzy3O58CeHLXwr4XtNFtANsK/OwH33PJP51u0UhPOK7oxUVZHM3dtsWiuVh+IXhKTxJN4ebVo4dQhcxlJlKAt6BjwTXUg5GaIyjLZg01uLRRRVCCiiigApCPpS015FjRndgqqMkk8AUAed/H6x8JN4C1HUfEmnwTvDERbSYAlEh6BW614D+zL4MfxJ43h1i5gLabpY8wk9Gl/hX6jrV/41+L774m+PrPwn4Z3T2MM3lRbeVll7uf9kV9G/DHwhZeCfCNnolmAzxruml7ySHqSf5e1e57SWCwfs2/el07I8ZU1isTzJe6jp1HArz7VR/xNLv/AK7v/wChGvQ8YxXn2q/8hS7/AOu7/wDoRrwrXPZWmx6BRRRTAKXvSVHOJjE3kGMSfwlwSPxxQwPFfgZuHxL8dFAGb7U2ATj+KvRvFfh7UPFGnPpN9eQWemykfaEgBeWVQc7dxwFH4E1ieBfh/qfhfxNq2tLrVrdnVHLzRNbFQpJz8pDZr0IZ28nn2rmpU2o8skazkua8SrpGnWek6ZBp1jCIba3QJGg7AV494dvDZ/tG+JZBa3VzusQpW3Tcy/MOSM9K9rfO07cBscZ6Vwej+BdT074i6h4xXV7WSS+i8p7c27BVXOeG3ZzxVVIO65UKD0dzD+MOq6b4gtbfwbdW0umXF9KpivNShMcMeDztbu3oPWvR/DenJpGgWOmx3D3CW0KxiVzkuAOtO1zRdN13TX0/WLKG8t5B8yOuRn1B6g+9c54f8H6z4blMOi+JpZ9LzlbLUYvO8oeiSAhgPY5pKMoz5rCbvGxi/tMD/i1d6CcDzY+fxrV8CX3iCPwHon2fQ7aZRp8Wwm/2lvkGONnFT/ErwjqXjPw02htqVrZRyMrSSLAztkHoAWqxoWj+KNH0Wy0uDUtImjtIVhV5LSQMQoAGcPS5Ze0bsVzLkSNzR5rifT4ZruxFjO4zJAGDbDk8ZHX/AOvXkv7TvTwr/wBhL+leraHa6rDDI2r30F1O8hI8iIxoi9lAJJ/HNcr8T/Ad540l03bq0NjFp83nRjyC7M2Mc8jinVi5U7JCptKWp00lzdDT1jg0mS6JhUANIixtx3JOcfga534W+C38JLqdzPPGZtRnMzQQZ8mAE8Kuf58V12nx3UVqkd08LuihcxqQDge9R6tHqUtq8em3FtbyspAkmjL7T64BGavkV1K2pN+hxHxB143+sReEdPe58tsNqs9tC8hhi/55/KDgt/KuN1W4j+HXi+HxD4cs71PDd0qxanaG0kjSIjgSDcAPT9a9Q+H3hd/C+nTw3F2l7d3EzTXF1sKvMx7tknpW9qdlb6lp89heRJNBOhR0cZBBrJ0pS957l86jothml31tqVhDfWUyz28yb43U5DA9DXk/7Tp2WHhxtrNt1OM4UcnkcCuq+H3gvWfBsc1ja67Dd6UZC0FtNA26AHsrBuR9RSfE/wADXnjQafGuqQWUdlMJ1zAXLsDnB5GBxTqKcqdmtQhyxndPQ0fEfi610jRp72+0TWWgRSHAtNw/Hnge9c/8CvD9ppmlX2sWepW1ymqzecIbWTdDAOcKP9rnnivQbeO4NvsvDDI5GG8tSFI+hrj7r4ew2esPrHhPVJ/D11J/rookD203+9EeM+4xQ4STUrXEpKzR2s0iRRNJIyoiglmJwABXlUl9p3jrWLm61i1vpfD9sGhsIls5JFnc8NNlVIOO1dR4t8O+JPEWhjSZNdsrSOQj7S8Nq2ZV7ry3yg/jXTaXZx2Gn29nCkcccEYjVIxhQB6Vcouo7PYE1Fabnknwx8RzeEvEZ8B61LcmwlcnR7u5iaPcvXyzuwa9jVQGLBQpPXHeuY+I/g208Y6J9jklFtdxOHtrsLl4WHcVoeFrDXNP06Gz1fVLfUniQIZ1hMbvjoSMkZpU1KD5XsE2pLmR5b+0+f3nhX/sJL/6Ete0Rf6lP90VwvxQ8A3njS501/7WhsotPnEyDyC7OwIPJyMdK7ayW5S3VbpomkAxmNSAfzpU4NVG7aBJpxR5f+0TrOpaP4dsbHTnaxsrycRXVzEdpRM8qCOmeea9B8Jafpmm6BZ2+kQxR2piVlMY+9kfeJ7k+tT69o+na7pU2marax3VrMMPG4/Ueh965jRPB+teGo/s3h3xPJ/Z4/1dnqMPnrEPRXBVgPrmnySjUct0HMnG3U7Y9DXjP7Q+n2+jDTfFmjv9g12O5WNZIPladSejY+9+NelrH4rYbXutFT1ZYZWP5Fqpx+DrS51iHWNeupdYvbf/AI9/NULDAfVIxxn3OTRVTmrIKb5Hc09Omurnw1FcXsflXMlqGlT+6xXmvK/2eNSNppWuR/2ffzg6nK2+CLcvXp1617BfxTy2ksds8aSOpAaRSQPwFcj8M/BV94NhvLc6pb3sN3cNcP8AuCjKx6gfMeKUoS50wjJcjRyPiQaV8QPiLplosraNdaNKJZPtaGG5n9FjU9V969jUBQAM8AdawPF3g/RPFNqkeqWx86LmC5ibZNCfVXHIqHw3o/ibR0FrceJI9XtV4ja7tsTAehdThvypwjKMtUEmmjz748/8j54M/wCvtf517Kpwo+lcH488B6h4p17StU/te2tf7NcSRxi3LbiDnk7q7KSPUfsaqkloLjGCxRin5ZzSpxcZydhzknFJHJ/EvxNNafZ/DmkGRtV1A4d4o2kNrB/FKQoz9K4HxPYw+Db6w8W+C7TUi9rGItTt3s5VF1F3kclcbuMk+9el+CfCt5ol/qWpapqUep6hfybnufKKMqgcRgZI2jn866iaNZY2jkUPGwIZWGQQR0NKVJz1YKajsYOm3eheOvCSTosd5pt9F80bc4yOVPoR/hXkuqfBXxFoWrnVPAniHyWBLJHM5jcf7O4ZDD613vhLwHqXhPXtSudD1qBdJvJTINNlgJWI/wCywbjv2ru0DbRvxu7legodFVV761DndN+69Dxm1vfj9bJ9nfS9IuyOBK7R/rhgP0qG/wDCPxl8VqbfXvEFjpdk/wB+K2ft6YQc/i1W/jr4y8Z+A/EGl67p6LdeHWXy7u3aMbQ+eu7qpPbtXZ/Dj4jeGvHFismmXix3gGZbOU4ljP07j3FbyyyoqaqczcX5mCx8HUcLJMpfDr4V+HPB7i8jVtQ1LH/H1OB8v+6vQfzrvqQHNLSpwjBWii5ycndsKa7KoLMQAByT2Fch8SvEHirRLaNfDHhWbWZpFJMiuNkRHTK9TXi15qviTWL1n+JjeLbTTQT/AKLp9kY4j/vEc4+uaxq4hQfLY0p0nJXuXND8MaL4s+MvivS9U2XUDIZIpIZOUYn7wI7iustbH4o+AZv7P0mIeLtHfi386TbLb+gY5zj8/wAK6T4Wap8N5LQWXg17KKVV+eLZsnP+9u+ZvzNdP4m8SaJ4Zshea7qEVlCzbVZwSWPsACaypUopN318i51JN2seG/FLV/iPpekpdeIfEsWlTXR22+l6X9/33P2H4mu4+BPhTWtL00674ivrya+vUBjimuZH8pDzyCcZP04rE+KOofDXx5aW8kPjay0/UrU5t5n3BfXDAgce/aqnhv4zzaFdRaP4rfT9SgTCJqelzCQEDoWQe1ZRcIVbyl+JcuaULJHu46UVV0rULPVNPh1DT7iO5tplDRyIchhVTxPr+k+G9Jl1TWb6O0tYhyznqfQDua9RLmty6nHJqO5pyypDE0kjKiKMszHAA9Sa+avj18Ym1h38I+CpJJo5n8m4uos7pSTjy48fqa5v4o/FbxF8RdSHhzwxbXUGmyvtighz511/vY6D26eterfAv4NW/hSOPXPECRXOtMA0ceMpa+w9W969ilhoYKKq4j4uiPKnXni5OnR+Hqyb9nn4XJ4N0r+2NWjVtbu0BwR/x7xn+Af1r18dPWkAwKWvLrVp15upPdno0aUaMFCIvpXn2q/8hS7/AOu7/wDoRr0H0rz7Vf8AkKXf/Xd//QjWRqegUUUUAFFFFABRRRQAUUUUAFFFFABRRRQAUUUUAFFFFABRRRQAUUUUAFFFFABRRRQAUUUUAFFFFABRRRQAUUUUAFFFFABRRRQAUUUUAFFFFABRRRQBU1fTbLVtOm0/ULaK5tZlKyRSDIYV82fEf4D63od82t+ALiaeNDuW1WTZPDj+438Q9utfT1HFdOGxdTDP3Nu3Q56+GhXXvb9z5c8E/H3xF4euF0fxvps14sJ2PNsMdzGB/eUjDfpXvvgzx54V8XW4k0PWLed8fNAzbJV+qHmp/Fng3wz4qg8nXtHtbzj5ZGTEi/RhyK8d8Ufs4W8c/wBu8G+ILixuEO6OK5yQD7SL8w/WuyU8HidWuSX4HKo4rD7e+vxPoEflSHnryO4r5ph8RfHT4cfu9Z02TxBpkXWRlM4x6iRfmH/AhXY+Ef2iPB+plYNchutDuejGQeZED/vDkfiBWE8vqpc0LSXkawx1Nu0vdfmRftB+D47O1tvGnh63NnqFlOrXD2y4LKf4sDqQQM+1ZngrSdd+K/iO18UeKojBo2ngLBb8hZnHXg9ieSfwr2TTvFPhnVYBJZa7pd1Gw/guUOfwzTdR8V+FdJhLXuv6TaxoP4rlBj8M15TwMnUvZ+lj0VioqGrXrctzaFokw2zaPp8gxjDWyH+lUZfBvhJ9wfw1pTZ6/wCir/hXCeKPj/4B0lXWxubnWJh0W1jwmf8AfbA/nXGJ44+LvxO3W/hHSU8P6W5w16xIO3/row6/7ozXowyyo1ecVFd2cMsfTTtF3fkeh/Ej4l+Ffhvpg0+2SCa+CEW+n22AE9N2OEFeEWuifEj4264uqX2630zdhJpFK28A9I16ufevYPAnwG8O6TdDVPElxL4i1MtvZrj/AFSv646t9WNeuwRRwxLFDGkcajCoowAPYCumGJoYRcuHV5d3+iOeWHq4l3rOy7HFfDD4Z+HvAlmDYQ/adRdcTX0wzI/sP7o9hXcDgUtFefUqTqScpu7O+nTjTioxVkFFFFQWL6V59qv/ACFLv/ru/wD6Ea9B9K8+1X/kKXf/AF3f/wBCNAHoFFFFABRRRQAUUUUAFFFFABRRRQAUUUUAFFFFABRRRQAUUUUAFFFFABRRRQAUUUUAFFFFABRRRQAUUUUAFFFFABRRRQAUUUUAFFFFABRRRQAUUUUAFFFFABRRRQAm0fhXLeKvh54N8TK39r6BZyyt/wAto08uT67lwa6qiqhOVN3i7EyhGatJXPCdT/Zo8Ny3LSadr+p2cZP+rdVkx+PBqXTP2avCcMiyahrOrXmOqqUiB/IE/rXuNFdn9pYq1udnL9Qw978hw3h74SfD3RCj2vhq0mlXpJdZmb/x7IrtoYooY1jhjSNFGFVVAAHsBT6K5alWdR3m2zphThBWirBRRRWZYUUUUAFFFFAC+lefar/yFLv/AK7v/wChGvQfSvPtV/5Cl3/13f8A9CNAHoFFFFABRRRQAUUUUAFFFFABRRRQAUUUUAFFFFABRRRQAUUUUAFFFFABRRRQAUUUUAFFFFABRRRQAUUUUAFFFFABRRRQAUUUUAFFFFABRRRQAUUUUAFFFFABRRRQAUUUUAFFFFABRRRQAUUUUAFFFFABRRRQAvpXn2q/8hS7/wCu7/8AoRr0H0rz7Vf+Qpd/9d3/APQjQB//2Q=="/>
          <p:cNvSpPr>
            <a:spLocks noChangeAspect="1" noChangeArrowheads="1"/>
          </p:cNvSpPr>
          <p:nvPr/>
        </p:nvSpPr>
        <p:spPr bwMode="auto">
          <a:xfrm>
            <a:off x="161340" y="-151397"/>
            <a:ext cx="311735" cy="311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C+Ad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ooooAKKKKACiiigAooooAKKKKACiiigAooooAKKKKACiiigAooooAKKKKACiiigAooooAKKKKACiiigAooooAKKKKACiiigAooooAKKKKACiiigApDTLmeG2iaa4lSKNRlndgoH4mvKfH/xu8P6S7aZ4ZR/EOtN8scNqpaNW92HX6CtaVGpWdoIyqVoUviZN8ffigngXSkstO8uXWrtT5Sk5EK/3yP5CuR+GeqfHKPw6PENxDDrtjMxdbG8YR3TJ/ejOMD2Bqb4b/CbWNe8RP44+Jp867lcSwae5yE9N/pj+7XvSKqKFVQqgYAA6Cu2pVo4emqUIqT6t/ocdOnVrTdSTaXRf5nBeGfit4Z1S6TTdUafw9q5OGsdUTyWz/ssflb8DXfIyugdSCp5BByDWZ4i8PaH4iszaa3pVpfwEY2zxBsfQ9RXFr8Lm0eQv4L8Xa14fU9LYyfarYf8Akzj8DXJajPb3X96/wAzqvVhurnpFFefRP8AFvTBtmg8NeIkHR0kezlYe4IZc1OfFfjaIYn+Gd87DqYNTt2H6kH9KXsJPZp/NfqP2y6pr5HdVneI9a0vw/pU2p6xexWdpEMtJI2PwHqfauD1fxd8UZEKaN8MGikPSS81OLaPwU8/nXhvxs0H4oTaeviLx7c2i2yyiOG1iuAVjLdAqDj8c5rqwuB9pNRqSSXqrnPiMZyRbhFtntHww+KVz8QfG19Z6Vpy22iWMW5pZgfNlYnAOOij2616uOleI/sh6IbHwPeavIgD6hcZRvVFGP517cOlY42EIV3CnsjXCSnKkpT3YUUUVynSFFFFAFB/+Q23/XqP/QzVSf8A18n+8f51bf8A5Dbf9eo/9DqpP/r5P94/zoA2qKKKACiiigAooooAKKKKACiiigAooooAKKKKACiiigAooooAKKKKACiiigAooooAKKKKACiiigAooooAKKKKACiiigAooooAKxvGMviCDQppvDMdnLqKDckd0GKSY6rwRgntWzSN+H4007O4pK6tc+am/aN8R6beyWOteDbaG5hYrLGJ3jZSPYg1dT9py32/vPB8wb1F6Mf+g16d8Ufhj4f8d2ZN5CbXUkXEF9EBvX0Df3h7Gvk/xt4N8TfDrXYjqdnG8aOGtbox+ZbzkHgEHj/gJr6HBQwGKVuS0u13qeJiZ4zDu/Ndeh7HbftCeIdXk8rw78P57xz02yvJ/wCgr/Wtu1v/AI/+JlzHYaN4Wt2H35lzKB9DuOfwFbHwN+KGg+LNPTSTbW2laxDGN9rGgRJQP4o8fy7V6oK8/EVI0JuMaKT89TsoQlWjzOo2vLQ8ci+Cd1rTibx7441nXm6m3jfyofy/+sK9C8I+CPCvhSIJoOi2lo2MGUJukb6uea6KiuSpiatRWlLT8Dqp4enB3S1CiikY7evA9SawNhaKztQ13RdPXdfavYWw9ZbhF/ma5+6+KHw+tpfKk8W6Yz/3YpfMP/juatU5vZMh1ILdnY0cVnaBrWn67Yi902SWSAnAZ4Xjz+DAGtEdKlqxSaYV4Z+2NFeS+B9LSBQYm1FFb/eOQv617n+FVr+xstQg+z31rDdQ5DeXLGHXI6HBrXD1fY1FO2xlXpe1puF9zG+G2kJofgfSNMVNhitkLD0YjJ/WuipAAoAAwO3FQXt5aWURlvLqC3jHJaWQIB+JrObc5ORcUoRSLFFcRqHxU8D2sxgt9Y/tO4Bx5GnQvcuT/wAABH61X/4TTxZqTY8P/DzU9h+7carcJap9dvzOfyq40Kj6W9dCXWh0dzv6K821fT/i1faXc3DeJtB0R1jZkisrFpjwM4Luf5Cvnz4eeOvFTfFzSJNd8QaheA3X2aVJLhvLyxx90YH6V1UMA60JSjJaHPVxqpyUXF6n163/ACHCP+nUf+hmqswzK59WNWs51wn/AKdV/wDQzVaT77fU1wHfHU2KKKKCQooooAKKKKACiiigAooooAKKKKACiiigAooooAKKKKACiiigAooooAKKKKACiiigAooooAKKKKACiiigAooooAKKKKACiiigAqjrukadrmmTabqtnFd2sow8ci5H19jV6imm07oTSasz5S+K3wV1rwhdHxD4MkubqxhfzBHET9otMc5GOWA/OtDwb+0jqFlpq2viTRf7SmjG0XNvKI2fH95SMZ9xivpwjOOBivO/GHwZ8B+Jr/7fdabJZ3LHdI9lJ5XmH/aGCD+VetTzCnVjy4uPNbZrc8yeBnSfNhnbyPNdR/abkJCaX4Ryx4X7Rd5J/BVq7pXjn47+K036J4UstNt3GVnuISgA+sh5/KvU/B3w08GeFMPpGiW4uB/y8T/vZf8Avpun4YrrwKzqYrCx/g0vv1/AuGGxEv4tT7jxq28E/GbVQG1z4lx6arcmPT7YEj8cLV6L4JWF0wfxB4x8U6y38QkvjGp/Ac/rXq9FczxlX7Nl6I6Fhaf2tfU4DS/g18N7Bt48NW9zJ3e6d5if++iRXW6boGh6Yqrp2j6faBenk26rj8hWlRWMq1SXxSbNY0acdooBikcbhjkA9cHFLUFzeWttLBFcTJG877Igxxvb0HvWZoYN94RE8ry23iPxFYMxziG+LKPoHDCqTeC9UZdv/CwvFQHs1v8Az8rNdkDkUYq/ayXUz9lB6nEt8PUn4v8Axf4tu17qdTMQP1EYWn2nwu8DQyiabQ0vpRzvvppLk5+jkj9KtfEfxvpfgjSVvdQV5pZCVggj+9If6CvP/Dnj74qeLF+2+H/Cmlw2BYhZLl2Cn23EjP4Csp45qXLd38jSOETV7HsFjp9hp8YisbK2tUHRYYlQfpVjjOODXDJofifxKg/4Sq8utHSNcfZ9IvsRyn1LbQ4+mcVzHjH4RmDTbi/8OeJ9btbuBDLsnvWdXAGevUGs51Z/FylxpR2vY9ekRZI2Qj5WBB/Gvg/xzHL4f+KGqFF2taag0kY9t2R/Ovef2ePHPijVtfm8O6tPLqFskRcTycvCQcYLdwfevKP2m7I2fxf1Z1XbHPFFKv12DP617fDtdVJyS2aPKzmk4RjLsz620a4W6ltblTkSafG2R9adKcSsP9o1zXwdvW1DwRoF43LSaRHuxzzmuln/ANc/+8f5151WnapKPZnbTlzU4s2aKKKzNQooooAKKKKACiimTyCOCSXaWCKWwOpwKEDKOu65pGhWf2zWNRtrGDOA80gUE+g9T9KzLfxdb3ieZpmj63fRH7siWZjRvcGQrke4ryH4HXf/AAnvxP8AEfiHxHtu7jTpBFYW8nKWi7mGVU9DwOa+gMAcV0VqKoy5Jas56NV1VdaIwH8R30Yy/hLXSvqohY/l5lZ9h8RdDufEVv4fntNY0/UbkkQx3lg8YfHXDfd7etdjVS906zvLi2uLmBZJLWTzIG7o2MZH4GsouH2l+JpKM/sst9BTJJI403SOqL6scCvLvjp8Q9Q8LS6X4f0FYv7X1aURpNIuVgTOC2O59K6rRPA+k20CPrHma7f4BlutQbzSzeyn5VHsBVOlywUpaXEqvNJxj0OgTUdPkfYl9as3oJlJ/nVkEEAggisq48M+HbiExTaDpjoR0Nqn+FeX/FPw7qvgXR5fFvgDVLrT/srB7nTpJTJayp3wjZ2n6U6dONSSinqyalSUI8zWh7NUfnw95o/++hXL/C7xZF458EWeufZxGZ1Kyx9QHHBx7Zrx7xfY2aftXaHapawrbvAHeIIAjNg8kdKulhnOcoSdmiZ4lRjGSW59GAgjg5pT0psaJGu2NQqjoAMAc0rKGQqyhgRyD3rmOnoMM8I6zRj/AIEKBcQHpNGf+BivnD4j2+kWv7S+jJdQQJYvCpmQp8je5UcGvTdXT4SzwrDeWujqHkVUK25VtxbgAgZ64rqqYb2cYyu3dX2OWniOdtaaHouRQTjrWZrd/a+H/DtzqEwYW1hblyB12qOn6V5n8J5dR+J+nT+KvEt9OdOe5eKz0u2laKBFU9X2kFyfc49qyjRbi5vZGkqvK1HqesTXtnD/AK68t4/96UD+tLDeWcwzDdQSf7kgP8qz4PDPh2Bdsehaaq45/wBGQ5+vFZHiPwr8P7qB4dW0vRodw2lsJC4z6MMEGoSi3YpuSV9DrcjGcjHrTWkjU4aRVPoTisnwfaafp2hW2maderd29tHtRxIHOO2TXlv7XVvbjwBb3IhQTi6AEgGGx6Z61pRpe1qKF9yatVwpudj2lHRxlGDD1BzTq5z4bW8MHgbSfIhjj3WsbEIoGTjrXn2teNNW8XfFp/h3oV9LpNjZKX1C9hx50uACUQ/w9cZ601QlKcorZdRSrqMU3uz1+e5t4BmeeKIf7bhf50yG9s5zthu7eU+iSg/yrI07wf4btFGNJt7iXHM10PPkY98s+TTtT8H+F9RhMN1oOnsD/EsARh7hlwR+FZLk7mj5+xuZ5pa8C8e6t4h+DXiDT7uy1W71LwreSCOSyvpTK0B9Ec/NjHrXu2n3CXllBdx58uaNZFz1wwyK0q0HBKW6ZnSrKo3G1mieiiisTcKKinuIIF3TzxxL6uwX+dNtb2zul3Wt1BOPWKQMP0pXXcdmT0UCimIKKKQ0AYfjrxNY+E/DlxrF82VjGI4weZH7KK84+B3xK8ReLvEl9p+sRwPCIzNE0Ue3yRnhT6j3rzj9oPxc3iHxg+nW0xfTtOyigHhpP4jXqv7Nfhj+yPB39r3Me261I7/mHIjHQfTvXnKtKrX5Y7I63SjClzPdnqwozzQenFeXfH7wn4j8Q6daXfhy4uGmtSd9pFKUMgPccgZHvXbUm4ptK5zQSbs3Y9Rorz/4KeG/E3h7w26eJdUmuZ523JbPJ5gtx6bjXoFOEnJXasKSSdrh2rlPippt3qHg65k04kajYkXlmR2lj5H5jI/GurprqHUqRkEYIrWMuWSZE48ysc98OfFFr4u8I2OtWxAMqYmj7xyDhlP45roweK8Cs9Qf4T/Gm60u7zF4X8RP50DE/LBMeD9Bnj6c171GVZFZSCpAwQe1bYijyS5o/C9UY4erzpxe6PKf2i/BOqeJ9Ks7/RoTc3NiWLQA/M6kfwjuarfB34j+HbLw3ZeGdem/sXUbNfKMd0pjD4PXJ4B+texHFZ+q6HourKRqmlWV5njM0CufzIrzXQanzwep3KouXlkiaLULGW1N1FeW0kAXcZElBUD1yK8x8Z6/4i8cRy+HvAljMllJmO71idTHDt7iPPLfUV00vwv8BuxKeH4bfPX7PLJEPyVhXT6Tp9vplktnbNOYkGFEsrOVHpk81cozno9EQnGOqOa+GPgPTfA+jm1sy09zMQ1zcNwXPoPQD0rwT9sa3WPxtpkwXBnsDuIHcMRX1WPavmX9s3/kL6Lxj/Rm5/4Ea9jJlyYmMYnm5q3Kg2z0P9m66+0/DrS+c+TaGLpjGHPFd9OF8585zuP868t/ZZuGX4bwzT/6oXE0O4DhMNkbvbrzXqUkqNIzLJEQSSDvHNZYxL6zO3c0wutCHobNFLxXNG58aTajc+Rp+kQWKtiA3ErmVxjqQowOa4ZSsdiVzpKK4Hx94q8UeD/Ds2t3en6PdRREAxxTSBjn3Iq94Y1nxZr2g2erw2uiwx3UYkVHllJUenAqPbRvylcjtc7CiucsbrxgNdhg1HTdL/s11O6e2mdnVu2VYDj86n8TeLNC8NQrNrl41lCzbVkeJypPpkA1XOrXJszcoP3TisCPxdoskCzxm/eJl3K66fOVI9c7Kv6HrGn61ZfbNOmaWHeUJaNkIYHBGGANNTT2YOLPJ/EHwu8Q+HfGU3jP4aXtvDc3DFrvTbriKbJycHtn39etdPpXxB1GECLxR4K8Q6TOOHkitvtUBPqGjycfhXUeJfE2i+HLUXOtXbWkBYIJGiYruPQZAqJPFeitZLeLJeG2ZQ4lFlNtIPOc7elbzxSmuWorv8TnjhnB80HYoD4h+GcczagD3B0y4BH4bKis/GVxrOu2unaJouqG1Y7rm/urN4YUUDou4Asx6e1bmheJNB13cNJ1W2vGQ/OiP86/VTyK1alTptaL8f8AgFuM+55t8bPhqfHVrZ3mn3i2Wtaa3mWsj/cY9drY5/Gp/DPjTxBY20dj448L6nZXkQCteWcBubaXH8QKZK59CK39b8beG9EvoLLVb9rW4n/1UbQSZk/3cA5qS58XaLbQtLP/AGhHGuSzHT5wB/45R9aTh7OWqX3oTw/vc8NATxjoEiborm4dv7i2cu78tua5T4hWviXx/pD+HNHsJtJ024Yfa9Qvl8tjGOqxx/eJPq2BXoen3kF/ZQ3lrIXglXejYxkfQ81R1DxFpFjeixlujJd43G3hRpZAPUqoJH40QqqDUooJUpTXLJkfg7w9p/hTw3aaJpqlba2Tbk9WPdj7mvFPGkd//wANJaT4kh0fVLnSbWIRzXUFm7opwR2HPUdK9ku/GOj2bot6uoWqu4RXmsZVTcenzbcCt/OVyOf61dDFOE5S3bIrYfmio7WMGTxhokaMzyXi4Gdv2GYn8ttXPD+rrrFi16tpdWsO8qn2iMozqP49p5APvVC+8beG7LXE0O6vnj1GQjZbmCTc2fTjmuhQhkVhkA+owaw5oNOxtyzTV2fP3jeG+k/aL0fxBDpOqXGlW0apLdQ2bug/EDmvXNT8WeHhauLlLudR8xiGnzMzYPAA29a6f86y9P8AEOj3+sXej2moRTX1oMzwqeU/xroq4hTUVJbabmNPDuF7PcVo7fXtAeG8tJY4LyEq8Mow4Vh0I7HHavJfCHhnx18J9Ru7fSdP/wCEo8MXMxkWGCUJc22fRW4b8K9txzUGpXdvp9hPfXT7IIELyNjOAOpqadeVOLj9l9C50VNqXXuc5ZeOdJlQG8tdX02TvFd6dKjL+IUj8jXBftDXVt4s+HNzpPh6yvNV1GSVDGkFjITgHk7iuB+deraDrek69YJfaRfwXls4yHjbOPqOo/GtDjNOnVjCSnFfiKpSlKLjJnL/AAp02bS/h/o1ld2htLmK1RZYyu0hsc5HrXDftSWt7q3gy30zS9PvL+7+0BzFbQNIVGOpwK9Q17XNN0OykvNUlkt7aIbpJvKZlQe5AqXSNRs9Vso72xd3t5FDI7IyhgehGaIYnlre06hOhzUvZ30Mf4cXCv4P0y3Mc0U8NsiSRSxsjIQMEEEVwXjj4c6/p3xBT4i+A2gl1Jji80+4fYs64wdrdASP1r1nUNQsdOtzcX95Bawjq80gUfrWYvijTJhm1jv7pc/ehspGU/Q45pLEuE3JdegSw6nBRfQyNK8ewNEF1zQdc0O5HDJcWTuhP+y8YII/KtNvF2jsm61N7dt2S3spWJ/8dptz4z0CzIOoT3OnAnAa7tZIk/76K7R+dbdleWl9bLcWdzDcwsPlkicMp/EVn7Sm3t+JfJNLc8t8UeDda+JXiTTrrXrU6T4d05/MjtJWDXF0/qwGQg9sk16rBEkMSRRqERFCqo6ADoKkoq51ZTSi9kKnSjBuXVlXVrwafplzetG0ggiaTYvVsDpXyz4j+KnjTxPqq2ltqQ0i1nl8uOKBvLCgnALv1r6vIDAgjIPUeteTfED4I6LrlzNqGh3B0m9kyzR7d0Dt6kdV/CuDFU6sorkZ2YecIv3jEsPgTNqFslxrvjG9uLiRQzGEeYvPu5OfyqK++Ad/ZAS+G/FksUynKiZDHz9UPH5VzMN78TfhJcJDcxvc6UGACuTLbMPZuqfpXr3w5+K3h/xey2Xzafqm3/j2mbhz/sN3/nXNSVBu0lZms3Vj7yd0dto0N3b6XbQX8wmukiVZZB0dgOTVyvN/E9v8YdQuJU0e88O6Za5IQqWeQjsSWXAP0FcZdfDD4sas5Oq+No8HqBdSlfyUAV1utKPuxg2c6pp6uVj23U9Y0nTIzJqOp2dooHWaZV/ma8l+Jvxq0eDTbjTvCspv7yVTGbpRiKLPUg/xH6VkW/7PV5K4fUvFaOx6lLYsc/VmrzP4l+G7Hwv4s/sDTb2a/ZFXzHdQMu3YAVy169dR+Gx0UqVJv4rmHor2P9tWsutPO1n5we5MahncZyevc19Aw/HvwfZ20dva6PqqxRKFRAkagKOn8VReAfgXo6adBe+KJZ7y6kUObeNzHGgPY45Jr0jTfAvg7TkC2nhvTFwOrW6ufzbNThcPXgrp2uFarSk7b2PNZf2h9JZf9E8N6hMewadB/LNUrv4/aiq+dF4NkSAEbnlmbH5hcV7fb6Zpttj7Pp9nDj+5Aq/yFOv7G1vrKazuYI5IJkKOjKCCDXU6Ve3x/gZKdL+X8Tk/hl8RNH8cWji1je0voRma1lYFgPUEdRXaivju5kufh18VpmtGeOOwuSMf34SeR9MV9eabdR32n295DzHPGsi/QjNGFrOouWW6FXpKFmtmWKKKK6zA4H45eB4/G/gi4so1Av7f99aP3Dgfd/GuS/Zt+Ik2sWEng/XpCms6YNiGQ/NKg4I55LD+Ve1EfXoa+cf2jfBd94Z163+JPhTdBIkqteCMfcb+/wAdj0P4V6OElGtD6vN+nqcGIg6UvbR+Z9HDpzS1xnwm8d2HjrwxHqFuypeRAJdwZ5jfHX6HqK7MVwzpypycJLVHZCanFSj1CiiioLFHSvm/9s//AJgZ7/N/OvpAV82/tnSxmbQ4Od+1m6ds16OU/wC9QODMv93kdf8AskD/AItR/wBv8w/lW3q8MP8Aa15+5j/17/wD+8axP2SP+SUf9xCb+lb2sf8AIWvP+u7/APoRrPGX+tVPU0wn+7wPRKKKK4jrPNf2kf8Aklt9/vp/Oug+En/JN9D/AOvUfzNUvjF4e1rxV4Uk0PSI7ZWlZS0s8pUAD0ABrR+HWn6tovhXT9H1S3gWW1i8syQy7lb35ANcyT9u30satr2djpq8f/at/wCSe2//AF/L/I17BXnnxv8ACWteNPD0GkaStqhWcStLPKVHA6YAJq66bptImlpNGp4V1TVo/C2m+X4bvJgtpHhluIhuG3sC1b2g3Ut7py3U2nSafJISWgkILLz3xxWToLeJNN0SzsZtDt5ZLeFYi0V8NpwMZ5UVp6LLrUxnl1a0t7RSQIYY5fMZRjks2ADzRTbshT3ZwP7T2P8AhWLf9f8AB/M10HhXxJp9r4J06W4h1COOGxj8xjZS4ACDJyF5FVvjT4Z1nxf4WGiaRHaqxuEmaWeUqBtPTABrovCNvqFnoFlp+pW8cc1tbpExjk3KxCgEjgGo5Ze2bRbkuRHnPgrR7PxX8TpPiJpNzDbabHGYUhjYCadx1aRR90ex5r14Yz+NcD4l+HMb6sfEHhDUG8Pa0fvtEuYJ/wDrpGOD9a6Dw7N4sS3WHxBp+mvMvW4srg7X99jAEH8TTpJwbTQp2lZpnlP7RhZfHfg9ljMjCYkKCAWORxzXqd9rmr2trJN/wid/OEGdsc8RLfhurjfix4K8S+KfFGi6ppsVikOmPvInnIaQ56cKcV3L6h4iCfL4did8cYv1Az+K1FOMlOTZU2uVGpaEtbxHyfJygby/7uRnHFeZ6r4Y8YeF/FuoeJ/BzWuqxaiQ13p90218j+4/evRdJbU3sA2ppBFdtklIm3KnoM9/rWJpl14ytUkg1PR7S+Idtk9rdhNyk8ZVgMHHua0lFSRMXYw9C+KGjX2oJovifTLvw/qLkBYL+P8Adu3ba/Q/jXoi4IUg5HbFef8Aj3wrqvjqG0sL6zs9Ls4ZlleYyebcED+FMABfrk/Su7tYVtbWKCIsUiQKu45JwOKdLnu77Cny2ujxPx1/ycdoX/XJa9yryrxP4L8T6j8VrHxbbQWAs7QKvlPcESOO54XAr0i6m1BbTdb2KSzkH928wUA9snBrOjFxlJtF1WpJWZy/xQ8Xf2FaQaVp80S6vqR8q2Lt8sKngyt6AfzrzXxfpWm+EIdP8XeDtWgn1fT8C/RZMteqfvE+/wDTntXo3gHw1q9rrWp+IPFS28+r3bbYnik3pBCOka5Ax9a7V4YXjZXiRlYYKlRgjvQ6cqivsxKagY/gjxLp/irw/b6xp0gKyqPMjzzG/dTSfEEkeB9Z/wCvST+VcVo/gfxL4R8d3mqeE2spNDvjunsLidk2t3KYB5rtfFdvqeqeF7zT7aziFxdQNGBJNhUJGMkgc1V5ODTWomkpKz0PN/DHw683wrpXiTwfqUvh/WpLRWfyyWt7g4/jQ+vrWrZfEbVPDlwmm/EfRX05s7V1O1UyWsp9T3Wur+HOnatovhOw0fVoovPtIvLMkUu9Wx6cA1vXtpa3tq9reW8VxBIMPHIgZSPcGlGk0rw0Y5T197VHKfE26s9S+FWtXVrNDdW0lmSrxsGVhkelanghvL8B6OwUsRp8R2jvhBxXEeJ/hPNDaXv/AAg+sy6MLtCs9hIxe1lz7fwfhXoXhixm03w7p2n3DKZba2jifZ0LKMHHtRFSc9VYUrKKszyP4MXh8ceONb1/xGRPd2EgjsbWQ5S3XPJVT34xnrzXtwrz7W/hu0fic+KvB+qf2Jqrj99G0e+3n9dy9s+1btle+MIEWPUNA0+5cAAy2d7tVv8AgLgEfmaKKcFaS1Co1LWJ0NzFHNA8M0aSRuNrI6gqQexBrwe+SbwH8etM0nwy7x6dq+HuLFT+6Xc2DgdvWvYJ7rxNcRlbXSrK0Y/8tLm537f+AoOfzFZ3hzwTa6fr03iTVLp9V1yYbTcyIFWJf7saD7o/M0VIudrDg1G9zrB1NDEKCT0HWlpsg3LtIyDwa6NbaGRw958WvAttqTac2rPJcCTytsVtI+WzjAwOa7aGRZoklUNtZQw3KQcfTqK+d/GHwm8V6F4pPiLwmsepRrcfaUi4EkbZzjaeGH0NdLH8SPiesIhf4ZXLXQGDJskCE+uMf1rjhiJptVFY6JUYtJwZ7FcwwXEDwXEUcsTjDJIoYEe4NfH/AI/j02H4oyx+EV8uNb1BCITwJd3O3HavSdRsfjf42DW14keg2EnDIHEQ2+hwS5+ldh8M/hDo/hS5XU72c6nqgHyyMuI4j/sDr+JrOqpYlrljZdy6bVBO7PRNOEwsYPtH+u8tfMP+1gZqwaSuY+IN94ttdKK+EtFiv7t1I8ySZVWP/gJOSf04rufuq5ypXZB8TfHWleC9Gaa4kWW+kBFtaqfmduxPoB618+fBvRrrxp8TBqOoZmSCU3t056Fs/KPzxWmPhH8SPE2qvqGvNDbyztmSe6nDsPoq5x9OK9y+GXgbTvA+jPZ2sjXFzOwe5uGGC7ew7CvP5amIqJyVkjrvCjBqLu2dYvSloor0zjCkb86Wg0AfMn7UumLb+N7bUFUZvLUZ99vFetfs+asdT+GViruXktWa3diepHP9a8//AGs9v2zRDuG/y5Pl4zjNU/gd8QPDng3wXew6zfOJmuS8VtFGWdhgc+g6dzXlQkqeId2dsoudBWR9G0V4jdfG/WL5wPDfgW+ukJ4eYMc/ggP86dY/Ez4pM+ZfhtPImeQsEqHH1Ndf1un/AEjD6vO1z2yq2p2VtqNjNZXkSzW86FJEYZDA1keCvEF/r+mm41Hw9qGiXCNtaG6Xr7qe4rfFdMZXV4mMo7pnyHr2n678C/iVHfabvm0i6clM52yxZyY2/wBodq+ofBPijSfF3h+31nSJxJBKPmUn5o27qw7GoviB4T0zxl4cuNG1OPKyDMcgHzRP2ZfevlbTrzxd8DfHhtrlHmsXbMkeSIruP+8p7MBXtrlzGn2qR/E8luWBn/cf4H2V9KK5/wADeLNG8YaFFq2j3AkjYfPH/HE3dWHY10ArxpRlCTjJao9SE4yinHZhXzN+2b/yF9D/AOvd/wD0KvpmvmP9s2VP7d0SHPz/AGV2x7bjXo5T/vUThzP/AHdndfsj/wDJKP8AuITf0re1j/kLXn/Xd/8A0I1i/snQvD8Jo92PnvZXXHocVtav/wAha8/67v8A+hGssV/vVT1NsJ/u8PQ9EoooriOoKKKKACiiii4HnvxT8Z6x4T1zw3Z6fFZTRazem1czI26LgHcMHmu/i3iNd7BmwMkDFeM/tG3EMPiXwFJJIqrDqxklP9xdo5PoK9Sm8SeH7e2aebW9OSNV3Em5TgY9M101YL2UHFau5y05v2kk3sa5rl5PHfh+PxtF4RkuXW/kQsrFP3Rf/nnu6b8c4qp428XraafZWehSRXGr6sRHYKTwoI/1reigc1gaz8NdQvvBkejLf2K3kEn2qC+8lxMLoHPmbt3UnrxU06cf+XjKqVJfYPUu9I2dp24z2zXA/CjxpJrdtLofiBVs/EmmOYbuFjjzMcCRPUEV39Zzi4S5Wawmpxujyb4xfEzxB8P9V0i0GmaXfx6pIY42LPGYyMdRk5612ccnjqSJZAvhwblBAzNXjX7Ym7+3PBRTBYXMmATgE5SvYLe98cC1i26HoRGwY/4mMmSMf9cq7J017CEopXdzjhUk604ybsiTQbzxq/iKS01zTNKj04Q7o7qzkdiz5+6Q2MVu6jf22n25uLpnWIDJZY2bA98A1k+E9S8SXtxfReINHttNMLKIfInMqyKR97cQPyrX1PnTLr/ri/8A6Ca45Jc1rfcdUbqLaMPw5478K+I55IdC1iLUHiO2QQIzbD7nHFdJXzt+xmMjxXz/AMvg/rX0SemDWuLoxo1XBPQjDVXUhzATWbrHiDRdHKrqeqWtqzfdR5Bvb6L1P4CvP/2kPHeo+CPBsb6PhL+/m8iKYrkQjHJ9M1p/Bjwzp+m+FLHV5P8ATtX1CITXWoTnzJZGYZ+8eQPYcUvYWpe1ntfQHWvV9nE3/wDhMNHZd0a6jKn95NOnI/8AQajh8eeEXuxaSa5b2tweBFdBoGP4OBXSbazvEGh6Trumy6frGn299bSDBSZA35ehrNOnf3l+P/ANGp9GX45Y5EDxurqRkFTkEVV1bU7TS7Zrm9do4UUs7iNmCgdzgV85+DdW1b4b/HOXwPbXlxeaDdzKkNvKxfyQw4IJ6Yzj3r6F8UD/AIprU/8Ar1k/9BNb1sN7KcU3dMxpV/awbW6MfTPiN4O1SEzaXrAvo1OGe3t5ZFB9CVU4NTwePPB816tl/wAJBZRXLHAinYwsT9HxXj/7J2uaNpvhPVLbUNVtLSZr9mRJpQrY9ea6L463Hh3xp4Yl8L6KbPXPEMrK1rDbOrSQ88uW/gGK1nhYRrunrbv/AEiIYiUqfPdX7HsSMrqGUgg9CO9R3M8dvA00u7YoydqliPwFc58LtD1Hw34I03SNVvDd3cEQWR92Qp/ug+grqD0P0rilFKVk7o6oybhd6HMaN4+8I6xqb6XpWtRXd7HnzII43LJg4ORjjk10rMFXcc4HXAya+dP2fh/xfHxX9JP/AENa+jAelb4ujGjNRXa5jhqrqxcpHK6l8RPB2m6oNL1DW4ra+P3bd4nDt6YG3mrL+NPDqLua6uVX1NjPj/0CvEfi7x+0t4bGe0X9a+j8dqqvRhShCWruiaNWdSUo9jmrfx/4Mnn8lfEmnpJnASWXyj/4/iuigminjWWGVJI2+6yMCD9CKoa7oWj63ZPaaxplrfwMMFJog386+d/iDBqPwR8babf+F7+f+w9Ul2vpsjl41wfmCg9Bjp3pUaEK75YO0h1K06PvSV0fTdIzKq7mYKB1JOMCobKdbixhuQCBLGrgHtkZrzn4neI31PXbb4eaNepbXV2vmaldbwv2W27gZP3m6e1Y06bnLlNp1FGNzt/DniPRfEUVxJo2oQ3iW0phmKH7rjqK1hXzf4ntIvgx4xtfFHhmeObwzeBLfUbNJg+w/wB7r1759zX0Foep2esaXb6lp8yTW1ygkjdTkEEVrXw/s0px1izKjXc24S0aL1FFFcx0hRRWfr+taXoOnvf6texWlug+9I2Mn0A7n2pSdldjSNCmyOsal3ZUQDJZjgCvF9R+MWreIL5tK+Hnhye/lPH2q4Q7R77RwP8AgRqa0+GHizxRIt18QvFly8TcnT7NsIPYnGPyB+tc7xHM7U1c09lb43Y63xL8VvBOgu0U+sR3VwDjybRfNbPpkcD865G6+KPjXXlZPB3gO88sg7bq8U7fY44X9TXf+GfAPhHw4q/2Xodqko/5bSJ5kh/4E2TUfxS8SQeFfBd7qDOBMYzFbr6uwwKmaqcrcpW9Bx5L2irnyrrtx4m8VeL/ALLqc0l5q00n2dVJG1D6DHAA9q+jPh78I/DXh61huNQtU1PVNoMks43IjeiqeBXm/wCzH4al1PxDceLLxCyW2UiY/wAUrfeI9a+jx0rDB0E7zlqbYmra0IiRosaCONVRAMBVGAKcOKKK9KxxgaO9FFABXPeO/B+i+M9Ek0vWrcSIR+7kXh4m7Mp7V0NFVGTi1KL1JlCMlytaHx7rOh+Ovgd4pGrafI1xpjttWcAmGdP7kg/hb3r6I+FnxO0Hx5p4+ySC21KNR9ospD8yn1X+8vvXZahZWuoWklpe28Vxbyja8cihlYe4NeAfET4D3mn6h/wkHw3vJbS6ibzBaGTaVPX92/b/AHTXq+3o41Wr+7Po+nzPN9jVwrvS1j2/yPoYMeM4r5Y/bLkVvGejqGBZdObcPT5zXR+A/jteaTeDQPiTp1xZ3cZ2G7ERB69ZE/8AZhkV5t+0P4gtvGHxL26NcR31qsEUFtJCciQsOQPoc1tl2Dq0MUpTWi1v0MsbiYVaNo79up9A/sy2rW3wk0vdn98WlHHY1Z1b/kK3fB/179v9o103gDSV0LwbpOkquPs1siEehwK5rVif7Vu/+u7/APoRryMRNzrSlF9T0cPFxoxR6HRRRWJ0BRRUdx55jP2cReZ28zOP0oAkorznwT481rxR4k1nRY9L0+2fSpDG8jTOwcg44AHFXfFvjLXPCMAvtZ8Ox3WmBgJbqwuSxhHqyMAcfQ1l7aNrl8jvY7WSGGQ5kiRj6lQaiNhYk5+x25Pr5S/4VDo+rWWraPDq1hIZrWZA6MFOSPp61mR+NPDsurS6TFeySahCMy2y20pkQepG3ir51bcjl12N7yYdwbyY9w6HaM1J2x2rBfxh4biu47W51SK0mkOI0ulaEsfbeBmt1WVgGUhlPQg9qfMmFrDPJi3+Z5ce/wDvbRn86k6CsjxF4k0fw9bG61m7NpbggGV42KA+5AIqvH4w0GW2W5iuLiSB1DrItnMQVPcHbS543tcOXyPG/wBp3Tda8Sa/4ZOhaFqeoJp0zSXEkNsxUAleAT1PFe5aFqEV7YwFYp4pPKXdHNEyMvHQ5HWpdJ1Oz1WyS8sJfNgYkKxUrnHsQDWf4g8XaBoEkUesX32MzNti8yJ8OfQEDmt6mJUqag1ojCnQcajlfc3Kz/EF3Ha6TcvIsrlomVUjjZ2YkHAAANUrrxZodpB593czW8OM+bLbSqgHqSVwK0tK1PT9VtFu9MvYLyBukkMgZfzFYxmrm8ouzPn79muPWPBc+ux+IfDWu2kd9N5sMosXcYBPB2gkGvYrzxzpcFtJKmn67cOikiKPSp9zH0GVxXUuwVSzEAAZJJ6VnaDrmla9avdaTfRXkKSNGzxnoynBFdFfERrT55LX1OelQlThyxZzni/wvZ/EnwKllrlnNp0kyiaIMMyWz9s++Oo+tch4EX4ifDe0XQdW0OTxNokJK2t3prqZ4k7Bo2IJH0r2SsPxB4s0HQHiXWL42fnOI4i8T4dvQEDBojiXCHJJe72G8OpS5k7SKVt460iVB5lnrVs/dJtKnBH5KR+tJf8Aiy8lhKaD4a1fUrgj5DLD9mhB9WaTBx9ATV668V6LaxmW7uJreIdZJbWVVH1JXArR0rUtP1W0W8028gvLdvuyQuHU/iKyU6d9F+JpyTtqzzrwD8M7i08Y3fjrxZdw3uv3Z+SKEHybZcYCqTyxA74Fdx4wl8vw1qAEU0zvbyKkcUZdmJB4AFbFUNc1jTdD059Q1W8jtLVCA0kh4BJwKqdeUpKU3sTGiox5Y9Txv9l/Tr7QvD2o6d4i0K+sLma7Msf2m0bBU+hxXbfEH4Z6L4p2ahatJo2uQjNvqNn8kiHsGx94fWu4t5o54EuIZFkikUMjqeGB6Gsu+8TaRZ6k+mzTym5RQzJFbySbQemSqkCrqYqcqntU7MiGFioezepwXhrxD8SPDVz/AGR4y8N3Ou2qHbFq+lKHLL2Mkec5+leiw6vaz2bXCLcKAuSr27q49tpGc1laj488K6b5X9oak1p5rbY/OtpU3n0GV5qzL4t0WOMyPLdqq8kmym4/8drKeIpzd7JGsKMoK19DxT4JWGs6R8W9e1bVtC1Wysb1ZPJnltW2n5xjOORnmvoRHUoGGcYz0PSoNJ1G11TToNQsJfOtp0DxPgruH0PIqpP4i0eO4e2W9WedPvxW6tKy/UIDitMRiPbSTemhFCh7KPKnc8J+KdnrV58dNJ8RWPh3WLzTLER+dPDaMRxnOO5xXtcfjDRmjDuNRiLc7X06cMPw2VYm8SafCvmTxajEmMl2sJsD8dvFWNI1zSdYQtpepWt2F+8I5QSv1HUUVcVGrGMWtvMVLDOEpST3Mq88YQqh/s3RNc1OXssNi6A/8Ck2gfnXF3ngHWvHni+z8QeOI4rHTbBg1lpMUnmNu/vSuOM+wzXql3cx2sDTTb9ijJ2oWIH0FYel+NPDmqJLJpt7LdpE2yQw20rBW9D8vWpjiFSb5dGVKhzr3ndFTx74lutD0Kf+xdHv9V1IJst7e3tmYBsYBY9APxrD+FfgXTovD39oeJLGDVNcv3M99NeWwZ1c/wAA3jIA6V2Gn+KvD1/ffYLfVrY3n/Pu5KSf98sAa2D2pRrWhyxFKj7/ADM5zUvA/hK+sJrObw7paxyoVYpaorD3BA4PvXk/wzi8XfC/xdfeFbvSdU1bwvLJvtLy3tzILfP05x6169rXi/w/ot7DZapfm2uJziJGhf8AefTA5rbhkEsayJkKRkbgQfyNXSxLUZU3qmE8OnJTWjGWdxFcxebFv2k9GQqR+BGampCaztL13SdUu72z0/UILm4spPLuI0bmNvQ1g2rmyvYqeOPEll4U8OXGs3xykQwiA8yOeij3rwLwno/iH4y+J5dW1+8kh0i0fBRDgKCf9Wg6ZwOTXdftUxTv4HspEVmhjvFMhHQZ6E1N+zHqlhceBZNNjZFvLWdjOn8RB6HFcFX95X5JPT8zqp+5S5luej+HdB0nw/pyafpFjFaQJ2ReWPqT3NaXSlFITgEnoK7kklZHKnd3YkjqiFmYKoBJJ7Cvl74ueIrz4i+P7TQdDLy2sEnkwAdGcn5pD7Cuu+OnxPWRG8J+FpjcXEr+VdTwnOM8eWmOpNb/AMBfhufC9h/bOsRKdXuF+VDz9nQ9vqe9cNWTrz9nHbqdVNeyjzy3O58CeHLXwr4XtNFtANsK/OwH33PJP51u0UhPOK7oxUVZHM3dtsWiuVh+IXhKTxJN4ebVo4dQhcxlJlKAt6BjwTXUg5GaIyjLZg01uLRRRVCCiiigApCPpS015FjRndgqqMkk8AUAed/H6x8JN4C1HUfEmnwTvDERbSYAlEh6BW614D+zL4MfxJ43h1i5gLabpY8wk9Gl/hX6jrV/41+L774m+PrPwn4Z3T2MM3lRbeVll7uf9kV9G/DHwhZeCfCNnolmAzxruml7ySHqSf5e1e57SWCwfs2/el07I8ZU1isTzJe6jp1HArz7VR/xNLv/AK7v/wChGvQ8YxXn2q/8hS7/AOu7/wDoRrwrXPZWmx6BRRRTAKXvSVHOJjE3kGMSfwlwSPxxQwPFfgZuHxL8dFAGb7U2ATj+KvRvFfh7UPFGnPpN9eQWemykfaEgBeWVQc7dxwFH4E1ieBfh/qfhfxNq2tLrVrdnVHLzRNbFQpJz8pDZr0IZ28nn2rmpU2o8skazkua8SrpGnWek6ZBp1jCIba3QJGg7AV494dvDZ/tG+JZBa3VzusQpW3Tcy/MOSM9K9rfO07cBscZ6Vwej+BdT074i6h4xXV7WSS+i8p7c27BVXOeG3ZzxVVIO65UKD0dzD+MOq6b4gtbfwbdW0umXF9KpivNShMcMeDztbu3oPWvR/DenJpGgWOmx3D3CW0KxiVzkuAOtO1zRdN13TX0/WLKG8t5B8yOuRn1B6g+9c54f8H6z4blMOi+JpZ9LzlbLUYvO8oeiSAhgPY5pKMoz5rCbvGxi/tMD/i1d6CcDzY+fxrV8CX3iCPwHon2fQ7aZRp8Wwm/2lvkGONnFT/ErwjqXjPw02htqVrZRyMrSSLAztkHoAWqxoWj+KNH0Wy0uDUtImjtIVhV5LSQMQoAGcPS5Ze0bsVzLkSNzR5rifT4ZruxFjO4zJAGDbDk8ZHX/AOvXkv7TvTwr/wBhL+leraHa6rDDI2r30F1O8hI8iIxoi9lAJJ/HNcr8T/Ad540l03bq0NjFp83nRjyC7M2Mc8jinVi5U7JCptKWp00lzdDT1jg0mS6JhUANIixtx3JOcfga534W+C38JLqdzPPGZtRnMzQQZ8mAE8Kuf58V12nx3UVqkd08LuihcxqQDge9R6tHqUtq8em3FtbyspAkmjL7T64BGavkV1K2pN+hxHxB143+sReEdPe58tsNqs9tC8hhi/55/KDgt/KuN1W4j+HXi+HxD4cs71PDd0qxanaG0kjSIjgSDcAPT9a9Q+H3hd/C+nTw3F2l7d3EzTXF1sKvMx7tknpW9qdlb6lp89heRJNBOhR0cZBBrJ0pS957l86jothml31tqVhDfWUyz28yb43U5DA9DXk/7Tp2WHhxtrNt1OM4UcnkcCuq+H3gvWfBsc1ja67Dd6UZC0FtNA26AHsrBuR9RSfE/wADXnjQafGuqQWUdlMJ1zAXLsDnB5GBxTqKcqdmtQhyxndPQ0fEfi610jRp72+0TWWgRSHAtNw/Hnge9c/8CvD9ppmlX2sWepW1ymqzecIbWTdDAOcKP9rnnivQbeO4NvsvDDI5GG8tSFI+hrj7r4ew2esPrHhPVJ/D11J/rookD203+9EeM+4xQ4STUrXEpKzR2s0iRRNJIyoiglmJwABXlUl9p3jrWLm61i1vpfD9sGhsIls5JFnc8NNlVIOO1dR4t8O+JPEWhjSZNdsrSOQj7S8Nq2ZV7ry3yg/jXTaXZx2Gn29nCkcccEYjVIxhQB6Vcouo7PYE1Fabnknwx8RzeEvEZ8B61LcmwlcnR7u5iaPcvXyzuwa9jVQGLBQpPXHeuY+I/g208Y6J9jklFtdxOHtrsLl4WHcVoeFrDXNP06Gz1fVLfUniQIZ1hMbvjoSMkZpU1KD5XsE2pLmR5b+0+f3nhX/sJL/6Ete0Rf6lP90VwvxQ8A3njS501/7WhsotPnEyDyC7OwIPJyMdK7ayW5S3VbpomkAxmNSAfzpU4NVG7aBJpxR5f+0TrOpaP4dsbHTnaxsrycRXVzEdpRM8qCOmeea9B8Jafpmm6BZ2+kQxR2piVlMY+9kfeJ7k+tT69o+na7pU2marax3VrMMPG4/Ueh965jRPB+teGo/s3h3xPJ/Z4/1dnqMPnrEPRXBVgPrmnySjUct0HMnG3U7Y9DXjP7Q+n2+jDTfFmjv9g12O5WNZIPladSejY+9+NelrH4rYbXutFT1ZYZWP5Fqpx+DrS51iHWNeupdYvbf/AI9/NULDAfVIxxn3OTRVTmrIKb5Hc09Omurnw1FcXsflXMlqGlT+6xXmvK/2eNSNppWuR/2ffzg6nK2+CLcvXp1617BfxTy2ksds8aSOpAaRSQPwFcj8M/BV94NhvLc6pb3sN3cNcP8AuCjKx6gfMeKUoS50wjJcjRyPiQaV8QPiLplosraNdaNKJZPtaGG5n9FjU9V969jUBQAM8AdawPF3g/RPFNqkeqWx86LmC5ibZNCfVXHIqHw3o/ibR0FrceJI9XtV4ja7tsTAehdThvypwjKMtUEmmjz748/8j54M/wCvtf517Kpwo+lcH488B6h4p17StU/te2tf7NcSRxi3LbiDnk7q7KSPUfsaqkloLjGCxRin5ZzSpxcZydhzknFJHJ/EvxNNafZ/DmkGRtV1A4d4o2kNrB/FKQoz9K4HxPYw+Db6w8W+C7TUi9rGItTt3s5VF1F3kclcbuMk+9el+CfCt5ol/qWpapqUep6hfybnufKKMqgcRgZI2jn866iaNZY2jkUPGwIZWGQQR0NKVJz1YKajsYOm3eheOvCSTosd5pt9F80bc4yOVPoR/hXkuqfBXxFoWrnVPAniHyWBLJHM5jcf7O4ZDD613vhLwHqXhPXtSudD1qBdJvJTINNlgJWI/wCywbjv2ru0DbRvxu7legodFVV761DndN+69Dxm1vfj9bJ9nfS9IuyOBK7R/rhgP0qG/wDCPxl8VqbfXvEFjpdk/wB+K2ft6YQc/i1W/jr4y8Z+A/EGl67p6LdeHWXy7u3aMbQ+eu7qpPbtXZ/Dj4jeGvHFismmXix3gGZbOU4ljP07j3FbyyyoqaqczcX5mCx8HUcLJMpfDr4V+HPB7i8jVtQ1LH/H1OB8v+6vQfzrvqQHNLSpwjBWii5ycndsKa7KoLMQAByT2Fch8SvEHirRLaNfDHhWbWZpFJMiuNkRHTK9TXi15qviTWL1n+JjeLbTTQT/AKLp9kY4j/vEc4+uaxq4hQfLY0p0nJXuXND8MaL4s+MvivS9U2XUDIZIpIZOUYn7wI7iustbH4o+AZv7P0mIeLtHfi386TbLb+gY5zj8/wAK6T4Wap8N5LQWXg17KKVV+eLZsnP+9u+ZvzNdP4m8SaJ4Zshea7qEVlCzbVZwSWPsACaypUopN318i51JN2seG/FLV/iPpekpdeIfEsWlTXR22+l6X9/33P2H4mu4+BPhTWtL00674ivrya+vUBjimuZH8pDzyCcZP04rE+KOofDXx5aW8kPjay0/UrU5t5n3BfXDAgce/aqnhv4zzaFdRaP4rfT9SgTCJqelzCQEDoWQe1ZRcIVbyl+JcuaULJHu46UVV0rULPVNPh1DT7iO5tplDRyIchhVTxPr+k+G9Jl1TWb6O0tYhyznqfQDua9RLmty6nHJqO5pyypDE0kjKiKMszHAA9Sa+avj18Ym1h38I+CpJJo5n8m4uos7pSTjy48fqa5v4o/FbxF8RdSHhzwxbXUGmyvtighz511/vY6D26eterfAv4NW/hSOPXPECRXOtMA0ceMpa+w9W969ilhoYKKq4j4uiPKnXni5OnR+Hqyb9nn4XJ4N0r+2NWjVtbu0BwR/x7xn+Af1r18dPWkAwKWvLrVp15upPdno0aUaMFCIvpXn2q/8hS7/AOu7/wDoRr0H0rz7Vf8AkKXf/Xd//QjWRqegUUUUAFFFFABRRRQAUUUUAFFFFABRRRQAUUUUAFFFFABRRRQAUUUUAFFFFABRRRQAUUUUAFFFFABRRRQAUUUUAFFFFABRRRQAUUUUAFFFFABRRRQBU1fTbLVtOm0/ULaK5tZlKyRSDIYV82fEf4D63od82t+ALiaeNDuW1WTZPDj+438Q9utfT1HFdOGxdTDP3Nu3Q56+GhXXvb9z5c8E/H3xF4euF0fxvps14sJ2PNsMdzGB/eUjDfpXvvgzx54V8XW4k0PWLed8fNAzbJV+qHmp/Fng3wz4qg8nXtHtbzj5ZGTEi/RhyK8d8Ufs4W8c/wBu8G+ILixuEO6OK5yQD7SL8w/WuyU8HidWuSX4HKo4rD7e+vxPoEflSHnryO4r5ph8RfHT4cfu9Z02TxBpkXWRlM4x6iRfmH/AhXY+Ef2iPB+plYNchutDuejGQeZED/vDkfiBWE8vqpc0LSXkawx1Nu0vdfmRftB+D47O1tvGnh63NnqFlOrXD2y4LKf4sDqQQM+1ZngrSdd+K/iO18UeKojBo2ngLBb8hZnHXg9ieSfwr2TTvFPhnVYBJZa7pd1Gw/guUOfwzTdR8V+FdJhLXuv6TaxoP4rlBj8M15TwMnUvZ+lj0VioqGrXrctzaFokw2zaPp8gxjDWyH+lUZfBvhJ9wfw1pTZ6/wCir/hXCeKPj/4B0lXWxubnWJh0W1jwmf8AfbA/nXGJ44+LvxO3W/hHSU8P6W5w16xIO3/row6/7ozXowyyo1ecVFd2cMsfTTtF3fkeh/Ej4l+Ffhvpg0+2SCa+CEW+n22AE9N2OEFeEWuifEj4264uqX2630zdhJpFK28A9I16ufevYPAnwG8O6TdDVPElxL4i1MtvZrj/AFSv646t9WNeuwRRwxLFDGkcajCoowAPYCumGJoYRcuHV5d3+iOeWHq4l3rOy7HFfDD4Z+HvAlmDYQ/adRdcTX0wzI/sP7o9hXcDgUtFefUqTqScpu7O+nTjTioxVkFFFFQWL6V59qv/ACFLv/ru/wD6Ea9B9K8+1X/kKXf/AF3f/wBCNAHoFFFFABRRRQAUUUUAFFFFABRRRQAUUUUAFFFFABRRRQAUUUUAFFFFABRRRQAUUUUAFFFFABRRRQAUUUUAFFFFABRRRQAUUUUAFFFFABRRRQAUUUUAFFFFABRRRQAm0fhXLeKvh54N8TK39r6BZyyt/wAto08uT67lwa6qiqhOVN3i7EyhGatJXPCdT/Zo8Ny3LSadr+p2cZP+rdVkx+PBqXTP2avCcMiyahrOrXmOqqUiB/IE/rXuNFdn9pYq1udnL9Qw978hw3h74SfD3RCj2vhq0mlXpJdZmb/x7IrtoYooY1jhjSNFGFVVAAHsBT6K5alWdR3m2zphThBWirBRRRWZYUUUUAFFFFAC+lefar/yFLv/AK7v/wChGvQfSvPtV/5Cl3/13f8A9CNAHoFFFFABRRRQAUUUUAFFFFABRRRQAUUUUAFFFFABRRRQAUUUUAFFFFABRRRQAUUUUAFFFFABRRRQAUUUUAFFFFABRRRQAUUUUAFFFFABRRRQAUUUUAFFFFABRRRQAUUUUAFFFFABRRRQAUUUUAFFFFABRRRQAvpXn2q/8hS7/wCu7/8AoRr0H0rz7Vf+Qpd/9d3/APQjQB//2Q=="/>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6" descr="data:image/jpg;base64,%20/9j/4AAQSkZJRgABAQEAYABgAAD/2wBDAAUDBAQEAwUEBAQFBQUGBwwIBwcHBw8LCwkMEQ8SEhEPERETFhwXExQaFRERGCEYGh0dHx8fExciJCIeJBweHx7/2wBDAQUFBQcGBw4ICA4eFBEUHh4eHh4eHh4eHh4eHh4eHh4eHh4eHh4eHh4eHh4eHh4eHh4eHh4eHh4eHh4eHh4eHh7/wAARCAC+Ad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ooooAKKKKACiiigAooooAKKKKACiiigAooooAKKKKACiiigAooooAKKKKACiiigAooooAKKKKACiiigAooooAKKKKACiiigAooooAKKKKACiiigApDTLmeG2iaa4lSKNRlndgoH4mvKfH/xu8P6S7aZ4ZR/EOtN8scNqpaNW92HX6CtaVGpWdoIyqVoUviZN8ffigngXSkstO8uXWrtT5Sk5EK/3yP5CuR+GeqfHKPw6PENxDDrtjMxdbG8YR3TJ/ejOMD2Bqb4b/CbWNe8RP44+Jp867lcSwae5yE9N/pj+7XvSKqKFVQqgYAA6Cu2pVo4emqUIqT6t/ocdOnVrTdSTaXRf5nBeGfit4Z1S6TTdUafw9q5OGsdUTyWz/ssflb8DXfIyugdSCp5BByDWZ4i8PaH4iszaa3pVpfwEY2zxBsfQ9RXFr8Lm0eQv4L8Xa14fU9LYyfarYf8Akzj8DXJajPb3X96/wAzqvVhurnpFFefRP8AFvTBtmg8NeIkHR0kezlYe4IZc1OfFfjaIYn+Gd87DqYNTt2H6kH9KXsJPZp/NfqP2y6pr5HdVneI9a0vw/pU2p6xexWdpEMtJI2PwHqfauD1fxd8UZEKaN8MGikPSS81OLaPwU8/nXhvxs0H4oTaeviLx7c2i2yyiOG1iuAVjLdAqDj8c5rqwuB9pNRqSSXqrnPiMZyRbhFtntHww+KVz8QfG19Z6Vpy22iWMW5pZgfNlYnAOOij2616uOleI/sh6IbHwPeavIgD6hcZRvVFGP517cOlY42EIV3CnsjXCSnKkpT3YUUUVynSFFFFAFB/+Q23/XqP/QzVSf8A18n+8f51bf8A5Dbf9eo/9DqpP/r5P94/zoA2qKKKACiiigAooooAKKKKACiiigAooooAKKKKACiiigAooooAKKKKACiiigAooooAKKKKACiiigAooooAKKKKACiiigAooooAKxvGMviCDQppvDMdnLqKDckd0GKSY6rwRgntWzSN+H4007O4pK6tc+am/aN8R6beyWOteDbaG5hYrLGJ3jZSPYg1dT9py32/vPB8wb1F6Mf+g16d8Ufhj4f8d2ZN5CbXUkXEF9EBvX0Df3h7Gvk/xt4N8TfDrXYjqdnG8aOGtbox+ZbzkHgEHj/gJr6HBQwGKVuS0u13qeJiZ4zDu/Ndeh7HbftCeIdXk8rw78P57xz02yvJ/wCgr/Wtu1v/AI/+JlzHYaN4Wt2H35lzKB9DuOfwFbHwN+KGg+LNPTSTbW2laxDGN9rGgRJQP4o8fy7V6oK8/EVI0JuMaKT89TsoQlWjzOo2vLQ8ci+Cd1rTibx7441nXm6m3jfyofy/+sK9C8I+CPCvhSIJoOi2lo2MGUJukb6uea6KiuSpiatRWlLT8Dqp4enB3S1CiikY7evA9SawNhaKztQ13RdPXdfavYWw9ZbhF/ma5+6+KHw+tpfKk8W6Yz/3YpfMP/juatU5vZMh1ILdnY0cVnaBrWn67Yi902SWSAnAZ4Xjz+DAGtEdKlqxSaYV4Z+2NFeS+B9LSBQYm1FFb/eOQv617n+FVr+xstQg+z31rDdQ5DeXLGHXI6HBrXD1fY1FO2xlXpe1puF9zG+G2kJofgfSNMVNhitkLD0YjJ/WuipAAoAAwO3FQXt5aWURlvLqC3jHJaWQIB+JrObc5ORcUoRSLFFcRqHxU8D2sxgt9Y/tO4Bx5GnQvcuT/wAABH61X/4TTxZqTY8P/DzU9h+7carcJap9dvzOfyq40Kj6W9dCXWh0dzv6K821fT/i1faXc3DeJtB0R1jZkisrFpjwM4Luf5Cvnz4eeOvFTfFzSJNd8QaheA3X2aVJLhvLyxx90YH6V1UMA60JSjJaHPVxqpyUXF6n163/ACHCP+nUf+hmqswzK59WNWs51wn/AKdV/wDQzVaT77fU1wHfHU2KKKKCQooooAKKKKACiiigAooooAKKKKACiiigAooooAKKKKACiiigAooooAKKKKACiiigAooooAKKKKACiiigAooooAKKKKACiiigAqjrukadrmmTabqtnFd2sow8ci5H19jV6imm07oTSasz5S+K3wV1rwhdHxD4MkubqxhfzBHET9otMc5GOWA/OtDwb+0jqFlpq2viTRf7SmjG0XNvKI2fH95SMZ9xivpwjOOBivO/GHwZ8B+Jr/7fdabJZ3LHdI9lJ5XmH/aGCD+VetTzCnVjy4uPNbZrc8yeBnSfNhnbyPNdR/abkJCaX4Ryx4X7Rd5J/BVq7pXjn47+K036J4UstNt3GVnuISgA+sh5/KvU/B3w08GeFMPpGiW4uB/y8T/vZf8Avpun4YrrwKzqYrCx/g0vv1/AuGGxEv4tT7jxq28E/GbVQG1z4lx6arcmPT7YEj8cLV6L4JWF0wfxB4x8U6y38QkvjGp/Ac/rXq9FczxlX7Nl6I6Fhaf2tfU4DS/g18N7Bt48NW9zJ3e6d5if++iRXW6boGh6Yqrp2j6faBenk26rj8hWlRWMq1SXxSbNY0acdooBikcbhjkA9cHFLUFzeWttLBFcTJG877Igxxvb0HvWZoYN94RE8ry23iPxFYMxziG+LKPoHDCqTeC9UZdv/CwvFQHs1v8Az8rNdkDkUYq/ayXUz9lB6nEt8PUn4v8Axf4tu17qdTMQP1EYWn2nwu8DQyiabQ0vpRzvvppLk5+jkj9KtfEfxvpfgjSVvdQV5pZCVggj+9If6CvP/Dnj74qeLF+2+H/Cmlw2BYhZLl2Cn23EjP4Csp45qXLd38jSOETV7HsFjp9hp8YisbK2tUHRYYlQfpVjjOODXDJofifxKg/4Sq8utHSNcfZ9IvsRyn1LbQ4+mcVzHjH4RmDTbi/8OeJ9btbuBDLsnvWdXAGevUGs51Z/FylxpR2vY9ekRZI2Qj5WBB/Gvg/xzHL4f+KGqFF2taag0kY9t2R/Ovef2ePHPijVtfm8O6tPLqFskRcTycvCQcYLdwfevKP2m7I2fxf1Z1XbHPFFKv12DP617fDtdVJyS2aPKzmk4RjLsz620a4W6ltblTkSafG2R9adKcSsP9o1zXwdvW1DwRoF43LSaRHuxzzmuln/ANc/+8f5151WnapKPZnbTlzU4s2aKKKzNQooooAKKKKACiimTyCOCSXaWCKWwOpwKEDKOu65pGhWf2zWNRtrGDOA80gUE+g9T9KzLfxdb3ieZpmj63fRH7siWZjRvcGQrke4ryH4HXf/AAnvxP8AEfiHxHtu7jTpBFYW8nKWi7mGVU9DwOa+gMAcV0VqKoy5Jas56NV1VdaIwH8R30Yy/hLXSvqohY/l5lZ9h8RdDufEVv4fntNY0/UbkkQx3lg8YfHXDfd7etdjVS906zvLi2uLmBZJLWTzIG7o2MZH4GsouH2l+JpKM/sst9BTJJI403SOqL6scCvLvjp8Q9Q8LS6X4f0FYv7X1aURpNIuVgTOC2O59K6rRPA+k20CPrHma7f4BlutQbzSzeyn5VHsBVOlywUpaXEqvNJxj0OgTUdPkfYl9as3oJlJ/nVkEEAggisq48M+HbiExTaDpjoR0Nqn+FeX/FPw7qvgXR5fFvgDVLrT/srB7nTpJTJayp3wjZ2n6U6dONSSinqyalSUI8zWh7NUfnw95o/++hXL/C7xZF458EWeufZxGZ1Kyx9QHHBx7Zrx7xfY2aftXaHapawrbvAHeIIAjNg8kdKulhnOcoSdmiZ4lRjGSW59GAgjg5pT0psaJGu2NQqjoAMAc0rKGQqyhgRyD3rmOnoMM8I6zRj/AIEKBcQHpNGf+BivnD4j2+kWv7S+jJdQQJYvCpmQp8je5UcGvTdXT4SzwrDeWujqHkVUK25VtxbgAgZ64rqqYb2cYyu3dX2OWniOdtaaHouRQTjrWZrd/a+H/DtzqEwYW1hblyB12qOn6V5n8J5dR+J+nT+KvEt9OdOe5eKz0u2laKBFU9X2kFyfc49qyjRbi5vZGkqvK1HqesTXtnD/AK68t4/96UD+tLDeWcwzDdQSf7kgP8qz4PDPh2Bdsehaaq45/wBGQ5+vFZHiPwr8P7qB4dW0vRodw2lsJC4z6MMEGoSi3YpuSV9DrcjGcjHrTWkjU4aRVPoTisnwfaafp2hW2maderd29tHtRxIHOO2TXlv7XVvbjwBb3IhQTi6AEgGGx6Z61pRpe1qKF9yatVwpudj2lHRxlGDD1BzTq5z4bW8MHgbSfIhjj3WsbEIoGTjrXn2teNNW8XfFp/h3oV9LpNjZKX1C9hx50uACUQ/w9cZ601QlKcorZdRSrqMU3uz1+e5t4BmeeKIf7bhf50yG9s5zthu7eU+iSg/yrI07wf4btFGNJt7iXHM10PPkY98s+TTtT8H+F9RhMN1oOnsD/EsARh7hlwR+FZLk7mj5+xuZ5pa8C8e6t4h+DXiDT7uy1W71LwreSCOSyvpTK0B9Ec/NjHrXu2n3CXllBdx58uaNZFz1wwyK0q0HBKW6ZnSrKo3G1mieiiisTcKKinuIIF3TzxxL6uwX+dNtb2zul3Wt1BOPWKQMP0pXXcdmT0UCimIKKKQ0AYfjrxNY+E/DlxrF82VjGI4weZH7KK84+B3xK8ReLvEl9p+sRwPCIzNE0Ue3yRnhT6j3rzj9oPxc3iHxg+nW0xfTtOyigHhpP4jXqv7Nfhj+yPB39r3Me261I7/mHIjHQfTvXnKtKrX5Y7I63SjClzPdnqwozzQenFeXfH7wn4j8Q6daXfhy4uGmtSd9pFKUMgPccgZHvXbUm4ptK5zQSbs3Y9Rorz/4KeG/E3h7w26eJdUmuZ523JbPJ5gtx6bjXoFOEnJXasKSSdrh2rlPippt3qHg65k04kajYkXlmR2lj5H5jI/GurprqHUqRkEYIrWMuWSZE48ysc98OfFFr4u8I2OtWxAMqYmj7xyDhlP45roweK8Cs9Qf4T/Gm60u7zF4X8RP50DE/LBMeD9Bnj6c171GVZFZSCpAwQe1bYijyS5o/C9UY4erzpxe6PKf2i/BOqeJ9Ks7/RoTc3NiWLQA/M6kfwjuarfB34j+HbLw3ZeGdem/sXUbNfKMd0pjD4PXJ4B+texHFZ+q6HourKRqmlWV5njM0CufzIrzXQanzwep3KouXlkiaLULGW1N1FeW0kAXcZElBUD1yK8x8Z6/4i8cRy+HvAljMllJmO71idTHDt7iPPLfUV00vwv8BuxKeH4bfPX7PLJEPyVhXT6Tp9vplktnbNOYkGFEsrOVHpk81cozno9EQnGOqOa+GPgPTfA+jm1sy09zMQ1zcNwXPoPQD0rwT9sa3WPxtpkwXBnsDuIHcMRX1WPavmX9s3/kL6Lxj/Rm5/4Ea9jJlyYmMYnm5q3Kg2z0P9m66+0/DrS+c+TaGLpjGHPFd9OF8585zuP868t/ZZuGX4bwzT/6oXE0O4DhMNkbvbrzXqUkqNIzLJEQSSDvHNZYxL6zO3c0wutCHobNFLxXNG58aTajc+Rp+kQWKtiA3ErmVxjqQowOa4ZSsdiVzpKK4Hx94q8UeD/Ds2t3en6PdRREAxxTSBjn3Iq94Y1nxZr2g2erw2uiwx3UYkVHllJUenAqPbRvylcjtc7CiucsbrxgNdhg1HTdL/s11O6e2mdnVu2VYDj86n8TeLNC8NQrNrl41lCzbVkeJypPpkA1XOrXJszcoP3TisCPxdoskCzxm/eJl3K66fOVI9c7Kv6HrGn61ZfbNOmaWHeUJaNkIYHBGGANNTT2YOLPJ/EHwu8Q+HfGU3jP4aXtvDc3DFrvTbriKbJycHtn39etdPpXxB1GECLxR4K8Q6TOOHkitvtUBPqGjycfhXUeJfE2i+HLUXOtXbWkBYIJGiYruPQZAqJPFeitZLeLJeG2ZQ4lFlNtIPOc7elbzxSmuWorv8TnjhnB80HYoD4h+GcczagD3B0y4BH4bKis/GVxrOu2unaJouqG1Y7rm/urN4YUUDou4Asx6e1bmheJNB13cNJ1W2vGQ/OiP86/VTyK1alTptaL8f8AgFuM+55t8bPhqfHVrZ3mn3i2Wtaa3mWsj/cY9drY5/Gp/DPjTxBY20dj448L6nZXkQCteWcBubaXH8QKZK59CK39b8beG9EvoLLVb9rW4n/1UbQSZk/3cA5qS58XaLbQtLP/AGhHGuSzHT5wB/45R9aTh7OWqX3oTw/vc8NATxjoEiborm4dv7i2cu78tua5T4hWviXx/pD+HNHsJtJ024Yfa9Qvl8tjGOqxx/eJPq2BXoen3kF/ZQ3lrIXglXejYxkfQ81R1DxFpFjeixlujJd43G3hRpZAPUqoJH40QqqDUooJUpTXLJkfg7w9p/hTw3aaJpqlba2Tbk9WPdj7mvFPGkd//wANJaT4kh0fVLnSbWIRzXUFm7opwR2HPUdK9ku/GOj2bot6uoWqu4RXmsZVTcenzbcCt/OVyOf61dDFOE5S3bIrYfmio7WMGTxhokaMzyXi4Gdv2GYn8ttXPD+rrrFi16tpdWsO8qn2iMozqP49p5APvVC+8beG7LXE0O6vnj1GQjZbmCTc2fTjmuhQhkVhkA+owaw5oNOxtyzTV2fP3jeG+k/aL0fxBDpOqXGlW0apLdQ2bug/EDmvXNT8WeHhauLlLudR8xiGnzMzYPAA29a6f86y9P8AEOj3+sXej2moRTX1oMzwqeU/xroq4hTUVJbabmNPDuF7PcVo7fXtAeG8tJY4LyEq8Mow4Vh0I7HHavJfCHhnx18J9Ru7fSdP/wCEo8MXMxkWGCUJc22fRW4b8K9txzUGpXdvp9hPfXT7IIELyNjOAOpqadeVOLj9l9C50VNqXXuc5ZeOdJlQG8tdX02TvFd6dKjL+IUj8jXBftDXVt4s+HNzpPh6yvNV1GSVDGkFjITgHk7iuB+deraDrek69YJfaRfwXls4yHjbOPqOo/GtDjNOnVjCSnFfiKpSlKLjJnL/AAp02bS/h/o1ld2htLmK1RZYyu0hsc5HrXDftSWt7q3gy30zS9PvL+7+0BzFbQNIVGOpwK9Q17XNN0OykvNUlkt7aIbpJvKZlQe5AqXSNRs9Vso72xd3t5FDI7IyhgehGaIYnlre06hOhzUvZ30Mf4cXCv4P0y3Mc0U8NsiSRSxsjIQMEEEVwXjj4c6/p3xBT4i+A2gl1Jji80+4fYs64wdrdASP1r1nUNQsdOtzcX95Bawjq80gUfrWYvijTJhm1jv7pc/ehspGU/Q45pLEuE3JdegSw6nBRfQyNK8ewNEF1zQdc0O5HDJcWTuhP+y8YII/KtNvF2jsm61N7dt2S3spWJ/8dptz4z0CzIOoT3OnAnAa7tZIk/76K7R+dbdleWl9bLcWdzDcwsPlkicMp/EVn7Sm3t+JfJNLc8t8UeDda+JXiTTrrXrU6T4d05/MjtJWDXF0/qwGQg9sk16rBEkMSRRqERFCqo6ADoKkoq51ZTSi9kKnSjBuXVlXVrwafplzetG0ggiaTYvVsDpXyz4j+KnjTxPqq2ltqQ0i1nl8uOKBvLCgnALv1r6vIDAgjIPUeteTfED4I6LrlzNqGh3B0m9kyzR7d0Dt6kdV/CuDFU6sorkZ2YecIv3jEsPgTNqFslxrvjG9uLiRQzGEeYvPu5OfyqK++Ad/ZAS+G/FksUynKiZDHz9UPH5VzMN78TfhJcJDcxvc6UGACuTLbMPZuqfpXr3w5+K3h/xey2Xzafqm3/j2mbhz/sN3/nXNSVBu0lZms3Vj7yd0dto0N3b6XbQX8wmukiVZZB0dgOTVyvN/E9v8YdQuJU0e88O6Za5IQqWeQjsSWXAP0FcZdfDD4sas5Oq+No8HqBdSlfyUAV1utKPuxg2c6pp6uVj23U9Y0nTIzJqOp2dooHWaZV/ma8l+Jvxq0eDTbjTvCspv7yVTGbpRiKLPUg/xH6VkW/7PV5K4fUvFaOx6lLYsc/VmrzP4l+G7Hwv4s/sDTb2a/ZFXzHdQMu3YAVy169dR+Gx0UqVJv4rmHor2P9tWsutPO1n5we5MahncZyevc19Aw/HvwfZ20dva6PqqxRKFRAkagKOn8VReAfgXo6adBe+KJZ7y6kUObeNzHGgPY45Jr0jTfAvg7TkC2nhvTFwOrW6ufzbNThcPXgrp2uFarSk7b2PNZf2h9JZf9E8N6hMewadB/LNUrv4/aiq+dF4NkSAEbnlmbH5hcV7fb6Zpttj7Pp9nDj+5Aq/yFOv7G1vrKazuYI5IJkKOjKCCDXU6Ve3x/gZKdL+X8Tk/hl8RNH8cWji1je0voRma1lYFgPUEdRXaivju5kufh18VpmtGeOOwuSMf34SeR9MV9eabdR32n295DzHPGsi/QjNGFrOouWW6FXpKFmtmWKKKK6zA4H45eB4/G/gi4so1Av7f99aP3Dgfd/GuS/Zt+Ik2sWEng/XpCms6YNiGQ/NKg4I55LD+Ve1EfXoa+cf2jfBd94Z163+JPhTdBIkqteCMfcb+/wAdj0P4V6OElGtD6vN+nqcGIg6UvbR+Z9HDpzS1xnwm8d2HjrwxHqFuypeRAJdwZ5jfHX6HqK7MVwzpypycJLVHZCanFSj1CiiioLFHSvm/9s//AJgZ7/N/OvpAV82/tnSxmbQ4Od+1m6ds16OU/wC9QODMv93kdf8AskD/AItR/wBv8w/lW3q8MP8Aa15+5j/17/wD+8axP2SP+SUf9xCb+lb2sf8AIWvP+u7/APoRrPGX+tVPU0wn+7wPRKKKK4jrPNf2kf8Aklt9/vp/Oug+En/JN9D/AOvUfzNUvjF4e1rxV4Uk0PSI7ZWlZS0s8pUAD0ABrR+HWn6tovhXT9H1S3gWW1i8syQy7lb35ANcyT9u30satr2djpq8f/at/wCSe2//AF/L/I17BXnnxv8ACWteNPD0GkaStqhWcStLPKVHA6YAJq66bptImlpNGp4V1TVo/C2m+X4bvJgtpHhluIhuG3sC1b2g3Ut7py3U2nSafJISWgkILLz3xxWToLeJNN0SzsZtDt5ZLeFYi0V8NpwMZ5UVp6LLrUxnl1a0t7RSQIYY5fMZRjks2ADzRTbshT3ZwP7T2P8AhWLf9f8AB/M10HhXxJp9r4J06W4h1COOGxj8xjZS4ACDJyF5FVvjT4Z1nxf4WGiaRHaqxuEmaWeUqBtPTABrovCNvqFnoFlp+pW8cc1tbpExjk3KxCgEjgGo5Ze2bRbkuRHnPgrR7PxX8TpPiJpNzDbabHGYUhjYCadx1aRR90ex5r14Yz+NcD4l+HMb6sfEHhDUG8Pa0fvtEuYJ/wDrpGOD9a6Dw7N4sS3WHxBp+mvMvW4srg7X99jAEH8TTpJwbTQp2lZpnlP7RhZfHfg9ljMjCYkKCAWORxzXqd9rmr2trJN/wid/OEGdsc8RLfhurjfix4K8S+KfFGi6ppsVikOmPvInnIaQ56cKcV3L6h4iCfL4did8cYv1Az+K1FOMlOTZU2uVGpaEtbxHyfJygby/7uRnHFeZ6r4Y8YeF/FuoeJ/BzWuqxaiQ13p90218j+4/evRdJbU3sA2ppBFdtklIm3KnoM9/rWJpl14ytUkg1PR7S+Idtk9rdhNyk8ZVgMHHua0lFSRMXYw9C+KGjX2oJovifTLvw/qLkBYL+P8Adu3ba/Q/jXoi4IUg5HbFef8Aj3wrqvjqG0sL6zs9Ls4ZlleYyebcED+FMABfrk/Su7tYVtbWKCIsUiQKu45JwOKdLnu77Cny2ujxPx1/ycdoX/XJa9yryrxP4L8T6j8VrHxbbQWAs7QKvlPcESOO54XAr0i6m1BbTdb2KSzkH928wUA9snBrOjFxlJtF1WpJWZy/xQ8Xf2FaQaVp80S6vqR8q2Lt8sKngyt6AfzrzXxfpWm+EIdP8XeDtWgn1fT8C/RZMteqfvE+/wDTntXo3gHw1q9rrWp+IPFS28+r3bbYnik3pBCOka5Ax9a7V4YXjZXiRlYYKlRgjvQ6cqivsxKagY/gjxLp/irw/b6xp0gKyqPMjzzG/dTSfEEkeB9Z/wCvST+VcVo/gfxL4R8d3mqeE2spNDvjunsLidk2t3KYB5rtfFdvqeqeF7zT7aziFxdQNGBJNhUJGMkgc1V5ODTWomkpKz0PN/DHw683wrpXiTwfqUvh/WpLRWfyyWt7g4/jQ+vrWrZfEbVPDlwmm/EfRX05s7V1O1UyWsp9T3Wur+HOnatovhOw0fVoovPtIvLMkUu9Wx6cA1vXtpa3tq9reW8VxBIMPHIgZSPcGlGk0rw0Y5T197VHKfE26s9S+FWtXVrNDdW0lmSrxsGVhkelanghvL8B6OwUsRp8R2jvhBxXEeJ/hPNDaXv/AAg+sy6MLtCs9hIxe1lz7fwfhXoXhixm03w7p2n3DKZba2jifZ0LKMHHtRFSc9VYUrKKszyP4MXh8ceONb1/xGRPd2EgjsbWQ5S3XPJVT34xnrzXtwrz7W/hu0fic+KvB+qf2Jqrj99G0e+3n9dy9s+1btle+MIEWPUNA0+5cAAy2d7tVv8AgLgEfmaKKcFaS1Co1LWJ0NzFHNA8M0aSRuNrI6gqQexBrwe+SbwH8etM0nwy7x6dq+HuLFT+6Xc2DgdvWvYJ7rxNcRlbXSrK0Y/8tLm537f+AoOfzFZ3hzwTa6fr03iTVLp9V1yYbTcyIFWJf7saD7o/M0VIudrDg1G9zrB1NDEKCT0HWlpsg3LtIyDwa6NbaGRw958WvAttqTac2rPJcCTytsVtI+WzjAwOa7aGRZoklUNtZQw3KQcfTqK+d/GHwm8V6F4pPiLwmsepRrcfaUi4EkbZzjaeGH0NdLH8SPiesIhf4ZXLXQGDJskCE+uMf1rjhiJptVFY6JUYtJwZ7FcwwXEDwXEUcsTjDJIoYEe4NfH/AI/j02H4oyx+EV8uNb1BCITwJd3O3HavSdRsfjf42DW14keg2EnDIHEQ2+hwS5+ldh8M/hDo/hS5XU72c6nqgHyyMuI4j/sDr+JrOqpYlrljZdy6bVBO7PRNOEwsYPtH+u8tfMP+1gZqwaSuY+IN94ttdKK+EtFiv7t1I8ySZVWP/gJOSf04rufuq5ypXZB8TfHWleC9Gaa4kWW+kBFtaqfmduxPoB618+fBvRrrxp8TBqOoZmSCU3t056Fs/KPzxWmPhH8SPE2qvqGvNDbyztmSe6nDsPoq5x9OK9y+GXgbTvA+jPZ2sjXFzOwe5uGGC7ew7CvP5amIqJyVkjrvCjBqLu2dYvSloor0zjCkb86Wg0AfMn7UumLb+N7bUFUZvLUZ99vFetfs+asdT+GViruXktWa3diepHP9a8//AGs9v2zRDuG/y5Pl4zjNU/gd8QPDng3wXew6zfOJmuS8VtFGWdhgc+g6dzXlQkqeId2dsoudBWR9G0V4jdfG/WL5wPDfgW+ukJ4eYMc/ggP86dY/Ez4pM+ZfhtPImeQsEqHH1Ndf1un/AEjD6vO1z2yq2p2VtqNjNZXkSzW86FJEYZDA1keCvEF/r+mm41Hw9qGiXCNtaG6Xr7qe4rfFdMZXV4mMo7pnyHr2n678C/iVHfabvm0i6clM52yxZyY2/wBodq+ofBPijSfF3h+31nSJxJBKPmUn5o27qw7GoviB4T0zxl4cuNG1OPKyDMcgHzRP2ZfevlbTrzxd8DfHhtrlHmsXbMkeSIruP+8p7MBXtrlzGn2qR/E8luWBn/cf4H2V9KK5/wADeLNG8YaFFq2j3AkjYfPH/HE3dWHY10ArxpRlCTjJao9SE4yinHZhXzN+2b/yF9D/AOvd/wD0KvpmvmP9s2VP7d0SHPz/AGV2x7bjXo5T/vUThzP/AHdndfsj/wDJKP8AuITf0re1j/kLXn/Xd/8A0I1i/snQvD8Jo92PnvZXXHocVtav/wAha8/67v8A+hGssV/vVT1NsJ/u8PQ9EoooriOoKKKKACiiii4HnvxT8Z6x4T1zw3Z6fFZTRazem1czI26LgHcMHmu/i3iNd7BmwMkDFeM/tG3EMPiXwFJJIqrDqxklP9xdo5PoK9Sm8SeH7e2aebW9OSNV3Em5TgY9M101YL2UHFau5y05v2kk3sa5rl5PHfh+PxtF4RkuXW/kQsrFP3Rf/nnu6b8c4qp428XraafZWehSRXGr6sRHYKTwoI/1reigc1gaz8NdQvvBkejLf2K3kEn2qC+8lxMLoHPmbt3UnrxU06cf+XjKqVJfYPUu9I2dp24z2zXA/CjxpJrdtLofiBVs/EmmOYbuFjjzMcCRPUEV39Zzi4S5Wawmpxujyb4xfEzxB8P9V0i0GmaXfx6pIY42LPGYyMdRk5612ccnjqSJZAvhwblBAzNXjX7Ym7+3PBRTBYXMmATgE5SvYLe98cC1i26HoRGwY/4mMmSMf9cq7J017CEopXdzjhUk604ybsiTQbzxq/iKS01zTNKj04Q7o7qzkdiz5+6Q2MVu6jf22n25uLpnWIDJZY2bA98A1k+E9S8SXtxfReINHttNMLKIfInMqyKR97cQPyrX1PnTLr/ri/8A6Ca45Jc1rfcdUbqLaMPw5478K+I55IdC1iLUHiO2QQIzbD7nHFdJXzt+xmMjxXz/AMvg/rX0SemDWuLoxo1XBPQjDVXUhzATWbrHiDRdHKrqeqWtqzfdR5Bvb6L1P4CvP/2kPHeo+CPBsb6PhL+/m8iKYrkQjHJ9M1p/Bjwzp+m+FLHV5P8ATtX1CITXWoTnzJZGYZ+8eQPYcUvYWpe1ntfQHWvV9nE3/wDhMNHZd0a6jKn95NOnI/8AQajh8eeEXuxaSa5b2tweBFdBoGP4OBXSbazvEGh6Trumy6frGn299bSDBSZA35ehrNOnf3l+P/ANGp9GX45Y5EDxurqRkFTkEVV1bU7TS7Zrm9do4UUs7iNmCgdzgV85+DdW1b4b/HOXwPbXlxeaDdzKkNvKxfyQw4IJ6Yzj3r6F8UD/AIprU/8Ar1k/9BNb1sN7KcU3dMxpV/awbW6MfTPiN4O1SEzaXrAvo1OGe3t5ZFB9CVU4NTwePPB816tl/wAJBZRXLHAinYwsT9HxXj/7J2uaNpvhPVLbUNVtLSZr9mRJpQrY9ea6L463Hh3xp4Yl8L6KbPXPEMrK1rDbOrSQ88uW/gGK1nhYRrunrbv/AEiIYiUqfPdX7HsSMrqGUgg9CO9R3M8dvA00u7YoydqliPwFc58LtD1Hw34I03SNVvDd3cEQWR92Qp/ug+grqD0P0rilFKVk7o6oybhd6HMaN4+8I6xqb6XpWtRXd7HnzII43LJg4ORjjk10rMFXcc4HXAya+dP2fh/xfHxX9JP/AENa+jAelb4ujGjNRXa5jhqrqxcpHK6l8RPB2m6oNL1DW4ra+P3bd4nDt6YG3mrL+NPDqLua6uVX1NjPj/0CvEfi7x+0t4bGe0X9a+j8dqqvRhShCWruiaNWdSUo9jmrfx/4Mnn8lfEmnpJnASWXyj/4/iuigminjWWGVJI2+6yMCD9CKoa7oWj63ZPaaxplrfwMMFJog386+d/iDBqPwR8babf+F7+f+w9Ul2vpsjl41wfmCg9Bjp3pUaEK75YO0h1K06PvSV0fTdIzKq7mYKB1JOMCobKdbixhuQCBLGrgHtkZrzn4neI31PXbb4eaNepbXV2vmaldbwv2W27gZP3m6e1Y06bnLlNp1FGNzt/DniPRfEUVxJo2oQ3iW0phmKH7rjqK1hXzf4ntIvgx4xtfFHhmeObwzeBLfUbNJg+w/wB7r1759zX0Foep2esaXb6lp8yTW1ygkjdTkEEVrXw/s0px1izKjXc24S0aL1FFFcx0hRRWfr+taXoOnvf6texWlug+9I2Mn0A7n2pSdldjSNCmyOsal3ZUQDJZjgCvF9R+MWreIL5tK+Hnhye/lPH2q4Q7R77RwP8AgRqa0+GHizxRIt18QvFly8TcnT7NsIPYnGPyB+tc7xHM7U1c09lb43Y63xL8VvBOgu0U+sR3VwDjybRfNbPpkcD865G6+KPjXXlZPB3gO88sg7bq8U7fY44X9TXf+GfAPhHw4q/2Xodqko/5bSJ5kh/4E2TUfxS8SQeFfBd7qDOBMYzFbr6uwwKmaqcrcpW9Bx5L2irnyrrtx4m8VeL/ALLqc0l5q00n2dVJG1D6DHAA9q+jPh78I/DXh61huNQtU1PVNoMks43IjeiqeBXm/wCzH4al1PxDceLLxCyW2UiY/wAUrfeI9a+jx0rDB0E7zlqbYmra0IiRosaCONVRAMBVGAKcOKKK9KxxgaO9FFABXPeO/B+i+M9Ek0vWrcSIR+7kXh4m7Mp7V0NFVGTi1KL1JlCMlytaHx7rOh+Ovgd4pGrafI1xpjttWcAmGdP7kg/hb3r6I+FnxO0Hx5p4+ySC21KNR9ospD8yn1X+8vvXZahZWuoWklpe28Vxbyja8cihlYe4NeAfET4D3mn6h/wkHw3vJbS6ibzBaGTaVPX92/b/AHTXq+3o41Wr+7Po+nzPN9jVwrvS1j2/yPoYMeM4r5Y/bLkVvGejqGBZdObcPT5zXR+A/jteaTeDQPiTp1xZ3cZ2G7ERB69ZE/8AZhkV5t+0P4gtvGHxL26NcR31qsEUFtJCciQsOQPoc1tl2Dq0MUpTWi1v0MsbiYVaNo79up9A/sy2rW3wk0vdn98WlHHY1Z1b/kK3fB/179v9o103gDSV0LwbpOkquPs1siEehwK5rVif7Vu/+u7/APoRryMRNzrSlF9T0cPFxoxR6HRRRWJ0BRRUdx55jP2cReZ28zOP0oAkorznwT481rxR4k1nRY9L0+2fSpDG8jTOwcg44AHFXfFvjLXPCMAvtZ8Ox3WmBgJbqwuSxhHqyMAcfQ1l7aNrl8jvY7WSGGQ5kiRj6lQaiNhYk5+x25Pr5S/4VDo+rWWraPDq1hIZrWZA6MFOSPp61mR+NPDsurS6TFeySahCMy2y20pkQepG3ir51bcjl12N7yYdwbyY9w6HaM1J2x2rBfxh4biu47W51SK0mkOI0ulaEsfbeBmt1WVgGUhlPQg9qfMmFrDPJi3+Z5ce/wDvbRn86k6CsjxF4k0fw9bG61m7NpbggGV42KA+5AIqvH4w0GW2W5iuLiSB1DrItnMQVPcHbS543tcOXyPG/wBp3Tda8Sa/4ZOhaFqeoJp0zSXEkNsxUAleAT1PFe5aFqEV7YwFYp4pPKXdHNEyMvHQ5HWpdJ1Oz1WyS8sJfNgYkKxUrnHsQDWf4g8XaBoEkUesX32MzNti8yJ8OfQEDmt6mJUqag1ojCnQcajlfc3Kz/EF3Ha6TcvIsrlomVUjjZ2YkHAAANUrrxZodpB593czW8OM+bLbSqgHqSVwK0tK1PT9VtFu9MvYLyBukkMgZfzFYxmrm8ouzPn79muPWPBc+ux+IfDWu2kd9N5sMosXcYBPB2gkGvYrzxzpcFtJKmn67cOikiKPSp9zH0GVxXUuwVSzEAAZJJ6VnaDrmla9avdaTfRXkKSNGzxnoynBFdFfERrT55LX1OelQlThyxZzni/wvZ/EnwKllrlnNp0kyiaIMMyWz9s++Oo+tch4EX4ifDe0XQdW0OTxNokJK2t3prqZ4k7Bo2IJH0r2SsPxB4s0HQHiXWL42fnOI4i8T4dvQEDBojiXCHJJe72G8OpS5k7SKVt460iVB5lnrVs/dJtKnBH5KR+tJf8Aiy8lhKaD4a1fUrgj5DLD9mhB9WaTBx9ATV668V6LaxmW7uJreIdZJbWVVH1JXArR0rUtP1W0W8028gvLdvuyQuHU/iKyU6d9F+JpyTtqzzrwD8M7i08Y3fjrxZdw3uv3Z+SKEHybZcYCqTyxA74Fdx4wl8vw1qAEU0zvbyKkcUZdmJB4AFbFUNc1jTdD059Q1W8jtLVCA0kh4BJwKqdeUpKU3sTGiox5Y9Txv9l/Tr7QvD2o6d4i0K+sLma7Msf2m0bBU+hxXbfEH4Z6L4p2ahatJo2uQjNvqNn8kiHsGx94fWu4t5o54EuIZFkikUMjqeGB6Gsu+8TaRZ6k+mzTym5RQzJFbySbQemSqkCrqYqcqntU7MiGFioezepwXhrxD8SPDVz/AGR4y8N3Ou2qHbFq+lKHLL2Mkec5+leiw6vaz2bXCLcKAuSr27q49tpGc1laj488K6b5X9oak1p5rbY/OtpU3n0GV5qzL4t0WOMyPLdqq8kmym4/8drKeIpzd7JGsKMoK19DxT4JWGs6R8W9e1bVtC1Wysb1ZPJnltW2n5xjOORnmvoRHUoGGcYz0PSoNJ1G11TToNQsJfOtp0DxPgruH0PIqpP4i0eO4e2W9WedPvxW6tKy/UIDitMRiPbSTemhFCh7KPKnc8J+KdnrV58dNJ8RWPh3WLzTLER+dPDaMRxnOO5xXtcfjDRmjDuNRiLc7X06cMPw2VYm8SafCvmTxajEmMl2sJsD8dvFWNI1zSdYQtpepWt2F+8I5QSv1HUUVcVGrGMWtvMVLDOEpST3Mq88YQqh/s3RNc1OXssNi6A/8Ck2gfnXF3ngHWvHni+z8QeOI4rHTbBg1lpMUnmNu/vSuOM+wzXql3cx2sDTTb9ijJ2oWIH0FYel+NPDmqJLJpt7LdpE2yQw20rBW9D8vWpjiFSb5dGVKhzr3ndFTx74lutD0Kf+xdHv9V1IJst7e3tmYBsYBY9APxrD+FfgXTovD39oeJLGDVNcv3M99NeWwZ1c/wAA3jIA6V2Gn+KvD1/ffYLfVrY3n/Pu5KSf98sAa2D2pRrWhyxFKj7/ADM5zUvA/hK+sJrObw7paxyoVYpaorD3BA4PvXk/wzi8XfC/xdfeFbvSdU1bwvLJvtLy3tzILfP05x6169rXi/w/ot7DZapfm2uJziJGhf8AefTA5rbhkEsayJkKRkbgQfyNXSxLUZU3qmE8OnJTWjGWdxFcxebFv2k9GQqR+BGampCaztL13SdUu72z0/UILm4spPLuI0bmNvQ1g2rmyvYqeOPEll4U8OXGs3xykQwiA8yOeij3rwLwno/iH4y+J5dW1+8kh0i0fBRDgKCf9Wg6ZwOTXdftUxTv4HspEVmhjvFMhHQZ6E1N+zHqlhceBZNNjZFvLWdjOn8RB6HFcFX95X5JPT8zqp+5S5luej+HdB0nw/pyafpFjFaQJ2ReWPqT3NaXSlFITgEnoK7kklZHKnd3YkjqiFmYKoBJJ7Cvl74ueIrz4i+P7TQdDLy2sEnkwAdGcn5pD7Cuu+OnxPWRG8J+FpjcXEr+VdTwnOM8eWmOpNb/AMBfhufC9h/bOsRKdXuF+VDz9nQ9vqe9cNWTrz9nHbqdVNeyjzy3O58CeHLXwr4XtNFtANsK/OwH33PJP51u0UhPOK7oxUVZHM3dtsWiuVh+IXhKTxJN4ebVo4dQhcxlJlKAt6BjwTXUg5GaIyjLZg01uLRRRVCCiiigApCPpS015FjRndgqqMkk8AUAed/H6x8JN4C1HUfEmnwTvDERbSYAlEh6BW614D+zL4MfxJ43h1i5gLabpY8wk9Gl/hX6jrV/41+L774m+PrPwn4Z3T2MM3lRbeVll7uf9kV9G/DHwhZeCfCNnolmAzxruml7ySHqSf5e1e57SWCwfs2/el07I8ZU1isTzJe6jp1HArz7VR/xNLv/AK7v/wChGvQ8YxXn2q/8hS7/AOu7/wDoRrwrXPZWmx6BRRRTAKXvSVHOJjE3kGMSfwlwSPxxQwPFfgZuHxL8dFAGb7U2ATj+KvRvFfh7UPFGnPpN9eQWemykfaEgBeWVQc7dxwFH4E1ieBfh/qfhfxNq2tLrVrdnVHLzRNbFQpJz8pDZr0IZ28nn2rmpU2o8skazkua8SrpGnWek6ZBp1jCIba3QJGg7AV494dvDZ/tG+JZBa3VzusQpW3Tcy/MOSM9K9rfO07cBscZ6Vwej+BdT074i6h4xXV7WSS+i8p7c27BVXOeG3ZzxVVIO65UKD0dzD+MOq6b4gtbfwbdW0umXF9KpivNShMcMeDztbu3oPWvR/DenJpGgWOmx3D3CW0KxiVzkuAOtO1zRdN13TX0/WLKG8t5B8yOuRn1B6g+9c54f8H6z4blMOi+JpZ9LzlbLUYvO8oeiSAhgPY5pKMoz5rCbvGxi/tMD/i1d6CcDzY+fxrV8CX3iCPwHon2fQ7aZRp8Wwm/2lvkGONnFT/ErwjqXjPw02htqVrZRyMrSSLAztkHoAWqxoWj+KNH0Wy0uDUtImjtIVhV5LSQMQoAGcPS5Ze0bsVzLkSNzR5rifT4ZruxFjO4zJAGDbDk8ZHX/AOvXkv7TvTwr/wBhL+leraHa6rDDI2r30F1O8hI8iIxoi9lAJJ/HNcr8T/Ad540l03bq0NjFp83nRjyC7M2Mc8jinVi5U7JCptKWp00lzdDT1jg0mS6JhUANIixtx3JOcfga534W+C38JLqdzPPGZtRnMzQQZ8mAE8Kuf58V12nx3UVqkd08LuihcxqQDge9R6tHqUtq8em3FtbyspAkmjL7T64BGavkV1K2pN+hxHxB143+sReEdPe58tsNqs9tC8hhi/55/KDgt/KuN1W4j+HXi+HxD4cs71PDd0qxanaG0kjSIjgSDcAPT9a9Q+H3hd/C+nTw3F2l7d3EzTXF1sKvMx7tknpW9qdlb6lp89heRJNBOhR0cZBBrJ0pS957l86jothml31tqVhDfWUyz28yb43U5DA9DXk/7Tp2WHhxtrNt1OM4UcnkcCuq+H3gvWfBsc1ja67Dd6UZC0FtNA26AHsrBuR9RSfE/wADXnjQafGuqQWUdlMJ1zAXLsDnB5GBxTqKcqdmtQhyxndPQ0fEfi610jRp72+0TWWgRSHAtNw/Hnge9c/8CvD9ppmlX2sWepW1ymqzecIbWTdDAOcKP9rnnivQbeO4NvsvDDI5GG8tSFI+hrj7r4ew2esPrHhPVJ/D11J/rookD203+9EeM+4xQ4STUrXEpKzR2s0iRRNJIyoiglmJwABXlUl9p3jrWLm61i1vpfD9sGhsIls5JFnc8NNlVIOO1dR4t8O+JPEWhjSZNdsrSOQj7S8Nq2ZV7ry3yg/jXTaXZx2Gn29nCkcccEYjVIxhQB6Vcouo7PYE1Fabnknwx8RzeEvEZ8B61LcmwlcnR7u5iaPcvXyzuwa9jVQGLBQpPXHeuY+I/g208Y6J9jklFtdxOHtrsLl4WHcVoeFrDXNP06Gz1fVLfUniQIZ1hMbvjoSMkZpU1KD5XsE2pLmR5b+0+f3nhX/sJL/6Ete0Rf6lP90VwvxQ8A3njS501/7WhsotPnEyDyC7OwIPJyMdK7ayW5S3VbpomkAxmNSAfzpU4NVG7aBJpxR5f+0TrOpaP4dsbHTnaxsrycRXVzEdpRM8qCOmeea9B8Jafpmm6BZ2+kQxR2piVlMY+9kfeJ7k+tT69o+na7pU2marax3VrMMPG4/Ueh965jRPB+teGo/s3h3xPJ/Z4/1dnqMPnrEPRXBVgPrmnySjUct0HMnG3U7Y9DXjP7Q+n2+jDTfFmjv9g12O5WNZIPladSejY+9+NelrH4rYbXutFT1ZYZWP5Fqpx+DrS51iHWNeupdYvbf/AI9/NULDAfVIxxn3OTRVTmrIKb5Hc09Omurnw1FcXsflXMlqGlT+6xXmvK/2eNSNppWuR/2ffzg6nK2+CLcvXp1617BfxTy2ksds8aSOpAaRSQPwFcj8M/BV94NhvLc6pb3sN3cNcP8AuCjKx6gfMeKUoS50wjJcjRyPiQaV8QPiLplosraNdaNKJZPtaGG5n9FjU9V969jUBQAM8AdawPF3g/RPFNqkeqWx86LmC5ibZNCfVXHIqHw3o/ibR0FrceJI9XtV4ja7tsTAehdThvypwjKMtUEmmjz748/8j54M/wCvtf517Kpwo+lcH488B6h4p17StU/te2tf7NcSRxi3LbiDnk7q7KSPUfsaqkloLjGCxRin5ZzSpxcZydhzknFJHJ/EvxNNafZ/DmkGRtV1A4d4o2kNrB/FKQoz9K4HxPYw+Db6w8W+C7TUi9rGItTt3s5VF1F3kclcbuMk+9el+CfCt5ol/qWpapqUep6hfybnufKKMqgcRgZI2jn866iaNZY2jkUPGwIZWGQQR0NKVJz1YKajsYOm3eheOvCSTosd5pt9F80bc4yOVPoR/hXkuqfBXxFoWrnVPAniHyWBLJHM5jcf7O4ZDD613vhLwHqXhPXtSudD1qBdJvJTINNlgJWI/wCywbjv2ru0DbRvxu7legodFVV761DndN+69Dxm1vfj9bJ9nfS9IuyOBK7R/rhgP0qG/wDCPxl8VqbfXvEFjpdk/wB+K2ft6YQc/i1W/jr4y8Z+A/EGl67p6LdeHWXy7u3aMbQ+eu7qpPbtXZ/Dj4jeGvHFismmXix3gGZbOU4ljP07j3FbyyyoqaqczcX5mCx8HUcLJMpfDr4V+HPB7i8jVtQ1LH/H1OB8v+6vQfzrvqQHNLSpwjBWii5ycndsKa7KoLMQAByT2Fch8SvEHirRLaNfDHhWbWZpFJMiuNkRHTK9TXi15qviTWL1n+JjeLbTTQT/AKLp9kY4j/vEc4+uaxq4hQfLY0p0nJXuXND8MaL4s+MvivS9U2XUDIZIpIZOUYn7wI7iustbH4o+AZv7P0mIeLtHfi386TbLb+gY5zj8/wAK6T4Wap8N5LQWXg17KKVV+eLZsnP+9u+ZvzNdP4m8SaJ4Zshea7qEVlCzbVZwSWPsACaypUopN318i51JN2seG/FLV/iPpekpdeIfEsWlTXR22+l6X9/33P2H4mu4+BPhTWtL00674ivrya+vUBjimuZH8pDzyCcZP04rE+KOofDXx5aW8kPjay0/UrU5t5n3BfXDAgce/aqnhv4zzaFdRaP4rfT9SgTCJqelzCQEDoWQe1ZRcIVbyl+JcuaULJHu46UVV0rULPVNPh1DT7iO5tplDRyIchhVTxPr+k+G9Jl1TWb6O0tYhyznqfQDua9RLmty6nHJqO5pyypDE0kjKiKMszHAA9Sa+avj18Ym1h38I+CpJJo5n8m4uos7pSTjy48fqa5v4o/FbxF8RdSHhzwxbXUGmyvtighz511/vY6D26eterfAv4NW/hSOPXPECRXOtMA0ceMpa+w9W969ilhoYKKq4j4uiPKnXni5OnR+Hqyb9nn4XJ4N0r+2NWjVtbu0BwR/x7xn+Af1r18dPWkAwKWvLrVp15upPdno0aUaMFCIvpXn2q/8hS7/AOu7/wDoRr0H0rz7Vf8AkKXf/Xd//QjWRqegUUUUAFFFFABRRRQAUUUUAFFFFABRRRQAUUUUAFFFFABRRRQAUUUUAFFFFABRRRQAUUUUAFFFFABRRRQAUUUUAFFFFABRRRQAUUUUAFFFFABRRRQBU1fTbLVtOm0/ULaK5tZlKyRSDIYV82fEf4D63od82t+ALiaeNDuW1WTZPDj+438Q9utfT1HFdOGxdTDP3Nu3Q56+GhXXvb9z5c8E/H3xF4euF0fxvps14sJ2PNsMdzGB/eUjDfpXvvgzx54V8XW4k0PWLed8fNAzbJV+qHmp/Fng3wz4qg8nXtHtbzj5ZGTEi/RhyK8d8Ufs4W8c/wBu8G+ILixuEO6OK5yQD7SL8w/WuyU8HidWuSX4HKo4rD7e+vxPoEflSHnryO4r5ph8RfHT4cfu9Z02TxBpkXWRlM4x6iRfmH/AhXY+Ef2iPB+plYNchutDuejGQeZED/vDkfiBWE8vqpc0LSXkawx1Nu0vdfmRftB+D47O1tvGnh63NnqFlOrXD2y4LKf4sDqQQM+1ZngrSdd+K/iO18UeKojBo2ngLBb8hZnHXg9ieSfwr2TTvFPhnVYBJZa7pd1Gw/guUOfwzTdR8V+FdJhLXuv6TaxoP4rlBj8M15TwMnUvZ+lj0VioqGrXrctzaFokw2zaPp8gxjDWyH+lUZfBvhJ9wfw1pTZ6/wCir/hXCeKPj/4B0lXWxubnWJh0W1jwmf8AfbA/nXGJ44+LvxO3W/hHSU8P6W5w16xIO3/row6/7ozXowyyo1ecVFd2cMsfTTtF3fkeh/Ej4l+Ffhvpg0+2SCa+CEW+n22AE9N2OEFeEWuifEj4264uqX2630zdhJpFK28A9I16ufevYPAnwG8O6TdDVPElxL4i1MtvZrj/AFSv646t9WNeuwRRwxLFDGkcajCoowAPYCumGJoYRcuHV5d3+iOeWHq4l3rOy7HFfDD4Z+HvAlmDYQ/adRdcTX0wzI/sP7o9hXcDgUtFefUqTqScpu7O+nTjTioxVkFFFFQWL6V59qv/ACFLv/ru/wD6Ea9B9K8+1X/kKXf/AF3f/wBCNAHoFFFFABRRRQAUUUUAFFFFABRRRQAUUUUAFFFFABRRRQAUUUUAFFFFABRRRQAUUUUAFFFFABRRRQAUUUUAFFFFABRRRQAUUUUAFFFFABRRRQAUUUUAFFFFABRRRQAm0fhXLeKvh54N8TK39r6BZyyt/wAto08uT67lwa6qiqhOVN3i7EyhGatJXPCdT/Zo8Ny3LSadr+p2cZP+rdVkx+PBqXTP2avCcMiyahrOrXmOqqUiB/IE/rXuNFdn9pYq1udnL9Qw978hw3h74SfD3RCj2vhq0mlXpJdZmb/x7IrtoYooY1jhjSNFGFVVAAHsBT6K5alWdR3m2zphThBWirBRRRWZYUUUUAFFFFAC+lefar/yFLv/AK7v/wChGvQfSvPtV/5Cl3/13f8A9CNAHoFFFFABRRRQAUUUUAFFFFABRRRQAUUUUAFFFFABRRRQAUUUUAFFFFABRRRQAUUUUAFFFFABRRRQAUUUUAFFFFABRRRQAUUUUAFFFFABRRRQAUUUUAFFFFABRRRQAUUUUAFFFFABRRRQAUUUUAFFFFABRRRQAvpXn2q/8hS7/wCu7/8AoRr0H0rz7Vf+Qpd/9d3/APQjQB//2Q=="/>
          <p:cNvSpPr>
            <a:spLocks noChangeAspect="1" noChangeArrowheads="1"/>
          </p:cNvSpPr>
          <p:nvPr/>
        </p:nvSpPr>
        <p:spPr bwMode="auto">
          <a:xfrm>
            <a:off x="473074" y="160337"/>
            <a:ext cx="2381637" cy="2381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s-MX"/>
              <a:t> </a:t>
            </a:r>
          </a:p>
        </p:txBody>
      </p:sp>
      <p:sp>
        <p:nvSpPr>
          <p:cNvPr id="12" name="AutoShape 12" descr="data:image/jpg;base64,%20/9j/4AAQSkZJRgABAQEAYABgAAD/2wBDAAUDBAQEAwUEBAQFBQUGBwwIBwcHBw8LCwkMEQ8SEhEPERETFhwXExQaFRERGCEYGh0dHx8fExciJCIeJBweHx7/2wBDAQUFBQcGBw4ICA4eFBEUHh4eHh4eHh4eHh4eHh4eHh4eHh4eHh4eHh4eHh4eHh4eHh4eHh4eHh4eHh4eHh4eHh7/wAARCAC+Ad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ooooAKKKKACiiigAooooAKKKKACiiigAooooAKKKKACiiigAooooAKKKKACiiigAooooAKKKKACiiigAooooAKKKKACiiigAooooAKKKKACiiigApDTLmeG2iaa4lSKNRlndgoH4mvKfH/xu8P6S7aZ4ZR/EOtN8scNqpaNW92HX6CtaVGpWdoIyqVoUviZN8ffigngXSkstO8uXWrtT5Sk5EK/3yP5CuR+GeqfHKPw6PENxDDrtjMxdbG8YR3TJ/ejOMD2Bqb4b/CbWNe8RP44+Jp867lcSwae5yE9N/pj+7XvSKqKFVQqgYAA6Cu2pVo4emqUIqT6t/ocdOnVrTdSTaXRf5nBeGfit4Z1S6TTdUafw9q5OGsdUTyWz/ssflb8DXfIyugdSCp5BByDWZ4i8PaH4iszaa3pVpfwEY2zxBsfQ9RXFr8Lm0eQv4L8Xa14fU9LYyfarYf8Akzj8DXJajPb3X96/wAzqvVhurnpFFefRP8AFvTBtmg8NeIkHR0kezlYe4IZc1OfFfjaIYn+Gd87DqYNTt2H6kH9KXsJPZp/NfqP2y6pr5HdVneI9a0vw/pU2p6xexWdpEMtJI2PwHqfauD1fxd8UZEKaN8MGikPSS81OLaPwU8/nXhvxs0H4oTaeviLx7c2i2yyiOG1iuAVjLdAqDj8c5rqwuB9pNRqSSXqrnPiMZyRbhFtntHww+KVz8QfG19Z6Vpy22iWMW5pZgfNlYnAOOij2616uOleI/sh6IbHwPeavIgD6hcZRvVFGP517cOlY42EIV3CnsjXCSnKkpT3YUUUVynSFFFFAFB/+Q23/XqP/QzVSf8A18n+8f51bf8A5Dbf9eo/9DqpP/r5P94/zoA2qKKKACiiigAooooAKKKKACiiigAooooAKKKKACiiigAooooAKKKKACiiigAooooAKKKKACiiigAooooAKKKKACiiigAooooAKxvGMviCDQppvDMdnLqKDckd0GKSY6rwRgntWzSN+H4007O4pK6tc+am/aN8R6beyWOteDbaG5hYrLGJ3jZSPYg1dT9py32/vPB8wb1F6Mf+g16d8Ufhj4f8d2ZN5CbXUkXEF9EBvX0Df3h7Gvk/xt4N8TfDrXYjqdnG8aOGtbox+ZbzkHgEHj/gJr6HBQwGKVuS0u13qeJiZ4zDu/Ndeh7HbftCeIdXk8rw78P57xz02yvJ/wCgr/Wtu1v/AI/+JlzHYaN4Wt2H35lzKB9DuOfwFbHwN+KGg+LNPTSTbW2laxDGN9rGgRJQP4o8fy7V6oK8/EVI0JuMaKT89TsoQlWjzOo2vLQ8ci+Cd1rTibx7441nXm6m3jfyofy/+sK9C8I+CPCvhSIJoOi2lo2MGUJukb6uea6KiuSpiatRWlLT8Dqp4enB3S1CiikY7evA9SawNhaKztQ13RdPXdfavYWw9ZbhF/ma5+6+KHw+tpfKk8W6Yz/3YpfMP/juatU5vZMh1ILdnY0cVnaBrWn67Yi902SWSAnAZ4Xjz+DAGtEdKlqxSaYV4Z+2NFeS+B9LSBQYm1FFb/eOQv617n+FVr+xstQg+z31rDdQ5DeXLGHXI6HBrXD1fY1FO2xlXpe1puF9zG+G2kJofgfSNMVNhitkLD0YjJ/WuipAAoAAwO3FQXt5aWURlvLqC3jHJaWQIB+JrObc5ORcUoRSLFFcRqHxU8D2sxgt9Y/tO4Bx5GnQvcuT/wAABH61X/4TTxZqTY8P/DzU9h+7carcJap9dvzOfyq40Kj6W9dCXWh0dzv6K821fT/i1faXc3DeJtB0R1jZkisrFpjwM4Luf5Cvnz4eeOvFTfFzSJNd8QaheA3X2aVJLhvLyxx90YH6V1UMA60JSjJaHPVxqpyUXF6n163/ACHCP+nUf+hmqswzK59WNWs51wn/AKdV/wDQzVaT77fU1wHfHU2KKKKCQooooAKKKKACiiigAooooAKKKKACiiigAooooAKKKKACiiigAooooAKKKKACiiigAooooAKKKKACiiigAooooAKKKKACiiigAqjrukadrmmTabqtnFd2sow8ci5H19jV6imm07oTSasz5S+K3wV1rwhdHxD4MkubqxhfzBHET9otMc5GOWA/OtDwb+0jqFlpq2viTRf7SmjG0XNvKI2fH95SMZ9xivpwjOOBivO/GHwZ8B+Jr/7fdabJZ3LHdI9lJ5XmH/aGCD+VetTzCnVjy4uPNbZrc8yeBnSfNhnbyPNdR/abkJCaX4Ryx4X7Rd5J/BVq7pXjn47+K036J4UstNt3GVnuISgA+sh5/KvU/B3w08GeFMPpGiW4uB/y8T/vZf8Avpun4YrrwKzqYrCx/g0vv1/AuGGxEv4tT7jxq28E/GbVQG1z4lx6arcmPT7YEj8cLV6L4JWF0wfxB4x8U6y38QkvjGp/Ac/rXq9FczxlX7Nl6I6Fhaf2tfU4DS/g18N7Bt48NW9zJ3e6d5if++iRXW6boGh6Yqrp2j6faBenk26rj8hWlRWMq1SXxSbNY0acdooBikcbhjkA9cHFLUFzeWttLBFcTJG877Igxxvb0HvWZoYN94RE8ry23iPxFYMxziG+LKPoHDCqTeC9UZdv/CwvFQHs1v8Az8rNdkDkUYq/ayXUz9lB6nEt8PUn4v8Axf4tu17qdTMQP1EYWn2nwu8DQyiabQ0vpRzvvppLk5+jkj9KtfEfxvpfgjSVvdQV5pZCVggj+9If6CvP/Dnj74qeLF+2+H/Cmlw2BYhZLl2Cn23EjP4Csp45qXLd38jSOETV7HsFjp9hp8YisbK2tUHRYYlQfpVjjOODXDJofifxKg/4Sq8utHSNcfZ9IvsRyn1LbQ4+mcVzHjH4RmDTbi/8OeJ9btbuBDLsnvWdXAGevUGs51Z/FylxpR2vY9ekRZI2Qj5WBB/Gvg/xzHL4f+KGqFF2taag0kY9t2R/Ovef2ePHPijVtfm8O6tPLqFskRcTycvCQcYLdwfevKP2m7I2fxf1Z1XbHPFFKv12DP617fDtdVJyS2aPKzmk4RjLsz620a4W6ltblTkSafG2R9adKcSsP9o1zXwdvW1DwRoF43LSaRHuxzzmuln/ANc/+8f5151WnapKPZnbTlzU4s2aKKKzNQooooAKKKKACiimTyCOCSXaWCKWwOpwKEDKOu65pGhWf2zWNRtrGDOA80gUE+g9T9KzLfxdb3ieZpmj63fRH7siWZjRvcGQrke4ryH4HXf/AAnvxP8AEfiHxHtu7jTpBFYW8nKWi7mGVU9DwOa+gMAcV0VqKoy5Jas56NV1VdaIwH8R30Yy/hLXSvqohY/l5lZ9h8RdDufEVv4fntNY0/UbkkQx3lg8YfHXDfd7etdjVS906zvLi2uLmBZJLWTzIG7o2MZH4GsouH2l+JpKM/sst9BTJJI403SOqL6scCvLvjp8Q9Q8LS6X4f0FYv7X1aURpNIuVgTOC2O59K6rRPA+k20CPrHma7f4BlutQbzSzeyn5VHsBVOlywUpaXEqvNJxj0OgTUdPkfYl9as3oJlJ/nVkEEAggisq48M+HbiExTaDpjoR0Nqn+FeX/FPw7qvgXR5fFvgDVLrT/srB7nTpJTJayp3wjZ2n6U6dONSSinqyalSUI8zWh7NUfnw95o/++hXL/C7xZF458EWeufZxGZ1Kyx9QHHBx7Zrx7xfY2aftXaHapawrbvAHeIIAjNg8kdKulhnOcoSdmiZ4lRjGSW59GAgjg5pT0psaJGu2NQqjoAMAc0rKGQqyhgRyD3rmOnoMM8I6zRj/AIEKBcQHpNGf+BivnD4j2+kWv7S+jJdQQJYvCpmQp8je5UcGvTdXT4SzwrDeWujqHkVUK25VtxbgAgZ64rqqYb2cYyu3dX2OWniOdtaaHouRQTjrWZrd/a+H/DtzqEwYW1hblyB12qOn6V5n8J5dR+J+nT+KvEt9OdOe5eKz0u2laKBFU9X2kFyfc49qyjRbi5vZGkqvK1HqesTXtnD/AK68t4/96UD+tLDeWcwzDdQSf7kgP8qz4PDPh2Bdsehaaq45/wBGQ5+vFZHiPwr8P7qB4dW0vRodw2lsJC4z6MMEGoSi3YpuSV9DrcjGcjHrTWkjU4aRVPoTisnwfaafp2hW2maderd29tHtRxIHOO2TXlv7XVvbjwBb3IhQTi6AEgGGx6Z61pRpe1qKF9yatVwpudj2lHRxlGDD1BzTq5z4bW8MHgbSfIhjj3WsbEIoGTjrXn2teNNW8XfFp/h3oV9LpNjZKX1C9hx50uACUQ/w9cZ601QlKcorZdRSrqMU3uz1+e5t4BmeeKIf7bhf50yG9s5zthu7eU+iSg/yrI07wf4btFGNJt7iXHM10PPkY98s+TTtT8H+F9RhMN1oOnsD/EsARh7hlwR+FZLk7mj5+xuZ5pa8C8e6t4h+DXiDT7uy1W71LwreSCOSyvpTK0B9Ec/NjHrXu2n3CXllBdx58uaNZFz1wwyK0q0HBKW6ZnSrKo3G1mieiiisTcKKinuIIF3TzxxL6uwX+dNtb2zul3Wt1BOPWKQMP0pXXcdmT0UCimIKKKQ0AYfjrxNY+E/DlxrF82VjGI4weZH7KK84+B3xK8ReLvEl9p+sRwPCIzNE0Ue3yRnhT6j3rzj9oPxc3iHxg+nW0xfTtOyigHhpP4jXqv7Nfhj+yPB39r3Me261I7/mHIjHQfTvXnKtKrX5Y7I63SjClzPdnqwozzQenFeXfH7wn4j8Q6daXfhy4uGmtSd9pFKUMgPccgZHvXbUm4ptK5zQSbs3Y9Rorz/4KeG/E3h7w26eJdUmuZ523JbPJ5gtx6bjXoFOEnJXasKSSdrh2rlPippt3qHg65k04kajYkXlmR2lj5H5jI/GurprqHUqRkEYIrWMuWSZE48ysc98OfFFr4u8I2OtWxAMqYmj7xyDhlP45roweK8Cs9Qf4T/Gm60u7zF4X8RP50DE/LBMeD9Bnj6c171GVZFZSCpAwQe1bYijyS5o/C9UY4erzpxe6PKf2i/BOqeJ9Ks7/RoTc3NiWLQA/M6kfwjuarfB34j+HbLw3ZeGdem/sXUbNfKMd0pjD4PXJ4B+texHFZ+q6HourKRqmlWV5njM0CufzIrzXQanzwep3KouXlkiaLULGW1N1FeW0kAXcZElBUD1yK8x8Z6/4i8cRy+HvAljMllJmO71idTHDt7iPPLfUV00vwv8BuxKeH4bfPX7PLJEPyVhXT6Tp9vplktnbNOYkGFEsrOVHpk81cozno9EQnGOqOa+GPgPTfA+jm1sy09zMQ1zcNwXPoPQD0rwT9sa3WPxtpkwXBnsDuIHcMRX1WPavmX9s3/kL6Lxj/Rm5/4Ea9jJlyYmMYnm5q3Kg2z0P9m66+0/DrS+c+TaGLpjGHPFd9OF8585zuP868t/ZZuGX4bwzT/6oXE0O4DhMNkbvbrzXqUkqNIzLJEQSSDvHNZYxL6zO3c0wutCHobNFLxXNG58aTajc+Rp+kQWKtiA3ErmVxjqQowOa4ZSsdiVzpKK4Hx94q8UeD/Ds2t3en6PdRREAxxTSBjn3Iq94Y1nxZr2g2erw2uiwx3UYkVHllJUenAqPbRvylcjtc7CiucsbrxgNdhg1HTdL/s11O6e2mdnVu2VYDj86n8TeLNC8NQrNrl41lCzbVkeJypPpkA1XOrXJszcoP3TisCPxdoskCzxm/eJl3K66fOVI9c7Kv6HrGn61ZfbNOmaWHeUJaNkIYHBGGANNTT2YOLPJ/EHwu8Q+HfGU3jP4aXtvDc3DFrvTbriKbJycHtn39etdPpXxB1GECLxR4K8Q6TOOHkitvtUBPqGjycfhXUeJfE2i+HLUXOtXbWkBYIJGiYruPQZAqJPFeitZLeLJeG2ZQ4lFlNtIPOc7elbzxSmuWorv8TnjhnB80HYoD4h+GcczagD3B0y4BH4bKis/GVxrOu2unaJouqG1Y7rm/urN4YUUDou4Asx6e1bmheJNB13cNJ1W2vGQ/OiP86/VTyK1alTptaL8f8AgFuM+55t8bPhqfHVrZ3mn3i2Wtaa3mWsj/cY9drY5/Gp/DPjTxBY20dj448L6nZXkQCteWcBubaXH8QKZK59CK39b8beG9EvoLLVb9rW4n/1UbQSZk/3cA5qS58XaLbQtLP/AGhHGuSzHT5wB/45R9aTh7OWqX3oTw/vc8NATxjoEiborm4dv7i2cu78tua5T4hWviXx/pD+HNHsJtJ024Yfa9Qvl8tjGOqxx/eJPq2BXoen3kF/ZQ3lrIXglXejYxkfQ81R1DxFpFjeixlujJd43G3hRpZAPUqoJH40QqqDUooJUpTXLJkfg7w9p/hTw3aaJpqlba2Tbk9WPdj7mvFPGkd//wANJaT4kh0fVLnSbWIRzXUFm7opwR2HPUdK9ku/GOj2bot6uoWqu4RXmsZVTcenzbcCt/OVyOf61dDFOE5S3bIrYfmio7WMGTxhokaMzyXi4Gdv2GYn8ttXPD+rrrFi16tpdWsO8qn2iMozqP49p5APvVC+8beG7LXE0O6vnj1GQjZbmCTc2fTjmuhQhkVhkA+owaw5oNOxtyzTV2fP3jeG+k/aL0fxBDpOqXGlW0apLdQ2bug/EDmvXNT8WeHhauLlLudR8xiGnzMzYPAA29a6f86y9P8AEOj3+sXej2moRTX1oMzwqeU/xroq4hTUVJbabmNPDuF7PcVo7fXtAeG8tJY4LyEq8Mow4Vh0I7HHavJfCHhnx18J9Ru7fSdP/wCEo8MXMxkWGCUJc22fRW4b8K9txzUGpXdvp9hPfXT7IIELyNjOAOpqadeVOLj9l9C50VNqXXuc5ZeOdJlQG8tdX02TvFd6dKjL+IUj8jXBftDXVt4s+HNzpPh6yvNV1GSVDGkFjITgHk7iuB+deraDrek69YJfaRfwXls4yHjbOPqOo/GtDjNOnVjCSnFfiKpSlKLjJnL/AAp02bS/h/o1ld2htLmK1RZYyu0hsc5HrXDftSWt7q3gy30zS9PvL+7+0BzFbQNIVGOpwK9Q17XNN0OykvNUlkt7aIbpJvKZlQe5AqXSNRs9Vso72xd3t5FDI7IyhgehGaIYnlre06hOhzUvZ30Mf4cXCv4P0y3Mc0U8NsiSRSxsjIQMEEEVwXjj4c6/p3xBT4i+A2gl1Jji80+4fYs64wdrdASP1r1nUNQsdOtzcX95Bawjq80gUfrWYvijTJhm1jv7pc/ehspGU/Q45pLEuE3JdegSw6nBRfQyNK8ewNEF1zQdc0O5HDJcWTuhP+y8YII/KtNvF2jsm61N7dt2S3spWJ/8dptz4z0CzIOoT3OnAnAa7tZIk/76K7R+dbdleWl9bLcWdzDcwsPlkicMp/EVn7Sm3t+JfJNLc8t8UeDda+JXiTTrrXrU6T4d05/MjtJWDXF0/qwGQg9sk16rBEkMSRRqERFCqo6ADoKkoq51ZTSi9kKnSjBuXVlXVrwafplzetG0ggiaTYvVsDpXyz4j+KnjTxPqq2ltqQ0i1nl8uOKBvLCgnALv1r6vIDAgjIPUeteTfED4I6LrlzNqGh3B0m9kyzR7d0Dt6kdV/CuDFU6sorkZ2YecIv3jEsPgTNqFslxrvjG9uLiRQzGEeYvPu5OfyqK++Ad/ZAS+G/FksUynKiZDHz9UPH5VzMN78TfhJcJDcxvc6UGACuTLbMPZuqfpXr3w5+K3h/xey2Xzafqm3/j2mbhz/sN3/nXNSVBu0lZms3Vj7yd0dto0N3b6XbQX8wmukiVZZB0dgOTVyvN/E9v8YdQuJU0e88O6Za5IQqWeQjsSWXAP0FcZdfDD4sas5Oq+No8HqBdSlfyUAV1utKPuxg2c6pp6uVj23U9Y0nTIzJqOp2dooHWaZV/ma8l+Jvxq0eDTbjTvCspv7yVTGbpRiKLPUg/xH6VkW/7PV5K4fUvFaOx6lLYsc/VmrzP4l+G7Hwv4s/sDTb2a/ZFXzHdQMu3YAVy169dR+Gx0UqVJv4rmHor2P9tWsutPO1n5we5MahncZyevc19Aw/HvwfZ20dva6PqqxRKFRAkagKOn8VReAfgXo6adBe+KJZ7y6kUObeNzHGgPY45Jr0jTfAvg7TkC2nhvTFwOrW6ufzbNThcPXgrp2uFarSk7b2PNZf2h9JZf9E8N6hMewadB/LNUrv4/aiq+dF4NkSAEbnlmbH5hcV7fb6Zpttj7Pp9nDj+5Aq/yFOv7G1vrKazuYI5IJkKOjKCCDXU6Ve3x/gZKdL+X8Tk/hl8RNH8cWji1je0voRma1lYFgPUEdRXaivju5kufh18VpmtGeOOwuSMf34SeR9MV9eabdR32n295DzHPGsi/QjNGFrOouWW6FXpKFmtmWKKKK6zA4H45eB4/G/gi4so1Av7f99aP3Dgfd/GuS/Zt+Ik2sWEng/XpCms6YNiGQ/NKg4I55LD+Ve1EfXoa+cf2jfBd94Z163+JPhTdBIkqteCMfcb+/wAdj0P4V6OElGtD6vN+nqcGIg6UvbR+Z9HDpzS1xnwm8d2HjrwxHqFuypeRAJdwZ5jfHX6HqK7MVwzpypycJLVHZCanFSj1CiiioLFHSvm/9s//AJgZ7/N/OvpAV82/tnSxmbQ4Od+1m6ds16OU/wC9QODMv93kdf8AskD/AItR/wBv8w/lW3q8MP8Aa15+5j/17/wD+8axP2SP+SUf9xCb+lb2sf8AIWvP+u7/APoRrPGX+tVPU0wn+7wPRKKKK4jrPNf2kf8Aklt9/vp/Oug+En/JN9D/AOvUfzNUvjF4e1rxV4Uk0PSI7ZWlZS0s8pUAD0ABrR+HWn6tovhXT9H1S3gWW1i8syQy7lb35ANcyT9u30satr2djpq8f/at/wCSe2//AF/L/I17BXnnxv8ACWteNPD0GkaStqhWcStLPKVHA6YAJq66bptImlpNGp4V1TVo/C2m+X4bvJgtpHhluIhuG3sC1b2g3Ut7py3U2nSafJISWgkILLz3xxWToLeJNN0SzsZtDt5ZLeFYi0V8NpwMZ5UVp6LLrUxnl1a0t7RSQIYY5fMZRjks2ADzRTbshT3ZwP7T2P8AhWLf9f8AB/M10HhXxJp9r4J06W4h1COOGxj8xjZS4ACDJyF5FVvjT4Z1nxf4WGiaRHaqxuEmaWeUqBtPTABrovCNvqFnoFlp+pW8cc1tbpExjk3KxCgEjgGo5Ze2bRbkuRHnPgrR7PxX8TpPiJpNzDbabHGYUhjYCadx1aRR90ex5r14Yz+NcD4l+HMb6sfEHhDUG8Pa0fvtEuYJ/wDrpGOD9a6Dw7N4sS3WHxBp+mvMvW4srg7X99jAEH8TTpJwbTQp2lZpnlP7RhZfHfg9ljMjCYkKCAWORxzXqd9rmr2trJN/wid/OEGdsc8RLfhurjfix4K8S+KfFGi6ppsVikOmPvInnIaQ56cKcV3L6h4iCfL4did8cYv1Az+K1FOMlOTZU2uVGpaEtbxHyfJygby/7uRnHFeZ6r4Y8YeF/FuoeJ/BzWuqxaiQ13p90218j+4/evRdJbU3sA2ppBFdtklIm3KnoM9/rWJpl14ytUkg1PR7S+Idtk9rdhNyk8ZVgMHHua0lFSRMXYw9C+KGjX2oJovifTLvw/qLkBYL+P8Adu3ba/Q/jXoi4IUg5HbFef8Aj3wrqvjqG0sL6zs9Ls4ZlleYyebcED+FMABfrk/Su7tYVtbWKCIsUiQKu45JwOKdLnu77Cny2ujxPx1/ycdoX/XJa9yryrxP4L8T6j8VrHxbbQWAs7QKvlPcESOO54XAr0i6m1BbTdb2KSzkH928wUA9snBrOjFxlJtF1WpJWZy/xQ8Xf2FaQaVp80S6vqR8q2Lt8sKngyt6AfzrzXxfpWm+EIdP8XeDtWgn1fT8C/RZMteqfvE+/wDTntXo3gHw1q9rrWp+IPFS28+r3bbYnik3pBCOka5Ax9a7V4YXjZXiRlYYKlRgjvQ6cqivsxKagY/gjxLp/irw/b6xp0gKyqPMjzzG/dTSfEEkeB9Z/wCvST+VcVo/gfxL4R8d3mqeE2spNDvjunsLidk2t3KYB5rtfFdvqeqeF7zT7aziFxdQNGBJNhUJGMkgc1V5ODTWomkpKz0PN/DHw683wrpXiTwfqUvh/WpLRWfyyWt7g4/jQ+vrWrZfEbVPDlwmm/EfRX05s7V1O1UyWsp9T3Wur+HOnatovhOw0fVoovPtIvLMkUu9Wx6cA1vXtpa3tq9reW8VxBIMPHIgZSPcGlGk0rw0Y5T197VHKfE26s9S+FWtXVrNDdW0lmSrxsGVhkelanghvL8B6OwUsRp8R2jvhBxXEeJ/hPNDaXv/AAg+sy6MLtCs9hIxe1lz7fwfhXoXhixm03w7p2n3DKZba2jifZ0LKMHHtRFSc9VYUrKKszyP4MXh8ceONb1/xGRPd2EgjsbWQ5S3XPJVT34xnrzXtwrz7W/hu0fic+KvB+qf2Jqrj99G0e+3n9dy9s+1btle+MIEWPUNA0+5cAAy2d7tVv8AgLgEfmaKKcFaS1Co1LWJ0NzFHNA8M0aSRuNrI6gqQexBrwe+SbwH8etM0nwy7x6dq+HuLFT+6Xc2DgdvWvYJ7rxNcRlbXSrK0Y/8tLm537f+AoOfzFZ3hzwTa6fr03iTVLp9V1yYbTcyIFWJf7saD7o/M0VIudrDg1G9zrB1NDEKCT0HWlpsg3LtIyDwa6NbaGRw958WvAttqTac2rPJcCTytsVtI+WzjAwOa7aGRZoklUNtZQw3KQcfTqK+d/GHwm8V6F4pPiLwmsepRrcfaUi4EkbZzjaeGH0NdLH8SPiesIhf4ZXLXQGDJskCE+uMf1rjhiJptVFY6JUYtJwZ7FcwwXEDwXEUcsTjDJIoYEe4NfH/AI/j02H4oyx+EV8uNb1BCITwJd3O3HavSdRsfjf42DW14keg2EnDIHEQ2+hwS5+ldh8M/hDo/hS5XU72c6nqgHyyMuI4j/sDr+JrOqpYlrljZdy6bVBO7PRNOEwsYPtH+u8tfMP+1gZqwaSuY+IN94ttdKK+EtFiv7t1I8ySZVWP/gJOSf04rufuq5ypXZB8TfHWleC9Gaa4kWW+kBFtaqfmduxPoB618+fBvRrrxp8TBqOoZmSCU3t056Fs/KPzxWmPhH8SPE2qvqGvNDbyztmSe6nDsPoq5x9OK9y+GXgbTvA+jPZ2sjXFzOwe5uGGC7ew7CvP5amIqJyVkjrvCjBqLu2dYvSloor0zjCkb86Wg0AfMn7UumLb+N7bUFUZvLUZ99vFetfs+asdT+GViruXktWa3diepHP9a8//AGs9v2zRDuG/y5Pl4zjNU/gd8QPDng3wXew6zfOJmuS8VtFGWdhgc+g6dzXlQkqeId2dsoudBWR9G0V4jdfG/WL5wPDfgW+ukJ4eYMc/ggP86dY/Ez4pM+ZfhtPImeQsEqHH1Ndf1un/AEjD6vO1z2yq2p2VtqNjNZXkSzW86FJEYZDA1keCvEF/r+mm41Hw9qGiXCNtaG6Xr7qe4rfFdMZXV4mMo7pnyHr2n678C/iVHfabvm0i6clM52yxZyY2/wBodq+ofBPijSfF3h+31nSJxJBKPmUn5o27qw7GoviB4T0zxl4cuNG1OPKyDMcgHzRP2ZfevlbTrzxd8DfHhtrlHmsXbMkeSIruP+8p7MBXtrlzGn2qR/E8luWBn/cf4H2V9KK5/wADeLNG8YaFFq2j3AkjYfPH/HE3dWHY10ArxpRlCTjJao9SE4yinHZhXzN+2b/yF9D/AOvd/wD0KvpmvmP9s2VP7d0SHPz/AGV2x7bjXo5T/vUThzP/AHdndfsj/wDJKP8AuITf0re1j/kLXn/Xd/8A0I1i/snQvD8Jo92PnvZXXHocVtav/wAha8/67v8A+hGssV/vVT1NsJ/u8PQ9EoooriOoKKKKACiiii4HnvxT8Z6x4T1zw3Z6fFZTRazem1czI26LgHcMHmu/i3iNd7BmwMkDFeM/tG3EMPiXwFJJIqrDqxklP9xdo5PoK9Sm8SeH7e2aebW9OSNV3Em5TgY9M101YL2UHFau5y05v2kk3sa5rl5PHfh+PxtF4RkuXW/kQsrFP3Rf/nnu6b8c4qp428XraafZWehSRXGr6sRHYKTwoI/1reigc1gaz8NdQvvBkejLf2K3kEn2qC+8lxMLoHPmbt3UnrxU06cf+XjKqVJfYPUu9I2dp24z2zXA/CjxpJrdtLofiBVs/EmmOYbuFjjzMcCRPUEV39Zzi4S5Wawmpxujyb4xfEzxB8P9V0i0GmaXfx6pIY42LPGYyMdRk5612ccnjqSJZAvhwblBAzNXjX7Ym7+3PBRTBYXMmATgE5SvYLe98cC1i26HoRGwY/4mMmSMf9cq7J017CEopXdzjhUk604ybsiTQbzxq/iKS01zTNKj04Q7o7qzkdiz5+6Q2MVu6jf22n25uLpnWIDJZY2bA98A1k+E9S8SXtxfReINHttNMLKIfInMqyKR97cQPyrX1PnTLr/ri/8A6Ca45Jc1rfcdUbqLaMPw5478K+I55IdC1iLUHiO2QQIzbD7nHFdJXzt+xmMjxXz/AMvg/rX0SemDWuLoxo1XBPQjDVXUhzATWbrHiDRdHKrqeqWtqzfdR5Bvb6L1P4CvP/2kPHeo+CPBsb6PhL+/m8iKYrkQjHJ9M1p/Bjwzp+m+FLHV5P8ATtX1CITXWoTnzJZGYZ+8eQPYcUvYWpe1ntfQHWvV9nE3/wDhMNHZd0a6jKn95NOnI/8AQajh8eeEXuxaSa5b2tweBFdBoGP4OBXSbazvEGh6Trumy6frGn299bSDBSZA35ehrNOnf3l+P/ANGp9GX45Y5EDxurqRkFTkEVV1bU7TS7Zrm9do4UUs7iNmCgdzgV85+DdW1b4b/HOXwPbXlxeaDdzKkNvKxfyQw4IJ6Yzj3r6F8UD/AIprU/8Ar1k/9BNb1sN7KcU3dMxpV/awbW6MfTPiN4O1SEzaXrAvo1OGe3t5ZFB9CVU4NTwePPB816tl/wAJBZRXLHAinYwsT9HxXj/7J2uaNpvhPVLbUNVtLSZr9mRJpQrY9ea6L463Hh3xp4Yl8L6KbPXPEMrK1rDbOrSQ88uW/gGK1nhYRrunrbv/AEiIYiUqfPdX7HsSMrqGUgg9CO9R3M8dvA00u7YoydqliPwFc58LtD1Hw34I03SNVvDd3cEQWR92Qp/ug+grqD0P0rilFKVk7o6oybhd6HMaN4+8I6xqb6XpWtRXd7HnzII43LJg4ORjjk10rMFXcc4HXAya+dP2fh/xfHxX9JP/AENa+jAelb4ujGjNRXa5jhqrqxcpHK6l8RPB2m6oNL1DW4ra+P3bd4nDt6YG3mrL+NPDqLua6uVX1NjPj/0CvEfi7x+0t4bGe0X9a+j8dqqvRhShCWruiaNWdSUo9jmrfx/4Mnn8lfEmnpJnASWXyj/4/iuigminjWWGVJI2+6yMCD9CKoa7oWj63ZPaaxplrfwMMFJog386+d/iDBqPwR8babf+F7+f+w9Ul2vpsjl41wfmCg9Bjp3pUaEK75YO0h1K06PvSV0fTdIzKq7mYKB1JOMCobKdbixhuQCBLGrgHtkZrzn4neI31PXbb4eaNepbXV2vmaldbwv2W27gZP3m6e1Y06bnLlNp1FGNzt/DniPRfEUVxJo2oQ3iW0phmKH7rjqK1hXzf4ntIvgx4xtfFHhmeObwzeBLfUbNJg+w/wB7r1759zX0Foep2esaXb6lp8yTW1ygkjdTkEEVrXw/s0px1izKjXc24S0aL1FFFcx0hRRWfr+taXoOnvf6texWlug+9I2Mn0A7n2pSdldjSNCmyOsal3ZUQDJZjgCvF9R+MWreIL5tK+Hnhye/lPH2q4Q7R77RwP8AgRqa0+GHizxRIt18QvFly8TcnT7NsIPYnGPyB+tc7xHM7U1c09lb43Y63xL8VvBOgu0U+sR3VwDjybRfNbPpkcD865G6+KPjXXlZPB3gO88sg7bq8U7fY44X9TXf+GfAPhHw4q/2Xodqko/5bSJ5kh/4E2TUfxS8SQeFfBd7qDOBMYzFbr6uwwKmaqcrcpW9Bx5L2irnyrrtx4m8VeL/ALLqc0l5q00n2dVJG1D6DHAA9q+jPh78I/DXh61huNQtU1PVNoMks43IjeiqeBXm/wCzH4al1PxDceLLxCyW2UiY/wAUrfeI9a+jx0rDB0E7zlqbYmra0IiRosaCONVRAMBVGAKcOKKK9KxxgaO9FFABXPeO/B+i+M9Ek0vWrcSIR+7kXh4m7Mp7V0NFVGTi1KL1JlCMlytaHx7rOh+Ovgd4pGrafI1xpjttWcAmGdP7kg/hb3r6I+FnxO0Hx5p4+ySC21KNR9ospD8yn1X+8vvXZahZWuoWklpe28Vxbyja8cihlYe4NeAfET4D3mn6h/wkHw3vJbS6ibzBaGTaVPX92/b/AHTXq+3o41Wr+7Po+nzPN9jVwrvS1j2/yPoYMeM4r5Y/bLkVvGejqGBZdObcPT5zXR+A/jteaTeDQPiTp1xZ3cZ2G7ERB69ZE/8AZhkV5t+0P4gtvGHxL26NcR31qsEUFtJCciQsOQPoc1tl2Dq0MUpTWi1v0MsbiYVaNo79up9A/sy2rW3wk0vdn98WlHHY1Z1b/kK3fB/179v9o103gDSV0LwbpOkquPs1siEehwK5rVif7Vu/+u7/APoRryMRNzrSlF9T0cPFxoxR6HRRRWJ0BRRUdx55jP2cReZ28zOP0oAkorznwT481rxR4k1nRY9L0+2fSpDG8jTOwcg44AHFXfFvjLXPCMAvtZ8Ox3WmBgJbqwuSxhHqyMAcfQ1l7aNrl8jvY7WSGGQ5kiRj6lQaiNhYk5+x25Pr5S/4VDo+rWWraPDq1hIZrWZA6MFOSPp61mR+NPDsurS6TFeySahCMy2y20pkQepG3ir51bcjl12N7yYdwbyY9w6HaM1J2x2rBfxh4biu47W51SK0mkOI0ulaEsfbeBmt1WVgGUhlPQg9qfMmFrDPJi3+Z5ce/wDvbRn86k6CsjxF4k0fw9bG61m7NpbggGV42KA+5AIqvH4w0GW2W5iuLiSB1DrItnMQVPcHbS543tcOXyPG/wBp3Tda8Sa/4ZOhaFqeoJp0zSXEkNsxUAleAT1PFe5aFqEV7YwFYp4pPKXdHNEyMvHQ5HWpdJ1Oz1WyS8sJfNgYkKxUrnHsQDWf4g8XaBoEkUesX32MzNti8yJ8OfQEDmt6mJUqag1ojCnQcajlfc3Kz/EF3Ha6TcvIsrlomVUjjZ2YkHAAANUrrxZodpB593czW8OM+bLbSqgHqSVwK0tK1PT9VtFu9MvYLyBukkMgZfzFYxmrm8ouzPn79muPWPBc+ux+IfDWu2kd9N5sMosXcYBPB2gkGvYrzxzpcFtJKmn67cOikiKPSp9zH0GVxXUuwVSzEAAZJJ6VnaDrmla9avdaTfRXkKSNGzxnoynBFdFfERrT55LX1OelQlThyxZzni/wvZ/EnwKllrlnNp0kyiaIMMyWz9s++Oo+tch4EX4ifDe0XQdW0OTxNokJK2t3prqZ4k7Bo2IJH0r2SsPxB4s0HQHiXWL42fnOI4i8T4dvQEDBojiXCHJJe72G8OpS5k7SKVt460iVB5lnrVs/dJtKnBH5KR+tJf8Aiy8lhKaD4a1fUrgj5DLD9mhB9WaTBx9ATV668V6LaxmW7uJreIdZJbWVVH1JXArR0rUtP1W0W8028gvLdvuyQuHU/iKyU6d9F+JpyTtqzzrwD8M7i08Y3fjrxZdw3uv3Z+SKEHybZcYCqTyxA74Fdx4wl8vw1qAEU0zvbyKkcUZdmJB4AFbFUNc1jTdD059Q1W8jtLVCA0kh4BJwKqdeUpKU3sTGiox5Y9Txv9l/Tr7QvD2o6d4i0K+sLma7Msf2m0bBU+hxXbfEH4Z6L4p2ahatJo2uQjNvqNn8kiHsGx94fWu4t5o54EuIZFkikUMjqeGB6Gsu+8TaRZ6k+mzTym5RQzJFbySbQemSqkCrqYqcqntU7MiGFioezepwXhrxD8SPDVz/AGR4y8N3Ou2qHbFq+lKHLL2Mkec5+leiw6vaz2bXCLcKAuSr27q49tpGc1laj488K6b5X9oak1p5rbY/OtpU3n0GV5qzL4t0WOMyPLdqq8kmym4/8drKeIpzd7JGsKMoK19DxT4JWGs6R8W9e1bVtC1Wysb1ZPJnltW2n5xjOORnmvoRHUoGGcYz0PSoNJ1G11TToNQsJfOtp0DxPgruH0PIqpP4i0eO4e2W9WedPvxW6tKy/UIDitMRiPbSTemhFCh7KPKnc8J+KdnrV58dNJ8RWPh3WLzTLER+dPDaMRxnOO5xXtcfjDRmjDuNRiLc7X06cMPw2VYm8SafCvmTxajEmMl2sJsD8dvFWNI1zSdYQtpepWt2F+8I5QSv1HUUVcVGrGMWtvMVLDOEpST3Mq88YQqh/s3RNc1OXssNi6A/8Ck2gfnXF3ngHWvHni+z8QeOI4rHTbBg1lpMUnmNu/vSuOM+wzXql3cx2sDTTb9ijJ2oWIH0FYel+NPDmqJLJpt7LdpE2yQw20rBW9D8vWpjiFSb5dGVKhzr3ndFTx74lutD0Kf+xdHv9V1IJst7e3tmYBsYBY9APxrD+FfgXTovD39oeJLGDVNcv3M99NeWwZ1c/wAA3jIA6V2Gn+KvD1/ffYLfVrY3n/Pu5KSf98sAa2D2pRrWhyxFKj7/ADM5zUvA/hK+sJrObw7paxyoVYpaorD3BA4PvXk/wzi8XfC/xdfeFbvSdU1bwvLJvtLy3tzILfP05x6169rXi/w/ot7DZapfm2uJziJGhf8AefTA5rbhkEsayJkKRkbgQfyNXSxLUZU3qmE8OnJTWjGWdxFcxebFv2k9GQqR+BGampCaztL13SdUu72z0/UILm4spPLuI0bmNvQ1g2rmyvYqeOPEll4U8OXGs3xykQwiA8yOeij3rwLwno/iH4y+J5dW1+8kh0i0fBRDgKCf9Wg6ZwOTXdftUxTv4HspEVmhjvFMhHQZ6E1N+zHqlhceBZNNjZFvLWdjOn8RB6HFcFX95X5JPT8zqp+5S5luej+HdB0nw/pyafpFjFaQJ2ReWPqT3NaXSlFITgEnoK7kklZHKnd3YkjqiFmYKoBJJ7Cvl74ueIrz4i+P7TQdDLy2sEnkwAdGcn5pD7Cuu+OnxPWRG8J+FpjcXEr+VdTwnOM8eWmOpNb/AMBfhufC9h/bOsRKdXuF+VDz9nQ9vqe9cNWTrz9nHbqdVNeyjzy3O58CeHLXwr4XtNFtANsK/OwH33PJP51u0UhPOK7oxUVZHM3dtsWiuVh+IXhKTxJN4ebVo4dQhcxlJlKAt6BjwTXUg5GaIyjLZg01uLRRRVCCiiigApCPpS015FjRndgqqMkk8AUAed/H6x8JN4C1HUfEmnwTvDERbSYAlEh6BW614D+zL4MfxJ43h1i5gLabpY8wk9Gl/hX6jrV/41+L774m+PrPwn4Z3T2MM3lRbeVll7uf9kV9G/DHwhZeCfCNnolmAzxruml7ySHqSf5e1e57SWCwfs2/el07I8ZU1isTzJe6jp1HArz7VR/xNLv/AK7v/wChGvQ8YxXn2q/8hS7/AOu7/wDoRrwrXPZWmx6BRRRTAKXvSVHOJjE3kGMSfwlwSPxxQwPFfgZuHxL8dFAGb7U2ATj+KvRvFfh7UPFGnPpN9eQWemykfaEgBeWVQc7dxwFH4E1ieBfh/qfhfxNq2tLrVrdnVHLzRNbFQpJz8pDZr0IZ28nn2rmpU2o8skazkua8SrpGnWek6ZBp1jCIba3QJGg7AV494dvDZ/tG+JZBa3VzusQpW3Tcy/MOSM9K9rfO07cBscZ6Vwej+BdT074i6h4xXV7WSS+i8p7c27BVXOeG3ZzxVVIO65UKD0dzD+MOq6b4gtbfwbdW0umXF9KpivNShMcMeDztbu3oPWvR/DenJpGgWOmx3D3CW0KxiVzkuAOtO1zRdN13TX0/WLKG8t5B8yOuRn1B6g+9c54f8H6z4blMOi+JpZ9LzlbLUYvO8oeiSAhgPY5pKMoz5rCbvGxi/tMD/i1d6CcDzY+fxrV8CX3iCPwHon2fQ7aZRp8Wwm/2lvkGONnFT/ErwjqXjPw02htqVrZRyMrSSLAztkHoAWqxoWj+KNH0Wy0uDUtImjtIVhV5LSQMQoAGcPS5Ze0bsVzLkSNzR5rifT4ZruxFjO4zJAGDbDk8ZHX/AOvXkv7TvTwr/wBhL+leraHa6rDDI2r30F1O8hI8iIxoi9lAJJ/HNcr8T/Ad540l03bq0NjFp83nRjyC7M2Mc8jinVi5U7JCptKWp00lzdDT1jg0mS6JhUANIixtx3JOcfga534W+C38JLqdzPPGZtRnMzQQZ8mAE8Kuf58V12nx3UVqkd08LuihcxqQDge9R6tHqUtq8em3FtbyspAkmjL7T64BGavkV1K2pN+hxHxB143+sReEdPe58tsNqs9tC8hhi/55/KDgt/KuN1W4j+HXi+HxD4cs71PDd0qxanaG0kjSIjgSDcAPT9a9Q+H3hd/C+nTw3F2l7d3EzTXF1sKvMx7tknpW9qdlb6lp89heRJNBOhR0cZBBrJ0pS957l86jothml31tqVhDfWUyz28yb43U5DA9DXk/7Tp2WHhxtrNt1OM4UcnkcCuq+H3gvWfBsc1ja67Dd6UZC0FtNA26AHsrBuR9RSfE/wADXnjQafGuqQWUdlMJ1zAXLsDnB5GBxTqKcqdmtQhyxndPQ0fEfi610jRp72+0TWWgRSHAtNw/Hnge9c/8CvD9ppmlX2sWepW1ymqzecIbWTdDAOcKP9rnnivQbeO4NvsvDDI5GG8tSFI+hrj7r4ew2esPrHhPVJ/D11J/rookD203+9EeM+4xQ4STUrXEpKzR2s0iRRNJIyoiglmJwABXlUl9p3jrWLm61i1vpfD9sGhsIls5JFnc8NNlVIOO1dR4t8O+JPEWhjSZNdsrSOQj7S8Nq2ZV7ry3yg/jXTaXZx2Gn29nCkcccEYjVIxhQB6Vcouo7PYE1Fabnknwx8RzeEvEZ8B61LcmwlcnR7u5iaPcvXyzuwa9jVQGLBQpPXHeuY+I/g208Y6J9jklFtdxOHtrsLl4WHcVoeFrDXNP06Gz1fVLfUniQIZ1hMbvjoSMkZpU1KD5XsE2pLmR5b+0+f3nhX/sJL/6Ete0Rf6lP90VwvxQ8A3njS501/7WhsotPnEyDyC7OwIPJyMdK7ayW5S3VbpomkAxmNSAfzpU4NVG7aBJpxR5f+0TrOpaP4dsbHTnaxsrycRXVzEdpRM8qCOmeea9B8Jafpmm6BZ2+kQxR2piVlMY+9kfeJ7k+tT69o+na7pU2marax3VrMMPG4/Ueh965jRPB+teGo/s3h3xPJ/Z4/1dnqMPnrEPRXBVgPrmnySjUct0HMnG3U7Y9DXjP7Q+n2+jDTfFmjv9g12O5WNZIPladSejY+9+NelrH4rYbXutFT1ZYZWP5Fqpx+DrS51iHWNeupdYvbf/AI9/NULDAfVIxxn3OTRVTmrIKb5Hc09Omurnw1FcXsflXMlqGlT+6xXmvK/2eNSNppWuR/2ffzg6nK2+CLcvXp1617BfxTy2ksds8aSOpAaRSQPwFcj8M/BV94NhvLc6pb3sN3cNcP8AuCjKx6gfMeKUoS50wjJcjRyPiQaV8QPiLplosraNdaNKJZPtaGG5n9FjU9V969jUBQAM8AdawPF3g/RPFNqkeqWx86LmC5ibZNCfVXHIqHw3o/ibR0FrceJI9XtV4ja7tsTAehdThvypwjKMtUEmmjz748/8j54M/wCvtf517Kpwo+lcH488B6h4p17StU/te2tf7NcSRxi3LbiDnk7q7KSPUfsaqkloLjGCxRin5ZzSpxcZydhzknFJHJ/EvxNNafZ/DmkGRtV1A4d4o2kNrB/FKQoz9K4HxPYw+Db6w8W+C7TUi9rGItTt3s5VF1F3kclcbuMk+9el+CfCt5ol/qWpapqUep6hfybnufKKMqgcRgZI2jn866iaNZY2jkUPGwIZWGQQR0NKVJz1YKajsYOm3eheOvCSTosd5pt9F80bc4yOVPoR/hXkuqfBXxFoWrnVPAniHyWBLJHM5jcf7O4ZDD613vhLwHqXhPXtSudD1qBdJvJTINNlgJWI/wCywbjv2ru0DbRvxu7legodFVV761DndN+69Dxm1vfj9bJ9nfS9IuyOBK7R/rhgP0qG/wDCPxl8VqbfXvEFjpdk/wB+K2ft6YQc/i1W/jr4y8Z+A/EGl67p6LdeHWXy7u3aMbQ+eu7qpPbtXZ/Dj4jeGvHFismmXix3gGZbOU4ljP07j3FbyyyoqaqczcX5mCx8HUcLJMpfDr4V+HPB7i8jVtQ1LH/H1OB8v+6vQfzrvqQHNLSpwjBWii5ycndsKa7KoLMQAByT2Fch8SvEHirRLaNfDHhWbWZpFJMiuNkRHTK9TXi15qviTWL1n+JjeLbTTQT/AKLp9kY4j/vEc4+uaxq4hQfLY0p0nJXuXND8MaL4s+MvivS9U2XUDIZIpIZOUYn7wI7iustbH4o+AZv7P0mIeLtHfi386TbLb+gY5zj8/wAK6T4Wap8N5LQWXg17KKVV+eLZsnP+9u+ZvzNdP4m8SaJ4Zshea7qEVlCzbVZwSWPsACaypUopN318i51JN2seG/FLV/iPpekpdeIfEsWlTXR22+l6X9/33P2H4mu4+BPhTWtL00674ivrya+vUBjimuZH8pDzyCcZP04rE+KOofDXx5aW8kPjay0/UrU5t5n3BfXDAgce/aqnhv4zzaFdRaP4rfT9SgTCJqelzCQEDoWQe1ZRcIVbyl+JcuaULJHu46UVV0rULPVNPh1DT7iO5tplDRyIchhVTxPr+k+G9Jl1TWb6O0tYhyznqfQDua9RLmty6nHJqO5pyypDE0kjKiKMszHAA9Sa+avj18Ym1h38I+CpJJo5n8m4uos7pSTjy48fqa5v4o/FbxF8RdSHhzwxbXUGmyvtighz511/vY6D26eterfAv4NW/hSOPXPECRXOtMA0ceMpa+w9W969ilhoYKKq4j4uiPKnXni5OnR+Hqyb9nn4XJ4N0r+2NWjVtbu0BwR/x7xn+Af1r18dPWkAwKWvLrVp15upPdno0aUaMFCIvpXn2q/8hS7/AOu7/wDoRr0H0rz7Vf8AkKXf/Xd//QjWRqegUUUUAFFFFABRRRQAUUUUAFFFFABRRRQAUUUUAFFFFABRRRQAUUUUAFFFFABRRRQAUUUUAFFFFABRRRQAUUUUAFFFFABRRRQAUUUUAFFFFABRRRQBU1fTbLVtOm0/ULaK5tZlKyRSDIYV82fEf4D63od82t+ALiaeNDuW1WTZPDj+438Q9utfT1HFdOGxdTDP3Nu3Q56+GhXXvb9z5c8E/H3xF4euF0fxvps14sJ2PNsMdzGB/eUjDfpXvvgzx54V8XW4k0PWLed8fNAzbJV+qHmp/Fng3wz4qg8nXtHtbzj5ZGTEi/RhyK8d8Ufs4W8c/wBu8G+ILixuEO6OK5yQD7SL8w/WuyU8HidWuSX4HKo4rD7e+vxPoEflSHnryO4r5ph8RfHT4cfu9Z02TxBpkXWRlM4x6iRfmH/AhXY+Ef2iPB+plYNchutDuejGQeZED/vDkfiBWE8vqpc0LSXkawx1Nu0vdfmRftB+D47O1tvGnh63NnqFlOrXD2y4LKf4sDqQQM+1ZngrSdd+K/iO18UeKojBo2ngLBb8hZnHXg9ieSfwr2TTvFPhnVYBJZa7pd1Gw/guUOfwzTdR8V+FdJhLXuv6TaxoP4rlBj8M15TwMnUvZ+lj0VioqGrXrctzaFokw2zaPp8gxjDWyH+lUZfBvhJ9wfw1pTZ6/wCir/hXCeKPj/4B0lXWxubnWJh0W1jwmf8AfbA/nXGJ44+LvxO3W/hHSU8P6W5w16xIO3/row6/7ozXowyyo1ecVFd2cMsfTTtF3fkeh/Ej4l+Ffhvpg0+2SCa+CEW+n22AE9N2OEFeEWuifEj4264uqX2630zdhJpFK28A9I16ufevYPAnwG8O6TdDVPElxL4i1MtvZrj/AFSv646t9WNeuwRRwxLFDGkcajCoowAPYCumGJoYRcuHV5d3+iOeWHq4l3rOy7HFfDD4Z+HvAlmDYQ/adRdcTX0wzI/sP7o9hXcDgUtFefUqTqScpu7O+nTjTioxVkFFFFQWL6V59qv/ACFLv/ru/wD6Ea9B9K8+1X/kKXf/AF3f/wBCNAHoFFFFABRRRQAUUUUAFFFFABRRRQAUUUUAFFFFABRRRQAUUUUAFFFFABRRRQAUUUUAFFFFABRRRQAUUUUAFFFFABRRRQAUUUUAFFFFABRRRQAUUUUAFFFFABRRRQAm0fhXLeKvh54N8TK39r6BZyyt/wAto08uT67lwa6qiqhOVN3i7EyhGatJXPCdT/Zo8Ny3LSadr+p2cZP+rdVkx+PBqXTP2avCcMiyahrOrXmOqqUiB/IE/rXuNFdn9pYq1udnL9Qw978hw3h74SfD3RCj2vhq0mlXpJdZmb/x7IrtoYooY1jhjSNFGFVVAAHsBT6K5alWdR3m2zphThBWirBRRRWZYUUUUAFFFFAC+lefar/yFLv/AK7v/wChGvQfSvPtV/5Cl3/13f8A9CNAHoFFFFABRRRQAUUUUAFFFFABRRRQAUUUUAFFFFABRRRQAUUUUAFFFFABRRRQAUUUUAFFFFABRRRQAUUUUAFFFFABRRRQAUUUUAFFFFABRRRQAUUUUAFFFFABRRRQAUUUUAFFFFABRRRQAUUUUAFFFFABRRRQAvpXn2q/8hS7/wCu7/8AoRr0H0rz7Vf+Qpd/9d3/APQjQB//2Q=="/>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 name="Imagen 13" descr="https://s3-us-west-2.amazonaws.com/algebraixstorage-oregon/smglafloridadf-teresianos.algebraix.com/69Z1R36GDEWG6NRXSMM9BZZNI7HCP6MG?AWSAccessKeyId=AKIAISUQTQJKYWRLWAAA&amp;Expires=1504479406&amp;Signature=YEKqcQa1sDE31qBoPNB2wuvywJA%3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025" y="312737"/>
            <a:ext cx="1914563" cy="1627575"/>
          </a:xfrm>
          <a:prstGeom prst="rect">
            <a:avLst/>
          </a:prstGeom>
          <a:noFill/>
          <a:ln>
            <a:noFill/>
          </a:ln>
        </p:spPr>
      </p:pic>
      <p:sp>
        <p:nvSpPr>
          <p:cNvPr id="16" name="CuadroTexto 15"/>
          <p:cNvSpPr txBox="1"/>
          <p:nvPr/>
        </p:nvSpPr>
        <p:spPr>
          <a:xfrm>
            <a:off x="9475749" y="1940312"/>
            <a:ext cx="1697114" cy="369332"/>
          </a:xfrm>
          <a:prstGeom prst="rect">
            <a:avLst/>
          </a:prstGeom>
          <a:noFill/>
          <a:ln>
            <a:solidFill>
              <a:schemeClr val="bg1"/>
            </a:solidFill>
          </a:ln>
        </p:spPr>
        <p:txBody>
          <a:bodyPr wrap="square" rtlCol="0">
            <a:spAutoFit/>
          </a:bodyPr>
          <a:lstStyle/>
          <a:p>
            <a:r>
              <a:rPr lang="es-MX"/>
              <a:t>CLAVE 1035</a:t>
            </a:r>
          </a:p>
        </p:txBody>
      </p:sp>
    </p:spTree>
    <p:extLst>
      <p:ext uri="{BB962C8B-B14F-4D97-AF65-F5344CB8AC3E}">
        <p14:creationId xmlns:p14="http://schemas.microsoft.com/office/powerpoint/2010/main" val="112145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37EEC-CF8D-4956-9A23-F25CB974288C}"/>
              </a:ext>
            </a:extLst>
          </p:cNvPr>
          <p:cNvSpPr>
            <a:spLocks noGrp="1"/>
          </p:cNvSpPr>
          <p:nvPr>
            <p:ph type="title"/>
          </p:nvPr>
        </p:nvSpPr>
        <p:spPr/>
        <p:txBody>
          <a:bodyPr>
            <a:normAutofit fontScale="90000"/>
          </a:bodyPr>
          <a:lstStyle/>
          <a:p>
            <a:r>
              <a:rPr lang="es-MX"/>
              <a:t>APARTADO 6. Objetivo general del proyecto</a:t>
            </a:r>
            <a:br>
              <a:rPr lang="es-MX"/>
            </a:br>
            <a:br>
              <a:rPr lang="es-MX"/>
            </a:br>
            <a:r>
              <a:rPr lang="es-MX">
                <a:solidFill>
                  <a:schemeClr val="dk1"/>
                </a:solidFill>
                <a:latin typeface="Calibri"/>
                <a:cs typeface="Calibri"/>
              </a:rPr>
              <a:t>Mostrar los resultados del estudio de caso y a partir de ello realizar una campaña de divulgación donde se promuevan soluciones y propuestas para combatir la desinformación de los factores que afectan el</a:t>
            </a:r>
            <a:r>
              <a:rPr lang="es-MX">
                <a:solidFill>
                  <a:schemeClr val="dk1"/>
                </a:solidFill>
                <a:ea typeface="+mj-lt"/>
                <a:cs typeface="+mj-lt"/>
              </a:rPr>
              <a:t> m</a:t>
            </a:r>
            <a:r>
              <a:rPr lang="es-MX">
                <a:solidFill>
                  <a:schemeClr val="dk1"/>
                </a:solidFill>
                <a:latin typeface="Calibri"/>
                <a:cs typeface="Calibri"/>
              </a:rPr>
              <a:t>edio ambiente.</a:t>
            </a:r>
            <a:endParaRPr lang="es-MX">
              <a:solidFill>
                <a:schemeClr val="dk1"/>
              </a:solidFill>
              <a:ea typeface="+mj-lt"/>
              <a:cs typeface="+mj-lt"/>
            </a:endParaRPr>
          </a:p>
          <a:p>
            <a:br>
              <a:rPr lang="es-MX"/>
            </a:br>
            <a:endParaRPr lang="es-MX"/>
          </a:p>
        </p:txBody>
      </p:sp>
    </p:spTree>
    <p:extLst>
      <p:ext uri="{BB962C8B-B14F-4D97-AF65-F5344CB8AC3E}">
        <p14:creationId xmlns:p14="http://schemas.microsoft.com/office/powerpoint/2010/main" val="262138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71289-1CC9-432B-A4EF-502969CCEACE}"/>
              </a:ext>
            </a:extLst>
          </p:cNvPr>
          <p:cNvSpPr>
            <a:spLocks noGrp="1"/>
          </p:cNvSpPr>
          <p:nvPr>
            <p:ph type="title"/>
          </p:nvPr>
        </p:nvSpPr>
        <p:spPr/>
        <p:txBody>
          <a:bodyPr>
            <a:normAutofit fontScale="90000"/>
          </a:bodyPr>
          <a:lstStyle/>
          <a:p>
            <a:pPr>
              <a:spcBef>
                <a:spcPts val="0"/>
              </a:spcBef>
            </a:pPr>
            <a:r>
              <a:rPr lang="es-MX"/>
              <a:t>APARTADO 7.k. Objetivo o propósitos a alcanzar, de cada     asignatura involucrada.</a:t>
            </a:r>
            <a:br>
              <a:rPr lang="es-MX"/>
            </a:br>
            <a:br>
              <a:rPr lang="es-MX"/>
            </a:br>
            <a:r>
              <a:rPr lang="es-MX" sz="2000" b="1">
                <a:solidFill>
                  <a:schemeClr val="dk1"/>
                </a:solidFill>
                <a:latin typeface="Calibri"/>
                <a:cs typeface="Calibri"/>
              </a:rPr>
              <a:t>Matemáticas:</a:t>
            </a:r>
            <a:r>
              <a:rPr lang="es-MX" sz="2000">
                <a:solidFill>
                  <a:schemeClr val="dk1"/>
                </a:solidFill>
                <a:latin typeface="Calibri"/>
                <a:cs typeface="Calibri"/>
              </a:rPr>
              <a:t> Realizar un análisis estadístico del fenómeno ambiental a estudiar representado con graficas lineales.</a:t>
            </a:r>
            <a:endParaRPr lang="en-US" sz="2000">
              <a:solidFill>
                <a:schemeClr val="dk1"/>
              </a:solidFill>
              <a:ea typeface="+mj-lt"/>
              <a:cs typeface="+mj-lt"/>
            </a:endParaRPr>
          </a:p>
          <a:p>
            <a:pPr>
              <a:spcBef>
                <a:spcPts val="0"/>
              </a:spcBef>
            </a:pPr>
            <a:endParaRPr lang="en-US" sz="2000">
              <a:ea typeface="+mj-lt"/>
              <a:cs typeface="+mj-lt"/>
            </a:endParaRPr>
          </a:p>
          <a:p>
            <a:pPr>
              <a:spcBef>
                <a:spcPts val="0"/>
              </a:spcBef>
            </a:pPr>
            <a:r>
              <a:rPr lang="es-MX" sz="2000" b="1">
                <a:solidFill>
                  <a:schemeClr val="dk1"/>
                </a:solidFill>
                <a:latin typeface="Calibri"/>
                <a:cs typeface="Calibri"/>
              </a:rPr>
              <a:t>Inglés</a:t>
            </a:r>
            <a:r>
              <a:rPr lang="es-MX" sz="2000">
                <a:solidFill>
                  <a:schemeClr val="dk1"/>
                </a:solidFill>
                <a:latin typeface="Calibri"/>
                <a:cs typeface="Calibri"/>
              </a:rPr>
              <a:t>: Aplicar conceptos y términos  para comprender el impacto de la contaminación y redactarlo de modo </a:t>
            </a:r>
            <a:r>
              <a:rPr lang="es-MX" sz="2000">
                <a:solidFill>
                  <a:schemeClr val="dk1"/>
                </a:solidFill>
                <a:ea typeface="+mj-lt"/>
                <a:cs typeface="+mj-lt"/>
              </a:rPr>
              <a:t>c</a:t>
            </a:r>
            <a:r>
              <a:rPr lang="es-MX" sz="2000">
                <a:solidFill>
                  <a:schemeClr val="dk1"/>
                </a:solidFill>
                <a:latin typeface="Calibri"/>
                <a:cs typeface="Calibri"/>
              </a:rPr>
              <a:t>laro en el producto.</a:t>
            </a:r>
            <a:endParaRPr lang="en-US" sz="2000">
              <a:solidFill>
                <a:schemeClr val="dk1"/>
              </a:solidFill>
              <a:ea typeface="+mj-lt"/>
              <a:cs typeface="+mj-lt"/>
            </a:endParaRPr>
          </a:p>
          <a:p>
            <a:pPr>
              <a:spcBef>
                <a:spcPts val="0"/>
              </a:spcBef>
            </a:pPr>
            <a:endParaRPr lang="en-US" sz="2000">
              <a:ea typeface="+mj-lt"/>
              <a:cs typeface="+mj-lt"/>
            </a:endParaRPr>
          </a:p>
          <a:p>
            <a:pPr>
              <a:spcBef>
                <a:spcPts val="0"/>
              </a:spcBef>
            </a:pPr>
            <a:r>
              <a:rPr lang="es-MX" sz="2000" b="1">
                <a:solidFill>
                  <a:schemeClr val="dk1"/>
                </a:solidFill>
                <a:latin typeface="Calibri"/>
                <a:cs typeface="Calibri"/>
              </a:rPr>
              <a:t>Química</a:t>
            </a:r>
            <a:r>
              <a:rPr lang="es-MX" sz="2000">
                <a:solidFill>
                  <a:schemeClr val="dk1"/>
                </a:solidFill>
                <a:latin typeface="Calibri"/>
                <a:cs typeface="Calibri"/>
              </a:rPr>
              <a:t>: Aplicar los conocimientos químicos relacionados con el uso de los combustibles fósiles y el impacto</a:t>
            </a:r>
            <a:r>
              <a:rPr lang="es-MX" sz="2000">
                <a:solidFill>
                  <a:schemeClr val="dk1"/>
                </a:solidFill>
                <a:ea typeface="+mj-lt"/>
                <a:cs typeface="+mj-lt"/>
              </a:rPr>
              <a:t> a</a:t>
            </a:r>
            <a:r>
              <a:rPr lang="es-MX" sz="2000">
                <a:solidFill>
                  <a:schemeClr val="dk1"/>
                </a:solidFill>
                <a:latin typeface="Calibri"/>
                <a:cs typeface="Calibri"/>
              </a:rPr>
              <a:t>mbiental por el uso desmedido de éstos y comprender los fenómenos ligados a la contaminación antropogénica.</a:t>
            </a:r>
            <a:endParaRPr lang="es-MX" sz="2000">
              <a:solidFill>
                <a:schemeClr val="dk1"/>
              </a:solidFill>
              <a:ea typeface="+mj-lt"/>
              <a:cs typeface="+mj-lt"/>
            </a:endParaRPr>
          </a:p>
          <a:p>
            <a:pPr>
              <a:spcBef>
                <a:spcPts val="0"/>
              </a:spcBef>
            </a:pPr>
            <a:endParaRPr lang="es-MX" sz="2000">
              <a:ea typeface="+mj-lt"/>
              <a:cs typeface="+mj-lt"/>
            </a:endParaRPr>
          </a:p>
          <a:p>
            <a:pPr>
              <a:spcBef>
                <a:spcPts val="0"/>
              </a:spcBef>
            </a:pPr>
            <a:r>
              <a:rPr lang="es-MX" sz="2000" b="1">
                <a:solidFill>
                  <a:schemeClr val="dk1"/>
                </a:solidFill>
                <a:latin typeface="Calibri"/>
                <a:cs typeface="Calibri"/>
              </a:rPr>
              <a:t>Biología: </a:t>
            </a:r>
            <a:r>
              <a:rPr lang="es-MX" sz="2000">
                <a:solidFill>
                  <a:schemeClr val="dk1"/>
                </a:solidFill>
                <a:latin typeface="Calibri"/>
                <a:cs typeface="Calibri"/>
              </a:rPr>
              <a:t>Determinar cuál es el impacto ambiental urbano que ha sufrido la Colonia Nápoles</a:t>
            </a:r>
            <a:endParaRPr lang="es-MX" sz="2000">
              <a:solidFill>
                <a:schemeClr val="dk1"/>
              </a:solidFill>
              <a:ea typeface="+mj-lt"/>
              <a:cs typeface="+mj-lt"/>
            </a:endParaRPr>
          </a:p>
          <a:p>
            <a:br>
              <a:rPr lang="es-MX"/>
            </a:br>
            <a:br>
              <a:rPr lang="es-MX"/>
            </a:br>
            <a:endParaRPr lang="es-MX">
              <a:solidFill>
                <a:schemeClr val="dk1"/>
              </a:solidFill>
              <a:latin typeface="Calibri"/>
              <a:ea typeface="+mj-lt"/>
              <a:cs typeface="Calibri"/>
            </a:endParaRPr>
          </a:p>
        </p:txBody>
      </p:sp>
    </p:spTree>
    <p:extLst>
      <p:ext uri="{BB962C8B-B14F-4D97-AF65-F5344CB8AC3E}">
        <p14:creationId xmlns:p14="http://schemas.microsoft.com/office/powerpoint/2010/main" val="222831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4B480-8C4C-4423-8C08-56DA20076200}"/>
              </a:ext>
            </a:extLst>
          </p:cNvPr>
          <p:cNvSpPr>
            <a:spLocks noGrp="1"/>
          </p:cNvSpPr>
          <p:nvPr>
            <p:ph type="title"/>
          </p:nvPr>
        </p:nvSpPr>
        <p:spPr>
          <a:xfrm>
            <a:off x="2592924" y="624110"/>
            <a:ext cx="8911687" cy="4429531"/>
          </a:xfrm>
        </p:spPr>
        <p:txBody>
          <a:bodyPr>
            <a:normAutofit/>
          </a:bodyPr>
          <a:lstStyle/>
          <a:p>
            <a:r>
              <a:rPr lang="es-MX" sz="1400" b="1"/>
              <a:t>I. DOCUMENTACIÓN DE EVIDENCIAS (Infografías)</a:t>
            </a:r>
            <a:br>
              <a:rPr lang="es-MX" sz="1400" b="1"/>
            </a:br>
            <a:br>
              <a:rPr lang="es-MX" sz="1400" b="1"/>
            </a:br>
            <a:br>
              <a:rPr lang="es-MX" sz="1400" b="1"/>
            </a:br>
            <a:br>
              <a:rPr lang="es-MX" sz="1400" b="1"/>
            </a:br>
            <a:br>
              <a:rPr lang="es-MX" sz="1400" b="1"/>
            </a:br>
            <a:br>
              <a:rPr lang="es-MX" sz="1400" b="1"/>
            </a:br>
            <a:br>
              <a:rPr lang="es-MX" sz="1400" b="1"/>
            </a:br>
            <a:br>
              <a:rPr lang="es-MX" sz="1400" b="1"/>
            </a:br>
            <a:br>
              <a:rPr lang="es-MX" sz="1400" b="1"/>
            </a:br>
            <a:br>
              <a:rPr lang="es-MX" sz="1400" b="1"/>
            </a:br>
            <a:br>
              <a:rPr lang="es-MX" sz="1400" b="1"/>
            </a:br>
            <a:endParaRPr lang="es-MX" sz="1400" b="1"/>
          </a:p>
        </p:txBody>
      </p:sp>
      <p:pic>
        <p:nvPicPr>
          <p:cNvPr id="3" name="Imagen 3">
            <a:extLst>
              <a:ext uri="{FF2B5EF4-FFF2-40B4-BE49-F238E27FC236}">
                <a16:creationId xmlns:a16="http://schemas.microsoft.com/office/drawing/2014/main" id="{CD5502B1-C28C-43EF-87C1-B38D9DFE34AC}"/>
              </a:ext>
            </a:extLst>
          </p:cNvPr>
          <p:cNvPicPr>
            <a:picLocks noChangeAspect="1"/>
          </p:cNvPicPr>
          <p:nvPr/>
        </p:nvPicPr>
        <p:blipFill>
          <a:blip r:embed="rId2"/>
          <a:stretch>
            <a:fillRect/>
          </a:stretch>
        </p:blipFill>
        <p:spPr>
          <a:xfrm>
            <a:off x="1834551" y="1365130"/>
            <a:ext cx="8666671" cy="4400908"/>
          </a:xfrm>
          <a:prstGeom prst="rect">
            <a:avLst/>
          </a:prstGeom>
        </p:spPr>
      </p:pic>
    </p:spTree>
    <p:extLst>
      <p:ext uri="{BB962C8B-B14F-4D97-AF65-F5344CB8AC3E}">
        <p14:creationId xmlns:p14="http://schemas.microsoft.com/office/powerpoint/2010/main" val="367946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0D967-F869-47E3-A4D3-5A1EF0296BB0}"/>
              </a:ext>
            </a:extLst>
          </p:cNvPr>
          <p:cNvSpPr>
            <a:spLocks noGrp="1"/>
          </p:cNvSpPr>
          <p:nvPr>
            <p:ph type="title"/>
          </p:nvPr>
        </p:nvSpPr>
        <p:spPr>
          <a:xfrm>
            <a:off x="2592924" y="624110"/>
            <a:ext cx="8911687" cy="4199493"/>
          </a:xfrm>
        </p:spPr>
        <p:txBody>
          <a:bodyPr/>
          <a:lstStyle/>
          <a:p>
            <a:endParaRPr lang="es-MX"/>
          </a:p>
        </p:txBody>
      </p:sp>
      <p:pic>
        <p:nvPicPr>
          <p:cNvPr id="3" name="Imagen 3">
            <a:extLst>
              <a:ext uri="{FF2B5EF4-FFF2-40B4-BE49-F238E27FC236}">
                <a16:creationId xmlns:a16="http://schemas.microsoft.com/office/drawing/2014/main" id="{F3368F49-97E2-4554-B71E-3231F6B30D2B}"/>
              </a:ext>
            </a:extLst>
          </p:cNvPr>
          <p:cNvPicPr>
            <a:picLocks noChangeAspect="1"/>
          </p:cNvPicPr>
          <p:nvPr/>
        </p:nvPicPr>
        <p:blipFill>
          <a:blip r:embed="rId2"/>
          <a:stretch>
            <a:fillRect/>
          </a:stretch>
        </p:blipFill>
        <p:spPr>
          <a:xfrm>
            <a:off x="900023" y="186187"/>
            <a:ext cx="4727275" cy="6341852"/>
          </a:xfrm>
          <a:prstGeom prst="rect">
            <a:avLst/>
          </a:prstGeom>
        </p:spPr>
      </p:pic>
      <p:pic>
        <p:nvPicPr>
          <p:cNvPr id="5" name="Imagen 5">
            <a:extLst>
              <a:ext uri="{FF2B5EF4-FFF2-40B4-BE49-F238E27FC236}">
                <a16:creationId xmlns:a16="http://schemas.microsoft.com/office/drawing/2014/main" id="{C2FA443E-779B-4F62-A778-C8BA0BBD53A0}"/>
              </a:ext>
            </a:extLst>
          </p:cNvPr>
          <p:cNvPicPr>
            <a:picLocks noChangeAspect="1"/>
          </p:cNvPicPr>
          <p:nvPr/>
        </p:nvPicPr>
        <p:blipFill>
          <a:blip r:embed="rId3"/>
          <a:stretch>
            <a:fillRect/>
          </a:stretch>
        </p:blipFill>
        <p:spPr>
          <a:xfrm>
            <a:off x="5687683" y="186187"/>
            <a:ext cx="6193766" cy="6341852"/>
          </a:xfrm>
          <a:prstGeom prst="rect">
            <a:avLst/>
          </a:prstGeom>
        </p:spPr>
      </p:pic>
    </p:spTree>
    <p:extLst>
      <p:ext uri="{BB962C8B-B14F-4D97-AF65-F5344CB8AC3E}">
        <p14:creationId xmlns:p14="http://schemas.microsoft.com/office/powerpoint/2010/main" val="89824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4B09A731-D31E-4ECB-A4CE-378CF45315CF}"/>
              </a:ext>
            </a:extLst>
          </p:cNvPr>
          <p:cNvPicPr>
            <a:picLocks noChangeAspect="1"/>
          </p:cNvPicPr>
          <p:nvPr/>
        </p:nvPicPr>
        <p:blipFill>
          <a:blip r:embed="rId2"/>
          <a:stretch>
            <a:fillRect/>
          </a:stretch>
        </p:blipFill>
        <p:spPr>
          <a:xfrm>
            <a:off x="698740" y="401848"/>
            <a:ext cx="11153953" cy="5996795"/>
          </a:xfrm>
          <a:prstGeom prst="rect">
            <a:avLst/>
          </a:prstGeom>
        </p:spPr>
      </p:pic>
    </p:spTree>
    <p:extLst>
      <p:ext uri="{BB962C8B-B14F-4D97-AF65-F5344CB8AC3E}">
        <p14:creationId xmlns:p14="http://schemas.microsoft.com/office/powerpoint/2010/main" val="244503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C2EEF08D-9920-49CC-B0E4-3BF85F2950F1}"/>
              </a:ext>
            </a:extLst>
          </p:cNvPr>
          <p:cNvPicPr>
            <a:picLocks noChangeAspect="1"/>
          </p:cNvPicPr>
          <p:nvPr/>
        </p:nvPicPr>
        <p:blipFill>
          <a:blip r:embed="rId2"/>
          <a:stretch>
            <a:fillRect/>
          </a:stretch>
        </p:blipFill>
        <p:spPr>
          <a:xfrm>
            <a:off x="928777" y="435634"/>
            <a:ext cx="2743200" cy="6216769"/>
          </a:xfrm>
          <a:prstGeom prst="rect">
            <a:avLst/>
          </a:prstGeom>
        </p:spPr>
      </p:pic>
      <p:pic>
        <p:nvPicPr>
          <p:cNvPr id="4" name="Imagen 4">
            <a:extLst>
              <a:ext uri="{FF2B5EF4-FFF2-40B4-BE49-F238E27FC236}">
                <a16:creationId xmlns:a16="http://schemas.microsoft.com/office/drawing/2014/main" id="{50495030-3269-493B-859F-D2B9D705FB23}"/>
              </a:ext>
            </a:extLst>
          </p:cNvPr>
          <p:cNvPicPr>
            <a:picLocks noChangeAspect="1"/>
          </p:cNvPicPr>
          <p:nvPr/>
        </p:nvPicPr>
        <p:blipFill>
          <a:blip r:embed="rId3"/>
          <a:stretch>
            <a:fillRect/>
          </a:stretch>
        </p:blipFill>
        <p:spPr>
          <a:xfrm>
            <a:off x="3732363" y="430602"/>
            <a:ext cx="7919048" cy="6169324"/>
          </a:xfrm>
          <a:prstGeom prst="rect">
            <a:avLst/>
          </a:prstGeom>
        </p:spPr>
      </p:pic>
    </p:spTree>
    <p:extLst>
      <p:ext uri="{BB962C8B-B14F-4D97-AF65-F5344CB8AC3E}">
        <p14:creationId xmlns:p14="http://schemas.microsoft.com/office/powerpoint/2010/main" val="340158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1B3719F-69CF-415C-9DC4-3FBE05951279}"/>
              </a:ext>
            </a:extLst>
          </p:cNvPr>
          <p:cNvPicPr>
            <a:picLocks noChangeAspect="1"/>
          </p:cNvPicPr>
          <p:nvPr/>
        </p:nvPicPr>
        <p:blipFill>
          <a:blip r:embed="rId2"/>
          <a:stretch>
            <a:fillRect/>
          </a:stretch>
        </p:blipFill>
        <p:spPr>
          <a:xfrm>
            <a:off x="1302589" y="406879"/>
            <a:ext cx="10161916" cy="6116128"/>
          </a:xfrm>
          <a:prstGeom prst="rect">
            <a:avLst/>
          </a:prstGeom>
        </p:spPr>
      </p:pic>
    </p:spTree>
    <p:extLst>
      <p:ext uri="{BB962C8B-B14F-4D97-AF65-F5344CB8AC3E}">
        <p14:creationId xmlns:p14="http://schemas.microsoft.com/office/powerpoint/2010/main" val="32181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DDAE7E7B-0794-4C6E-99AB-25BA49622F94}"/>
              </a:ext>
            </a:extLst>
          </p:cNvPr>
          <p:cNvPicPr>
            <a:picLocks noChangeAspect="1"/>
          </p:cNvPicPr>
          <p:nvPr/>
        </p:nvPicPr>
        <p:blipFill>
          <a:blip r:embed="rId2"/>
          <a:stretch>
            <a:fillRect/>
          </a:stretch>
        </p:blipFill>
        <p:spPr>
          <a:xfrm>
            <a:off x="526211" y="248728"/>
            <a:ext cx="5216106" cy="6274279"/>
          </a:xfrm>
          <a:prstGeom prst="rect">
            <a:avLst/>
          </a:prstGeom>
        </p:spPr>
      </p:pic>
      <p:pic>
        <p:nvPicPr>
          <p:cNvPr id="4" name="Imagen 4">
            <a:extLst>
              <a:ext uri="{FF2B5EF4-FFF2-40B4-BE49-F238E27FC236}">
                <a16:creationId xmlns:a16="http://schemas.microsoft.com/office/drawing/2014/main" id="{AC027910-C308-4000-9E8A-69701840BD0D}"/>
              </a:ext>
            </a:extLst>
          </p:cNvPr>
          <p:cNvPicPr>
            <a:picLocks noChangeAspect="1"/>
          </p:cNvPicPr>
          <p:nvPr/>
        </p:nvPicPr>
        <p:blipFill>
          <a:blip r:embed="rId3"/>
          <a:stretch>
            <a:fillRect/>
          </a:stretch>
        </p:blipFill>
        <p:spPr>
          <a:xfrm>
            <a:off x="5730815" y="243696"/>
            <a:ext cx="6150633" cy="6241211"/>
          </a:xfrm>
          <a:prstGeom prst="rect">
            <a:avLst/>
          </a:prstGeom>
        </p:spPr>
      </p:pic>
    </p:spTree>
    <p:extLst>
      <p:ext uri="{BB962C8B-B14F-4D97-AF65-F5344CB8AC3E}">
        <p14:creationId xmlns:p14="http://schemas.microsoft.com/office/powerpoint/2010/main" val="333995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5C381C0A-D364-4434-ABFA-2E3F6C27442D}"/>
              </a:ext>
            </a:extLst>
          </p:cNvPr>
          <p:cNvPicPr>
            <a:picLocks noChangeAspect="1"/>
          </p:cNvPicPr>
          <p:nvPr/>
        </p:nvPicPr>
        <p:blipFill>
          <a:blip r:embed="rId2"/>
          <a:stretch>
            <a:fillRect/>
          </a:stretch>
        </p:blipFill>
        <p:spPr>
          <a:xfrm>
            <a:off x="2050212" y="387470"/>
            <a:ext cx="8407878" cy="6327475"/>
          </a:xfrm>
          <a:prstGeom prst="rect">
            <a:avLst/>
          </a:prstGeom>
        </p:spPr>
      </p:pic>
    </p:spTree>
    <p:extLst>
      <p:ext uri="{BB962C8B-B14F-4D97-AF65-F5344CB8AC3E}">
        <p14:creationId xmlns:p14="http://schemas.microsoft.com/office/powerpoint/2010/main" val="414772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persona, de pie, personas, edificio&#10;&#10;Descripción generada con confianza alta">
            <a:extLst>
              <a:ext uri="{FF2B5EF4-FFF2-40B4-BE49-F238E27FC236}">
                <a16:creationId xmlns:a16="http://schemas.microsoft.com/office/drawing/2014/main" id="{7CC133E4-5026-44DF-9D7E-12733BC4CF98}"/>
              </a:ext>
            </a:extLst>
          </p:cNvPr>
          <p:cNvPicPr>
            <a:picLocks noChangeAspect="1"/>
          </p:cNvPicPr>
          <p:nvPr/>
        </p:nvPicPr>
        <p:blipFill>
          <a:blip r:embed="rId2"/>
          <a:stretch>
            <a:fillRect/>
          </a:stretch>
        </p:blipFill>
        <p:spPr>
          <a:xfrm>
            <a:off x="1561381" y="1283898"/>
            <a:ext cx="8738558" cy="5066581"/>
          </a:xfrm>
          <a:prstGeom prst="rect">
            <a:avLst/>
          </a:prstGeom>
        </p:spPr>
      </p:pic>
      <p:sp>
        <p:nvSpPr>
          <p:cNvPr id="4" name="CuadroTexto 3">
            <a:extLst>
              <a:ext uri="{FF2B5EF4-FFF2-40B4-BE49-F238E27FC236}">
                <a16:creationId xmlns:a16="http://schemas.microsoft.com/office/drawing/2014/main" id="{596617DF-AA42-4920-B954-02BA44E7C8FD}"/>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t>Haga clic para agregar texto</a:t>
            </a:r>
          </a:p>
        </p:txBody>
      </p:sp>
      <p:sp>
        <p:nvSpPr>
          <p:cNvPr id="5" name="CuadroTexto 4">
            <a:extLst>
              <a:ext uri="{FF2B5EF4-FFF2-40B4-BE49-F238E27FC236}">
                <a16:creationId xmlns:a16="http://schemas.microsoft.com/office/drawing/2014/main" id="{43E6AF01-CCAF-4B32-A360-9CE7CB493383}"/>
              </a:ext>
            </a:extLst>
          </p:cNvPr>
          <p:cNvSpPr txBox="1"/>
          <p:nvPr/>
        </p:nvSpPr>
        <p:spPr>
          <a:xfrm>
            <a:off x="2437501" y="467803"/>
            <a:ext cx="7099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EVIDENCIAS: REVISTA DE CONTENIDOS AMBIENTALES</a:t>
            </a:r>
          </a:p>
        </p:txBody>
      </p:sp>
    </p:spTree>
    <p:extLst>
      <p:ext uri="{BB962C8B-B14F-4D97-AF65-F5344CB8AC3E}">
        <p14:creationId xmlns:p14="http://schemas.microsoft.com/office/powerpoint/2010/main" val="105473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94039" y="1497173"/>
            <a:ext cx="4059044" cy="400110"/>
          </a:xfrm>
          <a:prstGeom prst="rect">
            <a:avLst/>
          </a:prstGeom>
          <a:noFill/>
        </p:spPr>
        <p:txBody>
          <a:bodyPr wrap="square" rtlCol="0">
            <a:spAutoFit/>
          </a:bodyPr>
          <a:lstStyle/>
          <a:p>
            <a:r>
              <a:rPr lang="es-MX" sz="2000" b="1"/>
              <a:t>CONEXIONES ETAPA II</a:t>
            </a:r>
          </a:p>
        </p:txBody>
      </p:sp>
      <p:sp>
        <p:nvSpPr>
          <p:cNvPr id="3" name="CuadroTexto 2"/>
          <p:cNvSpPr txBox="1"/>
          <p:nvPr/>
        </p:nvSpPr>
        <p:spPr>
          <a:xfrm>
            <a:off x="1226634" y="2725488"/>
            <a:ext cx="9746166" cy="4247317"/>
          </a:xfrm>
          <a:prstGeom prst="rect">
            <a:avLst/>
          </a:prstGeom>
          <a:noFill/>
        </p:spPr>
        <p:txBody>
          <a:bodyPr wrap="square" rtlCol="0">
            <a:spAutoFit/>
          </a:bodyPr>
          <a:lstStyle/>
          <a:p>
            <a:r>
              <a:rPr lang="es-MX" b="1"/>
              <a:t>OBJETIVO GENERAL:</a:t>
            </a:r>
          </a:p>
          <a:p>
            <a:endParaRPr lang="es-MX"/>
          </a:p>
          <a:p>
            <a:r>
              <a:rPr lang="es-MX"/>
              <a:t>Determinar cuál es el impacto ambiental urbano que ha sufrido la Colonia Nápoles, resultante del crecimiento inmobiliario observado en los últimos años, a través de la obtención de evidencias en la zona de estudio con el fin de generar hojas de análisis y un reporte técnico. Partiendo de estos datos, se analizarán los conocimientos químicos relacionados con el uso de los combustibles fósiles, el impacto ambiental por el uso desmedido de éstos y los fenómenos ligados a la contaminación antropogénica.​ Una vez recopilada la información, se elaborarán artículos informativos para una revista, así como posters en L2.</a:t>
            </a:r>
          </a:p>
          <a:p>
            <a:endParaRPr lang="es-MX"/>
          </a:p>
          <a:p>
            <a:endParaRPr lang="es-MX"/>
          </a:p>
          <a:p>
            <a:endParaRPr lang="es-MX"/>
          </a:p>
          <a:p>
            <a:endParaRPr lang="es-MX"/>
          </a:p>
          <a:p>
            <a:endParaRPr lang="es-MX"/>
          </a:p>
        </p:txBody>
      </p:sp>
      <p:pic>
        <p:nvPicPr>
          <p:cNvPr id="5" name="Imagen 4" descr="https://s3-us-west-2.amazonaws.com/algebraixstorage-oregon/smglafloridadf-teresianos.algebraix.com/69Z1R36GDEWG6NRXSMM9BZZNI7HCP6MG?AWSAccessKeyId=AKIAISUQTQJKYWRLWAAA&amp;Expires=1504479406&amp;Signature=YEKqcQa1sDE31qBoPNB2wuvywJA%3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8776" y="312738"/>
            <a:ext cx="1572812" cy="1045416"/>
          </a:xfrm>
          <a:prstGeom prst="rect">
            <a:avLst/>
          </a:prstGeom>
          <a:noFill/>
          <a:ln>
            <a:noFill/>
          </a:ln>
        </p:spPr>
      </p:pic>
    </p:spTree>
    <p:extLst>
      <p:ext uri="{BB962C8B-B14F-4D97-AF65-F5344CB8AC3E}">
        <p14:creationId xmlns:p14="http://schemas.microsoft.com/office/powerpoint/2010/main" val="113008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persona, interior, edificio, portátil&#10;&#10;Descripción generada con confianza muy alta">
            <a:extLst>
              <a:ext uri="{FF2B5EF4-FFF2-40B4-BE49-F238E27FC236}">
                <a16:creationId xmlns:a16="http://schemas.microsoft.com/office/drawing/2014/main" id="{9CEFF3CA-5483-481B-9D1B-A391A1CE9AF1}"/>
              </a:ext>
            </a:extLst>
          </p:cNvPr>
          <p:cNvPicPr>
            <a:picLocks noChangeAspect="1"/>
          </p:cNvPicPr>
          <p:nvPr/>
        </p:nvPicPr>
        <p:blipFill>
          <a:blip r:embed="rId2"/>
          <a:stretch>
            <a:fillRect/>
          </a:stretch>
        </p:blipFill>
        <p:spPr>
          <a:xfrm>
            <a:off x="1733910" y="881333"/>
            <a:ext cx="3275162" cy="4376467"/>
          </a:xfrm>
          <a:prstGeom prst="rect">
            <a:avLst/>
          </a:prstGeom>
        </p:spPr>
      </p:pic>
      <p:pic>
        <p:nvPicPr>
          <p:cNvPr id="4" name="Imagen 4" descr="Imagen que contiene electrónica, portátil, interior, ordenador&#10;&#10;Descripción generada con confianza muy alta">
            <a:extLst>
              <a:ext uri="{FF2B5EF4-FFF2-40B4-BE49-F238E27FC236}">
                <a16:creationId xmlns:a16="http://schemas.microsoft.com/office/drawing/2014/main" id="{99C20E6E-565F-496B-BE30-59D19B6795A9}"/>
              </a:ext>
            </a:extLst>
          </p:cNvPr>
          <p:cNvPicPr>
            <a:picLocks noChangeAspect="1"/>
          </p:cNvPicPr>
          <p:nvPr/>
        </p:nvPicPr>
        <p:blipFill>
          <a:blip r:embed="rId3"/>
          <a:stretch>
            <a:fillRect/>
          </a:stretch>
        </p:blipFill>
        <p:spPr>
          <a:xfrm>
            <a:off x="5529532" y="881332"/>
            <a:ext cx="4209690" cy="4376467"/>
          </a:xfrm>
          <a:prstGeom prst="rect">
            <a:avLst/>
          </a:prstGeom>
        </p:spPr>
      </p:pic>
    </p:spTree>
    <p:extLst>
      <p:ext uri="{BB962C8B-B14F-4D97-AF65-F5344CB8AC3E}">
        <p14:creationId xmlns:p14="http://schemas.microsoft.com/office/powerpoint/2010/main" val="143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persona, interior, hombre, portátil&#10;&#10;Descripción generada con confianza muy alta">
            <a:extLst>
              <a:ext uri="{FF2B5EF4-FFF2-40B4-BE49-F238E27FC236}">
                <a16:creationId xmlns:a16="http://schemas.microsoft.com/office/drawing/2014/main" id="{56D6173D-04DC-4215-8A46-AFB3B57C00D2}"/>
              </a:ext>
            </a:extLst>
          </p:cNvPr>
          <p:cNvPicPr>
            <a:picLocks noChangeAspect="1"/>
          </p:cNvPicPr>
          <p:nvPr/>
        </p:nvPicPr>
        <p:blipFill>
          <a:blip r:embed="rId2"/>
          <a:stretch>
            <a:fillRect/>
          </a:stretch>
        </p:blipFill>
        <p:spPr>
          <a:xfrm>
            <a:off x="1733910" y="651295"/>
            <a:ext cx="9270520" cy="5512278"/>
          </a:xfrm>
          <a:prstGeom prst="rect">
            <a:avLst/>
          </a:prstGeom>
        </p:spPr>
      </p:pic>
    </p:spTree>
    <p:extLst>
      <p:ext uri="{BB962C8B-B14F-4D97-AF65-F5344CB8AC3E}">
        <p14:creationId xmlns:p14="http://schemas.microsoft.com/office/powerpoint/2010/main" val="13015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9FA54-6664-4753-9F95-B39CAF5C1068}"/>
              </a:ext>
            </a:extLst>
          </p:cNvPr>
          <p:cNvSpPr txBox="1"/>
          <p:nvPr/>
        </p:nvSpPr>
        <p:spPr>
          <a:xfrm>
            <a:off x="1777042" y="253042"/>
            <a:ext cx="906923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a:solidFill>
                  <a:srgbClr val="262626"/>
                </a:solidFill>
              </a:rPr>
              <a:t>Apartado 8. Actividad Interdisciplinaria</a:t>
            </a:r>
            <a:r>
              <a:rPr lang="es-ES" sz="2000"/>
              <a:t>​</a:t>
            </a:r>
            <a:br>
              <a:rPr lang="es-ES"/>
            </a:br>
            <a:r>
              <a:rPr lang="es-ES"/>
              <a:t>​</a:t>
            </a:r>
            <a:br>
              <a:rPr lang="es-ES"/>
            </a:br>
            <a:r>
              <a:rPr lang="es-ES">
                <a:solidFill>
                  <a:srgbClr val="262626"/>
                </a:solidFill>
              </a:rPr>
              <a:t>8.1 </a:t>
            </a:r>
            <a:r>
              <a:rPr lang="es-ES"/>
              <a:t>​</a:t>
            </a:r>
            <a:br>
              <a:rPr lang="es-ES"/>
            </a:br>
            <a:r>
              <a:rPr lang="es-ES">
                <a:solidFill>
                  <a:srgbClr val="262626"/>
                </a:solidFill>
              </a:rPr>
              <a:t>a. Nombre de la actividad:</a:t>
            </a:r>
            <a:r>
              <a:rPr lang="es-ES"/>
              <a:t>​</a:t>
            </a:r>
            <a:br>
              <a:rPr lang="es-ES"/>
            </a:br>
            <a:r>
              <a:rPr lang="es-ES">
                <a:solidFill>
                  <a:srgbClr val="262626"/>
                </a:solidFill>
              </a:rPr>
              <a:t>Revista de contenidos ambientales:  'Bloom, environmental care'</a:t>
            </a:r>
            <a:r>
              <a:rPr lang="es-ES"/>
              <a:t>​</a:t>
            </a:r>
            <a:br>
              <a:rPr lang="es-ES"/>
            </a:br>
            <a:r>
              <a:rPr lang="es-ES">
                <a:solidFill>
                  <a:srgbClr val="262626"/>
                </a:solidFill>
              </a:rPr>
              <a:t>Presentación infografía de conceptos básicos sobre educación ambiental (L2)</a:t>
            </a:r>
            <a:r>
              <a:rPr lang="es-ES"/>
              <a:t>​</a:t>
            </a:r>
            <a:br>
              <a:rPr lang="es-ES"/>
            </a:br>
            <a:r>
              <a:rPr lang="es-ES"/>
              <a:t>​</a:t>
            </a:r>
            <a:br>
              <a:rPr lang="es-ES"/>
            </a:br>
            <a:r>
              <a:rPr lang="es-ES">
                <a:solidFill>
                  <a:srgbClr val="262626"/>
                </a:solidFill>
              </a:rPr>
              <a:t>b, Objetivo:</a:t>
            </a:r>
            <a:r>
              <a:rPr lang="es-ES"/>
              <a:t>​</a:t>
            </a:r>
            <a:br>
              <a:rPr lang="es-ES"/>
            </a:br>
            <a:r>
              <a:rPr lang="es-ES">
                <a:solidFill>
                  <a:srgbClr val="262626"/>
                </a:solidFill>
              </a:rPr>
              <a:t>Elaborar un producto que sintetice lo trabajado en el proyecto CONEXIONES.</a:t>
            </a:r>
            <a:r>
              <a:rPr lang="es-ES"/>
              <a:t>​</a:t>
            </a:r>
            <a:br>
              <a:rPr lang="es-ES"/>
            </a:br>
            <a:r>
              <a:rPr lang="es-ES"/>
              <a:t>​</a:t>
            </a:r>
            <a:br>
              <a:rPr lang="es-ES"/>
            </a:br>
            <a:r>
              <a:rPr lang="es-ES">
                <a:solidFill>
                  <a:srgbClr val="262626"/>
                </a:solidFill>
              </a:rPr>
              <a:t>c. Grado</a:t>
            </a:r>
            <a:r>
              <a:rPr lang="es-ES"/>
              <a:t>​</a:t>
            </a:r>
            <a:br>
              <a:rPr lang="es-ES"/>
            </a:br>
            <a:r>
              <a:rPr lang="es-ES">
                <a:solidFill>
                  <a:srgbClr val="262626"/>
                </a:solidFill>
              </a:rPr>
              <a:t>5a: Infografía de conceptos básicos sobre educación ambiental </a:t>
            </a:r>
            <a:r>
              <a:rPr lang="es-ES"/>
              <a:t>​</a:t>
            </a:r>
            <a:br>
              <a:rPr lang="es-ES"/>
            </a:br>
            <a:r>
              <a:rPr lang="es-ES">
                <a:solidFill>
                  <a:srgbClr val="262626"/>
                </a:solidFill>
              </a:rPr>
              <a:t>5B: Revista de contenidos ambientales: Bloom, environmental care.</a:t>
            </a:r>
            <a:r>
              <a:rPr lang="es-ES"/>
              <a:t>​</a:t>
            </a:r>
            <a:br>
              <a:rPr lang="es-ES"/>
            </a:br>
            <a:r>
              <a:rPr lang="es-ES"/>
              <a:t>​</a:t>
            </a:r>
            <a:br>
              <a:rPr lang="es-ES"/>
            </a:br>
            <a:r>
              <a:rPr lang="es-ES">
                <a:solidFill>
                  <a:srgbClr val="262626"/>
                </a:solidFill>
              </a:rPr>
              <a:t>d. Fecha de presentación</a:t>
            </a:r>
            <a:r>
              <a:rPr lang="es-ES"/>
              <a:t>​</a:t>
            </a:r>
            <a:br>
              <a:rPr lang="es-ES"/>
            </a:br>
            <a:r>
              <a:rPr lang="es-ES">
                <a:solidFill>
                  <a:srgbClr val="262626"/>
                </a:solidFill>
              </a:rPr>
              <a:t>7 de mayo del 2019.</a:t>
            </a:r>
            <a:endParaRPr lang="es-ES"/>
          </a:p>
        </p:txBody>
      </p:sp>
    </p:spTree>
    <p:extLst>
      <p:ext uri="{BB962C8B-B14F-4D97-AF65-F5344CB8AC3E}">
        <p14:creationId xmlns:p14="http://schemas.microsoft.com/office/powerpoint/2010/main" val="394259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BCCB-E614-442E-B52B-545E3284512D}"/>
              </a:ext>
            </a:extLst>
          </p:cNvPr>
          <p:cNvSpPr>
            <a:spLocks noGrp="1"/>
          </p:cNvSpPr>
          <p:nvPr>
            <p:ph type="title"/>
          </p:nvPr>
        </p:nvSpPr>
        <p:spPr>
          <a:xfrm>
            <a:off x="1557754" y="480336"/>
            <a:ext cx="10392554" cy="5364059"/>
          </a:xfrm>
        </p:spPr>
        <p:txBody>
          <a:bodyPr>
            <a:normAutofit fontScale="90000"/>
          </a:bodyPr>
          <a:lstStyle/>
          <a:p>
            <a:r>
              <a:rPr lang="es-ES" sz="1400"/>
              <a:t>8.2 </a:t>
            </a:r>
            <a:br>
              <a:rPr lang="es-ES" sz="1400"/>
            </a:br>
            <a:r>
              <a:rPr lang="es-ES" sz="1400"/>
              <a:t>e.  Asignaturas participantes, temas y conceptos de cada una</a:t>
            </a:r>
            <a:br>
              <a:rPr lang="es-ES" sz="1400"/>
            </a:br>
            <a:br>
              <a:rPr lang="es-ES" sz="1400"/>
            </a:br>
            <a:r>
              <a:rPr lang="es-ES" sz="1400"/>
              <a:t>Biología. Ecología, impacto ambiental a nivel local.</a:t>
            </a:r>
            <a:br>
              <a:rPr lang="es-ES" sz="1400"/>
            </a:br>
            <a:r>
              <a:rPr lang="es-ES" sz="1400"/>
              <a:t>Inglés ( Materia de apoyo) : conceptos de educación ambiental en L"; redacción de textos.</a:t>
            </a:r>
            <a:br>
              <a:rPr lang="es-ES" sz="1400"/>
            </a:br>
            <a:r>
              <a:rPr lang="es-ES" sz="1400"/>
              <a:t>Matematicas. Representacion de datos en graficas sobre el impacto ambiental.</a:t>
            </a:r>
            <a:br>
              <a:rPr lang="es-ES" sz="1400"/>
            </a:br>
            <a:r>
              <a:rPr lang="es-ES" sz="1400"/>
              <a:t>Química: Contaminación atmosférica, efecto invernadero, ozono, lluvia ácida, huella de carbono.</a:t>
            </a: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r>
              <a:rPr lang="es-ES" sz="1400"/>
              <a:t>f. Fuentes de apoyo</a:t>
            </a:r>
            <a:br>
              <a:rPr lang="es-ES" sz="1400"/>
            </a:br>
            <a:br>
              <a:rPr lang="es-ES" sz="1400"/>
            </a:br>
            <a:r>
              <a:rPr lang="es-ES" sz="1400"/>
              <a:t>Sitio oficial: </a:t>
            </a:r>
            <a:r>
              <a:rPr lang="es-ES" sz="1400">
                <a:ea typeface="+mj-lt"/>
                <a:cs typeface="+mj-lt"/>
                <a:hlinkClick r:id="rId2"/>
              </a:rPr>
              <a:t>https://www.gob.mx/semarnat</a:t>
            </a:r>
            <a:br>
              <a:rPr lang="es-ES" sz="1400"/>
            </a:br>
            <a:r>
              <a:rPr lang="es-ES" sz="1400"/>
              <a:t>Sitio oficial: </a:t>
            </a:r>
            <a:r>
              <a:rPr lang="es-ES" sz="1400">
                <a:ea typeface="+mj-lt"/>
                <a:cs typeface="+mj-lt"/>
                <a:hlinkClick r:id="rId3"/>
              </a:rPr>
              <a:t>http://www.aire.cdmx.gob.mx/default.php</a:t>
            </a:r>
            <a:br>
              <a:rPr lang="es-ES" sz="1400"/>
            </a:br>
            <a:r>
              <a:rPr lang="es-ES" sz="1400"/>
              <a:t>Diccionario en línea University of Cambridge.</a:t>
            </a: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br>
              <a:rPr lang="es-ES" sz="1400"/>
            </a:br>
            <a:endParaRPr lang="es-ES" sz="1400"/>
          </a:p>
        </p:txBody>
      </p:sp>
    </p:spTree>
    <p:extLst>
      <p:ext uri="{BB962C8B-B14F-4D97-AF65-F5344CB8AC3E}">
        <p14:creationId xmlns:p14="http://schemas.microsoft.com/office/powerpoint/2010/main" val="50577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C79953-E938-4B81-B8DC-A602774D4F83}"/>
              </a:ext>
            </a:extLst>
          </p:cNvPr>
          <p:cNvSpPr>
            <a:spLocks noGrp="1"/>
          </p:cNvSpPr>
          <p:nvPr>
            <p:ph type="subTitle" idx="1"/>
          </p:nvPr>
        </p:nvSpPr>
        <p:spPr>
          <a:xfrm>
            <a:off x="907062" y="1024888"/>
            <a:ext cx="8915399" cy="4921905"/>
          </a:xfrm>
        </p:spPr>
        <p:txBody>
          <a:bodyPr/>
          <a:lstStyle/>
          <a:p>
            <a:r>
              <a:rPr lang="es-ES"/>
              <a:t>5to A, B : Infografías de educación ambiental</a:t>
            </a:r>
          </a:p>
          <a:p>
            <a:r>
              <a:rPr lang="es-ES"/>
              <a:t>Las presentes infografías pretenden serviri de punto de apoyo para dos tareas relacionadas: divulgar conocimiento derivado del proceso de investigación y educar a la población mediante datos fidedignos con respecto a la problemática ambiental.</a:t>
            </a:r>
          </a:p>
          <a:p>
            <a:endParaRPr lang="es-ES"/>
          </a:p>
          <a:p>
            <a:endParaRPr lang="es-ES"/>
          </a:p>
          <a:p>
            <a:r>
              <a:rPr lang="es-ES"/>
              <a:t>5to B:  Revista de contenidos ambiental</a:t>
            </a:r>
          </a:p>
          <a:p>
            <a:r>
              <a:rPr lang="es-ES"/>
              <a:t>La revista pretende ser una plataforma creativa donde los alumnos viertan los resultados de sus investigaciones. Asímismo, es un producto integrativo. El formato de la revista fue diseñado para ser una revista de divulgación científica similiar a la revista 'Cómo ves' de la UNAM.</a:t>
            </a:r>
          </a:p>
        </p:txBody>
      </p:sp>
      <p:sp>
        <p:nvSpPr>
          <p:cNvPr id="5" name="Title 4">
            <a:extLst>
              <a:ext uri="{FF2B5EF4-FFF2-40B4-BE49-F238E27FC236}">
                <a16:creationId xmlns:a16="http://schemas.microsoft.com/office/drawing/2014/main" id="{803D25F0-8A6C-44CA-9373-F466AE97BBE3}"/>
              </a:ext>
            </a:extLst>
          </p:cNvPr>
          <p:cNvSpPr>
            <a:spLocks noGrp="1"/>
          </p:cNvSpPr>
          <p:nvPr>
            <p:ph type="ctrTitle"/>
          </p:nvPr>
        </p:nvSpPr>
        <p:spPr>
          <a:xfrm>
            <a:off x="907062" y="329242"/>
            <a:ext cx="8915399" cy="508745"/>
          </a:xfrm>
        </p:spPr>
        <p:txBody>
          <a:bodyPr>
            <a:normAutofit/>
          </a:bodyPr>
          <a:lstStyle/>
          <a:p>
            <a:r>
              <a:rPr lang="es-ES" sz="1400">
                <a:ea typeface="+mj-lt"/>
                <a:cs typeface="+mj-lt"/>
              </a:rPr>
              <a:t>8.3 g Justificación de la </a:t>
            </a:r>
            <a:r>
              <a:rPr lang="es-ES" sz="1400" err="1">
                <a:ea typeface="+mj-lt"/>
                <a:cs typeface="+mj-lt"/>
              </a:rPr>
              <a:t>activdad</a:t>
            </a:r>
            <a:r>
              <a:rPr lang="es-ES" sz="1400">
                <a:ea typeface="+mj-lt"/>
                <a:cs typeface="+mj-lt"/>
              </a:rPr>
              <a:t>, Dar respuesta a pregunta guía, necesidades del grupo, objetivos.</a:t>
            </a:r>
            <a:endParaRPr lang="es-ES" sz="1400"/>
          </a:p>
        </p:txBody>
      </p:sp>
    </p:spTree>
    <p:extLst>
      <p:ext uri="{BB962C8B-B14F-4D97-AF65-F5344CB8AC3E}">
        <p14:creationId xmlns:p14="http://schemas.microsoft.com/office/powerpoint/2010/main" val="3792710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11DC-E7D9-4FC8-A47A-77CD4D20FAA1}"/>
              </a:ext>
            </a:extLst>
          </p:cNvPr>
          <p:cNvSpPr>
            <a:spLocks noGrp="1"/>
          </p:cNvSpPr>
          <p:nvPr>
            <p:ph type="title"/>
          </p:nvPr>
        </p:nvSpPr>
        <p:spPr/>
        <p:txBody>
          <a:bodyPr/>
          <a:lstStyle/>
          <a:p>
            <a:r>
              <a:rPr lang="es-ES"/>
              <a:t>8.4 h. Descripción de apertura de la actividad</a:t>
            </a:r>
          </a:p>
        </p:txBody>
      </p:sp>
      <p:sp>
        <p:nvSpPr>
          <p:cNvPr id="3" name="Content Placeholder 2">
            <a:extLst>
              <a:ext uri="{FF2B5EF4-FFF2-40B4-BE49-F238E27FC236}">
                <a16:creationId xmlns:a16="http://schemas.microsoft.com/office/drawing/2014/main" id="{77AD5DAE-A2E9-4A59-B7CF-09E0F519EE46}"/>
              </a:ext>
            </a:extLst>
          </p:cNvPr>
          <p:cNvSpPr>
            <a:spLocks noGrp="1"/>
          </p:cNvSpPr>
          <p:nvPr>
            <p:ph idx="1"/>
          </p:nvPr>
        </p:nvSpPr>
        <p:spPr/>
        <p:txBody>
          <a:bodyPr vert="horz" lIns="91440" tIns="45720" rIns="91440" bIns="45720" rtlCol="0" anchor="t">
            <a:normAutofit/>
          </a:bodyPr>
          <a:lstStyle/>
          <a:p>
            <a:r>
              <a:rPr lang="es-ES"/>
              <a:t>La apertura de la actividad fue una plenaria con ambos grupos y todos los profesores participantes. En dicha sesión se comenzó con una breve charla sobre noticias relacionadas al desarrollo inmobiliario y el impacto ambiental de la delegación Benito Juárez con énfasis en las inmediaciones de la Colonia Nápoles. Dicha presentación derivo en una lluvia de ideas donde los alumnos expresaron propuestas de estudios de impacto ambiental que se pudieran medir durante el presente proyecto. </a:t>
            </a:r>
          </a:p>
          <a:p>
            <a:r>
              <a:rPr lang="es-ES"/>
              <a:t>Con dicho punto de partida se elaboraron equipos para comenzar las actividades disciplinares y empezar a hilar las actividades interdisciplinares.</a:t>
            </a:r>
          </a:p>
        </p:txBody>
      </p:sp>
    </p:spTree>
    <p:extLst>
      <p:ext uri="{BB962C8B-B14F-4D97-AF65-F5344CB8AC3E}">
        <p14:creationId xmlns:p14="http://schemas.microsoft.com/office/powerpoint/2010/main" val="214837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6050-8007-4D99-B9D8-D1B028BB634C}"/>
              </a:ext>
            </a:extLst>
          </p:cNvPr>
          <p:cNvSpPr>
            <a:spLocks noGrp="1"/>
          </p:cNvSpPr>
          <p:nvPr>
            <p:ph type="title"/>
          </p:nvPr>
        </p:nvSpPr>
        <p:spPr>
          <a:xfrm>
            <a:off x="1011416" y="624110"/>
            <a:ext cx="10493196" cy="734551"/>
          </a:xfrm>
        </p:spPr>
        <p:txBody>
          <a:bodyPr>
            <a:normAutofit fontScale="90000"/>
          </a:bodyPr>
          <a:lstStyle/>
          <a:p>
            <a:pPr marL="571500" indent="-571500">
              <a:buFont typeface="Arial"/>
              <a:buChar char="•"/>
            </a:pPr>
            <a:r>
              <a:rPr lang="es-ES"/>
              <a:t>8.5 i Descripción del desarrollo de la actividad. Pasos y organización del grupo. </a:t>
            </a:r>
          </a:p>
        </p:txBody>
      </p:sp>
      <p:sp>
        <p:nvSpPr>
          <p:cNvPr id="3" name="Content Placeholder 2">
            <a:extLst>
              <a:ext uri="{FF2B5EF4-FFF2-40B4-BE49-F238E27FC236}">
                <a16:creationId xmlns:a16="http://schemas.microsoft.com/office/drawing/2014/main" id="{EDD81E18-BE12-4202-BA92-257B16C46937}"/>
              </a:ext>
            </a:extLst>
          </p:cNvPr>
          <p:cNvSpPr>
            <a:spLocks noGrp="1"/>
          </p:cNvSpPr>
          <p:nvPr>
            <p:ph idx="1"/>
          </p:nvPr>
        </p:nvSpPr>
        <p:spPr>
          <a:xfrm>
            <a:off x="1151477" y="2133600"/>
            <a:ext cx="10353135" cy="3777622"/>
          </a:xfrm>
        </p:spPr>
        <p:txBody>
          <a:bodyPr vert="horz" lIns="91440" tIns="45720" rIns="91440" bIns="45720" rtlCol="0" anchor="t">
            <a:normAutofit fontScale="92500" lnSpcReduction="20000"/>
          </a:bodyPr>
          <a:lstStyle/>
          <a:p>
            <a:r>
              <a:rPr lang="es-ES"/>
              <a:t>Conformación del grupo de trabajo (maestros)</a:t>
            </a:r>
          </a:p>
          <a:p>
            <a:r>
              <a:rPr lang="es-ES"/>
              <a:t>Planeación de las actividades y evaluación</a:t>
            </a:r>
          </a:p>
          <a:p>
            <a:r>
              <a:rPr lang="es-ES"/>
              <a:t>información de la propuesta a los alumnos en actividad plenaria</a:t>
            </a:r>
          </a:p>
          <a:p>
            <a:r>
              <a:rPr lang="es-ES"/>
              <a:t>Conformación de los grupos de trabajo (alumnos)</a:t>
            </a:r>
          </a:p>
          <a:p>
            <a:r>
              <a:rPr lang="es-ES"/>
              <a:t>Fase de indagación: consultas bibliográficas, electrónicas y hemerográficas</a:t>
            </a:r>
          </a:p>
          <a:p>
            <a:r>
              <a:rPr lang="es-ES"/>
              <a:t>Establecer el problema a resolver</a:t>
            </a:r>
          </a:p>
          <a:p>
            <a:r>
              <a:rPr lang="es-ES"/>
              <a:t>Elaborar el marco teórico</a:t>
            </a:r>
          </a:p>
          <a:p>
            <a:r>
              <a:rPr lang="es-ES"/>
              <a:t>Plantear objetivos</a:t>
            </a:r>
          </a:p>
          <a:p>
            <a:r>
              <a:rPr lang="es-ES"/>
              <a:t>Recolección de datos</a:t>
            </a:r>
          </a:p>
          <a:p>
            <a:r>
              <a:rPr lang="es-ES"/>
              <a:t>Análisis de datos</a:t>
            </a:r>
          </a:p>
          <a:p>
            <a:r>
              <a:rPr lang="es-ES"/>
              <a:t>Elaboración del reporte</a:t>
            </a:r>
          </a:p>
          <a:p>
            <a:endParaRPr lang="es-ES"/>
          </a:p>
          <a:p>
            <a:pPr marL="0" indent="0">
              <a:buNone/>
            </a:pPr>
            <a:endParaRPr lang="es-ES"/>
          </a:p>
          <a:p>
            <a:endParaRPr lang="es-ES"/>
          </a:p>
        </p:txBody>
      </p:sp>
    </p:spTree>
    <p:extLst>
      <p:ext uri="{BB962C8B-B14F-4D97-AF65-F5344CB8AC3E}">
        <p14:creationId xmlns:p14="http://schemas.microsoft.com/office/powerpoint/2010/main" val="4081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2F20-4EA7-4BF8-AACA-856C16908FE0}"/>
              </a:ext>
            </a:extLst>
          </p:cNvPr>
          <p:cNvSpPr>
            <a:spLocks noGrp="1"/>
          </p:cNvSpPr>
          <p:nvPr>
            <p:ph type="title"/>
          </p:nvPr>
        </p:nvSpPr>
        <p:spPr/>
        <p:txBody>
          <a:bodyPr/>
          <a:lstStyle/>
          <a:p>
            <a:r>
              <a:rPr lang="es-ES"/>
              <a:t>ORGANIZADOR GRÁFICO</a:t>
            </a:r>
          </a:p>
        </p:txBody>
      </p:sp>
      <p:sp>
        <p:nvSpPr>
          <p:cNvPr id="3" name="Content Placeholder 2">
            <a:extLst>
              <a:ext uri="{FF2B5EF4-FFF2-40B4-BE49-F238E27FC236}">
                <a16:creationId xmlns:a16="http://schemas.microsoft.com/office/drawing/2014/main" id="{CBD39DAF-B4E0-43E2-ABCE-38D19166BE0B}"/>
              </a:ext>
            </a:extLst>
          </p:cNvPr>
          <p:cNvSpPr>
            <a:spLocks noGrp="1"/>
          </p:cNvSpPr>
          <p:nvPr>
            <p:ph idx="1"/>
          </p:nvPr>
        </p:nvSpPr>
        <p:spPr/>
        <p:txBody>
          <a:bodyPr vert="horz" lIns="91440" tIns="45720" rIns="91440" bIns="45720" rtlCol="0" anchor="t">
            <a:normAutofit/>
          </a:bodyPr>
          <a:lstStyle/>
          <a:p>
            <a:r>
              <a:rPr lang="es-ES"/>
              <a:t>fotos</a:t>
            </a:r>
          </a:p>
        </p:txBody>
      </p:sp>
      <p:pic>
        <p:nvPicPr>
          <p:cNvPr id="4" name="Picture 4">
            <a:extLst>
              <a:ext uri="{FF2B5EF4-FFF2-40B4-BE49-F238E27FC236}">
                <a16:creationId xmlns:a16="http://schemas.microsoft.com/office/drawing/2014/main" id="{74811DF4-68E4-4CA2-BBAE-E3DF0C88119A}"/>
              </a:ext>
            </a:extLst>
          </p:cNvPr>
          <p:cNvPicPr>
            <a:picLocks noChangeAspect="1"/>
          </p:cNvPicPr>
          <p:nvPr/>
        </p:nvPicPr>
        <p:blipFill>
          <a:blip r:embed="rId2"/>
          <a:stretch>
            <a:fillRect/>
          </a:stretch>
        </p:blipFill>
        <p:spPr>
          <a:xfrm rot="10800000">
            <a:off x="2071008" y="1556658"/>
            <a:ext cx="7900306" cy="4901292"/>
          </a:xfrm>
          <a:prstGeom prst="rect">
            <a:avLst/>
          </a:prstGeom>
        </p:spPr>
      </p:pic>
    </p:spTree>
    <p:extLst>
      <p:ext uri="{BB962C8B-B14F-4D97-AF65-F5344CB8AC3E}">
        <p14:creationId xmlns:p14="http://schemas.microsoft.com/office/powerpoint/2010/main" val="135224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452D-B32E-409A-A24B-78DA4D094FB7}"/>
              </a:ext>
            </a:extLst>
          </p:cNvPr>
          <p:cNvSpPr>
            <a:spLocks noGrp="1"/>
          </p:cNvSpPr>
          <p:nvPr>
            <p:ph type="title"/>
          </p:nvPr>
        </p:nvSpPr>
        <p:spPr/>
        <p:txBody>
          <a:bodyPr/>
          <a:lstStyle/>
          <a:p>
            <a:r>
              <a:rPr lang="es-ES"/>
              <a:t>8.6 j. descripción del cierre de las actividades</a:t>
            </a:r>
          </a:p>
        </p:txBody>
      </p:sp>
      <p:sp>
        <p:nvSpPr>
          <p:cNvPr id="3" name="Content Placeholder 2">
            <a:extLst>
              <a:ext uri="{FF2B5EF4-FFF2-40B4-BE49-F238E27FC236}">
                <a16:creationId xmlns:a16="http://schemas.microsoft.com/office/drawing/2014/main" id="{C5F588BE-6FD0-4481-911D-2047E1B95807}"/>
              </a:ext>
            </a:extLst>
          </p:cNvPr>
          <p:cNvSpPr>
            <a:spLocks noGrp="1"/>
          </p:cNvSpPr>
          <p:nvPr>
            <p:ph idx="1"/>
          </p:nvPr>
        </p:nvSpPr>
        <p:spPr/>
        <p:txBody>
          <a:bodyPr vert="horz" lIns="91440" tIns="45720" rIns="91440" bIns="45720" rtlCol="0" anchor="t">
            <a:normAutofit/>
          </a:bodyPr>
          <a:lstStyle/>
          <a:p>
            <a:r>
              <a:rPr lang="es-ES"/>
              <a:t>Al concluir las actividades de investigación y redacción de textos, los alumnos elaboran una exposición en donde presentan a la comunidad estudiantil los resultados obtenidos.</a:t>
            </a:r>
          </a:p>
          <a:p>
            <a:r>
              <a:rPr lang="es-ES"/>
              <a:t>Se emplean recursos visuales como infografías, carteles; recursos escritos: revista de contenidos ambientales buscando  promover la divulgación científica y la educación ambiental.</a:t>
            </a:r>
          </a:p>
        </p:txBody>
      </p:sp>
    </p:spTree>
    <p:extLst>
      <p:ext uri="{BB962C8B-B14F-4D97-AF65-F5344CB8AC3E}">
        <p14:creationId xmlns:p14="http://schemas.microsoft.com/office/powerpoint/2010/main" val="316375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572E-20DB-4993-BCC0-4B8A5E55594C}"/>
              </a:ext>
            </a:extLst>
          </p:cNvPr>
          <p:cNvSpPr>
            <a:spLocks noGrp="1"/>
          </p:cNvSpPr>
          <p:nvPr>
            <p:ph type="title"/>
          </p:nvPr>
        </p:nvSpPr>
        <p:spPr/>
        <p:txBody>
          <a:bodyPr/>
          <a:lstStyle/>
          <a:p>
            <a:endParaRPr lang="es-ES"/>
          </a:p>
        </p:txBody>
      </p:sp>
      <p:sp>
        <p:nvSpPr>
          <p:cNvPr id="3" name="Content Placeholder 2">
            <a:extLst>
              <a:ext uri="{FF2B5EF4-FFF2-40B4-BE49-F238E27FC236}">
                <a16:creationId xmlns:a16="http://schemas.microsoft.com/office/drawing/2014/main" id="{D7B3347C-2467-4AC3-9F71-F23A16559DA5}"/>
              </a:ext>
            </a:extLst>
          </p:cNvPr>
          <p:cNvSpPr>
            <a:spLocks noGrp="1"/>
          </p:cNvSpPr>
          <p:nvPr>
            <p:ph idx="1"/>
          </p:nvPr>
        </p:nvSpPr>
        <p:spPr/>
        <p:txBody>
          <a:bodyPr vert="horz" lIns="91440" tIns="45720" rIns="91440" bIns="45720" rtlCol="0" anchor="t">
            <a:normAutofit/>
          </a:bodyPr>
          <a:lstStyle/>
          <a:p>
            <a:r>
              <a:rPr lang="es-ES"/>
              <a:t>Fotos de la exposicion</a:t>
            </a:r>
          </a:p>
        </p:txBody>
      </p:sp>
      <p:pic>
        <p:nvPicPr>
          <p:cNvPr id="4" name="Picture 4">
            <a:extLst>
              <a:ext uri="{FF2B5EF4-FFF2-40B4-BE49-F238E27FC236}">
                <a16:creationId xmlns:a16="http://schemas.microsoft.com/office/drawing/2014/main" id="{02C06245-31E0-47AC-96A3-342528F20279}"/>
              </a:ext>
            </a:extLst>
          </p:cNvPr>
          <p:cNvPicPr>
            <a:picLocks noChangeAspect="1"/>
          </p:cNvPicPr>
          <p:nvPr/>
        </p:nvPicPr>
        <p:blipFill>
          <a:blip r:embed="rId2"/>
          <a:stretch>
            <a:fillRect/>
          </a:stretch>
        </p:blipFill>
        <p:spPr>
          <a:xfrm>
            <a:off x="1485900" y="375557"/>
            <a:ext cx="2743200" cy="2881993"/>
          </a:xfrm>
          <a:prstGeom prst="rect">
            <a:avLst/>
          </a:prstGeom>
        </p:spPr>
      </p:pic>
      <p:pic>
        <p:nvPicPr>
          <p:cNvPr id="6" name="Picture 6">
            <a:extLst>
              <a:ext uri="{FF2B5EF4-FFF2-40B4-BE49-F238E27FC236}">
                <a16:creationId xmlns:a16="http://schemas.microsoft.com/office/drawing/2014/main" id="{2A5C4D1F-7330-429F-A0CC-65678FBB8D10}"/>
              </a:ext>
            </a:extLst>
          </p:cNvPr>
          <p:cNvPicPr>
            <a:picLocks noChangeAspect="1"/>
          </p:cNvPicPr>
          <p:nvPr/>
        </p:nvPicPr>
        <p:blipFill>
          <a:blip r:embed="rId3"/>
          <a:stretch>
            <a:fillRect/>
          </a:stretch>
        </p:blipFill>
        <p:spPr>
          <a:xfrm>
            <a:off x="4234543" y="375557"/>
            <a:ext cx="2743200" cy="2841172"/>
          </a:xfrm>
          <a:prstGeom prst="rect">
            <a:avLst/>
          </a:prstGeom>
        </p:spPr>
      </p:pic>
      <p:pic>
        <p:nvPicPr>
          <p:cNvPr id="8" name="Picture 8">
            <a:extLst>
              <a:ext uri="{FF2B5EF4-FFF2-40B4-BE49-F238E27FC236}">
                <a16:creationId xmlns:a16="http://schemas.microsoft.com/office/drawing/2014/main" id="{13584385-29B5-49E5-BB6E-1A1BB1A08896}"/>
              </a:ext>
            </a:extLst>
          </p:cNvPr>
          <p:cNvPicPr>
            <a:picLocks noChangeAspect="1"/>
          </p:cNvPicPr>
          <p:nvPr/>
        </p:nvPicPr>
        <p:blipFill>
          <a:blip r:embed="rId4"/>
          <a:stretch>
            <a:fillRect/>
          </a:stretch>
        </p:blipFill>
        <p:spPr>
          <a:xfrm>
            <a:off x="6983186" y="375557"/>
            <a:ext cx="2743200" cy="2841172"/>
          </a:xfrm>
          <a:prstGeom prst="rect">
            <a:avLst/>
          </a:prstGeom>
        </p:spPr>
      </p:pic>
      <p:pic>
        <p:nvPicPr>
          <p:cNvPr id="10" name="Picture 10">
            <a:extLst>
              <a:ext uri="{FF2B5EF4-FFF2-40B4-BE49-F238E27FC236}">
                <a16:creationId xmlns:a16="http://schemas.microsoft.com/office/drawing/2014/main" id="{FE3492BE-F17B-404F-B445-34DCADD3F114}"/>
              </a:ext>
            </a:extLst>
          </p:cNvPr>
          <p:cNvPicPr>
            <a:picLocks noChangeAspect="1"/>
          </p:cNvPicPr>
          <p:nvPr/>
        </p:nvPicPr>
        <p:blipFill>
          <a:blip r:embed="rId5"/>
          <a:stretch>
            <a:fillRect/>
          </a:stretch>
        </p:blipFill>
        <p:spPr>
          <a:xfrm>
            <a:off x="1485900" y="3205843"/>
            <a:ext cx="2743200" cy="3194958"/>
          </a:xfrm>
          <a:prstGeom prst="rect">
            <a:avLst/>
          </a:prstGeom>
        </p:spPr>
      </p:pic>
      <p:pic>
        <p:nvPicPr>
          <p:cNvPr id="12" name="Picture 12">
            <a:extLst>
              <a:ext uri="{FF2B5EF4-FFF2-40B4-BE49-F238E27FC236}">
                <a16:creationId xmlns:a16="http://schemas.microsoft.com/office/drawing/2014/main" id="{C75AA7D2-40BC-4CEF-8224-C93DE29905BD}"/>
              </a:ext>
            </a:extLst>
          </p:cNvPr>
          <p:cNvPicPr>
            <a:picLocks noChangeAspect="1"/>
          </p:cNvPicPr>
          <p:nvPr/>
        </p:nvPicPr>
        <p:blipFill>
          <a:blip r:embed="rId6"/>
          <a:stretch>
            <a:fillRect/>
          </a:stretch>
        </p:blipFill>
        <p:spPr>
          <a:xfrm>
            <a:off x="4234543" y="3205843"/>
            <a:ext cx="2743200" cy="3194958"/>
          </a:xfrm>
          <a:prstGeom prst="rect">
            <a:avLst/>
          </a:prstGeom>
        </p:spPr>
      </p:pic>
      <p:pic>
        <p:nvPicPr>
          <p:cNvPr id="14" name="Picture 14">
            <a:extLst>
              <a:ext uri="{FF2B5EF4-FFF2-40B4-BE49-F238E27FC236}">
                <a16:creationId xmlns:a16="http://schemas.microsoft.com/office/drawing/2014/main" id="{80EFA575-262D-4B63-ABFB-DACC113FE5C8}"/>
              </a:ext>
            </a:extLst>
          </p:cNvPr>
          <p:cNvPicPr>
            <a:picLocks noChangeAspect="1"/>
          </p:cNvPicPr>
          <p:nvPr/>
        </p:nvPicPr>
        <p:blipFill>
          <a:blip r:embed="rId7"/>
          <a:stretch>
            <a:fillRect/>
          </a:stretch>
        </p:blipFill>
        <p:spPr>
          <a:xfrm>
            <a:off x="6928757" y="3205843"/>
            <a:ext cx="2852057" cy="3194958"/>
          </a:xfrm>
          <a:prstGeom prst="rect">
            <a:avLst/>
          </a:prstGeom>
        </p:spPr>
      </p:pic>
    </p:spTree>
    <p:extLst>
      <p:ext uri="{BB962C8B-B14F-4D97-AF65-F5344CB8AC3E}">
        <p14:creationId xmlns:p14="http://schemas.microsoft.com/office/powerpoint/2010/main" val="55576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27383" y="904546"/>
            <a:ext cx="2622834" cy="369332"/>
          </a:xfrm>
          <a:prstGeom prst="rect">
            <a:avLst/>
          </a:prstGeom>
        </p:spPr>
        <p:txBody>
          <a:bodyPr wrap="none">
            <a:spAutoFit/>
          </a:bodyPr>
          <a:lstStyle/>
          <a:p>
            <a:r>
              <a:rPr lang="es-MX" b="1"/>
              <a:t>CONEXIONES ETAPA II</a:t>
            </a:r>
          </a:p>
        </p:txBody>
      </p:sp>
      <p:pic>
        <p:nvPicPr>
          <p:cNvPr id="3" name="Imagen 2" descr="https://s3-us-west-2.amazonaws.com/algebraixstorage-oregon/smglafloridadf-teresianos.algebraix.com/69Z1R36GDEWG6NRXSMM9BZZNI7HCP6MG?AWSAccessKeyId=AKIAISUQTQJKYWRLWAAA&amp;Expires=1504479406&amp;Signature=YEKqcQa1sDE31qBoPNB2wuvywJA%3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8776" y="312738"/>
            <a:ext cx="1572812" cy="1045416"/>
          </a:xfrm>
          <a:prstGeom prst="rect">
            <a:avLst/>
          </a:prstGeom>
          <a:noFill/>
          <a:ln>
            <a:noFill/>
          </a:ln>
        </p:spPr>
      </p:pic>
      <p:sp>
        <p:nvSpPr>
          <p:cNvPr id="4" name="CuadroTexto 3"/>
          <p:cNvSpPr txBox="1"/>
          <p:nvPr/>
        </p:nvSpPr>
        <p:spPr>
          <a:xfrm>
            <a:off x="1277471" y="1869140"/>
            <a:ext cx="9466729" cy="5355312"/>
          </a:xfrm>
          <a:prstGeom prst="rect">
            <a:avLst/>
          </a:prstGeom>
          <a:noFill/>
        </p:spPr>
        <p:txBody>
          <a:bodyPr wrap="square" rtlCol="0" anchor="t">
            <a:spAutoFit/>
          </a:bodyPr>
          <a:lstStyle/>
          <a:p>
            <a:r>
              <a:rPr lang="es-MX" b="1"/>
              <a:t>OBJETIVOS ESPECÍFICOS</a:t>
            </a:r>
            <a:r>
              <a:rPr lang="es-MX"/>
              <a:t>:</a:t>
            </a:r>
          </a:p>
          <a:p>
            <a:endParaRPr lang="es-MX"/>
          </a:p>
          <a:p>
            <a:pPr fontAlgn="base"/>
            <a:r>
              <a:rPr lang="es-MX" b="1"/>
              <a:t>Matemáticas: </a:t>
            </a:r>
            <a:r>
              <a:rPr lang="es-MX"/>
              <a:t>Aplicar conceptos y términos de las gráficas lineales para poder comprender de una forma clara y sencilla el impacto </a:t>
            </a:r>
            <a:r>
              <a:rPr lang="es-MX">
                <a:ea typeface="+mn-lt"/>
                <a:cs typeface="+mn-lt"/>
              </a:rPr>
              <a:t>ambiental urbano que ha sufrido la Colonia Nápoles.</a:t>
            </a:r>
          </a:p>
          <a:p>
            <a:pPr fontAlgn="base"/>
            <a:r>
              <a:rPr lang="en-US"/>
              <a:t>​</a:t>
            </a:r>
          </a:p>
          <a:p>
            <a:pPr fontAlgn="base"/>
            <a:r>
              <a:rPr lang="es-MX" b="1"/>
              <a:t>Inglés (materia de apoyo)</a:t>
            </a:r>
            <a:r>
              <a:rPr lang="es-MX"/>
              <a:t>: Aplicar conceptos y términos  para comprender el impacto de la contaminación y redactarlo de modo claro en el producto final.</a:t>
            </a:r>
            <a:r>
              <a:rPr lang="en-US"/>
              <a:t>​</a:t>
            </a:r>
          </a:p>
          <a:p>
            <a:pPr fontAlgn="base"/>
            <a:r>
              <a:rPr lang="en-US"/>
              <a:t>​</a:t>
            </a:r>
          </a:p>
          <a:p>
            <a:pPr fontAlgn="base"/>
            <a:r>
              <a:rPr lang="es-MX" b="1"/>
              <a:t>Química</a:t>
            </a:r>
            <a:r>
              <a:rPr lang="es-MX"/>
              <a:t>: Aplicar los conocimientos químicos relacionados con el uso de los combustibles fósiles y el impacto ambiental por el uso desmedido de éstos y comprender los fenómenos ligados a la contaminación antropogénica.​</a:t>
            </a:r>
          </a:p>
          <a:p>
            <a:pPr fontAlgn="base"/>
            <a:r>
              <a:rPr lang="es-MX"/>
              <a:t>​</a:t>
            </a:r>
          </a:p>
          <a:p>
            <a:pPr fontAlgn="base"/>
            <a:r>
              <a:rPr lang="es-MX" b="1"/>
              <a:t>Biología: </a:t>
            </a:r>
            <a:r>
              <a:rPr lang="es-MX"/>
              <a:t>Determinar cuál es el impacto ambiental urbano que ha sufrido la Colonia Nápoles</a:t>
            </a:r>
          </a:p>
          <a:p>
            <a:pPr fontAlgn="base"/>
            <a:endParaRPr lang="es-MX" b="1"/>
          </a:p>
          <a:p>
            <a:pPr fontAlgn="base"/>
            <a:r>
              <a:rPr lang="es-MX" b="1"/>
              <a:t>Tecnología:</a:t>
            </a:r>
          </a:p>
          <a:p>
            <a:endParaRPr lang="es-MX"/>
          </a:p>
          <a:p>
            <a:pPr marL="285750" indent="-285750">
              <a:buFont typeface="Wingdings" panose="05000000000000000000" pitchFamily="2" charset="2"/>
              <a:buChar char="§"/>
            </a:pPr>
            <a:endParaRPr lang="es-MX"/>
          </a:p>
        </p:txBody>
      </p:sp>
    </p:spTree>
    <p:extLst>
      <p:ext uri="{BB962C8B-B14F-4D97-AF65-F5344CB8AC3E}">
        <p14:creationId xmlns:p14="http://schemas.microsoft.com/office/powerpoint/2010/main" val="269633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FCB9-D6C3-4729-BA21-9D7FD0A6E6C9}"/>
              </a:ext>
            </a:extLst>
          </p:cNvPr>
          <p:cNvSpPr>
            <a:spLocks noGrp="1"/>
          </p:cNvSpPr>
          <p:nvPr>
            <p:ph type="title"/>
          </p:nvPr>
        </p:nvSpPr>
        <p:spPr/>
        <p:txBody>
          <a:bodyPr>
            <a:normAutofit fontScale="90000"/>
          </a:bodyPr>
          <a:lstStyle/>
          <a:p>
            <a:r>
              <a:rPr lang="es-ES"/>
              <a:t>8.7 </a:t>
            </a:r>
            <a:br>
              <a:rPr lang="es-ES"/>
            </a:br>
            <a:r>
              <a:rPr lang="es-ES"/>
              <a:t>k. descripción de lo que se hará con la actividad</a:t>
            </a:r>
          </a:p>
        </p:txBody>
      </p:sp>
      <p:sp>
        <p:nvSpPr>
          <p:cNvPr id="3" name="Content Placeholder 2">
            <a:extLst>
              <a:ext uri="{FF2B5EF4-FFF2-40B4-BE49-F238E27FC236}">
                <a16:creationId xmlns:a16="http://schemas.microsoft.com/office/drawing/2014/main" id="{AE729A1A-2B73-4EC6-A2EC-52B126E891D7}"/>
              </a:ext>
            </a:extLst>
          </p:cNvPr>
          <p:cNvSpPr>
            <a:spLocks noGrp="1"/>
          </p:cNvSpPr>
          <p:nvPr>
            <p:ph idx="1"/>
          </p:nvPr>
        </p:nvSpPr>
        <p:spPr/>
        <p:txBody>
          <a:bodyPr vert="horz" lIns="91440" tIns="45720" rIns="91440" bIns="45720" rtlCol="0" anchor="t">
            <a:normAutofit/>
          </a:bodyPr>
          <a:lstStyle/>
          <a:p>
            <a:r>
              <a:rPr lang="es-ES"/>
              <a:t>Se pretende repetir el proyecto con los grupos de quinto año del ciclo escolar 2019-2020, buscando mejorar en aquellos puntos donde se haya detectado que faltó un mayor trabajo de indagación, mejorar la pregunta detonadora y con ello los objetivos del proyecto.</a:t>
            </a:r>
          </a:p>
          <a:p>
            <a:r>
              <a:rPr lang="es-ES"/>
              <a:t>Como un paso adicional al proyecto, el siguiente ciclo se tomarán los proyectos realizados como punto de partida para proponer soluciones a la problemática ambiental de la colonia.</a:t>
            </a:r>
          </a:p>
        </p:txBody>
      </p:sp>
    </p:spTree>
    <p:extLst>
      <p:ext uri="{BB962C8B-B14F-4D97-AF65-F5344CB8AC3E}">
        <p14:creationId xmlns:p14="http://schemas.microsoft.com/office/powerpoint/2010/main" val="120157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101-0B9B-4A91-A413-79DC5135288F}"/>
              </a:ext>
            </a:extLst>
          </p:cNvPr>
          <p:cNvSpPr>
            <a:spLocks noGrp="1"/>
          </p:cNvSpPr>
          <p:nvPr>
            <p:ph type="title"/>
          </p:nvPr>
        </p:nvSpPr>
        <p:spPr/>
        <p:txBody>
          <a:bodyPr/>
          <a:lstStyle/>
          <a:p>
            <a:r>
              <a:rPr lang="es-ES"/>
              <a:t>8.8 l. Análisis</a:t>
            </a:r>
          </a:p>
        </p:txBody>
      </p:sp>
      <p:sp>
        <p:nvSpPr>
          <p:cNvPr id="3" name="Content Placeholder 2">
            <a:extLst>
              <a:ext uri="{FF2B5EF4-FFF2-40B4-BE49-F238E27FC236}">
                <a16:creationId xmlns:a16="http://schemas.microsoft.com/office/drawing/2014/main" id="{3976C0CC-3EC4-4AEB-A5BA-BACAFCAEE09C}"/>
              </a:ext>
            </a:extLst>
          </p:cNvPr>
          <p:cNvSpPr>
            <a:spLocks noGrp="1"/>
          </p:cNvSpPr>
          <p:nvPr>
            <p:ph idx="1"/>
          </p:nvPr>
        </p:nvSpPr>
        <p:spPr/>
        <p:txBody>
          <a:bodyPr vert="horz" lIns="91440" tIns="45720" rIns="91440" bIns="45720" rtlCol="0" anchor="t">
            <a:normAutofit/>
          </a:bodyPr>
          <a:lstStyle/>
          <a:p>
            <a:r>
              <a:rPr lang="es-ES"/>
              <a:t>Los resultados obtenidos no fueron del todo los esperados. Se pretendía evaluar el impacto ambiental en la colonia Nápoles,  como consecuencia del creciente desarrollo inmobiliario de los últimos años. </a:t>
            </a:r>
          </a:p>
          <a:p>
            <a:r>
              <a:rPr lang="es-ES"/>
              <a:t>Se puede considerar a esto como una primera etapa en donde nos enfocamos en la comprensión del vocabulario que se considera pertinente para poder entender los procesos químicos de la atmósfera relacionados con la contaminación ambiental y con ello empezar la concientización de los alumnos del impacto de sus actividades en nuestro planeta.</a:t>
            </a:r>
          </a:p>
          <a:p>
            <a:r>
              <a:rPr lang="es-ES"/>
              <a:t>En el siguiente ciclo escolar se pretende abordar la parte del desarrollo inmobiliario y cómo afecta en su entorno y en la huella de carbono.</a:t>
            </a:r>
          </a:p>
          <a:p>
            <a:r>
              <a:rPr lang="es-ES"/>
              <a:t>Aspectos a mejorar: planeación de las estrategias</a:t>
            </a:r>
          </a:p>
        </p:txBody>
      </p:sp>
    </p:spTree>
    <p:extLst>
      <p:ext uri="{BB962C8B-B14F-4D97-AF65-F5344CB8AC3E}">
        <p14:creationId xmlns:p14="http://schemas.microsoft.com/office/powerpoint/2010/main" val="493919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EE51-55CC-4A2E-8D33-3E4AE4F33C7E}"/>
              </a:ext>
            </a:extLst>
          </p:cNvPr>
          <p:cNvSpPr>
            <a:spLocks noGrp="1"/>
          </p:cNvSpPr>
          <p:nvPr>
            <p:ph type="title"/>
          </p:nvPr>
        </p:nvSpPr>
        <p:spPr/>
        <p:txBody>
          <a:bodyPr/>
          <a:lstStyle/>
          <a:p>
            <a:r>
              <a:rPr lang="es-ES"/>
              <a:t>8.9 m. Toma de decisiones</a:t>
            </a:r>
          </a:p>
        </p:txBody>
      </p:sp>
      <p:sp>
        <p:nvSpPr>
          <p:cNvPr id="3" name="Content Placeholder 2">
            <a:extLst>
              <a:ext uri="{FF2B5EF4-FFF2-40B4-BE49-F238E27FC236}">
                <a16:creationId xmlns:a16="http://schemas.microsoft.com/office/drawing/2014/main" id="{EFD03766-B026-4458-9651-E32B94CAC421}"/>
              </a:ext>
            </a:extLst>
          </p:cNvPr>
          <p:cNvSpPr>
            <a:spLocks noGrp="1"/>
          </p:cNvSpPr>
          <p:nvPr>
            <p:ph idx="1"/>
          </p:nvPr>
        </p:nvSpPr>
        <p:spPr/>
        <p:txBody>
          <a:bodyPr vert="horz" lIns="91440" tIns="45720" rIns="91440" bIns="45720" rtlCol="0" anchor="t">
            <a:normAutofit/>
          </a:bodyPr>
          <a:lstStyle/>
          <a:p>
            <a:r>
              <a:rPr lang="es-ES"/>
              <a:t>Se replanteará el vocabulario como medio unificador para resolver problemas en la colonia</a:t>
            </a:r>
          </a:p>
          <a:p>
            <a:r>
              <a:rPr lang="es-ES"/>
              <a:t>Un punto para mejorar es hacer propuestas y llevarlas a cabo en la colonia</a:t>
            </a:r>
          </a:p>
        </p:txBody>
      </p:sp>
    </p:spTree>
    <p:extLst>
      <p:ext uri="{BB962C8B-B14F-4D97-AF65-F5344CB8AC3E}">
        <p14:creationId xmlns:p14="http://schemas.microsoft.com/office/powerpoint/2010/main" val="623284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9279-E3E6-438C-840C-BF8590B5C8B8}"/>
              </a:ext>
            </a:extLst>
          </p:cNvPr>
          <p:cNvSpPr>
            <a:spLocks noGrp="1"/>
          </p:cNvSpPr>
          <p:nvPr>
            <p:ph type="title"/>
          </p:nvPr>
        </p:nvSpPr>
        <p:spPr/>
        <p:txBody>
          <a:bodyPr/>
          <a:lstStyle/>
          <a:p>
            <a:r>
              <a:rPr lang="es-ES"/>
              <a:t>Apartado 8</a:t>
            </a:r>
          </a:p>
        </p:txBody>
      </p:sp>
      <p:sp>
        <p:nvSpPr>
          <p:cNvPr id="3" name="Content Placeholder 2">
            <a:extLst>
              <a:ext uri="{FF2B5EF4-FFF2-40B4-BE49-F238E27FC236}">
                <a16:creationId xmlns:a16="http://schemas.microsoft.com/office/drawing/2014/main" id="{C70E2D48-60CD-41F1-9A93-132B06845BBE}"/>
              </a:ext>
            </a:extLst>
          </p:cNvPr>
          <p:cNvSpPr>
            <a:spLocks noGrp="1"/>
          </p:cNvSpPr>
          <p:nvPr>
            <p:ph idx="1"/>
          </p:nvPr>
        </p:nvSpPr>
        <p:spPr/>
        <p:txBody>
          <a:bodyPr vert="horz" lIns="91440" tIns="45720" rIns="91440" bIns="45720" rtlCol="0" anchor="t">
            <a:normAutofit/>
          </a:bodyPr>
          <a:lstStyle/>
          <a:p>
            <a:r>
              <a:rPr lang="es-ES"/>
              <a:t>Digitales </a:t>
            </a:r>
          </a:p>
          <a:p>
            <a:r>
              <a:rPr lang="es-ES">
                <a:ea typeface="+mn-lt"/>
                <a:cs typeface="+mn-lt"/>
                <a:hlinkClick r:id="rId2"/>
              </a:rPr>
              <a:t>https://www.youtube.com/watch?v=1PDjVDIrFec</a:t>
            </a:r>
          </a:p>
          <a:p>
            <a:r>
              <a:rPr lang="es-ES">
                <a:ea typeface="+mn-lt"/>
                <a:cs typeface="+mn-lt"/>
                <a:hlinkClick r:id="rId3"/>
              </a:rPr>
              <a:t>https://www.youtube.com/watch?v=oJAbATJCugs</a:t>
            </a:r>
          </a:p>
          <a:p>
            <a:r>
              <a:rPr lang="es-ES">
                <a:ea typeface="+mn-lt"/>
                <a:cs typeface="+mn-lt"/>
                <a:hlinkClick r:id="rId4"/>
              </a:rPr>
              <a:t>https://www.youtube.com/watch?v=G4H1N_yXBiA</a:t>
            </a:r>
            <a:endParaRPr lang="es-ES"/>
          </a:p>
        </p:txBody>
      </p:sp>
    </p:spTree>
    <p:extLst>
      <p:ext uri="{BB962C8B-B14F-4D97-AF65-F5344CB8AC3E}">
        <p14:creationId xmlns:p14="http://schemas.microsoft.com/office/powerpoint/2010/main" val="1489377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BB39-7FF8-492A-A5D3-1CD5841AE755}"/>
              </a:ext>
            </a:extLst>
          </p:cNvPr>
          <p:cNvSpPr>
            <a:spLocks noGrp="1"/>
          </p:cNvSpPr>
          <p:nvPr>
            <p:ph type="title"/>
          </p:nvPr>
        </p:nvSpPr>
        <p:spPr/>
        <p:txBody>
          <a:bodyPr/>
          <a:lstStyle/>
          <a:p>
            <a:endParaRPr lang="es-ES"/>
          </a:p>
        </p:txBody>
      </p:sp>
      <p:sp>
        <p:nvSpPr>
          <p:cNvPr id="3" name="Content Placeholder 2">
            <a:extLst>
              <a:ext uri="{FF2B5EF4-FFF2-40B4-BE49-F238E27FC236}">
                <a16:creationId xmlns:a16="http://schemas.microsoft.com/office/drawing/2014/main" id="{D82B10F0-FB27-47C6-9B8B-96DF07FDA526}"/>
              </a:ext>
            </a:extLst>
          </p:cNvPr>
          <p:cNvSpPr>
            <a:spLocks noGrp="1"/>
          </p:cNvSpPr>
          <p:nvPr>
            <p:ph idx="1"/>
          </p:nvPr>
        </p:nvSpPr>
        <p:spPr/>
        <p:txBody>
          <a:bodyPr vert="horz" lIns="91440" tIns="45720" rIns="91440" bIns="45720" rtlCol="0" anchor="t">
            <a:normAutofit/>
          </a:bodyPr>
          <a:lstStyle/>
          <a:p>
            <a:r>
              <a:rPr lang="es-ES" sz="3600"/>
              <a:t>Apartado 9. Una actividad interdisciplinaria de la fase de desarrollo del proyecto.</a:t>
            </a:r>
          </a:p>
        </p:txBody>
      </p:sp>
    </p:spTree>
    <p:extLst>
      <p:ext uri="{BB962C8B-B14F-4D97-AF65-F5344CB8AC3E}">
        <p14:creationId xmlns:p14="http://schemas.microsoft.com/office/powerpoint/2010/main" val="1189438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D065-2331-412E-AEB0-B62519209DE8}"/>
              </a:ext>
            </a:extLst>
          </p:cNvPr>
          <p:cNvSpPr>
            <a:spLocks noGrp="1"/>
          </p:cNvSpPr>
          <p:nvPr>
            <p:ph type="title"/>
          </p:nvPr>
        </p:nvSpPr>
        <p:spPr/>
        <p:txBody>
          <a:bodyPr/>
          <a:lstStyle/>
          <a:p>
            <a:endParaRPr lang="es-ES"/>
          </a:p>
        </p:txBody>
      </p:sp>
      <p:sp>
        <p:nvSpPr>
          <p:cNvPr id="3" name="Content Placeholder 2">
            <a:extLst>
              <a:ext uri="{FF2B5EF4-FFF2-40B4-BE49-F238E27FC236}">
                <a16:creationId xmlns:a16="http://schemas.microsoft.com/office/drawing/2014/main" id="{117015F3-FAB4-46F7-92D9-5900C5B3EC89}"/>
              </a:ext>
            </a:extLst>
          </p:cNvPr>
          <p:cNvSpPr>
            <a:spLocks noGrp="1"/>
          </p:cNvSpPr>
          <p:nvPr>
            <p:ph idx="1"/>
          </p:nvPr>
        </p:nvSpPr>
        <p:spPr/>
        <p:txBody>
          <a:bodyPr vert="horz" lIns="91440" tIns="45720" rIns="91440" bIns="45720" rtlCol="0" anchor="t">
            <a:normAutofit/>
          </a:bodyPr>
          <a:lstStyle/>
          <a:p>
            <a:r>
              <a:rPr lang="es-ES"/>
              <a:t>9.1 Presentación final del proyecto. Objetivo: Presentar los resultados de los proyectos a la comunidad educativa. 5to grado. 7 de mayo de 2019</a:t>
            </a:r>
          </a:p>
          <a:p>
            <a:r>
              <a:rPr lang="es-ES"/>
              <a:t>9.2 Química, Biología. Temas: impacto ambiental, ecología, contaminación. Fuentes: Ver apartado 8.</a:t>
            </a:r>
          </a:p>
          <a:p>
            <a:r>
              <a:rPr lang="es-ES"/>
              <a:t>9.3 Justificación. El proceso de socialización del aprendizaje resulta de vital importancia dentro del modelo del Colegio La Florida, por lo que se decide, a manera de plenaria, otorgar un espacio para que los alumnos presenten su proyecto a la comunidad.</a:t>
            </a:r>
          </a:p>
          <a:p>
            <a:r>
              <a:rPr lang="es-ES"/>
              <a:t>9.4</a:t>
            </a:r>
          </a:p>
        </p:txBody>
      </p:sp>
    </p:spTree>
    <p:extLst>
      <p:ext uri="{BB962C8B-B14F-4D97-AF65-F5344CB8AC3E}">
        <p14:creationId xmlns:p14="http://schemas.microsoft.com/office/powerpoint/2010/main" val="24506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9E96-9198-4B34-9E48-75FE78836CE5}"/>
              </a:ext>
            </a:extLst>
          </p:cNvPr>
          <p:cNvSpPr>
            <a:spLocks noGrp="1"/>
          </p:cNvSpPr>
          <p:nvPr>
            <p:ph type="title"/>
          </p:nvPr>
        </p:nvSpPr>
        <p:spPr/>
        <p:txBody>
          <a:bodyPr/>
          <a:lstStyle/>
          <a:p>
            <a:endParaRPr lang="es-ES"/>
          </a:p>
        </p:txBody>
      </p:sp>
      <p:sp>
        <p:nvSpPr>
          <p:cNvPr id="3" name="Content Placeholder 2">
            <a:extLst>
              <a:ext uri="{FF2B5EF4-FFF2-40B4-BE49-F238E27FC236}">
                <a16:creationId xmlns:a16="http://schemas.microsoft.com/office/drawing/2014/main" id="{A25A840B-F2B0-4B58-99D3-5DA7FAE244AC}"/>
              </a:ext>
            </a:extLst>
          </p:cNvPr>
          <p:cNvSpPr>
            <a:spLocks noGrp="1"/>
          </p:cNvSpPr>
          <p:nvPr>
            <p:ph idx="1"/>
          </p:nvPr>
        </p:nvSpPr>
        <p:spPr/>
        <p:txBody>
          <a:bodyPr vert="horz" lIns="91440" tIns="45720" rIns="91440" bIns="45720" rtlCol="0" anchor="t">
            <a:normAutofit/>
          </a:bodyPr>
          <a:lstStyle/>
          <a:p>
            <a:r>
              <a:rPr lang="es-ES"/>
              <a:t>9.4. Apertura. Se dio una bienvenida a la comunidad. Previamente cada alumno preparo un lugar pertinente para presentar su trabajo y material para presentación (infografía de Química, sitios web, </a:t>
            </a:r>
            <a:r>
              <a:rPr lang="es-ES" err="1"/>
              <a:t>etc</a:t>
            </a:r>
            <a:r>
              <a:rPr lang="es-ES"/>
              <a:t>)</a:t>
            </a:r>
          </a:p>
          <a:p>
            <a:r>
              <a:rPr lang="es-ES"/>
              <a:t>9.5 Durante un periodo de dos horas los alumnos recibieron la visita de alumnos de secundaria, preparatoria, padres de familia y comunidad interesada. En ella realizaban la exposición y respondían las preguntas sobre los resultados de su proyecto.</a:t>
            </a:r>
          </a:p>
          <a:p>
            <a:r>
              <a:rPr lang="es-ES"/>
              <a:t>9.6 Al finalizar se dio una breve charla de clausura.</a:t>
            </a:r>
          </a:p>
          <a:p>
            <a:r>
              <a:rPr lang="es-ES"/>
              <a:t>9.7 Los resultados permitieron tomar la decisión de comenzar a llevar las propuestas a la práctica</a:t>
            </a:r>
          </a:p>
        </p:txBody>
      </p:sp>
    </p:spTree>
    <p:extLst>
      <p:ext uri="{BB962C8B-B14F-4D97-AF65-F5344CB8AC3E}">
        <p14:creationId xmlns:p14="http://schemas.microsoft.com/office/powerpoint/2010/main" val="376902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2E5E-DAEA-48AE-A96D-611655E9FCDD}"/>
              </a:ext>
            </a:extLst>
          </p:cNvPr>
          <p:cNvSpPr>
            <a:spLocks noGrp="1"/>
          </p:cNvSpPr>
          <p:nvPr>
            <p:ph type="title"/>
          </p:nvPr>
        </p:nvSpPr>
        <p:spPr/>
        <p:txBody>
          <a:bodyPr/>
          <a:lstStyle/>
          <a:p>
            <a:endParaRPr lang="es-ES"/>
          </a:p>
        </p:txBody>
      </p:sp>
      <p:sp>
        <p:nvSpPr>
          <p:cNvPr id="3" name="Content Placeholder 2">
            <a:extLst>
              <a:ext uri="{FF2B5EF4-FFF2-40B4-BE49-F238E27FC236}">
                <a16:creationId xmlns:a16="http://schemas.microsoft.com/office/drawing/2014/main" id="{9367B2E0-D7B2-40F6-83A4-416CB16598E4}"/>
              </a:ext>
            </a:extLst>
          </p:cNvPr>
          <p:cNvSpPr>
            <a:spLocks noGrp="1"/>
          </p:cNvSpPr>
          <p:nvPr>
            <p:ph idx="1"/>
          </p:nvPr>
        </p:nvSpPr>
        <p:spPr/>
        <p:txBody>
          <a:bodyPr vert="horz" lIns="91440" tIns="45720" rIns="91440" bIns="45720" rtlCol="0" anchor="t">
            <a:normAutofit/>
          </a:bodyPr>
          <a:lstStyle/>
          <a:p>
            <a:r>
              <a:rPr lang="es-ES"/>
              <a:t>9.8. Se esperaban presentaciones más sencillas, sin embargo, las realizadas por los alumnos superaron la expectativa. Aun así, se requiere lograr mayor difusión y alcance hacía otros sectores de la comunidad</a:t>
            </a:r>
          </a:p>
          <a:p>
            <a:r>
              <a:rPr lang="es-ES"/>
              <a:t>9.9 Se trabajara de forma más insistente con propuestas y se iniciará la difusión con mayor tiempo, invitando actores que puedan ayudar a llevar las propuestas a cabo, por ejemplo representantes de la Colonia o Delegación.</a:t>
            </a:r>
          </a:p>
        </p:txBody>
      </p:sp>
    </p:spTree>
    <p:extLst>
      <p:ext uri="{BB962C8B-B14F-4D97-AF65-F5344CB8AC3E}">
        <p14:creationId xmlns:p14="http://schemas.microsoft.com/office/powerpoint/2010/main" val="2642891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FD485-FA41-46DA-B693-263B4170158B}"/>
              </a:ext>
            </a:extLst>
          </p:cNvPr>
          <p:cNvSpPr>
            <a:spLocks noGrp="1"/>
          </p:cNvSpPr>
          <p:nvPr>
            <p:ph idx="1"/>
          </p:nvPr>
        </p:nvSpPr>
        <p:spPr>
          <a:xfrm>
            <a:off x="1410269" y="2133600"/>
            <a:ext cx="10094343" cy="3777622"/>
          </a:xfrm>
        </p:spPr>
        <p:txBody>
          <a:bodyPr vert="horz" lIns="91440" tIns="45720" rIns="91440" bIns="45720" rtlCol="0" anchor="t">
            <a:normAutofit/>
          </a:bodyPr>
          <a:lstStyle/>
          <a:p>
            <a:r>
              <a:rPr lang="es-ES" sz="3200">
                <a:ea typeface="+mn-lt"/>
                <a:cs typeface="+mn-lt"/>
              </a:rPr>
              <a:t>Apartado 10. Una actividad por asignatura de la fase de desarrollo del proyecto.</a:t>
            </a:r>
            <a:br>
              <a:rPr lang="es-ES" sz="3200">
                <a:ea typeface="+mn-lt"/>
                <a:cs typeface="+mn-lt"/>
              </a:rPr>
            </a:br>
            <a:r>
              <a:rPr lang="es-ES" sz="3200">
                <a:ea typeface="+mn-lt"/>
                <a:cs typeface="+mn-lt"/>
              </a:rPr>
              <a:t>Química </a:t>
            </a:r>
          </a:p>
          <a:p>
            <a:endParaRPr lang="es-ES" sz="3200"/>
          </a:p>
        </p:txBody>
      </p:sp>
    </p:spTree>
    <p:extLst>
      <p:ext uri="{BB962C8B-B14F-4D97-AF65-F5344CB8AC3E}">
        <p14:creationId xmlns:p14="http://schemas.microsoft.com/office/powerpoint/2010/main" val="3651348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CC9D-61B6-4B8F-B39C-F7B2E11EE805}"/>
              </a:ext>
            </a:extLst>
          </p:cNvPr>
          <p:cNvSpPr>
            <a:spLocks noGrp="1"/>
          </p:cNvSpPr>
          <p:nvPr>
            <p:ph type="title"/>
          </p:nvPr>
        </p:nvSpPr>
        <p:spPr/>
        <p:txBody>
          <a:bodyPr/>
          <a:lstStyle/>
          <a:p>
            <a:r>
              <a:rPr lang="es-ES"/>
              <a:t>10.1. Actividad  interdisciplinaria de la fase de desarrollo del proyecto</a:t>
            </a:r>
          </a:p>
        </p:txBody>
      </p:sp>
      <p:sp>
        <p:nvSpPr>
          <p:cNvPr id="3" name="Content Placeholder 2">
            <a:extLst>
              <a:ext uri="{FF2B5EF4-FFF2-40B4-BE49-F238E27FC236}">
                <a16:creationId xmlns:a16="http://schemas.microsoft.com/office/drawing/2014/main" id="{A5CB0C04-839A-4E54-B128-0EE69A229D08}"/>
              </a:ext>
            </a:extLst>
          </p:cNvPr>
          <p:cNvSpPr>
            <a:spLocks noGrp="1"/>
          </p:cNvSpPr>
          <p:nvPr>
            <p:ph idx="1"/>
          </p:nvPr>
        </p:nvSpPr>
        <p:spPr/>
        <p:txBody>
          <a:bodyPr vert="horz" lIns="91440" tIns="45720" rIns="91440" bIns="45720" rtlCol="0" anchor="t">
            <a:normAutofit/>
          </a:bodyPr>
          <a:lstStyle/>
          <a:p>
            <a:r>
              <a:rPr lang="es-ES"/>
              <a:t>Nombre de la actividdad: Factores que influyen en la calidad del aire</a:t>
            </a:r>
          </a:p>
          <a:p>
            <a:r>
              <a:rPr lang="es-ES"/>
              <a:t>Objetivo: identificar los factores que afectan la calidad del aire</a:t>
            </a:r>
          </a:p>
          <a:p>
            <a:r>
              <a:rPr lang="es-ES"/>
              <a:t>Grado: quinto año</a:t>
            </a:r>
          </a:p>
          <a:p>
            <a:r>
              <a:rPr lang="es-ES"/>
              <a:t>Fecha: febrero 2019</a:t>
            </a:r>
          </a:p>
        </p:txBody>
      </p:sp>
    </p:spTree>
    <p:extLst>
      <p:ext uri="{BB962C8B-B14F-4D97-AF65-F5344CB8AC3E}">
        <p14:creationId xmlns:p14="http://schemas.microsoft.com/office/powerpoint/2010/main" val="85705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descr="https://s3-us-west-2.amazonaws.com/algebraixstorage-oregon/smglafloridadf-teresianos.algebraix.com/69Z1R36GDEWG6NRXSMM9BZZNI7HCP6MG?AWSAccessKeyId=AKIAISUQTQJKYWRLWAAA&amp;Expires=1504479406&amp;Signature=YEKqcQa1sDE31qBoPNB2wuvywJA%3D">
            <a:extLst>
              <a:ext uri="{FF2B5EF4-FFF2-40B4-BE49-F238E27FC236}">
                <a16:creationId xmlns:a16="http://schemas.microsoft.com/office/drawing/2014/main" id="{E0EE53D6-5270-4D50-8187-9CB5CE67B7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2634" y="546665"/>
            <a:ext cx="3031163" cy="2403569"/>
          </a:xfrm>
          <a:prstGeom prst="rect">
            <a:avLst/>
          </a:prstGeom>
          <a:noFill/>
          <a:ln>
            <a:noFill/>
          </a:ln>
        </p:spPr>
      </p:pic>
      <p:sp>
        <p:nvSpPr>
          <p:cNvPr id="4" name="TextBox 3">
            <a:extLst>
              <a:ext uri="{FF2B5EF4-FFF2-40B4-BE49-F238E27FC236}">
                <a16:creationId xmlns:a16="http://schemas.microsoft.com/office/drawing/2014/main" id="{ACDDFA9D-B99F-4038-85A2-DE0AE416B3B8}"/>
              </a:ext>
            </a:extLst>
          </p:cNvPr>
          <p:cNvSpPr txBox="1"/>
          <p:nvPr/>
        </p:nvSpPr>
        <p:spPr>
          <a:xfrm>
            <a:off x="1475117" y="310551"/>
            <a:ext cx="1047821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b="1">
                <a:cs typeface="Segoe UI"/>
              </a:rPr>
              <a:t>APARTADO 1</a:t>
            </a:r>
            <a:r>
              <a:rPr lang="es-MX">
                <a:cs typeface="Segoe UI"/>
              </a:rPr>
              <a:t>​</a:t>
            </a:r>
          </a:p>
          <a:p>
            <a:r>
              <a:rPr lang="es-MX">
                <a:cs typeface="Segoe UI"/>
              </a:rPr>
              <a:t>​</a:t>
            </a:r>
            <a:r>
              <a:rPr lang="es-MX">
                <a:cs typeface="Arial"/>
              </a:rPr>
              <a:t> </a:t>
            </a:r>
            <a:r>
              <a:rPr lang="en-US">
                <a:cs typeface="Arial"/>
              </a:rPr>
              <a:t>​</a:t>
            </a:r>
          </a:p>
          <a:p>
            <a:endParaRPr lang="es-MX">
              <a:cs typeface="Arial"/>
            </a:endParaRPr>
          </a:p>
          <a:p>
            <a:endParaRPr lang="es-MX">
              <a:cs typeface="Arial"/>
            </a:endParaRPr>
          </a:p>
          <a:p>
            <a:endParaRPr lang="es-MX">
              <a:cs typeface="Arial"/>
            </a:endParaRPr>
          </a:p>
          <a:p>
            <a:endParaRPr lang="es-MX">
              <a:cs typeface="Arial"/>
            </a:endParaRPr>
          </a:p>
          <a:p>
            <a:endParaRPr lang="es-MX">
              <a:cs typeface="Arial"/>
            </a:endParaRPr>
          </a:p>
          <a:p>
            <a:endParaRPr lang="es-MX">
              <a:cs typeface="Arial"/>
            </a:endParaRPr>
          </a:p>
          <a:p>
            <a:endParaRPr lang="es-MX">
              <a:cs typeface="Arial"/>
            </a:endParaRPr>
          </a:p>
          <a:p>
            <a:endParaRPr lang="es-MX">
              <a:cs typeface="Arial"/>
            </a:endParaRPr>
          </a:p>
          <a:p>
            <a:r>
              <a:rPr lang="es-MX">
                <a:cs typeface="Segoe UI"/>
              </a:rPr>
              <a:t>​</a:t>
            </a:r>
          </a:p>
          <a:p>
            <a:pPr>
              <a:buAutoNum type="arabicPeriod"/>
            </a:pPr>
            <a:r>
              <a:rPr lang="es-MX">
                <a:cs typeface="Segoe UI"/>
              </a:rPr>
              <a:t> </a:t>
            </a:r>
            <a:r>
              <a:rPr lang="es-MX" b="1">
                <a:cs typeface="Segoe UI"/>
              </a:rPr>
              <a:t>b. Número de equipo 8.</a:t>
            </a:r>
          </a:p>
          <a:p>
            <a:r>
              <a:rPr lang="es-MX">
                <a:cs typeface="Segoe UI"/>
              </a:rPr>
              <a:t>​</a:t>
            </a:r>
          </a:p>
          <a:p>
            <a:r>
              <a:rPr lang="es-MX">
                <a:cs typeface="Segoe UI"/>
              </a:rPr>
              <a:t>El proyecto se divide en dos equipos que desarrollarán un producto a partir de la investigación. Grupo 1 realizará un poster en L2 (inglés) donde mostrará los efectos de la contaminación en el medio ambiente (Química), referente a la colonia Nápoles.</a:t>
            </a:r>
            <a:r>
              <a:rPr lang="en-US">
                <a:cs typeface="Segoe UI"/>
              </a:rPr>
              <a:t>​</a:t>
            </a:r>
          </a:p>
          <a:p>
            <a:r>
              <a:rPr lang="es-MX">
                <a:cs typeface="Segoe UI"/>
              </a:rPr>
              <a:t>​</a:t>
            </a:r>
          </a:p>
          <a:p>
            <a:r>
              <a:rPr lang="es-MX" b="1">
                <a:cs typeface="Segoe UI"/>
              </a:rPr>
              <a:t>c. Grado al que va dirigido el proyecto</a:t>
            </a:r>
            <a:r>
              <a:rPr lang="en-US">
                <a:cs typeface="Segoe UI"/>
              </a:rPr>
              <a:t>​</a:t>
            </a:r>
          </a:p>
          <a:p>
            <a:r>
              <a:rPr lang="es-MX">
                <a:cs typeface="Segoe UI"/>
              </a:rPr>
              <a:t>​</a:t>
            </a:r>
          </a:p>
          <a:p>
            <a:r>
              <a:rPr lang="es-MX">
                <a:cs typeface="Segoe UI"/>
              </a:rPr>
              <a:t>5to grado de preparatoria. El proyecto se desarrollará en 5to A (POSTER) y 5to B (artículos de divulgación)</a:t>
            </a:r>
            <a:r>
              <a:rPr lang="en-US">
                <a:cs typeface="Segoe UI"/>
              </a:rPr>
              <a:t>​</a:t>
            </a:r>
          </a:p>
        </p:txBody>
      </p:sp>
    </p:spTree>
    <p:extLst>
      <p:ext uri="{BB962C8B-B14F-4D97-AF65-F5344CB8AC3E}">
        <p14:creationId xmlns:p14="http://schemas.microsoft.com/office/powerpoint/2010/main" val="1592140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F179-F0BF-4EC7-B4F7-5FE9672B095E}"/>
              </a:ext>
            </a:extLst>
          </p:cNvPr>
          <p:cNvSpPr>
            <a:spLocks noGrp="1"/>
          </p:cNvSpPr>
          <p:nvPr>
            <p:ph type="title"/>
          </p:nvPr>
        </p:nvSpPr>
        <p:spPr/>
        <p:txBody>
          <a:bodyPr/>
          <a:lstStyle/>
          <a:p>
            <a:r>
              <a:rPr lang="es-ES"/>
              <a:t>10.2 Asignaturas participantes (temas y conceptos, fuentes de apoyo)</a:t>
            </a:r>
          </a:p>
        </p:txBody>
      </p:sp>
      <p:sp>
        <p:nvSpPr>
          <p:cNvPr id="3" name="Content Placeholder 2">
            <a:extLst>
              <a:ext uri="{FF2B5EF4-FFF2-40B4-BE49-F238E27FC236}">
                <a16:creationId xmlns:a16="http://schemas.microsoft.com/office/drawing/2014/main" id="{71DEE210-FA17-46D3-B341-1EF8118AFF6E}"/>
              </a:ext>
            </a:extLst>
          </p:cNvPr>
          <p:cNvSpPr>
            <a:spLocks noGrp="1"/>
          </p:cNvSpPr>
          <p:nvPr>
            <p:ph idx="1"/>
          </p:nvPr>
        </p:nvSpPr>
        <p:spPr/>
        <p:txBody>
          <a:bodyPr vert="horz" lIns="91440" tIns="45720" rIns="91440" bIns="45720" rtlCol="0" anchor="t">
            <a:normAutofit/>
          </a:bodyPr>
          <a:lstStyle/>
          <a:p>
            <a:pPr marL="0" indent="0">
              <a:buNone/>
            </a:pPr>
            <a:r>
              <a:rPr lang="es-ES"/>
              <a:t>* Inglés</a:t>
            </a:r>
          </a:p>
          <a:p>
            <a:pPr marL="0" indent="0">
              <a:buNone/>
            </a:pPr>
            <a:r>
              <a:rPr lang="es-ES"/>
              <a:t>      Temas:  Redacción de textos en L2, conceptos y terminología</a:t>
            </a:r>
          </a:p>
          <a:p>
            <a:pPr marL="0" indent="0">
              <a:buNone/>
            </a:pPr>
            <a:r>
              <a:rPr lang="es-ES"/>
              <a:t>     Fuentes de apoyo: Diccionario Cambridge</a:t>
            </a:r>
          </a:p>
          <a:p>
            <a:pPr marL="0" indent="0">
              <a:buNone/>
            </a:pPr>
            <a:r>
              <a:rPr lang="es-ES"/>
              <a:t>*Química III</a:t>
            </a:r>
          </a:p>
          <a:p>
            <a:pPr marL="457200" lvl="1" indent="0">
              <a:buNone/>
            </a:pPr>
            <a:r>
              <a:rPr lang="es-ES"/>
              <a:t>Temas :Calidad del aire. Unidad 2 tema 3</a:t>
            </a:r>
          </a:p>
          <a:p>
            <a:pPr lvl="1"/>
            <a:r>
              <a:rPr lang="es-ES"/>
              <a:t>Fuentes de apoyo: material digital</a:t>
            </a:r>
            <a:endParaRPr lang="es-ES">
              <a:ea typeface="+mn-lt"/>
              <a:cs typeface="+mn-lt"/>
            </a:endParaRPr>
          </a:p>
          <a:p>
            <a:pPr lvl="2"/>
            <a:r>
              <a:rPr lang="es-ES">
                <a:hlinkClick r:id="rId2"/>
              </a:rPr>
              <a:t>https://www.youtube.com/watch?v=1PDjVDIrFec</a:t>
            </a:r>
            <a:endParaRPr lang="en-US">
              <a:ea typeface="+mn-lt"/>
              <a:cs typeface="+mn-lt"/>
            </a:endParaRPr>
          </a:p>
          <a:p>
            <a:pPr lvl="2"/>
            <a:r>
              <a:rPr lang="es-ES">
                <a:hlinkClick r:id="rId3"/>
              </a:rPr>
              <a:t>https://www.youtube.com/watch?v=oJAbATJCugs</a:t>
            </a:r>
            <a:endParaRPr lang="en-US">
              <a:ea typeface="+mn-lt"/>
              <a:cs typeface="+mn-lt"/>
            </a:endParaRPr>
          </a:p>
          <a:p>
            <a:pPr lvl="2"/>
            <a:r>
              <a:rPr lang="es-ES">
                <a:hlinkClick r:id="rId4"/>
              </a:rPr>
              <a:t>https://www.youtube.com/watch?v=G4H1N_yXBiA</a:t>
            </a:r>
          </a:p>
          <a:p>
            <a:pPr lvl="2"/>
            <a:r>
              <a:rPr lang="es-ES"/>
              <a:t>Diapositivas</a:t>
            </a:r>
          </a:p>
          <a:p>
            <a:pPr lvl="2"/>
            <a:endParaRPr lang="es-ES"/>
          </a:p>
          <a:p>
            <a:pPr lvl="2"/>
            <a:endParaRPr lang="es-ES"/>
          </a:p>
        </p:txBody>
      </p:sp>
    </p:spTree>
    <p:extLst>
      <p:ext uri="{BB962C8B-B14F-4D97-AF65-F5344CB8AC3E}">
        <p14:creationId xmlns:p14="http://schemas.microsoft.com/office/powerpoint/2010/main" val="3533630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389E-01E7-4646-AFDB-5F6EAD88FF02}"/>
              </a:ext>
            </a:extLst>
          </p:cNvPr>
          <p:cNvSpPr>
            <a:spLocks noGrp="1"/>
          </p:cNvSpPr>
          <p:nvPr>
            <p:ph type="title"/>
          </p:nvPr>
        </p:nvSpPr>
        <p:spPr/>
        <p:txBody>
          <a:bodyPr/>
          <a:lstStyle/>
          <a:p>
            <a:r>
              <a:rPr lang="es-ES"/>
              <a:t>10.3 Justificación de la actividad. </a:t>
            </a:r>
          </a:p>
        </p:txBody>
      </p:sp>
      <p:sp>
        <p:nvSpPr>
          <p:cNvPr id="3" name="Content Placeholder 2">
            <a:extLst>
              <a:ext uri="{FF2B5EF4-FFF2-40B4-BE49-F238E27FC236}">
                <a16:creationId xmlns:a16="http://schemas.microsoft.com/office/drawing/2014/main" id="{FD421F10-F23E-4D1E-8AFC-0E0ABD6E3D99}"/>
              </a:ext>
            </a:extLst>
          </p:cNvPr>
          <p:cNvSpPr>
            <a:spLocks noGrp="1"/>
          </p:cNvSpPr>
          <p:nvPr>
            <p:ph idx="1"/>
          </p:nvPr>
        </p:nvSpPr>
        <p:spPr/>
        <p:txBody>
          <a:bodyPr vert="horz" lIns="91440" tIns="45720" rIns="91440" bIns="45720" rtlCol="0" anchor="t">
            <a:normAutofit/>
          </a:bodyPr>
          <a:lstStyle/>
          <a:p>
            <a:r>
              <a:rPr lang="es-ES"/>
              <a:t>La actividad se justifica en virtud de</a:t>
            </a:r>
          </a:p>
          <a:p>
            <a:pPr lvl="1"/>
            <a:r>
              <a:rPr lang="es-ES"/>
              <a:t> La importancia que tiene para el ser humano el conocer los problemas de contaminación actuales, especialmente la contaminación del aire.</a:t>
            </a:r>
          </a:p>
          <a:p>
            <a:pPr lvl="1"/>
            <a:r>
              <a:rPr lang="es-ES"/>
              <a:t>La relevancia de la comprensión de conceptos que se escuchan frecuentemente en los diversos medios de información como son lluvia ácida, efecto invernadero, calentamiento globall, huellla de carbono, etc.</a:t>
            </a:r>
          </a:p>
          <a:p>
            <a:pPr lvl="1"/>
            <a:r>
              <a:rPr lang="es-ES"/>
              <a:t>Los cambios que ha sufrido el planeta desde la revolución industrial y con ello el incremento de los combustibles fósiles</a:t>
            </a:r>
          </a:p>
          <a:p>
            <a:pPr lvl="1"/>
            <a:r>
              <a:rPr lang="es-ES"/>
              <a:t>El alto porcentaje de desarrollo inmobiliario y parque vehicular en la ciudad de Mélxico</a:t>
            </a:r>
          </a:p>
        </p:txBody>
      </p:sp>
    </p:spTree>
    <p:extLst>
      <p:ext uri="{BB962C8B-B14F-4D97-AF65-F5344CB8AC3E}">
        <p14:creationId xmlns:p14="http://schemas.microsoft.com/office/powerpoint/2010/main" val="223001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6DE3-87EA-421F-8478-DB3209D4D8D5}"/>
              </a:ext>
            </a:extLst>
          </p:cNvPr>
          <p:cNvSpPr>
            <a:spLocks noGrp="1"/>
          </p:cNvSpPr>
          <p:nvPr>
            <p:ph type="title"/>
          </p:nvPr>
        </p:nvSpPr>
        <p:spPr/>
        <p:txBody>
          <a:bodyPr/>
          <a:lstStyle/>
          <a:p>
            <a:r>
              <a:rPr lang="es-ES"/>
              <a:t>10.4 . Descripción de apertura de la actividad</a:t>
            </a:r>
          </a:p>
        </p:txBody>
      </p:sp>
      <p:sp>
        <p:nvSpPr>
          <p:cNvPr id="3" name="Content Placeholder 2">
            <a:extLst>
              <a:ext uri="{FF2B5EF4-FFF2-40B4-BE49-F238E27FC236}">
                <a16:creationId xmlns:a16="http://schemas.microsoft.com/office/drawing/2014/main" id="{25B10A29-2DDC-465E-B8D8-0A2C46B7ADDD}"/>
              </a:ext>
            </a:extLst>
          </p:cNvPr>
          <p:cNvSpPr>
            <a:spLocks noGrp="1"/>
          </p:cNvSpPr>
          <p:nvPr>
            <p:ph idx="1"/>
          </p:nvPr>
        </p:nvSpPr>
        <p:spPr/>
        <p:txBody>
          <a:bodyPr vert="horz" lIns="91440" tIns="45720" rIns="91440" bIns="45720" rtlCol="0" anchor="t">
            <a:normAutofit/>
          </a:bodyPr>
          <a:lstStyle/>
          <a:p>
            <a:r>
              <a:rPr lang="es-ES"/>
              <a:t>Lluvia de ideas</a:t>
            </a:r>
          </a:p>
          <a:p>
            <a:r>
              <a:rPr lang="es-ES"/>
              <a:t>Videos en inglés que explican algunos de los temas asociados a la contaminación ambiental</a:t>
            </a:r>
          </a:p>
          <a:p>
            <a:r>
              <a:rPr lang="es-ES"/>
              <a:t>Organización de los equipos</a:t>
            </a:r>
          </a:p>
          <a:p>
            <a:r>
              <a:rPr lang="es-ES"/>
              <a:t>Explicación de los temas, desarrollo de vocabulario</a:t>
            </a:r>
          </a:p>
          <a:p>
            <a:endParaRPr lang="es-ES"/>
          </a:p>
        </p:txBody>
      </p:sp>
    </p:spTree>
    <p:extLst>
      <p:ext uri="{BB962C8B-B14F-4D97-AF65-F5344CB8AC3E}">
        <p14:creationId xmlns:p14="http://schemas.microsoft.com/office/powerpoint/2010/main" val="2241836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3050-764F-41BB-A2AD-B134D4FAB717}"/>
              </a:ext>
            </a:extLst>
          </p:cNvPr>
          <p:cNvSpPr>
            <a:spLocks noGrp="1"/>
          </p:cNvSpPr>
          <p:nvPr>
            <p:ph type="title"/>
          </p:nvPr>
        </p:nvSpPr>
        <p:spPr/>
        <p:txBody>
          <a:bodyPr>
            <a:normAutofit fontScale="90000"/>
          </a:bodyPr>
          <a:lstStyle/>
          <a:p>
            <a:r>
              <a:rPr lang="es-ES"/>
              <a:t>10.5 Desarrollo de la actividad. Pasos y organización del grupo, incluir materiales,</a:t>
            </a:r>
          </a:p>
        </p:txBody>
      </p:sp>
      <p:sp>
        <p:nvSpPr>
          <p:cNvPr id="3" name="Content Placeholder 2">
            <a:extLst>
              <a:ext uri="{FF2B5EF4-FFF2-40B4-BE49-F238E27FC236}">
                <a16:creationId xmlns:a16="http://schemas.microsoft.com/office/drawing/2014/main" id="{A59279A9-7847-4EC1-B6A2-EA037B8485E4}"/>
              </a:ext>
            </a:extLst>
          </p:cNvPr>
          <p:cNvSpPr>
            <a:spLocks noGrp="1"/>
          </p:cNvSpPr>
          <p:nvPr>
            <p:ph idx="1"/>
          </p:nvPr>
        </p:nvSpPr>
        <p:spPr/>
        <p:txBody>
          <a:bodyPr vert="horz" lIns="91440" tIns="45720" rIns="91440" bIns="45720" rtlCol="0" anchor="t">
            <a:normAutofit/>
          </a:bodyPr>
          <a:lstStyle/>
          <a:p>
            <a:r>
              <a:rPr lang="es-ES"/>
              <a:t>Después de aclarar dudas se organizan los equipos</a:t>
            </a:r>
          </a:p>
          <a:p>
            <a:r>
              <a:rPr lang="es-ES"/>
              <a:t>Se establece la metodología para recabar información</a:t>
            </a:r>
          </a:p>
          <a:p>
            <a:r>
              <a:rPr lang="es-ES"/>
              <a:t>Se selecciona la evidencia: video o infografía (se selecciona esta última)</a:t>
            </a:r>
          </a:p>
          <a:p>
            <a:r>
              <a:rPr lang="es-ES"/>
              <a:t>Rúbrica para evaluar una infografía, explicación de ésta.</a:t>
            </a:r>
          </a:p>
          <a:p>
            <a:r>
              <a:rPr lang="es-ES"/>
              <a:t>Búsqueda de recursos electrónicos que apoyen al desarrollo de la infografía</a:t>
            </a:r>
          </a:p>
        </p:txBody>
      </p:sp>
    </p:spTree>
    <p:extLst>
      <p:ext uri="{BB962C8B-B14F-4D97-AF65-F5344CB8AC3E}">
        <p14:creationId xmlns:p14="http://schemas.microsoft.com/office/powerpoint/2010/main" val="3254751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B402-BCEB-413D-913A-506E36CBB7AA}"/>
              </a:ext>
            </a:extLst>
          </p:cNvPr>
          <p:cNvSpPr>
            <a:spLocks noGrp="1"/>
          </p:cNvSpPr>
          <p:nvPr>
            <p:ph type="title"/>
          </p:nvPr>
        </p:nvSpPr>
        <p:spPr/>
        <p:txBody>
          <a:bodyPr/>
          <a:lstStyle/>
          <a:p>
            <a:r>
              <a:rPr lang="es-ES"/>
              <a:t>10.6 Descripción del cierre de la actividad. Proceso y materiales</a:t>
            </a:r>
          </a:p>
        </p:txBody>
      </p:sp>
      <p:sp>
        <p:nvSpPr>
          <p:cNvPr id="3" name="Content Placeholder 2">
            <a:extLst>
              <a:ext uri="{FF2B5EF4-FFF2-40B4-BE49-F238E27FC236}">
                <a16:creationId xmlns:a16="http://schemas.microsoft.com/office/drawing/2014/main" id="{FBD9BDC4-2C7B-4AB6-8189-305E6B527D8B}"/>
              </a:ext>
            </a:extLst>
          </p:cNvPr>
          <p:cNvSpPr>
            <a:spLocks noGrp="1"/>
          </p:cNvSpPr>
          <p:nvPr>
            <p:ph idx="1"/>
          </p:nvPr>
        </p:nvSpPr>
        <p:spPr/>
        <p:txBody>
          <a:bodyPr vert="horz" lIns="91440" tIns="45720" rIns="91440" bIns="45720" rtlCol="0" anchor="t">
            <a:normAutofit/>
          </a:bodyPr>
          <a:lstStyle/>
          <a:p>
            <a:r>
              <a:rPr lang="es-ES"/>
              <a:t>Entrega de infografía</a:t>
            </a:r>
          </a:p>
          <a:p>
            <a:r>
              <a:rPr lang="es-ES"/>
              <a:t>Exposición  y explicación ante sus pares en el salón de clases</a:t>
            </a:r>
          </a:p>
          <a:p>
            <a:r>
              <a:rPr lang="es-ES"/>
              <a:t>Se responden dudas</a:t>
            </a:r>
          </a:p>
          <a:p>
            <a:r>
              <a:rPr lang="es-ES"/>
              <a:t>El material elaborado servirá como base para el desarrollo de la revista de educación ambiental que se habrá de desarrollar en la materia de biología</a:t>
            </a:r>
          </a:p>
        </p:txBody>
      </p:sp>
    </p:spTree>
    <p:extLst>
      <p:ext uri="{BB962C8B-B14F-4D97-AF65-F5344CB8AC3E}">
        <p14:creationId xmlns:p14="http://schemas.microsoft.com/office/powerpoint/2010/main" val="383277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8121-5B15-4420-A701-F4646AB5AD51}"/>
              </a:ext>
            </a:extLst>
          </p:cNvPr>
          <p:cNvSpPr>
            <a:spLocks noGrp="1"/>
          </p:cNvSpPr>
          <p:nvPr>
            <p:ph type="title"/>
          </p:nvPr>
        </p:nvSpPr>
        <p:spPr/>
        <p:txBody>
          <a:bodyPr>
            <a:normAutofit fontScale="90000"/>
          </a:bodyPr>
          <a:lstStyle/>
          <a:p>
            <a:r>
              <a:rPr lang="es-ES"/>
              <a:t>10.7 Descripción de lo que se hará con los resultados de la actividad</a:t>
            </a:r>
            <a:br>
              <a:rPr lang="es-ES"/>
            </a:br>
            <a:endParaRPr lang="es-ES"/>
          </a:p>
        </p:txBody>
      </p:sp>
      <p:sp>
        <p:nvSpPr>
          <p:cNvPr id="3" name="Content Placeholder 2">
            <a:extLst>
              <a:ext uri="{FF2B5EF4-FFF2-40B4-BE49-F238E27FC236}">
                <a16:creationId xmlns:a16="http://schemas.microsoft.com/office/drawing/2014/main" id="{1F736940-D72F-4ABA-BB8C-091D851A10C5}"/>
              </a:ext>
            </a:extLst>
          </p:cNvPr>
          <p:cNvSpPr>
            <a:spLocks noGrp="1"/>
          </p:cNvSpPr>
          <p:nvPr>
            <p:ph idx="1"/>
          </p:nvPr>
        </p:nvSpPr>
        <p:spPr/>
        <p:txBody>
          <a:bodyPr vert="horz" lIns="91440" tIns="45720" rIns="91440" bIns="45720" rtlCol="0" anchor="t">
            <a:normAutofit/>
          </a:bodyPr>
          <a:lstStyle/>
          <a:p>
            <a:r>
              <a:rPr lang="es-ES">
                <a:ea typeface="+mn-lt"/>
                <a:cs typeface="+mn-lt"/>
              </a:rPr>
              <a:t>La investigación y análisis de datos e información  servirán como base para el desarrollo de la revista de educación ambiental que se habrá de desarrollar en la materia de biología</a:t>
            </a:r>
            <a:endParaRPr lang="es-ES"/>
          </a:p>
        </p:txBody>
      </p:sp>
    </p:spTree>
    <p:extLst>
      <p:ext uri="{BB962C8B-B14F-4D97-AF65-F5344CB8AC3E}">
        <p14:creationId xmlns:p14="http://schemas.microsoft.com/office/powerpoint/2010/main" val="3536167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2EE9D-54F6-4EA5-85BB-BC5B7E4CCCFD}"/>
              </a:ext>
            </a:extLst>
          </p:cNvPr>
          <p:cNvSpPr>
            <a:spLocks noGrp="1"/>
          </p:cNvSpPr>
          <p:nvPr>
            <p:ph type="title"/>
          </p:nvPr>
        </p:nvSpPr>
        <p:spPr/>
        <p:txBody>
          <a:bodyPr/>
          <a:lstStyle/>
          <a:p>
            <a:r>
              <a:rPr lang="es-ES"/>
              <a:t>EVIDENCIAS PRESENTACIÓN PROYECTO CONEXIONES</a:t>
            </a:r>
          </a:p>
        </p:txBody>
      </p:sp>
      <p:pic>
        <p:nvPicPr>
          <p:cNvPr id="3" name="Imagen 3" descr="Imagen que contiene interior, pared, persona, mesa&#10;&#10;Descripción generada con confianza muy alta">
            <a:extLst>
              <a:ext uri="{FF2B5EF4-FFF2-40B4-BE49-F238E27FC236}">
                <a16:creationId xmlns:a16="http://schemas.microsoft.com/office/drawing/2014/main" id="{0D83612E-96AF-42D4-A8A6-FB0F19BABF06}"/>
              </a:ext>
            </a:extLst>
          </p:cNvPr>
          <p:cNvPicPr>
            <a:picLocks noChangeAspect="1"/>
          </p:cNvPicPr>
          <p:nvPr/>
        </p:nvPicPr>
        <p:blipFill>
          <a:blip r:embed="rId2"/>
          <a:stretch>
            <a:fillRect/>
          </a:stretch>
        </p:blipFill>
        <p:spPr>
          <a:xfrm>
            <a:off x="2495909" y="2275936"/>
            <a:ext cx="2743200" cy="3657600"/>
          </a:xfrm>
          <a:prstGeom prst="rect">
            <a:avLst/>
          </a:prstGeom>
        </p:spPr>
      </p:pic>
      <p:sp>
        <p:nvSpPr>
          <p:cNvPr id="5" name="CuadroTexto 4">
            <a:extLst>
              <a:ext uri="{FF2B5EF4-FFF2-40B4-BE49-F238E27FC236}">
                <a16:creationId xmlns:a16="http://schemas.microsoft.com/office/drawing/2014/main" id="{065971BA-73ED-4849-A255-C316AA9E2E28}"/>
              </a:ext>
            </a:extLst>
          </p:cNvPr>
          <p:cNvSpPr txBox="1"/>
          <p:nvPr/>
        </p:nvSpPr>
        <p:spPr>
          <a:xfrm>
            <a:off x="6593457" y="31428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INFOGRAFÍA</a:t>
            </a:r>
          </a:p>
        </p:txBody>
      </p:sp>
    </p:spTree>
    <p:extLst>
      <p:ext uri="{BB962C8B-B14F-4D97-AF65-F5344CB8AC3E}">
        <p14:creationId xmlns:p14="http://schemas.microsoft.com/office/powerpoint/2010/main" val="737643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DF856-B478-41FE-9829-C8C9585D779A}"/>
              </a:ext>
            </a:extLst>
          </p:cNvPr>
          <p:cNvSpPr>
            <a:spLocks noGrp="1"/>
          </p:cNvSpPr>
          <p:nvPr>
            <p:ph type="title"/>
          </p:nvPr>
        </p:nvSpPr>
        <p:spPr/>
        <p:txBody>
          <a:bodyPr/>
          <a:lstStyle/>
          <a:p>
            <a:r>
              <a:rPr lang="es-ES"/>
              <a:t>INFOGRAFÍAS</a:t>
            </a:r>
          </a:p>
        </p:txBody>
      </p:sp>
      <p:sp>
        <p:nvSpPr>
          <p:cNvPr id="3" name="Marcador de contenido 2">
            <a:extLst>
              <a:ext uri="{FF2B5EF4-FFF2-40B4-BE49-F238E27FC236}">
                <a16:creationId xmlns:a16="http://schemas.microsoft.com/office/drawing/2014/main" id="{FCD88B49-1D5C-4465-B43B-3E51F58C0BDB}"/>
              </a:ext>
            </a:extLst>
          </p:cNvPr>
          <p:cNvSpPr>
            <a:spLocks noGrp="1"/>
          </p:cNvSpPr>
          <p:nvPr>
            <p:ph sz="half" idx="1"/>
          </p:nvPr>
        </p:nvSpPr>
        <p:spPr/>
        <p:txBody>
          <a:bodyPr vert="horz" lIns="91440" tIns="45720" rIns="91440" bIns="45720" rtlCol="0" anchor="t">
            <a:normAutofit/>
          </a:bodyPr>
          <a:lstStyle/>
          <a:p>
            <a:endParaRPr lang="es-ES"/>
          </a:p>
          <a:p>
            <a:endParaRPr lang="es-ES"/>
          </a:p>
        </p:txBody>
      </p:sp>
      <p:pic>
        <p:nvPicPr>
          <p:cNvPr id="5" name="Imagen 5" descr="Imagen que contiene persona, interior, pared, mesa&#10;&#10;Descripción generada con confianza muy alta">
            <a:extLst>
              <a:ext uri="{FF2B5EF4-FFF2-40B4-BE49-F238E27FC236}">
                <a16:creationId xmlns:a16="http://schemas.microsoft.com/office/drawing/2014/main" id="{9B4E614F-8CE7-4321-8410-AA400985C5EB}"/>
              </a:ext>
            </a:extLst>
          </p:cNvPr>
          <p:cNvPicPr>
            <a:picLocks noGrp="1" noChangeAspect="1"/>
          </p:cNvPicPr>
          <p:nvPr>
            <p:ph sz="half" idx="2"/>
          </p:nvPr>
        </p:nvPicPr>
        <p:blipFill>
          <a:blip r:embed="rId2"/>
          <a:stretch>
            <a:fillRect/>
          </a:stretch>
        </p:blipFill>
        <p:spPr>
          <a:xfrm>
            <a:off x="7931071" y="2126222"/>
            <a:ext cx="2833217" cy="3777622"/>
          </a:xfrm>
          <a:prstGeom prst="rect">
            <a:avLst/>
          </a:prstGeom>
        </p:spPr>
      </p:pic>
      <p:pic>
        <p:nvPicPr>
          <p:cNvPr id="7" name="Imagen 7" descr="Imagen que contiene persona, interior, suelo, pared&#10;&#10;Descripción generada con confianza muy alta">
            <a:extLst>
              <a:ext uri="{FF2B5EF4-FFF2-40B4-BE49-F238E27FC236}">
                <a16:creationId xmlns:a16="http://schemas.microsoft.com/office/drawing/2014/main" id="{250B63BC-AE4C-4BBD-988F-DB7A3968707C}"/>
              </a:ext>
            </a:extLst>
          </p:cNvPr>
          <p:cNvPicPr>
            <a:picLocks noChangeAspect="1"/>
          </p:cNvPicPr>
          <p:nvPr/>
        </p:nvPicPr>
        <p:blipFill>
          <a:blip r:embed="rId3"/>
          <a:stretch>
            <a:fillRect/>
          </a:stretch>
        </p:blipFill>
        <p:spPr>
          <a:xfrm>
            <a:off x="3229155" y="2089030"/>
            <a:ext cx="2743200" cy="3657600"/>
          </a:xfrm>
          <a:prstGeom prst="rect">
            <a:avLst/>
          </a:prstGeom>
        </p:spPr>
      </p:pic>
    </p:spTree>
    <p:extLst>
      <p:ext uri="{BB962C8B-B14F-4D97-AF65-F5344CB8AC3E}">
        <p14:creationId xmlns:p14="http://schemas.microsoft.com/office/powerpoint/2010/main" val="692651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40DD8-C6AB-4890-B97F-1F5C697FB9DE}"/>
              </a:ext>
            </a:extLst>
          </p:cNvPr>
          <p:cNvSpPr>
            <a:spLocks noGrp="1"/>
          </p:cNvSpPr>
          <p:nvPr>
            <p:ph type="title"/>
          </p:nvPr>
        </p:nvSpPr>
        <p:spPr/>
        <p:txBody>
          <a:bodyPr/>
          <a:lstStyle/>
          <a:p>
            <a:r>
              <a:rPr lang="es-ES"/>
              <a:t>INFOGRAFIAS</a:t>
            </a:r>
          </a:p>
        </p:txBody>
      </p:sp>
      <p:pic>
        <p:nvPicPr>
          <p:cNvPr id="4" name="Imagen 4" descr="Imagen que contiene persona, mesa, interior, pared&#10;&#10;Descripción generada con confianza muy alta">
            <a:extLst>
              <a:ext uri="{FF2B5EF4-FFF2-40B4-BE49-F238E27FC236}">
                <a16:creationId xmlns:a16="http://schemas.microsoft.com/office/drawing/2014/main" id="{048740AF-600D-40E0-B282-2BA8B25747F4}"/>
              </a:ext>
            </a:extLst>
          </p:cNvPr>
          <p:cNvPicPr>
            <a:picLocks noGrp="1" noChangeAspect="1"/>
          </p:cNvPicPr>
          <p:nvPr>
            <p:ph idx="1"/>
          </p:nvPr>
        </p:nvPicPr>
        <p:blipFill>
          <a:blip r:embed="rId2"/>
          <a:stretch>
            <a:fillRect/>
          </a:stretch>
        </p:blipFill>
        <p:spPr>
          <a:xfrm>
            <a:off x="1633399" y="2133600"/>
            <a:ext cx="4687896" cy="4280829"/>
          </a:xfrm>
          <a:prstGeom prst="rect">
            <a:avLst/>
          </a:prstGeom>
        </p:spPr>
      </p:pic>
      <p:pic>
        <p:nvPicPr>
          <p:cNvPr id="6" name="Imagen 6" descr="Imagen que contiene persona, interior, pared, portátil&#10;&#10;Descripción generada con confianza muy alta">
            <a:extLst>
              <a:ext uri="{FF2B5EF4-FFF2-40B4-BE49-F238E27FC236}">
                <a16:creationId xmlns:a16="http://schemas.microsoft.com/office/drawing/2014/main" id="{B11EEABF-5538-4A1F-A5B4-1FB2EDFA4398}"/>
              </a:ext>
            </a:extLst>
          </p:cNvPr>
          <p:cNvPicPr>
            <a:picLocks noChangeAspect="1"/>
          </p:cNvPicPr>
          <p:nvPr/>
        </p:nvPicPr>
        <p:blipFill>
          <a:blip r:embed="rId3"/>
          <a:stretch>
            <a:fillRect/>
          </a:stretch>
        </p:blipFill>
        <p:spPr>
          <a:xfrm>
            <a:off x="6708475" y="2132162"/>
            <a:ext cx="4712897" cy="4318958"/>
          </a:xfrm>
          <a:prstGeom prst="rect">
            <a:avLst/>
          </a:prstGeom>
        </p:spPr>
      </p:pic>
    </p:spTree>
    <p:extLst>
      <p:ext uri="{BB962C8B-B14F-4D97-AF65-F5344CB8AC3E}">
        <p14:creationId xmlns:p14="http://schemas.microsoft.com/office/powerpoint/2010/main" val="3199651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53FCA-6712-4697-8DD3-A2DB363CFEAB}"/>
              </a:ext>
            </a:extLst>
          </p:cNvPr>
          <p:cNvSpPr>
            <a:spLocks noGrp="1"/>
          </p:cNvSpPr>
          <p:nvPr>
            <p:ph type="title"/>
          </p:nvPr>
        </p:nvSpPr>
        <p:spPr/>
        <p:txBody>
          <a:bodyPr/>
          <a:lstStyle/>
          <a:p>
            <a:r>
              <a:rPr lang="es-ES"/>
              <a:t>REVISTA DE DIVULGACIÓN CIENTÍFICA (CONTENIDOS AMBIENTALES)</a:t>
            </a:r>
          </a:p>
        </p:txBody>
      </p:sp>
      <p:pic>
        <p:nvPicPr>
          <p:cNvPr id="4" name="Imagen 4" descr="Imagen que contiene pared, interior, persona, mesa&#10;&#10;Descripción generada con confianza muy alta">
            <a:extLst>
              <a:ext uri="{FF2B5EF4-FFF2-40B4-BE49-F238E27FC236}">
                <a16:creationId xmlns:a16="http://schemas.microsoft.com/office/drawing/2014/main" id="{891FB631-E4C2-4170-AA6E-7D55853BEDEC}"/>
              </a:ext>
            </a:extLst>
          </p:cNvPr>
          <p:cNvPicPr>
            <a:picLocks noGrp="1" noChangeAspect="1"/>
          </p:cNvPicPr>
          <p:nvPr>
            <p:ph idx="1"/>
          </p:nvPr>
        </p:nvPicPr>
        <p:blipFill>
          <a:blip r:embed="rId2"/>
          <a:stretch>
            <a:fillRect/>
          </a:stretch>
        </p:blipFill>
        <p:spPr>
          <a:xfrm>
            <a:off x="1575889" y="2076091"/>
            <a:ext cx="3552084" cy="3777622"/>
          </a:xfrm>
          <a:prstGeom prst="rect">
            <a:avLst/>
          </a:prstGeom>
        </p:spPr>
      </p:pic>
      <p:pic>
        <p:nvPicPr>
          <p:cNvPr id="6" name="Imagen 6">
            <a:extLst>
              <a:ext uri="{FF2B5EF4-FFF2-40B4-BE49-F238E27FC236}">
                <a16:creationId xmlns:a16="http://schemas.microsoft.com/office/drawing/2014/main" id="{B0CC10AC-C84E-4A33-B132-6543A2723627}"/>
              </a:ext>
            </a:extLst>
          </p:cNvPr>
          <p:cNvPicPr>
            <a:picLocks noChangeAspect="1"/>
          </p:cNvPicPr>
          <p:nvPr/>
        </p:nvPicPr>
        <p:blipFill>
          <a:blip r:embed="rId3"/>
          <a:stretch>
            <a:fillRect/>
          </a:stretch>
        </p:blipFill>
        <p:spPr>
          <a:xfrm>
            <a:off x="5860211" y="2031521"/>
            <a:ext cx="3893388" cy="3858883"/>
          </a:xfrm>
          <a:prstGeom prst="rect">
            <a:avLst/>
          </a:prstGeom>
        </p:spPr>
      </p:pic>
    </p:spTree>
    <p:extLst>
      <p:ext uri="{BB962C8B-B14F-4D97-AF65-F5344CB8AC3E}">
        <p14:creationId xmlns:p14="http://schemas.microsoft.com/office/powerpoint/2010/main" val="326898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A1A40C-2D2D-4880-8F5A-EC05A16E3FBE}"/>
              </a:ext>
            </a:extLst>
          </p:cNvPr>
          <p:cNvSpPr txBox="1"/>
          <p:nvPr/>
        </p:nvSpPr>
        <p:spPr>
          <a:xfrm>
            <a:off x="1561381" y="741872"/>
            <a:ext cx="9673085" cy="5934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APARTADO 2</a:t>
            </a:r>
          </a:p>
          <a:p>
            <a:endParaRPr lang="en-US" b="1"/>
          </a:p>
          <a:p>
            <a:r>
              <a:rPr lang="en-US" b="1"/>
              <a:t>d. </a:t>
            </a:r>
            <a:r>
              <a:rPr lang="en-US" b="1" err="1"/>
              <a:t>Nombres</a:t>
            </a:r>
            <a:r>
              <a:rPr lang="en-US" b="1"/>
              <a:t> de Maestros </a:t>
            </a:r>
            <a:r>
              <a:rPr lang="en-US" b="1" err="1"/>
              <a:t>participantes</a:t>
            </a:r>
          </a:p>
          <a:p>
            <a:endParaRPr lang="en-US" b="1"/>
          </a:p>
          <a:p>
            <a:pPr marL="285750" indent="-285750">
              <a:buFont typeface="Arial"/>
              <a:buChar char="•"/>
            </a:pPr>
            <a:r>
              <a:rPr lang="en-US" b="1"/>
              <a:t>LAURA TOLEDO RODRÍGUEZ (inglés)</a:t>
            </a:r>
          </a:p>
          <a:p>
            <a:pPr marL="285750" indent="-285750">
              <a:spcBef>
                <a:spcPts val="1000"/>
              </a:spcBef>
              <a:buFont typeface="Arial"/>
              <a:buChar char="•"/>
            </a:pPr>
            <a:r>
              <a:rPr lang="es-MX" b="1"/>
              <a:t>ANA LITZ RIOS SANTOMÉ (Química III)</a:t>
            </a:r>
            <a:r>
              <a:rPr lang="en-US"/>
              <a:t> </a:t>
            </a:r>
          </a:p>
          <a:p>
            <a:pPr marL="285750" indent="-285750">
              <a:spcBef>
                <a:spcPts val="1000"/>
              </a:spcBef>
              <a:buFont typeface="Arial"/>
              <a:buChar char="•"/>
            </a:pPr>
            <a:r>
              <a:rPr lang="es-MX" b="1"/>
              <a:t>FERNANDO ABRAHAM ANDRADE DÍAZ (BIOLOGÍA IV)</a:t>
            </a:r>
          </a:p>
          <a:p>
            <a:pPr marL="285750" indent="-285750">
              <a:spcBef>
                <a:spcPts val="1000"/>
              </a:spcBef>
              <a:buFont typeface="Arial"/>
              <a:buChar char="•"/>
            </a:pPr>
            <a:r>
              <a:rPr lang="es-MX" b="1"/>
              <a:t>CYNTHIA FIGUEROA ANZURES (Matemáticas V)</a:t>
            </a:r>
          </a:p>
          <a:p>
            <a:pPr marL="285750" indent="-285750">
              <a:spcBef>
                <a:spcPts val="1000"/>
              </a:spcBef>
              <a:buFont typeface="Arial"/>
              <a:buChar char="•"/>
            </a:pPr>
            <a:endParaRPr lang="es-MX" b="1"/>
          </a:p>
          <a:p>
            <a:pPr>
              <a:spcBef>
                <a:spcPts val="1000"/>
              </a:spcBef>
            </a:pPr>
            <a:r>
              <a:rPr lang="es-MX" b="1"/>
              <a:t>e. ASIGNATURAS IMPARTIDAS</a:t>
            </a:r>
          </a:p>
          <a:p>
            <a:pPr>
              <a:spcBef>
                <a:spcPts val="1000"/>
              </a:spcBef>
            </a:pPr>
            <a:r>
              <a:rPr lang="es-MX" b="1"/>
              <a:t> INGLÉS/ MATERIA DE APOYO</a:t>
            </a:r>
          </a:p>
          <a:p>
            <a:pPr>
              <a:spcBef>
                <a:spcPts val="1000"/>
              </a:spcBef>
            </a:pPr>
            <a:r>
              <a:rPr lang="es-MX" b="1"/>
              <a:t>QUIMICA III</a:t>
            </a:r>
            <a:endParaRPr lang="es-MX"/>
          </a:p>
          <a:p>
            <a:pPr>
              <a:spcBef>
                <a:spcPts val="1000"/>
              </a:spcBef>
            </a:pPr>
            <a:r>
              <a:rPr lang="es-MX" b="1"/>
              <a:t>BIOLOGÍA IV</a:t>
            </a:r>
            <a:endParaRPr lang="es-MX"/>
          </a:p>
          <a:p>
            <a:pPr>
              <a:spcBef>
                <a:spcPts val="1000"/>
              </a:spcBef>
            </a:pPr>
            <a:r>
              <a:rPr lang="es-MX" b="1"/>
              <a:t>MATEMÁTICAS V</a:t>
            </a:r>
          </a:p>
          <a:p>
            <a:pPr>
              <a:spcBef>
                <a:spcPts val="1000"/>
              </a:spcBef>
            </a:pPr>
            <a:endParaRPr lang="es-MX" b="1"/>
          </a:p>
          <a:p>
            <a:pPr>
              <a:spcBef>
                <a:spcPts val="1000"/>
              </a:spcBef>
            </a:pPr>
            <a:endParaRPr lang="es-MX" b="1"/>
          </a:p>
        </p:txBody>
      </p:sp>
    </p:spTree>
    <p:extLst>
      <p:ext uri="{BB962C8B-B14F-4D97-AF65-F5344CB8AC3E}">
        <p14:creationId xmlns:p14="http://schemas.microsoft.com/office/powerpoint/2010/main" val="18400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1E1C2-0557-414D-895D-7EA53BA831F8}"/>
              </a:ext>
            </a:extLst>
          </p:cNvPr>
          <p:cNvSpPr>
            <a:spLocks noGrp="1"/>
          </p:cNvSpPr>
          <p:nvPr>
            <p:ph type="title"/>
          </p:nvPr>
        </p:nvSpPr>
        <p:spPr/>
        <p:txBody>
          <a:bodyPr>
            <a:normAutofit/>
          </a:bodyPr>
          <a:lstStyle/>
          <a:p>
            <a:r>
              <a:rPr lang="es-ES"/>
              <a:t>R</a:t>
            </a:r>
            <a:r>
              <a:rPr lang="es-ES" sz="2000"/>
              <a:t>EDACCIÓN DE ARTÍCULOS EN L2 SOBRE TEMAS DE EDUCACION AMBIENTAL</a:t>
            </a:r>
          </a:p>
        </p:txBody>
      </p:sp>
      <p:pic>
        <p:nvPicPr>
          <p:cNvPr id="4" name="Imagen 4" descr="Imagen que contiene persona, interior, suelo, pared&#10;&#10;Descripción generada con confianza muy alta">
            <a:extLst>
              <a:ext uri="{FF2B5EF4-FFF2-40B4-BE49-F238E27FC236}">
                <a16:creationId xmlns:a16="http://schemas.microsoft.com/office/drawing/2014/main" id="{D6F34B7D-D606-4900-9B0B-622FBD06B957}"/>
              </a:ext>
            </a:extLst>
          </p:cNvPr>
          <p:cNvPicPr>
            <a:picLocks noGrp="1" noChangeAspect="1"/>
          </p:cNvPicPr>
          <p:nvPr>
            <p:ph idx="1"/>
          </p:nvPr>
        </p:nvPicPr>
        <p:blipFill>
          <a:blip r:embed="rId2"/>
          <a:stretch>
            <a:fillRect/>
          </a:stretch>
        </p:blipFill>
        <p:spPr>
          <a:xfrm>
            <a:off x="1460870" y="1975449"/>
            <a:ext cx="3738990" cy="4467735"/>
          </a:xfrm>
          <a:prstGeom prst="rect">
            <a:avLst/>
          </a:prstGeom>
        </p:spPr>
      </p:pic>
      <p:pic>
        <p:nvPicPr>
          <p:cNvPr id="6" name="Imagen 6" descr="Imagen que contiene interior, persona, pared, mesa&#10;&#10;Descripción generada con confianza muy alta">
            <a:extLst>
              <a:ext uri="{FF2B5EF4-FFF2-40B4-BE49-F238E27FC236}">
                <a16:creationId xmlns:a16="http://schemas.microsoft.com/office/drawing/2014/main" id="{DCAE1028-9E56-4E25-ACF4-2F4C696D32D5}"/>
              </a:ext>
            </a:extLst>
          </p:cNvPr>
          <p:cNvPicPr>
            <a:picLocks noChangeAspect="1"/>
          </p:cNvPicPr>
          <p:nvPr/>
        </p:nvPicPr>
        <p:blipFill>
          <a:blip r:embed="rId3"/>
          <a:stretch>
            <a:fillRect/>
          </a:stretch>
        </p:blipFill>
        <p:spPr>
          <a:xfrm>
            <a:off x="5587042" y="1916502"/>
            <a:ext cx="4454105" cy="4520241"/>
          </a:xfrm>
          <a:prstGeom prst="rect">
            <a:avLst/>
          </a:prstGeom>
        </p:spPr>
      </p:pic>
    </p:spTree>
    <p:extLst>
      <p:ext uri="{BB962C8B-B14F-4D97-AF65-F5344CB8AC3E}">
        <p14:creationId xmlns:p14="http://schemas.microsoft.com/office/powerpoint/2010/main" val="1291945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F608-333F-4E9F-AB09-58D8ECE58A69}"/>
              </a:ext>
            </a:extLst>
          </p:cNvPr>
          <p:cNvSpPr>
            <a:spLocks noGrp="1"/>
          </p:cNvSpPr>
          <p:nvPr>
            <p:ph type="title"/>
          </p:nvPr>
        </p:nvSpPr>
        <p:spPr/>
        <p:txBody>
          <a:bodyPr>
            <a:normAutofit fontScale="90000"/>
          </a:bodyPr>
          <a:lstStyle/>
          <a:p>
            <a:r>
              <a:rPr lang="es-ES"/>
              <a:t>10.8  </a:t>
            </a:r>
            <a:br>
              <a:rPr lang="es-ES"/>
            </a:br>
            <a:br>
              <a:rPr lang="es-ES"/>
            </a:br>
            <a:endParaRPr lang="es-ES"/>
          </a:p>
        </p:txBody>
      </p:sp>
      <p:sp>
        <p:nvSpPr>
          <p:cNvPr id="3" name="Content Placeholder 2">
            <a:extLst>
              <a:ext uri="{FF2B5EF4-FFF2-40B4-BE49-F238E27FC236}">
                <a16:creationId xmlns:a16="http://schemas.microsoft.com/office/drawing/2014/main" id="{5ED9A371-73EF-4298-A884-5D8A5091BC29}"/>
              </a:ext>
            </a:extLst>
          </p:cNvPr>
          <p:cNvSpPr>
            <a:spLocks noGrp="1"/>
          </p:cNvSpPr>
          <p:nvPr>
            <p:ph idx="1"/>
          </p:nvPr>
        </p:nvSpPr>
        <p:spPr>
          <a:xfrm>
            <a:off x="2589212" y="1357223"/>
            <a:ext cx="8915400" cy="3777622"/>
          </a:xfrm>
        </p:spPr>
        <p:txBody>
          <a:bodyPr vert="horz" lIns="91440" tIns="45720" rIns="91440" bIns="45720" rtlCol="0" anchor="t">
            <a:normAutofit lnSpcReduction="10000"/>
          </a:bodyPr>
          <a:lstStyle/>
          <a:p>
            <a:pPr>
              <a:buNone/>
            </a:pPr>
            <a:r>
              <a:rPr lang="es-ES"/>
              <a:t>i. Análisis. Contrastación de lo esperado y lo sucedido. Argumentos claros y precisos sobre : </a:t>
            </a:r>
          </a:p>
          <a:p>
            <a:pPr>
              <a:buNone/>
            </a:pPr>
            <a:endParaRPr lang="es-ES"/>
          </a:p>
          <a:p>
            <a:pPr>
              <a:buNone/>
            </a:pPr>
            <a:r>
              <a:rPr lang="es-ES"/>
              <a:t>1. Logros alcanzados: Los alumnos siguieron una metodología para el trabajo realizado; asimismo aprendieron técnicas de investigación y elaboración de un producto haciendo uso de L2.</a:t>
            </a:r>
          </a:p>
          <a:p>
            <a:pPr>
              <a:buNone/>
            </a:pPr>
            <a:endParaRPr lang="es-ES"/>
          </a:p>
          <a:p>
            <a:pPr>
              <a:buNone/>
            </a:pPr>
            <a:r>
              <a:rPr lang="es-ES"/>
              <a:t>2. Aspectos a mejorar:  </a:t>
            </a:r>
          </a:p>
          <a:p>
            <a:pPr>
              <a:buNone/>
            </a:pPr>
            <a:r>
              <a:rPr lang="es-ES"/>
              <a:t>Planeación de las horas clases que se destinaran al proyecto interdisciplinario</a:t>
            </a:r>
          </a:p>
          <a:p>
            <a:pPr>
              <a:buNone/>
            </a:pPr>
            <a:r>
              <a:rPr lang="es-ES"/>
              <a:t>Replantear la pregunta de investigación</a:t>
            </a:r>
          </a:p>
          <a:p>
            <a:pPr>
              <a:buNone/>
            </a:pPr>
            <a:r>
              <a:rPr lang="es-ES"/>
              <a:t>Reestructurar el objetivo de la propuesta de trabajo</a:t>
            </a:r>
          </a:p>
          <a:p>
            <a:pPr>
              <a:buNone/>
            </a:pPr>
            <a:endParaRPr lang="es-ES"/>
          </a:p>
          <a:p>
            <a:pPr>
              <a:buNone/>
            </a:pPr>
            <a:endParaRPr lang="es-ES"/>
          </a:p>
          <a:p>
            <a:pPr>
              <a:buNone/>
            </a:pPr>
            <a:endParaRPr lang="es-ES"/>
          </a:p>
          <a:p>
            <a:pPr>
              <a:buNone/>
            </a:pPr>
            <a:endParaRPr lang="es-ES"/>
          </a:p>
        </p:txBody>
      </p:sp>
    </p:spTree>
    <p:extLst>
      <p:ext uri="{BB962C8B-B14F-4D97-AF65-F5344CB8AC3E}">
        <p14:creationId xmlns:p14="http://schemas.microsoft.com/office/powerpoint/2010/main" val="362965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82B7-A187-4392-A77B-434B0036FF17}"/>
              </a:ext>
            </a:extLst>
          </p:cNvPr>
          <p:cNvSpPr>
            <a:spLocks noGrp="1"/>
          </p:cNvSpPr>
          <p:nvPr>
            <p:ph type="title"/>
          </p:nvPr>
        </p:nvSpPr>
        <p:spPr/>
        <p:txBody>
          <a:bodyPr/>
          <a:lstStyle/>
          <a:p>
            <a:r>
              <a:rPr lang="es-ES"/>
              <a:t>10.9. </a:t>
            </a:r>
            <a:br>
              <a:rPr lang="es-ES"/>
            </a:br>
            <a:r>
              <a:rPr lang="es-ES"/>
              <a:t>m. Toma de decisiones</a:t>
            </a:r>
          </a:p>
        </p:txBody>
      </p:sp>
      <p:sp>
        <p:nvSpPr>
          <p:cNvPr id="3" name="Content Placeholder 2">
            <a:extLst>
              <a:ext uri="{FF2B5EF4-FFF2-40B4-BE49-F238E27FC236}">
                <a16:creationId xmlns:a16="http://schemas.microsoft.com/office/drawing/2014/main" id="{0D4C399E-ECDF-4153-8A21-A3670DF1A4E3}"/>
              </a:ext>
            </a:extLst>
          </p:cNvPr>
          <p:cNvSpPr>
            <a:spLocks noGrp="1"/>
          </p:cNvSpPr>
          <p:nvPr>
            <p:ph idx="1"/>
          </p:nvPr>
        </p:nvSpPr>
        <p:spPr/>
        <p:txBody>
          <a:bodyPr vert="horz" lIns="91440" tIns="45720" rIns="91440" bIns="45720" rtlCol="0" anchor="t">
            <a:normAutofit/>
          </a:bodyPr>
          <a:lstStyle/>
          <a:p>
            <a:r>
              <a:rPr lang="es-ES"/>
              <a:t>Elaboracion de un medio de comunicación visual</a:t>
            </a:r>
          </a:p>
          <a:p>
            <a:r>
              <a:rPr lang="es-ES"/>
              <a:t>A partir de este trabajo es necesasrio readaptar los contenidos de la etapa uno hacia la etapa dos, tomando en cuenta las conclusiones y considernado los aspectos que se deben mejorar.</a:t>
            </a:r>
          </a:p>
        </p:txBody>
      </p:sp>
    </p:spTree>
    <p:extLst>
      <p:ext uri="{BB962C8B-B14F-4D97-AF65-F5344CB8AC3E}">
        <p14:creationId xmlns:p14="http://schemas.microsoft.com/office/powerpoint/2010/main" val="147167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B89D-87EF-40D4-8113-0D94BFF5EC71}"/>
              </a:ext>
            </a:extLst>
          </p:cNvPr>
          <p:cNvSpPr>
            <a:spLocks noGrp="1"/>
          </p:cNvSpPr>
          <p:nvPr>
            <p:ph type="title"/>
          </p:nvPr>
        </p:nvSpPr>
        <p:spPr/>
        <p:txBody>
          <a:bodyPr/>
          <a:lstStyle/>
          <a:p>
            <a:r>
              <a:rPr lang="es-ES"/>
              <a:t>11. Actividad interdisciplinaria de cierre de proyecto</a:t>
            </a:r>
          </a:p>
        </p:txBody>
      </p:sp>
      <p:sp>
        <p:nvSpPr>
          <p:cNvPr id="3" name="Content Placeholder 2">
            <a:extLst>
              <a:ext uri="{FF2B5EF4-FFF2-40B4-BE49-F238E27FC236}">
                <a16:creationId xmlns:a16="http://schemas.microsoft.com/office/drawing/2014/main" id="{193EBA3C-E8F1-4E73-B399-0B44E0DF48C1}"/>
              </a:ext>
            </a:extLst>
          </p:cNvPr>
          <p:cNvSpPr>
            <a:spLocks noGrp="1"/>
          </p:cNvSpPr>
          <p:nvPr>
            <p:ph idx="1"/>
          </p:nvPr>
        </p:nvSpPr>
        <p:spPr/>
        <p:txBody>
          <a:bodyPr vert="horz" lIns="91440" tIns="45720" rIns="91440" bIns="45720" rtlCol="0" anchor="t">
            <a:normAutofit/>
          </a:bodyPr>
          <a:lstStyle/>
          <a:p>
            <a:pPr marL="0" indent="0">
              <a:buNone/>
            </a:pPr>
            <a:endParaRPr lang="es-ES"/>
          </a:p>
        </p:txBody>
      </p:sp>
    </p:spTree>
    <p:extLst>
      <p:ext uri="{BB962C8B-B14F-4D97-AF65-F5344CB8AC3E}">
        <p14:creationId xmlns:p14="http://schemas.microsoft.com/office/powerpoint/2010/main" val="3164052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E29E-E213-4232-BB3C-8551368C1B76}"/>
              </a:ext>
            </a:extLst>
          </p:cNvPr>
          <p:cNvSpPr>
            <a:spLocks noGrp="1"/>
          </p:cNvSpPr>
          <p:nvPr>
            <p:ph type="title"/>
          </p:nvPr>
        </p:nvSpPr>
        <p:spPr/>
        <p:txBody>
          <a:bodyPr>
            <a:normAutofit fontScale="90000"/>
          </a:bodyPr>
          <a:lstStyle/>
          <a:p>
            <a:r>
              <a:rPr lang="es-ES" sz="2000"/>
              <a:t>11.1 Actividad cierre del proyecto</a:t>
            </a:r>
            <a:br>
              <a:rPr lang="es-ES" sz="2000"/>
            </a:br>
            <a:r>
              <a:rPr lang="es-ES" sz="2000"/>
              <a:t> </a:t>
            </a:r>
            <a:br>
              <a:rPr lang="es-ES" sz="2000"/>
            </a:br>
            <a:r>
              <a:rPr lang="es-ES" sz="2000"/>
              <a:t>a. Nombre de la actividad:</a:t>
            </a:r>
            <a:br>
              <a:rPr lang="es-ES" sz="2000"/>
            </a:br>
            <a:r>
              <a:rPr lang="es-ES" sz="2000"/>
              <a:t>Presentación del producto Conexiones</a:t>
            </a:r>
            <a:br>
              <a:rPr lang="es-ES" sz="2000"/>
            </a:br>
            <a:r>
              <a:rPr lang="es-ES" sz="2000"/>
              <a:t>( Infografía y Revista)</a:t>
            </a:r>
            <a:br>
              <a:rPr lang="es-ES" sz="2000"/>
            </a:br>
            <a:br>
              <a:rPr lang="es-ES" sz="2000"/>
            </a:br>
            <a:r>
              <a:rPr lang="es-ES" sz="2000"/>
              <a:t>b. Objetivo</a:t>
            </a:r>
            <a:br>
              <a:rPr lang="es-ES" sz="2000"/>
            </a:br>
            <a:r>
              <a:rPr lang="es-ES" sz="2000"/>
              <a:t>Dar a conocer los resultados del proyecto Conexiones, generados a partir de la investigación, metodología y elaboración de un producto.</a:t>
            </a:r>
            <a:br>
              <a:rPr lang="es-ES" sz="2000"/>
            </a:br>
            <a:br>
              <a:rPr lang="es-ES" sz="2000"/>
            </a:br>
            <a:r>
              <a:rPr lang="es-ES" sz="2000">
                <a:ea typeface="+mj-lt"/>
                <a:cs typeface="+mj-lt"/>
              </a:rPr>
              <a:t>c. Grado: 5A y 5 B</a:t>
            </a:r>
            <a:br>
              <a:rPr lang="es-ES" sz="2000">
                <a:ea typeface="+mj-lt"/>
                <a:cs typeface="+mj-lt"/>
              </a:rPr>
            </a:br>
            <a:br>
              <a:rPr lang="es-ES" sz="2000">
                <a:ea typeface="+mj-lt"/>
                <a:cs typeface="+mj-lt"/>
              </a:rPr>
            </a:br>
            <a:r>
              <a:rPr lang="es-ES" sz="2000">
                <a:ea typeface="+mj-lt"/>
                <a:cs typeface="+mj-lt"/>
              </a:rPr>
              <a:t>d. Fecha de la actividad: 7 de mayo, 2019</a:t>
            </a:r>
            <a:br>
              <a:rPr lang="es-ES"/>
            </a:br>
            <a:br>
              <a:rPr lang="es-ES"/>
            </a:br>
            <a:endParaRPr lang="es-ES"/>
          </a:p>
        </p:txBody>
      </p:sp>
      <p:sp>
        <p:nvSpPr>
          <p:cNvPr id="3" name="Content Placeholder 2">
            <a:extLst>
              <a:ext uri="{FF2B5EF4-FFF2-40B4-BE49-F238E27FC236}">
                <a16:creationId xmlns:a16="http://schemas.microsoft.com/office/drawing/2014/main" id="{7CA2331A-F9A8-4514-86FD-729320C3BF65}"/>
              </a:ext>
            </a:extLst>
          </p:cNvPr>
          <p:cNvSpPr>
            <a:spLocks noGrp="1"/>
          </p:cNvSpPr>
          <p:nvPr>
            <p:ph idx="1"/>
          </p:nvPr>
        </p:nvSpPr>
        <p:spPr>
          <a:xfrm>
            <a:off x="2589212" y="2564920"/>
            <a:ext cx="8915400" cy="3346302"/>
          </a:xfrm>
        </p:spPr>
        <p:txBody>
          <a:bodyPr vert="horz" lIns="91440" tIns="45720" rIns="91440" bIns="45720" rtlCol="0" anchor="t">
            <a:normAutofit/>
          </a:bodyPr>
          <a:lstStyle/>
          <a:p>
            <a:endParaRPr lang="es-ES"/>
          </a:p>
          <a:p>
            <a:endParaRPr lang="es-ES"/>
          </a:p>
          <a:p>
            <a:pPr marL="0" indent="0">
              <a:buNone/>
            </a:pPr>
            <a:endParaRPr lang="es-ES"/>
          </a:p>
        </p:txBody>
      </p:sp>
    </p:spTree>
    <p:extLst>
      <p:ext uri="{BB962C8B-B14F-4D97-AF65-F5344CB8AC3E}">
        <p14:creationId xmlns:p14="http://schemas.microsoft.com/office/powerpoint/2010/main" val="596404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2707-6001-4175-9238-CF5878A235D9}"/>
              </a:ext>
            </a:extLst>
          </p:cNvPr>
          <p:cNvSpPr>
            <a:spLocks noGrp="1"/>
          </p:cNvSpPr>
          <p:nvPr>
            <p:ph type="title"/>
          </p:nvPr>
        </p:nvSpPr>
        <p:spPr/>
        <p:txBody>
          <a:bodyPr>
            <a:normAutofit fontScale="90000"/>
          </a:bodyPr>
          <a:lstStyle/>
          <a:p>
            <a:r>
              <a:rPr lang="es-ES"/>
              <a:t>11.2 </a:t>
            </a:r>
            <a:br>
              <a:rPr lang="es-ES"/>
            </a:br>
            <a:br>
              <a:rPr lang="es-ES"/>
            </a:br>
            <a:r>
              <a:rPr lang="es-ES"/>
              <a:t>Asignaturas participantes</a:t>
            </a:r>
            <a:br>
              <a:rPr lang="es-ES"/>
            </a:br>
            <a:r>
              <a:rPr lang="es-ES"/>
              <a:t>Inglés (materia de apoyo): redacción de textos en inglés, conceptos y terminología en L2.</a:t>
            </a:r>
            <a:br>
              <a:rPr lang="es-ES"/>
            </a:br>
            <a:r>
              <a:rPr lang="es-ES"/>
              <a:t>Química III</a:t>
            </a:r>
            <a:br>
              <a:rPr lang="es-ES"/>
            </a:br>
            <a:r>
              <a:rPr lang="es-ES"/>
              <a:t>Biología</a:t>
            </a:r>
            <a:br>
              <a:rPr lang="es-ES"/>
            </a:br>
            <a:r>
              <a:rPr lang="es-ES"/>
              <a:t>Matemáticas</a:t>
            </a:r>
            <a:br>
              <a:rPr lang="es-ES"/>
            </a:br>
            <a:br>
              <a:rPr lang="es-ES"/>
            </a:br>
            <a:br>
              <a:rPr lang="es-ES"/>
            </a:br>
            <a:endParaRPr lang="es-ES"/>
          </a:p>
        </p:txBody>
      </p:sp>
      <p:sp>
        <p:nvSpPr>
          <p:cNvPr id="3" name="Content Placeholder 2">
            <a:extLst>
              <a:ext uri="{FF2B5EF4-FFF2-40B4-BE49-F238E27FC236}">
                <a16:creationId xmlns:a16="http://schemas.microsoft.com/office/drawing/2014/main" id="{D00A5768-565F-40A3-8F2C-BD9921E9125D}"/>
              </a:ext>
            </a:extLst>
          </p:cNvPr>
          <p:cNvSpPr>
            <a:spLocks noGrp="1"/>
          </p:cNvSpPr>
          <p:nvPr>
            <p:ph idx="1"/>
          </p:nvPr>
        </p:nvSpPr>
        <p:spPr/>
        <p:txBody>
          <a:bodyPr vert="horz" lIns="91440" tIns="45720" rIns="91440" bIns="45720" rtlCol="0" anchor="t">
            <a:normAutofit/>
          </a:bodyPr>
          <a:lstStyle/>
          <a:p>
            <a:endParaRPr lang="es-ES"/>
          </a:p>
          <a:p>
            <a:pPr marL="0" indent="0">
              <a:buNone/>
            </a:pPr>
            <a:endParaRPr lang="es-ES"/>
          </a:p>
        </p:txBody>
      </p:sp>
    </p:spTree>
    <p:extLst>
      <p:ext uri="{BB962C8B-B14F-4D97-AF65-F5344CB8AC3E}">
        <p14:creationId xmlns:p14="http://schemas.microsoft.com/office/powerpoint/2010/main" val="1539530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7EA7-C5A6-4F48-8FE6-D6706383C813}"/>
              </a:ext>
            </a:extLst>
          </p:cNvPr>
          <p:cNvSpPr>
            <a:spLocks noGrp="1"/>
          </p:cNvSpPr>
          <p:nvPr>
            <p:ph type="title"/>
          </p:nvPr>
        </p:nvSpPr>
        <p:spPr/>
        <p:txBody>
          <a:bodyPr>
            <a:normAutofit fontScale="90000"/>
          </a:bodyPr>
          <a:lstStyle/>
          <a:p>
            <a:pPr marL="285750" indent="-285750">
              <a:spcBef>
                <a:spcPts val="1000"/>
              </a:spcBef>
              <a:buFont typeface="Arial"/>
              <a:buChar char="•"/>
            </a:pPr>
            <a:r>
              <a:rPr lang="es-ES"/>
              <a:t>11.3 Justificación de la actividad (dar respuesta a pregunta guía, necesidades del grupo, objetivos)</a:t>
            </a:r>
            <a:br>
              <a:rPr lang="es-ES"/>
            </a:br>
            <a:br>
              <a:rPr lang="es-ES"/>
            </a:br>
            <a:r>
              <a:rPr lang="es-ES">
                <a:ea typeface="+mj-lt"/>
                <a:cs typeface="+mj-lt"/>
              </a:rPr>
              <a:t>La actividad se justifica en virtud de</a:t>
            </a:r>
          </a:p>
          <a:p>
            <a:pPr marL="285750" lvl="1" indent="-285750">
              <a:spcBef>
                <a:spcPts val="1000"/>
              </a:spcBef>
              <a:buFont typeface="Arial"/>
              <a:buChar char="•"/>
            </a:pPr>
            <a:r>
              <a:rPr lang="es-ES">
                <a:latin typeface="+mj-lt"/>
                <a:ea typeface="+mj-lt"/>
                <a:cs typeface="+mj-lt"/>
              </a:rPr>
              <a:t> La importancia que tiene para el ser humano el conocer los problemas de contaminación actuales, especialmente la contaminación del aire.</a:t>
            </a:r>
            <a:endParaRPr lang="en-US">
              <a:latin typeface="+mj-lt"/>
              <a:ea typeface="+mj-lt"/>
              <a:cs typeface="+mj-lt"/>
            </a:endParaRPr>
          </a:p>
          <a:p>
            <a:pPr marL="285750" lvl="1" indent="-285750">
              <a:spcBef>
                <a:spcPts val="1000"/>
              </a:spcBef>
              <a:buFont typeface="Arial"/>
              <a:buChar char="•"/>
            </a:pPr>
            <a:r>
              <a:rPr lang="es-ES">
                <a:latin typeface="+mj-lt"/>
                <a:ea typeface="+mj-lt"/>
                <a:cs typeface="+mj-lt"/>
              </a:rPr>
              <a:t>El alto porcentaje de desarrollo inmobiliario y parque vehicular en la ciudad de México. </a:t>
            </a:r>
            <a:br>
              <a:rPr lang="es-ES">
                <a:latin typeface="+mj-lt"/>
                <a:ea typeface="+mj-lt"/>
                <a:cs typeface="+mj-lt"/>
              </a:rPr>
            </a:br>
            <a:br>
              <a:rPr lang="es-ES">
                <a:latin typeface="+mj-lt"/>
                <a:ea typeface="+mj-lt"/>
                <a:cs typeface="+mj-lt"/>
              </a:rPr>
            </a:br>
            <a:r>
              <a:rPr lang="es-ES">
                <a:latin typeface="+mj-lt"/>
                <a:ea typeface="+mj-lt"/>
                <a:cs typeface="+mj-lt"/>
              </a:rPr>
              <a:t>el impacto que ocasionan los </a:t>
            </a:r>
            <a:r>
              <a:rPr lang="es-ES" err="1">
                <a:latin typeface="+mj-lt"/>
                <a:ea typeface="+mj-lt"/>
                <a:cs typeface="+mj-lt"/>
              </a:rPr>
              <a:t>contaminates</a:t>
            </a:r>
            <a:r>
              <a:rPr lang="es-ES">
                <a:latin typeface="+mj-lt"/>
                <a:ea typeface="+mj-lt"/>
                <a:cs typeface="+mj-lt"/>
              </a:rPr>
              <a:t> atmosféricos en los sistemas biológicos</a:t>
            </a:r>
            <a:br>
              <a:rPr lang="es-ES">
                <a:latin typeface="+mj-lt"/>
                <a:ea typeface="+mj-lt"/>
                <a:cs typeface="+mj-lt"/>
              </a:rPr>
            </a:br>
            <a:br>
              <a:rPr lang="es-ES">
                <a:latin typeface="+mj-lt"/>
                <a:ea typeface="+mj-lt"/>
                <a:cs typeface="+mj-lt"/>
              </a:rPr>
            </a:br>
            <a:r>
              <a:rPr lang="es-ES">
                <a:latin typeface="+mj-lt"/>
                <a:ea typeface="+mj-lt"/>
                <a:cs typeface="+mj-lt"/>
              </a:rPr>
              <a:t>la necesidad de expresar y comunicar correctamente las ideas en la lengua materna y en una lengua extranjera como parte de la formación académica</a:t>
            </a:r>
            <a:br>
              <a:rPr lang="es-ES">
                <a:latin typeface="+mj-lt"/>
                <a:ea typeface="+mj-lt"/>
                <a:cs typeface="+mj-lt"/>
              </a:rPr>
            </a:br>
            <a:endParaRPr lang="es-ES">
              <a:latin typeface="+mj-lt"/>
              <a:ea typeface="+mj-lt"/>
              <a:cs typeface="+mj-lt"/>
            </a:endParaRPr>
          </a:p>
        </p:txBody>
      </p:sp>
    </p:spTree>
    <p:extLst>
      <p:ext uri="{BB962C8B-B14F-4D97-AF65-F5344CB8AC3E}">
        <p14:creationId xmlns:p14="http://schemas.microsoft.com/office/powerpoint/2010/main" val="3104574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DD54-D210-4838-BBEF-BF03539590CE}"/>
              </a:ext>
            </a:extLst>
          </p:cNvPr>
          <p:cNvSpPr>
            <a:spLocks noGrp="1"/>
          </p:cNvSpPr>
          <p:nvPr>
            <p:ph type="title"/>
          </p:nvPr>
        </p:nvSpPr>
        <p:spPr/>
        <p:txBody>
          <a:bodyPr/>
          <a:lstStyle/>
          <a:p>
            <a:r>
              <a:rPr lang="es-ES"/>
              <a:t>11.4 descripción de apertura de la actividad</a:t>
            </a:r>
          </a:p>
        </p:txBody>
      </p:sp>
      <p:sp>
        <p:nvSpPr>
          <p:cNvPr id="3" name="Content Placeholder 2">
            <a:extLst>
              <a:ext uri="{FF2B5EF4-FFF2-40B4-BE49-F238E27FC236}">
                <a16:creationId xmlns:a16="http://schemas.microsoft.com/office/drawing/2014/main" id="{6FC41DAE-C189-4097-A4A4-F677DC2AF910}"/>
              </a:ext>
            </a:extLst>
          </p:cNvPr>
          <p:cNvSpPr>
            <a:spLocks noGrp="1"/>
          </p:cNvSpPr>
          <p:nvPr>
            <p:ph idx="1"/>
          </p:nvPr>
        </p:nvSpPr>
        <p:spPr/>
        <p:txBody>
          <a:bodyPr vert="horz" lIns="91440" tIns="45720" rIns="91440" bIns="45720" rtlCol="0" anchor="t">
            <a:normAutofit/>
          </a:bodyPr>
          <a:lstStyle/>
          <a:p>
            <a:r>
              <a:rPr lang="es-ES"/>
              <a:t>Establecer fechas de entrega del material elaborado</a:t>
            </a:r>
          </a:p>
          <a:p>
            <a:r>
              <a:rPr lang="es-ES"/>
              <a:t>Revisar las evidencias y calificar tomando en cuenta la rúbrica de evaluación</a:t>
            </a:r>
          </a:p>
          <a:p>
            <a:endParaRPr lang="es-ES"/>
          </a:p>
        </p:txBody>
      </p:sp>
    </p:spTree>
    <p:extLst>
      <p:ext uri="{BB962C8B-B14F-4D97-AF65-F5344CB8AC3E}">
        <p14:creationId xmlns:p14="http://schemas.microsoft.com/office/powerpoint/2010/main" val="844098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2C07-DA2C-47D1-B46F-29BCA2096DEB}"/>
              </a:ext>
            </a:extLst>
          </p:cNvPr>
          <p:cNvSpPr>
            <a:spLocks noGrp="1"/>
          </p:cNvSpPr>
          <p:nvPr>
            <p:ph type="title"/>
          </p:nvPr>
        </p:nvSpPr>
        <p:spPr/>
        <p:txBody>
          <a:bodyPr/>
          <a:lstStyle/>
          <a:p>
            <a:r>
              <a:rPr lang="es-ES"/>
              <a:t>11.5 descripción del desarrollo de la actividad</a:t>
            </a:r>
          </a:p>
        </p:txBody>
      </p:sp>
      <p:sp>
        <p:nvSpPr>
          <p:cNvPr id="3" name="Content Placeholder 2">
            <a:extLst>
              <a:ext uri="{FF2B5EF4-FFF2-40B4-BE49-F238E27FC236}">
                <a16:creationId xmlns:a16="http://schemas.microsoft.com/office/drawing/2014/main" id="{81836571-6878-49B3-9491-219C33E41E99}"/>
              </a:ext>
            </a:extLst>
          </p:cNvPr>
          <p:cNvSpPr>
            <a:spLocks noGrp="1"/>
          </p:cNvSpPr>
          <p:nvPr>
            <p:ph idx="1"/>
          </p:nvPr>
        </p:nvSpPr>
        <p:spPr/>
        <p:txBody>
          <a:bodyPr vert="horz" lIns="91440" tIns="45720" rIns="91440" bIns="45720" rtlCol="0" anchor="t">
            <a:normAutofit/>
          </a:bodyPr>
          <a:lstStyle/>
          <a:p>
            <a:r>
              <a:rPr lang="es-ES"/>
              <a:t>Organizar fecha de presentación</a:t>
            </a:r>
          </a:p>
          <a:p>
            <a:r>
              <a:rPr lang="es-ES"/>
              <a:t>Establecer los materiales necesarios para llevar a cabo la presentación</a:t>
            </a:r>
          </a:p>
          <a:p>
            <a:r>
              <a:rPr lang="es-ES"/>
              <a:t>Definir los tiempos con los cuales cuenta cada equipo para llevar a cabo la presentación</a:t>
            </a:r>
          </a:p>
          <a:p>
            <a:endParaRPr lang="es-ES"/>
          </a:p>
          <a:p>
            <a:endParaRPr lang="es-ES"/>
          </a:p>
          <a:p>
            <a:endParaRPr lang="es-ES"/>
          </a:p>
          <a:p>
            <a:endParaRPr lang="es-ES"/>
          </a:p>
        </p:txBody>
      </p:sp>
    </p:spTree>
    <p:extLst>
      <p:ext uri="{BB962C8B-B14F-4D97-AF65-F5344CB8AC3E}">
        <p14:creationId xmlns:p14="http://schemas.microsoft.com/office/powerpoint/2010/main" val="108653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9F04-F854-4DB0-8F07-FB93E88F86A7}"/>
              </a:ext>
            </a:extLst>
          </p:cNvPr>
          <p:cNvSpPr>
            <a:spLocks noGrp="1"/>
          </p:cNvSpPr>
          <p:nvPr>
            <p:ph type="title"/>
          </p:nvPr>
        </p:nvSpPr>
        <p:spPr/>
        <p:txBody>
          <a:bodyPr/>
          <a:lstStyle/>
          <a:p>
            <a:r>
              <a:rPr lang="es-ES"/>
              <a:t>11.6 descripción del cierre de la actividad</a:t>
            </a:r>
          </a:p>
        </p:txBody>
      </p:sp>
      <p:sp>
        <p:nvSpPr>
          <p:cNvPr id="3" name="Content Placeholder 2">
            <a:extLst>
              <a:ext uri="{FF2B5EF4-FFF2-40B4-BE49-F238E27FC236}">
                <a16:creationId xmlns:a16="http://schemas.microsoft.com/office/drawing/2014/main" id="{4DBB84B9-8D86-42E4-A7EA-C49DF1E36D6B}"/>
              </a:ext>
            </a:extLst>
          </p:cNvPr>
          <p:cNvSpPr>
            <a:spLocks noGrp="1"/>
          </p:cNvSpPr>
          <p:nvPr>
            <p:ph idx="1"/>
          </p:nvPr>
        </p:nvSpPr>
        <p:spPr/>
        <p:txBody>
          <a:bodyPr vert="horz" lIns="91440" tIns="45720" rIns="91440" bIns="45720" rtlCol="0" anchor="t">
            <a:normAutofit/>
          </a:bodyPr>
          <a:lstStyle/>
          <a:p>
            <a:r>
              <a:rPr lang="es-ES"/>
              <a:t>Evaluación individual y por pares de la actividad</a:t>
            </a:r>
          </a:p>
          <a:p>
            <a:pPr lvl="1"/>
            <a:r>
              <a:rPr lang="es-ES"/>
              <a:t>¿qué aprendimos?</a:t>
            </a:r>
          </a:p>
          <a:p>
            <a:pPr lvl="1"/>
            <a:r>
              <a:rPr lang="es-ES"/>
              <a:t>¿cuál fue la importancia?</a:t>
            </a:r>
          </a:p>
          <a:p>
            <a:pPr lvl="1"/>
            <a:r>
              <a:rPr lang="es-ES"/>
              <a:t>¿se cumplieron los objetivos?</a:t>
            </a:r>
          </a:p>
          <a:p>
            <a:pPr lvl="1"/>
            <a:r>
              <a:rPr lang="es-ES"/>
              <a:t>¿se da una respuesta clara a la pregunta de investigación?</a:t>
            </a:r>
          </a:p>
          <a:p>
            <a:pPr lvl="1"/>
            <a:r>
              <a:rPr lang="es-ES"/>
              <a:t>Propuestas de mejora</a:t>
            </a:r>
          </a:p>
        </p:txBody>
      </p:sp>
    </p:spTree>
    <p:extLst>
      <p:ext uri="{BB962C8B-B14F-4D97-AF65-F5344CB8AC3E}">
        <p14:creationId xmlns:p14="http://schemas.microsoft.com/office/powerpoint/2010/main" val="421774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071F0-1B24-4C2D-B12D-18C5E4E7D94E}"/>
              </a:ext>
            </a:extLst>
          </p:cNvPr>
          <p:cNvSpPr>
            <a:spLocks noGrp="1"/>
          </p:cNvSpPr>
          <p:nvPr>
            <p:ph type="title"/>
          </p:nvPr>
        </p:nvSpPr>
        <p:spPr>
          <a:xfrm>
            <a:off x="1615264" y="667242"/>
            <a:ext cx="8911687" cy="5062134"/>
          </a:xfrm>
        </p:spPr>
        <p:txBody>
          <a:bodyPr>
            <a:normAutofit/>
          </a:bodyPr>
          <a:lstStyle/>
          <a:p>
            <a:r>
              <a:rPr lang="es-MX" sz="1400" b="1"/>
              <a:t>APARTADO 3</a:t>
            </a:r>
            <a:br>
              <a:rPr lang="es-MX" sz="1400" b="1"/>
            </a:br>
            <a:br>
              <a:rPr lang="es-MX" sz="1400" b="1"/>
            </a:br>
            <a:r>
              <a:rPr lang="es-MX" sz="1400" b="1"/>
              <a:t>F. Ciclo escolar en el que se planea llevar a cabo: 2018-2019</a:t>
            </a:r>
            <a:br>
              <a:rPr lang="es-MX" sz="1400" b="1"/>
            </a:br>
            <a:br>
              <a:rPr lang="es-MX" sz="1400" b="1"/>
            </a:br>
            <a:br>
              <a:rPr lang="es-MX" sz="1400" b="1"/>
            </a:br>
            <a:br>
              <a:rPr lang="es-MX" sz="1400" b="1"/>
            </a:br>
            <a:br>
              <a:rPr lang="es-MX" sz="1400" b="1"/>
            </a:br>
            <a:br>
              <a:rPr lang="es-MX" sz="1400" b="1"/>
            </a:br>
            <a:br>
              <a:rPr lang="es-MX" sz="1400" b="1"/>
            </a:br>
            <a:br>
              <a:rPr lang="es-MX" sz="1400" b="1"/>
            </a:br>
            <a:r>
              <a:rPr lang="es-MX" sz="1400" b="1"/>
              <a:t>G. Fecha de inicio y de término del proyecto:</a:t>
            </a:r>
            <a:br>
              <a:rPr lang="es-MX" sz="1400" b="1"/>
            </a:br>
            <a:br>
              <a:rPr lang="es-MX" sz="1400" b="1"/>
            </a:br>
            <a:r>
              <a:rPr lang="es-MX" sz="1400" b="1"/>
              <a:t>Inicio: Octubre 2017</a:t>
            </a:r>
            <a:br>
              <a:rPr lang="es-MX" sz="1400" b="1"/>
            </a:br>
            <a:r>
              <a:rPr lang="es-MX" sz="1400" b="1"/>
              <a:t>Término: Mayo 2019 </a:t>
            </a:r>
            <a:br>
              <a:rPr lang="es-MX" sz="1400" b="1"/>
            </a:br>
            <a:br>
              <a:rPr lang="es-MX" sz="1400" b="1"/>
            </a:br>
            <a:endParaRPr lang="es-MX" sz="1400" b="1"/>
          </a:p>
        </p:txBody>
      </p:sp>
    </p:spTree>
    <p:extLst>
      <p:ext uri="{BB962C8B-B14F-4D97-AF65-F5344CB8AC3E}">
        <p14:creationId xmlns:p14="http://schemas.microsoft.com/office/powerpoint/2010/main" val="2252933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2526-33EB-4E98-AF16-C12E35E93380}"/>
              </a:ext>
            </a:extLst>
          </p:cNvPr>
          <p:cNvSpPr>
            <a:spLocks noGrp="1"/>
          </p:cNvSpPr>
          <p:nvPr>
            <p:ph type="title"/>
          </p:nvPr>
        </p:nvSpPr>
        <p:spPr/>
        <p:txBody>
          <a:bodyPr/>
          <a:lstStyle/>
          <a:p>
            <a:r>
              <a:rPr lang="es-ES"/>
              <a:t>11.7 descripción de lo que se hará con los resultados de la actividad</a:t>
            </a:r>
          </a:p>
        </p:txBody>
      </p:sp>
      <p:sp>
        <p:nvSpPr>
          <p:cNvPr id="3" name="Content Placeholder 2">
            <a:extLst>
              <a:ext uri="{FF2B5EF4-FFF2-40B4-BE49-F238E27FC236}">
                <a16:creationId xmlns:a16="http://schemas.microsoft.com/office/drawing/2014/main" id="{11460B20-66D0-4E44-B09D-602FE708D910}"/>
              </a:ext>
            </a:extLst>
          </p:cNvPr>
          <p:cNvSpPr>
            <a:spLocks noGrp="1"/>
          </p:cNvSpPr>
          <p:nvPr>
            <p:ph idx="1"/>
          </p:nvPr>
        </p:nvSpPr>
        <p:spPr/>
        <p:txBody>
          <a:bodyPr vert="horz" lIns="91440" tIns="45720" rIns="91440" bIns="45720" rtlCol="0" anchor="t">
            <a:normAutofit/>
          </a:bodyPr>
          <a:lstStyle/>
          <a:p>
            <a:r>
              <a:rPr lang="es-ES"/>
              <a:t>Retomar los resultados obtenidos para establecer propuestas de mejora</a:t>
            </a:r>
          </a:p>
          <a:p>
            <a:r>
              <a:rPr lang="es-ES"/>
              <a:t>A partir de las propuestas de mejora se deberá establecer nuevas estrategias de trabaja considerando los tiempos de los maestros y procurando que estas actividades se realicen en horas de clase en la cual todos los coordinadores se encuentren presentes</a:t>
            </a:r>
          </a:p>
        </p:txBody>
      </p:sp>
    </p:spTree>
    <p:extLst>
      <p:ext uri="{BB962C8B-B14F-4D97-AF65-F5344CB8AC3E}">
        <p14:creationId xmlns:p14="http://schemas.microsoft.com/office/powerpoint/2010/main" val="1148053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696F-10F1-4D9B-B11B-E97E611F4796}"/>
              </a:ext>
            </a:extLst>
          </p:cNvPr>
          <p:cNvSpPr>
            <a:spLocks noGrp="1"/>
          </p:cNvSpPr>
          <p:nvPr>
            <p:ph type="title"/>
          </p:nvPr>
        </p:nvSpPr>
        <p:spPr/>
        <p:txBody>
          <a:bodyPr/>
          <a:lstStyle/>
          <a:p>
            <a:r>
              <a:rPr lang="es-ES"/>
              <a:t>11.8 análisis. Contrastación de lo esperado y lo sucedio</a:t>
            </a:r>
          </a:p>
        </p:txBody>
      </p:sp>
      <p:sp>
        <p:nvSpPr>
          <p:cNvPr id="3" name="Content Placeholder 2">
            <a:extLst>
              <a:ext uri="{FF2B5EF4-FFF2-40B4-BE49-F238E27FC236}">
                <a16:creationId xmlns:a16="http://schemas.microsoft.com/office/drawing/2014/main" id="{7696ADBA-CD4B-49CC-A440-DD442FAAF17C}"/>
              </a:ext>
            </a:extLst>
          </p:cNvPr>
          <p:cNvSpPr>
            <a:spLocks noGrp="1"/>
          </p:cNvSpPr>
          <p:nvPr>
            <p:ph idx="1"/>
          </p:nvPr>
        </p:nvSpPr>
        <p:spPr/>
        <p:txBody>
          <a:bodyPr vert="horz" lIns="91440" tIns="45720" rIns="91440" bIns="45720" rtlCol="0" anchor="t">
            <a:normAutofit/>
          </a:bodyPr>
          <a:lstStyle/>
          <a:p>
            <a:r>
              <a:rPr lang="es-ES"/>
              <a:t>La propuesta inicial no coincide con los resultados obtenidos. Entre las causad detectadas por la cual esto sucedió</a:t>
            </a:r>
          </a:p>
          <a:p>
            <a:pPr lvl="1"/>
            <a:r>
              <a:rPr lang="es-ES"/>
              <a:t>Retraso al iniciar el proyecto conexiones</a:t>
            </a:r>
          </a:p>
          <a:p>
            <a:pPr lvl="1"/>
            <a:r>
              <a:rPr lang="es-ES"/>
              <a:t>Dificultad de los maestros para coincidir en los horarios de clase</a:t>
            </a:r>
          </a:p>
          <a:p>
            <a:pPr lvl="1"/>
            <a:r>
              <a:rPr lang="es-ES"/>
              <a:t>Selección de temas en los cuales puedan intervenir todos los maestros</a:t>
            </a:r>
          </a:p>
        </p:txBody>
      </p:sp>
    </p:spTree>
    <p:extLst>
      <p:ext uri="{BB962C8B-B14F-4D97-AF65-F5344CB8AC3E}">
        <p14:creationId xmlns:p14="http://schemas.microsoft.com/office/powerpoint/2010/main" val="2301407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9E23-4F24-4023-B7D8-F55EFAACCE4A}"/>
              </a:ext>
            </a:extLst>
          </p:cNvPr>
          <p:cNvSpPr>
            <a:spLocks noGrp="1"/>
          </p:cNvSpPr>
          <p:nvPr>
            <p:ph type="title"/>
          </p:nvPr>
        </p:nvSpPr>
        <p:spPr/>
        <p:txBody>
          <a:bodyPr/>
          <a:lstStyle/>
          <a:p>
            <a:r>
              <a:rPr lang="es-ES"/>
              <a:t>11.9 toma de decisiones</a:t>
            </a:r>
          </a:p>
        </p:txBody>
      </p:sp>
      <p:sp>
        <p:nvSpPr>
          <p:cNvPr id="3" name="Content Placeholder 2">
            <a:extLst>
              <a:ext uri="{FF2B5EF4-FFF2-40B4-BE49-F238E27FC236}">
                <a16:creationId xmlns:a16="http://schemas.microsoft.com/office/drawing/2014/main" id="{78BA165C-5224-495E-94C3-1D0AA08DFA8C}"/>
              </a:ext>
            </a:extLst>
          </p:cNvPr>
          <p:cNvSpPr>
            <a:spLocks noGrp="1"/>
          </p:cNvSpPr>
          <p:nvPr>
            <p:ph idx="1"/>
          </p:nvPr>
        </p:nvSpPr>
        <p:spPr/>
        <p:txBody>
          <a:bodyPr vert="horz" lIns="91440" tIns="45720" rIns="91440" bIns="45720" rtlCol="0" anchor="t">
            <a:normAutofit/>
          </a:bodyPr>
          <a:lstStyle/>
          <a:p>
            <a:r>
              <a:rPr lang="es-ES"/>
              <a:t>Las decisiones referentes al producto final se tomaron con base en la personalidad, características y avances demostrados durante el ciclo escolar.</a:t>
            </a:r>
          </a:p>
          <a:p>
            <a:r>
              <a:rPr lang="es-ES"/>
              <a:t>El grupo de 5A se mostró abierto en interesado en realizar infografías, al ser un grupo más inclinado a los medios y apoyos visuales y gráficos.</a:t>
            </a:r>
          </a:p>
          <a:p>
            <a:r>
              <a:rPr lang="es-ES"/>
              <a:t>El grupo de 5B decidió realizar una revista de contenidos ambientales, donde los equipos investigaron, redactaron y publicaron un artículo de investigación.</a:t>
            </a:r>
          </a:p>
        </p:txBody>
      </p:sp>
    </p:spTree>
    <p:extLst>
      <p:ext uri="{BB962C8B-B14F-4D97-AF65-F5344CB8AC3E}">
        <p14:creationId xmlns:p14="http://schemas.microsoft.com/office/powerpoint/2010/main" val="864282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CEF0-AEE8-48D2-804E-4A30488DAFBB}"/>
              </a:ext>
            </a:extLst>
          </p:cNvPr>
          <p:cNvSpPr>
            <a:spLocks noGrp="1"/>
          </p:cNvSpPr>
          <p:nvPr>
            <p:ph type="ctrTitle"/>
          </p:nvPr>
        </p:nvSpPr>
        <p:spPr>
          <a:xfrm>
            <a:off x="1899100" y="-1050985"/>
            <a:ext cx="8915399" cy="2262781"/>
          </a:xfrm>
        </p:spPr>
        <p:txBody>
          <a:bodyPr>
            <a:normAutofit/>
          </a:bodyPr>
          <a:lstStyle/>
          <a:p>
            <a:r>
              <a:rPr lang="es-ES" sz="1600" b="1"/>
              <a:t>Apartado 13. Autoevalaución, coevaluación del proyecto por parte de los alumnos, maestros y autoridades</a:t>
            </a:r>
          </a:p>
        </p:txBody>
      </p:sp>
      <p:sp>
        <p:nvSpPr>
          <p:cNvPr id="3" name="Subtitle 2">
            <a:extLst>
              <a:ext uri="{FF2B5EF4-FFF2-40B4-BE49-F238E27FC236}">
                <a16:creationId xmlns:a16="http://schemas.microsoft.com/office/drawing/2014/main" id="{31940251-1B1A-4B2A-8583-94003D3FCBE9}"/>
              </a:ext>
            </a:extLst>
          </p:cNvPr>
          <p:cNvSpPr>
            <a:spLocks noGrp="1"/>
          </p:cNvSpPr>
          <p:nvPr>
            <p:ph type="subTitle" idx="1"/>
          </p:nvPr>
        </p:nvSpPr>
        <p:spPr/>
        <p:txBody>
          <a:bodyPr/>
          <a:lstStyle/>
          <a:p>
            <a:endParaRPr lang="es-ES"/>
          </a:p>
        </p:txBody>
      </p:sp>
      <p:sp>
        <p:nvSpPr>
          <p:cNvPr id="4" name="TextBox 3">
            <a:extLst>
              <a:ext uri="{FF2B5EF4-FFF2-40B4-BE49-F238E27FC236}">
                <a16:creationId xmlns:a16="http://schemas.microsoft.com/office/drawing/2014/main" id="{2706A527-2FE2-4F3F-8A7F-1E20866764E9}"/>
              </a:ext>
            </a:extLst>
          </p:cNvPr>
          <p:cNvSpPr txBox="1"/>
          <p:nvPr/>
        </p:nvSpPr>
        <p:spPr>
          <a:xfrm>
            <a:off x="1892060" y="1518249"/>
            <a:ext cx="93855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 Se considera organizar mejor los tiempos de trabajo en equipo para poder coincidir en la elaboración del proyecto.</a:t>
            </a:r>
          </a:p>
          <a:p>
            <a:endParaRPr lang="es-ES"/>
          </a:p>
          <a:p>
            <a:r>
              <a:rPr lang="es-ES"/>
              <a:t>- Planear las actividades de todas las materias participantes con anticipación para evitar confusiones en el producto final.</a:t>
            </a:r>
          </a:p>
          <a:p>
            <a:endParaRPr lang="es-ES"/>
          </a:p>
          <a:p>
            <a:r>
              <a:rPr lang="es-ES"/>
              <a:t>- Se considera que el proyecto conexiones necesita replantear la pregunta indagadora, así como los objetivos, para poder incluir y profundizar a fondo el tema de las inmobiliarias.</a:t>
            </a:r>
          </a:p>
          <a:p>
            <a:endParaRPr lang="es-ES"/>
          </a:p>
        </p:txBody>
      </p:sp>
    </p:spTree>
    <p:extLst>
      <p:ext uri="{BB962C8B-B14F-4D97-AF65-F5344CB8AC3E}">
        <p14:creationId xmlns:p14="http://schemas.microsoft.com/office/powerpoint/2010/main" val="9968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8AC0-227E-4B21-8158-18675402F73F}"/>
              </a:ext>
            </a:extLst>
          </p:cNvPr>
          <p:cNvSpPr>
            <a:spLocks noGrp="1"/>
          </p:cNvSpPr>
          <p:nvPr>
            <p:ph type="ctrTitle"/>
          </p:nvPr>
        </p:nvSpPr>
        <p:spPr>
          <a:xfrm>
            <a:off x="1510912" y="386751"/>
            <a:ext cx="8915399" cy="1357008"/>
          </a:xfrm>
        </p:spPr>
        <p:txBody>
          <a:bodyPr>
            <a:normAutofit/>
          </a:bodyPr>
          <a:lstStyle/>
          <a:p>
            <a:r>
              <a:rPr lang="es-ES" sz="1800" b="1"/>
              <a:t>Apartado 14. Lista de cambios realizados a la estructura del proyecto interdisciplinario original, planeado el ciclo pasado</a:t>
            </a:r>
            <a:br>
              <a:rPr lang="es-ES" sz="1800" b="1"/>
            </a:br>
            <a:br>
              <a:rPr lang="es-ES" sz="1800" b="1"/>
            </a:br>
            <a:endParaRPr lang="es-ES" sz="1800" b="1"/>
          </a:p>
        </p:txBody>
      </p:sp>
      <p:sp>
        <p:nvSpPr>
          <p:cNvPr id="3" name="Content Placeholder 2">
            <a:extLst>
              <a:ext uri="{FF2B5EF4-FFF2-40B4-BE49-F238E27FC236}">
                <a16:creationId xmlns:a16="http://schemas.microsoft.com/office/drawing/2014/main" id="{8301DC59-57EB-447B-832E-657174FE3EE3}"/>
              </a:ext>
            </a:extLst>
          </p:cNvPr>
          <p:cNvSpPr>
            <a:spLocks noGrp="1"/>
          </p:cNvSpPr>
          <p:nvPr>
            <p:ph type="subTitle" idx="1"/>
          </p:nvPr>
        </p:nvSpPr>
        <p:spPr/>
        <p:txBody>
          <a:bodyPr/>
          <a:lstStyle/>
          <a:p>
            <a:r>
              <a:rPr lang="es-ES"/>
              <a:t>- </a:t>
            </a:r>
          </a:p>
        </p:txBody>
      </p:sp>
      <p:sp>
        <p:nvSpPr>
          <p:cNvPr id="4" name="TextBox 3">
            <a:extLst>
              <a:ext uri="{FF2B5EF4-FFF2-40B4-BE49-F238E27FC236}">
                <a16:creationId xmlns:a16="http://schemas.microsoft.com/office/drawing/2014/main" id="{AFE81E5F-8022-452A-AE71-5EF314B417C4}"/>
              </a:ext>
            </a:extLst>
          </p:cNvPr>
          <p:cNvSpPr txBox="1"/>
          <p:nvPr/>
        </p:nvSpPr>
        <p:spPr>
          <a:xfrm>
            <a:off x="1503872" y="1633268"/>
            <a:ext cx="82784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 El proyecto Conexiones tuvo un cambio de integrantes en el mes de noviembre. Se agregaron las materias de Biología y Tecnología.</a:t>
            </a:r>
          </a:p>
          <a:p>
            <a:endParaRPr lang="es-ES"/>
          </a:p>
          <a:p>
            <a:r>
              <a:rPr lang="es-ES"/>
              <a:t>- La pregunta indagadora se modificó con el objetivo de incluir a las materias de biología y tecnología.</a:t>
            </a:r>
          </a:p>
          <a:p>
            <a:endParaRPr lang="es-ES"/>
          </a:p>
          <a:p>
            <a:r>
              <a:rPr lang="es-ES"/>
              <a:t>Click to add text</a:t>
            </a:r>
          </a:p>
        </p:txBody>
      </p:sp>
    </p:spTree>
    <p:extLst>
      <p:ext uri="{BB962C8B-B14F-4D97-AF65-F5344CB8AC3E}">
        <p14:creationId xmlns:p14="http://schemas.microsoft.com/office/powerpoint/2010/main" val="339799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5377" y="556283"/>
            <a:ext cx="9647207" cy="5909310"/>
          </a:xfrm>
          <a:prstGeom prst="rect">
            <a:avLst/>
          </a:prstGeom>
        </p:spPr>
        <p:txBody>
          <a:bodyPr wrap="square" anchor="t">
            <a:spAutoFit/>
          </a:bodyPr>
          <a:lstStyle/>
          <a:p>
            <a:r>
              <a:rPr lang="es-MX" b="1"/>
              <a:t>APARTADO 1</a:t>
            </a:r>
            <a:endParaRPr lang="es-MX"/>
          </a:p>
          <a:p>
            <a:endParaRPr lang="es-MX"/>
          </a:p>
          <a:p>
            <a:pPr marL="342900" indent="-342900">
              <a:buAutoNum type="alphaLcPeriod"/>
            </a:pPr>
            <a:endParaRPr lang="es-MX"/>
          </a:p>
          <a:p>
            <a:endParaRPr lang="es-MX"/>
          </a:p>
          <a:p>
            <a:pPr marL="342900" indent="-342900">
              <a:buAutoNum type="alphaLcPeriod"/>
            </a:pPr>
            <a:endParaRPr lang="es-MX"/>
          </a:p>
          <a:p>
            <a:pPr marL="342900" indent="-342900">
              <a:buAutoNum type="alphaLcPeriod"/>
            </a:pPr>
            <a:endParaRPr lang="es-MX"/>
          </a:p>
          <a:p>
            <a:pPr marL="342900" indent="-342900">
              <a:buAutoNum type="alphaLcPeriod"/>
            </a:pPr>
            <a:endParaRPr lang="es-MX"/>
          </a:p>
          <a:p>
            <a:pPr marL="342900" indent="-342900">
              <a:buAutoNum type="alphaLcPeriod"/>
            </a:pPr>
            <a:endParaRPr lang="es-MX"/>
          </a:p>
          <a:p>
            <a:pPr marL="342900" indent="-342900">
              <a:buAutoNum type="alphaLcPeriod"/>
            </a:pPr>
            <a:endParaRPr lang="es-MX"/>
          </a:p>
          <a:p>
            <a:pPr marL="342900" indent="-342900">
              <a:buAutoNum type="alphaLcPeriod"/>
            </a:pPr>
            <a:endParaRPr lang="es-MX"/>
          </a:p>
          <a:p>
            <a:r>
              <a:rPr lang="es-MX"/>
              <a:t> </a:t>
            </a:r>
            <a:r>
              <a:rPr lang="es-MX" b="1"/>
              <a:t>b. Número de equipo: 8.</a:t>
            </a:r>
          </a:p>
          <a:p>
            <a:endParaRPr lang="es-MX"/>
          </a:p>
          <a:p>
            <a:r>
              <a:rPr lang="es-MX"/>
              <a:t>El proyecto se divide en dos equipos que desarrollarán un producto a partir de la investigación. Grupo 1 realizará un poster en L2 (inglés) donde mostrará los efectos de la contaminación en el medio ambiente (Química), referente a la colonia Nápoles.</a:t>
            </a:r>
          </a:p>
          <a:p>
            <a:endParaRPr lang="es-MX"/>
          </a:p>
          <a:p>
            <a:r>
              <a:rPr lang="es-MX" b="1"/>
              <a:t>c. Grado al que va dirigido el proyecto</a:t>
            </a:r>
          </a:p>
          <a:p>
            <a:endParaRPr lang="es-MX"/>
          </a:p>
          <a:p>
            <a:r>
              <a:rPr lang="es-MX"/>
              <a:t>5to grado de preparatoria. El proyecto se desarrollará en 5to A (POSTER) y 5to B (revista)</a:t>
            </a:r>
          </a:p>
        </p:txBody>
      </p:sp>
      <p:sp>
        <p:nvSpPr>
          <p:cNvPr id="3" name="AutoShape 3" descr="Cuadro de text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data:image/jpeg;base64,/9j/4AAQSkZJRgABAQEAYABgAAD/2wBDAAMCAgMCAgMDAwMEAwMEBQgFBQQEBQoHBwYIDAoMDAsKCwsNDhIQDQ4RDgsLEBYQERMUFRUVDA8XGBYUGBIUFRT/2wBDAQMEBAUEBQkFBQkUDQsNFBQUFBQUFBQUFBQUFBQUFBQUFBQUFBQUFBQUFBQUFBQUFBQUFBQUFBQUFBQUFBQUFBT/wAARCADOAQ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rx74ifH7Tvhv8ZPAngLUNOuXbxf5qWuoJ/qYpU/gf8A3q9hoAKK53xp450L4deHbzXvEup2+j6PZrvnvrttiLXig/bs+Fn2uyjnutZ06yvJEhg1bUNHuLeydm+7+9ZaAPo2qc15HawvLLKsKL95mb5VqaOZZY0ZG3o38VeBft4ax/YP7JXxKull8lm07ylZW2/fdFoA96huY7yNJYmWWJvuujVZr5I8B/sJ/Dybwh4d1CK+8X6Vez6fbyy/YfEl1Em5kTf8u+uv1zQY/wBlz4D/ABE1+x8T67rD2unXGoQTeJL77b5EqxfJs/2d1AH0RRXl37OGteIPEnwM8Eav4suReeIdQ0q3uryZVVdzum7+GvUaACiiigAooooAKKKKACiiigAooooAKKKKACiiigAooooAKKKKACiiigAorzv4l6Z4lvJPD99oPiO28OWWm6it7rH2i281bqzVH3xf7H+9XPfFb49aV4c/Zx8S/FHwtd23iGys9MlvdOuLf54pW+6n/j9AHrzTIjKrOqs33f8AaqevkrwH+yV4a+Jvw90fxH461nxB4h8cataxalLryaxLE9rLKm/ZbojbYlT7n3f4K2v2R/iX4ovdY8e/Czxrdyat4l8C362qaxN9/UbOX54pn/2ttAGH/wAFDLGfRfhz4P8AiDZ7vtXgjxPZ6kzrt+WJn2P/AOhLX1JpGoRazptpeQ8w3ESSr/ustcB+0p8Pk+KnwH8deFdu+XUtJnSL5d371V3p/wCPqlfOHwH/AGkvifJ8H/BWh6N8EfE2va7YaZFb3l9qLJptjuT5fkd/vfLQB7B+11efDTTfh9p+r/E6K8vNC0vVree202y3u95ef8soti/f/wB2vFv2m/Enxb+Ln7OvjJX+G+n+CvCq6P8Abbh/EGoJcahtT5/3UUXyo21P467/AMafBf4n/tK/DK+0j4h/2J4D1i31G11Xw9ceHJ3upbCeL/nvv+V/+AVr6l8C/iL8UdBbw/8AEr4g22oeF5l8q5sfDenfYpb9duP3srO/y/xbV+9QB6X+znr3/CUfAX4e6qzb3utCs3Zv+2S14/8A8FI/337MepabuVH1TU7GyX/gUtewfAv4Tp8FPhno3gqLV7rW4NLVooLu6VEfZv3bflqp8dPgbp/xy0PRdL1PULzTbfS9Tg1VWs9v71ov4G3fw0AeTaX+wjo2h6bbjQfiR8RNBu1iXDw6+8qL/uq1Y/7dENz4V/ZHg8HPqt9reo6zqOm6AuoXbr9oume4Xc7f98V9hV4R+0N8F9Z+Lniv4VS2slkvh/w94hTV9WhuHbfKqp8mz/gVAHnnxL8UeL/FnxV8O/AL4c6zP4QXS9Ci1DxD4jtolaaytfkSKKL+677ai+IGp+Nv2QJtA8U3njzWvHfgS/1O10jWNP8AEPlS3dr5vyJcWsq7P4v4Hpni77V+zn+1Z4m+Jet6feX/AID8X6Vb2UurafZtO+l3UH8Eqr82x0X79c58YPH0H7ZXjDwf8PPAdrf3/g231OLWvEniZrNorRYoH3JEm9PmffQB9H/FD9oTwV8H/FXh3QPE+qRaVca2s80UsvyRRRxLnfK38K/w1taP8WdE8aeBbvxP4KuYfGVrDEzxRaXOrNK6/wDLL/Zavmf4U+D9K/af/ag8e/EzXILfWvCvhCf/AIRvwzbypvi82L/j4l2/xfPVjxZbRw/tKeGPhJ8LrZfCej2d5/wl/jS70lHt/N/uRb1/v/3aAPqT4e+ItS8VeDdH1XWtFm8PareWyy3OmTNue1b+41dXXzV/w3h8OptY1Oz0ix8TeJNP0mV4NR1vR9Fln0+1dfvb5a3PHP7U+g6LafD8+Fo18YX3jTUYrfTLK0k+eW1/5a3H+yqf7VAHvNFFFABRRRQAUUUUAFFFFABRRRQAUUUUAFFFFABXk3xg+OelfClNMtHsLzxD4l1aX7PpPh7TF33d638X+4i/xO/y1a+I37Q3w5+E95DZeKvF+l6Jey/MltNLulb/AIAtfP37Rvj7T/BvxW+Enx70518TfD+zs7rSNT1HTJfNSzt7rZsuvloAm8P/ALT3j7wT8epfDnxk8HN4V8D+LJUtfDd27RSxWsuz57eWVflbfWH4V8E23wT+MHjD4D69bTp8J/ihFdXXhu43fJZ3TJ/pVkn93++v/AK9S/a61jwH4w/Zd8VXWq3dhqWlXmnbtJmV93m3n/Lv5Wz5t+/Z92vL/gfo+ofH3wLN8G/jdHfWfxC8ES2GqwanY3HlXcsX3obpJf738DUAa/wt8bfFT9mXw6vw68T/AA68RfEW00ndFoXiPw2iSpdWv/LJbje37p/4a9C/Zu+E3ijRfGXj34l+OLWHS/FHjKe3/wCJTaS+alhaxJtiRn/if+9X0JDD5aqu5n2/3qnoAKKKKACiqOpahbaTZy3N1NHbW8S7mllbai1zqfFbwTIu5PGOhMv/AGE4v/i6fKxcyOvpOfauH1j4teENF0241C58T6RDb28TSyv9ui+6v/Aq/Onx9/wU78b3PiTUIvB2l6VaaEsrJZvqETSyyp/eb5/4q6qOEq1vhOCtjqVD4j9SfShlxX4+33/BRD443EqN/b2n2yK33YtOir9bfD2pNrGi6fdsy754Irhtv+0tFbC1MP8AGThsZTxPN7M2WXzF2tVGbTYJrOW18tUt5VZWVPlrRorkPSPPPhj8JtD+BvgNfDfhC0ZLGB5Z0huJNzyyt83zPXxn4+8M+PPhb+yr8YPHWvL/AGP8QviBrCxajsn81NOs2l+yoiP/AA/I7f8AfdfofXP+M/BOjfEDw3qHh/X7GPUtHv4vKubWb7jrQByvwz8G+Gvg/wDC3TNH0pbSw0LS7FWlmT7j/J88r/3t/wB6vlz9iv4e6NbXHi346asq6b4Ya6v/APhFkuFbZp2l+a7PKn91X/8AQa6X4mfsYeJ9a8P6J4Q0P4peKP8AhB3vEt9T0vUL/ftsP40R9m9/7vztVfQfGXxd8ffEbxl4V+GEvhXwh4K+Hk66FHpmrWzXH25lT+LZ/qk2UAe7/C79pT4efF+6e08Na+txe7d62dxE0Usif30VvvL/ALtes1+d/wC018XrfX/Alj4P8UeCdS8JfHaznifwn/ZNvuiluvN2ebZzr96L++lfd/g9tVbwzpLa4sSa19ji+2LF93zdnz/+PZoA6GiiigAooooAKKKKACiiigAooooA5Tx98RPDvwv8Ny694q1W30TSIpVie7uG2orO21a02vhfaS95pzRXKNF5tuyNuWX5flqv4o8L6P4y0W40XXNPtdV026TZLY3kaujL/u18pap8MfiT+yHqeoa98KlufHPwzl/e3XgC6nd7jTv772Df3f8AYoA85+BvxU8Nf8K3vb1NFsvH3x/8c6xeW99pN7Ejstwruqebv/1VnEmz867vwf4Gg/ZK/wCFcfDSXTLTxRb/ABL1i6i8QvLv8pJfJ37Le3+6kCVl+G/hvofxy8WP8afgL41j8AeNbqJrXX9E1GwSVN/8aXVv99X3/wDfVe4fCv4B65p/jRPHnxK8Tr418ZwQNaWD29t9nsdOib7/AJUX99/4moA808YfCf4Xfs5+NtH8QaN8DfEPiZ33SwXGgxNe2+nXH8O23Z/ld/722u++CfgPxPr3xG174veN9M/sLWdcs4tN07w+G3vp1gj7k81/+ert8zbfu19E0UAMbtRRXEfEz4teFvhNorar4q1e20q0+5H5zfPK391V/iqo+9sROUaesjtuayte16x8OaPdanqdzHZafaxNLPcTNtSJV/ir4b8cf8FTvD2m3UsPhPwnfawqt8txfS/Z0b/gNeXa3/wVF8daorx23hDQIbR/+WNw7y7l/wBqu+nluIn9k8qWaYeH2jmf2w/20NR+OV7L4Y8Jy3Om+CIm+d9u2XVG/vt/0y/2a+U/s3/TNv8Avmvr7Tf+CkniiFt158OvB9y38Oy3dNteq/D7/gpZ4I1K8toPGPw9i0VX+9qGnql0if8AANm6vYiqmFjZUvxPBqOGKq3db8D87Hh/6ZN/3zRX7bfGi18Oah8AfGuq2NjZXNvdeHrq4imigT5la3dkevxJh/1SV6mBxf1nm9w8/MMN9V5fe5gr1jwj+1l8XfBNvb22l+PtSS0gRYoLe7ZLpFVfuJ89cl8JrSz1T4qeDbO7gW5sbjWLO3lhlTckqtKm9K/Vjx54O/Zt+D9i0/iHQfBulS/8+72sTzN/2y+9WONxFOnKMJQ5jXAYepOMpxnynhv7E37afjj4qfFxPB3jbULG/hvLGWWxlhtkilaVfm/h/wBjfX6Ft90V8LfBH9pj4ReJvj1o/hjwt8N7Dw290twtjr0trFFM06p9xET7u5N/8VfdVfKYu3tPdjyn2GC/h/HzD6KKK4z0Qrxzxr8BYtY8aN4z8Ma3e+C/FcsC2t5qGnqsqX8K/cWeJ/lfZ/C33q9jooA+S/2Z/gL43/4T7WPiZ8abxda8apLLYaLCzIyadZ73+dEX5VZ//Qa+m9c8QaV4ZsHvtU1G00u1T71xfTrEn/fTVg/FLwfqnjzwfe6NovifUPBuoXG3bq2mKjTRf99V8s/Fr/gn7pd54Fv9X03XfEXjDx3Z7b2B/EeotdQ3zRf8urxfd2v9ygD1fxF+3B8KtHufsOm61P4w1P5l+yeGbOW/f/vpF213fwH+N2i/H7wDb+KtEt7uztXle3kt7yLY8UqffWvk3xD8btE+Knw98IfDD4PaRH4W8U+NJfsutW2mWaRS+H4E+W983b/H/D/u19n/AA48E6b8MfBujeGNKVl0/TbZbWDf99lX+JqAOuooooAKKKKACiiigAoorldc8eeH/DGqabY6rrOn2F3qUqxWdvcXSpLO7f3F/ioA8X+O+u+JvHHxe8NfCPwzrkvhu1vdMl1rX9Vspdt79jV/KSK3/uM7/wAdcJ42/Zf8Z/BvSZvEvwY+JHiRNQ02Jrifw34kvPt9lqP8Tr8/3G213X7R3wT8VeIPFGhfFD4XXttZ/EbwzE9vFY6h/wAemqWr/ft3/u/7LVyerfGX4/eOtDu/CNl8FLvwr4ovIHtX8SXepxPplnuT/Wr/ABP/ALlAHW/BPwb4H+Nkngf4/WOkNofiu805vtKafO0UVwzfK/nqv+t2Mr7d9fSVcP8ACH4d2Pwl+HHhzwhp7tNb6RZrb+c/3pG/jf8A4G25q7igAooooAryfd3NX4k/tU/Ga8+OXxk13VpZW/seylay0y3L/JFEr7N//A/vV+1WrW32yxuIN23zImTfX4G+NvDeoeD/ABdrei6rbSWeoWd5LFLDKvz/AH69/Jow9rKTPl85lLljEx0+avTvg3+zv4/+Ot1LF4R0b7TaQfJPqF2/lW8X+xv/AL/+zXmX+rXdu/4DX0f+yn+2Jqf7PN1LpF9Y/wBr+E7yfzZ7dPkltW/vxf8AxFfT4uVWFL918R8rhI0p1f3vwne6b/wS3+Jt1FuuvEPh6zf+7ulf/wBkrsvBP/BK26TVopfF3jOG501f9baaTA29v9ne/wB2vs34Q/H3wV8ctLF94T1qO8dV/e2rfJcQf7yV6Xt96+NqYzEfDNn29HL8L8UDxn4/aJZeD/2W/GWkafF9m0/TvDdxa2ybvuqsOxK/EtP9TX7b/tgTCL9mX4kPu2f8Se4WvxJr2cl+GR4ed/xInR/DL/kpfg//ALDVl/6NSvp/9vT4Iaxon7QianoOnalqsXi2BbpUtrZ5f9KT5HRNv/AG/wCB18z/AAlh+2fFjwTEq792tWf/AKNSv05/4KKeKvGHgv4M2Or+E9budEiTUEi1B7T5ZWidH2/P/D89PHTlHE0+UjA04zws+Y+OPAH7Nmr/AAx1zR/EvxD8Y6N8L0tbyK9tlu7nfqbbPm+SBf8A2av0/wDhH8XPDnxv8Gw+JfDE8lzprytF+8TY6sv95a/C/ULy51S6ae+nkvLt/vTXDb3b/gdfbH/BMP4uLonjLWvh9dSt9n1lf7QsWZvuyxffT/ga/wDoFY4/BSlS9tKXvG2WYuMKvsox91n6e0UUV8ufaBRRRQAVx/xG8Z23w58E674ou4Jrm00mzlvZYbdd7tsT7ldhVaa3W8t3jlXcki7WWgD5Y/Yo+FN5Da+IPjH4s0+Oz8a+PLpr3ydu37NZs++JP+B/K3/fFfWFfNGteJNG/Yl+DfkT6nrfjO6vdTaLR9Pu5fNuJ55fuWqf3UWueh+F/wC0h8Wdmq+JfibbfC61lbzV0Hw3apcSwLt+48rffoA+uKK+VdG8T/Er9nbxV4f0v4g+I4PHfgLVrr+z18TXEX2e7026b/VJL/eVv79fVVABRRRQAUUUUAZesakml6PfahKu9LOB52Rf9ld1fJf7J/wX0f4saRafHHx/bL4q8b+ILptQsbjUPnTS7VZf3UUSfdXZtr67vLeLULWWC4XfFKrIyf3lr4j+HPxi1T9h+3l+HPxS0XVJ/A9ldP8A8I74002ze4tPsrNuSK42/cZaAPrT4neAU+JngbW/DU2p32iJqkH2c6hpcvlXEX+2rV5F+x/488VappfjDwH44vG1XxL4D1b+ypdWf/l+iZN8T/722qesf8FCvgfb6Kl3pXi7/hI9Ql/49dJ0mzllu52/hRU2Vqfsj/DvxH4b0nxb4z8YWa6b4q8ea02uXWnfx2cWzbFbt/tIlAH0VRRRQAUUVzHxC8baf8OfBur+J9V8z+zdLga6n8ldzbVoA6PdXzd+0z+xn4R/aMVNTlkbRfFEUWyLVrRf9Yv8KSr/ABrXj+sf8FWfCNrn+yvBWs34/vXc6Rf/ABdefa3/AMFVPFk3m/2V4H0mxX+Fri6eV/8A2SvTpYTFQfPCJ4lfGYSceScjwL46fsp/ET4Aq99q+nrqXh1WVF1vTPni/wCBp95f+BV4r/t1+5Hwf8ST/FT4M+GtY1xbS+m1jT1lulSL9027767a/H79o7wro3gn44eOND0Hy006z1OVIIU+5Ev39if7n3a9/A42daXsp/EfNZhgY0Ixq0vhkcV4T8Waz4D1631nw/qE+lalA26K4t22vX61/sY/tSP+0R4RvY9XijtvFWjMqXyQ/cnVvuyqtfkD916+o/8Agnd4uk8PftLafZFm+z6zYy2Tov8Aub0/9Aq80w0KlLn+1EvK8TOlXjD7Mj7G/wCCk3iyLw3+zbe6f5myXXL63slT++u/zX/9Ar8l3/1aV98/8FVPGn2nXvA/hGOT5YIpdSnXd/E3yJ/6C9fA3/LTFGUx5aNzPOa3PiOX+U9R/Zb01dT/AGjvhvCy70/t21f/AL5+ev1s/ac8Dr8SPgL4z0DyvOuJtOeWBN2396nzp/48lfmd/wAE/NF/tr9qLw421dlnbXV02/8A2V/+zr9griFbqGWORd6Mu1lryczq2xMT2ssp8+Fkfz4f79dT8L/HGofDX4jeHPE+l/8AH7pdysqp/f8A76f8DSp/jB4TbwH8V/GHh/bsTTtWuok/3N/yVxtfSe7Vof4j5f3qNX/Cf0B6HrFvr2j2WoWbLNb3USyxurbvlatnua+YP2BPH3/CZfs9aPYyzxzX2gytpsrI275fvp/46/8A47X09/FXwFWPJPkP0ahVjVpRlElooorM6QooooA+WP2s57Hwv8WvgL4s1z5PDWm6/cW95cS/6m1lli/0eV/7vzp96vqONlmTcrbkauH+LXgzwr8QPAOp6L40tba48OSxb7n7U+1Itv8AHv8A4Nv96vOvgF8F5/AGqRavo3xY1vxl4Fls/K07SdQnS4ii/wBtJf4qAOZ/bu1uPUPhfpngCxt3v/Evi/VbW00y3VW/glRnfd/Dtr6ZsIWt7OGOVt7pGqs/96o5NOtriaKeWJXli/1TsvzJ/u1pUAFFFFABRRRQAVTubeK8heKeNZYm+8jpuVquUUAc1pfgLw1oVx9o0vw5pVhd/wDPa3sYon/76VK6WiigAooooAZXGfFbwp/wnXw/8ReH8/8AIU064tV/32T5a7OimROPOj+erUtNutHv7rT76Jra7tZWt5YXXa6stQ/w1+oP7WX7BMHxb1a98XeCrldN8VSp/pVpN8lvft/e3fwvXwz4m/ZP+L/g+8eC+8Aazc/N8stjF9qRv+BpX22Fx9OpCzkfn+LwFeE78o74b/tWfE/4T+EZ/DHhrxK1tpUm/wApZolle3/65M33a8ouLlr68uLy6naa7uGZ5ZXbe7s38ddbD8E/iDN9zwJ4if8A7hkv/wARXdeFf2LfjT4sZIrbwLe2EUvzebqey3Rf++q25qFH3/dMeTE1Pc948S+7X2b/AME0Pg7feJPild+PrqLZouiRPb2rOv8Arbpk2fL/ALi7q7X4M/8ABLmZbm31H4ka8rxL97SdH43f78v/AMTX3Fo+l+Dvg54Ts9JtJdN8M6FZrsihllSJE/76rycdmEa0fZ0j2cDl86c/aVT8iP2yvHn/AAsT9pLxffRz+da2E/8AZsHzbk2xfL/6HvrxCv0b+NHhX9kLxBql7PfeIdP0fWJWZ55vDs8r7m/vOiK61xd9/wAE1P8AhLfC9l4h+Hfjj7ZZX8S3EFv4gsWgdlb/AG0/+Irqw2Op06UYT904sRgatarKcPeNL/glL4H+0+IPG/jCRflgji02L/eb53/9BSv0krw79lv4Jr8Bfg7o/hqUq+sPuvdTlR9yPdP9/wD4D91f+AV7jXzWKre2rykfW4Oj9XoRifjf+37oKaL+1N4oZPuXkVre/wDfUX/2FfOVfU//AAUhvFuf2nL1V/5d9MtYm/3tu/8A9nr5a+/92vtcB/AgfBZh/vMj7v8A+CU/iyeHxl438NN/x7z2cWoL/vK+z/2ev0sjr8sf+CXOk/avjlrt2ZW/0XQ2+T/elRa/U6OvkMy/3iR9llX+7xH0UUV5p7YUUUUAZmqaTZ61p89nfW0dza3ETRSwyLu3I33lqr4V8J6V4J0G10XQ7GHTdMtV2RWkK/ItbtFABRRRQAUUUUAFFFFABRRRQAUUUUAFFFFABRRRQAUm0elLRQA3aPSlpaKAPz8/bi/bU174feIpfAPgWT+ytQiVX1DWNm903fNsi/8Aiq/PfxJ4n1zxhqUuoa9qt9rF7K29pr6d5Xav0k/bw/Y61D4oTf8ACeeCYPtPiWCJYtR0xfvX8S/cZf8AbX/x6vzOvLa5sb2WzvIJba6ibZLDcLsdG/2kr67K/Yez0+I+IzX2/tNfhK+zfHt3bN38dfun8D/EGn+KPhR4P1PTZo5rKXSrdFeFtyblTY6/99V+Fley/A/9qXx/+zzvtNA1KC/0JpfNbTL5d9uzf7H8Sf8AAK2zLByrRjyHNleOjhZS5/tH7brnHSsTXtesfDGk3eq6rcx2en2sTSz3EzbUiVa/Oz/h614l/s/a3gaw+2/89ftjbP8AvmvAPjh+1t4++PliulavcxaVoW7c2maYu1ZW/wBv+9Xh0crryl7x9FVzfDwj7vvHG/Hj4iN8WvjF4r8VbmeG/vm+y7/+fVfki/8AHEWuFh/11MrqPhv8OPEHxa8Zaf4Y8NWjXmpXTf8AAIk/jd/7q19j7mFpHx0ubET/AMR98f8ABK7wDJZ+G/GfjC5gVDfXKWFpL/eSL5n/APH2Wvvxa4D4OfDPT/g/8N9D8KaYi/Z9OtkiZ/8AnrL/ABv/AMCavQP4q/P8TV9rVlM/QMHR+r0I0x9FFFcx3hRRRQAUUUUAFFFFABRRRQAUUUUAFFFFABRRRQAUUUUAFFFFABRRRQAUUUUAMr55/aC/Y/8AA/x8Sa6v7b+yvEXlbItasYtsv/A1/wCWtfRNM2VcJypy5omNSjGtHlkfkT8Sv+CeHxW8DtLPpFrbeL9PX7raY2yb/v01fOuvfD/xL4SkeLXPDmraU6/e+0WbpX7/AO0VSurGK8i8ueOKVP7jrur2qWcVYfH7x4NTJaU/glyn8+H+xWhpPh/VdeuEi0zTL2/d/upaQNLu/wC+a/ehvAXh5vveH9Lf/ftYv/iK07PRbPTYljtrOG3iX7qQxKu2uiWdP+U545H/ADSPyD+Fv7Bvxb+JTWVzeaOvhbSpfvXWsfI6r/1y+9X6R/s5/sx+Fv2efDf2PSIFudTuF/07VrhP3103/sq/7Ne0Rr6U7615NfG1cR8R6+Gy+jh/eRJRRRXAeqFFFFABRRRQAUUUUAFFFFABRRRQAUUUUAFFFFABRRRQAUUUUAFFFFAHz9+1l448Q+AfC/g9/D3iaHwg+qeKLLS7nWLm1guIbW1lWbe7LL8u1dqN/D9z71c34N/aQufBvg74iX3inVf+Fg6F4OubCKLxl4ftYlTVvtWzdEqK/kb7d5VVtj/dZfl3/f679pH4bap8TrPwBY2WlQ61ZWPi/Tr/AFW0uHi8r7AvmrM7rL99fm+5827+7S/tHfCefW/2cfEXgnwH4ftYbm4Nv9j0mxWK1i+W9ilbb91E/jagCfWv2mNI0iO3iPg3xlfaxdSTvBoNlpG/UpbOJ/K+3tb798UDP8qebsdv7lRa/wDtVeCPDfw/03xdftqUOlXuqpotzD9n/wBL0m62O00V1Fu3I8XlNuRdzfd2bty157+09+z7qfjb4o+H/G9n4Lt/iXpkemHSLzwzNqjaXLFteWVLqK43qv3n2sjf98tu3Rcb8QPhvqvw1+E/wzsNI8LaH4N168+JmnXtnpa6ndX9pFO0Uv2f7RK/zb12xRS+UzI3lMy/f2qAe/fD79pLw78QPGT+FLnR/EngzxN9m+1W2meKNO+xTXkfzb2gXe2/Zsb/AMe27tj7ea1T9tHwVpNxrs8eleJtZ8O6NI1vceJ9J0z7RpP2hU3eUtxv+87OsS/wbnT5trbqi0Pw/wDEz4rfHDwl4u8Y+E7X4faL4RtrxLaz/tSLUri+uLqLyn+eL5UVVVG+Zf8Avrd+64Kx8B/GrwJ8G/EHwc0nwVpPiHRvJv7TTvFb6hFbrLazq8ro1qz7/PfzZYl+ZUVnTduRGdgD15f2lNFh1bQNIsfDvibWNT1/Q7bxFY2em2CSt5FxMkSJK3m7ImTfuZnZYlVfv/dWsTVP20PBWl3Guzx6T4m1rw7o0rW9x4p0vTPP0n7QqbvKW43/AHmZ1iX+Hc6fNtbdUPwr+FPi3wn8VPBus3ulfZtN074Y2Xh25m+0RP5V/HcIzRbVfc3yr977v+1XBWPgP41eBPg34g+Dmk+CtJ8Q6N5N/aad4rfUIrdZbWdXldGtWff57+bLEvzKis6btyIzsAddov7Td1r37RGmaX5er6Z4CvPBcWtb9RsYoreBmT7V9tln/hgWL9wzb9nm/L/tV0Xgn9rvwZ428aaToq22t6Xb6zJPFout6rY/Z9P1Z4m2OtvLv+Zv95V/u/eZVrjPD/wF8T6lrtlaalaf2Rpk/wAHovBdzqHmxXH2W/d/nTylfc+xfm3fdb+9VHw98Nfi74tj+GHgjxR4a0nw34Y+H+p2t/L4js75br+1/sP7q1WKDdvi3p97zf8Ae+Xb5TAGx8VP2qI28HeOF8Ox+LNEuPD+oy6bd+I7fQre6t7CWC6gicfv5Uil83zdqpu837zsirtrvviJ+0f4c8AeMk8J22jeIvGfiY232q50vwvp322azi+Xa06712796/8Aju7bvTd5X4q+CPjnUfgZ8cvDltoe/WvEvjW41fSrf7TB/pVq11auku/ftT5Im+V9rfJXWa54f+Jnwp+OHi3xd4O8J2vxB0XxdbWaXNn/AGpFptxY3FrF5SfPL8rqys7fKv8A3zt/egHo/wAIPjNoHxy0PUtZ8Lpdtpljqcum/aLqLyvMdFR/NRd27aySr9/a3+zXpteC/syeBfGPgXR/HX/CZ2NrZ6vrPi2+1f8A4l0oe3lWVYv3sXzblR2V9qv8/wDer3qgAooooAKKKKACiiigAooooAKKKKACiiigAooooAKKKKACiiigAooooAKKKKACue1zw5pWvfYjqemWt/8AY7lLy2+0QLKYJ0+5Km77rr/eroaKACivkPxV4q+Lfw//AG2vhPoN/wDEeHVvAPjybW2TwtB4dt7RbCKzsPMiX7SzSzyszOrs25PmVvlVW2L5x4x+M37QPj5vjj8SPA3jTQfBvg34T61e6RF4PvNLS9/tz+zMy3stzcsnmReZF9xYvZP3ZXz3AP0Dor4G/am/aE+KGlfBfwX8XdE+JWkfB/wZrHhKDULPTY9G/tvUdT125t2uodPZng8uKDyo9q3Hy7W370YMm0/bC/a98V/DP4N/ABoPFlt4C8VeOp7O81rxFo9ja6zptjZrbxfb2iRmlEqrJdRPH5RbesTYk5+YA++aK8W/Zavta1j4T22uar8Vrf4y2+szNe6b4ittGg0tBbFETyPIiP3kkSXdv2urMyMq7K9poAKKKKACiiigAooooAKKKKACiiigAooooAKKKKACiiigAooooAKKKKACiiigAooooAKKKKACiiigD52+MXwx8U+LP2qv2evGWk6b9q8O+FP+EjGs33nRJ9lN1YJFB8jNvfc67fkVtuPmrwXxl8Gf2gfALfHH4b+BvBeg+MvBvxY1q91eLxheaoll/Yf9p5ivYrm2Z/Ml8uL7jRez/vC3kJ+gdFAHxP4m8I/tFfAvR4vBng/w3oHx8+HM3g608PW2k6p9l0v+ybq2s4rV2nSV/wDSra4+eRomdm+YpviVN0qeCfgv8VP2UfhT8JdL8O/D7wj8cL/wtZ30EiGaPSdT0q8u55J5Z7O+uiytbFHaB0CRyNsjf7rMkf2zRQB83fsR/A3xD8C/hHq1v4rt9H0nxD4o1268UXehaDAIrHRmnSJBZRfMylYliX7vyrnau9UDv9I0UUAFFFFABRRRQAUUUUAFFFFABRRRQAUUUUAFFFFAH//Z"/>
          <p:cNvSpPr>
            <a:spLocks noChangeAspect="1" noChangeArrowheads="1"/>
          </p:cNvSpPr>
          <p:nvPr/>
        </p:nvSpPr>
        <p:spPr bwMode="auto">
          <a:xfrm>
            <a:off x="-42863" y="-144463"/>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Cuadro de text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5" descr="data:image/jpeg;base64,/9j/4AAQSkZJRgABAQEAYABgAAD/2wBDAAMCAgMCAgMDAwMEAwMEBQgFBQQEBQoHBwYIDAoMDAsKCwsNDhIQDQ4RDgsLEBYQERMUFRUVDA8XGBYUGBIUFRT/2wBDAQMEBAUEBQkFBQkUDQsNFBQUFBQUFBQUFBQUFBQUFBQUFBQUFBQUFBQUFBQUFBQUFBQUFBQUFBQUFBQUFBQUFBT/wAARCADOAQ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rx74ifH7Tvhv8ZPAngLUNOuXbxf5qWuoJ/qYpU/gf8A3q9hoAKK53xp450L4deHbzXvEup2+j6PZrvnvrttiLXig/bs+Fn2uyjnutZ06yvJEhg1bUNHuLeydm+7+9ZaAPo2qc15HawvLLKsKL95mb5VqaOZZY0ZG3o38VeBft4ax/YP7JXxKull8lm07ylZW2/fdFoA96huY7yNJYmWWJvuujVZr5I8B/sJ/Dybwh4d1CK+8X6Vez6fbyy/YfEl1Em5kTf8u+uv1zQY/wBlz4D/ABE1+x8T67rD2unXGoQTeJL77b5EqxfJs/2d1AH0RRXl37OGteIPEnwM8Eav4suReeIdQ0q3uryZVVdzum7+GvUaACiiigAooooAKKKKACiiigAooooAKKKKACiiigAooooAKKKKACiiigAorzv4l6Z4lvJPD99oPiO28OWWm6it7rH2i281bqzVH3xf7H+9XPfFb49aV4c/Zx8S/FHwtd23iGys9MlvdOuLf54pW+6n/j9AHrzTIjKrOqs33f8AaqevkrwH+yV4a+Jvw90fxH461nxB4h8cataxalLryaxLE9rLKm/ZbojbYlT7n3f4K2v2R/iX4ovdY8e/Czxrdyat4l8C362qaxN9/UbOX54pn/2ttAGH/wAFDLGfRfhz4P8AiDZ7vtXgjxPZ6kzrt+WJn2P/AOhLX1JpGoRazptpeQ8w3ESSr/ustcB+0p8Pk+KnwH8deFdu+XUtJnSL5d371V3p/wCPqlfOHwH/AGkvifJ8H/BWh6N8EfE2va7YaZFb3l9qLJptjuT5fkd/vfLQB7B+11efDTTfh9p+r/E6K8vNC0vVree202y3u95ef8soti/f/wB2vFv2m/Enxb+Ln7OvjJX+G+n+CvCq6P8Abbh/EGoJcahtT5/3UUXyo21P467/AMafBf4n/tK/DK+0j4h/2J4D1i31G11Xw9ceHJ3upbCeL/nvv+V/+AVr6l8C/iL8UdBbw/8AEr4g22oeF5l8q5sfDenfYpb9duP3srO/y/xbV+9QB6X+znr3/CUfAX4e6qzb3utCs3Zv+2S14/8A8FI/337MepabuVH1TU7GyX/gUtewfAv4Tp8FPhno3gqLV7rW4NLVooLu6VEfZv3bflqp8dPgbp/xy0PRdL1PULzTbfS9Tg1VWs9v71ov4G3fw0AeTaX+wjo2h6bbjQfiR8RNBu1iXDw6+8qL/uq1Y/7dENz4V/ZHg8HPqt9reo6zqOm6AuoXbr9oume4Xc7f98V9hV4R+0N8F9Z+Lniv4VS2slkvh/w94hTV9WhuHbfKqp8mz/gVAHnnxL8UeL/FnxV8O/AL4c6zP4QXS9Ci1DxD4jtolaaytfkSKKL+677ai+IGp+Nv2QJtA8U3njzWvHfgS/1O10jWNP8AEPlS3dr5vyJcWsq7P4v4Hpni77V+zn+1Z4m+Jet6feX/AID8X6Vb2UurafZtO+l3UH8Eqr82x0X79c58YPH0H7ZXjDwf8PPAdrf3/g231OLWvEniZrNorRYoH3JEm9PmffQB9H/FD9oTwV8H/FXh3QPE+qRaVca2s80UsvyRRRxLnfK38K/w1taP8WdE8aeBbvxP4KuYfGVrDEzxRaXOrNK6/wDLL/Zavmf4U+D9K/af/ag8e/EzXILfWvCvhCf/AIRvwzbypvi82L/j4l2/xfPVjxZbRw/tKeGPhJ8LrZfCej2d5/wl/jS70lHt/N/uRb1/v/3aAPqT4e+ItS8VeDdH1XWtFm8PareWyy3OmTNue1b+41dXXzV/w3h8OptY1Oz0ix8TeJNP0mV4NR1vR9Fln0+1dfvb5a3PHP7U+g6LafD8+Fo18YX3jTUYrfTLK0k+eW1/5a3H+yqf7VAHvNFFFABRRRQAUUUUAFFFFABRRRQAUUUUAFFFFABXk3xg+OelfClNMtHsLzxD4l1aX7PpPh7TF33d638X+4i/xO/y1a+I37Q3w5+E95DZeKvF+l6Jey/MltNLulb/AIAtfP37Rvj7T/BvxW+Enx70518TfD+zs7rSNT1HTJfNSzt7rZsuvloAm8P/ALT3j7wT8epfDnxk8HN4V8D+LJUtfDd27RSxWsuz57eWVflbfWH4V8E23wT+MHjD4D69bTp8J/ihFdXXhu43fJZ3TJ/pVkn93++v/AK9S/a61jwH4w/Zd8VXWq3dhqWlXmnbtJmV93m3n/Lv5Wz5t+/Z92vL/gfo+ofH3wLN8G/jdHfWfxC8ES2GqwanY3HlXcsX3obpJf738DUAa/wt8bfFT9mXw6vw68T/AA68RfEW00ndFoXiPw2iSpdWv/LJbje37p/4a9C/Zu+E3ijRfGXj34l+OLWHS/FHjKe3/wCJTaS+alhaxJtiRn/if+9X0JDD5aqu5n2/3qnoAKKKKACiqOpahbaTZy3N1NHbW8S7mllbai1zqfFbwTIu5PGOhMv/AGE4v/i6fKxcyOvpOfauH1j4teENF0241C58T6RDb28TSyv9ui+6v/Aq/Onx9/wU78b3PiTUIvB2l6VaaEsrJZvqETSyyp/eb5/4q6qOEq1vhOCtjqVD4j9SfShlxX4+33/BRD443EqN/b2n2yK33YtOir9bfD2pNrGi6fdsy754Irhtv+0tFbC1MP8AGThsZTxPN7M2WXzF2tVGbTYJrOW18tUt5VZWVPlrRorkPSPPPhj8JtD+BvgNfDfhC0ZLGB5Z0huJNzyyt83zPXxn4+8M+PPhb+yr8YPHWvL/AGP8QviBrCxajsn81NOs2l+yoiP/AA/I7f8AfdfofXP+M/BOjfEDw3qHh/X7GPUtHv4vKubWb7jrQByvwz8G+Gvg/wDC3TNH0pbSw0LS7FWlmT7j/J88r/3t/wB6vlz9iv4e6NbXHi346asq6b4Ya6v/APhFkuFbZp2l+a7PKn91X/8AQa6X4mfsYeJ9a8P6J4Q0P4peKP8AhB3vEt9T0vUL/ftsP40R9m9/7vztVfQfGXxd8ffEbxl4V+GEvhXwh4K+Hk66FHpmrWzXH25lT+LZ/qk2UAe7/C79pT4efF+6e08Na+txe7d62dxE0Usif30VvvL/ALtes1+d/wC018XrfX/Alj4P8UeCdS8JfHaznifwn/ZNvuiluvN2ebZzr96L++lfd/g9tVbwzpLa4sSa19ji+2LF93zdnz/+PZoA6GiiigAooooAKKKKACiiigAooooA5Tx98RPDvwv8Ny694q1W30TSIpVie7uG2orO21a02vhfaS95pzRXKNF5tuyNuWX5flqv4o8L6P4y0W40XXNPtdV026TZLY3kaujL/u18pap8MfiT+yHqeoa98KlufHPwzl/e3XgC6nd7jTv772Df3f8AYoA85+BvxU8Nf8K3vb1NFsvH3x/8c6xeW99pN7Ejstwruqebv/1VnEmz867vwf4Gg/ZK/wCFcfDSXTLTxRb/ABL1i6i8QvLv8pJfJ37Le3+6kCVl+G/hvofxy8WP8afgL41j8AeNbqJrXX9E1GwSVN/8aXVv99X3/wDfVe4fCv4B65p/jRPHnxK8Tr418ZwQNaWD29t9nsdOib7/AJUX99/4moA808YfCf4Xfs5+NtH8QaN8DfEPiZ33SwXGgxNe2+nXH8O23Z/ld/722u++CfgPxPr3xG174veN9M/sLWdcs4tN07w+G3vp1gj7k81/+ert8zbfu19E0UAMbtRRXEfEz4teFvhNorar4q1e20q0+5H5zfPK391V/iqo+9sROUaesjtuayte16x8OaPdanqdzHZafaxNLPcTNtSJV/ir4b8cf8FTvD2m3UsPhPwnfawqt8txfS/Z0b/gNeXa3/wVF8daorx23hDQIbR/+WNw7y7l/wBqu+nluIn9k8qWaYeH2jmf2w/20NR+OV7L4Y8Jy3Om+CIm+d9u2XVG/vt/0y/2a+U/s3/TNv8Avmvr7Tf+CkniiFt158OvB9y38Oy3dNteq/D7/gpZ4I1K8toPGPw9i0VX+9qGnql0if8AANm6vYiqmFjZUvxPBqOGKq3db8D87Hh/6ZN/3zRX7bfGi18Oah8AfGuq2NjZXNvdeHrq4imigT5la3dkevxJh/1SV6mBxf1nm9w8/MMN9V5fe5gr1jwj+1l8XfBNvb22l+PtSS0gRYoLe7ZLpFVfuJ89cl8JrSz1T4qeDbO7gW5sbjWLO3lhlTckqtKm9K/Vjx54O/Zt+D9i0/iHQfBulS/8+72sTzN/2y+9WONxFOnKMJQ5jXAYepOMpxnynhv7E37afjj4qfFxPB3jbULG/hvLGWWxlhtkilaVfm/h/wBjfX6Ft90V8LfBH9pj4ReJvj1o/hjwt8N7Dw290twtjr0trFFM06p9xET7u5N/8VfdVfKYu3tPdjyn2GC/h/HzD6KKK4z0Qrxzxr8BYtY8aN4z8Ma3e+C/FcsC2t5qGnqsqX8K/cWeJ/lfZ/C33q9jooA+S/2Z/gL43/4T7WPiZ8abxda8apLLYaLCzIyadZ73+dEX5VZ//Qa+m9c8QaV4ZsHvtU1G00u1T71xfTrEn/fTVg/FLwfqnjzwfe6NovifUPBuoXG3bq2mKjTRf99V8s/Fr/gn7pd54Fv9X03XfEXjDx3Z7b2B/EeotdQ3zRf8urxfd2v9ygD1fxF+3B8KtHufsOm61P4w1P5l+yeGbOW/f/vpF213fwH+N2i/H7wDb+KtEt7uztXle3kt7yLY8UqffWvk3xD8btE+Knw98IfDD4PaRH4W8U+NJfsutW2mWaRS+H4E+W983b/H/D/u19n/AA48E6b8MfBujeGNKVl0/TbZbWDf99lX+JqAOuooooAKKKKACiiigAoorldc8eeH/DGqabY6rrOn2F3qUqxWdvcXSpLO7f3F/ioA8X+O+u+JvHHxe8NfCPwzrkvhu1vdMl1rX9Vspdt79jV/KSK3/uM7/wAdcJ42/Zf8Z/BvSZvEvwY+JHiRNQ02Jrifw34kvPt9lqP8Tr8/3G213X7R3wT8VeIPFGhfFD4XXttZ/EbwzE9vFY6h/wAemqWr/ft3/u/7LVyerfGX4/eOtDu/CNl8FLvwr4ovIHtX8SXepxPplnuT/Wr/ABP/ALlAHW/BPwb4H+Nkngf4/WOkNofiu805vtKafO0UVwzfK/nqv+t2Mr7d9fSVcP8ACH4d2Pwl+HHhzwhp7tNb6RZrb+c/3pG/jf8A4G25q7igAooooAryfd3NX4k/tU/Ga8+OXxk13VpZW/seylay0y3L/JFEr7N//A/vV+1WrW32yxuIN23zImTfX4G+NvDeoeD/ABdrei6rbSWeoWd5LFLDKvz/AH69/Jow9rKTPl85lLljEx0+avTvg3+zv4/+Ot1LF4R0b7TaQfJPqF2/lW8X+xv/AL/+zXmX+rXdu/4DX0f+yn+2Jqf7PN1LpF9Y/wBr+E7yfzZ7dPkltW/vxf8AxFfT4uVWFL918R8rhI0p1f3vwne6b/wS3+Jt1FuuvEPh6zf+7ulf/wBkrsvBP/BK26TVopfF3jOG501f9baaTA29v9ne/wB2vs34Q/H3wV8ctLF94T1qO8dV/e2rfJcQf7yV6Xt96+NqYzEfDNn29HL8L8UDxn4/aJZeD/2W/GWkafF9m0/TvDdxa2ybvuqsOxK/EtP9TX7b/tgTCL9mX4kPu2f8Se4WvxJr2cl+GR4ed/xInR/DL/kpfg//ALDVl/6NSvp/9vT4Iaxon7QianoOnalqsXi2BbpUtrZ5f9KT5HRNv/AG/wCB18z/AAlh+2fFjwTEq792tWf/AKNSv05/4KKeKvGHgv4M2Or+E9budEiTUEi1B7T5ZWidH2/P/D89PHTlHE0+UjA04zws+Y+OPAH7Nmr/AAx1zR/EvxD8Y6N8L0tbyK9tlu7nfqbbPm+SBf8A2av0/wDhH8XPDnxv8Gw+JfDE8lzprytF+8TY6sv95a/C/ULy51S6ae+nkvLt/vTXDb3b/gdfbH/BMP4uLonjLWvh9dSt9n1lf7QsWZvuyxffT/ga/wDoFY4/BSlS9tKXvG2WYuMKvsox91n6e0UUV8ufaBRRRQAVx/xG8Z23w58E674ou4Jrm00mzlvZYbdd7tsT7ldhVaa3W8t3jlXcki7WWgD5Y/Yo+FN5Da+IPjH4s0+Oz8a+PLpr3ydu37NZs++JP+B/K3/fFfWFfNGteJNG/Yl+DfkT6nrfjO6vdTaLR9Pu5fNuJ55fuWqf3UWueh+F/wC0h8Wdmq+JfibbfC61lbzV0Hw3apcSwLt+48rffoA+uKK+VdG8T/Er9nbxV4f0v4g+I4PHfgLVrr+z18TXEX2e7026b/VJL/eVv79fVVABRRRQAUUUUAZesakml6PfahKu9LOB52Rf9ld1fJf7J/wX0f4saRafHHx/bL4q8b+ILptQsbjUPnTS7VZf3UUSfdXZtr67vLeLULWWC4XfFKrIyf3lr4j+HPxi1T9h+3l+HPxS0XVJ/A9ldP8A8I74002ze4tPsrNuSK42/cZaAPrT4neAU+JngbW/DU2p32iJqkH2c6hpcvlXEX+2rV5F+x/488VappfjDwH44vG1XxL4D1b+ypdWf/l+iZN8T/722qesf8FCvgfb6Kl3pXi7/hI9Ql/49dJ0mzllu52/hRU2Vqfsj/DvxH4b0nxb4z8YWa6b4q8ea02uXWnfx2cWzbFbt/tIlAH0VRRRQAUUVzHxC8baf8OfBur+J9V8z+zdLga6n8ldzbVoA6PdXzd+0z+xn4R/aMVNTlkbRfFEUWyLVrRf9Yv8KSr/ABrXj+sf8FWfCNrn+yvBWs34/vXc6Rf/ABdefa3/AMFVPFk3m/2V4H0mxX+Fri6eV/8A2SvTpYTFQfPCJ4lfGYSceScjwL46fsp/ET4Aq99q+nrqXh1WVF1vTPni/wCBp95f+BV4r/t1+5Hwf8ST/FT4M+GtY1xbS+m1jT1lulSL9027767a/H79o7wro3gn44eOND0Hy006z1OVIIU+5Ev39if7n3a9/A42daXsp/EfNZhgY0Ixq0vhkcV4T8Waz4D1631nw/qE+lalA26K4t22vX61/sY/tSP+0R4RvY9XijtvFWjMqXyQ/cnVvuyqtfkD916+o/8Agnd4uk8PftLafZFm+z6zYy2Tov8Aub0/9Aq80w0KlLn+1EvK8TOlXjD7Mj7G/wCCk3iyLw3+zbe6f5myXXL63slT++u/zX/9Ar8l3/1aV98/8FVPGn2nXvA/hGOT5YIpdSnXd/E3yJ/6C9fA3/LTFGUx5aNzPOa3PiOX+U9R/Zb01dT/AGjvhvCy70/t21f/AL5+ev1s/ac8Dr8SPgL4z0DyvOuJtOeWBN2396nzp/48lfmd/wAE/NF/tr9qLw421dlnbXV02/8A2V/+zr9griFbqGWORd6Mu1lryczq2xMT2ssp8+Fkfz4f79dT8L/HGofDX4jeHPE+l/8AH7pdysqp/f8A76f8DSp/jB4TbwH8V/GHh/bsTTtWuok/3N/yVxtfSe7Vof4j5f3qNX/Cf0B6HrFvr2j2WoWbLNb3USyxurbvlatnua+YP2BPH3/CZfs9aPYyzxzX2gytpsrI275fvp/46/8A47X09/FXwFWPJPkP0ahVjVpRlElooorM6QooooA+WP2s57Hwv8WvgL4s1z5PDWm6/cW95cS/6m1lli/0eV/7vzp96vqONlmTcrbkauH+LXgzwr8QPAOp6L40tba48OSxb7n7U+1Itv8AHv8A4Nv96vOvgF8F5/AGqRavo3xY1vxl4Fls/K07SdQnS4ii/wBtJf4qAOZ/bu1uPUPhfpngCxt3v/Evi/VbW00y3VW/glRnfd/Dtr6ZsIWt7OGOVt7pGqs/96o5NOtriaKeWJXli/1TsvzJ/u1pUAFFFFABRRRQAVTubeK8heKeNZYm+8jpuVquUUAc1pfgLw1oVx9o0vw5pVhd/wDPa3sYon/76VK6WiigAooooAZXGfFbwp/wnXw/8ReH8/8AIU064tV/32T5a7OimROPOj+erUtNutHv7rT76Jra7tZWt5YXXa6stQ/w1+oP7WX7BMHxb1a98XeCrldN8VSp/pVpN8lvft/e3fwvXwz4m/ZP+L/g+8eC+8Aazc/N8stjF9qRv+BpX22Fx9OpCzkfn+LwFeE78o74b/tWfE/4T+EZ/DHhrxK1tpUm/wApZolle3/65M33a8ouLlr68uLy6naa7uGZ5ZXbe7s38ddbD8E/iDN9zwJ4if8A7hkv/wARXdeFf2LfjT4sZIrbwLe2EUvzebqey3Rf++q25qFH3/dMeTE1Pc948S+7X2b/AME0Pg7feJPild+PrqLZouiRPb2rOv8Arbpk2fL/ALi7q7X4M/8ABLmZbm31H4ka8rxL97SdH43f78v/AMTX3Fo+l+Dvg54Ts9JtJdN8M6FZrsihllSJE/76rycdmEa0fZ0j2cDl86c/aVT8iP2yvHn/AAsT9pLxffRz+da2E/8AZsHzbk2xfL/6HvrxCv0b+NHhX9kLxBql7PfeIdP0fWJWZ55vDs8r7m/vOiK61xd9/wAE1P8AhLfC9l4h+Hfjj7ZZX8S3EFv4gsWgdlb/AG0/+Irqw2Op06UYT904sRgatarKcPeNL/glL4H+0+IPG/jCRflgji02L/eb53/9BSv0krw79lv4Jr8Bfg7o/hqUq+sPuvdTlR9yPdP9/wD4D91f+AV7jXzWKre2rykfW4Oj9XoRifjf+37oKaL+1N4oZPuXkVre/wDfUX/2FfOVfU//AAUhvFuf2nL1V/5d9MtYm/3tu/8A9nr5a+/92vtcB/AgfBZh/vMj7v8A+CU/iyeHxl438NN/x7z2cWoL/vK+z/2ev0sjr8sf+CXOk/avjlrt2ZW/0XQ2+T/elRa/U6OvkMy/3iR9llX+7xH0UUV5p7YUUUUAZmqaTZ61p89nfW0dza3ETRSwyLu3I33lqr4V8J6V4J0G10XQ7GHTdMtV2RWkK/ItbtFABRRRQAUUUUAFFFFABRRRQAUUUUAFFFFABRRRQAUm0elLRQA3aPSlpaKAPz8/bi/bU174feIpfAPgWT+ytQiVX1DWNm903fNsi/8Aiq/PfxJ4n1zxhqUuoa9qt9rF7K29pr6d5Xav0k/bw/Y61D4oTf8ACeeCYPtPiWCJYtR0xfvX8S/cZf8AbX/x6vzOvLa5sb2WzvIJba6ibZLDcLsdG/2kr67K/Yez0+I+IzX2/tNfhK+zfHt3bN38dfun8D/EGn+KPhR4P1PTZo5rKXSrdFeFtyblTY6/99V+Fley/A/9qXx/+zzvtNA1KC/0JpfNbTL5d9uzf7H8Sf8AAK2zLByrRjyHNleOjhZS5/tH7brnHSsTXtesfDGk3eq6rcx2en2sTSz3EzbUiVa/Oz/h614l/s/a3gaw+2/89ftjbP8AvmvAPjh+1t4++PliulavcxaVoW7c2maYu1ZW/wBv+9Xh0crryl7x9FVzfDwj7vvHG/Hj4iN8WvjF4r8VbmeG/vm+y7/+fVfki/8AHEWuFh/11MrqPhv8OPEHxa8Zaf4Y8NWjXmpXTf8AAIk/jd/7q19j7mFpHx0ubET/AMR98f8ABK7wDJZ+G/GfjC5gVDfXKWFpL/eSL5n/APH2Wvvxa4D4OfDPT/g/8N9D8KaYi/Z9OtkiZ/8AnrL/ABv/AMCavQP4q/P8TV9rVlM/QMHR+r0I0x9FFFcx3hRRRQAUUUUAFFFFABRRRQAUUUUAFFFFABRRRQAUUUUAFFFFABRRRQAUUUUAMr55/aC/Y/8AA/x8Sa6v7b+yvEXlbItasYtsv/A1/wCWtfRNM2VcJypy5omNSjGtHlkfkT8Sv+CeHxW8DtLPpFrbeL9PX7raY2yb/v01fOuvfD/xL4SkeLXPDmraU6/e+0WbpX7/AO0VSurGK8i8ueOKVP7jrur2qWcVYfH7x4NTJaU/glyn8+H+xWhpPh/VdeuEi0zTL2/d/upaQNLu/wC+a/ehvAXh5vveH9Lf/ftYv/iK07PRbPTYljtrOG3iX7qQxKu2uiWdP+U545H/ADSPyD+Fv7Bvxb+JTWVzeaOvhbSpfvXWsfI6r/1y+9X6R/s5/sx+Fv2efDf2PSIFudTuF/07VrhP3103/sq/7Ne0Rr6U7615NfG1cR8R6+Gy+jh/eRJRRRXAeqFFFFABRRRQAUUUUAFFFFABRRRQAUUUUAFFFFABRRRQAUUUUAFFFFAHz9+1l448Q+AfC/g9/D3iaHwg+qeKLLS7nWLm1guIbW1lWbe7LL8u1dqN/D9z71c34N/aQufBvg74iX3inVf+Fg6F4OubCKLxl4ftYlTVvtWzdEqK/kb7d5VVtj/dZfl3/f679pH4bap8TrPwBY2WlQ61ZWPi/Tr/AFW0uHi8r7AvmrM7rL99fm+5827+7S/tHfCefW/2cfEXgnwH4ftYbm4Nv9j0mxWK1i+W9ilbb91E/jagCfWv2mNI0iO3iPg3xlfaxdSTvBoNlpG/UpbOJ/K+3tb798UDP8qebsdv7lRa/wDtVeCPDfw/03xdftqUOlXuqpotzD9n/wBL0m62O00V1Fu3I8XlNuRdzfd2bty157+09+z7qfjb4o+H/G9n4Lt/iXpkemHSLzwzNqjaXLFteWVLqK43qv3n2sjf98tu3Rcb8QPhvqvw1+E/wzsNI8LaH4N168+JmnXtnpa6ndX9pFO0Uv2f7RK/zb12xRS+UzI3lMy/f2qAe/fD79pLw78QPGT+FLnR/EngzxN9m+1W2meKNO+xTXkfzb2gXe2/Zsb/AMe27tj7ea1T9tHwVpNxrs8eleJtZ8O6NI1vceJ9J0z7RpP2hU3eUtxv+87OsS/wbnT5trbqi0Pw/wDEz4rfHDwl4u8Y+E7X4faL4RtrxLaz/tSLUri+uLqLyn+eL5UVVVG+Zf8Avrd+64Kx8B/GrwJ8G/EHwc0nwVpPiHRvJv7TTvFb6hFbrLazq8ro1qz7/PfzZYl+ZUVnTduRGdgD15f2lNFh1bQNIsfDvibWNT1/Q7bxFY2em2CSt5FxMkSJK3m7ImTfuZnZYlVfv/dWsTVP20PBWl3Guzx6T4m1rw7o0rW9x4p0vTPP0n7QqbvKW43/AHmZ1iX+Hc6fNtbdUPwr+FPi3wn8VPBus3ulfZtN074Y2Xh25m+0RP5V/HcIzRbVfc3yr977v+1XBWPgP41eBPg34g+Dmk+CtJ8Q6N5N/aad4rfUIrdZbWdXldGtWff57+bLEvzKis6btyIzsAddov7Td1r37RGmaX5er6Z4CvPBcWtb9RsYoreBmT7V9tln/hgWL9wzb9nm/L/tV0Xgn9rvwZ428aaToq22t6Xb6zJPFout6rY/Z9P1Z4m2OtvLv+Zv95V/u/eZVrjPD/wF8T6lrtlaalaf2Rpk/wAHovBdzqHmxXH2W/d/nTylfc+xfm3fdb+9VHw98Nfi74tj+GHgjxR4a0nw34Y+H+p2t/L4js75br+1/sP7q1WKDdvi3p97zf8Ae+Xb5TAGx8VP2qI28HeOF8Ox+LNEuPD+oy6bd+I7fQre6t7CWC6gicfv5Uil83zdqpu837zsirtrvviJ+0f4c8AeMk8J22jeIvGfiY232q50vwvp322azi+Xa06712796/8Aju7bvTd5X4q+CPjnUfgZ8cvDltoe/WvEvjW41fSrf7TB/pVq11auku/ftT5Im+V9rfJXWa54f+Jnwp+OHi3xd4O8J2vxB0XxdbWaXNn/AGpFptxY3FrF5SfPL8rqys7fKv8A3zt/egHo/wAIPjNoHxy0PUtZ8Lpdtpljqcum/aLqLyvMdFR/NRd27aySr9/a3+zXpteC/syeBfGPgXR/HX/CZ2NrZ6vrPi2+1f8A4l0oe3lWVYv3sXzblR2V9qv8/wDer3qgAooooAKKKKACiiigAooooAKKKKACiiigAooooAKKKKACiiigAooooAKKKKACue1zw5pWvfYjqemWt/8AY7lLy2+0QLKYJ0+5Km77rr/eroaKACivkPxV4q+Lfw//AG2vhPoN/wDEeHVvAPjybW2TwtB4dt7RbCKzsPMiX7SzSzyszOrs25PmVvlVW2L5x4x+M37QPj5vjj8SPA3jTQfBvg34T61e6RF4PvNLS9/tz+zMy3stzcsnmReZF9xYvZP3ZXz3AP0Dor4G/am/aE+KGlfBfwX8XdE+JWkfB/wZrHhKDULPTY9G/tvUdT125t2uodPZng8uKDyo9q3Hy7W370YMm0/bC/a98V/DP4N/ABoPFlt4C8VeOp7O81rxFo9ja6zptjZrbxfb2iRmlEqrJdRPH5RbesTYk5+YA++aK8W/Zavta1j4T22uar8Vrf4y2+szNe6b4ittGg0tBbFETyPIiP3kkSXdv2urMyMq7K9poAKKKKACiiigAooooAKKKKACiiigAooooAKKKKACiiigAooooAKKKKACiiigAooooAKKKKACiiigD52+MXwx8U+LP2qv2evGWk6b9q8O+FP+EjGs33nRJ9lN1YJFB8jNvfc67fkVtuPmrwXxl8Gf2gfALfHH4b+BvBeg+MvBvxY1q91eLxheaoll/Yf9p5ivYrm2Z/Ml8uL7jRez/vC3kJ+gdFAHxP4m8I/tFfAvR4vBng/w3oHx8+HM3g608PW2k6p9l0v+ybq2s4rV2nSV/wDSra4+eRomdm+YpviVN0qeCfgv8VP2UfhT8JdL8O/D7wj8cL/wtZ30EiGaPSdT0q8u55J5Z7O+uiytbFHaB0CRyNsjf7rMkf2zRQB83fsR/A3xD8C/hHq1v4rt9H0nxD4o1268UXehaDAIrHRmnSJBZRfMylYliX7vyrnau9UDv9I0UUAFFFFABRRRQAUUUUAFFFFABRRRQAUUUUAFFFFAH//Z"/>
          <p:cNvSpPr>
            <a:spLocks noChangeAspect="1" noChangeArrowheads="1"/>
          </p:cNvSpPr>
          <p:nvPr/>
        </p:nvSpPr>
        <p:spPr bwMode="auto">
          <a:xfrm>
            <a:off x="109537" y="7937"/>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9" descr="Cuadro de texto"/>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8" descr="data:image/jpeg;base64,/9j/4AAQSkZJRgABAQEAYABgAAD/2wBDAAMCAgMCAgMDAwMEAwMEBQgFBQQEBQoHBwYIDAoMDAsKCwsNDhIQDQ4RDgsLEBYQERMUFRUVDA8XGBYUGBIUFRT/2wBDAQMEBAUEBQkFBQkUDQsNFBQUFBQUFBQUFBQUFBQUFBQUFBQUFBQUFBQUFBQUFBQUFBQUFBQUFBQUFBQUFBQUFBT/wAARCADOAQ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rx74ifH7Tvhv8ZPAngLUNOuXbxf5qWuoJ/qYpU/gf8A3q9hoAKK53xp450L4deHbzXvEup2+j6PZrvnvrttiLXig/bs+Fn2uyjnutZ06yvJEhg1bUNHuLeydm+7+9ZaAPo2qc15HawvLLKsKL95mb5VqaOZZY0ZG3o38VeBft4ax/YP7JXxKull8lm07ylZW2/fdFoA96huY7yNJYmWWJvuujVZr5I8B/sJ/Dybwh4d1CK+8X6Vez6fbyy/YfEl1Em5kTf8u+uv1zQY/wBlz4D/ABE1+x8T67rD2unXGoQTeJL77b5EqxfJs/2d1AH0RRXl37OGteIPEnwM8Eav4suReeIdQ0q3uryZVVdzum7+GvUaACiiigAooooAKKKKACiiigAooooAKKKKACiiigAooooAKKKKACiiigAorzv4l6Z4lvJPD99oPiO28OWWm6it7rH2i281bqzVH3xf7H+9XPfFb49aV4c/Zx8S/FHwtd23iGys9MlvdOuLf54pW+6n/j9AHrzTIjKrOqs33f8AaqevkrwH+yV4a+Jvw90fxH461nxB4h8cataxalLryaxLE9rLKm/ZbojbYlT7n3f4K2v2R/iX4ovdY8e/Czxrdyat4l8C362qaxN9/UbOX54pn/2ttAGH/wAFDLGfRfhz4P8AiDZ7vtXgjxPZ6kzrt+WJn2P/AOhLX1JpGoRazptpeQ8w3ESSr/ustcB+0p8Pk+KnwH8deFdu+XUtJnSL5d371V3p/wCPqlfOHwH/AGkvifJ8H/BWh6N8EfE2va7YaZFb3l9qLJptjuT5fkd/vfLQB7B+11efDTTfh9p+r/E6K8vNC0vVree202y3u95ef8soti/f/wB2vFv2m/Enxb+Ln7OvjJX+G+n+CvCq6P8Abbh/EGoJcahtT5/3UUXyo21P467/AMafBf4n/tK/DK+0j4h/2J4D1i31G11Xw9ceHJ3upbCeL/nvv+V/+AVr6l8C/iL8UdBbw/8AEr4g22oeF5l8q5sfDenfYpb9duP3srO/y/xbV+9QB6X+znr3/CUfAX4e6qzb3utCs3Zv+2S14/8A8FI/337MepabuVH1TU7GyX/gUtewfAv4Tp8FPhno3gqLV7rW4NLVooLu6VEfZv3bflqp8dPgbp/xy0PRdL1PULzTbfS9Tg1VWs9v71ov4G3fw0AeTaX+wjo2h6bbjQfiR8RNBu1iXDw6+8qL/uq1Y/7dENz4V/ZHg8HPqt9reo6zqOm6AuoXbr9oume4Xc7f98V9hV4R+0N8F9Z+Lniv4VS2slkvh/w94hTV9WhuHbfKqp8mz/gVAHnnxL8UeL/FnxV8O/AL4c6zP4QXS9Ci1DxD4jtolaaytfkSKKL+677ai+IGp+Nv2QJtA8U3njzWvHfgS/1O10jWNP8AEPlS3dr5vyJcWsq7P4v4Hpni77V+zn+1Z4m+Jet6feX/AID8X6Vb2UurafZtO+l3UH8Eqr82x0X79c58YPH0H7ZXjDwf8PPAdrf3/g231OLWvEniZrNorRYoH3JEm9PmffQB9H/FD9oTwV8H/FXh3QPE+qRaVca2s80UsvyRRRxLnfK38K/w1taP8WdE8aeBbvxP4KuYfGVrDEzxRaXOrNK6/wDLL/Zavmf4U+D9K/af/ag8e/EzXILfWvCvhCf/AIRvwzbypvi82L/j4l2/xfPVjxZbRw/tKeGPhJ8LrZfCej2d5/wl/jS70lHt/N/uRb1/v/3aAPqT4e+ItS8VeDdH1XWtFm8PareWyy3OmTNue1b+41dXXzV/w3h8OptY1Oz0ix8TeJNP0mV4NR1vR9Fln0+1dfvb5a3PHP7U+g6LafD8+Fo18YX3jTUYrfTLK0k+eW1/5a3H+yqf7VAHvNFFFABRRRQAUUUUAFFFFABRRRQAUUUUAFFFFABXk3xg+OelfClNMtHsLzxD4l1aX7PpPh7TF33d638X+4i/xO/y1a+I37Q3w5+E95DZeKvF+l6Jey/MltNLulb/AIAtfP37Rvj7T/BvxW+Enx70518TfD+zs7rSNT1HTJfNSzt7rZsuvloAm8P/ALT3j7wT8epfDnxk8HN4V8D+LJUtfDd27RSxWsuz57eWVflbfWH4V8E23wT+MHjD4D69bTp8J/ihFdXXhu43fJZ3TJ/pVkn93++v/AK9S/a61jwH4w/Zd8VXWq3dhqWlXmnbtJmV93m3n/Lv5Wz5t+/Z92vL/gfo+ofH3wLN8G/jdHfWfxC8ES2GqwanY3HlXcsX3obpJf738DUAa/wt8bfFT9mXw6vw68T/AA68RfEW00ndFoXiPw2iSpdWv/LJbje37p/4a9C/Zu+E3ijRfGXj34l+OLWHS/FHjKe3/wCJTaS+alhaxJtiRn/if+9X0JDD5aqu5n2/3qnoAKKKKACiqOpahbaTZy3N1NHbW8S7mllbai1zqfFbwTIu5PGOhMv/AGE4v/i6fKxcyOvpOfauH1j4teENF0241C58T6RDb28TSyv9ui+6v/Aq/Onx9/wU78b3PiTUIvB2l6VaaEsrJZvqETSyyp/eb5/4q6qOEq1vhOCtjqVD4j9SfShlxX4+33/BRD443EqN/b2n2yK33YtOir9bfD2pNrGi6fdsy754Irhtv+0tFbC1MP8AGThsZTxPN7M2WXzF2tVGbTYJrOW18tUt5VZWVPlrRorkPSPPPhj8JtD+BvgNfDfhC0ZLGB5Z0huJNzyyt83zPXxn4+8M+PPhb+yr8YPHWvL/AGP8QviBrCxajsn81NOs2l+yoiP/AA/I7f8AfdfofXP+M/BOjfEDw3qHh/X7GPUtHv4vKubWb7jrQByvwz8G+Gvg/wDC3TNH0pbSw0LS7FWlmT7j/J88r/3t/wB6vlz9iv4e6NbXHi346asq6b4Ya6v/APhFkuFbZp2l+a7PKn91X/8AQa6X4mfsYeJ9a8P6J4Q0P4peKP8AhB3vEt9T0vUL/ftsP40R9m9/7vztVfQfGXxd8ffEbxl4V+GEvhXwh4K+Hk66FHpmrWzXH25lT+LZ/qk2UAe7/C79pT4efF+6e08Na+txe7d62dxE0Usif30VvvL/ALtes1+d/wC018XrfX/Alj4P8UeCdS8JfHaznifwn/ZNvuiluvN2ebZzr96L++lfd/g9tVbwzpLa4sSa19ji+2LF93zdnz/+PZoA6GiiigAooooAKKKKACiiigAooooA5Tx98RPDvwv8Ny694q1W30TSIpVie7uG2orO21a02vhfaS95pzRXKNF5tuyNuWX5flqv4o8L6P4y0W40XXNPtdV026TZLY3kaujL/u18pap8MfiT+yHqeoa98KlufHPwzl/e3XgC6nd7jTv772Df3f8AYoA85+BvxU8Nf8K3vb1NFsvH3x/8c6xeW99pN7Ejstwruqebv/1VnEmz867vwf4Gg/ZK/wCFcfDSXTLTxRb/ABL1i6i8QvLv8pJfJ37Le3+6kCVl+G/hvofxy8WP8afgL41j8AeNbqJrXX9E1GwSVN/8aXVv99X3/wDfVe4fCv4B65p/jRPHnxK8Tr418ZwQNaWD29t9nsdOib7/AJUX99/4moA808YfCf4Xfs5+NtH8QaN8DfEPiZ33SwXGgxNe2+nXH8O23Z/ld/722u++CfgPxPr3xG174veN9M/sLWdcs4tN07w+G3vp1gj7k81/+ert8zbfu19E0UAMbtRRXEfEz4teFvhNorar4q1e20q0+5H5zfPK391V/iqo+9sROUaesjtuayte16x8OaPdanqdzHZafaxNLPcTNtSJV/ir4b8cf8FTvD2m3UsPhPwnfawqt8txfS/Z0b/gNeXa3/wVF8daorx23hDQIbR/+WNw7y7l/wBqu+nluIn9k8qWaYeH2jmf2w/20NR+OV7L4Y8Jy3Om+CIm+d9u2XVG/vt/0y/2a+U/s3/TNv8Avmvr7Tf+CkniiFt158OvB9y38Oy3dNteq/D7/gpZ4I1K8toPGPw9i0VX+9qGnql0if8AANm6vYiqmFjZUvxPBqOGKq3db8D87Hh/6ZN/3zRX7bfGi18Oah8AfGuq2NjZXNvdeHrq4imigT5la3dkevxJh/1SV6mBxf1nm9w8/MMN9V5fe5gr1jwj+1l8XfBNvb22l+PtSS0gRYoLe7ZLpFVfuJ89cl8JrSz1T4qeDbO7gW5sbjWLO3lhlTckqtKm9K/Vjx54O/Zt+D9i0/iHQfBulS/8+72sTzN/2y+9WONxFOnKMJQ5jXAYepOMpxnynhv7E37afjj4qfFxPB3jbULG/hvLGWWxlhtkilaVfm/h/wBjfX6Ft90V8LfBH9pj4ReJvj1o/hjwt8N7Dw290twtjr0trFFM06p9xET7u5N/8VfdVfKYu3tPdjyn2GC/h/HzD6KKK4z0Qrxzxr8BYtY8aN4z8Ma3e+C/FcsC2t5qGnqsqX8K/cWeJ/lfZ/C33q9jooA+S/2Z/gL43/4T7WPiZ8abxda8apLLYaLCzIyadZ73+dEX5VZ//Qa+m9c8QaV4ZsHvtU1G00u1T71xfTrEn/fTVg/FLwfqnjzwfe6NovifUPBuoXG3bq2mKjTRf99V8s/Fr/gn7pd54Fv9X03XfEXjDx3Z7b2B/EeotdQ3zRf8urxfd2v9ygD1fxF+3B8KtHufsOm61P4w1P5l+yeGbOW/f/vpF213fwH+N2i/H7wDb+KtEt7uztXle3kt7yLY8UqffWvk3xD8btE+Knw98IfDD4PaRH4W8U+NJfsutW2mWaRS+H4E+W983b/H/D/u19n/AA48E6b8MfBujeGNKVl0/TbZbWDf99lX+JqAOuooooAKKKKACiiigAoorldc8eeH/DGqabY6rrOn2F3qUqxWdvcXSpLO7f3F/ioA8X+O+u+JvHHxe8NfCPwzrkvhu1vdMl1rX9Vspdt79jV/KSK3/uM7/wAdcJ42/Zf8Z/BvSZvEvwY+JHiRNQ02Jrifw34kvPt9lqP8Tr8/3G213X7R3wT8VeIPFGhfFD4XXttZ/EbwzE9vFY6h/wAemqWr/ft3/u/7LVyerfGX4/eOtDu/CNl8FLvwr4ovIHtX8SXepxPplnuT/Wr/ABP/ALlAHW/BPwb4H+Nkngf4/WOkNofiu805vtKafO0UVwzfK/nqv+t2Mr7d9fSVcP8ACH4d2Pwl+HHhzwhp7tNb6RZrb+c/3pG/jf8A4G25q7igAooooAryfd3NX4k/tU/Ga8+OXxk13VpZW/seylay0y3L/JFEr7N//A/vV+1WrW32yxuIN23zImTfX4G+NvDeoeD/ABdrei6rbSWeoWd5LFLDKvz/AH69/Jow9rKTPl85lLljEx0+avTvg3+zv4/+Ot1LF4R0b7TaQfJPqF2/lW8X+xv/AL/+zXmX+rXdu/4DX0f+yn+2Jqf7PN1LpF9Y/wBr+E7yfzZ7dPkltW/vxf8AxFfT4uVWFL918R8rhI0p1f3vwne6b/wS3+Jt1FuuvEPh6zf+7ulf/wBkrsvBP/BK26TVopfF3jOG501f9baaTA29v9ne/wB2vs34Q/H3wV8ctLF94T1qO8dV/e2rfJcQf7yV6Xt96+NqYzEfDNn29HL8L8UDxn4/aJZeD/2W/GWkafF9m0/TvDdxa2ybvuqsOxK/EtP9TX7b/tgTCL9mX4kPu2f8Se4WvxJr2cl+GR4ed/xInR/DL/kpfg//ALDVl/6NSvp/9vT4Iaxon7QianoOnalqsXi2BbpUtrZ5f9KT5HRNv/AG/wCB18z/AAlh+2fFjwTEq792tWf/AKNSv05/4KKeKvGHgv4M2Or+E9budEiTUEi1B7T5ZWidH2/P/D89PHTlHE0+UjA04zws+Y+OPAH7Nmr/AAx1zR/EvxD8Y6N8L0tbyK9tlu7nfqbbPm+SBf8A2av0/wDhH8XPDnxv8Gw+JfDE8lzprytF+8TY6sv95a/C/ULy51S6ae+nkvLt/vTXDb3b/gdfbH/BMP4uLonjLWvh9dSt9n1lf7QsWZvuyxffT/ga/wDoFY4/BSlS9tKXvG2WYuMKvsox91n6e0UUV8ufaBRRRQAVx/xG8Z23w58E674ou4Jrm00mzlvZYbdd7tsT7ldhVaa3W8t3jlXcki7WWgD5Y/Yo+FN5Da+IPjH4s0+Oz8a+PLpr3ydu37NZs++JP+B/K3/fFfWFfNGteJNG/Yl+DfkT6nrfjO6vdTaLR9Pu5fNuJ55fuWqf3UWueh+F/wC0h8Wdmq+JfibbfC61lbzV0Hw3apcSwLt+48rffoA+uKK+VdG8T/Er9nbxV4f0v4g+I4PHfgLVrr+z18TXEX2e7026b/VJL/eVv79fVVABRRRQAUUUUAZesakml6PfahKu9LOB52Rf9ld1fJf7J/wX0f4saRafHHx/bL4q8b+ILptQsbjUPnTS7VZf3UUSfdXZtr67vLeLULWWC4XfFKrIyf3lr4j+HPxi1T9h+3l+HPxS0XVJ/A9ldP8A8I74002ze4tPsrNuSK42/cZaAPrT4neAU+JngbW/DU2p32iJqkH2c6hpcvlXEX+2rV5F+x/488VappfjDwH44vG1XxL4D1b+ypdWf/l+iZN8T/722qesf8FCvgfb6Kl3pXi7/hI9Ql/49dJ0mzllu52/hRU2Vqfsj/DvxH4b0nxb4z8YWa6b4q8ea02uXWnfx2cWzbFbt/tIlAH0VRRRQAUUVzHxC8baf8OfBur+J9V8z+zdLga6n8ldzbVoA6PdXzd+0z+xn4R/aMVNTlkbRfFEUWyLVrRf9Yv8KSr/ABrXj+sf8FWfCNrn+yvBWs34/vXc6Rf/ABdefa3/AMFVPFk3m/2V4H0mxX+Fri6eV/8A2SvTpYTFQfPCJ4lfGYSceScjwL46fsp/ET4Aq99q+nrqXh1WVF1vTPni/wCBp95f+BV4r/t1+5Hwf8ST/FT4M+GtY1xbS+m1jT1lulSL9027767a/H79o7wro3gn44eOND0Hy006z1OVIIU+5Ev39if7n3a9/A42daXsp/EfNZhgY0Ixq0vhkcV4T8Waz4D1631nw/qE+lalA26K4t22vX61/sY/tSP+0R4RvY9XijtvFWjMqXyQ/cnVvuyqtfkD916+o/8Agnd4uk8PftLafZFm+z6zYy2Tov8Aub0/9Aq80w0KlLn+1EvK8TOlXjD7Mj7G/wCCk3iyLw3+zbe6f5myXXL63slT++u/zX/9Ar8l3/1aV98/8FVPGn2nXvA/hGOT5YIpdSnXd/E3yJ/6C9fA3/LTFGUx5aNzPOa3PiOX+U9R/Zb01dT/AGjvhvCy70/t21f/AL5+ev1s/ac8Dr8SPgL4z0DyvOuJtOeWBN2396nzp/48lfmd/wAE/NF/tr9qLw421dlnbXV02/8A2V/+zr9griFbqGWORd6Mu1lryczq2xMT2ssp8+Fkfz4f79dT8L/HGofDX4jeHPE+l/8AH7pdysqp/f8A76f8DSp/jB4TbwH8V/GHh/bsTTtWuok/3N/yVxtfSe7Vof4j5f3qNX/Cf0B6HrFvr2j2WoWbLNb3USyxurbvlatnua+YP2BPH3/CZfs9aPYyzxzX2gytpsrI275fvp/46/8A47X09/FXwFWPJPkP0ahVjVpRlElooorM6QooooA+WP2s57Hwv8WvgL4s1z5PDWm6/cW95cS/6m1lli/0eV/7vzp96vqONlmTcrbkauH+LXgzwr8QPAOp6L40tba48OSxb7n7U+1Itv8AHv8A4Nv96vOvgF8F5/AGqRavo3xY1vxl4Fls/K07SdQnS4ii/wBtJf4qAOZ/bu1uPUPhfpngCxt3v/Evi/VbW00y3VW/glRnfd/Dtr6ZsIWt7OGOVt7pGqs/96o5NOtriaKeWJXli/1TsvzJ/u1pUAFFFFABRRRQAVTubeK8heKeNZYm+8jpuVquUUAc1pfgLw1oVx9o0vw5pVhd/wDPa3sYon/76VK6WiigAooooAZXGfFbwp/wnXw/8ReH8/8AIU064tV/32T5a7OimROPOj+erUtNutHv7rT76Jra7tZWt5YXXa6stQ/w1+oP7WX7BMHxb1a98XeCrldN8VSp/pVpN8lvft/e3fwvXwz4m/ZP+L/g+8eC+8Aazc/N8stjF9qRv+BpX22Fx9OpCzkfn+LwFeE78o74b/tWfE/4T+EZ/DHhrxK1tpUm/wApZolle3/65M33a8ouLlr68uLy6naa7uGZ5ZXbe7s38ddbD8E/iDN9zwJ4if8A7hkv/wARXdeFf2LfjT4sZIrbwLe2EUvzebqey3Rf++q25qFH3/dMeTE1Pc948S+7X2b/AME0Pg7feJPild+PrqLZouiRPb2rOv8Arbpk2fL/ALi7q7X4M/8ABLmZbm31H4ka8rxL97SdH43f78v/AMTX3Fo+l+Dvg54Ts9JtJdN8M6FZrsihllSJE/76rycdmEa0fZ0j2cDl86c/aVT8iP2yvHn/AAsT9pLxffRz+da2E/8AZsHzbk2xfL/6HvrxCv0b+NHhX9kLxBql7PfeIdP0fWJWZ55vDs8r7m/vOiK61xd9/wAE1P8AhLfC9l4h+Hfjj7ZZX8S3EFv4gsWgdlb/AG0/+Irqw2Op06UYT904sRgatarKcPeNL/glL4H+0+IPG/jCRflgji02L/eb53/9BSv0krw79lv4Jr8Bfg7o/hqUq+sPuvdTlR9yPdP9/wD4D91f+AV7jXzWKre2rykfW4Oj9XoRifjf+37oKaL+1N4oZPuXkVre/wDfUX/2FfOVfU//AAUhvFuf2nL1V/5d9MtYm/3tu/8A9nr5a+/92vtcB/AgfBZh/vMj7v8A+CU/iyeHxl438NN/x7z2cWoL/vK+z/2ev0sjr8sf+CXOk/avjlrt2ZW/0XQ2+T/elRa/U6OvkMy/3iR9llX+7xH0UUV5p7YUUUUAZmqaTZ61p89nfW0dza3ETRSwyLu3I33lqr4V8J6V4J0G10XQ7GHTdMtV2RWkK/ItbtFABRRRQAUUUUAFFFFABRRRQAUUUUAFFFFABRRRQAUm0elLRQA3aPSlpaKAPz8/bi/bU174feIpfAPgWT+ytQiVX1DWNm903fNsi/8Aiq/PfxJ4n1zxhqUuoa9qt9rF7K29pr6d5Xav0k/bw/Y61D4oTf8ACeeCYPtPiWCJYtR0xfvX8S/cZf8AbX/x6vzOvLa5sb2WzvIJba6ibZLDcLsdG/2kr67K/Yez0+I+IzX2/tNfhK+zfHt3bN38dfun8D/EGn+KPhR4P1PTZo5rKXSrdFeFtyblTY6/99V+Fley/A/9qXx/+zzvtNA1KC/0JpfNbTL5d9uzf7H8Sf8AAK2zLByrRjyHNleOjhZS5/tH7brnHSsTXtesfDGk3eq6rcx2en2sTSz3EzbUiVa/Oz/h614l/s/a3gaw+2/89ftjbP8AvmvAPjh+1t4++PliulavcxaVoW7c2maYu1ZW/wBv+9Xh0crryl7x9FVzfDwj7vvHG/Hj4iN8WvjF4r8VbmeG/vm+y7/+fVfki/8AHEWuFh/11MrqPhv8OPEHxa8Zaf4Y8NWjXmpXTf8AAIk/jd/7q19j7mFpHx0ubET/AMR98f8ABK7wDJZ+G/GfjC5gVDfXKWFpL/eSL5n/APH2Wvvxa4D4OfDPT/g/8N9D8KaYi/Z9OtkiZ/8AnrL/ABv/AMCavQP4q/P8TV9rVlM/QMHR+r0I0x9FFFcx3hRRRQAUUUUAFFFFABRRRQAUUUUAFFFFABRRRQAUUUUAFFFFABRRRQAUUUUAMr55/aC/Y/8AA/x8Sa6v7b+yvEXlbItasYtsv/A1/wCWtfRNM2VcJypy5omNSjGtHlkfkT8Sv+CeHxW8DtLPpFrbeL9PX7raY2yb/v01fOuvfD/xL4SkeLXPDmraU6/e+0WbpX7/AO0VSurGK8i8ueOKVP7jrur2qWcVYfH7x4NTJaU/glyn8+H+xWhpPh/VdeuEi0zTL2/d/upaQNLu/wC+a/ehvAXh5vveH9Lf/ftYv/iK07PRbPTYljtrOG3iX7qQxKu2uiWdP+U545H/ADSPyD+Fv7Bvxb+JTWVzeaOvhbSpfvXWsfI6r/1y+9X6R/s5/sx+Fv2efDf2PSIFudTuF/07VrhP3103/sq/7Ne0Rr6U7615NfG1cR8R6+Gy+jh/eRJRRRXAeqFFFFABRRRQAUUUUAFFFFABRRRQAUUUUAFFFFABRRRQAUUUUAFFFFAHz9+1l448Q+AfC/g9/D3iaHwg+qeKLLS7nWLm1guIbW1lWbe7LL8u1dqN/D9z71c34N/aQufBvg74iX3inVf+Fg6F4OubCKLxl4ftYlTVvtWzdEqK/kb7d5VVtj/dZfl3/f679pH4bap8TrPwBY2WlQ61ZWPi/Tr/AFW0uHi8r7AvmrM7rL99fm+5827+7S/tHfCefW/2cfEXgnwH4ftYbm4Nv9j0mxWK1i+W9ilbb91E/jagCfWv2mNI0iO3iPg3xlfaxdSTvBoNlpG/UpbOJ/K+3tb798UDP8qebsdv7lRa/wDtVeCPDfw/03xdftqUOlXuqpotzD9n/wBL0m62O00V1Fu3I8XlNuRdzfd2bty157+09+z7qfjb4o+H/G9n4Lt/iXpkemHSLzwzNqjaXLFteWVLqK43qv3n2sjf98tu3Rcb8QPhvqvw1+E/wzsNI8LaH4N168+JmnXtnpa6ndX9pFO0Uv2f7RK/zb12xRS+UzI3lMy/f2qAe/fD79pLw78QPGT+FLnR/EngzxN9m+1W2meKNO+xTXkfzb2gXe2/Zsb/AMe27tj7ea1T9tHwVpNxrs8eleJtZ8O6NI1vceJ9J0z7RpP2hU3eUtxv+87OsS/wbnT5trbqi0Pw/wDEz4rfHDwl4u8Y+E7X4faL4RtrxLaz/tSLUri+uLqLyn+eL5UVVVG+Zf8Avrd+64Kx8B/GrwJ8G/EHwc0nwVpPiHRvJv7TTvFb6hFbrLazq8ro1qz7/PfzZYl+ZUVnTduRGdgD15f2lNFh1bQNIsfDvibWNT1/Q7bxFY2em2CSt5FxMkSJK3m7ImTfuZnZYlVfv/dWsTVP20PBWl3Guzx6T4m1rw7o0rW9x4p0vTPP0n7QqbvKW43/AHmZ1iX+Hc6fNtbdUPwr+FPi3wn8VPBus3ulfZtN074Y2Xh25m+0RP5V/HcIzRbVfc3yr977v+1XBWPgP41eBPg34g+Dmk+CtJ8Q6N5N/aad4rfUIrdZbWdXldGtWff57+bLEvzKis6btyIzsAddov7Td1r37RGmaX5er6Z4CvPBcWtb9RsYoreBmT7V9tln/hgWL9wzb9nm/L/tV0Xgn9rvwZ428aaToq22t6Xb6zJPFout6rY/Z9P1Z4m2OtvLv+Zv95V/u/eZVrjPD/wF8T6lrtlaalaf2Rpk/wAHovBdzqHmxXH2W/d/nTylfc+xfm3fdb+9VHw98Nfi74tj+GHgjxR4a0nw34Y+H+p2t/L4js75br+1/sP7q1WKDdvi3p97zf8Ae+Xb5TAGx8VP2qI28HeOF8Ox+LNEuPD+oy6bd+I7fQre6t7CWC6gicfv5Uil83zdqpu837zsirtrvviJ+0f4c8AeMk8J22jeIvGfiY232q50vwvp322azi+Xa06712796/8Aju7bvTd5X4q+CPjnUfgZ8cvDltoe/WvEvjW41fSrf7TB/pVq11auku/ftT5Im+V9rfJXWa54f+Jnwp+OHi3xd4O8J2vxB0XxdbWaXNn/AGpFptxY3FrF5SfPL8rqys7fKv8A3zt/egHo/wAIPjNoHxy0PUtZ8Lpdtpljqcum/aLqLyvMdFR/NRd27aySr9/a3+zXpteC/syeBfGPgXR/HX/CZ2NrZ6vrPi2+1f8A4l0oe3lWVYv3sXzblR2V9qv8/wDer3qgAooooAKKKKACiiigAooooAKKKKACiiigAooooAKKKKACiiigAooooAKKKKACue1zw5pWvfYjqemWt/8AY7lLy2+0QLKYJ0+5Km77rr/eroaKACivkPxV4q+Lfw//AG2vhPoN/wDEeHVvAPjybW2TwtB4dt7RbCKzsPMiX7SzSzyszOrs25PmVvlVW2L5x4x+M37QPj5vjj8SPA3jTQfBvg34T61e6RF4PvNLS9/tz+zMy3stzcsnmReZF9xYvZP3ZXz3AP0Dor4G/am/aE+KGlfBfwX8XdE+JWkfB/wZrHhKDULPTY9G/tvUdT125t2uodPZng8uKDyo9q3Hy7W370YMm0/bC/a98V/DP4N/ABoPFlt4C8VeOp7O81rxFo9ja6zptjZrbxfb2iRmlEqrJdRPH5RbesTYk5+YA++aK8W/Zavta1j4T22uar8Vrf4y2+szNe6b4ittGg0tBbFETyPIiP3kkSXdv2urMyMq7K9poAKKKKACiiigAooooAKKKKACiiigAooooAKKKKACiiigAooooAKKKKACiiigAooooAKKKKACiiigD52+MXwx8U+LP2qv2evGWk6b9q8O+FP+EjGs33nRJ9lN1YJFB8jNvfc67fkVtuPmrwXxl8Gf2gfALfHH4b+BvBeg+MvBvxY1q91eLxheaoll/Yf9p5ivYrm2Z/Ml8uL7jRez/vC3kJ+gdFAHxP4m8I/tFfAvR4vBng/w3oHx8+HM3g608PW2k6p9l0v+ybq2s4rV2nSV/wDSra4+eRomdm+YpviVN0qeCfgv8VP2UfhT8JdL8O/D7wj8cL/wtZ30EiGaPSdT0q8u55J5Z7O+uiytbFHaB0CRyNsjf7rMkf2zRQB83fsR/A3xD8C/hHq1v4rt9H0nxD4o1268UXehaDAIrHRmnSJBZRfMylYliX7vyrnau9UDv9I0UUAFFFFABRRRQAUUUUAFFFFABRRRQAUUUUAFFFFAH//Z"/>
          <p:cNvSpPr>
            <a:spLocks noChangeAspect="1" noChangeArrowheads="1"/>
          </p:cNvSpPr>
          <p:nvPr/>
        </p:nvSpPr>
        <p:spPr bwMode="auto">
          <a:xfrm>
            <a:off x="261937" y="160337"/>
            <a:ext cx="30480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descr="https://s3-us-west-2.amazonaws.com/algebraixstorage-oregon/smglafloridadf-teresianos.algebraix.com/69Z1R36GDEWG6NRXSMM9BZZNI7HCP6MG?AWSAccessKeyId=AKIAISUQTQJKYWRLWAAA&amp;Expires=1504479406&amp;Signature=YEKqcQa1sDE31qBoPNB2wuvywJA%3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5917" y="604174"/>
            <a:ext cx="3031163" cy="2403569"/>
          </a:xfrm>
          <a:prstGeom prst="rect">
            <a:avLst/>
          </a:prstGeom>
          <a:noFill/>
          <a:ln>
            <a:noFill/>
          </a:ln>
        </p:spPr>
      </p:pic>
    </p:spTree>
    <p:extLst>
      <p:ext uri="{BB962C8B-B14F-4D97-AF65-F5344CB8AC3E}">
        <p14:creationId xmlns:p14="http://schemas.microsoft.com/office/powerpoint/2010/main" val="321304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6EBC2-80F0-4A4B-A0AB-8D569DF6F635}"/>
              </a:ext>
            </a:extLst>
          </p:cNvPr>
          <p:cNvSpPr>
            <a:spLocks noGrp="1"/>
          </p:cNvSpPr>
          <p:nvPr>
            <p:ph type="title"/>
          </p:nvPr>
        </p:nvSpPr>
        <p:spPr/>
        <p:txBody>
          <a:bodyPr>
            <a:normAutofit fontScale="90000"/>
          </a:bodyPr>
          <a:lstStyle/>
          <a:p>
            <a:r>
              <a:rPr lang="es-MX"/>
              <a:t>Apartado 4.  </a:t>
            </a:r>
          </a:p>
          <a:p>
            <a:endParaRPr lang="es-MX"/>
          </a:p>
          <a:p>
            <a:r>
              <a:rPr lang="es-MX">
                <a:solidFill>
                  <a:srgbClr val="000000"/>
                </a:solidFill>
                <a:latin typeface="Arial"/>
                <a:cs typeface="Arial"/>
              </a:rPr>
              <a:t> </a:t>
            </a:r>
            <a:r>
              <a:rPr lang="es-MX" b="1">
                <a:solidFill>
                  <a:srgbClr val="000000"/>
                </a:solidFill>
                <a:latin typeface="Calibri"/>
                <a:cs typeface="Calibri"/>
              </a:rPr>
              <a:t>Impacto ambiental en la renovación inmobiliaria de la colonia Nápoles</a:t>
            </a:r>
            <a:endParaRPr lang="es-MX">
              <a:ea typeface="+mj-lt"/>
              <a:cs typeface="+mj-lt"/>
            </a:endParaRPr>
          </a:p>
          <a:p>
            <a:r>
              <a:rPr lang="es-MX"/>
              <a:t> </a:t>
            </a:r>
            <a:br>
              <a:rPr lang="es-MX"/>
            </a:br>
            <a:endParaRPr lang="es-MX"/>
          </a:p>
        </p:txBody>
      </p:sp>
    </p:spTree>
    <p:extLst>
      <p:ext uri="{BB962C8B-B14F-4D97-AF65-F5344CB8AC3E}">
        <p14:creationId xmlns:p14="http://schemas.microsoft.com/office/powerpoint/2010/main" val="31799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7E61A-080C-42C6-B8F8-2FC78EE0F217}"/>
              </a:ext>
            </a:extLst>
          </p:cNvPr>
          <p:cNvSpPr>
            <a:spLocks noGrp="1"/>
          </p:cNvSpPr>
          <p:nvPr>
            <p:ph type="title"/>
          </p:nvPr>
        </p:nvSpPr>
        <p:spPr/>
        <p:txBody>
          <a:bodyPr>
            <a:normAutofit fontScale="90000"/>
          </a:bodyPr>
          <a:lstStyle/>
          <a:p>
            <a:pPr>
              <a:spcBef>
                <a:spcPts val="0"/>
              </a:spcBef>
            </a:pPr>
            <a:r>
              <a:rPr lang="es-MX"/>
              <a:t>APARTADO 5.i. Introducción o justificación. Descripción     del proyecto</a:t>
            </a:r>
            <a:br>
              <a:rPr lang="es-MX"/>
            </a:br>
            <a:br>
              <a:rPr lang="es-MX"/>
            </a:br>
            <a:br>
              <a:rPr lang="es-MX"/>
            </a:br>
            <a:r>
              <a:rPr lang="es-MX">
                <a:solidFill>
                  <a:schemeClr val="dk1"/>
                </a:solidFill>
                <a:latin typeface="Calibri"/>
                <a:cs typeface="Calibri"/>
              </a:rPr>
              <a:t>Concientizar sobre la importancia del cuidado del medio ambiente para disminuir y en lo posible evitar la contaminación a través de un estudio de caso.</a:t>
            </a:r>
            <a:endParaRPr lang="en-US">
              <a:solidFill>
                <a:schemeClr val="dk1"/>
              </a:solidFill>
              <a:ea typeface="+mj-lt"/>
              <a:cs typeface="+mj-lt"/>
            </a:endParaRPr>
          </a:p>
          <a:p>
            <a:pPr>
              <a:spcBef>
                <a:spcPts val="0"/>
              </a:spcBef>
            </a:pPr>
            <a:endParaRPr lang="en-US">
              <a:ea typeface="+mj-lt"/>
              <a:cs typeface="+mj-lt"/>
            </a:endParaRPr>
          </a:p>
          <a:p>
            <a:pPr>
              <a:spcBef>
                <a:spcPts val="0"/>
              </a:spcBef>
            </a:pPr>
            <a:endParaRPr lang="en-US">
              <a:ea typeface="+mj-lt"/>
              <a:cs typeface="+mj-lt"/>
            </a:endParaRPr>
          </a:p>
          <a:p>
            <a:endParaRPr lang="es-MX"/>
          </a:p>
        </p:txBody>
      </p:sp>
    </p:spTree>
    <p:extLst>
      <p:ext uri="{BB962C8B-B14F-4D97-AF65-F5344CB8AC3E}">
        <p14:creationId xmlns:p14="http://schemas.microsoft.com/office/powerpoint/2010/main" val="908042795"/>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3dee96-0770-4295-8fae-8ff31c53ecc4">
      <UserInfo>
        <DisplayName>Ana Litz Rios Santome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4C18B7BCA7114187A6DE64AE496B7F" ma:contentTypeVersion="4" ma:contentTypeDescription="Create a new document." ma:contentTypeScope="" ma:versionID="df21a59798c2a999f2f4f5fdeed10411">
  <xsd:schema xmlns:xsd="http://www.w3.org/2001/XMLSchema" xmlns:xs="http://www.w3.org/2001/XMLSchema" xmlns:p="http://schemas.microsoft.com/office/2006/metadata/properties" xmlns:ns2="0b48dd3e-10aa-444b-8483-bbabdc7256a7" xmlns:ns3="303dee96-0770-4295-8fae-8ff31c53ecc4" targetNamespace="http://schemas.microsoft.com/office/2006/metadata/properties" ma:root="true" ma:fieldsID="f985c73f82d2134c0d0d1dea7aab68fe" ns2:_="" ns3:_="">
    <xsd:import namespace="0b48dd3e-10aa-444b-8483-bbabdc7256a7"/>
    <xsd:import namespace="303dee96-0770-4295-8fae-8ff31c53ec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8dd3e-10aa-444b-8483-bbabdc725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3dee96-0770-4295-8fae-8ff31c53ec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8584D-BA7B-49C8-9075-E4F19DE2FB3E}">
  <ds:schemaRefs>
    <ds:schemaRef ds:uri="303dee96-0770-4295-8fae-8ff31c53ec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7BB6AE-3AFB-4F1D-AAD8-2E59F18A0993}">
  <ds:schemaRefs>
    <ds:schemaRef ds:uri="http://schemas.microsoft.com/sharepoint/v3/contenttype/forms"/>
  </ds:schemaRefs>
</ds:datastoreItem>
</file>

<file path=customXml/itemProps3.xml><?xml version="1.0" encoding="utf-8"?>
<ds:datastoreItem xmlns:ds="http://schemas.openxmlformats.org/officeDocument/2006/customXml" ds:itemID="{2A03DD25-4C8C-4628-A408-CFD50016DD3A}">
  <ds:schemaRefs>
    <ds:schemaRef ds:uri="0b48dd3e-10aa-444b-8483-bbabdc7256a7"/>
    <ds:schemaRef ds:uri="303dee96-0770-4295-8fae-8ff31c53ec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64</Slides>
  <Notes>0</Notes>
  <HiddenSlides>0</HiddenSlide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Espiral</vt:lpstr>
      <vt:lpstr>PROYECTO CONEXIONES   ETAPA II.  Guía para  P.V.E.S</vt:lpstr>
      <vt:lpstr>PowerPoint Presentation</vt:lpstr>
      <vt:lpstr>PowerPoint Presentation</vt:lpstr>
      <vt:lpstr>PowerPoint Presentation</vt:lpstr>
      <vt:lpstr>PowerPoint Presentation</vt:lpstr>
      <vt:lpstr>APARTADO 3  F. Ciclo escolar en el que se planea llevar a cabo: 2018-2019        G. Fecha de inicio y de término del proyecto:  Inicio: Octubre 2017 Término: Mayo 2019   </vt:lpstr>
      <vt:lpstr>PowerPoint Presentation</vt:lpstr>
      <vt:lpstr>Apartado 4.     Impacto ambiental en la renovación inmobiliaria de la colonia Nápoles   </vt:lpstr>
      <vt:lpstr>APARTADO 5.i. Introducción o justificación. Descripción     del proyecto   Concientizar sobre la importancia del cuidado del medio ambiente para disminuir y en lo posible evitar la contaminación a través de un estudio de caso.   </vt:lpstr>
      <vt:lpstr>APARTADO 6. Objetivo general del proyecto  Mostrar los resultados del estudio de caso y a partir de ello realizar una campaña de divulgación donde se promuevan soluciones y propuestas para combatir la desinformación de los factores que afectan el medio ambiente.  </vt:lpstr>
      <vt:lpstr>APARTADO 7.k. Objetivo o propósitos a alcanzar, de cada     asignatura involucrada.  Matemáticas: Realizar un análisis estadístico del fenómeno ambiental a estudiar representado con graficas lineales.  Inglés: Aplicar conceptos y términos  para comprender el impacto de la contaminación y redactarlo de modo claro en el producto.  Química: Aplicar los conocimientos químicos relacionados con el uso de los combustibles fósiles y el impacto ambiental por el uso desmedido de éstos y comprender los fenómenos ligados a la contaminación antropogénica.  Biología: Determinar cuál es el impacto ambiental urbano que ha sufrido la Colonia Nápoles   </vt:lpstr>
      <vt:lpstr>I. DOCUMENTACIÓN DE EVIDENCIAS (Infografías)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8.2  e.  Asignaturas participantes, temas y conceptos de cada una  Biología. Ecología, impacto ambiental a nivel local. Inglés ( Materia de apoyo) : conceptos de educación ambiental en L"; redacción de textos. Matematicas. Representacion de datos en graficas sobre el impacto ambiental. Química: Contaminación atmosférica, efecto invernadero, ozono, lluvia ácida, huella de carbono.          f. Fuentes de apoyo  Sitio oficial: https://www.gob.mx/semarnat Sitio oficial: http://www.aire.cdmx.gob.mx/default.php Diccionario en línea University of Cambridge.                 </vt:lpstr>
      <vt:lpstr>8.3 g Justificación de la activdad, Dar respuesta a pregunta guía, necesidades del grupo, objetivos.</vt:lpstr>
      <vt:lpstr>8.4 h. Descripción de apertura de la actividad</vt:lpstr>
      <vt:lpstr>8.5 i Descripción del desarrollo de la actividad. Pasos y organización del grupo. </vt:lpstr>
      <vt:lpstr>ORGANIZADOR GRÁFICO</vt:lpstr>
      <vt:lpstr>8.6 j. descripción del cierre de las actividades</vt:lpstr>
      <vt:lpstr>PowerPoint Presentation</vt:lpstr>
      <vt:lpstr>8.7  k. descripción de lo que se hará con la actividad</vt:lpstr>
      <vt:lpstr>8.8 l. Análisis</vt:lpstr>
      <vt:lpstr>8.9 m. Toma de decisiones</vt:lpstr>
      <vt:lpstr>Apartado 8</vt:lpstr>
      <vt:lpstr>PowerPoint Presentation</vt:lpstr>
      <vt:lpstr>PowerPoint Presentation</vt:lpstr>
      <vt:lpstr>PowerPoint Presentation</vt:lpstr>
      <vt:lpstr>PowerPoint Presentation</vt:lpstr>
      <vt:lpstr>PowerPoint Presentation</vt:lpstr>
      <vt:lpstr>10.1. Actividad  interdisciplinaria de la fase de desarrollo del proyecto</vt:lpstr>
      <vt:lpstr>10.2 Asignaturas participantes (temas y conceptos, fuentes de apoyo)</vt:lpstr>
      <vt:lpstr>10.3 Justificación de la actividad. </vt:lpstr>
      <vt:lpstr>10.4 . Descripción de apertura de la actividad</vt:lpstr>
      <vt:lpstr>10.5 Desarrollo de la actividad. Pasos y organización del grupo, incluir materiales,</vt:lpstr>
      <vt:lpstr>10.6 Descripción del cierre de la actividad. Proceso y materiales</vt:lpstr>
      <vt:lpstr>10.7 Descripción de lo que se hará con los resultados de la actividad </vt:lpstr>
      <vt:lpstr>EVIDENCIAS PRESENTACIÓN PROYECTO CONEXIONES</vt:lpstr>
      <vt:lpstr>INFOGRAFÍAS</vt:lpstr>
      <vt:lpstr>INFOGRAFIAS</vt:lpstr>
      <vt:lpstr>REVISTA DE DIVULGACIÓN CIENTÍFICA (CONTENIDOS AMBIENTALES)</vt:lpstr>
      <vt:lpstr>REDACCIÓN DE ARTÍCULOS EN L2 SOBRE TEMAS DE EDUCACION AMBIENTAL</vt:lpstr>
      <vt:lpstr>10.8    </vt:lpstr>
      <vt:lpstr>10.9.  m. Toma de decisiones</vt:lpstr>
      <vt:lpstr>11. Actividad interdisciplinaria de cierre de proyecto</vt:lpstr>
      <vt:lpstr>11.1 Actividad cierre del proyecto   a. Nombre de la actividad: Presentación del producto Conexiones ( Infografía y Revista)  b. Objetivo Dar a conocer los resultados del proyecto Conexiones, generados a partir de la investigación, metodología y elaboración de un producto.  c. Grado: 5A y 5 B  d. Fecha de la actividad: 7 de mayo, 2019  </vt:lpstr>
      <vt:lpstr>11.2   Asignaturas participantes Inglés (materia de apoyo): redacción de textos en inglés, conceptos y terminología en L2. Química III Biología Matemáticas   </vt:lpstr>
      <vt:lpstr>11.3 Justificación de la actividad (dar respuesta a pregunta guía, necesidades del grupo, objetivos)  La actividad se justifica en virtud de  La importancia que tiene para el ser humano el conocer los problemas de contaminación actuales, especialmente la contaminación del aire. El alto porcentaje de desarrollo inmobiliario y parque vehicular en la ciudad de México.   el impacto que ocasionan los contaminates atmosféricos en los sistemas biológicos  la necesidad de expresar y comunicar correctamente las ideas en la lengua materna y en una lengua extranjera como parte de la formación académica </vt:lpstr>
      <vt:lpstr>11.4 descripción de apertura de la actividad</vt:lpstr>
      <vt:lpstr>11.5 descripción del desarrollo de la actividad</vt:lpstr>
      <vt:lpstr>11.6 descripción del cierre de la actividad</vt:lpstr>
      <vt:lpstr>11.7 descripción de lo que se hará con los resultados de la actividad</vt:lpstr>
      <vt:lpstr>11.8 análisis. Contrastación de lo esperado y lo sucedio</vt:lpstr>
      <vt:lpstr>11.9 toma de decisiones</vt:lpstr>
      <vt:lpstr>Apartado 13. Autoevalaución, coevaluación del proyecto por parte de los alumnos, maestros y autoridades</vt:lpstr>
      <vt:lpstr>Apartado 14. Lista de cambios realizados a la estructura del proyecto interdisciplinario original, planeado el ciclo pasado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CONEXIONES   ETAPA II.  Guía para  P.V.E.S</dc:title>
  <dc:creator>Laura Tol Rodriguez</dc:creator>
  <cp:revision>1</cp:revision>
  <dcterms:created xsi:type="dcterms:W3CDTF">2019-04-06T01:35:54Z</dcterms:created>
  <dcterms:modified xsi:type="dcterms:W3CDTF">2019-06-12T17:27:58Z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0x010100824C18B7BCA7114187A6DE64AE496B7F</vt:lpwstr>
  </property>
  <property fmtid="{D5CDD505-2E9C-101B-9397-08002B2CF9AE}" pid="3" name="AuthorIds_UIVersion_2560">
    <vt:lpwstr>14</vt:lpwstr>
  </property>
</Properties>
</file>