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embeddedFontLst>
    <p:embeddedFont>
      <p:font typeface="Century Gothic" panose="020B050202020202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ril Rodríguez"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83DC1E1-9683-4BC0-A0B9-01C266C79A99}">
  <a:tblStyle styleId="{F83DC1E1-9683-4BC0-A0B9-01C266C79A99}" styleName="Table_0">
    <a:wholeTbl>
      <a:tcTxStyle b="off" i="off">
        <a:font>
          <a:latin typeface="Century Gothic"/>
          <a:ea typeface="Century Gothic"/>
          <a:cs typeface="Century Gothic"/>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0EB"/>
          </a:solidFill>
        </a:fill>
      </a:tcStyle>
    </a:wholeTbl>
    <a:band1H>
      <a:tcTxStyle/>
      <a:tcStyle>
        <a:tcBdr/>
        <a:fill>
          <a:solidFill>
            <a:srgbClr val="D4E0D5"/>
          </a:solidFill>
        </a:fill>
      </a:tcStyle>
    </a:band1H>
    <a:band2H>
      <a:tcTxStyle/>
      <a:tcStyle>
        <a:tcBdr/>
      </a:tcStyle>
    </a:band2H>
    <a:band1V>
      <a:tcTxStyle/>
      <a:tcStyle>
        <a:tcBdr/>
        <a:fill>
          <a:solidFill>
            <a:srgbClr val="D4E0D5"/>
          </a:solidFill>
        </a:fill>
      </a:tcStyle>
    </a:band1V>
    <a:band2V>
      <a:tcTxStyle/>
      <a:tcStyle>
        <a:tcBdr/>
      </a:tcStyle>
    </a:band2V>
    <a:lastCol>
      <a:tcTxStyle b="on" i="off">
        <a:font>
          <a:latin typeface="Century Gothic"/>
          <a:ea typeface="Century Gothic"/>
          <a:cs typeface="Century Gothic"/>
        </a:font>
        <a:schemeClr val="lt1"/>
      </a:tcTxStyle>
      <a:tcStyle>
        <a:tcBdr/>
        <a:fill>
          <a:solidFill>
            <a:schemeClr val="accent1"/>
          </a:solidFill>
        </a:fill>
      </a:tcStyle>
    </a:lastCol>
    <a:firstCol>
      <a:tcTxStyle b="on" i="off">
        <a:font>
          <a:latin typeface="Century Gothic"/>
          <a:ea typeface="Century Gothic"/>
          <a:cs typeface="Century Gothic"/>
        </a:font>
        <a:schemeClr val="lt1"/>
      </a:tcTxStyle>
      <a:tcStyle>
        <a:tcBdr/>
        <a:fill>
          <a:solidFill>
            <a:schemeClr val="accent1"/>
          </a:solidFill>
        </a:fill>
      </a:tcStyle>
    </a:firstCol>
    <a:lastRow>
      <a:tcTxStyle b="on" i="off">
        <a:font>
          <a:latin typeface="Century Gothic"/>
          <a:ea typeface="Century Gothic"/>
          <a:cs typeface="Century Gothic"/>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entury Gothic"/>
          <a:ea typeface="Century Gothic"/>
          <a:cs typeface="Century Gothic"/>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42" y="4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3982687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1" name="Google Shape;29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53"/>
        <p:cNvGrpSpPr/>
        <p:nvPr/>
      </p:nvGrpSpPr>
      <p:grpSpPr>
        <a:xfrm>
          <a:off x="0" y="0"/>
          <a:ext cx="0" cy="0"/>
          <a:chOff x="0" y="0"/>
          <a:chExt cx="0" cy="0"/>
        </a:xfrm>
      </p:grpSpPr>
      <p:grpSp>
        <p:nvGrpSpPr>
          <p:cNvPr id="54" name="Google Shape;54;p2"/>
          <p:cNvGrpSpPr/>
          <p:nvPr/>
        </p:nvGrpSpPr>
        <p:grpSpPr>
          <a:xfrm>
            <a:off x="-644959" y="0"/>
            <a:ext cx="10458653" cy="7117071"/>
            <a:chOff x="-644959" y="0"/>
            <a:chExt cx="10458653" cy="7117071"/>
          </a:xfrm>
        </p:grpSpPr>
        <p:grpSp>
          <p:nvGrpSpPr>
            <p:cNvPr id="55" name="Google Shape;55;p2"/>
            <p:cNvGrpSpPr/>
            <p:nvPr/>
          </p:nvGrpSpPr>
          <p:grpSpPr>
            <a:xfrm>
              <a:off x="0" y="0"/>
              <a:ext cx="9144000" cy="6858000"/>
              <a:chOff x="0" y="0"/>
              <a:chExt cx="9144000" cy="6858000"/>
            </a:xfrm>
          </p:grpSpPr>
          <p:grpSp>
            <p:nvGrpSpPr>
              <p:cNvPr id="56" name="Google Shape;56;p2"/>
              <p:cNvGrpSpPr/>
              <p:nvPr/>
            </p:nvGrpSpPr>
            <p:grpSpPr>
              <a:xfrm>
                <a:off x="0" y="0"/>
                <a:ext cx="2514600" cy="6858000"/>
                <a:chOff x="0" y="0"/>
                <a:chExt cx="2514600" cy="6858000"/>
              </a:xfrm>
            </p:grpSpPr>
            <p:sp>
              <p:nvSpPr>
                <p:cNvPr id="57" name="Google Shape;57;p2"/>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58" name="Google Shape;58;p2"/>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59" name="Google Shape;59;p2"/>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60" name="Google Shape;60;p2"/>
              <p:cNvGrpSpPr/>
              <p:nvPr/>
            </p:nvGrpSpPr>
            <p:grpSpPr>
              <a:xfrm>
                <a:off x="422910" y="0"/>
                <a:ext cx="2514600" cy="6858000"/>
                <a:chOff x="0" y="0"/>
                <a:chExt cx="2514600" cy="6858000"/>
              </a:xfrm>
            </p:grpSpPr>
            <p:sp>
              <p:nvSpPr>
                <p:cNvPr id="61" name="Google Shape;61;p2"/>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62" name="Google Shape;62;p2"/>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63" name="Google Shape;63;p2"/>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64" name="Google Shape;64;p2"/>
              <p:cNvGrpSpPr/>
              <p:nvPr/>
            </p:nvGrpSpPr>
            <p:grpSpPr>
              <a:xfrm rot="10800000">
                <a:off x="6629400" y="0"/>
                <a:ext cx="2514600" cy="6858000"/>
                <a:chOff x="0" y="0"/>
                <a:chExt cx="2514600" cy="6858000"/>
              </a:xfrm>
            </p:grpSpPr>
            <p:sp>
              <p:nvSpPr>
                <p:cNvPr id="65" name="Google Shape;65;p2"/>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66" name="Google Shape;66;p2"/>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67" name="Google Shape;67;p2"/>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68" name="Google Shape;68;p2"/>
              <p:cNvSpPr/>
              <p:nvPr/>
            </p:nvSpPr>
            <p:spPr>
              <a:xfrm>
                <a:off x="3810000" y="0"/>
                <a:ext cx="28194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69" name="Google Shape;69;p2"/>
              <p:cNvSpPr/>
              <p:nvPr/>
            </p:nvSpPr>
            <p:spPr>
              <a:xfrm>
                <a:off x="289560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70" name="Google Shape;70;p2"/>
              <p:cNvSpPr/>
              <p:nvPr/>
            </p:nvSpPr>
            <p:spPr>
              <a:xfrm>
                <a:off x="31242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71" name="Google Shape;71;p2"/>
            <p:cNvSpPr/>
            <p:nvPr/>
          </p:nvSpPr>
          <p:spPr>
            <a:xfrm>
              <a:off x="-11875" y="5035138"/>
              <a:ext cx="9144000" cy="1175655"/>
            </a:xfrm>
            <a:custGeom>
              <a:avLst/>
              <a:gdLst/>
              <a:ahLst/>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72" name="Google Shape;72;p2"/>
            <p:cNvSpPr/>
            <p:nvPr/>
          </p:nvSpPr>
          <p:spPr>
            <a:xfrm>
              <a:off x="-11875" y="3467595"/>
              <a:ext cx="9144000" cy="890650"/>
            </a:xfrm>
            <a:custGeom>
              <a:avLst/>
              <a:gdLst/>
              <a:ahLst/>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73" name="Google Shape;73;p2"/>
            <p:cNvSpPr/>
            <p:nvPr/>
          </p:nvSpPr>
          <p:spPr>
            <a:xfrm>
              <a:off x="-23751" y="5640779"/>
              <a:ext cx="3004457" cy="1211283"/>
            </a:xfrm>
            <a:custGeom>
              <a:avLst/>
              <a:gdLst/>
              <a:ahLst/>
              <a:cxnLst/>
              <a:rect l="l" t="t" r="r" b="b"/>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74" name="Google Shape;74;p2"/>
            <p:cNvSpPr/>
            <p:nvPr/>
          </p:nvSpPr>
          <p:spPr>
            <a:xfrm>
              <a:off x="-11875" y="5284519"/>
              <a:ext cx="9144000" cy="1478478"/>
            </a:xfrm>
            <a:custGeom>
              <a:avLst/>
              <a:gdLst/>
              <a:ahLst/>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75" name="Google Shape;75;p2"/>
            <p:cNvSpPr/>
            <p:nvPr/>
          </p:nvSpPr>
          <p:spPr>
            <a:xfrm>
              <a:off x="2137558" y="5132120"/>
              <a:ext cx="6982691" cy="1719942"/>
            </a:xfrm>
            <a:custGeom>
              <a:avLst/>
              <a:gdLst/>
              <a:ahLst/>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76" name="Google Shape;76;p2"/>
            <p:cNvSpPr/>
            <p:nvPr/>
          </p:nvSpPr>
          <p:spPr>
            <a:xfrm rot="1800000">
              <a:off x="2996165" y="2859252"/>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77" name="Google Shape;77;p2"/>
            <p:cNvSpPr/>
            <p:nvPr/>
          </p:nvSpPr>
          <p:spPr>
            <a:xfrm rot="1800000">
              <a:off x="3720065" y="4126078"/>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78" name="Google Shape;78;p2"/>
            <p:cNvSpPr/>
            <p:nvPr/>
          </p:nvSpPr>
          <p:spPr>
            <a:xfrm rot="1800000">
              <a:off x="3729591" y="1592427"/>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79" name="Google Shape;79;p2"/>
            <p:cNvSpPr/>
            <p:nvPr/>
          </p:nvSpPr>
          <p:spPr>
            <a:xfrm rot="1800000">
              <a:off x="2977115" y="325603"/>
              <a:ext cx="1601400" cy="1388236"/>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0" name="Google Shape;80;p2"/>
            <p:cNvSpPr/>
            <p:nvPr/>
          </p:nvSpPr>
          <p:spPr>
            <a:xfrm rot="1800000">
              <a:off x="4463014" y="5383378"/>
              <a:ext cx="1601400" cy="1388236"/>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1" name="Google Shape;81;p2"/>
            <p:cNvSpPr/>
            <p:nvPr/>
          </p:nvSpPr>
          <p:spPr>
            <a:xfrm rot="1800000">
              <a:off x="-382404" y="4201528"/>
              <a:ext cx="1261499" cy="1388236"/>
            </a:xfrm>
            <a:custGeom>
              <a:avLst/>
              <a:gdLst/>
              <a:ahLst/>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2" name="Google Shape;82;p2"/>
            <p:cNvSpPr/>
            <p:nvPr/>
          </p:nvSpPr>
          <p:spPr>
            <a:xfrm rot="1800000">
              <a:off x="24365" y="540242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3" name="Google Shape;83;p2"/>
            <p:cNvSpPr/>
            <p:nvPr/>
          </p:nvSpPr>
          <p:spPr>
            <a:xfrm rot="1800000">
              <a:off x="52941" y="284972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4" name="Google Shape;84;p2"/>
            <p:cNvSpPr/>
            <p:nvPr/>
          </p:nvSpPr>
          <p:spPr>
            <a:xfrm rot="1800000">
              <a:off x="776840" y="4126077"/>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5" name="Google Shape;85;p2"/>
            <p:cNvSpPr/>
            <p:nvPr/>
          </p:nvSpPr>
          <p:spPr>
            <a:xfrm rot="1800000">
              <a:off x="1510265" y="54119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6" name="Google Shape;86;p2"/>
            <p:cNvSpPr/>
            <p:nvPr/>
          </p:nvSpPr>
          <p:spPr>
            <a:xfrm rot="1800000">
              <a:off x="1529316" y="2859252"/>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7" name="Google Shape;87;p2"/>
            <p:cNvSpPr/>
            <p:nvPr/>
          </p:nvSpPr>
          <p:spPr>
            <a:xfrm rot="1800000">
              <a:off x="795890" y="15638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8" name="Google Shape;88;p2"/>
            <p:cNvSpPr/>
            <p:nvPr/>
          </p:nvSpPr>
          <p:spPr>
            <a:xfrm rot="1800000">
              <a:off x="6806166" y="4145128"/>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9" name="Google Shape;89;p2"/>
            <p:cNvSpPr/>
            <p:nvPr/>
          </p:nvSpPr>
          <p:spPr>
            <a:xfrm rot="1800000">
              <a:off x="7549116" y="542147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0" name="Google Shape;90;p2"/>
            <p:cNvSpPr/>
            <p:nvPr/>
          </p:nvSpPr>
          <p:spPr>
            <a:xfrm rot="1800000">
              <a:off x="7549117" y="286877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1" name="Google Shape;91;p2"/>
            <p:cNvSpPr/>
            <p:nvPr/>
          </p:nvSpPr>
          <p:spPr>
            <a:xfrm rot="1800000">
              <a:off x="8306521" y="4055629"/>
              <a:ext cx="1243407" cy="1388236"/>
            </a:xfrm>
            <a:custGeom>
              <a:avLst/>
              <a:gdLst/>
              <a:ahLst/>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2" name="Google Shape;92;p2"/>
            <p:cNvSpPr/>
            <p:nvPr/>
          </p:nvSpPr>
          <p:spPr>
            <a:xfrm rot="1800000">
              <a:off x="8306771" y="1511524"/>
              <a:ext cx="1241871" cy="1388822"/>
            </a:xfrm>
            <a:custGeom>
              <a:avLst/>
              <a:gdLst/>
              <a:ahLst/>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93" name="Google Shape;93;p2"/>
          <p:cNvSpPr/>
          <p:nvPr/>
        </p:nvSpPr>
        <p:spPr>
          <a:xfrm>
            <a:off x="4561242" y="-21511"/>
            <a:ext cx="3679116" cy="6271840"/>
          </a:xfrm>
          <a:prstGeom prst="rect">
            <a:avLst/>
          </a:prstGeom>
          <a:solidFill>
            <a:srgbClr val="F5F5F5"/>
          </a:solidFill>
          <a:ln w="15875" cap="flat" cmpd="sng">
            <a:solidFill>
              <a:srgbClr val="898E5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4" name="Google Shape;94;p2"/>
          <p:cNvSpPr/>
          <p:nvPr/>
        </p:nvSpPr>
        <p:spPr>
          <a:xfrm>
            <a:off x="4649096" y="-21511"/>
            <a:ext cx="3505200" cy="231288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5" name="Google Shape;95;p2"/>
          <p:cNvSpPr txBox="1">
            <a:spLocks noGrp="1"/>
          </p:cNvSpPr>
          <p:nvPr>
            <p:ph type="ctrTitle"/>
          </p:nvPr>
        </p:nvSpPr>
        <p:spPr>
          <a:xfrm>
            <a:off x="4733365" y="2708476"/>
            <a:ext cx="3313355" cy="170216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3600"/>
              <a:buFont typeface="Century Gothic"/>
              <a:buNone/>
              <a:defRPr sz="36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96" name="Google Shape;96;p2"/>
          <p:cNvSpPr txBox="1">
            <a:spLocks noGrp="1"/>
          </p:cNvSpPr>
          <p:nvPr>
            <p:ph type="subTitle" idx="1"/>
          </p:nvPr>
        </p:nvSpPr>
        <p:spPr>
          <a:xfrm>
            <a:off x="4733365" y="4421080"/>
            <a:ext cx="3309803" cy="1260629"/>
          </a:xfrm>
          <a:prstGeom prst="rect">
            <a:avLst/>
          </a:prstGeom>
          <a:noFill/>
          <a:ln>
            <a:noFill/>
          </a:ln>
        </p:spPr>
        <p:txBody>
          <a:bodyPr spcFirstLastPara="1" wrap="square" lIns="91425" tIns="45700" rIns="91425" bIns="45700" anchor="t" anchorCtr="0"/>
          <a:lstStyle>
            <a:lvl1pPr marR="0" lvl="0" algn="l" rtl="0">
              <a:spcBef>
                <a:spcPts val="360"/>
              </a:spcBef>
              <a:spcAft>
                <a:spcPts val="0"/>
              </a:spcAft>
              <a:buClr>
                <a:schemeClr val="accent1"/>
              </a:buClr>
              <a:buSzPts val="1368"/>
              <a:buFont typeface="Noto Sans Symbols"/>
              <a:buNone/>
              <a:defRPr sz="1800" b="0" i="0" u="none" strike="noStrike" cap="none">
                <a:solidFill>
                  <a:srgbClr val="424242"/>
                </a:solidFill>
                <a:latin typeface="Century Gothic"/>
                <a:ea typeface="Century Gothic"/>
                <a:cs typeface="Century Gothic"/>
                <a:sym typeface="Century Gothic"/>
              </a:defRPr>
            </a:lvl1pPr>
            <a:lvl2pPr marR="0" lvl="1" algn="ctr" rtl="0">
              <a:spcBef>
                <a:spcPts val="440"/>
              </a:spcBef>
              <a:spcAft>
                <a:spcPts val="0"/>
              </a:spcAft>
              <a:buClr>
                <a:schemeClr val="accent1"/>
              </a:buClr>
              <a:buSzPts val="1672"/>
              <a:buFont typeface="Noto Sans Symbols"/>
              <a:buNone/>
              <a:defRPr sz="2200" b="0" i="0" u="none" strike="noStrike" cap="none">
                <a:solidFill>
                  <a:srgbClr val="888888"/>
                </a:solidFill>
                <a:latin typeface="Century Gothic"/>
                <a:ea typeface="Century Gothic"/>
                <a:cs typeface="Century Gothic"/>
                <a:sym typeface="Century Gothic"/>
              </a:defRPr>
            </a:lvl2pPr>
            <a:lvl3pPr marR="0" lvl="2" algn="ctr" rtl="0">
              <a:spcBef>
                <a:spcPts val="400"/>
              </a:spcBef>
              <a:spcAft>
                <a:spcPts val="0"/>
              </a:spcAft>
              <a:buClr>
                <a:schemeClr val="accent1"/>
              </a:buClr>
              <a:buSzPts val="1520"/>
              <a:buFont typeface="Noto Sans Symbols"/>
              <a:buNone/>
              <a:defRPr sz="2000" b="0" i="0" u="none" strike="noStrike" cap="none">
                <a:solidFill>
                  <a:srgbClr val="888888"/>
                </a:solidFill>
                <a:latin typeface="Century Gothic"/>
                <a:ea typeface="Century Gothic"/>
                <a:cs typeface="Century Gothic"/>
                <a:sym typeface="Century Gothic"/>
              </a:defRPr>
            </a:lvl3pPr>
            <a:lvl4pPr marR="0" lvl="3" algn="ctr" rtl="0">
              <a:spcBef>
                <a:spcPts val="360"/>
              </a:spcBef>
              <a:spcAft>
                <a:spcPts val="0"/>
              </a:spcAft>
              <a:buClr>
                <a:schemeClr val="accent1"/>
              </a:buClr>
              <a:buSzPts val="1368"/>
              <a:buFont typeface="Noto Sans Symbols"/>
              <a:buNone/>
              <a:defRPr sz="1800" b="0" i="0" u="none" strike="noStrike" cap="none">
                <a:solidFill>
                  <a:srgbClr val="888888"/>
                </a:solidFill>
                <a:latin typeface="Century Gothic"/>
                <a:ea typeface="Century Gothic"/>
                <a:cs typeface="Century Gothic"/>
                <a:sym typeface="Century Gothic"/>
              </a:defRPr>
            </a:lvl4pPr>
            <a:lvl5pPr marR="0" lvl="4" algn="ctr" rtl="0">
              <a:spcBef>
                <a:spcPts val="320"/>
              </a:spcBef>
              <a:spcAft>
                <a:spcPts val="0"/>
              </a:spcAft>
              <a:buClr>
                <a:schemeClr val="accent1"/>
              </a:buClr>
              <a:buSzPts val="1216"/>
              <a:buFont typeface="Noto Sans Symbols"/>
              <a:buNone/>
              <a:defRPr sz="1600" b="0" i="0" u="none" strike="noStrike" cap="none">
                <a:solidFill>
                  <a:srgbClr val="888888"/>
                </a:solidFill>
                <a:latin typeface="Century Gothic"/>
                <a:ea typeface="Century Gothic"/>
                <a:cs typeface="Century Gothic"/>
                <a:sym typeface="Century Gothic"/>
              </a:defRPr>
            </a:lvl5pPr>
            <a:lvl6pPr marR="0" lvl="5" algn="ctr"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6pPr>
            <a:lvl7pPr marR="0" lvl="6" algn="ctr"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7pPr>
            <a:lvl8pPr marR="0" lvl="7" algn="ctr"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8pPr>
            <a:lvl9pPr marR="0" lvl="8" algn="ctr"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9pPr>
          </a:lstStyle>
          <a:p>
            <a:endParaRPr/>
          </a:p>
        </p:txBody>
      </p:sp>
      <p:sp>
        <p:nvSpPr>
          <p:cNvPr id="97" name="Google Shape;97;p2"/>
          <p:cNvSpPr txBox="1">
            <a:spLocks noGrp="1"/>
          </p:cNvSpPr>
          <p:nvPr>
            <p:ph type="dt" idx="10"/>
          </p:nvPr>
        </p:nvSpPr>
        <p:spPr>
          <a:xfrm>
            <a:off x="4738744" y="1516828"/>
            <a:ext cx="2133600" cy="750981"/>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400" b="0" i="0" u="none" strike="noStrike" cap="none">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98" name="Google Shape;98;p2"/>
          <p:cNvSpPr/>
          <p:nvPr/>
        </p:nvSpPr>
        <p:spPr>
          <a:xfrm>
            <a:off x="4650889" y="6088284"/>
            <a:ext cx="3505200" cy="817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9" name="Google Shape;99;p2"/>
          <p:cNvSpPr txBox="1">
            <a:spLocks noGrp="1"/>
          </p:cNvSpPr>
          <p:nvPr>
            <p:ph type="ftr" idx="11"/>
          </p:nvPr>
        </p:nvSpPr>
        <p:spPr>
          <a:xfrm>
            <a:off x="5303520" y="5719966"/>
            <a:ext cx="283159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00" name="Google Shape;100;p2"/>
          <p:cNvSpPr txBox="1">
            <a:spLocks noGrp="1"/>
          </p:cNvSpPr>
          <p:nvPr>
            <p:ph type="sldNum" idx="12"/>
          </p:nvPr>
        </p:nvSpPr>
        <p:spPr>
          <a:xfrm>
            <a:off x="4649096" y="5719966"/>
            <a:ext cx="64366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b="0" i="0" u="none" strike="noStrike" cap="none">
                <a:solidFill>
                  <a:schemeClr val="accent1"/>
                </a:solidFill>
                <a:latin typeface="Century Gothic"/>
                <a:ea typeface="Century Gothic"/>
                <a:cs typeface="Century Gothic"/>
                <a:sym typeface="Century Gothic"/>
              </a:defRPr>
            </a:lvl1pPr>
            <a:lvl2pPr marL="0" marR="0" lvl="1" indent="0" algn="l" rtl="0">
              <a:spcBef>
                <a:spcPts val="0"/>
              </a:spcBef>
              <a:buNone/>
              <a:defRPr sz="1200" b="0" i="0" u="none" strike="noStrike" cap="none">
                <a:solidFill>
                  <a:schemeClr val="accent1"/>
                </a:solidFill>
                <a:latin typeface="Century Gothic"/>
                <a:ea typeface="Century Gothic"/>
                <a:cs typeface="Century Gothic"/>
                <a:sym typeface="Century Gothic"/>
              </a:defRPr>
            </a:lvl2pPr>
            <a:lvl3pPr marL="0" marR="0" lvl="2" indent="0" algn="l" rtl="0">
              <a:spcBef>
                <a:spcPts val="0"/>
              </a:spcBef>
              <a:buNone/>
              <a:defRPr sz="1200" b="0" i="0" u="none" strike="noStrike" cap="none">
                <a:solidFill>
                  <a:schemeClr val="accent1"/>
                </a:solidFill>
                <a:latin typeface="Century Gothic"/>
                <a:ea typeface="Century Gothic"/>
                <a:cs typeface="Century Gothic"/>
                <a:sym typeface="Century Gothic"/>
              </a:defRPr>
            </a:lvl3pPr>
            <a:lvl4pPr marL="0" marR="0" lvl="3" indent="0" algn="l" rtl="0">
              <a:spcBef>
                <a:spcPts val="0"/>
              </a:spcBef>
              <a:buNone/>
              <a:defRPr sz="1200" b="0" i="0" u="none" strike="noStrike" cap="none">
                <a:solidFill>
                  <a:schemeClr val="accent1"/>
                </a:solidFill>
                <a:latin typeface="Century Gothic"/>
                <a:ea typeface="Century Gothic"/>
                <a:cs typeface="Century Gothic"/>
                <a:sym typeface="Century Gothic"/>
              </a:defRPr>
            </a:lvl4pPr>
            <a:lvl5pPr marL="0" marR="0" lvl="4" indent="0" algn="l" rtl="0">
              <a:spcBef>
                <a:spcPts val="0"/>
              </a:spcBef>
              <a:buNone/>
              <a:defRPr sz="1200" b="0" i="0" u="none" strike="noStrike" cap="none">
                <a:solidFill>
                  <a:schemeClr val="accent1"/>
                </a:solidFill>
                <a:latin typeface="Century Gothic"/>
                <a:ea typeface="Century Gothic"/>
                <a:cs typeface="Century Gothic"/>
                <a:sym typeface="Century Gothic"/>
              </a:defRPr>
            </a:lvl5pPr>
            <a:lvl6pPr marL="0" marR="0" lvl="5" indent="0" algn="l" rtl="0">
              <a:spcBef>
                <a:spcPts val="0"/>
              </a:spcBef>
              <a:buNone/>
              <a:defRPr sz="1200" b="0" i="0" u="none" strike="noStrike" cap="none">
                <a:solidFill>
                  <a:schemeClr val="accent1"/>
                </a:solidFill>
                <a:latin typeface="Century Gothic"/>
                <a:ea typeface="Century Gothic"/>
                <a:cs typeface="Century Gothic"/>
                <a:sym typeface="Century Gothic"/>
              </a:defRPr>
            </a:lvl6pPr>
            <a:lvl7pPr marL="0" marR="0" lvl="6" indent="0" algn="l" rtl="0">
              <a:spcBef>
                <a:spcPts val="0"/>
              </a:spcBef>
              <a:buNone/>
              <a:defRPr sz="1200" b="0" i="0" u="none" strike="noStrike" cap="none">
                <a:solidFill>
                  <a:schemeClr val="accent1"/>
                </a:solidFill>
                <a:latin typeface="Century Gothic"/>
                <a:ea typeface="Century Gothic"/>
                <a:cs typeface="Century Gothic"/>
                <a:sym typeface="Century Gothic"/>
              </a:defRPr>
            </a:lvl7pPr>
            <a:lvl8pPr marL="0" marR="0" lvl="7" indent="0" algn="l" rtl="0">
              <a:spcBef>
                <a:spcPts val="0"/>
              </a:spcBef>
              <a:buNone/>
              <a:defRPr sz="1200" b="0" i="0" u="none" strike="noStrike" cap="none">
                <a:solidFill>
                  <a:schemeClr val="accent1"/>
                </a:solidFill>
                <a:latin typeface="Century Gothic"/>
                <a:ea typeface="Century Gothic"/>
                <a:cs typeface="Century Gothic"/>
                <a:sym typeface="Century Gothic"/>
              </a:defRPr>
            </a:lvl8pPr>
            <a:lvl9pPr marL="0" marR="0" lvl="8" indent="0" algn="l" rtl="0">
              <a:spcBef>
                <a:spcPts val="0"/>
              </a:spcBef>
              <a:buNone/>
              <a:defRPr sz="1200" b="0" i="0" u="none" strike="noStrike" cap="none">
                <a:solidFill>
                  <a:schemeClr val="accent1"/>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
        <p:nvSpPr>
          <p:cNvPr id="101" name="Google Shape;101;p2"/>
          <p:cNvSpPr/>
          <p:nvPr/>
        </p:nvSpPr>
        <p:spPr>
          <a:xfrm>
            <a:off x="4650889" y="6088284"/>
            <a:ext cx="3505200" cy="817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39"/>
        <p:cNvGrpSpPr/>
        <p:nvPr/>
      </p:nvGrpSpPr>
      <p:grpSpPr>
        <a:xfrm>
          <a:off x="0" y="0"/>
          <a:ext cx="0" cy="0"/>
          <a:chOff x="0" y="0"/>
          <a:chExt cx="0" cy="0"/>
        </a:xfrm>
      </p:grpSpPr>
      <p:sp>
        <p:nvSpPr>
          <p:cNvPr id="240" name="Google Shape;240;p11"/>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000"/>
              <a:buFont typeface="Century Gothic"/>
              <a:buNone/>
              <a:defRPr sz="40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41" name="Google Shape;241;p11"/>
          <p:cNvSpPr txBox="1">
            <a:spLocks noGrp="1"/>
          </p:cNvSpPr>
          <p:nvPr>
            <p:ph type="body" idx="1"/>
          </p:nvPr>
        </p:nvSpPr>
        <p:spPr>
          <a:xfrm rot="5400000">
            <a:off x="2677662" y="689482"/>
            <a:ext cx="3508977" cy="6777317"/>
          </a:xfrm>
          <a:prstGeom prst="rect">
            <a:avLst/>
          </a:prstGeom>
          <a:noFill/>
          <a:ln>
            <a:noFill/>
          </a:ln>
        </p:spPr>
        <p:txBody>
          <a:bodyPr spcFirstLastPara="1" wrap="square" lIns="91425" tIns="45700" rIns="91425" bIns="45700" anchor="t" anchorCtr="0"/>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34772" algn="l" rtl="0">
              <a:spcBef>
                <a:spcPts val="440"/>
              </a:spcBef>
              <a:spcAft>
                <a:spcPts val="0"/>
              </a:spcAft>
              <a:buClr>
                <a:schemeClr val="accent1"/>
              </a:buClr>
              <a:buSzPts val="1672"/>
              <a:buFont typeface="Noto Sans Symbols"/>
              <a:buChar char="○"/>
              <a:defRPr sz="2200" b="0" i="0" u="none" strike="noStrike" cap="none">
                <a:solidFill>
                  <a:schemeClr val="dk2"/>
                </a:solidFill>
                <a:latin typeface="Century Gothic"/>
                <a:ea typeface="Century Gothic"/>
                <a:cs typeface="Century Gothic"/>
                <a:sym typeface="Century Gothic"/>
              </a:defRPr>
            </a:lvl2pPr>
            <a:lvl3pPr marL="1371600" marR="0" lvl="2"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3pPr>
            <a:lvl4pPr marL="1828800" marR="0" lvl="3"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6pPr>
            <a:lvl7pPr marL="3200400" marR="0" lvl="6"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7pPr>
            <a:lvl8pPr marL="3657600" marR="0" lvl="7"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8pPr>
            <a:lvl9pPr marL="4114800" marR="0" lvl="8"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242" name="Google Shape;242;p11"/>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43" name="Google Shape;243;p11"/>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44" name="Google Shape;244;p11"/>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rgbClr val="FEFEFE"/>
                </a:solidFill>
                <a:latin typeface="Century Gothic"/>
                <a:ea typeface="Century Gothic"/>
                <a:cs typeface="Century Gothic"/>
                <a:sym typeface="Century Gothic"/>
              </a:defRPr>
            </a:lvl1pPr>
            <a:lvl2pPr marL="0" marR="0" lvl="1" indent="0" algn="l" rtl="0">
              <a:spcBef>
                <a:spcPts val="0"/>
              </a:spcBef>
              <a:buNone/>
              <a:defRPr sz="1200">
                <a:solidFill>
                  <a:srgbClr val="FEFEFE"/>
                </a:solidFill>
                <a:latin typeface="Century Gothic"/>
                <a:ea typeface="Century Gothic"/>
                <a:cs typeface="Century Gothic"/>
                <a:sym typeface="Century Gothic"/>
              </a:defRPr>
            </a:lvl2pPr>
            <a:lvl3pPr marL="0" marR="0" lvl="2" indent="0" algn="l" rtl="0">
              <a:spcBef>
                <a:spcPts val="0"/>
              </a:spcBef>
              <a:buNone/>
              <a:defRPr sz="1200">
                <a:solidFill>
                  <a:srgbClr val="FEFEFE"/>
                </a:solidFill>
                <a:latin typeface="Century Gothic"/>
                <a:ea typeface="Century Gothic"/>
                <a:cs typeface="Century Gothic"/>
                <a:sym typeface="Century Gothic"/>
              </a:defRPr>
            </a:lvl3pPr>
            <a:lvl4pPr marL="0" marR="0" lvl="3" indent="0" algn="l" rtl="0">
              <a:spcBef>
                <a:spcPts val="0"/>
              </a:spcBef>
              <a:buNone/>
              <a:defRPr sz="1200">
                <a:solidFill>
                  <a:srgbClr val="FEFEFE"/>
                </a:solidFill>
                <a:latin typeface="Century Gothic"/>
                <a:ea typeface="Century Gothic"/>
                <a:cs typeface="Century Gothic"/>
                <a:sym typeface="Century Gothic"/>
              </a:defRPr>
            </a:lvl4pPr>
            <a:lvl5pPr marL="0" marR="0" lvl="4" indent="0" algn="l" rtl="0">
              <a:spcBef>
                <a:spcPts val="0"/>
              </a:spcBef>
              <a:buNone/>
              <a:defRPr sz="1200">
                <a:solidFill>
                  <a:srgbClr val="FEFEFE"/>
                </a:solidFill>
                <a:latin typeface="Century Gothic"/>
                <a:ea typeface="Century Gothic"/>
                <a:cs typeface="Century Gothic"/>
                <a:sym typeface="Century Gothic"/>
              </a:defRPr>
            </a:lvl5pPr>
            <a:lvl6pPr marL="0" marR="0" lvl="5" indent="0" algn="l" rtl="0">
              <a:spcBef>
                <a:spcPts val="0"/>
              </a:spcBef>
              <a:buNone/>
              <a:defRPr sz="1200">
                <a:solidFill>
                  <a:srgbClr val="FEFEFE"/>
                </a:solidFill>
                <a:latin typeface="Century Gothic"/>
                <a:ea typeface="Century Gothic"/>
                <a:cs typeface="Century Gothic"/>
                <a:sym typeface="Century Gothic"/>
              </a:defRPr>
            </a:lvl6pPr>
            <a:lvl7pPr marL="0" marR="0" lvl="6" indent="0" algn="l" rtl="0">
              <a:spcBef>
                <a:spcPts val="0"/>
              </a:spcBef>
              <a:buNone/>
              <a:defRPr sz="1200">
                <a:solidFill>
                  <a:srgbClr val="FEFEFE"/>
                </a:solidFill>
                <a:latin typeface="Century Gothic"/>
                <a:ea typeface="Century Gothic"/>
                <a:cs typeface="Century Gothic"/>
                <a:sym typeface="Century Gothic"/>
              </a:defRPr>
            </a:lvl7pPr>
            <a:lvl8pPr marL="0" marR="0" lvl="7" indent="0" algn="l" rtl="0">
              <a:spcBef>
                <a:spcPts val="0"/>
              </a:spcBef>
              <a:buNone/>
              <a:defRPr sz="1200">
                <a:solidFill>
                  <a:srgbClr val="FEFEFE"/>
                </a:solidFill>
                <a:latin typeface="Century Gothic"/>
                <a:ea typeface="Century Gothic"/>
                <a:cs typeface="Century Gothic"/>
                <a:sym typeface="Century Gothic"/>
              </a:defRPr>
            </a:lvl8pPr>
            <a:lvl9pPr marL="0" marR="0" lvl="8" indent="0" algn="l" rtl="0">
              <a:spcBef>
                <a:spcPts val="0"/>
              </a:spcBef>
              <a:buNone/>
              <a:defRPr sz="1200">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45"/>
        <p:cNvGrpSpPr/>
        <p:nvPr/>
      </p:nvGrpSpPr>
      <p:grpSpPr>
        <a:xfrm>
          <a:off x="0" y="0"/>
          <a:ext cx="0" cy="0"/>
          <a:chOff x="0" y="0"/>
          <a:chExt cx="0" cy="0"/>
        </a:xfrm>
      </p:grpSpPr>
      <p:sp>
        <p:nvSpPr>
          <p:cNvPr id="246" name="Google Shape;246;p12"/>
          <p:cNvSpPr txBox="1">
            <a:spLocks noGrp="1"/>
          </p:cNvSpPr>
          <p:nvPr>
            <p:ph type="title"/>
          </p:nvPr>
        </p:nvSpPr>
        <p:spPr>
          <a:xfrm rot="5400000">
            <a:off x="4981455" y="2678093"/>
            <a:ext cx="4780344" cy="148445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4000"/>
              <a:buFont typeface="Century Gothic"/>
              <a:buNone/>
              <a:defRPr sz="40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47" name="Google Shape;247;p12"/>
          <p:cNvSpPr txBox="1">
            <a:spLocks noGrp="1"/>
          </p:cNvSpPr>
          <p:nvPr>
            <p:ph type="body" idx="1"/>
          </p:nvPr>
        </p:nvSpPr>
        <p:spPr>
          <a:xfrm rot="5400000">
            <a:off x="1374976" y="708467"/>
            <a:ext cx="4780344" cy="5423704"/>
          </a:xfrm>
          <a:prstGeom prst="rect">
            <a:avLst/>
          </a:prstGeom>
          <a:noFill/>
          <a:ln>
            <a:noFill/>
          </a:ln>
        </p:spPr>
        <p:txBody>
          <a:bodyPr spcFirstLastPara="1" wrap="square" lIns="91425" tIns="45700" rIns="91425" bIns="45700" anchor="t" anchorCtr="0"/>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34772" algn="l" rtl="0">
              <a:spcBef>
                <a:spcPts val="440"/>
              </a:spcBef>
              <a:spcAft>
                <a:spcPts val="0"/>
              </a:spcAft>
              <a:buClr>
                <a:schemeClr val="accent1"/>
              </a:buClr>
              <a:buSzPts val="1672"/>
              <a:buFont typeface="Noto Sans Symbols"/>
              <a:buChar char="○"/>
              <a:defRPr sz="2200" b="0" i="0" u="none" strike="noStrike" cap="none">
                <a:solidFill>
                  <a:schemeClr val="dk2"/>
                </a:solidFill>
                <a:latin typeface="Century Gothic"/>
                <a:ea typeface="Century Gothic"/>
                <a:cs typeface="Century Gothic"/>
                <a:sym typeface="Century Gothic"/>
              </a:defRPr>
            </a:lvl2pPr>
            <a:lvl3pPr marL="1371600" marR="0" lvl="2"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3pPr>
            <a:lvl4pPr marL="1828800" marR="0" lvl="3"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6pPr>
            <a:lvl7pPr marL="3200400" marR="0" lvl="6"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7pPr>
            <a:lvl8pPr marL="3657600" marR="0" lvl="7"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8pPr>
            <a:lvl9pPr marL="4114800" marR="0" lvl="8"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248" name="Google Shape;248;p12"/>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49" name="Google Shape;249;p12"/>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50" name="Google Shape;250;p12"/>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rgbClr val="FEFEFE"/>
                </a:solidFill>
                <a:latin typeface="Century Gothic"/>
                <a:ea typeface="Century Gothic"/>
                <a:cs typeface="Century Gothic"/>
                <a:sym typeface="Century Gothic"/>
              </a:defRPr>
            </a:lvl1pPr>
            <a:lvl2pPr marL="0" marR="0" lvl="1" indent="0" algn="l" rtl="0">
              <a:spcBef>
                <a:spcPts val="0"/>
              </a:spcBef>
              <a:buNone/>
              <a:defRPr sz="1200">
                <a:solidFill>
                  <a:srgbClr val="FEFEFE"/>
                </a:solidFill>
                <a:latin typeface="Century Gothic"/>
                <a:ea typeface="Century Gothic"/>
                <a:cs typeface="Century Gothic"/>
                <a:sym typeface="Century Gothic"/>
              </a:defRPr>
            </a:lvl2pPr>
            <a:lvl3pPr marL="0" marR="0" lvl="2" indent="0" algn="l" rtl="0">
              <a:spcBef>
                <a:spcPts val="0"/>
              </a:spcBef>
              <a:buNone/>
              <a:defRPr sz="1200">
                <a:solidFill>
                  <a:srgbClr val="FEFEFE"/>
                </a:solidFill>
                <a:latin typeface="Century Gothic"/>
                <a:ea typeface="Century Gothic"/>
                <a:cs typeface="Century Gothic"/>
                <a:sym typeface="Century Gothic"/>
              </a:defRPr>
            </a:lvl3pPr>
            <a:lvl4pPr marL="0" marR="0" lvl="3" indent="0" algn="l" rtl="0">
              <a:spcBef>
                <a:spcPts val="0"/>
              </a:spcBef>
              <a:buNone/>
              <a:defRPr sz="1200">
                <a:solidFill>
                  <a:srgbClr val="FEFEFE"/>
                </a:solidFill>
                <a:latin typeface="Century Gothic"/>
                <a:ea typeface="Century Gothic"/>
                <a:cs typeface="Century Gothic"/>
                <a:sym typeface="Century Gothic"/>
              </a:defRPr>
            </a:lvl4pPr>
            <a:lvl5pPr marL="0" marR="0" lvl="4" indent="0" algn="l" rtl="0">
              <a:spcBef>
                <a:spcPts val="0"/>
              </a:spcBef>
              <a:buNone/>
              <a:defRPr sz="1200">
                <a:solidFill>
                  <a:srgbClr val="FEFEFE"/>
                </a:solidFill>
                <a:latin typeface="Century Gothic"/>
                <a:ea typeface="Century Gothic"/>
                <a:cs typeface="Century Gothic"/>
                <a:sym typeface="Century Gothic"/>
              </a:defRPr>
            </a:lvl5pPr>
            <a:lvl6pPr marL="0" marR="0" lvl="5" indent="0" algn="l" rtl="0">
              <a:spcBef>
                <a:spcPts val="0"/>
              </a:spcBef>
              <a:buNone/>
              <a:defRPr sz="1200">
                <a:solidFill>
                  <a:srgbClr val="FEFEFE"/>
                </a:solidFill>
                <a:latin typeface="Century Gothic"/>
                <a:ea typeface="Century Gothic"/>
                <a:cs typeface="Century Gothic"/>
                <a:sym typeface="Century Gothic"/>
              </a:defRPr>
            </a:lvl6pPr>
            <a:lvl7pPr marL="0" marR="0" lvl="6" indent="0" algn="l" rtl="0">
              <a:spcBef>
                <a:spcPts val="0"/>
              </a:spcBef>
              <a:buNone/>
              <a:defRPr sz="1200">
                <a:solidFill>
                  <a:srgbClr val="FEFEFE"/>
                </a:solidFill>
                <a:latin typeface="Century Gothic"/>
                <a:ea typeface="Century Gothic"/>
                <a:cs typeface="Century Gothic"/>
                <a:sym typeface="Century Gothic"/>
              </a:defRPr>
            </a:lvl7pPr>
            <a:lvl8pPr marL="0" marR="0" lvl="7" indent="0" algn="l" rtl="0">
              <a:spcBef>
                <a:spcPts val="0"/>
              </a:spcBef>
              <a:buNone/>
              <a:defRPr sz="1200">
                <a:solidFill>
                  <a:srgbClr val="FEFEFE"/>
                </a:solidFill>
                <a:latin typeface="Century Gothic"/>
                <a:ea typeface="Century Gothic"/>
                <a:cs typeface="Century Gothic"/>
                <a:sym typeface="Century Gothic"/>
              </a:defRPr>
            </a:lvl8pPr>
            <a:lvl9pPr marL="0" marR="0" lvl="8" indent="0" algn="l" rtl="0">
              <a:spcBef>
                <a:spcPts val="0"/>
              </a:spcBef>
              <a:buNone/>
              <a:defRPr sz="1200">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2"/>
        <p:cNvGrpSpPr/>
        <p:nvPr/>
      </p:nvGrpSpPr>
      <p:grpSpPr>
        <a:xfrm>
          <a:off x="0" y="0"/>
          <a:ext cx="0" cy="0"/>
          <a:chOff x="0" y="0"/>
          <a:chExt cx="0" cy="0"/>
        </a:xfrm>
      </p:grpSpPr>
      <p:sp>
        <p:nvSpPr>
          <p:cNvPr id="103" name="Google Shape;103;p3"/>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000"/>
              <a:buFont typeface="Century Gothic"/>
              <a:buNone/>
              <a:defRPr sz="40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04" name="Google Shape;104;p3"/>
          <p:cNvSpPr txBox="1">
            <a:spLocks noGrp="1"/>
          </p:cNvSpPr>
          <p:nvPr>
            <p:ph type="body" idx="1"/>
          </p:nvPr>
        </p:nvSpPr>
        <p:spPr>
          <a:xfrm>
            <a:off x="1043492" y="2323652"/>
            <a:ext cx="6777317" cy="3508977"/>
          </a:xfrm>
          <a:prstGeom prst="rect">
            <a:avLst/>
          </a:prstGeom>
          <a:noFill/>
          <a:ln>
            <a:noFill/>
          </a:ln>
        </p:spPr>
        <p:txBody>
          <a:bodyPr spcFirstLastPara="1" wrap="square" lIns="91425" tIns="45700" rIns="91425" bIns="45700" anchor="t" anchorCtr="0"/>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34772" algn="l" rtl="0">
              <a:spcBef>
                <a:spcPts val="440"/>
              </a:spcBef>
              <a:spcAft>
                <a:spcPts val="0"/>
              </a:spcAft>
              <a:buClr>
                <a:schemeClr val="accent1"/>
              </a:buClr>
              <a:buSzPts val="1672"/>
              <a:buFont typeface="Noto Sans Symbols"/>
              <a:buChar char="○"/>
              <a:defRPr sz="2200" b="0" i="0" u="none" strike="noStrike" cap="none">
                <a:solidFill>
                  <a:schemeClr val="dk2"/>
                </a:solidFill>
                <a:latin typeface="Century Gothic"/>
                <a:ea typeface="Century Gothic"/>
                <a:cs typeface="Century Gothic"/>
                <a:sym typeface="Century Gothic"/>
              </a:defRPr>
            </a:lvl2pPr>
            <a:lvl3pPr marL="1371600" marR="0" lvl="2"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3pPr>
            <a:lvl4pPr marL="1828800" marR="0" lvl="3"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6pPr>
            <a:lvl7pPr marL="3200400" marR="0" lvl="6"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7pPr>
            <a:lvl8pPr marL="3657600" marR="0" lvl="7"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8pPr>
            <a:lvl9pPr marL="4114800" marR="0" lvl="8"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105" name="Google Shape;105;p3"/>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06" name="Google Shape;106;p3"/>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07" name="Google Shape;107;p3"/>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b="0" i="0" u="none" strike="noStrike" cap="none">
                <a:solidFill>
                  <a:srgbClr val="FEFEFE"/>
                </a:solidFill>
                <a:latin typeface="Century Gothic"/>
                <a:ea typeface="Century Gothic"/>
                <a:cs typeface="Century Gothic"/>
                <a:sym typeface="Century Gothic"/>
              </a:defRPr>
            </a:lvl1pPr>
            <a:lvl2pPr marL="0" marR="0" lvl="1" indent="0" algn="l" rtl="0">
              <a:spcBef>
                <a:spcPts val="0"/>
              </a:spcBef>
              <a:buNone/>
              <a:defRPr sz="1200" b="0" i="0" u="none" strike="noStrike" cap="none">
                <a:solidFill>
                  <a:srgbClr val="FEFEFE"/>
                </a:solidFill>
                <a:latin typeface="Century Gothic"/>
                <a:ea typeface="Century Gothic"/>
                <a:cs typeface="Century Gothic"/>
                <a:sym typeface="Century Gothic"/>
              </a:defRPr>
            </a:lvl2pPr>
            <a:lvl3pPr marL="0" marR="0" lvl="2" indent="0" algn="l" rtl="0">
              <a:spcBef>
                <a:spcPts val="0"/>
              </a:spcBef>
              <a:buNone/>
              <a:defRPr sz="1200" b="0" i="0" u="none" strike="noStrike" cap="none">
                <a:solidFill>
                  <a:srgbClr val="FEFEFE"/>
                </a:solidFill>
                <a:latin typeface="Century Gothic"/>
                <a:ea typeface="Century Gothic"/>
                <a:cs typeface="Century Gothic"/>
                <a:sym typeface="Century Gothic"/>
              </a:defRPr>
            </a:lvl3pPr>
            <a:lvl4pPr marL="0" marR="0" lvl="3" indent="0" algn="l" rtl="0">
              <a:spcBef>
                <a:spcPts val="0"/>
              </a:spcBef>
              <a:buNone/>
              <a:defRPr sz="1200" b="0" i="0" u="none" strike="noStrike" cap="none">
                <a:solidFill>
                  <a:srgbClr val="FEFEFE"/>
                </a:solidFill>
                <a:latin typeface="Century Gothic"/>
                <a:ea typeface="Century Gothic"/>
                <a:cs typeface="Century Gothic"/>
                <a:sym typeface="Century Gothic"/>
              </a:defRPr>
            </a:lvl4pPr>
            <a:lvl5pPr marL="0" marR="0" lvl="4" indent="0" algn="l" rtl="0">
              <a:spcBef>
                <a:spcPts val="0"/>
              </a:spcBef>
              <a:buNone/>
              <a:defRPr sz="1200" b="0" i="0" u="none" strike="noStrike" cap="none">
                <a:solidFill>
                  <a:srgbClr val="FEFEFE"/>
                </a:solidFill>
                <a:latin typeface="Century Gothic"/>
                <a:ea typeface="Century Gothic"/>
                <a:cs typeface="Century Gothic"/>
                <a:sym typeface="Century Gothic"/>
              </a:defRPr>
            </a:lvl5pPr>
            <a:lvl6pPr marL="0" marR="0" lvl="5" indent="0" algn="l" rtl="0">
              <a:spcBef>
                <a:spcPts val="0"/>
              </a:spcBef>
              <a:buNone/>
              <a:defRPr sz="1200" b="0" i="0" u="none" strike="noStrike" cap="none">
                <a:solidFill>
                  <a:srgbClr val="FEFEFE"/>
                </a:solidFill>
                <a:latin typeface="Century Gothic"/>
                <a:ea typeface="Century Gothic"/>
                <a:cs typeface="Century Gothic"/>
                <a:sym typeface="Century Gothic"/>
              </a:defRPr>
            </a:lvl6pPr>
            <a:lvl7pPr marL="0" marR="0" lvl="6" indent="0" algn="l" rtl="0">
              <a:spcBef>
                <a:spcPts val="0"/>
              </a:spcBef>
              <a:buNone/>
              <a:defRPr sz="1200" b="0" i="0" u="none" strike="noStrike" cap="none">
                <a:solidFill>
                  <a:srgbClr val="FEFEFE"/>
                </a:solidFill>
                <a:latin typeface="Century Gothic"/>
                <a:ea typeface="Century Gothic"/>
                <a:cs typeface="Century Gothic"/>
                <a:sym typeface="Century Gothic"/>
              </a:defRPr>
            </a:lvl7pPr>
            <a:lvl8pPr marL="0" marR="0" lvl="7" indent="0" algn="l" rtl="0">
              <a:spcBef>
                <a:spcPts val="0"/>
              </a:spcBef>
              <a:buNone/>
              <a:defRPr sz="1200" b="0" i="0" u="none" strike="noStrike" cap="none">
                <a:solidFill>
                  <a:srgbClr val="FEFEFE"/>
                </a:solidFill>
                <a:latin typeface="Century Gothic"/>
                <a:ea typeface="Century Gothic"/>
                <a:cs typeface="Century Gothic"/>
                <a:sym typeface="Century Gothic"/>
              </a:defRPr>
            </a:lvl8pPr>
            <a:lvl9pPr marL="0" marR="0" lvl="8" indent="0" algn="l" rtl="0">
              <a:spcBef>
                <a:spcPts val="0"/>
              </a:spcBef>
              <a:buNone/>
              <a:defRPr sz="1200" b="0" i="0" u="none" strike="noStrike" cap="none">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8"/>
        <p:cNvGrpSpPr/>
        <p:nvPr/>
      </p:nvGrpSpPr>
      <p:grpSpPr>
        <a:xfrm>
          <a:off x="0" y="0"/>
          <a:ext cx="0" cy="0"/>
          <a:chOff x="0" y="0"/>
          <a:chExt cx="0" cy="0"/>
        </a:xfrm>
      </p:grpSpPr>
      <p:sp>
        <p:nvSpPr>
          <p:cNvPr id="109" name="Google Shape;109;p4"/>
          <p:cNvSpPr txBox="1">
            <a:spLocks noGrp="1"/>
          </p:cNvSpPr>
          <p:nvPr>
            <p:ph type="title"/>
          </p:nvPr>
        </p:nvSpPr>
        <p:spPr>
          <a:xfrm>
            <a:off x="1258645" y="2900829"/>
            <a:ext cx="6637468" cy="136207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000"/>
              <a:buFont typeface="Century Gothic"/>
              <a:buNone/>
              <a:defRPr sz="40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0" name="Google Shape;110;p4"/>
          <p:cNvSpPr txBox="1">
            <a:spLocks noGrp="1"/>
          </p:cNvSpPr>
          <p:nvPr>
            <p:ph type="body" idx="1"/>
          </p:nvPr>
        </p:nvSpPr>
        <p:spPr>
          <a:xfrm>
            <a:off x="1258645" y="4267200"/>
            <a:ext cx="6637467" cy="1520413"/>
          </a:xfrm>
          <a:prstGeom prst="rect">
            <a:avLst/>
          </a:prstGeom>
          <a:noFill/>
          <a:ln>
            <a:noFill/>
          </a:ln>
        </p:spPr>
        <p:txBody>
          <a:bodyPr spcFirstLastPara="1" wrap="square" lIns="91425" tIns="45700" rIns="91425" bIns="45700" anchor="t" anchorCtr="0"/>
          <a:lstStyle>
            <a:lvl1pPr marL="457200" marR="0" lvl="0" indent="-228600" algn="l" rtl="0">
              <a:spcBef>
                <a:spcPts val="400"/>
              </a:spcBef>
              <a:spcAft>
                <a:spcPts val="0"/>
              </a:spcAft>
              <a:buClr>
                <a:schemeClr val="accent1"/>
              </a:buClr>
              <a:buSzPts val="1520"/>
              <a:buFont typeface="Noto Sans Symbols"/>
              <a:buNone/>
              <a:defRPr sz="2000" b="0" i="0" u="none" strike="noStrike" cap="none">
                <a:solidFill>
                  <a:srgbClr val="888888"/>
                </a:solidFill>
                <a:latin typeface="Century Gothic"/>
                <a:ea typeface="Century Gothic"/>
                <a:cs typeface="Century Gothic"/>
                <a:sym typeface="Century Gothic"/>
              </a:defRPr>
            </a:lvl1pPr>
            <a:lvl2pPr marL="914400" marR="0" lvl="1" indent="-228600" algn="l" rtl="0">
              <a:spcBef>
                <a:spcPts val="360"/>
              </a:spcBef>
              <a:spcAft>
                <a:spcPts val="0"/>
              </a:spcAft>
              <a:buClr>
                <a:schemeClr val="accent1"/>
              </a:buClr>
              <a:buSzPts val="1368"/>
              <a:buFont typeface="Noto Sans Symbols"/>
              <a:buNone/>
              <a:defRPr sz="1800" b="0" i="0" u="none" strike="noStrike" cap="none">
                <a:solidFill>
                  <a:srgbClr val="888888"/>
                </a:solidFill>
                <a:latin typeface="Century Gothic"/>
                <a:ea typeface="Century Gothic"/>
                <a:cs typeface="Century Gothic"/>
                <a:sym typeface="Century Gothic"/>
              </a:defRPr>
            </a:lvl2pPr>
            <a:lvl3pPr marL="1371600" marR="0" lvl="2" indent="-228600" algn="l" rtl="0">
              <a:spcBef>
                <a:spcPts val="320"/>
              </a:spcBef>
              <a:spcAft>
                <a:spcPts val="0"/>
              </a:spcAft>
              <a:buClr>
                <a:schemeClr val="accent1"/>
              </a:buClr>
              <a:buSzPts val="1216"/>
              <a:buFont typeface="Noto Sans Symbols"/>
              <a:buNone/>
              <a:defRPr sz="1600" b="0" i="0" u="none" strike="noStrike" cap="none">
                <a:solidFill>
                  <a:srgbClr val="888888"/>
                </a:solidFill>
                <a:latin typeface="Century Gothic"/>
                <a:ea typeface="Century Gothic"/>
                <a:cs typeface="Century Gothic"/>
                <a:sym typeface="Century Gothic"/>
              </a:defRPr>
            </a:lvl3pPr>
            <a:lvl4pPr marL="1828800" marR="0" lvl="3" indent="-228600" algn="l"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4pPr>
            <a:lvl5pPr marL="2286000" marR="0" lvl="4" indent="-228600" algn="l"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5pPr>
            <a:lvl6pPr marL="2743200" marR="0" lvl="5" indent="-228600" algn="l"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6pPr>
            <a:lvl7pPr marL="3200400" marR="0" lvl="6" indent="-228600" algn="l"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7pPr>
            <a:lvl8pPr marL="3657600" marR="0" lvl="7" indent="-228600" algn="l"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8pPr>
            <a:lvl9pPr marL="4114800" marR="0" lvl="8" indent="-228600" algn="l" rtl="0">
              <a:spcBef>
                <a:spcPts val="280"/>
              </a:spcBef>
              <a:spcAft>
                <a:spcPts val="0"/>
              </a:spcAft>
              <a:buClr>
                <a:schemeClr val="accent1"/>
              </a:buClr>
              <a:buSzPts val="1064"/>
              <a:buFont typeface="Noto Sans Symbols"/>
              <a:buNone/>
              <a:defRPr sz="1400" b="0" i="0" u="none" strike="noStrike" cap="none">
                <a:solidFill>
                  <a:srgbClr val="888888"/>
                </a:solidFill>
                <a:latin typeface="Century Gothic"/>
                <a:ea typeface="Century Gothic"/>
                <a:cs typeface="Century Gothic"/>
                <a:sym typeface="Century Gothic"/>
              </a:defRPr>
            </a:lvl9pPr>
          </a:lstStyle>
          <a:p>
            <a:endParaRPr/>
          </a:p>
        </p:txBody>
      </p:sp>
      <p:sp>
        <p:nvSpPr>
          <p:cNvPr id="111" name="Google Shape;111;p4"/>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2" name="Google Shape;112;p4"/>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3" name="Google Shape;113;p4"/>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rgbClr val="FEFEFE"/>
                </a:solidFill>
                <a:latin typeface="Century Gothic"/>
                <a:ea typeface="Century Gothic"/>
                <a:cs typeface="Century Gothic"/>
                <a:sym typeface="Century Gothic"/>
              </a:defRPr>
            </a:lvl1pPr>
            <a:lvl2pPr marL="0" marR="0" lvl="1" indent="0" algn="l" rtl="0">
              <a:spcBef>
                <a:spcPts val="0"/>
              </a:spcBef>
              <a:buNone/>
              <a:defRPr sz="1200">
                <a:solidFill>
                  <a:srgbClr val="FEFEFE"/>
                </a:solidFill>
                <a:latin typeface="Century Gothic"/>
                <a:ea typeface="Century Gothic"/>
                <a:cs typeface="Century Gothic"/>
                <a:sym typeface="Century Gothic"/>
              </a:defRPr>
            </a:lvl2pPr>
            <a:lvl3pPr marL="0" marR="0" lvl="2" indent="0" algn="l" rtl="0">
              <a:spcBef>
                <a:spcPts val="0"/>
              </a:spcBef>
              <a:buNone/>
              <a:defRPr sz="1200">
                <a:solidFill>
                  <a:srgbClr val="FEFEFE"/>
                </a:solidFill>
                <a:latin typeface="Century Gothic"/>
                <a:ea typeface="Century Gothic"/>
                <a:cs typeface="Century Gothic"/>
                <a:sym typeface="Century Gothic"/>
              </a:defRPr>
            </a:lvl3pPr>
            <a:lvl4pPr marL="0" marR="0" lvl="3" indent="0" algn="l" rtl="0">
              <a:spcBef>
                <a:spcPts val="0"/>
              </a:spcBef>
              <a:buNone/>
              <a:defRPr sz="1200">
                <a:solidFill>
                  <a:srgbClr val="FEFEFE"/>
                </a:solidFill>
                <a:latin typeface="Century Gothic"/>
                <a:ea typeface="Century Gothic"/>
                <a:cs typeface="Century Gothic"/>
                <a:sym typeface="Century Gothic"/>
              </a:defRPr>
            </a:lvl4pPr>
            <a:lvl5pPr marL="0" marR="0" lvl="4" indent="0" algn="l" rtl="0">
              <a:spcBef>
                <a:spcPts val="0"/>
              </a:spcBef>
              <a:buNone/>
              <a:defRPr sz="1200">
                <a:solidFill>
                  <a:srgbClr val="FEFEFE"/>
                </a:solidFill>
                <a:latin typeface="Century Gothic"/>
                <a:ea typeface="Century Gothic"/>
                <a:cs typeface="Century Gothic"/>
                <a:sym typeface="Century Gothic"/>
              </a:defRPr>
            </a:lvl5pPr>
            <a:lvl6pPr marL="0" marR="0" lvl="5" indent="0" algn="l" rtl="0">
              <a:spcBef>
                <a:spcPts val="0"/>
              </a:spcBef>
              <a:buNone/>
              <a:defRPr sz="1200">
                <a:solidFill>
                  <a:srgbClr val="FEFEFE"/>
                </a:solidFill>
                <a:latin typeface="Century Gothic"/>
                <a:ea typeface="Century Gothic"/>
                <a:cs typeface="Century Gothic"/>
                <a:sym typeface="Century Gothic"/>
              </a:defRPr>
            </a:lvl6pPr>
            <a:lvl7pPr marL="0" marR="0" lvl="6" indent="0" algn="l" rtl="0">
              <a:spcBef>
                <a:spcPts val="0"/>
              </a:spcBef>
              <a:buNone/>
              <a:defRPr sz="1200">
                <a:solidFill>
                  <a:srgbClr val="FEFEFE"/>
                </a:solidFill>
                <a:latin typeface="Century Gothic"/>
                <a:ea typeface="Century Gothic"/>
                <a:cs typeface="Century Gothic"/>
                <a:sym typeface="Century Gothic"/>
              </a:defRPr>
            </a:lvl7pPr>
            <a:lvl8pPr marL="0" marR="0" lvl="7" indent="0" algn="l" rtl="0">
              <a:spcBef>
                <a:spcPts val="0"/>
              </a:spcBef>
              <a:buNone/>
              <a:defRPr sz="1200">
                <a:solidFill>
                  <a:srgbClr val="FEFEFE"/>
                </a:solidFill>
                <a:latin typeface="Century Gothic"/>
                <a:ea typeface="Century Gothic"/>
                <a:cs typeface="Century Gothic"/>
                <a:sym typeface="Century Gothic"/>
              </a:defRPr>
            </a:lvl8pPr>
            <a:lvl9pPr marL="0" marR="0" lvl="8" indent="0" algn="l" rtl="0">
              <a:spcBef>
                <a:spcPts val="0"/>
              </a:spcBef>
              <a:buNone/>
              <a:defRPr sz="1200">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000"/>
              <a:buFont typeface="Century Gothic"/>
              <a:buNone/>
              <a:defRPr sz="40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6" name="Google Shape;116;p5"/>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7" name="Google Shape;117;p5"/>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8" name="Google Shape;118;p5"/>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rgbClr val="FEFEFE"/>
                </a:solidFill>
                <a:latin typeface="Century Gothic"/>
                <a:ea typeface="Century Gothic"/>
                <a:cs typeface="Century Gothic"/>
                <a:sym typeface="Century Gothic"/>
              </a:defRPr>
            </a:lvl1pPr>
            <a:lvl2pPr marL="0" marR="0" lvl="1" indent="0" algn="l" rtl="0">
              <a:spcBef>
                <a:spcPts val="0"/>
              </a:spcBef>
              <a:buNone/>
              <a:defRPr sz="1200">
                <a:solidFill>
                  <a:srgbClr val="FEFEFE"/>
                </a:solidFill>
                <a:latin typeface="Century Gothic"/>
                <a:ea typeface="Century Gothic"/>
                <a:cs typeface="Century Gothic"/>
                <a:sym typeface="Century Gothic"/>
              </a:defRPr>
            </a:lvl2pPr>
            <a:lvl3pPr marL="0" marR="0" lvl="2" indent="0" algn="l" rtl="0">
              <a:spcBef>
                <a:spcPts val="0"/>
              </a:spcBef>
              <a:buNone/>
              <a:defRPr sz="1200">
                <a:solidFill>
                  <a:srgbClr val="FEFEFE"/>
                </a:solidFill>
                <a:latin typeface="Century Gothic"/>
                <a:ea typeface="Century Gothic"/>
                <a:cs typeface="Century Gothic"/>
                <a:sym typeface="Century Gothic"/>
              </a:defRPr>
            </a:lvl3pPr>
            <a:lvl4pPr marL="0" marR="0" lvl="3" indent="0" algn="l" rtl="0">
              <a:spcBef>
                <a:spcPts val="0"/>
              </a:spcBef>
              <a:buNone/>
              <a:defRPr sz="1200">
                <a:solidFill>
                  <a:srgbClr val="FEFEFE"/>
                </a:solidFill>
                <a:latin typeface="Century Gothic"/>
                <a:ea typeface="Century Gothic"/>
                <a:cs typeface="Century Gothic"/>
                <a:sym typeface="Century Gothic"/>
              </a:defRPr>
            </a:lvl4pPr>
            <a:lvl5pPr marL="0" marR="0" lvl="4" indent="0" algn="l" rtl="0">
              <a:spcBef>
                <a:spcPts val="0"/>
              </a:spcBef>
              <a:buNone/>
              <a:defRPr sz="1200">
                <a:solidFill>
                  <a:srgbClr val="FEFEFE"/>
                </a:solidFill>
                <a:latin typeface="Century Gothic"/>
                <a:ea typeface="Century Gothic"/>
                <a:cs typeface="Century Gothic"/>
                <a:sym typeface="Century Gothic"/>
              </a:defRPr>
            </a:lvl5pPr>
            <a:lvl6pPr marL="0" marR="0" lvl="5" indent="0" algn="l" rtl="0">
              <a:spcBef>
                <a:spcPts val="0"/>
              </a:spcBef>
              <a:buNone/>
              <a:defRPr sz="1200">
                <a:solidFill>
                  <a:srgbClr val="FEFEFE"/>
                </a:solidFill>
                <a:latin typeface="Century Gothic"/>
                <a:ea typeface="Century Gothic"/>
                <a:cs typeface="Century Gothic"/>
                <a:sym typeface="Century Gothic"/>
              </a:defRPr>
            </a:lvl6pPr>
            <a:lvl7pPr marL="0" marR="0" lvl="6" indent="0" algn="l" rtl="0">
              <a:spcBef>
                <a:spcPts val="0"/>
              </a:spcBef>
              <a:buNone/>
              <a:defRPr sz="1200">
                <a:solidFill>
                  <a:srgbClr val="FEFEFE"/>
                </a:solidFill>
                <a:latin typeface="Century Gothic"/>
                <a:ea typeface="Century Gothic"/>
                <a:cs typeface="Century Gothic"/>
                <a:sym typeface="Century Gothic"/>
              </a:defRPr>
            </a:lvl7pPr>
            <a:lvl8pPr marL="0" marR="0" lvl="7" indent="0" algn="l" rtl="0">
              <a:spcBef>
                <a:spcPts val="0"/>
              </a:spcBef>
              <a:buNone/>
              <a:defRPr sz="1200">
                <a:solidFill>
                  <a:srgbClr val="FEFEFE"/>
                </a:solidFill>
                <a:latin typeface="Century Gothic"/>
                <a:ea typeface="Century Gothic"/>
                <a:cs typeface="Century Gothic"/>
                <a:sym typeface="Century Gothic"/>
              </a:defRPr>
            </a:lvl8pPr>
            <a:lvl9pPr marL="0" marR="0" lvl="8" indent="0" algn="l" rtl="0">
              <a:spcBef>
                <a:spcPts val="0"/>
              </a:spcBef>
              <a:buNone/>
              <a:defRPr sz="1200">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
        <p:nvSpPr>
          <p:cNvPr id="119" name="Google Shape;119;p5"/>
          <p:cNvSpPr txBox="1">
            <a:spLocks noGrp="1"/>
          </p:cNvSpPr>
          <p:nvPr>
            <p:ph type="body" idx="1"/>
          </p:nvPr>
        </p:nvSpPr>
        <p:spPr>
          <a:xfrm>
            <a:off x="1042416" y="2313432"/>
            <a:ext cx="3419856" cy="3493008"/>
          </a:xfrm>
          <a:prstGeom prst="rect">
            <a:avLst/>
          </a:prstGeom>
          <a:noFill/>
          <a:ln>
            <a:noFill/>
          </a:ln>
        </p:spPr>
        <p:txBody>
          <a:bodyPr spcFirstLastPara="1" wrap="square" lIns="91425" tIns="45700" rIns="91425" bIns="45700" anchor="t" anchorCtr="0"/>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34772" algn="l" rtl="0">
              <a:spcBef>
                <a:spcPts val="440"/>
              </a:spcBef>
              <a:spcAft>
                <a:spcPts val="0"/>
              </a:spcAft>
              <a:buClr>
                <a:schemeClr val="accent1"/>
              </a:buClr>
              <a:buSzPts val="1672"/>
              <a:buFont typeface="Noto Sans Symbols"/>
              <a:buChar char="○"/>
              <a:defRPr sz="2200" b="0" i="0" u="none" strike="noStrike" cap="none">
                <a:solidFill>
                  <a:schemeClr val="dk2"/>
                </a:solidFill>
                <a:latin typeface="Century Gothic"/>
                <a:ea typeface="Century Gothic"/>
                <a:cs typeface="Century Gothic"/>
                <a:sym typeface="Century Gothic"/>
              </a:defRPr>
            </a:lvl2pPr>
            <a:lvl3pPr marL="1371600" marR="0" lvl="2"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3pPr>
            <a:lvl4pPr marL="1828800" marR="0" lvl="3"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6pPr>
            <a:lvl7pPr marL="3200400" marR="0" lvl="6"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7pPr>
            <a:lvl8pPr marL="3657600" marR="0" lvl="7"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8pPr>
            <a:lvl9pPr marL="4114800" marR="0" lvl="8"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120" name="Google Shape;120;p5"/>
          <p:cNvSpPr txBox="1">
            <a:spLocks noGrp="1"/>
          </p:cNvSpPr>
          <p:nvPr>
            <p:ph type="body" idx="2"/>
          </p:nvPr>
        </p:nvSpPr>
        <p:spPr>
          <a:xfrm>
            <a:off x="4645152" y="2313431"/>
            <a:ext cx="3419856" cy="3493008"/>
          </a:xfrm>
          <a:prstGeom prst="rect">
            <a:avLst/>
          </a:prstGeom>
          <a:noFill/>
          <a:ln>
            <a:noFill/>
          </a:ln>
        </p:spPr>
        <p:txBody>
          <a:bodyPr spcFirstLastPara="1" wrap="square" lIns="91425" tIns="45700" rIns="91425" bIns="45700" anchor="t" anchorCtr="0"/>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34772" algn="l" rtl="0">
              <a:spcBef>
                <a:spcPts val="440"/>
              </a:spcBef>
              <a:spcAft>
                <a:spcPts val="0"/>
              </a:spcAft>
              <a:buClr>
                <a:schemeClr val="accent1"/>
              </a:buClr>
              <a:buSzPts val="1672"/>
              <a:buFont typeface="Noto Sans Symbols"/>
              <a:buChar char="○"/>
              <a:defRPr sz="2200" b="0" i="0" u="none" strike="noStrike" cap="none">
                <a:solidFill>
                  <a:schemeClr val="dk2"/>
                </a:solidFill>
                <a:latin typeface="Century Gothic"/>
                <a:ea typeface="Century Gothic"/>
                <a:cs typeface="Century Gothic"/>
                <a:sym typeface="Century Gothic"/>
              </a:defRPr>
            </a:lvl2pPr>
            <a:lvl3pPr marL="1371600" marR="0" lvl="2"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3pPr>
            <a:lvl4pPr marL="1828800" marR="0" lvl="3"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6pPr>
            <a:lvl7pPr marL="3200400" marR="0" lvl="6"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7pPr>
            <a:lvl8pPr marL="3657600" marR="0" lvl="7"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8pPr>
            <a:lvl9pPr marL="4114800" marR="0" lvl="8"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1"/>
        <p:cNvGrpSpPr/>
        <p:nvPr/>
      </p:nvGrpSpPr>
      <p:grpSpPr>
        <a:xfrm>
          <a:off x="0" y="0"/>
          <a:ext cx="0" cy="0"/>
          <a:chOff x="0" y="0"/>
          <a:chExt cx="0" cy="0"/>
        </a:xfrm>
      </p:grpSpPr>
      <p:sp>
        <p:nvSpPr>
          <p:cNvPr id="122" name="Google Shape;122;p6"/>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000"/>
              <a:buFont typeface="Century Gothic"/>
              <a:buNone/>
              <a:defRPr sz="40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23" name="Google Shape;123;p6"/>
          <p:cNvSpPr txBox="1">
            <a:spLocks noGrp="1"/>
          </p:cNvSpPr>
          <p:nvPr>
            <p:ph type="body" idx="1"/>
          </p:nvPr>
        </p:nvSpPr>
        <p:spPr>
          <a:xfrm>
            <a:off x="1412111" y="2316009"/>
            <a:ext cx="305714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accent1"/>
              </a:buClr>
              <a:buSzPts val="1824"/>
              <a:buFont typeface="Noto Sans Symbols"/>
              <a:buNone/>
              <a:defRPr sz="2400" b="1"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400"/>
              </a:spcBef>
              <a:spcAft>
                <a:spcPts val="0"/>
              </a:spcAft>
              <a:buClr>
                <a:schemeClr val="accent1"/>
              </a:buClr>
              <a:buSzPts val="1520"/>
              <a:buFont typeface="Noto Sans Symbols"/>
              <a:buNone/>
              <a:defRPr sz="2000" b="1" i="0" u="none" strike="noStrike" cap="none">
                <a:solidFill>
                  <a:schemeClr val="dk2"/>
                </a:solidFill>
                <a:latin typeface="Century Gothic"/>
                <a:ea typeface="Century Gothic"/>
                <a:cs typeface="Century Gothic"/>
                <a:sym typeface="Century Gothic"/>
              </a:defRPr>
            </a:lvl2pPr>
            <a:lvl3pPr marL="1371600" marR="0" lvl="2" indent="-228600" algn="l" rtl="0">
              <a:spcBef>
                <a:spcPts val="360"/>
              </a:spcBef>
              <a:spcAft>
                <a:spcPts val="0"/>
              </a:spcAft>
              <a:buClr>
                <a:schemeClr val="accent1"/>
              </a:buClr>
              <a:buSzPts val="1368"/>
              <a:buFont typeface="Noto Sans Symbols"/>
              <a:buNone/>
              <a:defRPr sz="1800" b="1" i="0" u="none" strike="noStrike" cap="none">
                <a:solidFill>
                  <a:schemeClr val="dk2"/>
                </a:solidFill>
                <a:latin typeface="Century Gothic"/>
                <a:ea typeface="Century Gothic"/>
                <a:cs typeface="Century Gothic"/>
                <a:sym typeface="Century Gothic"/>
              </a:defRPr>
            </a:lvl3pPr>
            <a:lvl4pPr marL="1828800" marR="0" lvl="3"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4pPr>
            <a:lvl5pPr marL="2286000" marR="0" lvl="4"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5pPr>
            <a:lvl6pPr marL="2743200" marR="0" lvl="5"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6pPr>
            <a:lvl7pPr marL="3200400" marR="0" lvl="6"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7pPr>
            <a:lvl8pPr marL="3657600" marR="0" lvl="7"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8pPr>
            <a:lvl9pPr marL="4114800" marR="0" lvl="8"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9pPr>
          </a:lstStyle>
          <a:p>
            <a:endParaRPr/>
          </a:p>
        </p:txBody>
      </p:sp>
      <p:sp>
        <p:nvSpPr>
          <p:cNvPr id="124" name="Google Shape;124;p6"/>
          <p:cNvSpPr txBox="1">
            <a:spLocks noGrp="1"/>
          </p:cNvSpPr>
          <p:nvPr>
            <p:ph type="body" idx="2"/>
          </p:nvPr>
        </p:nvSpPr>
        <p:spPr>
          <a:xfrm>
            <a:off x="1041721" y="2974694"/>
            <a:ext cx="3419856" cy="2835797"/>
          </a:xfrm>
          <a:prstGeom prst="rect">
            <a:avLst/>
          </a:prstGeom>
          <a:noFill/>
          <a:ln>
            <a:noFill/>
          </a:ln>
        </p:spPr>
        <p:txBody>
          <a:bodyPr spcFirstLastPara="1" wrap="square" lIns="91425" tIns="45700" rIns="91425" bIns="45700" anchor="t" anchorCtr="0"/>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2pPr>
            <a:lvl3pPr marL="1371600" marR="0" lvl="2"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3pPr>
            <a:lvl4pPr marL="1828800" marR="0" lvl="3"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6pPr>
            <a:lvl7pPr marL="3200400" marR="0" lvl="6"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7pPr>
            <a:lvl8pPr marL="3657600" marR="0" lvl="7" indent="-305815"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8pPr>
            <a:lvl9pPr marL="4114800" marR="0" lvl="8" indent="-305815"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9pPr>
          </a:lstStyle>
          <a:p>
            <a:endParaRPr/>
          </a:p>
        </p:txBody>
      </p:sp>
      <p:sp>
        <p:nvSpPr>
          <p:cNvPr id="125" name="Google Shape;125;p6"/>
          <p:cNvSpPr txBox="1">
            <a:spLocks noGrp="1"/>
          </p:cNvSpPr>
          <p:nvPr>
            <p:ph type="body" idx="3"/>
          </p:nvPr>
        </p:nvSpPr>
        <p:spPr>
          <a:xfrm>
            <a:off x="5011837" y="2316010"/>
            <a:ext cx="3055717"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accent1"/>
              </a:buClr>
              <a:buSzPts val="1824"/>
              <a:buFont typeface="Noto Sans Symbols"/>
              <a:buNone/>
              <a:defRPr sz="2400" b="1"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400"/>
              </a:spcBef>
              <a:spcAft>
                <a:spcPts val="0"/>
              </a:spcAft>
              <a:buClr>
                <a:schemeClr val="accent1"/>
              </a:buClr>
              <a:buSzPts val="1520"/>
              <a:buFont typeface="Noto Sans Symbols"/>
              <a:buNone/>
              <a:defRPr sz="2000" b="1" i="0" u="none" strike="noStrike" cap="none">
                <a:solidFill>
                  <a:schemeClr val="dk2"/>
                </a:solidFill>
                <a:latin typeface="Century Gothic"/>
                <a:ea typeface="Century Gothic"/>
                <a:cs typeface="Century Gothic"/>
                <a:sym typeface="Century Gothic"/>
              </a:defRPr>
            </a:lvl2pPr>
            <a:lvl3pPr marL="1371600" marR="0" lvl="2" indent="-228600" algn="l" rtl="0">
              <a:spcBef>
                <a:spcPts val="360"/>
              </a:spcBef>
              <a:spcAft>
                <a:spcPts val="0"/>
              </a:spcAft>
              <a:buClr>
                <a:schemeClr val="accent1"/>
              </a:buClr>
              <a:buSzPts val="1368"/>
              <a:buFont typeface="Noto Sans Symbols"/>
              <a:buNone/>
              <a:defRPr sz="1800" b="1" i="0" u="none" strike="noStrike" cap="none">
                <a:solidFill>
                  <a:schemeClr val="dk2"/>
                </a:solidFill>
                <a:latin typeface="Century Gothic"/>
                <a:ea typeface="Century Gothic"/>
                <a:cs typeface="Century Gothic"/>
                <a:sym typeface="Century Gothic"/>
              </a:defRPr>
            </a:lvl3pPr>
            <a:lvl4pPr marL="1828800" marR="0" lvl="3"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4pPr>
            <a:lvl5pPr marL="2286000" marR="0" lvl="4"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5pPr>
            <a:lvl6pPr marL="2743200" marR="0" lvl="5"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6pPr>
            <a:lvl7pPr marL="3200400" marR="0" lvl="6"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7pPr>
            <a:lvl8pPr marL="3657600" marR="0" lvl="7"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8pPr>
            <a:lvl9pPr marL="4114800" marR="0" lvl="8" indent="-228600" algn="l" rtl="0">
              <a:spcBef>
                <a:spcPts val="320"/>
              </a:spcBef>
              <a:spcAft>
                <a:spcPts val="0"/>
              </a:spcAft>
              <a:buClr>
                <a:schemeClr val="accent1"/>
              </a:buClr>
              <a:buSzPts val="1216"/>
              <a:buFont typeface="Noto Sans Symbols"/>
              <a:buNone/>
              <a:defRPr sz="1600" b="1" i="0" u="none" strike="noStrike" cap="none">
                <a:solidFill>
                  <a:schemeClr val="dk2"/>
                </a:solidFill>
                <a:latin typeface="Century Gothic"/>
                <a:ea typeface="Century Gothic"/>
                <a:cs typeface="Century Gothic"/>
                <a:sym typeface="Century Gothic"/>
              </a:defRPr>
            </a:lvl9pPr>
          </a:lstStyle>
          <a:p>
            <a:endParaRPr/>
          </a:p>
        </p:txBody>
      </p:sp>
      <p:sp>
        <p:nvSpPr>
          <p:cNvPr id="126" name="Google Shape;126;p6"/>
          <p:cNvSpPr txBox="1">
            <a:spLocks noGrp="1"/>
          </p:cNvSpPr>
          <p:nvPr>
            <p:ph type="body" idx="4"/>
          </p:nvPr>
        </p:nvSpPr>
        <p:spPr>
          <a:xfrm>
            <a:off x="4645152" y="2974694"/>
            <a:ext cx="3419856" cy="2835797"/>
          </a:xfrm>
          <a:prstGeom prst="rect">
            <a:avLst/>
          </a:prstGeom>
          <a:noFill/>
          <a:ln>
            <a:noFill/>
          </a:ln>
        </p:spPr>
        <p:txBody>
          <a:bodyPr spcFirstLastPara="1" wrap="square" lIns="91425" tIns="45700" rIns="91425" bIns="45700" anchor="t" anchorCtr="0"/>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2pPr>
            <a:lvl3pPr marL="1371600" marR="0" lvl="2"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3pPr>
            <a:lvl4pPr marL="1828800" marR="0" lvl="3"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6pPr>
            <a:lvl7pPr marL="3200400" marR="0" lvl="6"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7pPr>
            <a:lvl8pPr marL="3657600" marR="0" lvl="7" indent="-305815"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8pPr>
            <a:lvl9pPr marL="4114800" marR="0" lvl="8" indent="-305815"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9pPr>
          </a:lstStyle>
          <a:p>
            <a:endParaRPr/>
          </a:p>
        </p:txBody>
      </p:sp>
      <p:sp>
        <p:nvSpPr>
          <p:cNvPr id="127" name="Google Shape;127;p6"/>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28" name="Google Shape;128;p6"/>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29" name="Google Shape;129;p6"/>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rgbClr val="FEFEFE"/>
                </a:solidFill>
                <a:latin typeface="Century Gothic"/>
                <a:ea typeface="Century Gothic"/>
                <a:cs typeface="Century Gothic"/>
                <a:sym typeface="Century Gothic"/>
              </a:defRPr>
            </a:lvl1pPr>
            <a:lvl2pPr marL="0" marR="0" lvl="1" indent="0" algn="l" rtl="0">
              <a:spcBef>
                <a:spcPts val="0"/>
              </a:spcBef>
              <a:buNone/>
              <a:defRPr sz="1200">
                <a:solidFill>
                  <a:srgbClr val="FEFEFE"/>
                </a:solidFill>
                <a:latin typeface="Century Gothic"/>
                <a:ea typeface="Century Gothic"/>
                <a:cs typeface="Century Gothic"/>
                <a:sym typeface="Century Gothic"/>
              </a:defRPr>
            </a:lvl2pPr>
            <a:lvl3pPr marL="0" marR="0" lvl="2" indent="0" algn="l" rtl="0">
              <a:spcBef>
                <a:spcPts val="0"/>
              </a:spcBef>
              <a:buNone/>
              <a:defRPr sz="1200">
                <a:solidFill>
                  <a:srgbClr val="FEFEFE"/>
                </a:solidFill>
                <a:latin typeface="Century Gothic"/>
                <a:ea typeface="Century Gothic"/>
                <a:cs typeface="Century Gothic"/>
                <a:sym typeface="Century Gothic"/>
              </a:defRPr>
            </a:lvl3pPr>
            <a:lvl4pPr marL="0" marR="0" lvl="3" indent="0" algn="l" rtl="0">
              <a:spcBef>
                <a:spcPts val="0"/>
              </a:spcBef>
              <a:buNone/>
              <a:defRPr sz="1200">
                <a:solidFill>
                  <a:srgbClr val="FEFEFE"/>
                </a:solidFill>
                <a:latin typeface="Century Gothic"/>
                <a:ea typeface="Century Gothic"/>
                <a:cs typeface="Century Gothic"/>
                <a:sym typeface="Century Gothic"/>
              </a:defRPr>
            </a:lvl4pPr>
            <a:lvl5pPr marL="0" marR="0" lvl="4" indent="0" algn="l" rtl="0">
              <a:spcBef>
                <a:spcPts val="0"/>
              </a:spcBef>
              <a:buNone/>
              <a:defRPr sz="1200">
                <a:solidFill>
                  <a:srgbClr val="FEFEFE"/>
                </a:solidFill>
                <a:latin typeface="Century Gothic"/>
                <a:ea typeface="Century Gothic"/>
                <a:cs typeface="Century Gothic"/>
                <a:sym typeface="Century Gothic"/>
              </a:defRPr>
            </a:lvl5pPr>
            <a:lvl6pPr marL="0" marR="0" lvl="5" indent="0" algn="l" rtl="0">
              <a:spcBef>
                <a:spcPts val="0"/>
              </a:spcBef>
              <a:buNone/>
              <a:defRPr sz="1200">
                <a:solidFill>
                  <a:srgbClr val="FEFEFE"/>
                </a:solidFill>
                <a:latin typeface="Century Gothic"/>
                <a:ea typeface="Century Gothic"/>
                <a:cs typeface="Century Gothic"/>
                <a:sym typeface="Century Gothic"/>
              </a:defRPr>
            </a:lvl6pPr>
            <a:lvl7pPr marL="0" marR="0" lvl="6" indent="0" algn="l" rtl="0">
              <a:spcBef>
                <a:spcPts val="0"/>
              </a:spcBef>
              <a:buNone/>
              <a:defRPr sz="1200">
                <a:solidFill>
                  <a:srgbClr val="FEFEFE"/>
                </a:solidFill>
                <a:latin typeface="Century Gothic"/>
                <a:ea typeface="Century Gothic"/>
                <a:cs typeface="Century Gothic"/>
                <a:sym typeface="Century Gothic"/>
              </a:defRPr>
            </a:lvl7pPr>
            <a:lvl8pPr marL="0" marR="0" lvl="7" indent="0" algn="l" rtl="0">
              <a:spcBef>
                <a:spcPts val="0"/>
              </a:spcBef>
              <a:buNone/>
              <a:defRPr sz="1200">
                <a:solidFill>
                  <a:srgbClr val="FEFEFE"/>
                </a:solidFill>
                <a:latin typeface="Century Gothic"/>
                <a:ea typeface="Century Gothic"/>
                <a:cs typeface="Century Gothic"/>
                <a:sym typeface="Century Gothic"/>
              </a:defRPr>
            </a:lvl8pPr>
            <a:lvl9pPr marL="0" marR="0" lvl="8" indent="0" algn="l" rtl="0">
              <a:spcBef>
                <a:spcPts val="0"/>
              </a:spcBef>
              <a:buNone/>
              <a:defRPr sz="1200">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000"/>
              <a:buFont typeface="Century Gothic"/>
              <a:buNone/>
              <a:defRPr sz="40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32" name="Google Shape;132;p7"/>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3" name="Google Shape;133;p7"/>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4" name="Google Shape;134;p7"/>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rgbClr val="FEFEFE"/>
                </a:solidFill>
                <a:latin typeface="Century Gothic"/>
                <a:ea typeface="Century Gothic"/>
                <a:cs typeface="Century Gothic"/>
                <a:sym typeface="Century Gothic"/>
              </a:defRPr>
            </a:lvl1pPr>
            <a:lvl2pPr marL="0" marR="0" lvl="1" indent="0" algn="l" rtl="0">
              <a:spcBef>
                <a:spcPts val="0"/>
              </a:spcBef>
              <a:buNone/>
              <a:defRPr sz="1200">
                <a:solidFill>
                  <a:srgbClr val="FEFEFE"/>
                </a:solidFill>
                <a:latin typeface="Century Gothic"/>
                <a:ea typeface="Century Gothic"/>
                <a:cs typeface="Century Gothic"/>
                <a:sym typeface="Century Gothic"/>
              </a:defRPr>
            </a:lvl2pPr>
            <a:lvl3pPr marL="0" marR="0" lvl="2" indent="0" algn="l" rtl="0">
              <a:spcBef>
                <a:spcPts val="0"/>
              </a:spcBef>
              <a:buNone/>
              <a:defRPr sz="1200">
                <a:solidFill>
                  <a:srgbClr val="FEFEFE"/>
                </a:solidFill>
                <a:latin typeface="Century Gothic"/>
                <a:ea typeface="Century Gothic"/>
                <a:cs typeface="Century Gothic"/>
                <a:sym typeface="Century Gothic"/>
              </a:defRPr>
            </a:lvl3pPr>
            <a:lvl4pPr marL="0" marR="0" lvl="3" indent="0" algn="l" rtl="0">
              <a:spcBef>
                <a:spcPts val="0"/>
              </a:spcBef>
              <a:buNone/>
              <a:defRPr sz="1200">
                <a:solidFill>
                  <a:srgbClr val="FEFEFE"/>
                </a:solidFill>
                <a:latin typeface="Century Gothic"/>
                <a:ea typeface="Century Gothic"/>
                <a:cs typeface="Century Gothic"/>
                <a:sym typeface="Century Gothic"/>
              </a:defRPr>
            </a:lvl4pPr>
            <a:lvl5pPr marL="0" marR="0" lvl="4" indent="0" algn="l" rtl="0">
              <a:spcBef>
                <a:spcPts val="0"/>
              </a:spcBef>
              <a:buNone/>
              <a:defRPr sz="1200">
                <a:solidFill>
                  <a:srgbClr val="FEFEFE"/>
                </a:solidFill>
                <a:latin typeface="Century Gothic"/>
                <a:ea typeface="Century Gothic"/>
                <a:cs typeface="Century Gothic"/>
                <a:sym typeface="Century Gothic"/>
              </a:defRPr>
            </a:lvl5pPr>
            <a:lvl6pPr marL="0" marR="0" lvl="5" indent="0" algn="l" rtl="0">
              <a:spcBef>
                <a:spcPts val="0"/>
              </a:spcBef>
              <a:buNone/>
              <a:defRPr sz="1200">
                <a:solidFill>
                  <a:srgbClr val="FEFEFE"/>
                </a:solidFill>
                <a:latin typeface="Century Gothic"/>
                <a:ea typeface="Century Gothic"/>
                <a:cs typeface="Century Gothic"/>
                <a:sym typeface="Century Gothic"/>
              </a:defRPr>
            </a:lvl6pPr>
            <a:lvl7pPr marL="0" marR="0" lvl="6" indent="0" algn="l" rtl="0">
              <a:spcBef>
                <a:spcPts val="0"/>
              </a:spcBef>
              <a:buNone/>
              <a:defRPr sz="1200">
                <a:solidFill>
                  <a:srgbClr val="FEFEFE"/>
                </a:solidFill>
                <a:latin typeface="Century Gothic"/>
                <a:ea typeface="Century Gothic"/>
                <a:cs typeface="Century Gothic"/>
                <a:sym typeface="Century Gothic"/>
              </a:defRPr>
            </a:lvl7pPr>
            <a:lvl8pPr marL="0" marR="0" lvl="7" indent="0" algn="l" rtl="0">
              <a:spcBef>
                <a:spcPts val="0"/>
              </a:spcBef>
              <a:buNone/>
              <a:defRPr sz="1200">
                <a:solidFill>
                  <a:srgbClr val="FEFEFE"/>
                </a:solidFill>
                <a:latin typeface="Century Gothic"/>
                <a:ea typeface="Century Gothic"/>
                <a:cs typeface="Century Gothic"/>
                <a:sym typeface="Century Gothic"/>
              </a:defRPr>
            </a:lvl8pPr>
            <a:lvl9pPr marL="0" marR="0" lvl="8" indent="0" algn="l" rtl="0">
              <a:spcBef>
                <a:spcPts val="0"/>
              </a:spcBef>
              <a:buNone/>
              <a:defRPr sz="1200">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5"/>
        <p:cNvGrpSpPr/>
        <p:nvPr/>
      </p:nvGrpSpPr>
      <p:grpSpPr>
        <a:xfrm>
          <a:off x="0" y="0"/>
          <a:ext cx="0" cy="0"/>
          <a:chOff x="0" y="0"/>
          <a:chExt cx="0" cy="0"/>
        </a:xfrm>
      </p:grpSpPr>
      <p:sp>
        <p:nvSpPr>
          <p:cNvPr id="136" name="Google Shape;136;p8"/>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7" name="Google Shape;137;p8"/>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8" name="Google Shape;138;p8"/>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rgbClr val="FEFEFE"/>
                </a:solidFill>
                <a:latin typeface="Century Gothic"/>
                <a:ea typeface="Century Gothic"/>
                <a:cs typeface="Century Gothic"/>
                <a:sym typeface="Century Gothic"/>
              </a:defRPr>
            </a:lvl1pPr>
            <a:lvl2pPr marL="0" marR="0" lvl="1" indent="0" algn="l" rtl="0">
              <a:spcBef>
                <a:spcPts val="0"/>
              </a:spcBef>
              <a:buNone/>
              <a:defRPr sz="1200">
                <a:solidFill>
                  <a:srgbClr val="FEFEFE"/>
                </a:solidFill>
                <a:latin typeface="Century Gothic"/>
                <a:ea typeface="Century Gothic"/>
                <a:cs typeface="Century Gothic"/>
                <a:sym typeface="Century Gothic"/>
              </a:defRPr>
            </a:lvl2pPr>
            <a:lvl3pPr marL="0" marR="0" lvl="2" indent="0" algn="l" rtl="0">
              <a:spcBef>
                <a:spcPts val="0"/>
              </a:spcBef>
              <a:buNone/>
              <a:defRPr sz="1200">
                <a:solidFill>
                  <a:srgbClr val="FEFEFE"/>
                </a:solidFill>
                <a:latin typeface="Century Gothic"/>
                <a:ea typeface="Century Gothic"/>
                <a:cs typeface="Century Gothic"/>
                <a:sym typeface="Century Gothic"/>
              </a:defRPr>
            </a:lvl3pPr>
            <a:lvl4pPr marL="0" marR="0" lvl="3" indent="0" algn="l" rtl="0">
              <a:spcBef>
                <a:spcPts val="0"/>
              </a:spcBef>
              <a:buNone/>
              <a:defRPr sz="1200">
                <a:solidFill>
                  <a:srgbClr val="FEFEFE"/>
                </a:solidFill>
                <a:latin typeface="Century Gothic"/>
                <a:ea typeface="Century Gothic"/>
                <a:cs typeface="Century Gothic"/>
                <a:sym typeface="Century Gothic"/>
              </a:defRPr>
            </a:lvl4pPr>
            <a:lvl5pPr marL="0" marR="0" lvl="4" indent="0" algn="l" rtl="0">
              <a:spcBef>
                <a:spcPts val="0"/>
              </a:spcBef>
              <a:buNone/>
              <a:defRPr sz="1200">
                <a:solidFill>
                  <a:srgbClr val="FEFEFE"/>
                </a:solidFill>
                <a:latin typeface="Century Gothic"/>
                <a:ea typeface="Century Gothic"/>
                <a:cs typeface="Century Gothic"/>
                <a:sym typeface="Century Gothic"/>
              </a:defRPr>
            </a:lvl5pPr>
            <a:lvl6pPr marL="0" marR="0" lvl="5" indent="0" algn="l" rtl="0">
              <a:spcBef>
                <a:spcPts val="0"/>
              </a:spcBef>
              <a:buNone/>
              <a:defRPr sz="1200">
                <a:solidFill>
                  <a:srgbClr val="FEFEFE"/>
                </a:solidFill>
                <a:latin typeface="Century Gothic"/>
                <a:ea typeface="Century Gothic"/>
                <a:cs typeface="Century Gothic"/>
                <a:sym typeface="Century Gothic"/>
              </a:defRPr>
            </a:lvl6pPr>
            <a:lvl7pPr marL="0" marR="0" lvl="6" indent="0" algn="l" rtl="0">
              <a:spcBef>
                <a:spcPts val="0"/>
              </a:spcBef>
              <a:buNone/>
              <a:defRPr sz="1200">
                <a:solidFill>
                  <a:srgbClr val="FEFEFE"/>
                </a:solidFill>
                <a:latin typeface="Century Gothic"/>
                <a:ea typeface="Century Gothic"/>
                <a:cs typeface="Century Gothic"/>
                <a:sym typeface="Century Gothic"/>
              </a:defRPr>
            </a:lvl7pPr>
            <a:lvl8pPr marL="0" marR="0" lvl="7" indent="0" algn="l" rtl="0">
              <a:spcBef>
                <a:spcPts val="0"/>
              </a:spcBef>
              <a:buNone/>
              <a:defRPr sz="1200">
                <a:solidFill>
                  <a:srgbClr val="FEFEFE"/>
                </a:solidFill>
                <a:latin typeface="Century Gothic"/>
                <a:ea typeface="Century Gothic"/>
                <a:cs typeface="Century Gothic"/>
                <a:sym typeface="Century Gothic"/>
              </a:defRPr>
            </a:lvl8pPr>
            <a:lvl9pPr marL="0" marR="0" lvl="8" indent="0" algn="l" rtl="0">
              <a:spcBef>
                <a:spcPts val="0"/>
              </a:spcBef>
              <a:buNone/>
              <a:defRPr sz="1200">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139"/>
        <p:cNvGrpSpPr/>
        <p:nvPr/>
      </p:nvGrpSpPr>
      <p:grpSpPr>
        <a:xfrm>
          <a:off x="0" y="0"/>
          <a:ext cx="0" cy="0"/>
          <a:chOff x="0" y="0"/>
          <a:chExt cx="0" cy="0"/>
        </a:xfrm>
      </p:grpSpPr>
      <p:grpSp>
        <p:nvGrpSpPr>
          <p:cNvPr id="140" name="Google Shape;140;p9"/>
          <p:cNvGrpSpPr/>
          <p:nvPr/>
        </p:nvGrpSpPr>
        <p:grpSpPr>
          <a:xfrm>
            <a:off x="-644959" y="0"/>
            <a:ext cx="10458653" cy="7117071"/>
            <a:chOff x="-644959" y="0"/>
            <a:chExt cx="10458653" cy="7117071"/>
          </a:xfrm>
        </p:grpSpPr>
        <p:grpSp>
          <p:nvGrpSpPr>
            <p:cNvPr id="141" name="Google Shape;141;p9"/>
            <p:cNvGrpSpPr/>
            <p:nvPr/>
          </p:nvGrpSpPr>
          <p:grpSpPr>
            <a:xfrm>
              <a:off x="0" y="0"/>
              <a:ext cx="9144000" cy="6858000"/>
              <a:chOff x="0" y="0"/>
              <a:chExt cx="9144000" cy="6858000"/>
            </a:xfrm>
          </p:grpSpPr>
          <p:grpSp>
            <p:nvGrpSpPr>
              <p:cNvPr id="142" name="Google Shape;142;p9"/>
              <p:cNvGrpSpPr/>
              <p:nvPr/>
            </p:nvGrpSpPr>
            <p:grpSpPr>
              <a:xfrm>
                <a:off x="0" y="0"/>
                <a:ext cx="2514600" cy="6858000"/>
                <a:chOff x="0" y="0"/>
                <a:chExt cx="2514600" cy="6858000"/>
              </a:xfrm>
            </p:grpSpPr>
            <p:sp>
              <p:nvSpPr>
                <p:cNvPr id="143" name="Google Shape;143;p9"/>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4" name="Google Shape;144;p9"/>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5" name="Google Shape;145;p9"/>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grpSp>
            <p:nvGrpSpPr>
              <p:cNvPr id="146" name="Google Shape;146;p9"/>
              <p:cNvGrpSpPr/>
              <p:nvPr/>
            </p:nvGrpSpPr>
            <p:grpSpPr>
              <a:xfrm>
                <a:off x="422910" y="0"/>
                <a:ext cx="2514600" cy="6858000"/>
                <a:chOff x="0" y="0"/>
                <a:chExt cx="2514600" cy="6858000"/>
              </a:xfrm>
            </p:grpSpPr>
            <p:sp>
              <p:nvSpPr>
                <p:cNvPr id="147" name="Google Shape;147;p9"/>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8" name="Google Shape;148;p9"/>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9" name="Google Shape;149;p9"/>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grpSp>
            <p:nvGrpSpPr>
              <p:cNvPr id="150" name="Google Shape;150;p9"/>
              <p:cNvGrpSpPr/>
              <p:nvPr/>
            </p:nvGrpSpPr>
            <p:grpSpPr>
              <a:xfrm rot="10800000">
                <a:off x="6629400" y="0"/>
                <a:ext cx="2514600" cy="6858000"/>
                <a:chOff x="0" y="0"/>
                <a:chExt cx="2514600" cy="6858000"/>
              </a:xfrm>
            </p:grpSpPr>
            <p:sp>
              <p:nvSpPr>
                <p:cNvPr id="151" name="Google Shape;151;p9"/>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52" name="Google Shape;152;p9"/>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53" name="Google Shape;153;p9"/>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sp>
            <p:nvSpPr>
              <p:cNvPr id="154" name="Google Shape;154;p9"/>
              <p:cNvSpPr/>
              <p:nvPr/>
            </p:nvSpPr>
            <p:spPr>
              <a:xfrm>
                <a:off x="3810000" y="0"/>
                <a:ext cx="28194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55" name="Google Shape;155;p9"/>
              <p:cNvSpPr/>
              <p:nvPr/>
            </p:nvSpPr>
            <p:spPr>
              <a:xfrm>
                <a:off x="289560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56" name="Google Shape;156;p9"/>
              <p:cNvSpPr/>
              <p:nvPr/>
            </p:nvSpPr>
            <p:spPr>
              <a:xfrm>
                <a:off x="31242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sp>
          <p:nvSpPr>
            <p:cNvPr id="157" name="Google Shape;157;p9"/>
            <p:cNvSpPr/>
            <p:nvPr/>
          </p:nvSpPr>
          <p:spPr>
            <a:xfrm>
              <a:off x="-11875" y="5035138"/>
              <a:ext cx="9144000" cy="1175655"/>
            </a:xfrm>
            <a:custGeom>
              <a:avLst/>
              <a:gdLst/>
              <a:ahLst/>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58" name="Google Shape;158;p9"/>
            <p:cNvSpPr/>
            <p:nvPr/>
          </p:nvSpPr>
          <p:spPr>
            <a:xfrm>
              <a:off x="-11875" y="3467595"/>
              <a:ext cx="9144000" cy="890650"/>
            </a:xfrm>
            <a:custGeom>
              <a:avLst/>
              <a:gdLst/>
              <a:ahLst/>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59" name="Google Shape;159;p9"/>
            <p:cNvSpPr/>
            <p:nvPr/>
          </p:nvSpPr>
          <p:spPr>
            <a:xfrm>
              <a:off x="-23751" y="5640779"/>
              <a:ext cx="3004457" cy="1211283"/>
            </a:xfrm>
            <a:custGeom>
              <a:avLst/>
              <a:gdLst/>
              <a:ahLst/>
              <a:cxnLst/>
              <a:rect l="l" t="t" r="r" b="b"/>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60" name="Google Shape;160;p9"/>
            <p:cNvSpPr/>
            <p:nvPr/>
          </p:nvSpPr>
          <p:spPr>
            <a:xfrm>
              <a:off x="-11875" y="5284519"/>
              <a:ext cx="9144000" cy="1478478"/>
            </a:xfrm>
            <a:custGeom>
              <a:avLst/>
              <a:gdLst/>
              <a:ahLst/>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61" name="Google Shape;161;p9"/>
            <p:cNvSpPr/>
            <p:nvPr/>
          </p:nvSpPr>
          <p:spPr>
            <a:xfrm>
              <a:off x="2137558" y="5132120"/>
              <a:ext cx="6982691" cy="1719942"/>
            </a:xfrm>
            <a:custGeom>
              <a:avLst/>
              <a:gdLst/>
              <a:ahLst/>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62" name="Google Shape;162;p9"/>
            <p:cNvSpPr/>
            <p:nvPr/>
          </p:nvSpPr>
          <p:spPr>
            <a:xfrm rot="1800000">
              <a:off x="2996165" y="2859252"/>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3" name="Google Shape;163;p9"/>
            <p:cNvSpPr/>
            <p:nvPr/>
          </p:nvSpPr>
          <p:spPr>
            <a:xfrm rot="1800000">
              <a:off x="3720065" y="4126078"/>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4" name="Google Shape;164;p9"/>
            <p:cNvSpPr/>
            <p:nvPr/>
          </p:nvSpPr>
          <p:spPr>
            <a:xfrm rot="1800000">
              <a:off x="3729591" y="1592427"/>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5" name="Google Shape;165;p9"/>
            <p:cNvSpPr/>
            <p:nvPr/>
          </p:nvSpPr>
          <p:spPr>
            <a:xfrm rot="1800000">
              <a:off x="2977115" y="325603"/>
              <a:ext cx="1601400" cy="1388236"/>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6" name="Google Shape;166;p9"/>
            <p:cNvSpPr/>
            <p:nvPr/>
          </p:nvSpPr>
          <p:spPr>
            <a:xfrm rot="1800000">
              <a:off x="4463014" y="5383378"/>
              <a:ext cx="1601400" cy="1388236"/>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7" name="Google Shape;167;p9"/>
            <p:cNvSpPr/>
            <p:nvPr/>
          </p:nvSpPr>
          <p:spPr>
            <a:xfrm rot="1800000">
              <a:off x="-382404" y="4201528"/>
              <a:ext cx="1261499" cy="1388236"/>
            </a:xfrm>
            <a:custGeom>
              <a:avLst/>
              <a:gdLst/>
              <a:ahLst/>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8" name="Google Shape;168;p9"/>
            <p:cNvSpPr/>
            <p:nvPr/>
          </p:nvSpPr>
          <p:spPr>
            <a:xfrm rot="1800000">
              <a:off x="24365" y="540242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9" name="Google Shape;169;p9"/>
            <p:cNvSpPr/>
            <p:nvPr/>
          </p:nvSpPr>
          <p:spPr>
            <a:xfrm rot="1800000">
              <a:off x="52941" y="284972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70" name="Google Shape;170;p9"/>
            <p:cNvSpPr/>
            <p:nvPr/>
          </p:nvSpPr>
          <p:spPr>
            <a:xfrm rot="1800000">
              <a:off x="776840" y="4126077"/>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71" name="Google Shape;171;p9"/>
            <p:cNvSpPr/>
            <p:nvPr/>
          </p:nvSpPr>
          <p:spPr>
            <a:xfrm rot="1800000">
              <a:off x="1510265" y="54119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72" name="Google Shape;172;p9"/>
            <p:cNvSpPr/>
            <p:nvPr/>
          </p:nvSpPr>
          <p:spPr>
            <a:xfrm rot="1800000">
              <a:off x="1529316" y="2859252"/>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73" name="Google Shape;173;p9"/>
            <p:cNvSpPr/>
            <p:nvPr/>
          </p:nvSpPr>
          <p:spPr>
            <a:xfrm rot="1800000">
              <a:off x="795890" y="15638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74" name="Google Shape;174;p9"/>
            <p:cNvSpPr/>
            <p:nvPr/>
          </p:nvSpPr>
          <p:spPr>
            <a:xfrm rot="1800000">
              <a:off x="6806166" y="4145128"/>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75" name="Google Shape;175;p9"/>
            <p:cNvSpPr/>
            <p:nvPr/>
          </p:nvSpPr>
          <p:spPr>
            <a:xfrm rot="1800000">
              <a:off x="7549116" y="542147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76" name="Google Shape;176;p9"/>
            <p:cNvSpPr/>
            <p:nvPr/>
          </p:nvSpPr>
          <p:spPr>
            <a:xfrm rot="1800000">
              <a:off x="7549117" y="286877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77" name="Google Shape;177;p9"/>
            <p:cNvSpPr/>
            <p:nvPr/>
          </p:nvSpPr>
          <p:spPr>
            <a:xfrm rot="1800000">
              <a:off x="8306521" y="4055629"/>
              <a:ext cx="1243407" cy="1388236"/>
            </a:xfrm>
            <a:custGeom>
              <a:avLst/>
              <a:gdLst/>
              <a:ahLst/>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78" name="Google Shape;178;p9"/>
            <p:cNvSpPr/>
            <p:nvPr/>
          </p:nvSpPr>
          <p:spPr>
            <a:xfrm rot="1800000">
              <a:off x="8306771" y="1511524"/>
              <a:ext cx="1241871" cy="1388822"/>
            </a:xfrm>
            <a:custGeom>
              <a:avLst/>
              <a:gdLst/>
              <a:ahLst/>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sp>
        <p:nvSpPr>
          <p:cNvPr id="179" name="Google Shape;179;p9"/>
          <p:cNvSpPr/>
          <p:nvPr/>
        </p:nvSpPr>
        <p:spPr>
          <a:xfrm>
            <a:off x="4561242" y="-21511"/>
            <a:ext cx="3679116" cy="6271840"/>
          </a:xfrm>
          <a:prstGeom prst="rect">
            <a:avLst/>
          </a:prstGeom>
          <a:solidFill>
            <a:srgbClr val="F5F5F5"/>
          </a:solidFill>
          <a:ln w="15875" cap="flat" cmpd="sng">
            <a:solidFill>
              <a:srgbClr val="898E5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80" name="Google Shape;180;p9"/>
          <p:cNvSpPr/>
          <p:nvPr/>
        </p:nvSpPr>
        <p:spPr>
          <a:xfrm>
            <a:off x="4649096" y="-21510"/>
            <a:ext cx="3505200" cy="62393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81" name="Google Shape;181;p9"/>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82" name="Google Shape;182;p9"/>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rgbClr val="FEFEFE"/>
                </a:solidFill>
                <a:latin typeface="Century Gothic"/>
                <a:ea typeface="Century Gothic"/>
                <a:cs typeface="Century Gothic"/>
                <a:sym typeface="Century Gothic"/>
              </a:defRPr>
            </a:lvl1pPr>
            <a:lvl2pPr marL="0" marR="0" lvl="1" indent="0" algn="l" rtl="0">
              <a:spcBef>
                <a:spcPts val="0"/>
              </a:spcBef>
              <a:buNone/>
              <a:defRPr sz="1200">
                <a:solidFill>
                  <a:srgbClr val="FEFEFE"/>
                </a:solidFill>
                <a:latin typeface="Century Gothic"/>
                <a:ea typeface="Century Gothic"/>
                <a:cs typeface="Century Gothic"/>
                <a:sym typeface="Century Gothic"/>
              </a:defRPr>
            </a:lvl2pPr>
            <a:lvl3pPr marL="0" marR="0" lvl="2" indent="0" algn="l" rtl="0">
              <a:spcBef>
                <a:spcPts val="0"/>
              </a:spcBef>
              <a:buNone/>
              <a:defRPr sz="1200">
                <a:solidFill>
                  <a:srgbClr val="FEFEFE"/>
                </a:solidFill>
                <a:latin typeface="Century Gothic"/>
                <a:ea typeface="Century Gothic"/>
                <a:cs typeface="Century Gothic"/>
                <a:sym typeface="Century Gothic"/>
              </a:defRPr>
            </a:lvl3pPr>
            <a:lvl4pPr marL="0" marR="0" lvl="3" indent="0" algn="l" rtl="0">
              <a:spcBef>
                <a:spcPts val="0"/>
              </a:spcBef>
              <a:buNone/>
              <a:defRPr sz="1200">
                <a:solidFill>
                  <a:srgbClr val="FEFEFE"/>
                </a:solidFill>
                <a:latin typeface="Century Gothic"/>
                <a:ea typeface="Century Gothic"/>
                <a:cs typeface="Century Gothic"/>
                <a:sym typeface="Century Gothic"/>
              </a:defRPr>
            </a:lvl4pPr>
            <a:lvl5pPr marL="0" marR="0" lvl="4" indent="0" algn="l" rtl="0">
              <a:spcBef>
                <a:spcPts val="0"/>
              </a:spcBef>
              <a:buNone/>
              <a:defRPr sz="1200">
                <a:solidFill>
                  <a:srgbClr val="FEFEFE"/>
                </a:solidFill>
                <a:latin typeface="Century Gothic"/>
                <a:ea typeface="Century Gothic"/>
                <a:cs typeface="Century Gothic"/>
                <a:sym typeface="Century Gothic"/>
              </a:defRPr>
            </a:lvl5pPr>
            <a:lvl6pPr marL="0" marR="0" lvl="5" indent="0" algn="l" rtl="0">
              <a:spcBef>
                <a:spcPts val="0"/>
              </a:spcBef>
              <a:buNone/>
              <a:defRPr sz="1200">
                <a:solidFill>
                  <a:srgbClr val="FEFEFE"/>
                </a:solidFill>
                <a:latin typeface="Century Gothic"/>
                <a:ea typeface="Century Gothic"/>
                <a:cs typeface="Century Gothic"/>
                <a:sym typeface="Century Gothic"/>
              </a:defRPr>
            </a:lvl6pPr>
            <a:lvl7pPr marL="0" marR="0" lvl="6" indent="0" algn="l" rtl="0">
              <a:spcBef>
                <a:spcPts val="0"/>
              </a:spcBef>
              <a:buNone/>
              <a:defRPr sz="1200">
                <a:solidFill>
                  <a:srgbClr val="FEFEFE"/>
                </a:solidFill>
                <a:latin typeface="Century Gothic"/>
                <a:ea typeface="Century Gothic"/>
                <a:cs typeface="Century Gothic"/>
                <a:sym typeface="Century Gothic"/>
              </a:defRPr>
            </a:lvl7pPr>
            <a:lvl8pPr marL="0" marR="0" lvl="7" indent="0" algn="l" rtl="0">
              <a:spcBef>
                <a:spcPts val="0"/>
              </a:spcBef>
              <a:buNone/>
              <a:defRPr sz="1200">
                <a:solidFill>
                  <a:srgbClr val="FEFEFE"/>
                </a:solidFill>
                <a:latin typeface="Century Gothic"/>
                <a:ea typeface="Century Gothic"/>
                <a:cs typeface="Century Gothic"/>
                <a:sym typeface="Century Gothic"/>
              </a:defRPr>
            </a:lvl8pPr>
            <a:lvl9pPr marL="0" marR="0" lvl="8" indent="0" algn="l" rtl="0">
              <a:spcBef>
                <a:spcPts val="0"/>
              </a:spcBef>
              <a:buNone/>
              <a:defRPr sz="1200">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
        <p:nvSpPr>
          <p:cNvPr id="183" name="Google Shape;183;p9"/>
          <p:cNvSpPr/>
          <p:nvPr/>
        </p:nvSpPr>
        <p:spPr>
          <a:xfrm>
            <a:off x="905571" y="601883"/>
            <a:ext cx="3562257" cy="5648445"/>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84" name="Google Shape;184;p9"/>
          <p:cNvSpPr txBox="1">
            <a:spLocks noGrp="1"/>
          </p:cNvSpPr>
          <p:nvPr>
            <p:ph type="body" idx="1"/>
          </p:nvPr>
        </p:nvSpPr>
        <p:spPr>
          <a:xfrm>
            <a:off x="1145894" y="856527"/>
            <a:ext cx="3090440" cy="5150734"/>
          </a:xfrm>
          <a:prstGeom prst="rect">
            <a:avLst/>
          </a:prstGeom>
          <a:noFill/>
          <a:ln>
            <a:noFill/>
          </a:ln>
        </p:spPr>
        <p:txBody>
          <a:bodyPr spcFirstLastPara="1" wrap="square" lIns="91425" tIns="45700" rIns="91425" bIns="45700" anchor="t" anchorCtr="0"/>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34772" algn="l" rtl="0">
              <a:spcBef>
                <a:spcPts val="440"/>
              </a:spcBef>
              <a:spcAft>
                <a:spcPts val="0"/>
              </a:spcAft>
              <a:buClr>
                <a:schemeClr val="accent1"/>
              </a:buClr>
              <a:buSzPts val="1672"/>
              <a:buFont typeface="Noto Sans Symbols"/>
              <a:buChar char="○"/>
              <a:defRPr sz="2200" b="0" i="0" u="none" strike="noStrike" cap="none">
                <a:solidFill>
                  <a:schemeClr val="dk2"/>
                </a:solidFill>
                <a:latin typeface="Century Gothic"/>
                <a:ea typeface="Century Gothic"/>
                <a:cs typeface="Century Gothic"/>
                <a:sym typeface="Century Gothic"/>
              </a:defRPr>
            </a:lvl2pPr>
            <a:lvl3pPr marL="1371600" marR="0" lvl="2"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3pPr>
            <a:lvl4pPr marL="1828800" marR="0" lvl="3"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325120"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6pPr>
            <a:lvl7pPr marL="3200400" marR="0" lvl="6" indent="-325120"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7pPr>
            <a:lvl8pPr marL="3657600" marR="0" lvl="7" indent="-325120"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8pPr>
            <a:lvl9pPr marL="4114800" marR="0" lvl="8" indent="-325120"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185" name="Google Shape;185;p9"/>
          <p:cNvSpPr/>
          <p:nvPr/>
        </p:nvSpPr>
        <p:spPr>
          <a:xfrm>
            <a:off x="4650889" y="6088284"/>
            <a:ext cx="3505200" cy="817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86" name="Google Shape;186;p9"/>
          <p:cNvSpPr txBox="1">
            <a:spLocks noGrp="1"/>
          </p:cNvSpPr>
          <p:nvPr>
            <p:ph type="ftr" idx="11"/>
          </p:nvPr>
        </p:nvSpPr>
        <p:spPr>
          <a:xfrm>
            <a:off x="4641448" y="5724835"/>
            <a:ext cx="3493664"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87" name="Google Shape;187;p9"/>
          <p:cNvSpPr txBox="1">
            <a:spLocks noGrp="1"/>
          </p:cNvSpPr>
          <p:nvPr>
            <p:ph type="title"/>
          </p:nvPr>
        </p:nvSpPr>
        <p:spPr>
          <a:xfrm>
            <a:off x="4739833" y="2657434"/>
            <a:ext cx="3304572" cy="1463153"/>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2800"/>
              <a:buFont typeface="Century Gothic"/>
              <a:buNone/>
              <a:defRPr sz="28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8" name="Google Shape;188;p9"/>
          <p:cNvSpPr txBox="1">
            <a:spLocks noGrp="1"/>
          </p:cNvSpPr>
          <p:nvPr>
            <p:ph type="body" idx="2"/>
          </p:nvPr>
        </p:nvSpPr>
        <p:spPr>
          <a:xfrm>
            <a:off x="4736592" y="4136994"/>
            <a:ext cx="3298784" cy="1517904"/>
          </a:xfrm>
          <a:prstGeom prst="rect">
            <a:avLst/>
          </a:prstGeom>
          <a:noFill/>
          <a:ln>
            <a:noFill/>
          </a:ln>
        </p:spPr>
        <p:txBody>
          <a:bodyPr spcFirstLastPara="1" wrap="square" lIns="91425" tIns="45700" rIns="91425" bIns="45700" anchor="t" anchorCtr="0"/>
          <a:lstStyle>
            <a:lvl1pPr marL="457200" marR="0" lvl="0" indent="-228600" algn="l" rtl="0">
              <a:spcBef>
                <a:spcPts val="320"/>
              </a:spcBef>
              <a:spcAft>
                <a:spcPts val="0"/>
              </a:spcAft>
              <a:buClr>
                <a:schemeClr val="accent1"/>
              </a:buClr>
              <a:buSzPts val="1216"/>
              <a:buFont typeface="Noto Sans Symbols"/>
              <a:buNone/>
              <a:defRPr sz="1600" b="0" i="0" u="none" strike="noStrike" cap="none">
                <a:solidFill>
                  <a:srgbClr val="424242"/>
                </a:solidFill>
                <a:latin typeface="Century Gothic"/>
                <a:ea typeface="Century Gothic"/>
                <a:cs typeface="Century Gothic"/>
                <a:sym typeface="Century Gothic"/>
              </a:defRPr>
            </a:lvl1pPr>
            <a:lvl2pPr marL="914400" marR="0" lvl="1" indent="-228600" algn="l" rtl="0">
              <a:spcBef>
                <a:spcPts val="240"/>
              </a:spcBef>
              <a:spcAft>
                <a:spcPts val="0"/>
              </a:spcAft>
              <a:buClr>
                <a:schemeClr val="accent1"/>
              </a:buClr>
              <a:buSzPts val="912"/>
              <a:buFont typeface="Noto Sans Symbols"/>
              <a:buNone/>
              <a:defRPr sz="1200" b="0" i="0" u="none" strike="noStrike" cap="none">
                <a:solidFill>
                  <a:schemeClr val="dk2"/>
                </a:solidFill>
                <a:latin typeface="Century Gothic"/>
                <a:ea typeface="Century Gothic"/>
                <a:cs typeface="Century Gothic"/>
                <a:sym typeface="Century Gothic"/>
              </a:defRPr>
            </a:lvl2pPr>
            <a:lvl3pPr marL="1371600" marR="0" lvl="2" indent="-228600" algn="l" rtl="0">
              <a:spcBef>
                <a:spcPts val="200"/>
              </a:spcBef>
              <a:spcAft>
                <a:spcPts val="0"/>
              </a:spcAft>
              <a:buClr>
                <a:schemeClr val="accent1"/>
              </a:buClr>
              <a:buSzPts val="760"/>
              <a:buFont typeface="Noto Sans Symbols"/>
              <a:buNone/>
              <a:defRPr sz="1000" b="0" i="0" u="none" strike="noStrike" cap="none">
                <a:solidFill>
                  <a:schemeClr val="dk2"/>
                </a:solidFill>
                <a:latin typeface="Century Gothic"/>
                <a:ea typeface="Century Gothic"/>
                <a:cs typeface="Century Gothic"/>
                <a:sym typeface="Century Gothic"/>
              </a:defRPr>
            </a:lvl3pPr>
            <a:lvl4pPr marL="1828800" marR="0" lvl="3"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4pPr>
            <a:lvl5pPr marL="2286000" marR="0" lvl="4"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5pPr>
            <a:lvl6pPr marL="2743200" marR="0" lvl="5"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6pPr>
            <a:lvl7pPr marL="3200400" marR="0" lvl="6"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7pPr>
            <a:lvl8pPr marL="3657600" marR="0" lvl="7"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8pPr>
            <a:lvl9pPr marL="4114800" marR="0" lvl="8"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89"/>
        <p:cNvGrpSpPr/>
        <p:nvPr/>
      </p:nvGrpSpPr>
      <p:grpSpPr>
        <a:xfrm>
          <a:off x="0" y="0"/>
          <a:ext cx="0" cy="0"/>
          <a:chOff x="0" y="0"/>
          <a:chExt cx="0" cy="0"/>
        </a:xfrm>
      </p:grpSpPr>
      <p:grpSp>
        <p:nvGrpSpPr>
          <p:cNvPr id="190" name="Google Shape;190;p10"/>
          <p:cNvGrpSpPr/>
          <p:nvPr/>
        </p:nvGrpSpPr>
        <p:grpSpPr>
          <a:xfrm>
            <a:off x="-644959" y="0"/>
            <a:ext cx="10458653" cy="7117071"/>
            <a:chOff x="-644959" y="0"/>
            <a:chExt cx="10458653" cy="7117071"/>
          </a:xfrm>
        </p:grpSpPr>
        <p:grpSp>
          <p:nvGrpSpPr>
            <p:cNvPr id="191" name="Google Shape;191;p10"/>
            <p:cNvGrpSpPr/>
            <p:nvPr/>
          </p:nvGrpSpPr>
          <p:grpSpPr>
            <a:xfrm>
              <a:off x="0" y="0"/>
              <a:ext cx="9144000" cy="6858000"/>
              <a:chOff x="0" y="0"/>
              <a:chExt cx="9144000" cy="6858000"/>
            </a:xfrm>
          </p:grpSpPr>
          <p:grpSp>
            <p:nvGrpSpPr>
              <p:cNvPr id="192" name="Google Shape;192;p10"/>
              <p:cNvGrpSpPr/>
              <p:nvPr/>
            </p:nvGrpSpPr>
            <p:grpSpPr>
              <a:xfrm>
                <a:off x="0" y="0"/>
                <a:ext cx="2514600" cy="6858000"/>
                <a:chOff x="0" y="0"/>
                <a:chExt cx="2514600" cy="6858000"/>
              </a:xfrm>
            </p:grpSpPr>
            <p:sp>
              <p:nvSpPr>
                <p:cNvPr id="193" name="Google Shape;193;p10"/>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94" name="Google Shape;194;p10"/>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95" name="Google Shape;195;p10"/>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grpSp>
            <p:nvGrpSpPr>
              <p:cNvPr id="196" name="Google Shape;196;p10"/>
              <p:cNvGrpSpPr/>
              <p:nvPr/>
            </p:nvGrpSpPr>
            <p:grpSpPr>
              <a:xfrm>
                <a:off x="422910" y="0"/>
                <a:ext cx="2514600" cy="6858000"/>
                <a:chOff x="0" y="0"/>
                <a:chExt cx="2514600" cy="6858000"/>
              </a:xfrm>
            </p:grpSpPr>
            <p:sp>
              <p:nvSpPr>
                <p:cNvPr id="197" name="Google Shape;197;p10"/>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98" name="Google Shape;198;p10"/>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99" name="Google Shape;199;p10"/>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grpSp>
            <p:nvGrpSpPr>
              <p:cNvPr id="200" name="Google Shape;200;p10"/>
              <p:cNvGrpSpPr/>
              <p:nvPr/>
            </p:nvGrpSpPr>
            <p:grpSpPr>
              <a:xfrm rot="10800000">
                <a:off x="6629400" y="0"/>
                <a:ext cx="2514600" cy="6858000"/>
                <a:chOff x="0" y="0"/>
                <a:chExt cx="2514600" cy="6858000"/>
              </a:xfrm>
            </p:grpSpPr>
            <p:sp>
              <p:nvSpPr>
                <p:cNvPr id="201" name="Google Shape;201;p10"/>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02" name="Google Shape;202;p10"/>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03" name="Google Shape;203;p10"/>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sp>
            <p:nvSpPr>
              <p:cNvPr id="204" name="Google Shape;204;p10"/>
              <p:cNvSpPr/>
              <p:nvPr/>
            </p:nvSpPr>
            <p:spPr>
              <a:xfrm>
                <a:off x="3810000" y="0"/>
                <a:ext cx="28194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05" name="Google Shape;205;p10"/>
              <p:cNvSpPr/>
              <p:nvPr/>
            </p:nvSpPr>
            <p:spPr>
              <a:xfrm>
                <a:off x="289560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06" name="Google Shape;206;p10"/>
              <p:cNvSpPr/>
              <p:nvPr/>
            </p:nvSpPr>
            <p:spPr>
              <a:xfrm>
                <a:off x="31242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sp>
          <p:nvSpPr>
            <p:cNvPr id="207" name="Google Shape;207;p10"/>
            <p:cNvSpPr/>
            <p:nvPr/>
          </p:nvSpPr>
          <p:spPr>
            <a:xfrm>
              <a:off x="-11875" y="5035138"/>
              <a:ext cx="9144000" cy="1175655"/>
            </a:xfrm>
            <a:custGeom>
              <a:avLst/>
              <a:gdLst/>
              <a:ahLst/>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08" name="Google Shape;208;p10"/>
            <p:cNvSpPr/>
            <p:nvPr/>
          </p:nvSpPr>
          <p:spPr>
            <a:xfrm>
              <a:off x="-11875" y="3467595"/>
              <a:ext cx="9144000" cy="890650"/>
            </a:xfrm>
            <a:custGeom>
              <a:avLst/>
              <a:gdLst/>
              <a:ahLst/>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09" name="Google Shape;209;p10"/>
            <p:cNvSpPr/>
            <p:nvPr/>
          </p:nvSpPr>
          <p:spPr>
            <a:xfrm>
              <a:off x="-23751" y="5640779"/>
              <a:ext cx="3004457" cy="1211283"/>
            </a:xfrm>
            <a:custGeom>
              <a:avLst/>
              <a:gdLst/>
              <a:ahLst/>
              <a:cxnLst/>
              <a:rect l="l" t="t" r="r" b="b"/>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10" name="Google Shape;210;p10"/>
            <p:cNvSpPr/>
            <p:nvPr/>
          </p:nvSpPr>
          <p:spPr>
            <a:xfrm>
              <a:off x="-11875" y="5284519"/>
              <a:ext cx="9144000" cy="1478478"/>
            </a:xfrm>
            <a:custGeom>
              <a:avLst/>
              <a:gdLst/>
              <a:ahLst/>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11" name="Google Shape;211;p10"/>
            <p:cNvSpPr/>
            <p:nvPr/>
          </p:nvSpPr>
          <p:spPr>
            <a:xfrm>
              <a:off x="2137558" y="5132120"/>
              <a:ext cx="6982691" cy="1719942"/>
            </a:xfrm>
            <a:custGeom>
              <a:avLst/>
              <a:gdLst/>
              <a:ahLst/>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12" name="Google Shape;212;p10"/>
            <p:cNvSpPr/>
            <p:nvPr/>
          </p:nvSpPr>
          <p:spPr>
            <a:xfrm rot="1800000">
              <a:off x="2996165" y="2859252"/>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13" name="Google Shape;213;p10"/>
            <p:cNvSpPr/>
            <p:nvPr/>
          </p:nvSpPr>
          <p:spPr>
            <a:xfrm rot="1800000">
              <a:off x="3720065" y="4126078"/>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14" name="Google Shape;214;p10"/>
            <p:cNvSpPr/>
            <p:nvPr/>
          </p:nvSpPr>
          <p:spPr>
            <a:xfrm rot="1800000">
              <a:off x="3729591" y="1592427"/>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15" name="Google Shape;215;p10"/>
            <p:cNvSpPr/>
            <p:nvPr/>
          </p:nvSpPr>
          <p:spPr>
            <a:xfrm rot="1800000">
              <a:off x="2977115" y="325603"/>
              <a:ext cx="1601400" cy="1388236"/>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16" name="Google Shape;216;p10"/>
            <p:cNvSpPr/>
            <p:nvPr/>
          </p:nvSpPr>
          <p:spPr>
            <a:xfrm rot="1800000">
              <a:off x="4463014" y="5383378"/>
              <a:ext cx="1601400" cy="1388236"/>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17" name="Google Shape;217;p10"/>
            <p:cNvSpPr/>
            <p:nvPr/>
          </p:nvSpPr>
          <p:spPr>
            <a:xfrm rot="1800000">
              <a:off x="-382404" y="4201528"/>
              <a:ext cx="1261499" cy="1388236"/>
            </a:xfrm>
            <a:custGeom>
              <a:avLst/>
              <a:gdLst/>
              <a:ahLst/>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18" name="Google Shape;218;p10"/>
            <p:cNvSpPr/>
            <p:nvPr/>
          </p:nvSpPr>
          <p:spPr>
            <a:xfrm rot="1800000">
              <a:off x="24365" y="540242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19" name="Google Shape;219;p10"/>
            <p:cNvSpPr/>
            <p:nvPr/>
          </p:nvSpPr>
          <p:spPr>
            <a:xfrm rot="1800000">
              <a:off x="52941" y="284972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20" name="Google Shape;220;p10"/>
            <p:cNvSpPr/>
            <p:nvPr/>
          </p:nvSpPr>
          <p:spPr>
            <a:xfrm rot="1800000">
              <a:off x="776840" y="4126077"/>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21" name="Google Shape;221;p10"/>
            <p:cNvSpPr/>
            <p:nvPr/>
          </p:nvSpPr>
          <p:spPr>
            <a:xfrm rot="1800000">
              <a:off x="1510265" y="54119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22" name="Google Shape;222;p10"/>
            <p:cNvSpPr/>
            <p:nvPr/>
          </p:nvSpPr>
          <p:spPr>
            <a:xfrm rot="1800000">
              <a:off x="1529316" y="2859252"/>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23" name="Google Shape;223;p10"/>
            <p:cNvSpPr/>
            <p:nvPr/>
          </p:nvSpPr>
          <p:spPr>
            <a:xfrm rot="1800000">
              <a:off x="795890" y="15638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24" name="Google Shape;224;p10"/>
            <p:cNvSpPr/>
            <p:nvPr/>
          </p:nvSpPr>
          <p:spPr>
            <a:xfrm rot="1800000">
              <a:off x="6806166" y="4145128"/>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25" name="Google Shape;225;p10"/>
            <p:cNvSpPr/>
            <p:nvPr/>
          </p:nvSpPr>
          <p:spPr>
            <a:xfrm rot="1800000">
              <a:off x="7549116" y="542147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26" name="Google Shape;226;p10"/>
            <p:cNvSpPr/>
            <p:nvPr/>
          </p:nvSpPr>
          <p:spPr>
            <a:xfrm rot="1800000">
              <a:off x="7549117" y="286877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27" name="Google Shape;227;p10"/>
            <p:cNvSpPr/>
            <p:nvPr/>
          </p:nvSpPr>
          <p:spPr>
            <a:xfrm rot="1800000">
              <a:off x="8306521" y="4055629"/>
              <a:ext cx="1243407" cy="1388236"/>
            </a:xfrm>
            <a:custGeom>
              <a:avLst/>
              <a:gdLst/>
              <a:ahLst/>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28" name="Google Shape;228;p10"/>
            <p:cNvSpPr/>
            <p:nvPr/>
          </p:nvSpPr>
          <p:spPr>
            <a:xfrm rot="1800000">
              <a:off x="8306771" y="1511524"/>
              <a:ext cx="1241871" cy="1388822"/>
            </a:xfrm>
            <a:custGeom>
              <a:avLst/>
              <a:gdLst/>
              <a:ahLst/>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grpSp>
      <p:sp>
        <p:nvSpPr>
          <p:cNvPr id="229" name="Google Shape;229;p10"/>
          <p:cNvSpPr/>
          <p:nvPr/>
        </p:nvSpPr>
        <p:spPr>
          <a:xfrm>
            <a:off x="4561242" y="-21511"/>
            <a:ext cx="3679116" cy="6271840"/>
          </a:xfrm>
          <a:prstGeom prst="rect">
            <a:avLst/>
          </a:prstGeom>
          <a:solidFill>
            <a:srgbClr val="F5F5F5"/>
          </a:solidFill>
          <a:ln w="15875" cap="flat" cmpd="sng">
            <a:solidFill>
              <a:srgbClr val="898E5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30" name="Google Shape;230;p10"/>
          <p:cNvSpPr/>
          <p:nvPr/>
        </p:nvSpPr>
        <p:spPr>
          <a:xfrm>
            <a:off x="4649096" y="-21510"/>
            <a:ext cx="3505200" cy="62393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31" name="Google Shape;231;p10"/>
          <p:cNvSpPr/>
          <p:nvPr/>
        </p:nvSpPr>
        <p:spPr>
          <a:xfrm>
            <a:off x="905571" y="601883"/>
            <a:ext cx="3562257" cy="5648445"/>
          </a:xfrm>
          <a:prstGeom prst="rect">
            <a:avLst/>
          </a:prstGeom>
          <a:solidFill>
            <a:srgbClr val="FFFFFF"/>
          </a:solidFill>
          <a:ln w="9525" cap="flat" cmpd="sng">
            <a:solidFill>
              <a:srgbClr val="33352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32" name="Google Shape;232;p10"/>
          <p:cNvSpPr/>
          <p:nvPr/>
        </p:nvSpPr>
        <p:spPr>
          <a:xfrm>
            <a:off x="4650889" y="6088284"/>
            <a:ext cx="3505200" cy="817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233" name="Google Shape;233;p10"/>
          <p:cNvSpPr txBox="1">
            <a:spLocks noGrp="1"/>
          </p:cNvSpPr>
          <p:nvPr>
            <p:ph type="title"/>
          </p:nvPr>
        </p:nvSpPr>
        <p:spPr>
          <a:xfrm>
            <a:off x="4734424" y="2660904"/>
            <a:ext cx="3300984" cy="146304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2800"/>
              <a:buFont typeface="Century Gothic"/>
              <a:buNone/>
              <a:defRPr sz="28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34" name="Google Shape;234;p10"/>
          <p:cNvSpPr>
            <a:spLocks noGrp="1"/>
          </p:cNvSpPr>
          <p:nvPr>
            <p:ph type="pic" idx="2"/>
          </p:nvPr>
        </p:nvSpPr>
        <p:spPr>
          <a:xfrm>
            <a:off x="1005208" y="693795"/>
            <a:ext cx="3359623" cy="5468112"/>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accent1"/>
              </a:buClr>
              <a:buSzPts val="2432"/>
              <a:buFont typeface="Noto Sans Symbols"/>
              <a:buNone/>
              <a:defRPr sz="3200" b="0" i="0" u="none" strike="noStrike" cap="none">
                <a:solidFill>
                  <a:schemeClr val="accent1"/>
                </a:solidFill>
                <a:latin typeface="Century Gothic"/>
                <a:ea typeface="Century Gothic"/>
                <a:cs typeface="Century Gothic"/>
                <a:sym typeface="Century Gothic"/>
              </a:defRPr>
            </a:lvl1pPr>
            <a:lvl2pPr marR="0" lvl="1" algn="l" rtl="0">
              <a:spcBef>
                <a:spcPts val="560"/>
              </a:spcBef>
              <a:spcAft>
                <a:spcPts val="0"/>
              </a:spcAft>
              <a:buClr>
                <a:schemeClr val="accent1"/>
              </a:buClr>
              <a:buSzPts val="2128"/>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480"/>
              </a:spcBef>
              <a:spcAft>
                <a:spcPts val="0"/>
              </a:spcAft>
              <a:buClr>
                <a:schemeClr val="accent1"/>
              </a:buClr>
              <a:buSzPts val="1824"/>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400"/>
              </a:spcBef>
              <a:spcAft>
                <a:spcPts val="0"/>
              </a:spcAft>
              <a:buClr>
                <a:schemeClr val="accent1"/>
              </a:buClr>
              <a:buSzPts val="152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400"/>
              </a:spcBef>
              <a:spcAft>
                <a:spcPts val="0"/>
              </a:spcAft>
              <a:buClr>
                <a:schemeClr val="accent1"/>
              </a:buClr>
              <a:buSzPts val="152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chemeClr val="accent1"/>
              </a:buClr>
              <a:buSzPts val="152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152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chemeClr val="accent1"/>
              </a:buClr>
              <a:buSzPts val="152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152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235" name="Google Shape;235;p10"/>
          <p:cNvSpPr txBox="1">
            <a:spLocks noGrp="1"/>
          </p:cNvSpPr>
          <p:nvPr>
            <p:ph type="body" idx="1"/>
          </p:nvPr>
        </p:nvSpPr>
        <p:spPr>
          <a:xfrm>
            <a:off x="4734630" y="4133088"/>
            <a:ext cx="3300573" cy="1519561"/>
          </a:xfrm>
          <a:prstGeom prst="rect">
            <a:avLst/>
          </a:prstGeom>
          <a:noFill/>
          <a:ln>
            <a:noFill/>
          </a:ln>
        </p:spPr>
        <p:txBody>
          <a:bodyPr spcFirstLastPara="1" wrap="square" lIns="91425" tIns="45700" rIns="91425" bIns="45700" anchor="t" anchorCtr="0"/>
          <a:lstStyle>
            <a:lvl1pPr marL="457200" marR="0" lvl="0" indent="-228600" algn="l" rtl="0">
              <a:spcBef>
                <a:spcPts val="320"/>
              </a:spcBef>
              <a:spcAft>
                <a:spcPts val="0"/>
              </a:spcAft>
              <a:buClr>
                <a:schemeClr val="accent1"/>
              </a:buClr>
              <a:buSzPts val="1216"/>
              <a:buFont typeface="Noto Sans Symbols"/>
              <a:buNone/>
              <a:defRPr sz="1600" b="0" i="0" u="none" strike="noStrike" cap="none">
                <a:solidFill>
                  <a:srgbClr val="424242"/>
                </a:solidFill>
                <a:latin typeface="Century Gothic"/>
                <a:ea typeface="Century Gothic"/>
                <a:cs typeface="Century Gothic"/>
                <a:sym typeface="Century Gothic"/>
              </a:defRPr>
            </a:lvl1pPr>
            <a:lvl2pPr marL="914400" marR="0" lvl="1" indent="-228600" algn="l" rtl="0">
              <a:spcBef>
                <a:spcPts val="240"/>
              </a:spcBef>
              <a:spcAft>
                <a:spcPts val="0"/>
              </a:spcAft>
              <a:buClr>
                <a:schemeClr val="accent1"/>
              </a:buClr>
              <a:buSzPts val="912"/>
              <a:buFont typeface="Noto Sans Symbols"/>
              <a:buNone/>
              <a:defRPr sz="1200" b="0" i="0" u="none" strike="noStrike" cap="none">
                <a:solidFill>
                  <a:schemeClr val="dk2"/>
                </a:solidFill>
                <a:latin typeface="Century Gothic"/>
                <a:ea typeface="Century Gothic"/>
                <a:cs typeface="Century Gothic"/>
                <a:sym typeface="Century Gothic"/>
              </a:defRPr>
            </a:lvl2pPr>
            <a:lvl3pPr marL="1371600" marR="0" lvl="2" indent="-228600" algn="l" rtl="0">
              <a:spcBef>
                <a:spcPts val="200"/>
              </a:spcBef>
              <a:spcAft>
                <a:spcPts val="0"/>
              </a:spcAft>
              <a:buClr>
                <a:schemeClr val="accent1"/>
              </a:buClr>
              <a:buSzPts val="760"/>
              <a:buFont typeface="Noto Sans Symbols"/>
              <a:buNone/>
              <a:defRPr sz="1000" b="0" i="0" u="none" strike="noStrike" cap="none">
                <a:solidFill>
                  <a:schemeClr val="dk2"/>
                </a:solidFill>
                <a:latin typeface="Century Gothic"/>
                <a:ea typeface="Century Gothic"/>
                <a:cs typeface="Century Gothic"/>
                <a:sym typeface="Century Gothic"/>
              </a:defRPr>
            </a:lvl3pPr>
            <a:lvl4pPr marL="1828800" marR="0" lvl="3"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4pPr>
            <a:lvl5pPr marL="2286000" marR="0" lvl="4"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5pPr>
            <a:lvl6pPr marL="2743200" marR="0" lvl="5"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6pPr>
            <a:lvl7pPr marL="3200400" marR="0" lvl="6"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7pPr>
            <a:lvl8pPr marL="3657600" marR="0" lvl="7"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8pPr>
            <a:lvl9pPr marL="4114800" marR="0" lvl="8" indent="-228600" algn="l" rtl="0">
              <a:spcBef>
                <a:spcPts val="180"/>
              </a:spcBef>
              <a:spcAft>
                <a:spcPts val="0"/>
              </a:spcAft>
              <a:buClr>
                <a:schemeClr val="accent1"/>
              </a:buClr>
              <a:buSzPts val="684"/>
              <a:buFont typeface="Noto Sans Symbols"/>
              <a:buNone/>
              <a:defRPr sz="900" b="0" i="0" u="none" strike="noStrike" cap="none">
                <a:solidFill>
                  <a:schemeClr val="dk2"/>
                </a:solidFill>
                <a:latin typeface="Century Gothic"/>
                <a:ea typeface="Century Gothic"/>
                <a:cs typeface="Century Gothic"/>
                <a:sym typeface="Century Gothic"/>
              </a:defRPr>
            </a:lvl9pPr>
          </a:lstStyle>
          <a:p>
            <a:endParaRPr/>
          </a:p>
        </p:txBody>
      </p:sp>
      <p:sp>
        <p:nvSpPr>
          <p:cNvPr id="236" name="Google Shape;236;p10"/>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37" name="Google Shape;237;p10"/>
          <p:cNvSpPr txBox="1">
            <a:spLocks noGrp="1"/>
          </p:cNvSpPr>
          <p:nvPr>
            <p:ph type="ftr" idx="11"/>
          </p:nvPr>
        </p:nvSpPr>
        <p:spPr>
          <a:xfrm>
            <a:off x="4641448" y="5724835"/>
            <a:ext cx="3493664"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38" name="Google Shape;238;p10"/>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rgbClr val="FEFEFE"/>
                </a:solidFill>
                <a:latin typeface="Century Gothic"/>
                <a:ea typeface="Century Gothic"/>
                <a:cs typeface="Century Gothic"/>
                <a:sym typeface="Century Gothic"/>
              </a:defRPr>
            </a:lvl1pPr>
            <a:lvl2pPr marL="0" marR="0" lvl="1" indent="0" algn="l" rtl="0">
              <a:spcBef>
                <a:spcPts val="0"/>
              </a:spcBef>
              <a:buNone/>
              <a:defRPr sz="1200">
                <a:solidFill>
                  <a:srgbClr val="FEFEFE"/>
                </a:solidFill>
                <a:latin typeface="Century Gothic"/>
                <a:ea typeface="Century Gothic"/>
                <a:cs typeface="Century Gothic"/>
                <a:sym typeface="Century Gothic"/>
              </a:defRPr>
            </a:lvl2pPr>
            <a:lvl3pPr marL="0" marR="0" lvl="2" indent="0" algn="l" rtl="0">
              <a:spcBef>
                <a:spcPts val="0"/>
              </a:spcBef>
              <a:buNone/>
              <a:defRPr sz="1200">
                <a:solidFill>
                  <a:srgbClr val="FEFEFE"/>
                </a:solidFill>
                <a:latin typeface="Century Gothic"/>
                <a:ea typeface="Century Gothic"/>
                <a:cs typeface="Century Gothic"/>
                <a:sym typeface="Century Gothic"/>
              </a:defRPr>
            </a:lvl3pPr>
            <a:lvl4pPr marL="0" marR="0" lvl="3" indent="0" algn="l" rtl="0">
              <a:spcBef>
                <a:spcPts val="0"/>
              </a:spcBef>
              <a:buNone/>
              <a:defRPr sz="1200">
                <a:solidFill>
                  <a:srgbClr val="FEFEFE"/>
                </a:solidFill>
                <a:latin typeface="Century Gothic"/>
                <a:ea typeface="Century Gothic"/>
                <a:cs typeface="Century Gothic"/>
                <a:sym typeface="Century Gothic"/>
              </a:defRPr>
            </a:lvl4pPr>
            <a:lvl5pPr marL="0" marR="0" lvl="4" indent="0" algn="l" rtl="0">
              <a:spcBef>
                <a:spcPts val="0"/>
              </a:spcBef>
              <a:buNone/>
              <a:defRPr sz="1200">
                <a:solidFill>
                  <a:srgbClr val="FEFEFE"/>
                </a:solidFill>
                <a:latin typeface="Century Gothic"/>
                <a:ea typeface="Century Gothic"/>
                <a:cs typeface="Century Gothic"/>
                <a:sym typeface="Century Gothic"/>
              </a:defRPr>
            </a:lvl5pPr>
            <a:lvl6pPr marL="0" marR="0" lvl="5" indent="0" algn="l" rtl="0">
              <a:spcBef>
                <a:spcPts val="0"/>
              </a:spcBef>
              <a:buNone/>
              <a:defRPr sz="1200">
                <a:solidFill>
                  <a:srgbClr val="FEFEFE"/>
                </a:solidFill>
                <a:latin typeface="Century Gothic"/>
                <a:ea typeface="Century Gothic"/>
                <a:cs typeface="Century Gothic"/>
                <a:sym typeface="Century Gothic"/>
              </a:defRPr>
            </a:lvl6pPr>
            <a:lvl7pPr marL="0" marR="0" lvl="6" indent="0" algn="l" rtl="0">
              <a:spcBef>
                <a:spcPts val="0"/>
              </a:spcBef>
              <a:buNone/>
              <a:defRPr sz="1200">
                <a:solidFill>
                  <a:srgbClr val="FEFEFE"/>
                </a:solidFill>
                <a:latin typeface="Century Gothic"/>
                <a:ea typeface="Century Gothic"/>
                <a:cs typeface="Century Gothic"/>
                <a:sym typeface="Century Gothic"/>
              </a:defRPr>
            </a:lvl7pPr>
            <a:lvl8pPr marL="0" marR="0" lvl="7" indent="0" algn="l" rtl="0">
              <a:spcBef>
                <a:spcPts val="0"/>
              </a:spcBef>
              <a:buNone/>
              <a:defRPr sz="1200">
                <a:solidFill>
                  <a:srgbClr val="FEFEFE"/>
                </a:solidFill>
                <a:latin typeface="Century Gothic"/>
                <a:ea typeface="Century Gothic"/>
                <a:cs typeface="Century Gothic"/>
                <a:sym typeface="Century Gothic"/>
              </a:defRPr>
            </a:lvl8pPr>
            <a:lvl9pPr marL="0" marR="0" lvl="8" indent="0" algn="l" rtl="0">
              <a:spcBef>
                <a:spcPts val="0"/>
              </a:spcBef>
              <a:buNone/>
              <a:defRPr sz="1200">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DBDCCB"/>
            </a:gs>
            <a:gs pos="62000">
              <a:srgbClr val="9FA18F"/>
            </a:gs>
            <a:gs pos="100000">
              <a:srgbClr val="8C8D7C"/>
            </a:gs>
          </a:gsLst>
          <a:lin ang="5400000" scaled="0"/>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567355" y="0"/>
            <a:ext cx="10458653" cy="7117071"/>
            <a:chOff x="-644959" y="0"/>
            <a:chExt cx="10458653" cy="7117071"/>
          </a:xfrm>
        </p:grpSpPr>
        <p:grpSp>
          <p:nvGrpSpPr>
            <p:cNvPr id="7" name="Google Shape;7;p1"/>
            <p:cNvGrpSpPr/>
            <p:nvPr/>
          </p:nvGrpSpPr>
          <p:grpSpPr>
            <a:xfrm>
              <a:off x="0" y="0"/>
              <a:ext cx="9144000" cy="6858000"/>
              <a:chOff x="0" y="0"/>
              <a:chExt cx="9144000" cy="6858000"/>
            </a:xfrm>
          </p:grpSpPr>
          <p:grpSp>
            <p:nvGrpSpPr>
              <p:cNvPr id="8" name="Google Shape;8;p1"/>
              <p:cNvGrpSpPr/>
              <p:nvPr/>
            </p:nvGrpSpPr>
            <p:grpSpPr>
              <a:xfrm>
                <a:off x="0" y="0"/>
                <a:ext cx="2514600" cy="6858000"/>
                <a:chOff x="0" y="0"/>
                <a:chExt cx="2514600" cy="6858000"/>
              </a:xfrm>
            </p:grpSpPr>
            <p:sp>
              <p:nvSpPr>
                <p:cNvPr id="9" name="Google Shape;9;p1"/>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0" name="Google Shape;10;p1"/>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1" name="Google Shape;11;p1"/>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12" name="Google Shape;12;p1"/>
              <p:cNvGrpSpPr/>
              <p:nvPr/>
            </p:nvGrpSpPr>
            <p:grpSpPr>
              <a:xfrm>
                <a:off x="422910" y="0"/>
                <a:ext cx="2514600" cy="6858000"/>
                <a:chOff x="0" y="0"/>
                <a:chExt cx="2514600" cy="6858000"/>
              </a:xfrm>
            </p:grpSpPr>
            <p:sp>
              <p:nvSpPr>
                <p:cNvPr id="13" name="Google Shape;13;p1"/>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4" name="Google Shape;14;p1"/>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5" name="Google Shape;15;p1"/>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16" name="Google Shape;16;p1"/>
              <p:cNvGrpSpPr/>
              <p:nvPr/>
            </p:nvGrpSpPr>
            <p:grpSpPr>
              <a:xfrm rot="10800000">
                <a:off x="6629400" y="0"/>
                <a:ext cx="2514600" cy="6858000"/>
                <a:chOff x="0" y="0"/>
                <a:chExt cx="2514600" cy="6858000"/>
              </a:xfrm>
            </p:grpSpPr>
            <p:sp>
              <p:nvSpPr>
                <p:cNvPr id="17" name="Google Shape;17;p1"/>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 name="Google Shape;18;p1"/>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9" name="Google Shape;19;p1"/>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20" name="Google Shape;20;p1"/>
              <p:cNvSpPr/>
              <p:nvPr/>
            </p:nvSpPr>
            <p:spPr>
              <a:xfrm>
                <a:off x="3810000" y="0"/>
                <a:ext cx="28194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1" name="Google Shape;21;p1"/>
              <p:cNvSpPr/>
              <p:nvPr/>
            </p:nvSpPr>
            <p:spPr>
              <a:xfrm>
                <a:off x="289560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 name="Google Shape;22;p1"/>
              <p:cNvSpPr/>
              <p:nvPr/>
            </p:nvSpPr>
            <p:spPr>
              <a:xfrm>
                <a:off x="31242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23" name="Google Shape;23;p1"/>
            <p:cNvSpPr/>
            <p:nvPr/>
          </p:nvSpPr>
          <p:spPr>
            <a:xfrm>
              <a:off x="-11875" y="5035138"/>
              <a:ext cx="9144000" cy="1175655"/>
            </a:xfrm>
            <a:custGeom>
              <a:avLst/>
              <a:gdLst/>
              <a:ahLst/>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4" name="Google Shape;24;p1"/>
            <p:cNvSpPr/>
            <p:nvPr/>
          </p:nvSpPr>
          <p:spPr>
            <a:xfrm>
              <a:off x="-11875" y="3467595"/>
              <a:ext cx="9144000" cy="890650"/>
            </a:xfrm>
            <a:custGeom>
              <a:avLst/>
              <a:gdLst/>
              <a:ahLst/>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5" name="Google Shape;25;p1"/>
            <p:cNvSpPr/>
            <p:nvPr/>
          </p:nvSpPr>
          <p:spPr>
            <a:xfrm>
              <a:off x="-23751" y="5640779"/>
              <a:ext cx="3004457" cy="1211283"/>
            </a:xfrm>
            <a:custGeom>
              <a:avLst/>
              <a:gdLst/>
              <a:ahLst/>
              <a:cxnLst/>
              <a:rect l="l" t="t" r="r" b="b"/>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6" name="Google Shape;26;p1"/>
            <p:cNvSpPr/>
            <p:nvPr/>
          </p:nvSpPr>
          <p:spPr>
            <a:xfrm>
              <a:off x="-11875" y="5284519"/>
              <a:ext cx="9144000" cy="1478478"/>
            </a:xfrm>
            <a:custGeom>
              <a:avLst/>
              <a:gdLst/>
              <a:ahLst/>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7" name="Google Shape;27;p1"/>
            <p:cNvSpPr/>
            <p:nvPr/>
          </p:nvSpPr>
          <p:spPr>
            <a:xfrm>
              <a:off x="2137558" y="5132120"/>
              <a:ext cx="6982691" cy="1719942"/>
            </a:xfrm>
            <a:custGeom>
              <a:avLst/>
              <a:gdLst/>
              <a:ahLst/>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8" name="Google Shape;28;p1"/>
            <p:cNvSpPr/>
            <p:nvPr/>
          </p:nvSpPr>
          <p:spPr>
            <a:xfrm rot="1800000">
              <a:off x="2996165" y="2859252"/>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9" name="Google Shape;29;p1"/>
            <p:cNvSpPr/>
            <p:nvPr/>
          </p:nvSpPr>
          <p:spPr>
            <a:xfrm rot="1800000">
              <a:off x="3720065" y="4126078"/>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0" name="Google Shape;30;p1"/>
            <p:cNvSpPr/>
            <p:nvPr/>
          </p:nvSpPr>
          <p:spPr>
            <a:xfrm rot="1800000">
              <a:off x="3729591" y="1592427"/>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1" name="Google Shape;31;p1"/>
            <p:cNvSpPr/>
            <p:nvPr/>
          </p:nvSpPr>
          <p:spPr>
            <a:xfrm rot="1800000">
              <a:off x="2977115" y="325603"/>
              <a:ext cx="1601400" cy="1388236"/>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2" name="Google Shape;32;p1"/>
            <p:cNvSpPr/>
            <p:nvPr/>
          </p:nvSpPr>
          <p:spPr>
            <a:xfrm rot="1800000">
              <a:off x="4463014" y="5383378"/>
              <a:ext cx="1601400" cy="1388236"/>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3" name="Google Shape;33;p1"/>
            <p:cNvSpPr/>
            <p:nvPr/>
          </p:nvSpPr>
          <p:spPr>
            <a:xfrm rot="1800000">
              <a:off x="-382404" y="4201528"/>
              <a:ext cx="1261499" cy="1388236"/>
            </a:xfrm>
            <a:custGeom>
              <a:avLst/>
              <a:gdLst/>
              <a:ahLst/>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4" name="Google Shape;34;p1"/>
            <p:cNvSpPr/>
            <p:nvPr/>
          </p:nvSpPr>
          <p:spPr>
            <a:xfrm rot="1800000">
              <a:off x="24365" y="540242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5" name="Google Shape;35;p1"/>
            <p:cNvSpPr/>
            <p:nvPr/>
          </p:nvSpPr>
          <p:spPr>
            <a:xfrm rot="1800000">
              <a:off x="52941" y="284972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6" name="Google Shape;36;p1"/>
            <p:cNvSpPr/>
            <p:nvPr/>
          </p:nvSpPr>
          <p:spPr>
            <a:xfrm rot="1800000">
              <a:off x="776840" y="4126077"/>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7" name="Google Shape;37;p1"/>
            <p:cNvSpPr/>
            <p:nvPr/>
          </p:nvSpPr>
          <p:spPr>
            <a:xfrm rot="1800000">
              <a:off x="1510265" y="54119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8" name="Google Shape;38;p1"/>
            <p:cNvSpPr/>
            <p:nvPr/>
          </p:nvSpPr>
          <p:spPr>
            <a:xfrm rot="1800000">
              <a:off x="1529316" y="2859252"/>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9" name="Google Shape;39;p1"/>
            <p:cNvSpPr/>
            <p:nvPr/>
          </p:nvSpPr>
          <p:spPr>
            <a:xfrm rot="1800000">
              <a:off x="795890" y="15638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0" name="Google Shape;40;p1"/>
            <p:cNvSpPr/>
            <p:nvPr/>
          </p:nvSpPr>
          <p:spPr>
            <a:xfrm rot="1800000">
              <a:off x="6806166" y="4145128"/>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1" name="Google Shape;41;p1"/>
            <p:cNvSpPr/>
            <p:nvPr/>
          </p:nvSpPr>
          <p:spPr>
            <a:xfrm rot="1800000">
              <a:off x="7549116" y="542147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2" name="Google Shape;42;p1"/>
            <p:cNvSpPr/>
            <p:nvPr/>
          </p:nvSpPr>
          <p:spPr>
            <a:xfrm rot="1800000">
              <a:off x="7549117" y="286877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3" name="Google Shape;43;p1"/>
            <p:cNvSpPr/>
            <p:nvPr/>
          </p:nvSpPr>
          <p:spPr>
            <a:xfrm rot="1800000">
              <a:off x="8306521" y="4055629"/>
              <a:ext cx="1243407" cy="1388236"/>
            </a:xfrm>
            <a:custGeom>
              <a:avLst/>
              <a:gdLst/>
              <a:ahLst/>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4" name="Google Shape;44;p1"/>
            <p:cNvSpPr/>
            <p:nvPr/>
          </p:nvSpPr>
          <p:spPr>
            <a:xfrm rot="1800000">
              <a:off x="8306771" y="1511524"/>
              <a:ext cx="1241871" cy="1388822"/>
            </a:xfrm>
            <a:custGeom>
              <a:avLst/>
              <a:gdLst/>
              <a:ahLst/>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45" name="Google Shape;45;p1"/>
          <p:cNvSpPr/>
          <p:nvPr/>
        </p:nvSpPr>
        <p:spPr>
          <a:xfrm>
            <a:off x="457200" y="333487"/>
            <a:ext cx="8229600" cy="6185647"/>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6" name="Google Shape;46;p1"/>
          <p:cNvSpPr/>
          <p:nvPr/>
        </p:nvSpPr>
        <p:spPr>
          <a:xfrm>
            <a:off x="4561242" y="-21511"/>
            <a:ext cx="3679116" cy="699244"/>
          </a:xfrm>
          <a:prstGeom prst="rect">
            <a:avLst/>
          </a:prstGeom>
          <a:solidFill>
            <a:srgbClr val="F5F5F5"/>
          </a:solidFill>
          <a:ln w="15875" cap="flat" cmpd="sng">
            <a:solidFill>
              <a:srgbClr val="898E5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7" name="Google Shape;47;p1"/>
          <p:cNvSpPr/>
          <p:nvPr/>
        </p:nvSpPr>
        <p:spPr>
          <a:xfrm>
            <a:off x="4649096" y="-21510"/>
            <a:ext cx="3505200" cy="62393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Century Gothic"/>
              <a:ea typeface="Century Gothic"/>
              <a:cs typeface="Century Gothic"/>
              <a:sym typeface="Century Gothic"/>
            </a:endParaRPr>
          </a:p>
        </p:txBody>
      </p:sp>
      <p:sp>
        <p:nvSpPr>
          <p:cNvPr id="48" name="Google Shape;48;p1"/>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000"/>
              <a:buFont typeface="Century Gothic"/>
              <a:buNone/>
              <a:defRPr sz="40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9" name="Google Shape;49;p1"/>
          <p:cNvSpPr txBox="1">
            <a:spLocks noGrp="1"/>
          </p:cNvSpPr>
          <p:nvPr>
            <p:ph type="body" idx="1"/>
          </p:nvPr>
        </p:nvSpPr>
        <p:spPr>
          <a:xfrm>
            <a:off x="1043492" y="2323652"/>
            <a:ext cx="6777317" cy="3508977"/>
          </a:xfrm>
          <a:prstGeom prst="rect">
            <a:avLst/>
          </a:prstGeom>
          <a:noFill/>
          <a:ln>
            <a:noFill/>
          </a:ln>
        </p:spPr>
        <p:txBody>
          <a:bodyPr spcFirstLastPara="1" wrap="square" lIns="91425" tIns="45700" rIns="91425" bIns="45700" anchor="t" anchorCtr="0"/>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34772" algn="l" rtl="0">
              <a:spcBef>
                <a:spcPts val="440"/>
              </a:spcBef>
              <a:spcAft>
                <a:spcPts val="0"/>
              </a:spcAft>
              <a:buClr>
                <a:schemeClr val="accent1"/>
              </a:buClr>
              <a:buSzPts val="1672"/>
              <a:buFont typeface="Noto Sans Symbols"/>
              <a:buChar char="○"/>
              <a:defRPr sz="2200" b="0" i="0" u="none" strike="noStrike" cap="none">
                <a:solidFill>
                  <a:schemeClr val="dk2"/>
                </a:solidFill>
                <a:latin typeface="Century Gothic"/>
                <a:ea typeface="Century Gothic"/>
                <a:cs typeface="Century Gothic"/>
                <a:sym typeface="Century Gothic"/>
              </a:defRPr>
            </a:lvl2pPr>
            <a:lvl3pPr marL="1371600" marR="0" lvl="2"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3pPr>
            <a:lvl4pPr marL="1828800" marR="0" lvl="3"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6pPr>
            <a:lvl7pPr marL="3200400" marR="0" lvl="6"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7pPr>
            <a:lvl8pPr marL="3657600" marR="0" lvl="7"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8pPr>
            <a:lvl9pPr marL="4114800" marR="0" lvl="8"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50" name="Google Shape;50;p1"/>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1" name="Google Shape;51;p1"/>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2" name="Google Shape;52;p1"/>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b="0" i="0" u="none" strike="noStrike" cap="none">
                <a:solidFill>
                  <a:srgbClr val="FEFEFE"/>
                </a:solidFill>
                <a:latin typeface="Century Gothic"/>
                <a:ea typeface="Century Gothic"/>
                <a:cs typeface="Century Gothic"/>
                <a:sym typeface="Century Gothic"/>
              </a:defRPr>
            </a:lvl1pPr>
            <a:lvl2pPr marL="0" marR="0" lvl="1" indent="0" algn="l" rtl="0">
              <a:spcBef>
                <a:spcPts val="0"/>
              </a:spcBef>
              <a:buNone/>
              <a:defRPr sz="1200" b="0" i="0" u="none" strike="noStrike" cap="none">
                <a:solidFill>
                  <a:srgbClr val="FEFEFE"/>
                </a:solidFill>
                <a:latin typeface="Century Gothic"/>
                <a:ea typeface="Century Gothic"/>
                <a:cs typeface="Century Gothic"/>
                <a:sym typeface="Century Gothic"/>
              </a:defRPr>
            </a:lvl2pPr>
            <a:lvl3pPr marL="0" marR="0" lvl="2" indent="0" algn="l" rtl="0">
              <a:spcBef>
                <a:spcPts val="0"/>
              </a:spcBef>
              <a:buNone/>
              <a:defRPr sz="1200" b="0" i="0" u="none" strike="noStrike" cap="none">
                <a:solidFill>
                  <a:srgbClr val="FEFEFE"/>
                </a:solidFill>
                <a:latin typeface="Century Gothic"/>
                <a:ea typeface="Century Gothic"/>
                <a:cs typeface="Century Gothic"/>
                <a:sym typeface="Century Gothic"/>
              </a:defRPr>
            </a:lvl3pPr>
            <a:lvl4pPr marL="0" marR="0" lvl="3" indent="0" algn="l" rtl="0">
              <a:spcBef>
                <a:spcPts val="0"/>
              </a:spcBef>
              <a:buNone/>
              <a:defRPr sz="1200" b="0" i="0" u="none" strike="noStrike" cap="none">
                <a:solidFill>
                  <a:srgbClr val="FEFEFE"/>
                </a:solidFill>
                <a:latin typeface="Century Gothic"/>
                <a:ea typeface="Century Gothic"/>
                <a:cs typeface="Century Gothic"/>
                <a:sym typeface="Century Gothic"/>
              </a:defRPr>
            </a:lvl4pPr>
            <a:lvl5pPr marL="0" marR="0" lvl="4" indent="0" algn="l" rtl="0">
              <a:spcBef>
                <a:spcPts val="0"/>
              </a:spcBef>
              <a:buNone/>
              <a:defRPr sz="1200" b="0" i="0" u="none" strike="noStrike" cap="none">
                <a:solidFill>
                  <a:srgbClr val="FEFEFE"/>
                </a:solidFill>
                <a:latin typeface="Century Gothic"/>
                <a:ea typeface="Century Gothic"/>
                <a:cs typeface="Century Gothic"/>
                <a:sym typeface="Century Gothic"/>
              </a:defRPr>
            </a:lvl5pPr>
            <a:lvl6pPr marL="0" marR="0" lvl="5" indent="0" algn="l" rtl="0">
              <a:spcBef>
                <a:spcPts val="0"/>
              </a:spcBef>
              <a:buNone/>
              <a:defRPr sz="1200" b="0" i="0" u="none" strike="noStrike" cap="none">
                <a:solidFill>
                  <a:srgbClr val="FEFEFE"/>
                </a:solidFill>
                <a:latin typeface="Century Gothic"/>
                <a:ea typeface="Century Gothic"/>
                <a:cs typeface="Century Gothic"/>
                <a:sym typeface="Century Gothic"/>
              </a:defRPr>
            </a:lvl6pPr>
            <a:lvl7pPr marL="0" marR="0" lvl="6" indent="0" algn="l" rtl="0">
              <a:spcBef>
                <a:spcPts val="0"/>
              </a:spcBef>
              <a:buNone/>
              <a:defRPr sz="1200" b="0" i="0" u="none" strike="noStrike" cap="none">
                <a:solidFill>
                  <a:srgbClr val="FEFEFE"/>
                </a:solidFill>
                <a:latin typeface="Century Gothic"/>
                <a:ea typeface="Century Gothic"/>
                <a:cs typeface="Century Gothic"/>
                <a:sym typeface="Century Gothic"/>
              </a:defRPr>
            </a:lvl7pPr>
            <a:lvl8pPr marL="0" marR="0" lvl="7" indent="0" algn="l" rtl="0">
              <a:spcBef>
                <a:spcPts val="0"/>
              </a:spcBef>
              <a:buNone/>
              <a:defRPr sz="1200" b="0" i="0" u="none" strike="noStrike" cap="none">
                <a:solidFill>
                  <a:srgbClr val="FEFEFE"/>
                </a:solidFill>
                <a:latin typeface="Century Gothic"/>
                <a:ea typeface="Century Gothic"/>
                <a:cs typeface="Century Gothic"/>
                <a:sym typeface="Century Gothic"/>
              </a:defRPr>
            </a:lvl8pPr>
            <a:lvl9pPr marL="0" marR="0" lvl="8" indent="0" algn="l" rtl="0">
              <a:spcBef>
                <a:spcPts val="0"/>
              </a:spcBef>
              <a:buNone/>
              <a:defRPr sz="1200" b="0" i="0" u="none" strike="noStrike" cap="none">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3"/>
          <p:cNvSpPr txBox="1">
            <a:spLocks noGrp="1"/>
          </p:cNvSpPr>
          <p:nvPr>
            <p:ph type="ctrTitle"/>
          </p:nvPr>
        </p:nvSpPr>
        <p:spPr>
          <a:xfrm>
            <a:off x="4733365" y="2708476"/>
            <a:ext cx="3313355" cy="170216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r>
              <a:rPr lang="en-US" sz="3600" b="0" i="0" u="none" strike="noStrike" cap="none">
                <a:solidFill>
                  <a:schemeClr val="accent1"/>
                </a:solidFill>
                <a:latin typeface="Century Gothic"/>
                <a:ea typeface="Century Gothic"/>
                <a:cs typeface="Century Gothic"/>
                <a:sym typeface="Century Gothic"/>
              </a:rPr>
              <a:t>Equipo 1: </a:t>
            </a:r>
            <a:r>
              <a:rPr lang="en-US"/>
              <a:t>¿Migrar o no migrar?</a:t>
            </a:r>
            <a:endParaRPr sz="3600" b="0" i="0" u="none" strike="noStrike" cap="none">
              <a:solidFill>
                <a:schemeClr val="accent1"/>
              </a:solidFill>
              <a:latin typeface="Century Gothic"/>
              <a:ea typeface="Century Gothic"/>
              <a:cs typeface="Century Gothic"/>
              <a:sym typeface="Century Gothic"/>
            </a:endParaRPr>
          </a:p>
        </p:txBody>
      </p:sp>
      <p:sp>
        <p:nvSpPr>
          <p:cNvPr id="256" name="Google Shape;256;p13"/>
          <p:cNvSpPr txBox="1">
            <a:spLocks noGrp="1"/>
          </p:cNvSpPr>
          <p:nvPr>
            <p:ph type="subTitle" idx="1"/>
          </p:nvPr>
        </p:nvSpPr>
        <p:spPr>
          <a:xfrm>
            <a:off x="4733365" y="4421080"/>
            <a:ext cx="3309803" cy="12606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1368"/>
              <a:buFont typeface="Noto Sans Symbols"/>
              <a:buNone/>
            </a:pPr>
            <a:r>
              <a:rPr lang="en-US"/>
              <a:t>4</a:t>
            </a:r>
            <a:r>
              <a:rPr lang="en-US" sz="1800" b="0" i="0" u="none" strike="noStrike" cap="none">
                <a:solidFill>
                  <a:srgbClr val="424242"/>
                </a:solidFill>
                <a:latin typeface="Century Gothic"/>
                <a:ea typeface="Century Gothic"/>
                <a:cs typeface="Century Gothic"/>
                <a:sym typeface="Century Gothic"/>
              </a:rPr>
              <a:t>º año de Bachillerato</a:t>
            </a:r>
            <a:endParaRPr sz="1800" b="0" i="0" u="none" strike="noStrike" cap="none">
              <a:solidFill>
                <a:srgbClr val="424242"/>
              </a:solidFill>
              <a:latin typeface="Century Gothic"/>
              <a:ea typeface="Century Gothic"/>
              <a:cs typeface="Century Gothic"/>
              <a:sym typeface="Century Gothic"/>
            </a:endParaRPr>
          </a:p>
        </p:txBody>
      </p:sp>
      <p:pic>
        <p:nvPicPr>
          <p:cNvPr id="257" name="Google Shape;257;p13" descr="logoCCM2011.png"/>
          <p:cNvPicPr preferRelativeResize="0"/>
          <p:nvPr/>
        </p:nvPicPr>
        <p:blipFill rotWithShape="1">
          <a:blip r:embed="rId3">
            <a:alphaModFix/>
          </a:blip>
          <a:srcRect/>
          <a:stretch/>
        </p:blipFill>
        <p:spPr>
          <a:xfrm>
            <a:off x="4564843" y="88608"/>
            <a:ext cx="3629537" cy="215616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4"/>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SzPts val="3600"/>
              <a:buFont typeface="Century Gothic"/>
              <a:buNone/>
            </a:pPr>
            <a:r>
              <a:rPr lang="en-US" sz="3600" b="1" i="0" u="none" strike="noStrike" cap="none">
                <a:solidFill>
                  <a:schemeClr val="accent1"/>
                </a:solidFill>
                <a:latin typeface="Century Gothic"/>
                <a:ea typeface="Century Gothic"/>
                <a:cs typeface="Century Gothic"/>
                <a:sym typeface="Century Gothic"/>
              </a:rPr>
              <a:t>2.</a:t>
            </a:r>
            <a:r>
              <a:rPr lang="en-US" sz="3600" b="1"/>
              <a:t> </a:t>
            </a:r>
            <a:r>
              <a:rPr lang="en-US" sz="3600" b="1" i="0" u="none" strike="noStrike" cap="none">
                <a:solidFill>
                  <a:schemeClr val="accent1"/>
                </a:solidFill>
                <a:latin typeface="Century Gothic"/>
                <a:ea typeface="Century Gothic"/>
                <a:cs typeface="Century Gothic"/>
                <a:sym typeface="Century Gothic"/>
              </a:rPr>
              <a:t>Docentes y asignaturas participantes</a:t>
            </a:r>
            <a:endParaRPr sz="3600" b="1" i="0" u="none" strike="noStrike" cap="none">
              <a:solidFill>
                <a:schemeClr val="accent1"/>
              </a:solidFill>
              <a:latin typeface="Century Gothic"/>
              <a:ea typeface="Century Gothic"/>
              <a:cs typeface="Century Gothic"/>
              <a:sym typeface="Century Gothic"/>
            </a:endParaRPr>
          </a:p>
        </p:txBody>
      </p:sp>
      <p:graphicFrame>
        <p:nvGraphicFramePr>
          <p:cNvPr id="263" name="Google Shape;263;p14"/>
          <p:cNvGraphicFramePr/>
          <p:nvPr/>
        </p:nvGraphicFramePr>
        <p:xfrm>
          <a:off x="758590" y="2460312"/>
          <a:ext cx="7625600" cy="2865190"/>
        </p:xfrm>
        <a:graphic>
          <a:graphicData uri="http://schemas.openxmlformats.org/drawingml/2006/table">
            <a:tbl>
              <a:tblPr firstRow="1" bandRow="1">
                <a:noFill/>
                <a:tableStyleId>{F83DC1E1-9683-4BC0-A0B9-01C266C79A99}</a:tableStyleId>
              </a:tblPr>
              <a:tblGrid>
                <a:gridCol w="3812800">
                  <a:extLst>
                    <a:ext uri="{9D8B030D-6E8A-4147-A177-3AD203B41FA5}">
                      <a16:colId xmlns:a16="http://schemas.microsoft.com/office/drawing/2014/main" val="20000"/>
                    </a:ext>
                  </a:extLst>
                </a:gridCol>
                <a:gridCol w="3812800">
                  <a:extLst>
                    <a:ext uri="{9D8B030D-6E8A-4147-A177-3AD203B41FA5}">
                      <a16:colId xmlns:a16="http://schemas.microsoft.com/office/drawing/2014/main" val="20001"/>
                    </a:ext>
                  </a:extLst>
                </a:gridCol>
              </a:tblGrid>
              <a:tr h="370850">
                <a:tc>
                  <a:txBody>
                    <a:bodyPr/>
                    <a:lstStyle/>
                    <a:p>
                      <a:pPr marL="0" marR="0" lvl="0" indent="0" algn="ctr" rtl="0">
                        <a:spcBef>
                          <a:spcPts val="0"/>
                        </a:spcBef>
                        <a:spcAft>
                          <a:spcPts val="0"/>
                        </a:spcAft>
                        <a:buNone/>
                      </a:pPr>
                      <a:r>
                        <a:rPr lang="en-US" sz="1800" u="none" strike="noStrike" cap="none"/>
                        <a:t>Profesor(a)</a:t>
                      </a:r>
                      <a:endParaRPr sz="1800" u="none" strike="noStrike" cap="none"/>
                    </a:p>
                  </a:txBody>
                  <a:tcPr marL="91450" marR="91450" marT="45725" marB="45725"/>
                </a:tc>
                <a:tc>
                  <a:txBody>
                    <a:bodyPr/>
                    <a:lstStyle/>
                    <a:p>
                      <a:pPr marL="0" marR="0" lvl="0" indent="0" algn="ctr" rtl="0">
                        <a:spcBef>
                          <a:spcPts val="0"/>
                        </a:spcBef>
                        <a:spcAft>
                          <a:spcPts val="0"/>
                        </a:spcAft>
                        <a:buNone/>
                      </a:pPr>
                      <a:r>
                        <a:rPr lang="en-US" sz="1800" u="none" strike="noStrike" cap="none"/>
                        <a:t>Asignatura</a:t>
                      </a:r>
                      <a:endParaRPr sz="18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a:t>Jossellin Martínez </a:t>
                      </a:r>
                      <a:endParaRPr sz="1800"/>
                    </a:p>
                  </a:txBody>
                  <a:tcPr marL="91450" marR="91450" marT="45725" marB="45725"/>
                </a:tc>
                <a:tc>
                  <a:txBody>
                    <a:bodyPr/>
                    <a:lstStyle/>
                    <a:p>
                      <a:pPr marL="0" marR="0" lvl="0" indent="0" algn="l" rtl="0">
                        <a:spcBef>
                          <a:spcPts val="0"/>
                        </a:spcBef>
                        <a:spcAft>
                          <a:spcPts val="0"/>
                        </a:spcAft>
                        <a:buNone/>
                      </a:pPr>
                      <a:r>
                        <a:rPr lang="en-US" sz="1800"/>
                        <a:t>Física III</a:t>
                      </a:r>
                      <a:endParaRPr sz="1800"/>
                    </a:p>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a:t>Miguel Ruiz</a:t>
                      </a:r>
                      <a:endParaRPr sz="1800"/>
                    </a:p>
                  </a:txBody>
                  <a:tcPr marL="91450" marR="91450" marT="45725" marB="45725"/>
                </a:tc>
                <a:tc>
                  <a:txBody>
                    <a:bodyPr/>
                    <a:lstStyle/>
                    <a:p>
                      <a:pPr marL="0" marR="0" lvl="0" indent="0" algn="l" rtl="0">
                        <a:spcBef>
                          <a:spcPts val="0"/>
                        </a:spcBef>
                        <a:spcAft>
                          <a:spcPts val="0"/>
                        </a:spcAft>
                        <a:buNone/>
                      </a:pPr>
                      <a:r>
                        <a:rPr lang="en-US" sz="1800"/>
                        <a:t>Matemáticas IV</a:t>
                      </a:r>
                      <a:endParaRPr sz="18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a:t>Arnulfo López</a:t>
                      </a:r>
                      <a:endParaRPr sz="1800"/>
                    </a:p>
                  </a:txBody>
                  <a:tcPr marL="91450" marR="91450" marT="45725" marB="45725"/>
                </a:tc>
                <a:tc>
                  <a:txBody>
                    <a:bodyPr/>
                    <a:lstStyle/>
                    <a:p>
                      <a:pPr marL="0" marR="0" lvl="0" indent="0" algn="l" rtl="0">
                        <a:spcBef>
                          <a:spcPts val="0"/>
                        </a:spcBef>
                        <a:spcAft>
                          <a:spcPts val="0"/>
                        </a:spcAft>
                        <a:buNone/>
                      </a:pPr>
                      <a:r>
                        <a:rPr lang="en-US" sz="1800"/>
                        <a:t>Lengua y literatura</a:t>
                      </a:r>
                      <a:endParaRPr sz="180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800"/>
                        <a:t>Julián Camacho</a:t>
                      </a:r>
                      <a:endParaRPr sz="1800"/>
                    </a:p>
                  </a:txBody>
                  <a:tcPr marL="91450" marR="91450" marT="45725" marB="45725"/>
                </a:tc>
                <a:tc>
                  <a:txBody>
                    <a:bodyPr/>
                    <a:lstStyle/>
                    <a:p>
                      <a:pPr marL="0" marR="0" lvl="0" indent="0" algn="l" rtl="0">
                        <a:spcBef>
                          <a:spcPts val="0"/>
                        </a:spcBef>
                        <a:spcAft>
                          <a:spcPts val="0"/>
                        </a:spcAft>
                        <a:buNone/>
                      </a:pPr>
                      <a:r>
                        <a:rPr lang="en-US" sz="1800"/>
                        <a:t>Historia Universal</a:t>
                      </a:r>
                      <a:endParaRPr sz="1800"/>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800"/>
                        <a:t>Gilberto Gómez</a:t>
                      </a:r>
                      <a:endParaRPr sz="1800"/>
                    </a:p>
                  </a:txBody>
                  <a:tcPr marL="91450" marR="91450" marT="45725" marB="45725"/>
                </a:tc>
                <a:tc>
                  <a:txBody>
                    <a:bodyPr/>
                    <a:lstStyle/>
                    <a:p>
                      <a:pPr marL="0" marR="0" lvl="0" indent="0" algn="l" rtl="0">
                        <a:spcBef>
                          <a:spcPts val="0"/>
                        </a:spcBef>
                        <a:spcAft>
                          <a:spcPts val="0"/>
                        </a:spcAft>
                        <a:buNone/>
                      </a:pPr>
                      <a:r>
                        <a:rPr lang="en-US" sz="1800"/>
                        <a:t>Física III (laboratorio)</a:t>
                      </a:r>
                      <a:endParaRPr sz="1800"/>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5"/>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SzPts val="3600"/>
              <a:buFont typeface="Century Gothic"/>
              <a:buNone/>
            </a:pPr>
            <a:r>
              <a:rPr lang="en-US" sz="3600" b="1"/>
              <a:t>3. F</a:t>
            </a:r>
            <a:r>
              <a:rPr lang="en-US" sz="3600" b="1" i="0" u="none" strike="noStrike" cap="none">
                <a:solidFill>
                  <a:schemeClr val="accent1"/>
                </a:solidFill>
                <a:latin typeface="Century Gothic"/>
                <a:ea typeface="Century Gothic"/>
                <a:cs typeface="Century Gothic"/>
                <a:sym typeface="Century Gothic"/>
              </a:rPr>
              <a:t>echas de implementación del Proyecto</a:t>
            </a:r>
            <a:endParaRPr sz="3600" b="1" i="0" u="none" strike="noStrike" cap="none">
              <a:solidFill>
                <a:schemeClr val="accent1"/>
              </a:solidFill>
              <a:latin typeface="Century Gothic"/>
              <a:ea typeface="Century Gothic"/>
              <a:cs typeface="Century Gothic"/>
              <a:sym typeface="Century Gothic"/>
            </a:endParaRPr>
          </a:p>
        </p:txBody>
      </p:sp>
      <p:sp>
        <p:nvSpPr>
          <p:cNvPr id="269" name="Google Shape;269;p15"/>
          <p:cNvSpPr txBox="1">
            <a:spLocks noGrp="1"/>
          </p:cNvSpPr>
          <p:nvPr>
            <p:ph type="body" idx="1"/>
          </p:nvPr>
        </p:nvSpPr>
        <p:spPr>
          <a:xfrm>
            <a:off x="1043492" y="2323652"/>
            <a:ext cx="6777317" cy="3508977"/>
          </a:xfrm>
          <a:prstGeom prst="rect">
            <a:avLst/>
          </a:prstGeom>
          <a:noFill/>
          <a:ln>
            <a:noFill/>
          </a:ln>
        </p:spPr>
        <p:txBody>
          <a:bodyPr spcFirstLastPara="1" wrap="square" lIns="91425" tIns="45700" rIns="91425" bIns="45700" anchor="t" anchorCtr="0">
            <a:noAutofit/>
          </a:bodyPr>
          <a:lstStyle/>
          <a:p>
            <a:pPr marL="342900" marR="0" lvl="0" indent="-158496" algn="l" rtl="0">
              <a:spcBef>
                <a:spcPts val="0"/>
              </a:spcBef>
              <a:spcAft>
                <a:spcPts val="0"/>
              </a:spcAft>
              <a:buClr>
                <a:schemeClr val="accent1"/>
              </a:buClr>
              <a:buSzPts val="1824"/>
              <a:buFont typeface="Noto Sans Symbols"/>
              <a:buNone/>
            </a:pPr>
            <a:endParaRPr sz="2400" b="0" i="0" u="none" strike="noStrike" cap="none" dirty="0">
              <a:solidFill>
                <a:schemeClr val="dk2"/>
              </a:solidFill>
              <a:latin typeface="Century Gothic"/>
              <a:ea typeface="Century Gothic"/>
              <a:cs typeface="Century Gothic"/>
              <a:sym typeface="Century Gothic"/>
            </a:endParaRPr>
          </a:p>
          <a:p>
            <a:pPr marL="342900" marR="0" lvl="0" indent="-274319" algn="l" rtl="0">
              <a:spcBef>
                <a:spcPts val="480"/>
              </a:spcBef>
              <a:spcAft>
                <a:spcPts val="0"/>
              </a:spcAft>
              <a:buClr>
                <a:schemeClr val="accent1"/>
              </a:buClr>
              <a:buSzPts val="1824"/>
              <a:buFont typeface="Noto Sans Symbols"/>
              <a:buChar char="○"/>
            </a:pPr>
            <a:r>
              <a:rPr lang="en-US" sz="2400" b="0" i="0" u="none" strike="noStrike" cap="none" dirty="0" err="1">
                <a:solidFill>
                  <a:schemeClr val="dk2"/>
                </a:solidFill>
                <a:latin typeface="Century Gothic"/>
                <a:ea typeface="Century Gothic"/>
                <a:cs typeface="Century Gothic"/>
                <a:sym typeface="Century Gothic"/>
              </a:rPr>
              <a:t>Ciclo</a:t>
            </a:r>
            <a:r>
              <a:rPr lang="en-US" sz="2400" b="0" i="0" u="none" strike="noStrike" cap="none" dirty="0">
                <a:solidFill>
                  <a:schemeClr val="dk2"/>
                </a:solidFill>
                <a:latin typeface="Century Gothic"/>
                <a:ea typeface="Century Gothic"/>
                <a:cs typeface="Century Gothic"/>
                <a:sym typeface="Century Gothic"/>
              </a:rPr>
              <a:t> escolar: 2018-2019</a:t>
            </a:r>
            <a:endParaRPr dirty="0"/>
          </a:p>
          <a:p>
            <a:pPr marL="342900" marR="0" lvl="0" indent="-158496" algn="l" rtl="0">
              <a:spcBef>
                <a:spcPts val="480"/>
              </a:spcBef>
              <a:spcAft>
                <a:spcPts val="0"/>
              </a:spcAft>
              <a:buClr>
                <a:schemeClr val="accent1"/>
              </a:buClr>
              <a:buSzPts val="1824"/>
              <a:buFont typeface="Noto Sans Symbols"/>
              <a:buNone/>
            </a:pPr>
            <a:endParaRPr sz="2400" b="0" i="0" u="none" strike="noStrike" cap="none" dirty="0">
              <a:solidFill>
                <a:schemeClr val="dk2"/>
              </a:solidFill>
              <a:latin typeface="Century Gothic"/>
              <a:ea typeface="Century Gothic"/>
              <a:cs typeface="Century Gothic"/>
              <a:sym typeface="Century Gothic"/>
            </a:endParaRPr>
          </a:p>
          <a:p>
            <a:pPr marL="342900" marR="0" lvl="0" indent="-274319" algn="l" rtl="0">
              <a:spcBef>
                <a:spcPts val="480"/>
              </a:spcBef>
              <a:spcAft>
                <a:spcPts val="0"/>
              </a:spcAft>
              <a:buClr>
                <a:schemeClr val="accent1"/>
              </a:buClr>
              <a:buSzPts val="1824"/>
              <a:buFont typeface="Noto Sans Symbols"/>
              <a:buChar char="○"/>
            </a:pPr>
            <a:r>
              <a:rPr lang="en-US" sz="2400" b="0" i="0" u="none" strike="noStrike" cap="none" dirty="0" err="1">
                <a:solidFill>
                  <a:schemeClr val="dk2"/>
                </a:solidFill>
                <a:latin typeface="Century Gothic"/>
                <a:ea typeface="Century Gothic"/>
                <a:cs typeface="Century Gothic"/>
                <a:sym typeface="Century Gothic"/>
              </a:rPr>
              <a:t>Fecha</a:t>
            </a:r>
            <a:r>
              <a:rPr lang="en-US" sz="2400" b="0" i="0" u="none" strike="noStrike" cap="none" dirty="0">
                <a:solidFill>
                  <a:schemeClr val="dk2"/>
                </a:solidFill>
                <a:latin typeface="Century Gothic"/>
                <a:ea typeface="Century Gothic"/>
                <a:cs typeface="Century Gothic"/>
                <a:sym typeface="Century Gothic"/>
              </a:rPr>
              <a:t> de </a:t>
            </a:r>
            <a:r>
              <a:rPr lang="en-US" sz="2400" b="0" i="0" u="none" strike="noStrike" cap="none" dirty="0" err="1">
                <a:solidFill>
                  <a:schemeClr val="dk2"/>
                </a:solidFill>
                <a:latin typeface="Century Gothic"/>
                <a:ea typeface="Century Gothic"/>
                <a:cs typeface="Century Gothic"/>
                <a:sym typeface="Century Gothic"/>
              </a:rPr>
              <a:t>inicio</a:t>
            </a:r>
            <a:r>
              <a:rPr lang="en-US" sz="2400" b="0" i="0" u="none" strike="noStrike" cap="none" dirty="0">
                <a:solidFill>
                  <a:schemeClr val="dk2"/>
                </a:solidFill>
                <a:latin typeface="Century Gothic"/>
                <a:ea typeface="Century Gothic"/>
                <a:cs typeface="Century Gothic"/>
                <a:sym typeface="Century Gothic"/>
              </a:rPr>
              <a:t> del </a:t>
            </a:r>
            <a:r>
              <a:rPr lang="en-US" sz="2400" b="0" i="0" u="none" strike="noStrike" cap="none" dirty="0" err="1">
                <a:solidFill>
                  <a:schemeClr val="dk2"/>
                </a:solidFill>
                <a:latin typeface="Century Gothic"/>
                <a:ea typeface="Century Gothic"/>
                <a:cs typeface="Century Gothic"/>
                <a:sym typeface="Century Gothic"/>
              </a:rPr>
              <a:t>Proyecto</a:t>
            </a:r>
            <a:r>
              <a:rPr lang="en-US" sz="2400" b="0" i="0" u="none" strike="noStrike" cap="none" dirty="0">
                <a:latin typeface="Century Gothic"/>
                <a:ea typeface="Century Gothic"/>
                <a:cs typeface="Century Gothic"/>
                <a:sym typeface="Century Gothic"/>
              </a:rPr>
              <a:t>: </a:t>
            </a:r>
            <a:r>
              <a:rPr lang="en-US" b="1" i="1" dirty="0"/>
              <a:t>11 </a:t>
            </a:r>
            <a:r>
              <a:rPr lang="en-US" b="1" i="1" dirty="0" err="1"/>
              <a:t>febrero</a:t>
            </a:r>
            <a:endParaRPr b="1" dirty="0"/>
          </a:p>
          <a:p>
            <a:pPr marL="68580" marR="0" lvl="0" indent="0" algn="l" rtl="0">
              <a:spcBef>
                <a:spcPts val="480"/>
              </a:spcBef>
              <a:spcAft>
                <a:spcPts val="0"/>
              </a:spcAft>
              <a:buClr>
                <a:schemeClr val="accent1"/>
              </a:buClr>
              <a:buSzPts val="1824"/>
              <a:buFont typeface="Noto Sans Symbols"/>
              <a:buNone/>
            </a:pPr>
            <a:endParaRPr sz="2400" b="0" i="0" u="none" strike="noStrike" cap="none" dirty="0">
              <a:latin typeface="Century Gothic"/>
              <a:ea typeface="Century Gothic"/>
              <a:cs typeface="Century Gothic"/>
              <a:sym typeface="Century Gothic"/>
            </a:endParaRPr>
          </a:p>
          <a:p>
            <a:pPr marL="342900" marR="0" lvl="0" indent="-274319" algn="l" rtl="0">
              <a:spcBef>
                <a:spcPts val="480"/>
              </a:spcBef>
              <a:spcAft>
                <a:spcPts val="0"/>
              </a:spcAft>
              <a:buClr>
                <a:schemeClr val="dk2"/>
              </a:buClr>
              <a:buSzPts val="1824"/>
              <a:buFont typeface="Noto Sans Symbols"/>
              <a:buChar char="○"/>
            </a:pPr>
            <a:r>
              <a:rPr lang="en-US" sz="2400" b="0" i="0" u="none" strike="noStrike" cap="none" dirty="0" err="1">
                <a:latin typeface="Century Gothic"/>
                <a:ea typeface="Century Gothic"/>
                <a:cs typeface="Century Gothic"/>
                <a:sym typeface="Century Gothic"/>
              </a:rPr>
              <a:t>Fecha</a:t>
            </a:r>
            <a:r>
              <a:rPr lang="en-US" sz="2400" b="0" i="0" u="none" strike="noStrike" cap="none" dirty="0">
                <a:latin typeface="Century Gothic"/>
                <a:ea typeface="Century Gothic"/>
                <a:cs typeface="Century Gothic"/>
                <a:sym typeface="Century Gothic"/>
              </a:rPr>
              <a:t> de </a:t>
            </a:r>
            <a:r>
              <a:rPr lang="en-US" sz="2400" b="0" i="0" u="none" strike="noStrike" cap="none" dirty="0" err="1">
                <a:latin typeface="Century Gothic"/>
                <a:ea typeface="Century Gothic"/>
                <a:cs typeface="Century Gothic"/>
                <a:sym typeface="Century Gothic"/>
              </a:rPr>
              <a:t>término</a:t>
            </a:r>
            <a:r>
              <a:rPr lang="en-US" sz="2400" b="0" i="0" u="none" strike="noStrike" cap="none" dirty="0">
                <a:latin typeface="Century Gothic"/>
                <a:ea typeface="Century Gothic"/>
                <a:cs typeface="Century Gothic"/>
                <a:sym typeface="Century Gothic"/>
              </a:rPr>
              <a:t> del </a:t>
            </a:r>
            <a:r>
              <a:rPr lang="en-US" sz="2400" b="0" i="0" u="none" strike="noStrike" cap="none" dirty="0" err="1">
                <a:latin typeface="Century Gothic"/>
                <a:ea typeface="Century Gothic"/>
                <a:cs typeface="Century Gothic"/>
                <a:sym typeface="Century Gothic"/>
              </a:rPr>
              <a:t>Proyecto</a:t>
            </a:r>
            <a:r>
              <a:rPr lang="en-US" sz="2400" b="0" i="0" u="none" strike="noStrike" cap="none" dirty="0">
                <a:latin typeface="Century Gothic"/>
                <a:ea typeface="Century Gothic"/>
                <a:cs typeface="Century Gothic"/>
                <a:sym typeface="Century Gothic"/>
              </a:rPr>
              <a:t>: </a:t>
            </a:r>
            <a:r>
              <a:rPr lang="en-US" b="1" i="1" dirty="0"/>
              <a:t>25 </a:t>
            </a:r>
            <a:r>
              <a:rPr lang="en-US" b="1" i="1" dirty="0" err="1"/>
              <a:t>febrero</a:t>
            </a:r>
            <a:endParaRPr b="1" dirty="0"/>
          </a:p>
          <a:p>
            <a:pPr marL="342900" marR="0" lvl="0" indent="-158496" algn="l" rtl="0">
              <a:spcBef>
                <a:spcPts val="480"/>
              </a:spcBef>
              <a:spcAft>
                <a:spcPts val="0"/>
              </a:spcAft>
              <a:buClr>
                <a:schemeClr val="accent1"/>
              </a:buClr>
              <a:buSzPts val="1824"/>
              <a:buFont typeface="Noto Sans Symbols"/>
              <a:buNone/>
            </a:pPr>
            <a:endParaRPr sz="2400" b="0" i="0" u="none" strike="noStrike" cap="none" dirty="0">
              <a:solidFill>
                <a:schemeClr val="dk2"/>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16"/>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SzPts val="4000"/>
              <a:buFont typeface="Century Gothic"/>
              <a:buNone/>
            </a:pPr>
            <a:r>
              <a:rPr lang="en-US" b="1"/>
              <a:t>4. ¿Migrar o no migrar?</a:t>
            </a:r>
            <a:endParaRPr sz="4000" b="1" i="0" u="none" strike="noStrike" cap="none">
              <a:solidFill>
                <a:schemeClr val="accent1"/>
              </a:solidFill>
              <a:latin typeface="Century Gothic"/>
              <a:ea typeface="Century Gothic"/>
              <a:cs typeface="Century Gothic"/>
              <a:sym typeface="Century Gothic"/>
            </a:endParaRPr>
          </a:p>
        </p:txBody>
      </p:sp>
      <p:sp>
        <p:nvSpPr>
          <p:cNvPr id="275" name="Google Shape;275;p16"/>
          <p:cNvSpPr txBox="1">
            <a:spLocks noGrp="1"/>
          </p:cNvSpPr>
          <p:nvPr>
            <p:ph type="body" idx="1"/>
          </p:nvPr>
        </p:nvSpPr>
        <p:spPr>
          <a:xfrm>
            <a:off x="1043492" y="2323652"/>
            <a:ext cx="7024742" cy="3508977"/>
          </a:xfrm>
          <a:prstGeom prst="rect">
            <a:avLst/>
          </a:prstGeom>
          <a:noFill/>
          <a:ln>
            <a:noFill/>
          </a:ln>
        </p:spPr>
        <p:txBody>
          <a:bodyPr spcFirstLastPara="1" wrap="square" lIns="91425" tIns="45700" rIns="91425" bIns="45700" anchor="t" anchorCtr="0">
            <a:noAutofit/>
          </a:bodyPr>
          <a:lstStyle/>
          <a:p>
            <a:pPr marL="68580" marR="0" lvl="0" indent="0" algn="ctr" rtl="0">
              <a:spcBef>
                <a:spcPts val="0"/>
              </a:spcBef>
              <a:spcAft>
                <a:spcPts val="0"/>
              </a:spcAft>
              <a:buClr>
                <a:schemeClr val="accent1"/>
              </a:buClr>
              <a:buSzPts val="1824"/>
              <a:buFont typeface="Noto Sans Symbols"/>
              <a:buNone/>
            </a:pPr>
            <a:r>
              <a:rPr lang="en-US" sz="2400" b="0" i="0" u="none" strike="noStrike" cap="none">
                <a:solidFill>
                  <a:schemeClr val="dk2"/>
                </a:solidFill>
                <a:latin typeface="Century Gothic"/>
                <a:ea typeface="Century Gothic"/>
                <a:cs typeface="Century Gothic"/>
                <a:sym typeface="Century Gothic"/>
              </a:rPr>
              <a:t>Proyecto CONEXIONES ETAPA II</a:t>
            </a:r>
            <a:endParaRPr sz="2400" b="0" i="0" u="none" strike="noStrike" cap="none">
              <a:solidFill>
                <a:schemeClr val="dk2"/>
              </a:solidFill>
              <a:latin typeface="Century Gothic"/>
              <a:ea typeface="Century Gothic"/>
              <a:cs typeface="Century Gothic"/>
              <a:sym typeface="Century Gothic"/>
            </a:endParaRPr>
          </a:p>
        </p:txBody>
      </p:sp>
      <p:pic>
        <p:nvPicPr>
          <p:cNvPr id="276" name="Google Shape;276;p16"/>
          <p:cNvPicPr preferRelativeResize="0"/>
          <p:nvPr/>
        </p:nvPicPr>
        <p:blipFill>
          <a:blip r:embed="rId3">
            <a:alphaModFix/>
          </a:blip>
          <a:stretch>
            <a:fillRect/>
          </a:stretch>
        </p:blipFill>
        <p:spPr>
          <a:xfrm>
            <a:off x="684137" y="3259600"/>
            <a:ext cx="7743452" cy="1371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17"/>
          <p:cNvSpPr txBox="1">
            <a:spLocks noGrp="1"/>
          </p:cNvSpPr>
          <p:nvPr>
            <p:ph type="title"/>
          </p:nvPr>
        </p:nvSpPr>
        <p:spPr>
          <a:xfrm>
            <a:off x="1043490" y="1027664"/>
            <a:ext cx="7024744" cy="714988"/>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SzPts val="3200"/>
              <a:buFont typeface="Century Gothic"/>
              <a:buNone/>
            </a:pPr>
            <a:r>
              <a:rPr lang="en-US" sz="3200" b="1"/>
              <a:t>5. </a:t>
            </a:r>
            <a:r>
              <a:rPr lang="en-US" sz="3200" b="1" i="0" u="none" strike="noStrike" cap="none">
                <a:solidFill>
                  <a:schemeClr val="accent1"/>
                </a:solidFill>
                <a:latin typeface="Century Gothic"/>
                <a:ea typeface="Century Gothic"/>
                <a:cs typeface="Century Gothic"/>
                <a:sym typeface="Century Gothic"/>
              </a:rPr>
              <a:t>Introducción y justificación</a:t>
            </a:r>
            <a:endParaRPr sz="3200" b="1" i="0" u="none" strike="noStrike" cap="none">
              <a:solidFill>
                <a:schemeClr val="accent1"/>
              </a:solidFill>
              <a:latin typeface="Century Gothic"/>
              <a:ea typeface="Century Gothic"/>
              <a:cs typeface="Century Gothic"/>
              <a:sym typeface="Century Gothic"/>
            </a:endParaRPr>
          </a:p>
        </p:txBody>
      </p:sp>
      <p:sp>
        <p:nvSpPr>
          <p:cNvPr id="282" name="Google Shape;282;p17"/>
          <p:cNvSpPr txBox="1">
            <a:spLocks noGrp="1"/>
          </p:cNvSpPr>
          <p:nvPr>
            <p:ph type="body" idx="1"/>
          </p:nvPr>
        </p:nvSpPr>
        <p:spPr>
          <a:xfrm>
            <a:off x="1043492" y="2008480"/>
            <a:ext cx="7024742" cy="3824149"/>
          </a:xfrm>
          <a:prstGeom prst="rect">
            <a:avLst/>
          </a:prstGeom>
          <a:noFill/>
          <a:ln>
            <a:noFill/>
          </a:ln>
        </p:spPr>
        <p:txBody>
          <a:bodyPr spcFirstLastPara="1" wrap="square" lIns="91425" tIns="45700" rIns="91425" bIns="45700" anchor="t" anchorCtr="0">
            <a:noAutofit/>
          </a:bodyPr>
          <a:lstStyle/>
          <a:p>
            <a:pPr marL="68580" marR="0" lvl="0" indent="0" algn="l" rtl="0">
              <a:spcBef>
                <a:spcPts val="0"/>
              </a:spcBef>
              <a:spcAft>
                <a:spcPts val="0"/>
              </a:spcAft>
              <a:buClr>
                <a:schemeClr val="accent1"/>
              </a:buClr>
              <a:buSzPts val="1520"/>
              <a:buFont typeface="Noto Sans Symbols"/>
              <a:buNone/>
            </a:pPr>
            <a:r>
              <a:rPr lang="en-US" sz="1800" i="1">
                <a:solidFill>
                  <a:srgbClr val="000000"/>
                </a:solidFill>
              </a:rPr>
              <a:t>Existe una dinámica mundial que se caracteriza por oleajes de cambios geográficos, políticos y sociales debido a movimientos migratorios. Lo anterior nace una necesidad de mejora económica y de la búsqueda de oportunidades sociales. </a:t>
            </a:r>
            <a:br>
              <a:rPr lang="en-US" sz="1800" i="1">
                <a:solidFill>
                  <a:srgbClr val="000000"/>
                </a:solidFill>
              </a:rPr>
            </a:br>
            <a:r>
              <a:rPr lang="en-US" sz="1800" i="1">
                <a:solidFill>
                  <a:srgbClr val="000000"/>
                </a:solidFill>
              </a:rPr>
              <a:t/>
            </a:r>
            <a:br>
              <a:rPr lang="en-US" sz="1800" i="1">
                <a:solidFill>
                  <a:srgbClr val="000000"/>
                </a:solidFill>
              </a:rPr>
            </a:br>
            <a:r>
              <a:rPr lang="en-US" sz="1800" i="1">
                <a:solidFill>
                  <a:srgbClr val="000000"/>
                </a:solidFill>
              </a:rPr>
              <a:t>La justificación del proyecto es generar conciencia en los alumnos, y que comprendan que la aspiración a la igualdad de oportunidades en la vida de las personas origina cambios que pueden tener como consecuencia diferentes patrones migratorios, dependiendo del contexto. Asimismo, lograr el entendimiento de que los humanos, como parte de una sociedad, tienen la responsabilidad de hacer que el lugar que ocupan sea un lugar digno, y no buscarlo en otra parte guiado por las apariencias. </a:t>
            </a:r>
            <a:endParaRPr sz="1800" i="1">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18"/>
          <p:cNvSpPr txBox="1">
            <a:spLocks noGrp="1"/>
          </p:cNvSpPr>
          <p:nvPr>
            <p:ph type="title"/>
          </p:nvPr>
        </p:nvSpPr>
        <p:spPr>
          <a:xfrm>
            <a:off x="1043490" y="1027664"/>
            <a:ext cx="7024744" cy="641147"/>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SzPts val="3200"/>
              <a:buFont typeface="Century Gothic"/>
              <a:buNone/>
            </a:pPr>
            <a:r>
              <a:rPr lang="en-US" sz="3200" b="1"/>
              <a:t>6. </a:t>
            </a:r>
            <a:r>
              <a:rPr lang="en-US" sz="3200" b="1" i="0" u="none" strike="noStrike" cap="none">
                <a:solidFill>
                  <a:schemeClr val="accent1"/>
                </a:solidFill>
                <a:latin typeface="Century Gothic"/>
                <a:ea typeface="Century Gothic"/>
                <a:cs typeface="Century Gothic"/>
                <a:sym typeface="Century Gothic"/>
              </a:rPr>
              <a:t>Objetivo general del Proyecto</a:t>
            </a:r>
            <a:endParaRPr sz="3200" b="1" i="0" u="none" strike="noStrike" cap="none">
              <a:solidFill>
                <a:schemeClr val="accent1"/>
              </a:solidFill>
              <a:latin typeface="Century Gothic"/>
              <a:ea typeface="Century Gothic"/>
              <a:cs typeface="Century Gothic"/>
              <a:sym typeface="Century Gothic"/>
            </a:endParaRPr>
          </a:p>
        </p:txBody>
      </p:sp>
      <p:sp>
        <p:nvSpPr>
          <p:cNvPr id="288" name="Google Shape;288;p18"/>
          <p:cNvSpPr txBox="1">
            <a:spLocks noGrp="1"/>
          </p:cNvSpPr>
          <p:nvPr>
            <p:ph type="body" idx="1"/>
          </p:nvPr>
        </p:nvSpPr>
        <p:spPr>
          <a:xfrm>
            <a:off x="1043492" y="1919871"/>
            <a:ext cx="7024742" cy="3912759"/>
          </a:xfrm>
          <a:prstGeom prst="rect">
            <a:avLst/>
          </a:prstGeom>
          <a:noFill/>
          <a:ln>
            <a:noFill/>
          </a:ln>
        </p:spPr>
        <p:txBody>
          <a:bodyPr spcFirstLastPara="1" wrap="square" lIns="91425" tIns="45700" rIns="91425" bIns="45700" anchor="t" anchorCtr="0">
            <a:noAutofit/>
          </a:bodyPr>
          <a:lstStyle/>
          <a:p>
            <a:pPr marL="68580" lvl="0" indent="0" algn="l" rtl="0">
              <a:spcBef>
                <a:spcPts val="0"/>
              </a:spcBef>
              <a:spcAft>
                <a:spcPts val="0"/>
              </a:spcAft>
              <a:buClr>
                <a:schemeClr val="accent1"/>
              </a:buClr>
              <a:buSzPts val="1520"/>
              <a:buFont typeface="Noto Sans Symbols"/>
              <a:buNone/>
            </a:pPr>
            <a:r>
              <a:rPr lang="en-US" sz="1800" i="1">
                <a:solidFill>
                  <a:srgbClr val="000000"/>
                </a:solidFill>
              </a:rPr>
              <a:t>Generar empatía y tomar conciencia del conjunto de factores físicos, sociales, morales y económicos que implica la migración en la realidad de millones de personas.</a:t>
            </a:r>
            <a:endParaRPr sz="1800" i="1">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19"/>
          <p:cNvSpPr txBox="1">
            <a:spLocks noGrp="1"/>
          </p:cNvSpPr>
          <p:nvPr>
            <p:ph type="title"/>
          </p:nvPr>
        </p:nvSpPr>
        <p:spPr>
          <a:xfrm>
            <a:off x="1043490" y="1027664"/>
            <a:ext cx="7024744" cy="611609"/>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SzPts val="2880"/>
              <a:buFont typeface="Century Gothic"/>
              <a:buNone/>
            </a:pPr>
            <a:r>
              <a:rPr lang="en-US" sz="2880" b="1"/>
              <a:t>7. </a:t>
            </a:r>
            <a:r>
              <a:rPr lang="en-US" sz="2880" b="1" i="0" u="none" strike="noStrike" cap="none">
                <a:solidFill>
                  <a:schemeClr val="accent1"/>
                </a:solidFill>
                <a:latin typeface="Century Gothic"/>
                <a:ea typeface="Century Gothic"/>
                <a:cs typeface="Century Gothic"/>
                <a:sym typeface="Century Gothic"/>
              </a:rPr>
              <a:t>Objetivos o propósitos por asignatura</a:t>
            </a:r>
            <a:endParaRPr sz="2880" b="1" i="0" u="none" strike="noStrike" cap="none">
              <a:solidFill>
                <a:schemeClr val="accent1"/>
              </a:solidFill>
              <a:latin typeface="Century Gothic"/>
              <a:ea typeface="Century Gothic"/>
              <a:cs typeface="Century Gothic"/>
              <a:sym typeface="Century Gothic"/>
            </a:endParaRPr>
          </a:p>
        </p:txBody>
      </p:sp>
      <p:graphicFrame>
        <p:nvGraphicFramePr>
          <p:cNvPr id="294" name="Google Shape;294;p19"/>
          <p:cNvGraphicFramePr/>
          <p:nvPr>
            <p:extLst>
              <p:ext uri="{D42A27DB-BD31-4B8C-83A1-F6EECF244321}">
                <p14:modId xmlns:p14="http://schemas.microsoft.com/office/powerpoint/2010/main" val="1774826079"/>
              </p:ext>
            </p:extLst>
          </p:nvPr>
        </p:nvGraphicFramePr>
        <p:xfrm>
          <a:off x="675690" y="1639276"/>
          <a:ext cx="7832700" cy="4773852"/>
        </p:xfrm>
        <a:graphic>
          <a:graphicData uri="http://schemas.openxmlformats.org/drawingml/2006/table">
            <a:tbl>
              <a:tblPr firstRow="1" bandRow="1">
                <a:noFill/>
                <a:tableStyleId>{F83DC1E1-9683-4BC0-A0B9-01C266C79A99}</a:tableStyleId>
              </a:tblPr>
              <a:tblGrid>
                <a:gridCol w="943050">
                  <a:extLst>
                    <a:ext uri="{9D8B030D-6E8A-4147-A177-3AD203B41FA5}">
                      <a16:colId xmlns:a16="http://schemas.microsoft.com/office/drawing/2014/main" val="20000"/>
                    </a:ext>
                  </a:extLst>
                </a:gridCol>
                <a:gridCol w="1885575">
                  <a:extLst>
                    <a:ext uri="{9D8B030D-6E8A-4147-A177-3AD203B41FA5}">
                      <a16:colId xmlns:a16="http://schemas.microsoft.com/office/drawing/2014/main" val="20001"/>
                    </a:ext>
                  </a:extLst>
                </a:gridCol>
                <a:gridCol w="1668025">
                  <a:extLst>
                    <a:ext uri="{9D8B030D-6E8A-4147-A177-3AD203B41FA5}">
                      <a16:colId xmlns:a16="http://schemas.microsoft.com/office/drawing/2014/main" val="20002"/>
                    </a:ext>
                  </a:extLst>
                </a:gridCol>
                <a:gridCol w="1668025">
                  <a:extLst>
                    <a:ext uri="{9D8B030D-6E8A-4147-A177-3AD203B41FA5}">
                      <a16:colId xmlns:a16="http://schemas.microsoft.com/office/drawing/2014/main" val="20003"/>
                    </a:ext>
                  </a:extLst>
                </a:gridCol>
                <a:gridCol w="1668025">
                  <a:extLst>
                    <a:ext uri="{9D8B030D-6E8A-4147-A177-3AD203B41FA5}">
                      <a16:colId xmlns:a16="http://schemas.microsoft.com/office/drawing/2014/main" val="20004"/>
                    </a:ext>
                  </a:extLst>
                </a:gridCol>
              </a:tblGrid>
              <a:tr h="567602">
                <a:tc>
                  <a:txBody>
                    <a:bodyPr/>
                    <a:lstStyle/>
                    <a:p>
                      <a:pPr marL="0" marR="0" lvl="0" indent="0" algn="ctr" rtl="0">
                        <a:spcBef>
                          <a:spcPts val="0"/>
                        </a:spcBef>
                        <a:spcAft>
                          <a:spcPts val="0"/>
                        </a:spcAft>
                        <a:buNone/>
                      </a:pPr>
                      <a:r>
                        <a:rPr lang="en-US" sz="900" dirty="0" err="1"/>
                        <a:t>Asignatura</a:t>
                      </a:r>
                      <a:endParaRPr sz="900" dirty="0"/>
                    </a:p>
                  </a:txBody>
                  <a:tcPr marL="91450" marR="91450" marT="45725" marB="45725"/>
                </a:tc>
                <a:tc>
                  <a:txBody>
                    <a:bodyPr/>
                    <a:lstStyle/>
                    <a:p>
                      <a:pPr marL="0" marR="0" lvl="0" indent="0" algn="ctr" rtl="0">
                        <a:spcBef>
                          <a:spcPts val="0"/>
                        </a:spcBef>
                        <a:spcAft>
                          <a:spcPts val="0"/>
                        </a:spcAft>
                        <a:buNone/>
                      </a:pPr>
                      <a:r>
                        <a:rPr lang="en-US" sz="900" dirty="0" err="1"/>
                        <a:t>Disciplina</a:t>
                      </a:r>
                      <a:r>
                        <a:rPr lang="en-US" sz="900" dirty="0"/>
                        <a:t> 1. </a:t>
                      </a:r>
                      <a:r>
                        <a:rPr lang="en-US" sz="900" dirty="0" err="1"/>
                        <a:t>Historia</a:t>
                      </a:r>
                      <a:r>
                        <a:rPr lang="en-US" sz="900" dirty="0"/>
                        <a:t> Universal</a:t>
                      </a:r>
                      <a:endParaRPr sz="900" dirty="0"/>
                    </a:p>
                  </a:txBody>
                  <a:tcPr marL="91450" marR="91450" marT="45725" marB="45725"/>
                </a:tc>
                <a:tc>
                  <a:txBody>
                    <a:bodyPr/>
                    <a:lstStyle/>
                    <a:p>
                      <a:pPr marL="0" marR="0" lvl="0" indent="0" algn="ctr" rtl="0">
                        <a:spcBef>
                          <a:spcPts val="0"/>
                        </a:spcBef>
                        <a:spcAft>
                          <a:spcPts val="0"/>
                        </a:spcAft>
                        <a:buNone/>
                      </a:pPr>
                      <a:r>
                        <a:rPr lang="en-US" sz="900"/>
                        <a:t>Disciplina 2. Lengua y literatura</a:t>
                      </a:r>
                      <a:endParaRPr sz="900"/>
                    </a:p>
                  </a:txBody>
                  <a:tcPr marL="91450" marR="91450" marT="45725" marB="45725"/>
                </a:tc>
                <a:tc>
                  <a:txBody>
                    <a:bodyPr/>
                    <a:lstStyle/>
                    <a:p>
                      <a:pPr marL="0" marR="0" lvl="0" indent="0" algn="ctr" rtl="0">
                        <a:spcBef>
                          <a:spcPts val="0"/>
                        </a:spcBef>
                        <a:spcAft>
                          <a:spcPts val="0"/>
                        </a:spcAft>
                        <a:buNone/>
                      </a:pPr>
                      <a:r>
                        <a:rPr lang="en-US" sz="900"/>
                        <a:t>Disciplina 3. Matemáticas IV</a:t>
                      </a:r>
                      <a:endParaRPr sz="900"/>
                    </a:p>
                  </a:txBody>
                  <a:tcPr marL="91450" marR="91450" marT="45725" marB="45725"/>
                </a:tc>
                <a:tc>
                  <a:txBody>
                    <a:bodyPr/>
                    <a:lstStyle/>
                    <a:p>
                      <a:pPr marL="0" marR="0" lvl="0" indent="0" algn="ctr" rtl="0">
                        <a:spcBef>
                          <a:spcPts val="0"/>
                        </a:spcBef>
                        <a:spcAft>
                          <a:spcPts val="0"/>
                        </a:spcAft>
                        <a:buNone/>
                      </a:pPr>
                      <a:r>
                        <a:rPr lang="en-US" sz="900"/>
                        <a:t>Disciplina 4. Física III</a:t>
                      </a:r>
                      <a:endParaRPr sz="900"/>
                    </a:p>
                  </a:txBody>
                  <a:tcPr marL="91450" marR="91450" marT="45725" marB="45725"/>
                </a:tc>
                <a:extLst>
                  <a:ext uri="{0D108BD9-81ED-4DB2-BD59-A6C34878D82A}">
                    <a16:rowId xmlns:a16="http://schemas.microsoft.com/office/drawing/2014/main" val="10000"/>
                  </a:ext>
                </a:extLst>
              </a:tr>
              <a:tr h="4129997">
                <a:tc>
                  <a:txBody>
                    <a:bodyPr/>
                    <a:lstStyle/>
                    <a:p>
                      <a:pPr marL="0" marR="0" lvl="0" indent="0" algn="l" rtl="0">
                        <a:lnSpc>
                          <a:spcPct val="100000"/>
                        </a:lnSpc>
                        <a:spcBef>
                          <a:spcPts val="0"/>
                        </a:spcBef>
                        <a:spcAft>
                          <a:spcPts val="0"/>
                        </a:spcAft>
                        <a:buNone/>
                      </a:pPr>
                      <a:r>
                        <a:rPr lang="en-US" sz="900"/>
                        <a:t>Objetivos</a:t>
                      </a:r>
                      <a:endParaRPr sz="900"/>
                    </a:p>
                  </a:txBody>
                  <a:tcPr marL="91450" marR="91450" marT="45725" marB="45725">
                    <a:solidFill>
                      <a:srgbClr val="D4E0D5"/>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1" dirty="0" err="1" smtClean="0"/>
                        <a:t>Investigación</a:t>
                      </a:r>
                      <a:r>
                        <a:rPr lang="en-US" sz="900" b="1" dirty="0" smtClean="0"/>
                        <a: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900" b="1" dirty="0" smtClean="0"/>
                    </a:p>
                    <a:p>
                      <a:pPr marL="0" lvl="0" indent="0" algn="l" rtl="0">
                        <a:spcBef>
                          <a:spcPts val="0"/>
                        </a:spcBef>
                        <a:spcAft>
                          <a:spcPts val="0"/>
                        </a:spcAft>
                        <a:buNone/>
                      </a:pPr>
                      <a:r>
                        <a:rPr lang="en-US" sz="900" dirty="0" smtClean="0"/>
                        <a:t>a</a:t>
                      </a:r>
                      <a:r>
                        <a:rPr lang="en-US" sz="900" dirty="0"/>
                        <a:t>) </a:t>
                      </a:r>
                      <a:r>
                        <a:rPr lang="en-US" sz="900" dirty="0" err="1"/>
                        <a:t>Usar</a:t>
                      </a:r>
                      <a:r>
                        <a:rPr lang="en-US" sz="900" dirty="0"/>
                        <a:t> </a:t>
                      </a:r>
                      <a:r>
                        <a:rPr lang="en-US" sz="900" dirty="0" err="1"/>
                        <a:t>métodos</a:t>
                      </a:r>
                      <a:r>
                        <a:rPr lang="en-US" sz="900" dirty="0"/>
                        <a:t> de </a:t>
                      </a:r>
                      <a:r>
                        <a:rPr lang="en-US" sz="900" dirty="0" err="1"/>
                        <a:t>investigación</a:t>
                      </a:r>
                      <a:r>
                        <a:rPr lang="en-US" sz="900" dirty="0"/>
                        <a:t> </a:t>
                      </a:r>
                      <a:r>
                        <a:rPr lang="en-US" sz="900" dirty="0" err="1"/>
                        <a:t>para</a:t>
                      </a:r>
                      <a:r>
                        <a:rPr lang="en-US" sz="900" dirty="0"/>
                        <a:t> </a:t>
                      </a:r>
                      <a:r>
                        <a:rPr lang="en-US" sz="900" dirty="0" err="1"/>
                        <a:t>obtener</a:t>
                      </a:r>
                      <a:r>
                        <a:rPr lang="en-US" sz="900" dirty="0"/>
                        <a:t> y registrar </a:t>
                      </a:r>
                      <a:r>
                        <a:rPr lang="en-US" sz="900" dirty="0" err="1"/>
                        <a:t>información</a:t>
                      </a:r>
                      <a:r>
                        <a:rPr lang="en-US" sz="900" dirty="0"/>
                        <a:t> </a:t>
                      </a:r>
                      <a:r>
                        <a:rPr lang="en-US" sz="900" dirty="0" err="1"/>
                        <a:t>apropiada</a:t>
                      </a:r>
                      <a:r>
                        <a:rPr lang="en-US" sz="900" dirty="0"/>
                        <a:t>, </a:t>
                      </a:r>
                      <a:r>
                        <a:rPr lang="en-US" sz="900" dirty="0" err="1"/>
                        <a:t>variada</a:t>
                      </a:r>
                      <a:r>
                        <a:rPr lang="en-US" sz="900" dirty="0"/>
                        <a:t> y </a:t>
                      </a:r>
                      <a:r>
                        <a:rPr lang="en-US" sz="900" dirty="0" err="1"/>
                        <a:t>pertinente</a:t>
                      </a:r>
                      <a:r>
                        <a:rPr lang="en-US" sz="900" dirty="0"/>
                        <a:t>.</a:t>
                      </a:r>
                      <a:endParaRPr sz="900" dirty="0"/>
                    </a:p>
                    <a:p>
                      <a:pPr marL="0" lvl="0" indent="0" algn="l" rtl="0">
                        <a:spcBef>
                          <a:spcPts val="0"/>
                        </a:spcBef>
                        <a:spcAft>
                          <a:spcPts val="0"/>
                        </a:spcAft>
                        <a:buNone/>
                      </a:pPr>
                      <a:r>
                        <a:rPr lang="en-US" sz="900" dirty="0"/>
                        <a:t>b) </a:t>
                      </a:r>
                      <a:r>
                        <a:rPr lang="en-US" sz="900" dirty="0" err="1"/>
                        <a:t>Evaluar</a:t>
                      </a:r>
                      <a:r>
                        <a:rPr lang="en-US" sz="900" dirty="0"/>
                        <a:t> </a:t>
                      </a:r>
                      <a:r>
                        <a:rPr lang="en-US" sz="900" dirty="0" err="1"/>
                        <a:t>minuciosamente</a:t>
                      </a:r>
                      <a:r>
                        <a:rPr lang="en-US" sz="900" dirty="0"/>
                        <a:t> el </a:t>
                      </a:r>
                      <a:r>
                        <a:rPr lang="en-US" sz="900" dirty="0" err="1"/>
                        <a:t>proceso</a:t>
                      </a:r>
                      <a:r>
                        <a:rPr lang="en-US" sz="900" dirty="0"/>
                        <a:t> y los </a:t>
                      </a:r>
                      <a:r>
                        <a:rPr lang="en-US" sz="900" dirty="0" err="1"/>
                        <a:t>resultados</a:t>
                      </a:r>
                      <a:r>
                        <a:rPr lang="en-US" sz="900" dirty="0"/>
                        <a:t> de la </a:t>
                      </a:r>
                      <a:r>
                        <a:rPr lang="en-US" sz="900" dirty="0" err="1"/>
                        <a:t>investigación</a:t>
                      </a:r>
                      <a:r>
                        <a:rPr lang="en-US" sz="900" dirty="0"/>
                        <a:t>.</a:t>
                      </a:r>
                      <a:endParaRPr sz="900" dirty="0"/>
                    </a:p>
                    <a:p>
                      <a:pPr marL="0" lvl="0" indent="0" algn="l" rtl="0">
                        <a:spcBef>
                          <a:spcPts val="0"/>
                        </a:spcBef>
                        <a:spcAft>
                          <a:spcPts val="0"/>
                        </a:spcAft>
                        <a:buNone/>
                      </a:pPr>
                      <a:endParaRPr sz="900" dirty="0"/>
                    </a:p>
                    <a:p>
                      <a:pPr marL="0" lvl="0" indent="0" algn="l" rtl="0">
                        <a:spcBef>
                          <a:spcPts val="0"/>
                        </a:spcBef>
                        <a:spcAft>
                          <a:spcPts val="0"/>
                        </a:spcAft>
                        <a:buNone/>
                      </a:pPr>
                      <a:r>
                        <a:rPr lang="en-US" sz="900" b="1" dirty="0" err="1"/>
                        <a:t>Pensamiento</a:t>
                      </a:r>
                      <a:r>
                        <a:rPr lang="en-US" sz="900" b="1" dirty="0"/>
                        <a:t> </a:t>
                      </a:r>
                      <a:r>
                        <a:rPr lang="en-US" sz="900" b="1" dirty="0" err="1"/>
                        <a:t>crítico</a:t>
                      </a:r>
                      <a:r>
                        <a:rPr lang="en-US" sz="900" b="1" dirty="0" smtClean="0"/>
                        <a:t>:</a:t>
                      </a:r>
                    </a:p>
                    <a:p>
                      <a:pPr marL="0" lvl="0" indent="0" algn="l" rtl="0">
                        <a:spcBef>
                          <a:spcPts val="0"/>
                        </a:spcBef>
                        <a:spcAft>
                          <a:spcPts val="0"/>
                        </a:spcAft>
                        <a:buNone/>
                      </a:pPr>
                      <a:endParaRPr sz="900" b="1" dirty="0"/>
                    </a:p>
                    <a:p>
                      <a:pPr marL="0" lvl="0" indent="0" algn="l" rtl="0">
                        <a:spcBef>
                          <a:spcPts val="0"/>
                        </a:spcBef>
                        <a:spcAft>
                          <a:spcPts val="0"/>
                        </a:spcAft>
                        <a:buNone/>
                      </a:pPr>
                      <a:r>
                        <a:rPr lang="en-US" sz="900" dirty="0"/>
                        <a:t>a. </a:t>
                      </a:r>
                      <a:r>
                        <a:rPr lang="en-US" sz="900" dirty="0" err="1"/>
                        <a:t>Realizar</a:t>
                      </a:r>
                      <a:r>
                        <a:rPr lang="en-US" sz="900" dirty="0"/>
                        <a:t> </a:t>
                      </a:r>
                      <a:r>
                        <a:rPr lang="en-US" sz="900" dirty="0" err="1"/>
                        <a:t>una</a:t>
                      </a:r>
                      <a:r>
                        <a:rPr lang="en-US" sz="900" dirty="0"/>
                        <a:t> </a:t>
                      </a:r>
                      <a:r>
                        <a:rPr lang="en-US" sz="900" dirty="0" err="1"/>
                        <a:t>discusión</a:t>
                      </a:r>
                      <a:r>
                        <a:rPr lang="en-US" sz="900" dirty="0"/>
                        <a:t> </a:t>
                      </a:r>
                      <a:r>
                        <a:rPr lang="en-US" sz="900" dirty="0" err="1"/>
                        <a:t>detallada</a:t>
                      </a:r>
                      <a:r>
                        <a:rPr lang="en-US" sz="900" dirty="0"/>
                        <a:t> de </a:t>
                      </a:r>
                      <a:r>
                        <a:rPr lang="en-US" sz="900" dirty="0" err="1"/>
                        <a:t>conceptos</a:t>
                      </a:r>
                      <a:r>
                        <a:rPr lang="en-US" sz="900" dirty="0"/>
                        <a:t>, </a:t>
                      </a:r>
                      <a:r>
                        <a:rPr lang="en-US" sz="900" dirty="0" err="1"/>
                        <a:t>cuestiones</a:t>
                      </a:r>
                      <a:r>
                        <a:rPr lang="en-US" sz="900" dirty="0"/>
                        <a:t>, </a:t>
                      </a:r>
                      <a:r>
                        <a:rPr lang="en-US" sz="900" dirty="0" err="1"/>
                        <a:t>modelos</a:t>
                      </a:r>
                      <a:r>
                        <a:rPr lang="en-US" sz="900" dirty="0"/>
                        <a:t>, </a:t>
                      </a:r>
                      <a:r>
                        <a:rPr lang="en-US" sz="900" dirty="0" err="1"/>
                        <a:t>representaciones</a:t>
                      </a:r>
                      <a:r>
                        <a:rPr lang="en-US" sz="900" dirty="0"/>
                        <a:t> </a:t>
                      </a:r>
                      <a:r>
                        <a:rPr lang="en-US" sz="900" dirty="0" err="1"/>
                        <a:t>visuales</a:t>
                      </a:r>
                      <a:r>
                        <a:rPr lang="en-US" sz="900" dirty="0"/>
                        <a:t> y </a:t>
                      </a:r>
                      <a:r>
                        <a:rPr lang="en-US" sz="900" dirty="0" err="1"/>
                        <a:t>teorías</a:t>
                      </a:r>
                      <a:r>
                        <a:rPr lang="en-US" sz="900" dirty="0"/>
                        <a:t>.</a:t>
                      </a:r>
                      <a:endParaRPr sz="900" dirty="0"/>
                    </a:p>
                    <a:p>
                      <a:pPr marL="0" lvl="0" indent="0" algn="l" rtl="0">
                        <a:spcBef>
                          <a:spcPts val="0"/>
                        </a:spcBef>
                        <a:spcAft>
                          <a:spcPts val="0"/>
                        </a:spcAft>
                        <a:buNone/>
                      </a:pPr>
                      <a:r>
                        <a:rPr lang="en-US" sz="900" dirty="0"/>
                        <a:t>b. </a:t>
                      </a:r>
                      <a:r>
                        <a:rPr lang="en-US" sz="900" dirty="0" err="1"/>
                        <a:t>Analizar</a:t>
                      </a:r>
                      <a:r>
                        <a:rPr lang="en-US" sz="900" dirty="0"/>
                        <a:t> y </a:t>
                      </a:r>
                      <a:r>
                        <a:rPr lang="en-US" sz="900" dirty="0" err="1"/>
                        <a:t>evaluar</a:t>
                      </a:r>
                      <a:r>
                        <a:rPr lang="en-US" sz="900" dirty="0"/>
                        <a:t> </a:t>
                      </a:r>
                      <a:r>
                        <a:rPr lang="en-US" sz="900" dirty="0" err="1"/>
                        <a:t>eficazmente</a:t>
                      </a:r>
                      <a:r>
                        <a:rPr lang="en-US" sz="900" dirty="0"/>
                        <a:t> </a:t>
                      </a:r>
                      <a:r>
                        <a:rPr lang="en-US" sz="900" dirty="0" err="1"/>
                        <a:t>una</a:t>
                      </a:r>
                      <a:r>
                        <a:rPr lang="en-US" sz="900" dirty="0"/>
                        <a:t> </a:t>
                      </a:r>
                      <a:r>
                        <a:rPr lang="en-US" sz="900" dirty="0" err="1"/>
                        <a:t>variedad</a:t>
                      </a:r>
                      <a:r>
                        <a:rPr lang="en-US" sz="900" dirty="0"/>
                        <a:t> de </a:t>
                      </a:r>
                      <a:r>
                        <a:rPr lang="en-US" sz="900" dirty="0" err="1"/>
                        <a:t>fuentes</a:t>
                      </a:r>
                      <a:r>
                        <a:rPr lang="en-US" sz="900" dirty="0"/>
                        <a:t> en lo </a:t>
                      </a:r>
                      <a:r>
                        <a:rPr lang="en-US" sz="900" dirty="0" err="1"/>
                        <a:t>que</a:t>
                      </a:r>
                      <a:r>
                        <a:rPr lang="en-US" sz="900" dirty="0"/>
                        <a:t> </a:t>
                      </a:r>
                      <a:r>
                        <a:rPr lang="en-US" sz="900" dirty="0" err="1"/>
                        <a:t>respecta</a:t>
                      </a:r>
                      <a:r>
                        <a:rPr lang="en-US" sz="900" dirty="0"/>
                        <a:t> a </a:t>
                      </a:r>
                      <a:r>
                        <a:rPr lang="en-US" sz="900" dirty="0" err="1"/>
                        <a:t>su</a:t>
                      </a:r>
                      <a:r>
                        <a:rPr lang="en-US" sz="900" dirty="0"/>
                        <a:t> </a:t>
                      </a:r>
                      <a:r>
                        <a:rPr lang="en-US" sz="900" dirty="0" err="1"/>
                        <a:t>origen</a:t>
                      </a:r>
                      <a:r>
                        <a:rPr lang="en-US" sz="900" dirty="0"/>
                        <a:t> y </a:t>
                      </a:r>
                      <a:r>
                        <a:rPr lang="en-US" sz="900" dirty="0" err="1"/>
                        <a:t>propósito</a:t>
                      </a:r>
                      <a:r>
                        <a:rPr lang="en-US" sz="900" dirty="0"/>
                        <a:t>.</a:t>
                      </a:r>
                      <a:endParaRPr sz="900" dirty="0"/>
                    </a:p>
                    <a:p>
                      <a:pPr marL="0" lvl="0" indent="0" algn="l" rtl="0">
                        <a:spcBef>
                          <a:spcPts val="0"/>
                        </a:spcBef>
                        <a:spcAft>
                          <a:spcPts val="0"/>
                        </a:spcAft>
                        <a:buNone/>
                      </a:pPr>
                      <a:r>
                        <a:rPr lang="en-US" sz="900" dirty="0" err="1"/>
                        <a:t>Reconocer</a:t>
                      </a:r>
                      <a:r>
                        <a:rPr lang="en-US" sz="900" dirty="0"/>
                        <a:t> valor y </a:t>
                      </a:r>
                      <a:r>
                        <a:rPr lang="en-US" sz="900" dirty="0" err="1"/>
                        <a:t>limitaciones</a:t>
                      </a:r>
                      <a:r>
                        <a:rPr lang="en-US" sz="900" dirty="0"/>
                        <a:t>.</a:t>
                      </a:r>
                      <a:endParaRPr sz="900" dirty="0"/>
                    </a:p>
                    <a:p>
                      <a:pPr marL="0" lvl="0" indent="0" algn="l" rtl="0">
                        <a:spcBef>
                          <a:spcPts val="0"/>
                        </a:spcBef>
                        <a:spcAft>
                          <a:spcPts val="0"/>
                        </a:spcAft>
                        <a:buNone/>
                      </a:pPr>
                      <a:r>
                        <a:rPr lang="en-US" sz="900" dirty="0"/>
                        <a:t>c. </a:t>
                      </a:r>
                      <a:r>
                        <a:rPr lang="en-US" sz="900" dirty="0" err="1"/>
                        <a:t>Interpretar</a:t>
                      </a:r>
                      <a:r>
                        <a:rPr lang="en-US" sz="900" dirty="0"/>
                        <a:t> de forma </a:t>
                      </a:r>
                      <a:r>
                        <a:rPr lang="en-US" sz="900" dirty="0" err="1"/>
                        <a:t>exhaustiva</a:t>
                      </a:r>
                      <a:r>
                        <a:rPr lang="en-US" sz="900" dirty="0"/>
                        <a:t> </a:t>
                      </a:r>
                      <a:r>
                        <a:rPr lang="en-US" sz="900" dirty="0" err="1"/>
                        <a:t>una</a:t>
                      </a:r>
                      <a:r>
                        <a:rPr lang="en-US" sz="900" dirty="0"/>
                        <a:t> </a:t>
                      </a:r>
                      <a:r>
                        <a:rPr lang="en-US" sz="900" dirty="0" err="1"/>
                        <a:t>variedad</a:t>
                      </a:r>
                      <a:r>
                        <a:rPr lang="en-US" sz="900" dirty="0"/>
                        <a:t> de </a:t>
                      </a:r>
                      <a:r>
                        <a:rPr lang="en-US" sz="900" dirty="0" err="1"/>
                        <a:t>perspectivas</a:t>
                      </a:r>
                      <a:r>
                        <a:rPr lang="en-US" sz="900" dirty="0"/>
                        <a:t> </a:t>
                      </a:r>
                      <a:r>
                        <a:rPr lang="en-US" sz="900" dirty="0" err="1"/>
                        <a:t>diferentes</a:t>
                      </a:r>
                      <a:r>
                        <a:rPr lang="en-US" sz="900" dirty="0"/>
                        <a:t> y </a:t>
                      </a:r>
                      <a:r>
                        <a:rPr lang="en-US" sz="900" dirty="0" err="1"/>
                        <a:t>sus</a:t>
                      </a:r>
                      <a:r>
                        <a:rPr lang="en-US" sz="900" dirty="0"/>
                        <a:t> </a:t>
                      </a:r>
                      <a:r>
                        <a:rPr lang="en-US" sz="900" dirty="0" err="1"/>
                        <a:t>implicaciones</a:t>
                      </a:r>
                      <a:endParaRPr sz="900" dirty="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1" dirty="0" err="1" smtClean="0"/>
                        <a:t>Análisis</a:t>
                      </a:r>
                      <a:r>
                        <a:rPr lang="en-US" sz="900" b="1" dirty="0" smtClean="0"/>
                        <a:t> de </a:t>
                      </a:r>
                      <a:r>
                        <a:rPr lang="en-US" sz="900" b="1" dirty="0" err="1" smtClean="0"/>
                        <a:t>textos</a:t>
                      </a:r>
                      <a:r>
                        <a:rPr lang="en-US" sz="900" b="1" dirty="0" smtClean="0"/>
                        <a:t>:</a:t>
                      </a:r>
                    </a:p>
                    <a:p>
                      <a:pPr marL="0" lvl="0" indent="0" algn="l" rtl="0">
                        <a:spcBef>
                          <a:spcPts val="0"/>
                        </a:spcBef>
                        <a:spcAft>
                          <a:spcPts val="0"/>
                        </a:spcAft>
                        <a:buNone/>
                      </a:pPr>
                      <a:r>
                        <a:rPr lang="en-US" sz="900" dirty="0" smtClean="0"/>
                        <a:t>a</a:t>
                      </a:r>
                      <a:r>
                        <a:rPr lang="en-US" sz="900" dirty="0"/>
                        <a:t>. </a:t>
                      </a:r>
                      <a:r>
                        <a:rPr lang="en-US" sz="900" dirty="0" err="1"/>
                        <a:t>Analizar</a:t>
                      </a:r>
                      <a:r>
                        <a:rPr lang="en-US" sz="900" dirty="0"/>
                        <a:t> los </a:t>
                      </a:r>
                      <a:r>
                        <a:rPr lang="en-US" sz="900" dirty="0" err="1"/>
                        <a:t>efectos</a:t>
                      </a:r>
                      <a:r>
                        <a:rPr lang="en-US" sz="900" dirty="0"/>
                        <a:t> de </a:t>
                      </a:r>
                      <a:r>
                        <a:rPr lang="en-US" sz="900" dirty="0" err="1"/>
                        <a:t>las</a:t>
                      </a:r>
                      <a:r>
                        <a:rPr lang="en-US" sz="900" dirty="0"/>
                        <a:t> </a:t>
                      </a:r>
                      <a:r>
                        <a:rPr lang="en-US" sz="900" dirty="0" err="1"/>
                        <a:t>elecciones</a:t>
                      </a:r>
                      <a:r>
                        <a:rPr lang="en-US" sz="900" dirty="0"/>
                        <a:t> del </a:t>
                      </a:r>
                      <a:r>
                        <a:rPr lang="en-US" sz="900" dirty="0" err="1"/>
                        <a:t>autor</a:t>
                      </a:r>
                      <a:r>
                        <a:rPr lang="en-US" sz="900" dirty="0"/>
                        <a:t> en el </a:t>
                      </a:r>
                      <a:r>
                        <a:rPr lang="en-US" sz="900" dirty="0" err="1"/>
                        <a:t>destinatario</a:t>
                      </a:r>
                      <a:r>
                        <a:rPr lang="en-US" sz="900" dirty="0"/>
                        <a:t>.</a:t>
                      </a:r>
                      <a:endParaRPr sz="900" dirty="0"/>
                    </a:p>
                    <a:p>
                      <a:pPr marL="0" lvl="0" indent="0" algn="l" rtl="0">
                        <a:spcBef>
                          <a:spcPts val="0"/>
                        </a:spcBef>
                        <a:spcAft>
                          <a:spcPts val="0"/>
                        </a:spcAft>
                        <a:buNone/>
                      </a:pPr>
                      <a:r>
                        <a:rPr lang="en-US" sz="900" dirty="0"/>
                        <a:t>b. </a:t>
                      </a:r>
                      <a:r>
                        <a:rPr lang="en-US" sz="900" dirty="0" err="1"/>
                        <a:t>Justificar</a:t>
                      </a:r>
                      <a:r>
                        <a:rPr lang="en-US" sz="900" dirty="0"/>
                        <a:t> </a:t>
                      </a:r>
                      <a:r>
                        <a:rPr lang="en-US" sz="900" dirty="0" err="1"/>
                        <a:t>opiniones</a:t>
                      </a:r>
                      <a:r>
                        <a:rPr lang="en-US" sz="900" dirty="0"/>
                        <a:t> e ideas </a:t>
                      </a:r>
                      <a:r>
                        <a:rPr lang="en-US" sz="900" dirty="0" err="1"/>
                        <a:t>utilizando</a:t>
                      </a:r>
                      <a:r>
                        <a:rPr lang="en-US" sz="900" dirty="0"/>
                        <a:t> </a:t>
                      </a:r>
                      <a:r>
                        <a:rPr lang="en-US" sz="900" dirty="0" err="1"/>
                        <a:t>ejemplos</a:t>
                      </a:r>
                      <a:r>
                        <a:rPr lang="en-US" sz="900" dirty="0"/>
                        <a:t>, </a:t>
                      </a:r>
                      <a:r>
                        <a:rPr lang="en-US" sz="900" dirty="0" err="1"/>
                        <a:t>explicaciones</a:t>
                      </a:r>
                      <a:r>
                        <a:rPr lang="en-US" sz="900" dirty="0"/>
                        <a:t> y </a:t>
                      </a:r>
                      <a:r>
                        <a:rPr lang="en-US" sz="900" dirty="0" err="1"/>
                        <a:t>terminología</a:t>
                      </a:r>
                      <a:r>
                        <a:rPr lang="en-US" sz="900" dirty="0"/>
                        <a:t>.</a:t>
                      </a:r>
                      <a:endParaRPr sz="900" dirty="0"/>
                    </a:p>
                    <a:p>
                      <a:pPr marL="0" lvl="0" indent="0" algn="l" rtl="0">
                        <a:spcBef>
                          <a:spcPts val="0"/>
                        </a:spcBef>
                        <a:spcAft>
                          <a:spcPts val="0"/>
                        </a:spcAft>
                        <a:buNone/>
                      </a:pPr>
                      <a:endParaRPr sz="900" dirty="0"/>
                    </a:p>
                    <a:p>
                      <a:pPr marL="0" lvl="0" indent="0" algn="l" rtl="0">
                        <a:spcBef>
                          <a:spcPts val="0"/>
                        </a:spcBef>
                        <a:spcAft>
                          <a:spcPts val="0"/>
                        </a:spcAft>
                        <a:buNone/>
                      </a:pPr>
                      <a:r>
                        <a:rPr lang="en-US" sz="900" b="1" dirty="0" err="1"/>
                        <a:t>Producción</a:t>
                      </a:r>
                      <a:r>
                        <a:rPr lang="en-US" sz="900" b="1" dirty="0"/>
                        <a:t> de </a:t>
                      </a:r>
                      <a:r>
                        <a:rPr lang="en-US" sz="900" b="1" dirty="0" err="1"/>
                        <a:t>textos</a:t>
                      </a:r>
                      <a:r>
                        <a:rPr lang="en-US" sz="900" b="1" dirty="0"/>
                        <a:t>:</a:t>
                      </a:r>
                      <a:endParaRPr sz="900" b="1" dirty="0"/>
                    </a:p>
                    <a:p>
                      <a:pPr marL="0" lvl="0" indent="0" algn="l" rtl="0">
                        <a:spcBef>
                          <a:spcPts val="0"/>
                        </a:spcBef>
                        <a:spcAft>
                          <a:spcPts val="0"/>
                        </a:spcAft>
                        <a:buNone/>
                      </a:pPr>
                      <a:r>
                        <a:rPr lang="en-US" sz="900" dirty="0" smtClean="0"/>
                        <a:t>a</a:t>
                      </a:r>
                      <a:r>
                        <a:rPr lang="en-US" sz="900" dirty="0"/>
                        <a:t>. </a:t>
                      </a:r>
                      <a:r>
                        <a:rPr lang="en-US" sz="900" dirty="0" err="1"/>
                        <a:t>Seleccionar</a:t>
                      </a:r>
                      <a:r>
                        <a:rPr lang="en-US" sz="900" dirty="0"/>
                        <a:t> </a:t>
                      </a:r>
                      <a:r>
                        <a:rPr lang="en-US" sz="900" dirty="0" err="1"/>
                        <a:t>detalles</a:t>
                      </a:r>
                      <a:r>
                        <a:rPr lang="en-US" sz="900" dirty="0"/>
                        <a:t> y </a:t>
                      </a:r>
                      <a:r>
                        <a:rPr lang="en-US" sz="900" dirty="0" err="1"/>
                        <a:t>ejemplos</a:t>
                      </a:r>
                      <a:r>
                        <a:rPr lang="en-US" sz="900" dirty="0"/>
                        <a:t> </a:t>
                      </a:r>
                      <a:r>
                        <a:rPr lang="en-US" sz="900" dirty="0" err="1"/>
                        <a:t>pertinentes</a:t>
                      </a:r>
                      <a:r>
                        <a:rPr lang="en-US" sz="900" dirty="0"/>
                        <a:t> </a:t>
                      </a:r>
                      <a:r>
                        <a:rPr lang="en-US" sz="900" dirty="0" err="1"/>
                        <a:t>para</a:t>
                      </a:r>
                      <a:r>
                        <a:rPr lang="en-US" sz="900" dirty="0"/>
                        <a:t> </a:t>
                      </a:r>
                      <a:r>
                        <a:rPr lang="en-US" sz="900" dirty="0" err="1"/>
                        <a:t>desarrollar</a:t>
                      </a:r>
                      <a:r>
                        <a:rPr lang="en-US" sz="900" dirty="0"/>
                        <a:t> ideas.</a:t>
                      </a:r>
                      <a:endParaRPr sz="900" dirty="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1" dirty="0" err="1" smtClean="0"/>
                        <a:t>Comunicación</a:t>
                      </a:r>
                      <a:r>
                        <a:rPr lang="en-US" sz="900" b="1" dirty="0" smtClean="0"/>
                        <a:t> </a:t>
                      </a:r>
                      <a:r>
                        <a:rPr lang="en-US" sz="900" b="1" dirty="0" err="1" smtClean="0"/>
                        <a:t>matemática</a:t>
                      </a:r>
                      <a:r>
                        <a:rPr lang="en-US" sz="900" b="1" dirty="0" smtClean="0"/>
                        <a:t>:</a:t>
                      </a:r>
                    </a:p>
                    <a:p>
                      <a:pPr marL="0" lvl="0" indent="0" algn="l" rtl="0">
                        <a:spcBef>
                          <a:spcPts val="0"/>
                        </a:spcBef>
                        <a:spcAft>
                          <a:spcPts val="0"/>
                        </a:spcAft>
                        <a:buNone/>
                      </a:pPr>
                      <a:endParaRPr lang="en-US" sz="900" b="0" dirty="0" smtClean="0">
                        <a:solidFill>
                          <a:srgbClr val="000000"/>
                        </a:solidFill>
                      </a:endParaRPr>
                    </a:p>
                    <a:p>
                      <a:pPr marL="0" lvl="0" indent="0" algn="l" rtl="0">
                        <a:spcBef>
                          <a:spcPts val="0"/>
                        </a:spcBef>
                        <a:spcAft>
                          <a:spcPts val="0"/>
                        </a:spcAft>
                        <a:buNone/>
                      </a:pPr>
                      <a:r>
                        <a:rPr lang="en-US" sz="900" b="0" dirty="0" smtClean="0">
                          <a:solidFill>
                            <a:srgbClr val="000000"/>
                          </a:solidFill>
                        </a:rPr>
                        <a:t>a</a:t>
                      </a:r>
                      <a:r>
                        <a:rPr lang="en-US" sz="900" b="0" dirty="0">
                          <a:solidFill>
                            <a:srgbClr val="000000"/>
                          </a:solidFill>
                        </a:rPr>
                        <a:t>. </a:t>
                      </a:r>
                      <a:r>
                        <a:rPr lang="en-US" sz="900" b="0" dirty="0" err="1">
                          <a:solidFill>
                            <a:srgbClr val="000000"/>
                          </a:solidFill>
                        </a:rPr>
                        <a:t>Usar</a:t>
                      </a:r>
                      <a:r>
                        <a:rPr lang="en-US" sz="900" b="0" dirty="0">
                          <a:solidFill>
                            <a:srgbClr val="000000"/>
                          </a:solidFill>
                        </a:rPr>
                        <a:t> </a:t>
                      </a:r>
                      <a:r>
                        <a:rPr lang="en-US" sz="900" b="0" dirty="0" err="1">
                          <a:solidFill>
                            <a:srgbClr val="000000"/>
                          </a:solidFill>
                        </a:rPr>
                        <a:t>lenguaje</a:t>
                      </a:r>
                      <a:r>
                        <a:rPr lang="en-US" sz="900" b="0" dirty="0">
                          <a:solidFill>
                            <a:srgbClr val="000000"/>
                          </a:solidFill>
                        </a:rPr>
                        <a:t> </a:t>
                      </a:r>
                      <a:r>
                        <a:rPr lang="en-US" sz="900" b="0" dirty="0" err="1">
                          <a:solidFill>
                            <a:srgbClr val="000000"/>
                          </a:solidFill>
                        </a:rPr>
                        <a:t>matemático</a:t>
                      </a:r>
                      <a:r>
                        <a:rPr lang="en-US" sz="900" b="0" dirty="0">
                          <a:solidFill>
                            <a:srgbClr val="000000"/>
                          </a:solidFill>
                        </a:rPr>
                        <a:t> </a:t>
                      </a:r>
                      <a:r>
                        <a:rPr lang="en-US" sz="900" b="0" dirty="0" err="1">
                          <a:solidFill>
                            <a:srgbClr val="000000"/>
                          </a:solidFill>
                        </a:rPr>
                        <a:t>apropiado</a:t>
                      </a:r>
                      <a:r>
                        <a:rPr lang="en-US" sz="900" b="0" dirty="0">
                          <a:solidFill>
                            <a:srgbClr val="000000"/>
                          </a:solidFill>
                        </a:rPr>
                        <a:t> en </a:t>
                      </a:r>
                      <a:r>
                        <a:rPr lang="en-US" sz="900" b="0" dirty="0" err="1">
                          <a:solidFill>
                            <a:srgbClr val="000000"/>
                          </a:solidFill>
                        </a:rPr>
                        <a:t>explicaciones</a:t>
                      </a:r>
                      <a:r>
                        <a:rPr lang="en-US" sz="900" b="0" dirty="0">
                          <a:solidFill>
                            <a:srgbClr val="000000"/>
                          </a:solidFill>
                        </a:rPr>
                        <a:t> </a:t>
                      </a:r>
                      <a:r>
                        <a:rPr lang="en-US" sz="900" b="0" dirty="0" err="1">
                          <a:solidFill>
                            <a:srgbClr val="000000"/>
                          </a:solidFill>
                        </a:rPr>
                        <a:t>tanto</a:t>
                      </a:r>
                      <a:r>
                        <a:rPr lang="en-US" sz="900" b="0" dirty="0">
                          <a:solidFill>
                            <a:srgbClr val="000000"/>
                          </a:solidFill>
                        </a:rPr>
                        <a:t> </a:t>
                      </a:r>
                      <a:r>
                        <a:rPr lang="en-US" sz="900" b="0" dirty="0" err="1">
                          <a:solidFill>
                            <a:srgbClr val="000000"/>
                          </a:solidFill>
                        </a:rPr>
                        <a:t>orales</a:t>
                      </a:r>
                      <a:r>
                        <a:rPr lang="en-US" sz="900" b="0" dirty="0">
                          <a:solidFill>
                            <a:srgbClr val="000000"/>
                          </a:solidFill>
                        </a:rPr>
                        <a:t> </a:t>
                      </a:r>
                      <a:r>
                        <a:rPr lang="en-US" sz="900" b="0" dirty="0" err="1">
                          <a:solidFill>
                            <a:srgbClr val="000000"/>
                          </a:solidFill>
                        </a:rPr>
                        <a:t>como</a:t>
                      </a:r>
                      <a:r>
                        <a:rPr lang="en-US" sz="900" b="0" dirty="0">
                          <a:solidFill>
                            <a:srgbClr val="000000"/>
                          </a:solidFill>
                        </a:rPr>
                        <a:t> </a:t>
                      </a:r>
                      <a:r>
                        <a:rPr lang="en-US" sz="900" b="0" dirty="0" err="1">
                          <a:solidFill>
                            <a:srgbClr val="000000"/>
                          </a:solidFill>
                        </a:rPr>
                        <a:t>escritas</a:t>
                      </a:r>
                      <a:r>
                        <a:rPr lang="en-US" sz="900" b="0" dirty="0">
                          <a:solidFill>
                            <a:srgbClr val="000000"/>
                          </a:solidFill>
                        </a:rPr>
                        <a:t>.</a:t>
                      </a:r>
                      <a:endParaRPr sz="900" b="0" dirty="0">
                        <a:solidFill>
                          <a:srgbClr val="000000"/>
                        </a:solidFill>
                      </a:endParaRPr>
                    </a:p>
                    <a:p>
                      <a:pPr marL="0" lvl="0" indent="0" algn="l" rtl="0">
                        <a:spcBef>
                          <a:spcPts val="0"/>
                        </a:spcBef>
                        <a:spcAft>
                          <a:spcPts val="0"/>
                        </a:spcAft>
                        <a:buNone/>
                      </a:pPr>
                      <a:r>
                        <a:rPr lang="en-US" sz="900" b="0" dirty="0">
                          <a:solidFill>
                            <a:srgbClr val="000000"/>
                          </a:solidFill>
                        </a:rPr>
                        <a:t>b. </a:t>
                      </a:r>
                      <a:r>
                        <a:rPr lang="en-US" sz="900" b="0" dirty="0" err="1">
                          <a:solidFill>
                            <a:srgbClr val="000000"/>
                          </a:solidFill>
                        </a:rPr>
                        <a:t>Usar</a:t>
                      </a:r>
                      <a:r>
                        <a:rPr lang="en-US" sz="900" b="0" dirty="0">
                          <a:solidFill>
                            <a:srgbClr val="000000"/>
                          </a:solidFill>
                        </a:rPr>
                        <a:t> </a:t>
                      </a:r>
                      <a:r>
                        <a:rPr lang="en-US" sz="900" b="0" dirty="0" err="1">
                          <a:solidFill>
                            <a:srgbClr val="000000"/>
                          </a:solidFill>
                        </a:rPr>
                        <a:t>formas</a:t>
                      </a:r>
                      <a:r>
                        <a:rPr lang="en-US" sz="900" b="0" dirty="0">
                          <a:solidFill>
                            <a:srgbClr val="000000"/>
                          </a:solidFill>
                        </a:rPr>
                        <a:t> de </a:t>
                      </a:r>
                      <a:r>
                        <a:rPr lang="en-US" sz="900" b="0" dirty="0" err="1">
                          <a:solidFill>
                            <a:srgbClr val="000000"/>
                          </a:solidFill>
                        </a:rPr>
                        <a:t>representación</a:t>
                      </a:r>
                      <a:r>
                        <a:rPr lang="en-US" sz="900" b="0" dirty="0">
                          <a:solidFill>
                            <a:srgbClr val="000000"/>
                          </a:solidFill>
                        </a:rPr>
                        <a:t> </a:t>
                      </a:r>
                      <a:r>
                        <a:rPr lang="en-US" sz="900" b="0" dirty="0" err="1">
                          <a:solidFill>
                            <a:srgbClr val="000000"/>
                          </a:solidFill>
                        </a:rPr>
                        <a:t>matemática</a:t>
                      </a:r>
                      <a:r>
                        <a:rPr lang="en-US" sz="900" b="0" dirty="0">
                          <a:solidFill>
                            <a:srgbClr val="000000"/>
                          </a:solidFill>
                        </a:rPr>
                        <a:t> </a:t>
                      </a:r>
                      <a:r>
                        <a:rPr lang="en-US" sz="900" b="0" dirty="0" err="1">
                          <a:solidFill>
                            <a:srgbClr val="000000"/>
                          </a:solidFill>
                        </a:rPr>
                        <a:t>apropiadas</a:t>
                      </a:r>
                      <a:r>
                        <a:rPr lang="en-US" sz="900" b="0" dirty="0">
                          <a:solidFill>
                            <a:srgbClr val="000000"/>
                          </a:solidFill>
                        </a:rPr>
                        <a:t> </a:t>
                      </a:r>
                      <a:r>
                        <a:rPr lang="en-US" sz="900" b="0" dirty="0" err="1">
                          <a:solidFill>
                            <a:srgbClr val="000000"/>
                          </a:solidFill>
                        </a:rPr>
                        <a:t>para</a:t>
                      </a:r>
                      <a:r>
                        <a:rPr lang="en-US" sz="900" b="0" dirty="0">
                          <a:solidFill>
                            <a:srgbClr val="000000"/>
                          </a:solidFill>
                        </a:rPr>
                        <a:t> </a:t>
                      </a:r>
                      <a:r>
                        <a:rPr lang="en-US" sz="900" b="0" dirty="0" err="1">
                          <a:solidFill>
                            <a:srgbClr val="000000"/>
                          </a:solidFill>
                        </a:rPr>
                        <a:t>representar</a:t>
                      </a:r>
                      <a:r>
                        <a:rPr lang="en-US" sz="900" b="0" dirty="0">
                          <a:solidFill>
                            <a:srgbClr val="000000"/>
                          </a:solidFill>
                        </a:rPr>
                        <a:t> </a:t>
                      </a:r>
                      <a:r>
                        <a:rPr lang="en-US" sz="900" b="0" dirty="0" err="1">
                          <a:solidFill>
                            <a:srgbClr val="000000"/>
                          </a:solidFill>
                        </a:rPr>
                        <a:t>información</a:t>
                      </a:r>
                      <a:r>
                        <a:rPr lang="en-US" sz="900" b="0" dirty="0">
                          <a:solidFill>
                            <a:srgbClr val="000000"/>
                          </a:solidFill>
                        </a:rPr>
                        <a:t>.</a:t>
                      </a:r>
                      <a:endParaRPr sz="900" b="0" dirty="0">
                        <a:solidFill>
                          <a:srgbClr val="000000"/>
                        </a:solidFill>
                      </a:endParaRPr>
                    </a:p>
                    <a:p>
                      <a:pPr marL="0" lvl="0" indent="0" algn="l" rtl="0">
                        <a:spcBef>
                          <a:spcPts val="0"/>
                        </a:spcBef>
                        <a:spcAft>
                          <a:spcPts val="0"/>
                        </a:spcAft>
                        <a:buNone/>
                      </a:pPr>
                      <a:r>
                        <a:rPr lang="en-US" sz="900" b="0" dirty="0">
                          <a:solidFill>
                            <a:srgbClr val="000000"/>
                          </a:solidFill>
                        </a:rPr>
                        <a:t>c. </a:t>
                      </a:r>
                      <a:r>
                        <a:rPr lang="en-US" sz="900" b="0" dirty="0" err="1">
                          <a:solidFill>
                            <a:srgbClr val="000000"/>
                          </a:solidFill>
                        </a:rPr>
                        <a:t>Cambiar</a:t>
                      </a:r>
                      <a:r>
                        <a:rPr lang="en-US" sz="900" b="0" dirty="0">
                          <a:solidFill>
                            <a:srgbClr val="000000"/>
                          </a:solidFill>
                        </a:rPr>
                        <a:t> de </a:t>
                      </a:r>
                      <a:r>
                        <a:rPr lang="en-US" sz="900" b="0" dirty="0" err="1">
                          <a:solidFill>
                            <a:srgbClr val="000000"/>
                          </a:solidFill>
                        </a:rPr>
                        <a:t>unas</a:t>
                      </a:r>
                      <a:r>
                        <a:rPr lang="en-US" sz="900" b="0" dirty="0">
                          <a:solidFill>
                            <a:srgbClr val="000000"/>
                          </a:solidFill>
                        </a:rPr>
                        <a:t> </a:t>
                      </a:r>
                      <a:r>
                        <a:rPr lang="en-US" sz="900" b="0" dirty="0" err="1">
                          <a:solidFill>
                            <a:srgbClr val="000000"/>
                          </a:solidFill>
                        </a:rPr>
                        <a:t>formas</a:t>
                      </a:r>
                      <a:r>
                        <a:rPr lang="en-US" sz="900" b="0" dirty="0">
                          <a:solidFill>
                            <a:srgbClr val="000000"/>
                          </a:solidFill>
                        </a:rPr>
                        <a:t> de </a:t>
                      </a:r>
                      <a:r>
                        <a:rPr lang="en-US" sz="900" b="0" dirty="0" err="1">
                          <a:solidFill>
                            <a:srgbClr val="000000"/>
                          </a:solidFill>
                        </a:rPr>
                        <a:t>representación</a:t>
                      </a:r>
                      <a:r>
                        <a:rPr lang="en-US" sz="900" b="0" dirty="0">
                          <a:solidFill>
                            <a:srgbClr val="000000"/>
                          </a:solidFill>
                        </a:rPr>
                        <a:t> </a:t>
                      </a:r>
                      <a:r>
                        <a:rPr lang="en-US" sz="900" b="0" dirty="0" err="1">
                          <a:solidFill>
                            <a:srgbClr val="000000"/>
                          </a:solidFill>
                        </a:rPr>
                        <a:t>matemática</a:t>
                      </a:r>
                      <a:r>
                        <a:rPr lang="en-US" sz="900" b="0" dirty="0">
                          <a:solidFill>
                            <a:srgbClr val="000000"/>
                          </a:solidFill>
                        </a:rPr>
                        <a:t> a </a:t>
                      </a:r>
                      <a:r>
                        <a:rPr lang="en-US" sz="900" b="0" dirty="0" err="1">
                          <a:solidFill>
                            <a:srgbClr val="000000"/>
                          </a:solidFill>
                        </a:rPr>
                        <a:t>otras</a:t>
                      </a:r>
                      <a:r>
                        <a:rPr lang="en-US" sz="900" b="0" dirty="0">
                          <a:solidFill>
                            <a:srgbClr val="000000"/>
                          </a:solidFill>
                        </a:rPr>
                        <a:t>.</a:t>
                      </a:r>
                      <a:endParaRPr sz="900" b="0" dirty="0">
                        <a:solidFill>
                          <a:srgbClr val="000000"/>
                        </a:solidFill>
                      </a:endParaRPr>
                    </a:p>
                    <a:p>
                      <a:pPr marL="0" lvl="0" indent="0" algn="l" rtl="0">
                        <a:spcBef>
                          <a:spcPts val="0"/>
                        </a:spcBef>
                        <a:spcAft>
                          <a:spcPts val="0"/>
                        </a:spcAft>
                        <a:buNone/>
                      </a:pPr>
                      <a:r>
                        <a:rPr lang="en-US" sz="900" b="0" dirty="0">
                          <a:solidFill>
                            <a:srgbClr val="000000"/>
                          </a:solidFill>
                        </a:rPr>
                        <a:t>d. </a:t>
                      </a:r>
                      <a:r>
                        <a:rPr lang="en-US" sz="900" b="0" dirty="0" err="1">
                          <a:solidFill>
                            <a:srgbClr val="000000"/>
                          </a:solidFill>
                        </a:rPr>
                        <a:t>Comunicar</a:t>
                      </a:r>
                      <a:r>
                        <a:rPr lang="en-US" sz="900" b="0" dirty="0">
                          <a:solidFill>
                            <a:srgbClr val="000000"/>
                          </a:solidFill>
                        </a:rPr>
                        <a:t> </a:t>
                      </a:r>
                      <a:r>
                        <a:rPr lang="en-US" sz="900" b="0" dirty="0" err="1">
                          <a:solidFill>
                            <a:srgbClr val="000000"/>
                          </a:solidFill>
                        </a:rPr>
                        <a:t>líneas</a:t>
                      </a:r>
                      <a:r>
                        <a:rPr lang="en-US" sz="900" b="0" dirty="0">
                          <a:solidFill>
                            <a:srgbClr val="000000"/>
                          </a:solidFill>
                        </a:rPr>
                        <a:t> de </a:t>
                      </a:r>
                      <a:r>
                        <a:rPr lang="en-US" sz="900" b="0" dirty="0" err="1">
                          <a:solidFill>
                            <a:srgbClr val="000000"/>
                          </a:solidFill>
                        </a:rPr>
                        <a:t>razonamiento</a:t>
                      </a:r>
                      <a:r>
                        <a:rPr lang="en-US" sz="900" b="0" dirty="0">
                          <a:solidFill>
                            <a:srgbClr val="000000"/>
                          </a:solidFill>
                        </a:rPr>
                        <a:t> </a:t>
                      </a:r>
                      <a:r>
                        <a:rPr lang="en-US" sz="900" b="0" dirty="0" err="1">
                          <a:solidFill>
                            <a:srgbClr val="000000"/>
                          </a:solidFill>
                        </a:rPr>
                        <a:t>matemático</a:t>
                      </a:r>
                      <a:r>
                        <a:rPr lang="en-US" sz="900" b="0" dirty="0">
                          <a:solidFill>
                            <a:srgbClr val="000000"/>
                          </a:solidFill>
                        </a:rPr>
                        <a:t> </a:t>
                      </a:r>
                      <a:r>
                        <a:rPr lang="en-US" sz="900" b="0" dirty="0" err="1">
                          <a:solidFill>
                            <a:srgbClr val="000000"/>
                          </a:solidFill>
                        </a:rPr>
                        <a:t>completas</a:t>
                      </a:r>
                      <a:r>
                        <a:rPr lang="en-US" sz="900" b="0" dirty="0">
                          <a:solidFill>
                            <a:srgbClr val="000000"/>
                          </a:solidFill>
                        </a:rPr>
                        <a:t>, </a:t>
                      </a:r>
                      <a:r>
                        <a:rPr lang="en-US" sz="900" b="0" dirty="0" err="1">
                          <a:solidFill>
                            <a:srgbClr val="000000"/>
                          </a:solidFill>
                        </a:rPr>
                        <a:t>coherentes</a:t>
                      </a:r>
                      <a:r>
                        <a:rPr lang="en-US" sz="900" b="0" dirty="0">
                          <a:solidFill>
                            <a:srgbClr val="000000"/>
                          </a:solidFill>
                        </a:rPr>
                        <a:t> y </a:t>
                      </a:r>
                      <a:r>
                        <a:rPr lang="en-US" sz="900" b="0" dirty="0" err="1">
                          <a:solidFill>
                            <a:srgbClr val="000000"/>
                          </a:solidFill>
                        </a:rPr>
                        <a:t>concisas</a:t>
                      </a:r>
                      <a:r>
                        <a:rPr lang="en-US" sz="900" b="0" dirty="0">
                          <a:solidFill>
                            <a:srgbClr val="000000"/>
                          </a:solidFill>
                        </a:rPr>
                        <a:t>.</a:t>
                      </a:r>
                      <a:endParaRPr sz="900" b="0" dirty="0">
                        <a:solidFill>
                          <a:srgbClr val="000000"/>
                        </a:solidFill>
                      </a:endParaRPr>
                    </a:p>
                    <a:p>
                      <a:pPr marL="0" lvl="0" indent="0" algn="l" rtl="0">
                        <a:spcBef>
                          <a:spcPts val="0"/>
                        </a:spcBef>
                        <a:spcAft>
                          <a:spcPts val="0"/>
                        </a:spcAft>
                        <a:buNone/>
                      </a:pPr>
                      <a:r>
                        <a:rPr lang="en-US" sz="900" b="0" dirty="0">
                          <a:solidFill>
                            <a:srgbClr val="000000"/>
                          </a:solidFill>
                        </a:rPr>
                        <a:t>e. </a:t>
                      </a:r>
                      <a:r>
                        <a:rPr lang="en-US" sz="900" b="0" dirty="0" err="1">
                          <a:solidFill>
                            <a:srgbClr val="000000"/>
                          </a:solidFill>
                        </a:rPr>
                        <a:t>Organizar</a:t>
                      </a:r>
                      <a:r>
                        <a:rPr lang="en-US" sz="900" b="0" dirty="0">
                          <a:solidFill>
                            <a:srgbClr val="000000"/>
                          </a:solidFill>
                        </a:rPr>
                        <a:t> </a:t>
                      </a:r>
                      <a:r>
                        <a:rPr lang="en-US" sz="900" b="0" dirty="0" err="1">
                          <a:solidFill>
                            <a:srgbClr val="000000"/>
                          </a:solidFill>
                        </a:rPr>
                        <a:t>información</a:t>
                      </a:r>
                      <a:r>
                        <a:rPr lang="en-US" sz="900" b="0" dirty="0">
                          <a:solidFill>
                            <a:srgbClr val="000000"/>
                          </a:solidFill>
                        </a:rPr>
                        <a:t> </a:t>
                      </a:r>
                      <a:r>
                        <a:rPr lang="en-US" sz="900" b="0" dirty="0" err="1">
                          <a:solidFill>
                            <a:srgbClr val="000000"/>
                          </a:solidFill>
                        </a:rPr>
                        <a:t>empleando</a:t>
                      </a:r>
                      <a:r>
                        <a:rPr lang="en-US" sz="900" b="0" dirty="0">
                          <a:solidFill>
                            <a:srgbClr val="000000"/>
                          </a:solidFill>
                        </a:rPr>
                        <a:t> </a:t>
                      </a:r>
                      <a:r>
                        <a:rPr lang="en-US" sz="900" b="0" dirty="0" err="1">
                          <a:solidFill>
                            <a:srgbClr val="000000"/>
                          </a:solidFill>
                        </a:rPr>
                        <a:t>estructura</a:t>
                      </a:r>
                      <a:r>
                        <a:rPr lang="en-US" sz="900" b="0" dirty="0">
                          <a:solidFill>
                            <a:srgbClr val="000000"/>
                          </a:solidFill>
                        </a:rPr>
                        <a:t> </a:t>
                      </a:r>
                      <a:r>
                        <a:rPr lang="en-US" sz="900" b="0" dirty="0" err="1">
                          <a:solidFill>
                            <a:srgbClr val="000000"/>
                          </a:solidFill>
                        </a:rPr>
                        <a:t>lógica</a:t>
                      </a:r>
                      <a:r>
                        <a:rPr lang="en-US" sz="900" b="0" dirty="0">
                          <a:solidFill>
                            <a:srgbClr val="000000"/>
                          </a:solidFill>
                        </a:rPr>
                        <a:t>.</a:t>
                      </a:r>
                      <a:endParaRPr sz="900" b="0" dirty="0">
                        <a:solidFill>
                          <a:srgbClr val="000000"/>
                        </a:solidFill>
                      </a:endParaRPr>
                    </a:p>
                    <a:p>
                      <a:pPr marL="0" lvl="0" indent="0" algn="l" rtl="0">
                        <a:spcBef>
                          <a:spcPts val="0"/>
                        </a:spcBef>
                        <a:spcAft>
                          <a:spcPts val="0"/>
                        </a:spcAft>
                        <a:buNone/>
                      </a:pPr>
                      <a:endParaRPr sz="900" dirty="0"/>
                    </a:p>
                    <a:p>
                      <a:pPr marL="0" lvl="0" indent="0" algn="l" rtl="0">
                        <a:spcBef>
                          <a:spcPts val="0"/>
                        </a:spcBef>
                        <a:spcAft>
                          <a:spcPts val="0"/>
                        </a:spcAft>
                        <a:buNone/>
                      </a:pPr>
                      <a:r>
                        <a:rPr lang="en-US" sz="900" b="1" dirty="0" err="1"/>
                        <a:t>Aplicación</a:t>
                      </a:r>
                      <a:r>
                        <a:rPr lang="en-US" sz="900" b="1" dirty="0"/>
                        <a:t> de </a:t>
                      </a:r>
                      <a:r>
                        <a:rPr lang="en-US" sz="900" b="1" dirty="0" err="1"/>
                        <a:t>las</a:t>
                      </a:r>
                      <a:r>
                        <a:rPr lang="en-US" sz="900" b="1" dirty="0"/>
                        <a:t> </a:t>
                      </a:r>
                      <a:r>
                        <a:rPr lang="en-US" sz="900" b="1" dirty="0" err="1"/>
                        <a:t>matemáticas</a:t>
                      </a:r>
                      <a:r>
                        <a:rPr lang="en-US" sz="900" b="1" dirty="0"/>
                        <a:t> en </a:t>
                      </a:r>
                      <a:r>
                        <a:rPr lang="en-US" sz="900" b="1" dirty="0" err="1"/>
                        <a:t>contextos</a:t>
                      </a:r>
                      <a:r>
                        <a:rPr lang="en-US" sz="900" b="1" dirty="0"/>
                        <a:t> de la </a:t>
                      </a:r>
                      <a:r>
                        <a:rPr lang="en-US" sz="900" b="1" dirty="0" err="1"/>
                        <a:t>vida</a:t>
                      </a:r>
                      <a:r>
                        <a:rPr lang="en-US" sz="900" b="1" dirty="0"/>
                        <a:t> real:</a:t>
                      </a:r>
                      <a:endParaRPr sz="900" b="1" dirty="0"/>
                    </a:p>
                    <a:p>
                      <a:pPr marL="0" lvl="0" indent="0" algn="l" rtl="0">
                        <a:spcBef>
                          <a:spcPts val="0"/>
                        </a:spcBef>
                        <a:spcAft>
                          <a:spcPts val="0"/>
                        </a:spcAft>
                        <a:buNone/>
                      </a:pPr>
                      <a:endParaRPr sz="900" dirty="0"/>
                    </a:p>
                    <a:p>
                      <a:pPr marL="0" lvl="0" indent="0" algn="l" rtl="0">
                        <a:spcBef>
                          <a:spcPts val="0"/>
                        </a:spcBef>
                        <a:spcAft>
                          <a:spcPts val="0"/>
                        </a:spcAft>
                        <a:buNone/>
                      </a:pPr>
                      <a:r>
                        <a:rPr lang="en-US" sz="900" dirty="0"/>
                        <a:t>a. </a:t>
                      </a:r>
                      <a:r>
                        <a:rPr lang="en-US" sz="900" dirty="0" err="1"/>
                        <a:t>Identificar</a:t>
                      </a:r>
                      <a:r>
                        <a:rPr lang="en-US" sz="900" dirty="0"/>
                        <a:t> </a:t>
                      </a:r>
                      <a:r>
                        <a:rPr lang="en-US" sz="900" dirty="0" err="1"/>
                        <a:t>elementos</a:t>
                      </a:r>
                      <a:r>
                        <a:rPr lang="en-US" sz="900" dirty="0"/>
                        <a:t> </a:t>
                      </a:r>
                      <a:r>
                        <a:rPr lang="en-US" sz="900" dirty="0" err="1"/>
                        <a:t>pertinentes</a:t>
                      </a:r>
                      <a:r>
                        <a:rPr lang="en-US" sz="900" dirty="0"/>
                        <a:t> de </a:t>
                      </a:r>
                      <a:r>
                        <a:rPr lang="en-US" sz="900" dirty="0" err="1"/>
                        <a:t>situaciones</a:t>
                      </a:r>
                      <a:r>
                        <a:rPr lang="en-US" sz="900" dirty="0"/>
                        <a:t> de la </a:t>
                      </a:r>
                      <a:r>
                        <a:rPr lang="en-US" sz="900" dirty="0" err="1"/>
                        <a:t>vida</a:t>
                      </a:r>
                      <a:r>
                        <a:rPr lang="en-US" sz="900" dirty="0"/>
                        <a:t> real.</a:t>
                      </a:r>
                      <a:endParaRPr sz="900" dirty="0"/>
                    </a:p>
                  </a:txBody>
                  <a:tcPr marL="91450" marR="91450" marT="45725" marB="45725"/>
                </a:tc>
                <a:tc>
                  <a:txBody>
                    <a:bodyPr/>
                    <a:lstStyle/>
                    <a:p>
                      <a:pPr marL="0" lvl="0" indent="0" algn="l" rtl="0">
                        <a:spcBef>
                          <a:spcPts val="0"/>
                        </a:spcBef>
                        <a:spcAft>
                          <a:spcPts val="0"/>
                        </a:spcAft>
                        <a:buNone/>
                      </a:pPr>
                      <a:r>
                        <a:rPr lang="en-US" sz="900" b="1" dirty="0" err="1"/>
                        <a:t>Reflexión</a:t>
                      </a:r>
                      <a:r>
                        <a:rPr lang="en-US" sz="900" b="1" dirty="0"/>
                        <a:t> </a:t>
                      </a:r>
                      <a:r>
                        <a:rPr lang="en-US" sz="900" b="1" dirty="0" err="1"/>
                        <a:t>sobre</a:t>
                      </a:r>
                      <a:r>
                        <a:rPr lang="en-US" sz="900" b="1" dirty="0"/>
                        <a:t> el </a:t>
                      </a:r>
                      <a:r>
                        <a:rPr lang="en-US" sz="900" b="1" dirty="0" err="1"/>
                        <a:t>impacto</a:t>
                      </a:r>
                      <a:r>
                        <a:rPr lang="en-US" sz="900" b="1" dirty="0"/>
                        <a:t> de la </a:t>
                      </a:r>
                      <a:r>
                        <a:rPr lang="en-US" sz="900" b="1" dirty="0" err="1"/>
                        <a:t>ciencia</a:t>
                      </a:r>
                      <a:r>
                        <a:rPr lang="en-US" sz="900" b="1" dirty="0"/>
                        <a:t>:</a:t>
                      </a:r>
                      <a:endParaRPr sz="900" b="1" dirty="0"/>
                    </a:p>
                    <a:p>
                      <a:pPr marL="68580" lvl="0" indent="0" algn="l" rtl="0">
                        <a:spcBef>
                          <a:spcPts val="0"/>
                        </a:spcBef>
                        <a:spcAft>
                          <a:spcPts val="0"/>
                        </a:spcAft>
                        <a:buNone/>
                      </a:pPr>
                      <a:endParaRPr sz="900" dirty="0"/>
                    </a:p>
                    <a:p>
                      <a:pPr marL="0" lvl="0" indent="0" algn="l" rtl="0">
                        <a:spcBef>
                          <a:spcPts val="0"/>
                        </a:spcBef>
                        <a:spcAft>
                          <a:spcPts val="0"/>
                        </a:spcAft>
                        <a:buNone/>
                      </a:pPr>
                      <a:r>
                        <a:rPr lang="en-US" sz="900" dirty="0"/>
                        <a:t>a. </a:t>
                      </a:r>
                      <a:r>
                        <a:rPr lang="en-US" sz="900" dirty="0" err="1"/>
                        <a:t>Explicar</a:t>
                      </a:r>
                      <a:r>
                        <a:rPr lang="en-US" sz="900" dirty="0"/>
                        <a:t> de </a:t>
                      </a:r>
                      <a:r>
                        <a:rPr lang="en-US" sz="900" dirty="0" err="1"/>
                        <a:t>qué</a:t>
                      </a:r>
                      <a:r>
                        <a:rPr lang="en-US" sz="900" dirty="0"/>
                        <a:t> </a:t>
                      </a:r>
                      <a:r>
                        <a:rPr lang="en-US" sz="900" dirty="0" err="1"/>
                        <a:t>maneras</a:t>
                      </a:r>
                      <a:r>
                        <a:rPr lang="en-US" sz="900" dirty="0"/>
                        <a:t> se </a:t>
                      </a:r>
                      <a:r>
                        <a:rPr lang="en-US" sz="900" dirty="0" err="1"/>
                        <a:t>aplica</a:t>
                      </a:r>
                      <a:r>
                        <a:rPr lang="en-US" sz="900" dirty="0"/>
                        <a:t> y se </a:t>
                      </a:r>
                      <a:r>
                        <a:rPr lang="en-US" sz="900" dirty="0" err="1"/>
                        <a:t>utiliza</a:t>
                      </a:r>
                      <a:r>
                        <a:rPr lang="en-US" sz="900" dirty="0"/>
                        <a:t> la </a:t>
                      </a:r>
                      <a:r>
                        <a:rPr lang="en-US" sz="900" dirty="0" err="1"/>
                        <a:t>ciencia</a:t>
                      </a:r>
                      <a:r>
                        <a:rPr lang="en-US" sz="900" dirty="0"/>
                        <a:t> </a:t>
                      </a:r>
                      <a:r>
                        <a:rPr lang="en-US" sz="900" dirty="0" err="1"/>
                        <a:t>para</a:t>
                      </a:r>
                      <a:r>
                        <a:rPr lang="en-US" sz="900" dirty="0"/>
                        <a:t> </a:t>
                      </a:r>
                      <a:r>
                        <a:rPr lang="en-US" sz="900" dirty="0" err="1"/>
                        <a:t>abordar</a:t>
                      </a:r>
                      <a:r>
                        <a:rPr lang="en-US" sz="900" dirty="0"/>
                        <a:t> </a:t>
                      </a:r>
                      <a:r>
                        <a:rPr lang="en-US" sz="900" dirty="0" err="1"/>
                        <a:t>una</a:t>
                      </a:r>
                      <a:r>
                        <a:rPr lang="en-US" sz="900" dirty="0"/>
                        <a:t> </a:t>
                      </a:r>
                      <a:r>
                        <a:rPr lang="en-US" sz="900" dirty="0" err="1"/>
                        <a:t>cuestión</a:t>
                      </a:r>
                      <a:r>
                        <a:rPr lang="en-US" sz="900" dirty="0"/>
                        <a:t> o un </a:t>
                      </a:r>
                      <a:r>
                        <a:rPr lang="en-US" sz="900" dirty="0" err="1"/>
                        <a:t>problema</a:t>
                      </a:r>
                      <a:r>
                        <a:rPr lang="en-US" sz="900" dirty="0"/>
                        <a:t> </a:t>
                      </a:r>
                      <a:r>
                        <a:rPr lang="en-US" sz="900" dirty="0" err="1"/>
                        <a:t>concretos</a:t>
                      </a:r>
                      <a:r>
                        <a:rPr lang="en-US" sz="900" dirty="0"/>
                        <a:t>.</a:t>
                      </a:r>
                      <a:endParaRPr sz="900" dirty="0"/>
                    </a:p>
                    <a:p>
                      <a:pPr marL="0" lvl="0" indent="0" algn="l" rtl="0">
                        <a:spcBef>
                          <a:spcPts val="0"/>
                        </a:spcBef>
                        <a:spcAft>
                          <a:spcPts val="0"/>
                        </a:spcAft>
                        <a:buNone/>
                      </a:pPr>
                      <a:r>
                        <a:rPr lang="en-US" sz="900" dirty="0"/>
                        <a:t>b. </a:t>
                      </a:r>
                      <a:r>
                        <a:rPr lang="en-US" sz="900" dirty="0" err="1"/>
                        <a:t>Discutir</a:t>
                      </a:r>
                      <a:r>
                        <a:rPr lang="en-US" sz="900" dirty="0"/>
                        <a:t> y </a:t>
                      </a:r>
                      <a:r>
                        <a:rPr lang="en-US" sz="900" dirty="0" err="1"/>
                        <a:t>evaluar</a:t>
                      </a:r>
                      <a:r>
                        <a:rPr lang="en-US" sz="900" dirty="0"/>
                        <a:t> </a:t>
                      </a:r>
                      <a:r>
                        <a:rPr lang="en-US" sz="900" dirty="0" err="1"/>
                        <a:t>las</a:t>
                      </a:r>
                      <a:r>
                        <a:rPr lang="en-US" sz="900" dirty="0"/>
                        <a:t> </a:t>
                      </a:r>
                      <a:r>
                        <a:rPr lang="en-US" sz="900" dirty="0" err="1"/>
                        <a:t>diversas</a:t>
                      </a:r>
                      <a:r>
                        <a:rPr lang="en-US" sz="900" dirty="0"/>
                        <a:t> </a:t>
                      </a:r>
                      <a:r>
                        <a:rPr lang="en-US" sz="900" dirty="0" err="1"/>
                        <a:t>implicaciones</a:t>
                      </a:r>
                      <a:r>
                        <a:rPr lang="en-US" sz="900" dirty="0"/>
                        <a:t> del </a:t>
                      </a:r>
                      <a:r>
                        <a:rPr lang="en-US" sz="900" dirty="0" err="1"/>
                        <a:t>uso</a:t>
                      </a:r>
                      <a:r>
                        <a:rPr lang="en-US" sz="900" dirty="0"/>
                        <a:t> de la </a:t>
                      </a:r>
                      <a:r>
                        <a:rPr lang="en-US" sz="900" dirty="0" err="1"/>
                        <a:t>ciencia</a:t>
                      </a:r>
                      <a:r>
                        <a:rPr lang="en-US" sz="900" dirty="0"/>
                        <a:t> y </a:t>
                      </a:r>
                      <a:r>
                        <a:rPr lang="en-US" sz="900" dirty="0" err="1"/>
                        <a:t>su</a:t>
                      </a:r>
                      <a:r>
                        <a:rPr lang="en-US" sz="900" dirty="0"/>
                        <a:t> </a:t>
                      </a:r>
                      <a:r>
                        <a:rPr lang="en-US" sz="900" dirty="0" err="1"/>
                        <a:t>aplicación</a:t>
                      </a:r>
                      <a:r>
                        <a:rPr lang="en-US" sz="900" dirty="0"/>
                        <a:t> a la </a:t>
                      </a:r>
                      <a:r>
                        <a:rPr lang="en-US" sz="900" dirty="0" err="1"/>
                        <a:t>resolución</a:t>
                      </a:r>
                      <a:r>
                        <a:rPr lang="en-US" sz="900" dirty="0"/>
                        <a:t> de </a:t>
                      </a:r>
                      <a:r>
                        <a:rPr lang="en-US" sz="900" dirty="0" err="1"/>
                        <a:t>una</a:t>
                      </a:r>
                      <a:r>
                        <a:rPr lang="en-US" sz="900" dirty="0"/>
                        <a:t> </a:t>
                      </a:r>
                      <a:r>
                        <a:rPr lang="en-US" sz="900" dirty="0" err="1"/>
                        <a:t>cuestión</a:t>
                      </a:r>
                      <a:r>
                        <a:rPr lang="en-US" sz="900" dirty="0"/>
                        <a:t> o un </a:t>
                      </a:r>
                      <a:r>
                        <a:rPr lang="en-US" sz="900" dirty="0" err="1"/>
                        <a:t>problema</a:t>
                      </a:r>
                      <a:r>
                        <a:rPr lang="en-US" sz="900" dirty="0"/>
                        <a:t> </a:t>
                      </a:r>
                      <a:r>
                        <a:rPr lang="en-US" sz="900" dirty="0" err="1"/>
                        <a:t>concretos</a:t>
                      </a:r>
                      <a:r>
                        <a:rPr lang="en-US" sz="900" dirty="0"/>
                        <a:t>.</a:t>
                      </a:r>
                      <a:endParaRPr sz="900" dirty="0"/>
                    </a:p>
                    <a:p>
                      <a:pPr marL="0" lvl="0" indent="0" algn="l" rtl="0">
                        <a:spcBef>
                          <a:spcPts val="0"/>
                        </a:spcBef>
                        <a:spcAft>
                          <a:spcPts val="0"/>
                        </a:spcAft>
                        <a:buNone/>
                      </a:pPr>
                      <a:r>
                        <a:rPr lang="en-US" sz="900" dirty="0"/>
                        <a:t>c. </a:t>
                      </a:r>
                      <a:r>
                        <a:rPr lang="en-US" sz="900" dirty="0" err="1"/>
                        <a:t>Aplicar</a:t>
                      </a:r>
                      <a:r>
                        <a:rPr lang="en-US" sz="900" dirty="0"/>
                        <a:t> </a:t>
                      </a:r>
                      <a:r>
                        <a:rPr lang="en-US" sz="900" dirty="0" err="1"/>
                        <a:t>lenguaje</a:t>
                      </a:r>
                      <a:r>
                        <a:rPr lang="en-US" sz="900" dirty="0"/>
                        <a:t> </a:t>
                      </a:r>
                      <a:r>
                        <a:rPr lang="en-US" sz="900" dirty="0" err="1"/>
                        <a:t>científico</a:t>
                      </a:r>
                      <a:r>
                        <a:rPr lang="en-US" sz="900" dirty="0"/>
                        <a:t> de forma </a:t>
                      </a:r>
                      <a:r>
                        <a:rPr lang="en-US" sz="900" dirty="0" err="1"/>
                        <a:t>eficaz</a:t>
                      </a:r>
                      <a:r>
                        <a:rPr lang="en-US" sz="900" dirty="0"/>
                        <a:t>.</a:t>
                      </a:r>
                      <a:endParaRPr sz="900" dirty="0"/>
                    </a:p>
                    <a:p>
                      <a:pPr marL="0" lvl="0" indent="0" algn="l" rtl="0">
                        <a:spcBef>
                          <a:spcPts val="0"/>
                        </a:spcBef>
                        <a:spcAft>
                          <a:spcPts val="0"/>
                        </a:spcAft>
                        <a:buNone/>
                      </a:pPr>
                      <a:r>
                        <a:rPr lang="en-US" sz="900" dirty="0"/>
                        <a:t>d. </a:t>
                      </a:r>
                      <a:r>
                        <a:rPr lang="en-US" sz="900" dirty="0" err="1"/>
                        <a:t>Documentar</a:t>
                      </a:r>
                      <a:r>
                        <a:rPr lang="en-US" sz="900" dirty="0"/>
                        <a:t> el </a:t>
                      </a:r>
                      <a:r>
                        <a:rPr lang="en-US" sz="900" dirty="0" err="1"/>
                        <a:t>trabajo</a:t>
                      </a:r>
                      <a:r>
                        <a:rPr lang="en-US" sz="900" dirty="0"/>
                        <a:t> de </a:t>
                      </a:r>
                      <a:r>
                        <a:rPr lang="en-US" sz="900" dirty="0" err="1"/>
                        <a:t>otras</a:t>
                      </a:r>
                      <a:r>
                        <a:rPr lang="en-US" sz="900" dirty="0"/>
                        <a:t> personas y </a:t>
                      </a:r>
                      <a:r>
                        <a:rPr lang="en-US" sz="900" dirty="0" err="1"/>
                        <a:t>las</a:t>
                      </a:r>
                      <a:r>
                        <a:rPr lang="en-US" sz="900" dirty="0"/>
                        <a:t> </a:t>
                      </a:r>
                      <a:r>
                        <a:rPr lang="en-US" sz="900" dirty="0" err="1"/>
                        <a:t>fuentes</a:t>
                      </a:r>
                      <a:r>
                        <a:rPr lang="en-US" sz="900" dirty="0"/>
                        <a:t> de </a:t>
                      </a:r>
                      <a:r>
                        <a:rPr lang="en-US" sz="900" dirty="0" err="1"/>
                        <a:t>información</a:t>
                      </a:r>
                      <a:r>
                        <a:rPr lang="en-US" sz="900" dirty="0"/>
                        <a:t> </a:t>
                      </a:r>
                      <a:r>
                        <a:rPr lang="en-US" sz="900" dirty="0" err="1"/>
                        <a:t>que</a:t>
                      </a:r>
                      <a:r>
                        <a:rPr lang="en-US" sz="900" dirty="0"/>
                        <a:t> </a:t>
                      </a:r>
                      <a:r>
                        <a:rPr lang="en-US" sz="900" dirty="0" err="1"/>
                        <a:t>utilicen</a:t>
                      </a:r>
                      <a:r>
                        <a:rPr lang="en-US" sz="900" dirty="0"/>
                        <a:t>,</a:t>
                      </a:r>
                      <a:endParaRPr sz="900" dirty="0"/>
                    </a:p>
                    <a:p>
                      <a:pPr marL="6858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Austin">
  <a:themeElements>
    <a:clrScheme name="Foundry">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495</Words>
  <Application>Microsoft Office PowerPoint</Application>
  <PresentationFormat>Presentación en pantalla (4:3)</PresentationFormat>
  <Paragraphs>69</Paragraphs>
  <Slides>7</Slides>
  <Notes>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Noto Sans Symbols</vt:lpstr>
      <vt:lpstr>Century Gothic</vt:lpstr>
      <vt:lpstr>Arial</vt:lpstr>
      <vt:lpstr>Austin</vt:lpstr>
      <vt:lpstr>Equipo 1: ¿Migrar o no migrar?</vt:lpstr>
      <vt:lpstr>2. Docentes y asignaturas participantes</vt:lpstr>
      <vt:lpstr>3. Fechas de implementación del Proyecto</vt:lpstr>
      <vt:lpstr>4. ¿Migrar o no migrar?</vt:lpstr>
      <vt:lpstr>5. Introducción y justificación</vt:lpstr>
      <vt:lpstr>6. Objetivo general del Proyecto</vt:lpstr>
      <vt:lpstr>7. Objetivos o propósitos por asignatura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Equipo 1: ¿Migrar o no migrar?</dc:title>
  <cp:lastModifiedBy>Alumno 13</cp:lastModifiedBy>
  <cp:revision>4</cp:revision>
  <dcterms:modified xsi:type="dcterms:W3CDTF">2019-01-29T02:25:06Z</dcterms:modified>
</cp:coreProperties>
</file>