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344" r:id="rId7"/>
    <p:sldId id="261" r:id="rId8"/>
    <p:sldId id="262" r:id="rId9"/>
    <p:sldId id="343" r:id="rId10"/>
    <p:sldId id="345" r:id="rId11"/>
  </p:sldIdLst>
  <p:sldSz cx="9144000" cy="6858000" type="screen4x3"/>
  <p:notesSz cx="6858000" cy="9144000"/>
  <p:embeddedFontLs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ril Rodríguez"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3DC1E1-9683-4BC0-A0B9-01C266C79A99}">
  <a:tblStyle styleId="{F83DC1E1-9683-4BC0-A0B9-01C266C79A99}"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0EB"/>
          </a:solidFill>
        </a:fill>
      </a:tcStyle>
    </a:wholeTbl>
    <a:band1H>
      <a:tcTxStyle/>
      <a:tcStyle>
        <a:tcBdr/>
        <a:fill>
          <a:solidFill>
            <a:srgbClr val="D4E0D5"/>
          </a:solidFill>
        </a:fill>
      </a:tcStyle>
    </a:band1H>
    <a:band2H>
      <a:tcTxStyle/>
      <a:tcStyle>
        <a:tcBdr/>
      </a:tcStyle>
    </a:band2H>
    <a:band1V>
      <a:tcTxStyle/>
      <a:tcStyle>
        <a:tcBdr/>
        <a:fill>
          <a:solidFill>
            <a:srgbClr val="D4E0D5"/>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55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398268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03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375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82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3"/>
        <p:cNvGrpSpPr/>
        <p:nvPr/>
      </p:nvGrpSpPr>
      <p:grpSpPr>
        <a:xfrm>
          <a:off x="0" y="0"/>
          <a:ext cx="0" cy="0"/>
          <a:chOff x="0" y="0"/>
          <a:chExt cx="0" cy="0"/>
        </a:xfrm>
      </p:grpSpPr>
      <p:grpSp>
        <p:nvGrpSpPr>
          <p:cNvPr id="54" name="Google Shape;54;p2"/>
          <p:cNvGrpSpPr/>
          <p:nvPr/>
        </p:nvGrpSpPr>
        <p:grpSpPr>
          <a:xfrm>
            <a:off x="-644959" y="0"/>
            <a:ext cx="10458653" cy="7117071"/>
            <a:chOff x="-644959" y="0"/>
            <a:chExt cx="10458653" cy="7117071"/>
          </a:xfrm>
        </p:grpSpPr>
        <p:grpSp>
          <p:nvGrpSpPr>
            <p:cNvPr id="55" name="Google Shape;55;p2"/>
            <p:cNvGrpSpPr/>
            <p:nvPr/>
          </p:nvGrpSpPr>
          <p:grpSpPr>
            <a:xfrm>
              <a:off x="0" y="0"/>
              <a:ext cx="9144000" cy="6858000"/>
              <a:chOff x="0" y="0"/>
              <a:chExt cx="9144000" cy="6858000"/>
            </a:xfrm>
          </p:grpSpPr>
          <p:grpSp>
            <p:nvGrpSpPr>
              <p:cNvPr id="56" name="Google Shape;56;p2"/>
              <p:cNvGrpSpPr/>
              <p:nvPr/>
            </p:nvGrpSpPr>
            <p:grpSpPr>
              <a:xfrm>
                <a:off x="0" y="0"/>
                <a:ext cx="2514600" cy="6858000"/>
                <a:chOff x="0" y="0"/>
                <a:chExt cx="2514600" cy="6858000"/>
              </a:xfrm>
            </p:grpSpPr>
            <p:sp>
              <p:nvSpPr>
                <p:cNvPr id="57" name="Google Shape;57;p2"/>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8" name="Google Shape;58;p2"/>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9" name="Google Shape;59;p2"/>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60" name="Google Shape;60;p2"/>
              <p:cNvGrpSpPr/>
              <p:nvPr/>
            </p:nvGrpSpPr>
            <p:grpSpPr>
              <a:xfrm>
                <a:off x="422910" y="0"/>
                <a:ext cx="2514600" cy="6858000"/>
                <a:chOff x="0" y="0"/>
                <a:chExt cx="2514600" cy="6858000"/>
              </a:xfrm>
            </p:grpSpPr>
            <p:sp>
              <p:nvSpPr>
                <p:cNvPr id="61" name="Google Shape;61;p2"/>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2" name="Google Shape;62;p2"/>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3" name="Google Shape;63;p2"/>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64" name="Google Shape;64;p2"/>
              <p:cNvGrpSpPr/>
              <p:nvPr/>
            </p:nvGrpSpPr>
            <p:grpSpPr>
              <a:xfrm rot="10800000">
                <a:off x="6629400" y="0"/>
                <a:ext cx="2514600" cy="6858000"/>
                <a:chOff x="0" y="0"/>
                <a:chExt cx="2514600" cy="6858000"/>
              </a:xfrm>
            </p:grpSpPr>
            <p:sp>
              <p:nvSpPr>
                <p:cNvPr id="65" name="Google Shape;65;p2"/>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6" name="Google Shape;66;p2"/>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7" name="Google Shape;67;p2"/>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68" name="Google Shape;68;p2"/>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9" name="Google Shape;69;p2"/>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0" name="Google Shape;70;p2"/>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71" name="Google Shape;71;p2"/>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2" name="Google Shape;72;p2"/>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3" name="Google Shape;73;p2"/>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4" name="Google Shape;74;p2"/>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5" name="Google Shape;75;p2"/>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6" name="Google Shape;76;p2"/>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7" name="Google Shape;77;p2"/>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8" name="Google Shape;78;p2"/>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9" name="Google Shape;79;p2"/>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0" name="Google Shape;80;p2"/>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1" name="Google Shape;81;p2"/>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2" name="Google Shape;82;p2"/>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3" name="Google Shape;83;p2"/>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4" name="Google Shape;84;p2"/>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5" name="Google Shape;85;p2"/>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6" name="Google Shape;86;p2"/>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7" name="Google Shape;87;p2"/>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8" name="Google Shape;88;p2"/>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9" name="Google Shape;89;p2"/>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0" name="Google Shape;90;p2"/>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1" name="Google Shape;91;p2"/>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2" name="Google Shape;92;p2"/>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93" name="Google Shape;93;p2"/>
          <p:cNvSpPr/>
          <p:nvPr/>
        </p:nvSpPr>
        <p:spPr>
          <a:xfrm>
            <a:off x="4561242" y="-21511"/>
            <a:ext cx="3679116" cy="6271840"/>
          </a:xfrm>
          <a:prstGeom prst="rect">
            <a:avLst/>
          </a:prstGeom>
          <a:solidFill>
            <a:srgbClr val="F5F5F5"/>
          </a:solidFill>
          <a:ln w="15875" cap="flat" cmpd="sng">
            <a:solidFill>
              <a:srgbClr val="898E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4" name="Google Shape;94;p2"/>
          <p:cNvSpPr/>
          <p:nvPr/>
        </p:nvSpPr>
        <p:spPr>
          <a:xfrm>
            <a:off x="4649096" y="-21511"/>
            <a:ext cx="3505200" cy="23128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5" name="Google Shape;95;p2"/>
          <p:cNvSpPr txBox="1">
            <a:spLocks noGrp="1"/>
          </p:cNvSpPr>
          <p:nvPr>
            <p:ph type="ctrTitle"/>
          </p:nvPr>
        </p:nvSpPr>
        <p:spPr>
          <a:xfrm>
            <a:off x="4733365" y="2708476"/>
            <a:ext cx="3313355" cy="17021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6" name="Google Shape;96;p2"/>
          <p:cNvSpPr txBox="1">
            <a:spLocks noGrp="1"/>
          </p:cNvSpPr>
          <p:nvPr>
            <p:ph type="subTitle" idx="1"/>
          </p:nvPr>
        </p:nvSpPr>
        <p:spPr>
          <a:xfrm>
            <a:off x="4733365" y="4421080"/>
            <a:ext cx="3309803" cy="1260629"/>
          </a:xfrm>
          <a:prstGeom prst="rect">
            <a:avLst/>
          </a:prstGeom>
          <a:noFill/>
          <a:ln>
            <a:noFill/>
          </a:ln>
        </p:spPr>
        <p:txBody>
          <a:bodyPr spcFirstLastPara="1" wrap="square" lIns="91425" tIns="45700" rIns="91425" bIns="45700" anchor="t" anchorCtr="0"/>
          <a:lstStyle>
            <a:lvl1pPr marR="0" lvl="0" algn="l" rtl="0">
              <a:spcBef>
                <a:spcPts val="360"/>
              </a:spcBef>
              <a:spcAft>
                <a:spcPts val="0"/>
              </a:spcAft>
              <a:buClr>
                <a:schemeClr val="accent1"/>
              </a:buClr>
              <a:buSzPts val="1368"/>
              <a:buFont typeface="Noto Sans Symbols"/>
              <a:buNone/>
              <a:defRPr sz="1800" b="0" i="0" u="none" strike="noStrike" cap="none">
                <a:solidFill>
                  <a:srgbClr val="424242"/>
                </a:solidFill>
                <a:latin typeface="Century Gothic"/>
                <a:ea typeface="Century Gothic"/>
                <a:cs typeface="Century Gothic"/>
                <a:sym typeface="Century Gothic"/>
              </a:defRPr>
            </a:lvl1pPr>
            <a:lvl2pPr marR="0" lvl="1" algn="ctr" rtl="0">
              <a:spcBef>
                <a:spcPts val="440"/>
              </a:spcBef>
              <a:spcAft>
                <a:spcPts val="0"/>
              </a:spcAft>
              <a:buClr>
                <a:schemeClr val="accent1"/>
              </a:buClr>
              <a:buSzPts val="1672"/>
              <a:buFont typeface="Noto Sans Symbols"/>
              <a:buNone/>
              <a:defRPr sz="2200" b="0" i="0" u="none" strike="noStrike" cap="none">
                <a:solidFill>
                  <a:srgbClr val="888888"/>
                </a:solidFill>
                <a:latin typeface="Century Gothic"/>
                <a:ea typeface="Century Gothic"/>
                <a:cs typeface="Century Gothic"/>
                <a:sym typeface="Century Gothic"/>
              </a:defRPr>
            </a:lvl2pPr>
            <a:lvl3pPr marR="0" lvl="2" algn="ctr" rtl="0">
              <a:spcBef>
                <a:spcPts val="400"/>
              </a:spcBef>
              <a:spcAft>
                <a:spcPts val="0"/>
              </a:spcAft>
              <a:buClr>
                <a:schemeClr val="accent1"/>
              </a:buClr>
              <a:buSzPts val="1520"/>
              <a:buFont typeface="Noto Sans Symbols"/>
              <a:buNone/>
              <a:defRPr sz="2000" b="0" i="0" u="none" strike="noStrike" cap="none">
                <a:solidFill>
                  <a:srgbClr val="888888"/>
                </a:solidFill>
                <a:latin typeface="Century Gothic"/>
                <a:ea typeface="Century Gothic"/>
                <a:cs typeface="Century Gothic"/>
                <a:sym typeface="Century Gothic"/>
              </a:defRPr>
            </a:lvl3pPr>
            <a:lvl4pPr marR="0" lvl="3" algn="ctr" rtl="0">
              <a:spcBef>
                <a:spcPts val="360"/>
              </a:spcBef>
              <a:spcAft>
                <a:spcPts val="0"/>
              </a:spcAft>
              <a:buClr>
                <a:schemeClr val="accent1"/>
              </a:buClr>
              <a:buSzPts val="1368"/>
              <a:buFont typeface="Noto Sans Symbols"/>
              <a:buNone/>
              <a:defRPr sz="1800" b="0" i="0" u="none" strike="noStrike" cap="none">
                <a:solidFill>
                  <a:srgbClr val="888888"/>
                </a:solidFill>
                <a:latin typeface="Century Gothic"/>
                <a:ea typeface="Century Gothic"/>
                <a:cs typeface="Century Gothic"/>
                <a:sym typeface="Century Gothic"/>
              </a:defRPr>
            </a:lvl4pPr>
            <a:lvl5pPr marR="0" lvl="4" algn="ctr" rtl="0">
              <a:spcBef>
                <a:spcPts val="320"/>
              </a:spcBef>
              <a:spcAft>
                <a:spcPts val="0"/>
              </a:spcAft>
              <a:buClr>
                <a:schemeClr val="accent1"/>
              </a:buClr>
              <a:buSzPts val="1216"/>
              <a:buFont typeface="Noto Sans Symbols"/>
              <a:buNone/>
              <a:defRPr sz="1600" b="0" i="0" u="none" strike="noStrike" cap="none">
                <a:solidFill>
                  <a:srgbClr val="888888"/>
                </a:solidFill>
                <a:latin typeface="Century Gothic"/>
                <a:ea typeface="Century Gothic"/>
                <a:cs typeface="Century Gothic"/>
                <a:sym typeface="Century Gothic"/>
              </a:defRPr>
            </a:lvl5pPr>
            <a:lvl6pPr marR="0" lvl="5" algn="ctr" rtl="0">
              <a:spcBef>
                <a:spcPts val="280"/>
              </a:spcBef>
              <a:spcAft>
                <a:spcPts val="0"/>
              </a:spcAft>
              <a:buClr>
                <a:schemeClr val="accent1"/>
              </a:buClr>
              <a:buSzPts val="1064"/>
              <a:buFont typeface="Noto Sans Symbols"/>
              <a:buNone/>
              <a:defRPr sz="1400" b="0" i="0" u="none" strike="noStrike" cap="none">
                <a:solidFill>
                  <a:srgbClr val="888888"/>
                </a:solidFill>
                <a:latin typeface="Century Gothic"/>
                <a:ea typeface="Century Gothic"/>
                <a:cs typeface="Century Gothic"/>
                <a:sym typeface="Century Gothic"/>
              </a:defRPr>
            </a:lvl6pPr>
            <a:lvl7pPr marR="0" lvl="6" algn="ctr" rtl="0">
              <a:spcBef>
                <a:spcPts val="280"/>
              </a:spcBef>
              <a:spcAft>
                <a:spcPts val="0"/>
              </a:spcAft>
              <a:buClr>
                <a:schemeClr val="accent1"/>
              </a:buClr>
              <a:buSzPts val="1064"/>
              <a:buFont typeface="Noto Sans Symbols"/>
              <a:buNone/>
              <a:defRPr sz="1400" b="0" i="0" u="none" strike="noStrike" cap="none">
                <a:solidFill>
                  <a:srgbClr val="888888"/>
                </a:solidFill>
                <a:latin typeface="Century Gothic"/>
                <a:ea typeface="Century Gothic"/>
                <a:cs typeface="Century Gothic"/>
                <a:sym typeface="Century Gothic"/>
              </a:defRPr>
            </a:lvl7pPr>
            <a:lvl8pPr marR="0" lvl="7" algn="ctr" rtl="0">
              <a:spcBef>
                <a:spcPts val="280"/>
              </a:spcBef>
              <a:spcAft>
                <a:spcPts val="0"/>
              </a:spcAft>
              <a:buClr>
                <a:schemeClr val="accent1"/>
              </a:buClr>
              <a:buSzPts val="1064"/>
              <a:buFont typeface="Noto Sans Symbols"/>
              <a:buNone/>
              <a:defRPr sz="1400" b="0" i="0" u="none" strike="noStrike" cap="none">
                <a:solidFill>
                  <a:srgbClr val="888888"/>
                </a:solidFill>
                <a:latin typeface="Century Gothic"/>
                <a:ea typeface="Century Gothic"/>
                <a:cs typeface="Century Gothic"/>
                <a:sym typeface="Century Gothic"/>
              </a:defRPr>
            </a:lvl8pPr>
            <a:lvl9pPr marR="0" lvl="8" algn="ctr" rtl="0">
              <a:spcBef>
                <a:spcPts val="280"/>
              </a:spcBef>
              <a:spcAft>
                <a:spcPts val="0"/>
              </a:spcAft>
              <a:buClr>
                <a:schemeClr val="accent1"/>
              </a:buClr>
              <a:buSzPts val="1064"/>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97" name="Google Shape;97;p2"/>
          <p:cNvSpPr txBox="1">
            <a:spLocks noGrp="1"/>
          </p:cNvSpPr>
          <p:nvPr>
            <p:ph type="dt" idx="10"/>
          </p:nvPr>
        </p:nvSpPr>
        <p:spPr>
          <a:xfrm>
            <a:off x="4738744" y="1516828"/>
            <a:ext cx="2133600" cy="75098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4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2"/>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9" name="Google Shape;99;p2"/>
          <p:cNvSpPr txBox="1">
            <a:spLocks noGrp="1"/>
          </p:cNvSpPr>
          <p:nvPr>
            <p:ph type="ftr" idx="11"/>
          </p:nvPr>
        </p:nvSpPr>
        <p:spPr>
          <a:xfrm>
            <a:off x="5303520" y="5719966"/>
            <a:ext cx="283159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0" name="Google Shape;100;p2"/>
          <p:cNvSpPr txBox="1">
            <a:spLocks noGrp="1"/>
          </p:cNvSpPr>
          <p:nvPr>
            <p:ph type="sldNum" idx="12"/>
          </p:nvPr>
        </p:nvSpPr>
        <p:spPr>
          <a:xfrm>
            <a:off x="4649096" y="5719966"/>
            <a:ext cx="64366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chemeClr val="accent1"/>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chemeClr val="accent1"/>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chemeClr val="accent1"/>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chemeClr val="accent1"/>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chemeClr val="accent1"/>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chemeClr val="accent1"/>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chemeClr val="accent1"/>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chemeClr val="accen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
        <p:nvSpPr>
          <p:cNvPr id="101" name="Google Shape;101;p2"/>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9"/>
        <p:cNvGrpSpPr/>
        <p:nvPr/>
      </p:nvGrpSpPr>
      <p:grpSpPr>
        <a:xfrm>
          <a:off x="0" y="0"/>
          <a:ext cx="0" cy="0"/>
          <a:chOff x="0" y="0"/>
          <a:chExt cx="0" cy="0"/>
        </a:xfrm>
      </p:grpSpPr>
      <p:sp>
        <p:nvSpPr>
          <p:cNvPr id="240" name="Google Shape;240;p11"/>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1" name="Google Shape;241;p11"/>
          <p:cNvSpPr txBox="1">
            <a:spLocks noGrp="1"/>
          </p:cNvSpPr>
          <p:nvPr>
            <p:ph type="body" idx="1"/>
          </p:nvPr>
        </p:nvSpPr>
        <p:spPr>
          <a:xfrm rot="5400000">
            <a:off x="2677662" y="689482"/>
            <a:ext cx="3508977" cy="6777317"/>
          </a:xfrm>
          <a:prstGeom prst="rect">
            <a:avLst/>
          </a:prstGeom>
          <a:noFill/>
          <a:ln>
            <a:noFill/>
          </a:ln>
        </p:spPr>
        <p:txBody>
          <a:bodyPr spcFirstLastPara="1" wrap="square" lIns="91425" tIns="45700" rIns="91425" bIns="45700" anchor="t" anchorCtr="0"/>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34772" algn="l" rtl="0">
              <a:spcBef>
                <a:spcPts val="440"/>
              </a:spcBef>
              <a:spcAft>
                <a:spcPts val="0"/>
              </a:spcAft>
              <a:buClr>
                <a:schemeClr val="accent1"/>
              </a:buClr>
              <a:buSzPts val="1672"/>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1371600" marR="0" lvl="2"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828800" marR="0" lvl="3"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3200400" marR="0" lvl="6"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3657600" marR="0" lvl="7"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4114800" marR="0" lvl="8"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242" name="Google Shape;242;p11"/>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3" name="Google Shape;243;p11"/>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4" name="Google Shape;244;p11"/>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EFEFE"/>
                </a:solidFill>
                <a:latin typeface="Century Gothic"/>
                <a:ea typeface="Century Gothic"/>
                <a:cs typeface="Century Gothic"/>
                <a:sym typeface="Century Gothic"/>
              </a:defRPr>
            </a:lvl1pPr>
            <a:lvl2pPr marL="0" marR="0" lvl="1" indent="0" algn="l" rtl="0">
              <a:spcBef>
                <a:spcPts val="0"/>
              </a:spcBef>
              <a:buNone/>
              <a:defRPr sz="1200">
                <a:solidFill>
                  <a:srgbClr val="FEFEFE"/>
                </a:solidFill>
                <a:latin typeface="Century Gothic"/>
                <a:ea typeface="Century Gothic"/>
                <a:cs typeface="Century Gothic"/>
                <a:sym typeface="Century Gothic"/>
              </a:defRPr>
            </a:lvl2pPr>
            <a:lvl3pPr marL="0" marR="0" lvl="2" indent="0" algn="l" rtl="0">
              <a:spcBef>
                <a:spcPts val="0"/>
              </a:spcBef>
              <a:buNone/>
              <a:defRPr sz="1200">
                <a:solidFill>
                  <a:srgbClr val="FEFEFE"/>
                </a:solidFill>
                <a:latin typeface="Century Gothic"/>
                <a:ea typeface="Century Gothic"/>
                <a:cs typeface="Century Gothic"/>
                <a:sym typeface="Century Gothic"/>
              </a:defRPr>
            </a:lvl3pPr>
            <a:lvl4pPr marL="0" marR="0" lvl="3" indent="0" algn="l" rtl="0">
              <a:spcBef>
                <a:spcPts val="0"/>
              </a:spcBef>
              <a:buNone/>
              <a:defRPr sz="1200">
                <a:solidFill>
                  <a:srgbClr val="FEFEFE"/>
                </a:solidFill>
                <a:latin typeface="Century Gothic"/>
                <a:ea typeface="Century Gothic"/>
                <a:cs typeface="Century Gothic"/>
                <a:sym typeface="Century Gothic"/>
              </a:defRPr>
            </a:lvl4pPr>
            <a:lvl5pPr marL="0" marR="0" lvl="4" indent="0" algn="l" rtl="0">
              <a:spcBef>
                <a:spcPts val="0"/>
              </a:spcBef>
              <a:buNone/>
              <a:defRPr sz="1200">
                <a:solidFill>
                  <a:srgbClr val="FEFEFE"/>
                </a:solidFill>
                <a:latin typeface="Century Gothic"/>
                <a:ea typeface="Century Gothic"/>
                <a:cs typeface="Century Gothic"/>
                <a:sym typeface="Century Gothic"/>
              </a:defRPr>
            </a:lvl5pPr>
            <a:lvl6pPr marL="0" marR="0" lvl="5" indent="0" algn="l" rtl="0">
              <a:spcBef>
                <a:spcPts val="0"/>
              </a:spcBef>
              <a:buNone/>
              <a:defRPr sz="1200">
                <a:solidFill>
                  <a:srgbClr val="FEFEFE"/>
                </a:solidFill>
                <a:latin typeface="Century Gothic"/>
                <a:ea typeface="Century Gothic"/>
                <a:cs typeface="Century Gothic"/>
                <a:sym typeface="Century Gothic"/>
              </a:defRPr>
            </a:lvl6pPr>
            <a:lvl7pPr marL="0" marR="0" lvl="6" indent="0" algn="l" rtl="0">
              <a:spcBef>
                <a:spcPts val="0"/>
              </a:spcBef>
              <a:buNone/>
              <a:defRPr sz="1200">
                <a:solidFill>
                  <a:srgbClr val="FEFEFE"/>
                </a:solidFill>
                <a:latin typeface="Century Gothic"/>
                <a:ea typeface="Century Gothic"/>
                <a:cs typeface="Century Gothic"/>
                <a:sym typeface="Century Gothic"/>
              </a:defRPr>
            </a:lvl7pPr>
            <a:lvl8pPr marL="0" marR="0" lvl="7" indent="0" algn="l" rtl="0">
              <a:spcBef>
                <a:spcPts val="0"/>
              </a:spcBef>
              <a:buNone/>
              <a:defRPr sz="1200">
                <a:solidFill>
                  <a:srgbClr val="FEFEFE"/>
                </a:solidFill>
                <a:latin typeface="Century Gothic"/>
                <a:ea typeface="Century Gothic"/>
                <a:cs typeface="Century Gothic"/>
                <a:sym typeface="Century Gothic"/>
              </a:defRPr>
            </a:lvl8pPr>
            <a:lvl9pPr marL="0" marR="0" lvl="8" indent="0" algn="l" rtl="0">
              <a:spcBef>
                <a:spcPts val="0"/>
              </a:spcBef>
              <a:buNone/>
              <a:defRPr sz="1200">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rot="5400000">
            <a:off x="4981455" y="2678093"/>
            <a:ext cx="4780344" cy="148445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7" name="Google Shape;247;p12"/>
          <p:cNvSpPr txBox="1">
            <a:spLocks noGrp="1"/>
          </p:cNvSpPr>
          <p:nvPr>
            <p:ph type="body" idx="1"/>
          </p:nvPr>
        </p:nvSpPr>
        <p:spPr>
          <a:xfrm rot="5400000">
            <a:off x="1374976" y="708467"/>
            <a:ext cx="4780344" cy="5423704"/>
          </a:xfrm>
          <a:prstGeom prst="rect">
            <a:avLst/>
          </a:prstGeom>
          <a:noFill/>
          <a:ln>
            <a:noFill/>
          </a:ln>
        </p:spPr>
        <p:txBody>
          <a:bodyPr spcFirstLastPara="1" wrap="square" lIns="91425" tIns="45700" rIns="91425" bIns="45700" anchor="t" anchorCtr="0"/>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34772" algn="l" rtl="0">
              <a:spcBef>
                <a:spcPts val="440"/>
              </a:spcBef>
              <a:spcAft>
                <a:spcPts val="0"/>
              </a:spcAft>
              <a:buClr>
                <a:schemeClr val="accent1"/>
              </a:buClr>
              <a:buSzPts val="1672"/>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1371600" marR="0" lvl="2"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828800" marR="0" lvl="3"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3200400" marR="0" lvl="6"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3657600" marR="0" lvl="7"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4114800" marR="0" lvl="8"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248" name="Google Shape;248;p12"/>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9" name="Google Shape;249;p12"/>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0" name="Google Shape;250;p12"/>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EFEFE"/>
                </a:solidFill>
                <a:latin typeface="Century Gothic"/>
                <a:ea typeface="Century Gothic"/>
                <a:cs typeface="Century Gothic"/>
                <a:sym typeface="Century Gothic"/>
              </a:defRPr>
            </a:lvl1pPr>
            <a:lvl2pPr marL="0" marR="0" lvl="1" indent="0" algn="l" rtl="0">
              <a:spcBef>
                <a:spcPts val="0"/>
              </a:spcBef>
              <a:buNone/>
              <a:defRPr sz="1200">
                <a:solidFill>
                  <a:srgbClr val="FEFEFE"/>
                </a:solidFill>
                <a:latin typeface="Century Gothic"/>
                <a:ea typeface="Century Gothic"/>
                <a:cs typeface="Century Gothic"/>
                <a:sym typeface="Century Gothic"/>
              </a:defRPr>
            </a:lvl2pPr>
            <a:lvl3pPr marL="0" marR="0" lvl="2" indent="0" algn="l" rtl="0">
              <a:spcBef>
                <a:spcPts val="0"/>
              </a:spcBef>
              <a:buNone/>
              <a:defRPr sz="1200">
                <a:solidFill>
                  <a:srgbClr val="FEFEFE"/>
                </a:solidFill>
                <a:latin typeface="Century Gothic"/>
                <a:ea typeface="Century Gothic"/>
                <a:cs typeface="Century Gothic"/>
                <a:sym typeface="Century Gothic"/>
              </a:defRPr>
            </a:lvl3pPr>
            <a:lvl4pPr marL="0" marR="0" lvl="3" indent="0" algn="l" rtl="0">
              <a:spcBef>
                <a:spcPts val="0"/>
              </a:spcBef>
              <a:buNone/>
              <a:defRPr sz="1200">
                <a:solidFill>
                  <a:srgbClr val="FEFEFE"/>
                </a:solidFill>
                <a:latin typeface="Century Gothic"/>
                <a:ea typeface="Century Gothic"/>
                <a:cs typeface="Century Gothic"/>
                <a:sym typeface="Century Gothic"/>
              </a:defRPr>
            </a:lvl4pPr>
            <a:lvl5pPr marL="0" marR="0" lvl="4" indent="0" algn="l" rtl="0">
              <a:spcBef>
                <a:spcPts val="0"/>
              </a:spcBef>
              <a:buNone/>
              <a:defRPr sz="1200">
                <a:solidFill>
                  <a:srgbClr val="FEFEFE"/>
                </a:solidFill>
                <a:latin typeface="Century Gothic"/>
                <a:ea typeface="Century Gothic"/>
                <a:cs typeface="Century Gothic"/>
                <a:sym typeface="Century Gothic"/>
              </a:defRPr>
            </a:lvl5pPr>
            <a:lvl6pPr marL="0" marR="0" lvl="5" indent="0" algn="l" rtl="0">
              <a:spcBef>
                <a:spcPts val="0"/>
              </a:spcBef>
              <a:buNone/>
              <a:defRPr sz="1200">
                <a:solidFill>
                  <a:srgbClr val="FEFEFE"/>
                </a:solidFill>
                <a:latin typeface="Century Gothic"/>
                <a:ea typeface="Century Gothic"/>
                <a:cs typeface="Century Gothic"/>
                <a:sym typeface="Century Gothic"/>
              </a:defRPr>
            </a:lvl6pPr>
            <a:lvl7pPr marL="0" marR="0" lvl="6" indent="0" algn="l" rtl="0">
              <a:spcBef>
                <a:spcPts val="0"/>
              </a:spcBef>
              <a:buNone/>
              <a:defRPr sz="1200">
                <a:solidFill>
                  <a:srgbClr val="FEFEFE"/>
                </a:solidFill>
                <a:latin typeface="Century Gothic"/>
                <a:ea typeface="Century Gothic"/>
                <a:cs typeface="Century Gothic"/>
                <a:sym typeface="Century Gothic"/>
              </a:defRPr>
            </a:lvl7pPr>
            <a:lvl8pPr marL="0" marR="0" lvl="7" indent="0" algn="l" rtl="0">
              <a:spcBef>
                <a:spcPts val="0"/>
              </a:spcBef>
              <a:buNone/>
              <a:defRPr sz="1200">
                <a:solidFill>
                  <a:srgbClr val="FEFEFE"/>
                </a:solidFill>
                <a:latin typeface="Century Gothic"/>
                <a:ea typeface="Century Gothic"/>
                <a:cs typeface="Century Gothic"/>
                <a:sym typeface="Century Gothic"/>
              </a:defRPr>
            </a:lvl8pPr>
            <a:lvl9pPr marL="0" marR="0" lvl="8" indent="0" algn="l" rtl="0">
              <a:spcBef>
                <a:spcPts val="0"/>
              </a:spcBef>
              <a:buNone/>
              <a:defRPr sz="1200">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4" name="Google Shape;104;p3"/>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34772" algn="l" rtl="0">
              <a:spcBef>
                <a:spcPts val="440"/>
              </a:spcBef>
              <a:spcAft>
                <a:spcPts val="0"/>
              </a:spcAft>
              <a:buClr>
                <a:schemeClr val="accent1"/>
              </a:buClr>
              <a:buSzPts val="1672"/>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1371600" marR="0" lvl="2"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828800" marR="0" lvl="3"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3200400" marR="0" lvl="6"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3657600" marR="0" lvl="7"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4114800" marR="0" lvl="8"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05" name="Google Shape;105;p3"/>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Google Shape;106;p3"/>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7" name="Google Shape;107;p3"/>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rgbClr val="FEFEFE"/>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rgbClr val="FEFEFE"/>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rgbClr val="FEFEFE"/>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rgbClr val="FEFEFE"/>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rgbClr val="FEFEFE"/>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rgbClr val="FEFEFE"/>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rgbClr val="FEFEFE"/>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1258645" y="2900829"/>
            <a:ext cx="6637468" cy="13620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0" name="Google Shape;110;p4"/>
          <p:cNvSpPr txBox="1">
            <a:spLocks noGrp="1"/>
          </p:cNvSpPr>
          <p:nvPr>
            <p:ph type="body" idx="1"/>
          </p:nvPr>
        </p:nvSpPr>
        <p:spPr>
          <a:xfrm>
            <a:off x="1258645" y="4267200"/>
            <a:ext cx="6637467" cy="1520413"/>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accent1"/>
              </a:buClr>
              <a:buSzPts val="1520"/>
              <a:buFont typeface="Noto Sans Symbols"/>
              <a:buNone/>
              <a:defRPr sz="2000" b="0" i="0" u="none" strike="noStrike" cap="none">
                <a:solidFill>
                  <a:srgbClr val="888888"/>
                </a:solidFill>
                <a:latin typeface="Century Gothic"/>
                <a:ea typeface="Century Gothic"/>
                <a:cs typeface="Century Gothic"/>
                <a:sym typeface="Century Gothic"/>
              </a:defRPr>
            </a:lvl1pPr>
            <a:lvl2pPr marL="914400" marR="0" lvl="1" indent="-228600" algn="l" rtl="0">
              <a:spcBef>
                <a:spcPts val="360"/>
              </a:spcBef>
              <a:spcAft>
                <a:spcPts val="0"/>
              </a:spcAft>
              <a:buClr>
                <a:schemeClr val="accent1"/>
              </a:buClr>
              <a:buSzPts val="1368"/>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320"/>
              </a:spcBef>
              <a:spcAft>
                <a:spcPts val="0"/>
              </a:spcAft>
              <a:buClr>
                <a:schemeClr val="accent1"/>
              </a:buClr>
              <a:buSzPts val="1216"/>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280"/>
              </a:spcBef>
              <a:spcAft>
                <a:spcPts val="0"/>
              </a:spcAft>
              <a:buClr>
                <a:schemeClr val="accent1"/>
              </a:buClr>
              <a:buSzPts val="1064"/>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280"/>
              </a:spcBef>
              <a:spcAft>
                <a:spcPts val="0"/>
              </a:spcAft>
              <a:buClr>
                <a:schemeClr val="accent1"/>
              </a:buClr>
              <a:buSzPts val="1064"/>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280"/>
              </a:spcBef>
              <a:spcAft>
                <a:spcPts val="0"/>
              </a:spcAft>
              <a:buClr>
                <a:schemeClr val="accent1"/>
              </a:buClr>
              <a:buSzPts val="1064"/>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280"/>
              </a:spcBef>
              <a:spcAft>
                <a:spcPts val="0"/>
              </a:spcAft>
              <a:buClr>
                <a:schemeClr val="accent1"/>
              </a:buClr>
              <a:buSzPts val="1064"/>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280"/>
              </a:spcBef>
              <a:spcAft>
                <a:spcPts val="0"/>
              </a:spcAft>
              <a:buClr>
                <a:schemeClr val="accent1"/>
              </a:buClr>
              <a:buSzPts val="1064"/>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280"/>
              </a:spcBef>
              <a:spcAft>
                <a:spcPts val="0"/>
              </a:spcAft>
              <a:buClr>
                <a:schemeClr val="accent1"/>
              </a:buClr>
              <a:buSzPts val="1064"/>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Google Shape;111;p4"/>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Google Shape;112;p4"/>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4"/>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EFEFE"/>
                </a:solidFill>
                <a:latin typeface="Century Gothic"/>
                <a:ea typeface="Century Gothic"/>
                <a:cs typeface="Century Gothic"/>
                <a:sym typeface="Century Gothic"/>
              </a:defRPr>
            </a:lvl1pPr>
            <a:lvl2pPr marL="0" marR="0" lvl="1" indent="0" algn="l" rtl="0">
              <a:spcBef>
                <a:spcPts val="0"/>
              </a:spcBef>
              <a:buNone/>
              <a:defRPr sz="1200">
                <a:solidFill>
                  <a:srgbClr val="FEFEFE"/>
                </a:solidFill>
                <a:latin typeface="Century Gothic"/>
                <a:ea typeface="Century Gothic"/>
                <a:cs typeface="Century Gothic"/>
                <a:sym typeface="Century Gothic"/>
              </a:defRPr>
            </a:lvl2pPr>
            <a:lvl3pPr marL="0" marR="0" lvl="2" indent="0" algn="l" rtl="0">
              <a:spcBef>
                <a:spcPts val="0"/>
              </a:spcBef>
              <a:buNone/>
              <a:defRPr sz="1200">
                <a:solidFill>
                  <a:srgbClr val="FEFEFE"/>
                </a:solidFill>
                <a:latin typeface="Century Gothic"/>
                <a:ea typeface="Century Gothic"/>
                <a:cs typeface="Century Gothic"/>
                <a:sym typeface="Century Gothic"/>
              </a:defRPr>
            </a:lvl3pPr>
            <a:lvl4pPr marL="0" marR="0" lvl="3" indent="0" algn="l" rtl="0">
              <a:spcBef>
                <a:spcPts val="0"/>
              </a:spcBef>
              <a:buNone/>
              <a:defRPr sz="1200">
                <a:solidFill>
                  <a:srgbClr val="FEFEFE"/>
                </a:solidFill>
                <a:latin typeface="Century Gothic"/>
                <a:ea typeface="Century Gothic"/>
                <a:cs typeface="Century Gothic"/>
                <a:sym typeface="Century Gothic"/>
              </a:defRPr>
            </a:lvl4pPr>
            <a:lvl5pPr marL="0" marR="0" lvl="4" indent="0" algn="l" rtl="0">
              <a:spcBef>
                <a:spcPts val="0"/>
              </a:spcBef>
              <a:buNone/>
              <a:defRPr sz="1200">
                <a:solidFill>
                  <a:srgbClr val="FEFEFE"/>
                </a:solidFill>
                <a:latin typeface="Century Gothic"/>
                <a:ea typeface="Century Gothic"/>
                <a:cs typeface="Century Gothic"/>
                <a:sym typeface="Century Gothic"/>
              </a:defRPr>
            </a:lvl5pPr>
            <a:lvl6pPr marL="0" marR="0" lvl="5" indent="0" algn="l" rtl="0">
              <a:spcBef>
                <a:spcPts val="0"/>
              </a:spcBef>
              <a:buNone/>
              <a:defRPr sz="1200">
                <a:solidFill>
                  <a:srgbClr val="FEFEFE"/>
                </a:solidFill>
                <a:latin typeface="Century Gothic"/>
                <a:ea typeface="Century Gothic"/>
                <a:cs typeface="Century Gothic"/>
                <a:sym typeface="Century Gothic"/>
              </a:defRPr>
            </a:lvl6pPr>
            <a:lvl7pPr marL="0" marR="0" lvl="6" indent="0" algn="l" rtl="0">
              <a:spcBef>
                <a:spcPts val="0"/>
              </a:spcBef>
              <a:buNone/>
              <a:defRPr sz="1200">
                <a:solidFill>
                  <a:srgbClr val="FEFEFE"/>
                </a:solidFill>
                <a:latin typeface="Century Gothic"/>
                <a:ea typeface="Century Gothic"/>
                <a:cs typeface="Century Gothic"/>
                <a:sym typeface="Century Gothic"/>
              </a:defRPr>
            </a:lvl7pPr>
            <a:lvl8pPr marL="0" marR="0" lvl="7" indent="0" algn="l" rtl="0">
              <a:spcBef>
                <a:spcPts val="0"/>
              </a:spcBef>
              <a:buNone/>
              <a:defRPr sz="1200">
                <a:solidFill>
                  <a:srgbClr val="FEFEFE"/>
                </a:solidFill>
                <a:latin typeface="Century Gothic"/>
                <a:ea typeface="Century Gothic"/>
                <a:cs typeface="Century Gothic"/>
                <a:sym typeface="Century Gothic"/>
              </a:defRPr>
            </a:lvl8pPr>
            <a:lvl9pPr marL="0" marR="0" lvl="8" indent="0" algn="l" rtl="0">
              <a:spcBef>
                <a:spcPts val="0"/>
              </a:spcBef>
              <a:buNone/>
              <a:defRPr sz="1200">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6" name="Google Shape;116;p5"/>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7" name="Google Shape;117;p5"/>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8" name="Google Shape;118;p5"/>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EFEFE"/>
                </a:solidFill>
                <a:latin typeface="Century Gothic"/>
                <a:ea typeface="Century Gothic"/>
                <a:cs typeface="Century Gothic"/>
                <a:sym typeface="Century Gothic"/>
              </a:defRPr>
            </a:lvl1pPr>
            <a:lvl2pPr marL="0" marR="0" lvl="1" indent="0" algn="l" rtl="0">
              <a:spcBef>
                <a:spcPts val="0"/>
              </a:spcBef>
              <a:buNone/>
              <a:defRPr sz="1200">
                <a:solidFill>
                  <a:srgbClr val="FEFEFE"/>
                </a:solidFill>
                <a:latin typeface="Century Gothic"/>
                <a:ea typeface="Century Gothic"/>
                <a:cs typeface="Century Gothic"/>
                <a:sym typeface="Century Gothic"/>
              </a:defRPr>
            </a:lvl2pPr>
            <a:lvl3pPr marL="0" marR="0" lvl="2" indent="0" algn="l" rtl="0">
              <a:spcBef>
                <a:spcPts val="0"/>
              </a:spcBef>
              <a:buNone/>
              <a:defRPr sz="1200">
                <a:solidFill>
                  <a:srgbClr val="FEFEFE"/>
                </a:solidFill>
                <a:latin typeface="Century Gothic"/>
                <a:ea typeface="Century Gothic"/>
                <a:cs typeface="Century Gothic"/>
                <a:sym typeface="Century Gothic"/>
              </a:defRPr>
            </a:lvl3pPr>
            <a:lvl4pPr marL="0" marR="0" lvl="3" indent="0" algn="l" rtl="0">
              <a:spcBef>
                <a:spcPts val="0"/>
              </a:spcBef>
              <a:buNone/>
              <a:defRPr sz="1200">
                <a:solidFill>
                  <a:srgbClr val="FEFEFE"/>
                </a:solidFill>
                <a:latin typeface="Century Gothic"/>
                <a:ea typeface="Century Gothic"/>
                <a:cs typeface="Century Gothic"/>
                <a:sym typeface="Century Gothic"/>
              </a:defRPr>
            </a:lvl4pPr>
            <a:lvl5pPr marL="0" marR="0" lvl="4" indent="0" algn="l" rtl="0">
              <a:spcBef>
                <a:spcPts val="0"/>
              </a:spcBef>
              <a:buNone/>
              <a:defRPr sz="1200">
                <a:solidFill>
                  <a:srgbClr val="FEFEFE"/>
                </a:solidFill>
                <a:latin typeface="Century Gothic"/>
                <a:ea typeface="Century Gothic"/>
                <a:cs typeface="Century Gothic"/>
                <a:sym typeface="Century Gothic"/>
              </a:defRPr>
            </a:lvl5pPr>
            <a:lvl6pPr marL="0" marR="0" lvl="5" indent="0" algn="l" rtl="0">
              <a:spcBef>
                <a:spcPts val="0"/>
              </a:spcBef>
              <a:buNone/>
              <a:defRPr sz="1200">
                <a:solidFill>
                  <a:srgbClr val="FEFEFE"/>
                </a:solidFill>
                <a:latin typeface="Century Gothic"/>
                <a:ea typeface="Century Gothic"/>
                <a:cs typeface="Century Gothic"/>
                <a:sym typeface="Century Gothic"/>
              </a:defRPr>
            </a:lvl6pPr>
            <a:lvl7pPr marL="0" marR="0" lvl="6" indent="0" algn="l" rtl="0">
              <a:spcBef>
                <a:spcPts val="0"/>
              </a:spcBef>
              <a:buNone/>
              <a:defRPr sz="1200">
                <a:solidFill>
                  <a:srgbClr val="FEFEFE"/>
                </a:solidFill>
                <a:latin typeface="Century Gothic"/>
                <a:ea typeface="Century Gothic"/>
                <a:cs typeface="Century Gothic"/>
                <a:sym typeface="Century Gothic"/>
              </a:defRPr>
            </a:lvl7pPr>
            <a:lvl8pPr marL="0" marR="0" lvl="7" indent="0" algn="l" rtl="0">
              <a:spcBef>
                <a:spcPts val="0"/>
              </a:spcBef>
              <a:buNone/>
              <a:defRPr sz="1200">
                <a:solidFill>
                  <a:srgbClr val="FEFEFE"/>
                </a:solidFill>
                <a:latin typeface="Century Gothic"/>
                <a:ea typeface="Century Gothic"/>
                <a:cs typeface="Century Gothic"/>
                <a:sym typeface="Century Gothic"/>
              </a:defRPr>
            </a:lvl8pPr>
            <a:lvl9pPr marL="0" marR="0" lvl="8" indent="0" algn="l" rtl="0">
              <a:spcBef>
                <a:spcPts val="0"/>
              </a:spcBef>
              <a:buNone/>
              <a:defRPr sz="1200">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
        <p:nvSpPr>
          <p:cNvPr id="119" name="Google Shape;119;p5"/>
          <p:cNvSpPr txBox="1">
            <a:spLocks noGrp="1"/>
          </p:cNvSpPr>
          <p:nvPr>
            <p:ph type="body" idx="1"/>
          </p:nvPr>
        </p:nvSpPr>
        <p:spPr>
          <a:xfrm>
            <a:off x="1042416" y="2313432"/>
            <a:ext cx="3419856" cy="3493008"/>
          </a:xfrm>
          <a:prstGeom prst="rect">
            <a:avLst/>
          </a:prstGeom>
          <a:noFill/>
          <a:ln>
            <a:noFill/>
          </a:ln>
        </p:spPr>
        <p:txBody>
          <a:bodyPr spcFirstLastPara="1" wrap="square" lIns="91425" tIns="45700" rIns="91425" bIns="45700" anchor="t" anchorCtr="0"/>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34772" algn="l" rtl="0">
              <a:spcBef>
                <a:spcPts val="440"/>
              </a:spcBef>
              <a:spcAft>
                <a:spcPts val="0"/>
              </a:spcAft>
              <a:buClr>
                <a:schemeClr val="accent1"/>
              </a:buClr>
              <a:buSzPts val="1672"/>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1371600" marR="0" lvl="2"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828800" marR="0" lvl="3"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3200400" marR="0" lvl="6"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3657600" marR="0" lvl="7"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4114800" marR="0" lvl="8"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20" name="Google Shape;120;p5"/>
          <p:cNvSpPr txBox="1">
            <a:spLocks noGrp="1"/>
          </p:cNvSpPr>
          <p:nvPr>
            <p:ph type="body" idx="2"/>
          </p:nvPr>
        </p:nvSpPr>
        <p:spPr>
          <a:xfrm>
            <a:off x="4645152" y="2313431"/>
            <a:ext cx="3419856" cy="3493008"/>
          </a:xfrm>
          <a:prstGeom prst="rect">
            <a:avLst/>
          </a:prstGeom>
          <a:noFill/>
          <a:ln>
            <a:noFill/>
          </a:ln>
        </p:spPr>
        <p:txBody>
          <a:bodyPr spcFirstLastPara="1" wrap="square" lIns="91425" tIns="45700" rIns="91425" bIns="45700" anchor="t" anchorCtr="0"/>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34772" algn="l" rtl="0">
              <a:spcBef>
                <a:spcPts val="440"/>
              </a:spcBef>
              <a:spcAft>
                <a:spcPts val="0"/>
              </a:spcAft>
              <a:buClr>
                <a:schemeClr val="accent1"/>
              </a:buClr>
              <a:buSzPts val="1672"/>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1371600" marR="0" lvl="2"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828800" marR="0" lvl="3"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3200400" marR="0" lvl="6"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3657600" marR="0" lvl="7"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4114800" marR="0" lvl="8"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3" name="Google Shape;123;p6"/>
          <p:cNvSpPr txBox="1">
            <a:spLocks noGrp="1"/>
          </p:cNvSpPr>
          <p:nvPr>
            <p:ph type="body" idx="1"/>
          </p:nvPr>
        </p:nvSpPr>
        <p:spPr>
          <a:xfrm>
            <a:off x="1412111" y="2316009"/>
            <a:ext cx="305714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1"/>
              </a:buClr>
              <a:buSzPts val="1824"/>
              <a:buFont typeface="Noto Sans Symbols"/>
              <a:buNone/>
              <a:defRPr sz="2400" b="1"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400"/>
              </a:spcBef>
              <a:spcAft>
                <a:spcPts val="0"/>
              </a:spcAft>
              <a:buClr>
                <a:schemeClr val="accent1"/>
              </a:buClr>
              <a:buSzPts val="1520"/>
              <a:buFont typeface="Noto Sans Symbols"/>
              <a:buNone/>
              <a:defRPr sz="2000" b="1" i="0" u="none" strike="noStrike" cap="none">
                <a:solidFill>
                  <a:schemeClr val="dk2"/>
                </a:solidFill>
                <a:latin typeface="Century Gothic"/>
                <a:ea typeface="Century Gothic"/>
                <a:cs typeface="Century Gothic"/>
                <a:sym typeface="Century Gothic"/>
              </a:defRPr>
            </a:lvl2pPr>
            <a:lvl3pPr marL="1371600" marR="0" lvl="2" indent="-228600" algn="l" rtl="0">
              <a:spcBef>
                <a:spcPts val="360"/>
              </a:spcBef>
              <a:spcAft>
                <a:spcPts val="0"/>
              </a:spcAft>
              <a:buClr>
                <a:schemeClr val="accent1"/>
              </a:buClr>
              <a:buSzPts val="1368"/>
              <a:buFont typeface="Noto Sans Symbols"/>
              <a:buNone/>
              <a:defRPr sz="1800" b="1" i="0" u="none" strike="noStrike" cap="none">
                <a:solidFill>
                  <a:schemeClr val="dk2"/>
                </a:solidFill>
                <a:latin typeface="Century Gothic"/>
                <a:ea typeface="Century Gothic"/>
                <a:cs typeface="Century Gothic"/>
                <a:sym typeface="Century Gothic"/>
              </a:defRPr>
            </a:lvl3pPr>
            <a:lvl4pPr marL="1828800" marR="0" lvl="3"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4pPr>
            <a:lvl5pPr marL="2286000" marR="0" lvl="4"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5pPr>
            <a:lvl6pPr marL="2743200" marR="0" lvl="5"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6pPr>
            <a:lvl7pPr marL="3200400" marR="0" lvl="6"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7pPr>
            <a:lvl8pPr marL="3657600" marR="0" lvl="7"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8pPr>
            <a:lvl9pPr marL="4114800" marR="0" lvl="8"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9pPr>
          </a:lstStyle>
          <a:p>
            <a:endParaRPr/>
          </a:p>
        </p:txBody>
      </p:sp>
      <p:sp>
        <p:nvSpPr>
          <p:cNvPr id="124" name="Google Shape;124;p6"/>
          <p:cNvSpPr txBox="1">
            <a:spLocks noGrp="1"/>
          </p:cNvSpPr>
          <p:nvPr>
            <p:ph type="body" idx="2"/>
          </p:nvPr>
        </p:nvSpPr>
        <p:spPr>
          <a:xfrm>
            <a:off x="1041721" y="2974694"/>
            <a:ext cx="3419856" cy="2835797"/>
          </a:xfrm>
          <a:prstGeom prst="rect">
            <a:avLst/>
          </a:prstGeom>
          <a:noFill/>
          <a:ln>
            <a:noFill/>
          </a:ln>
        </p:spPr>
        <p:txBody>
          <a:bodyPr spcFirstLastPara="1" wrap="square" lIns="91425" tIns="45700" rIns="91425" bIns="45700" anchor="t" anchorCtr="0"/>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2pPr>
            <a:lvl3pPr marL="1371600" marR="0" lvl="2"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6pPr>
            <a:lvl7pPr marL="3200400" marR="0" lvl="6"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7pPr>
            <a:lvl8pPr marL="3657600" marR="0" lvl="7" indent="-305815"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8pPr>
            <a:lvl9pPr marL="4114800" marR="0" lvl="8" indent="-305815"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9pPr>
          </a:lstStyle>
          <a:p>
            <a:endParaRPr/>
          </a:p>
        </p:txBody>
      </p:sp>
      <p:sp>
        <p:nvSpPr>
          <p:cNvPr id="125" name="Google Shape;125;p6"/>
          <p:cNvSpPr txBox="1">
            <a:spLocks noGrp="1"/>
          </p:cNvSpPr>
          <p:nvPr>
            <p:ph type="body" idx="3"/>
          </p:nvPr>
        </p:nvSpPr>
        <p:spPr>
          <a:xfrm>
            <a:off x="5011837" y="2316010"/>
            <a:ext cx="3055717"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1"/>
              </a:buClr>
              <a:buSzPts val="1824"/>
              <a:buFont typeface="Noto Sans Symbols"/>
              <a:buNone/>
              <a:defRPr sz="2400" b="1"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400"/>
              </a:spcBef>
              <a:spcAft>
                <a:spcPts val="0"/>
              </a:spcAft>
              <a:buClr>
                <a:schemeClr val="accent1"/>
              </a:buClr>
              <a:buSzPts val="1520"/>
              <a:buFont typeface="Noto Sans Symbols"/>
              <a:buNone/>
              <a:defRPr sz="2000" b="1" i="0" u="none" strike="noStrike" cap="none">
                <a:solidFill>
                  <a:schemeClr val="dk2"/>
                </a:solidFill>
                <a:latin typeface="Century Gothic"/>
                <a:ea typeface="Century Gothic"/>
                <a:cs typeface="Century Gothic"/>
                <a:sym typeface="Century Gothic"/>
              </a:defRPr>
            </a:lvl2pPr>
            <a:lvl3pPr marL="1371600" marR="0" lvl="2" indent="-228600" algn="l" rtl="0">
              <a:spcBef>
                <a:spcPts val="360"/>
              </a:spcBef>
              <a:spcAft>
                <a:spcPts val="0"/>
              </a:spcAft>
              <a:buClr>
                <a:schemeClr val="accent1"/>
              </a:buClr>
              <a:buSzPts val="1368"/>
              <a:buFont typeface="Noto Sans Symbols"/>
              <a:buNone/>
              <a:defRPr sz="1800" b="1" i="0" u="none" strike="noStrike" cap="none">
                <a:solidFill>
                  <a:schemeClr val="dk2"/>
                </a:solidFill>
                <a:latin typeface="Century Gothic"/>
                <a:ea typeface="Century Gothic"/>
                <a:cs typeface="Century Gothic"/>
                <a:sym typeface="Century Gothic"/>
              </a:defRPr>
            </a:lvl3pPr>
            <a:lvl4pPr marL="1828800" marR="0" lvl="3"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4pPr>
            <a:lvl5pPr marL="2286000" marR="0" lvl="4"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5pPr>
            <a:lvl6pPr marL="2743200" marR="0" lvl="5"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6pPr>
            <a:lvl7pPr marL="3200400" marR="0" lvl="6"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7pPr>
            <a:lvl8pPr marL="3657600" marR="0" lvl="7"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8pPr>
            <a:lvl9pPr marL="4114800" marR="0" lvl="8" indent="-228600" algn="l" rtl="0">
              <a:spcBef>
                <a:spcPts val="320"/>
              </a:spcBef>
              <a:spcAft>
                <a:spcPts val="0"/>
              </a:spcAft>
              <a:buClr>
                <a:schemeClr val="accent1"/>
              </a:buClr>
              <a:buSzPts val="1216"/>
              <a:buFont typeface="Noto Sans Symbols"/>
              <a:buNone/>
              <a:defRPr sz="1600" b="1" i="0" u="none" strike="noStrike" cap="none">
                <a:solidFill>
                  <a:schemeClr val="dk2"/>
                </a:solidFill>
                <a:latin typeface="Century Gothic"/>
                <a:ea typeface="Century Gothic"/>
                <a:cs typeface="Century Gothic"/>
                <a:sym typeface="Century Gothic"/>
              </a:defRPr>
            </a:lvl9pPr>
          </a:lstStyle>
          <a:p>
            <a:endParaRPr/>
          </a:p>
        </p:txBody>
      </p:sp>
      <p:sp>
        <p:nvSpPr>
          <p:cNvPr id="126" name="Google Shape;126;p6"/>
          <p:cNvSpPr txBox="1">
            <a:spLocks noGrp="1"/>
          </p:cNvSpPr>
          <p:nvPr>
            <p:ph type="body" idx="4"/>
          </p:nvPr>
        </p:nvSpPr>
        <p:spPr>
          <a:xfrm>
            <a:off x="4645152" y="2974694"/>
            <a:ext cx="3419856" cy="2835797"/>
          </a:xfrm>
          <a:prstGeom prst="rect">
            <a:avLst/>
          </a:prstGeom>
          <a:noFill/>
          <a:ln>
            <a:noFill/>
          </a:ln>
        </p:spPr>
        <p:txBody>
          <a:bodyPr spcFirstLastPara="1" wrap="square" lIns="91425" tIns="45700" rIns="91425" bIns="45700" anchor="t" anchorCtr="0"/>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2pPr>
            <a:lvl3pPr marL="1371600" marR="0" lvl="2"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6pPr>
            <a:lvl7pPr marL="3200400" marR="0" lvl="6"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7pPr>
            <a:lvl8pPr marL="3657600" marR="0" lvl="7" indent="-305815"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8pPr>
            <a:lvl9pPr marL="4114800" marR="0" lvl="8" indent="-305815"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9pPr>
          </a:lstStyle>
          <a:p>
            <a:endParaRPr/>
          </a:p>
        </p:txBody>
      </p:sp>
      <p:sp>
        <p:nvSpPr>
          <p:cNvPr id="127" name="Google Shape;127;p6"/>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8" name="Google Shape;128;p6"/>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Google Shape;129;p6"/>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EFEFE"/>
                </a:solidFill>
                <a:latin typeface="Century Gothic"/>
                <a:ea typeface="Century Gothic"/>
                <a:cs typeface="Century Gothic"/>
                <a:sym typeface="Century Gothic"/>
              </a:defRPr>
            </a:lvl1pPr>
            <a:lvl2pPr marL="0" marR="0" lvl="1" indent="0" algn="l" rtl="0">
              <a:spcBef>
                <a:spcPts val="0"/>
              </a:spcBef>
              <a:buNone/>
              <a:defRPr sz="1200">
                <a:solidFill>
                  <a:srgbClr val="FEFEFE"/>
                </a:solidFill>
                <a:latin typeface="Century Gothic"/>
                <a:ea typeface="Century Gothic"/>
                <a:cs typeface="Century Gothic"/>
                <a:sym typeface="Century Gothic"/>
              </a:defRPr>
            </a:lvl2pPr>
            <a:lvl3pPr marL="0" marR="0" lvl="2" indent="0" algn="l" rtl="0">
              <a:spcBef>
                <a:spcPts val="0"/>
              </a:spcBef>
              <a:buNone/>
              <a:defRPr sz="1200">
                <a:solidFill>
                  <a:srgbClr val="FEFEFE"/>
                </a:solidFill>
                <a:latin typeface="Century Gothic"/>
                <a:ea typeface="Century Gothic"/>
                <a:cs typeface="Century Gothic"/>
                <a:sym typeface="Century Gothic"/>
              </a:defRPr>
            </a:lvl3pPr>
            <a:lvl4pPr marL="0" marR="0" lvl="3" indent="0" algn="l" rtl="0">
              <a:spcBef>
                <a:spcPts val="0"/>
              </a:spcBef>
              <a:buNone/>
              <a:defRPr sz="1200">
                <a:solidFill>
                  <a:srgbClr val="FEFEFE"/>
                </a:solidFill>
                <a:latin typeface="Century Gothic"/>
                <a:ea typeface="Century Gothic"/>
                <a:cs typeface="Century Gothic"/>
                <a:sym typeface="Century Gothic"/>
              </a:defRPr>
            </a:lvl4pPr>
            <a:lvl5pPr marL="0" marR="0" lvl="4" indent="0" algn="l" rtl="0">
              <a:spcBef>
                <a:spcPts val="0"/>
              </a:spcBef>
              <a:buNone/>
              <a:defRPr sz="1200">
                <a:solidFill>
                  <a:srgbClr val="FEFEFE"/>
                </a:solidFill>
                <a:latin typeface="Century Gothic"/>
                <a:ea typeface="Century Gothic"/>
                <a:cs typeface="Century Gothic"/>
                <a:sym typeface="Century Gothic"/>
              </a:defRPr>
            </a:lvl5pPr>
            <a:lvl6pPr marL="0" marR="0" lvl="5" indent="0" algn="l" rtl="0">
              <a:spcBef>
                <a:spcPts val="0"/>
              </a:spcBef>
              <a:buNone/>
              <a:defRPr sz="1200">
                <a:solidFill>
                  <a:srgbClr val="FEFEFE"/>
                </a:solidFill>
                <a:latin typeface="Century Gothic"/>
                <a:ea typeface="Century Gothic"/>
                <a:cs typeface="Century Gothic"/>
                <a:sym typeface="Century Gothic"/>
              </a:defRPr>
            </a:lvl6pPr>
            <a:lvl7pPr marL="0" marR="0" lvl="6" indent="0" algn="l" rtl="0">
              <a:spcBef>
                <a:spcPts val="0"/>
              </a:spcBef>
              <a:buNone/>
              <a:defRPr sz="1200">
                <a:solidFill>
                  <a:srgbClr val="FEFEFE"/>
                </a:solidFill>
                <a:latin typeface="Century Gothic"/>
                <a:ea typeface="Century Gothic"/>
                <a:cs typeface="Century Gothic"/>
                <a:sym typeface="Century Gothic"/>
              </a:defRPr>
            </a:lvl7pPr>
            <a:lvl8pPr marL="0" marR="0" lvl="7" indent="0" algn="l" rtl="0">
              <a:spcBef>
                <a:spcPts val="0"/>
              </a:spcBef>
              <a:buNone/>
              <a:defRPr sz="1200">
                <a:solidFill>
                  <a:srgbClr val="FEFEFE"/>
                </a:solidFill>
                <a:latin typeface="Century Gothic"/>
                <a:ea typeface="Century Gothic"/>
                <a:cs typeface="Century Gothic"/>
                <a:sym typeface="Century Gothic"/>
              </a:defRPr>
            </a:lvl8pPr>
            <a:lvl9pPr marL="0" marR="0" lvl="8" indent="0" algn="l" rtl="0">
              <a:spcBef>
                <a:spcPts val="0"/>
              </a:spcBef>
              <a:buNone/>
              <a:defRPr sz="1200">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2" name="Google Shape;132;p7"/>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3" name="Google Shape;133;p7"/>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4" name="Google Shape;134;p7"/>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EFEFE"/>
                </a:solidFill>
                <a:latin typeface="Century Gothic"/>
                <a:ea typeface="Century Gothic"/>
                <a:cs typeface="Century Gothic"/>
                <a:sym typeface="Century Gothic"/>
              </a:defRPr>
            </a:lvl1pPr>
            <a:lvl2pPr marL="0" marR="0" lvl="1" indent="0" algn="l" rtl="0">
              <a:spcBef>
                <a:spcPts val="0"/>
              </a:spcBef>
              <a:buNone/>
              <a:defRPr sz="1200">
                <a:solidFill>
                  <a:srgbClr val="FEFEFE"/>
                </a:solidFill>
                <a:latin typeface="Century Gothic"/>
                <a:ea typeface="Century Gothic"/>
                <a:cs typeface="Century Gothic"/>
                <a:sym typeface="Century Gothic"/>
              </a:defRPr>
            </a:lvl2pPr>
            <a:lvl3pPr marL="0" marR="0" lvl="2" indent="0" algn="l" rtl="0">
              <a:spcBef>
                <a:spcPts val="0"/>
              </a:spcBef>
              <a:buNone/>
              <a:defRPr sz="1200">
                <a:solidFill>
                  <a:srgbClr val="FEFEFE"/>
                </a:solidFill>
                <a:latin typeface="Century Gothic"/>
                <a:ea typeface="Century Gothic"/>
                <a:cs typeface="Century Gothic"/>
                <a:sym typeface="Century Gothic"/>
              </a:defRPr>
            </a:lvl3pPr>
            <a:lvl4pPr marL="0" marR="0" lvl="3" indent="0" algn="l" rtl="0">
              <a:spcBef>
                <a:spcPts val="0"/>
              </a:spcBef>
              <a:buNone/>
              <a:defRPr sz="1200">
                <a:solidFill>
                  <a:srgbClr val="FEFEFE"/>
                </a:solidFill>
                <a:latin typeface="Century Gothic"/>
                <a:ea typeface="Century Gothic"/>
                <a:cs typeface="Century Gothic"/>
                <a:sym typeface="Century Gothic"/>
              </a:defRPr>
            </a:lvl4pPr>
            <a:lvl5pPr marL="0" marR="0" lvl="4" indent="0" algn="l" rtl="0">
              <a:spcBef>
                <a:spcPts val="0"/>
              </a:spcBef>
              <a:buNone/>
              <a:defRPr sz="1200">
                <a:solidFill>
                  <a:srgbClr val="FEFEFE"/>
                </a:solidFill>
                <a:latin typeface="Century Gothic"/>
                <a:ea typeface="Century Gothic"/>
                <a:cs typeface="Century Gothic"/>
                <a:sym typeface="Century Gothic"/>
              </a:defRPr>
            </a:lvl5pPr>
            <a:lvl6pPr marL="0" marR="0" lvl="5" indent="0" algn="l" rtl="0">
              <a:spcBef>
                <a:spcPts val="0"/>
              </a:spcBef>
              <a:buNone/>
              <a:defRPr sz="1200">
                <a:solidFill>
                  <a:srgbClr val="FEFEFE"/>
                </a:solidFill>
                <a:latin typeface="Century Gothic"/>
                <a:ea typeface="Century Gothic"/>
                <a:cs typeface="Century Gothic"/>
                <a:sym typeface="Century Gothic"/>
              </a:defRPr>
            </a:lvl6pPr>
            <a:lvl7pPr marL="0" marR="0" lvl="6" indent="0" algn="l" rtl="0">
              <a:spcBef>
                <a:spcPts val="0"/>
              </a:spcBef>
              <a:buNone/>
              <a:defRPr sz="1200">
                <a:solidFill>
                  <a:srgbClr val="FEFEFE"/>
                </a:solidFill>
                <a:latin typeface="Century Gothic"/>
                <a:ea typeface="Century Gothic"/>
                <a:cs typeface="Century Gothic"/>
                <a:sym typeface="Century Gothic"/>
              </a:defRPr>
            </a:lvl7pPr>
            <a:lvl8pPr marL="0" marR="0" lvl="7" indent="0" algn="l" rtl="0">
              <a:spcBef>
                <a:spcPts val="0"/>
              </a:spcBef>
              <a:buNone/>
              <a:defRPr sz="1200">
                <a:solidFill>
                  <a:srgbClr val="FEFEFE"/>
                </a:solidFill>
                <a:latin typeface="Century Gothic"/>
                <a:ea typeface="Century Gothic"/>
                <a:cs typeface="Century Gothic"/>
                <a:sym typeface="Century Gothic"/>
              </a:defRPr>
            </a:lvl8pPr>
            <a:lvl9pPr marL="0" marR="0" lvl="8" indent="0" algn="l" rtl="0">
              <a:spcBef>
                <a:spcPts val="0"/>
              </a:spcBef>
              <a:buNone/>
              <a:defRPr sz="1200">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8"/>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Google Shape;137;p8"/>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8"/>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EFEFE"/>
                </a:solidFill>
                <a:latin typeface="Century Gothic"/>
                <a:ea typeface="Century Gothic"/>
                <a:cs typeface="Century Gothic"/>
                <a:sym typeface="Century Gothic"/>
              </a:defRPr>
            </a:lvl1pPr>
            <a:lvl2pPr marL="0" marR="0" lvl="1" indent="0" algn="l" rtl="0">
              <a:spcBef>
                <a:spcPts val="0"/>
              </a:spcBef>
              <a:buNone/>
              <a:defRPr sz="1200">
                <a:solidFill>
                  <a:srgbClr val="FEFEFE"/>
                </a:solidFill>
                <a:latin typeface="Century Gothic"/>
                <a:ea typeface="Century Gothic"/>
                <a:cs typeface="Century Gothic"/>
                <a:sym typeface="Century Gothic"/>
              </a:defRPr>
            </a:lvl2pPr>
            <a:lvl3pPr marL="0" marR="0" lvl="2" indent="0" algn="l" rtl="0">
              <a:spcBef>
                <a:spcPts val="0"/>
              </a:spcBef>
              <a:buNone/>
              <a:defRPr sz="1200">
                <a:solidFill>
                  <a:srgbClr val="FEFEFE"/>
                </a:solidFill>
                <a:latin typeface="Century Gothic"/>
                <a:ea typeface="Century Gothic"/>
                <a:cs typeface="Century Gothic"/>
                <a:sym typeface="Century Gothic"/>
              </a:defRPr>
            </a:lvl3pPr>
            <a:lvl4pPr marL="0" marR="0" lvl="3" indent="0" algn="l" rtl="0">
              <a:spcBef>
                <a:spcPts val="0"/>
              </a:spcBef>
              <a:buNone/>
              <a:defRPr sz="1200">
                <a:solidFill>
                  <a:srgbClr val="FEFEFE"/>
                </a:solidFill>
                <a:latin typeface="Century Gothic"/>
                <a:ea typeface="Century Gothic"/>
                <a:cs typeface="Century Gothic"/>
                <a:sym typeface="Century Gothic"/>
              </a:defRPr>
            </a:lvl4pPr>
            <a:lvl5pPr marL="0" marR="0" lvl="4" indent="0" algn="l" rtl="0">
              <a:spcBef>
                <a:spcPts val="0"/>
              </a:spcBef>
              <a:buNone/>
              <a:defRPr sz="1200">
                <a:solidFill>
                  <a:srgbClr val="FEFEFE"/>
                </a:solidFill>
                <a:latin typeface="Century Gothic"/>
                <a:ea typeface="Century Gothic"/>
                <a:cs typeface="Century Gothic"/>
                <a:sym typeface="Century Gothic"/>
              </a:defRPr>
            </a:lvl5pPr>
            <a:lvl6pPr marL="0" marR="0" lvl="5" indent="0" algn="l" rtl="0">
              <a:spcBef>
                <a:spcPts val="0"/>
              </a:spcBef>
              <a:buNone/>
              <a:defRPr sz="1200">
                <a:solidFill>
                  <a:srgbClr val="FEFEFE"/>
                </a:solidFill>
                <a:latin typeface="Century Gothic"/>
                <a:ea typeface="Century Gothic"/>
                <a:cs typeface="Century Gothic"/>
                <a:sym typeface="Century Gothic"/>
              </a:defRPr>
            </a:lvl6pPr>
            <a:lvl7pPr marL="0" marR="0" lvl="6" indent="0" algn="l" rtl="0">
              <a:spcBef>
                <a:spcPts val="0"/>
              </a:spcBef>
              <a:buNone/>
              <a:defRPr sz="1200">
                <a:solidFill>
                  <a:srgbClr val="FEFEFE"/>
                </a:solidFill>
                <a:latin typeface="Century Gothic"/>
                <a:ea typeface="Century Gothic"/>
                <a:cs typeface="Century Gothic"/>
                <a:sym typeface="Century Gothic"/>
              </a:defRPr>
            </a:lvl7pPr>
            <a:lvl8pPr marL="0" marR="0" lvl="7" indent="0" algn="l" rtl="0">
              <a:spcBef>
                <a:spcPts val="0"/>
              </a:spcBef>
              <a:buNone/>
              <a:defRPr sz="1200">
                <a:solidFill>
                  <a:srgbClr val="FEFEFE"/>
                </a:solidFill>
                <a:latin typeface="Century Gothic"/>
                <a:ea typeface="Century Gothic"/>
                <a:cs typeface="Century Gothic"/>
                <a:sym typeface="Century Gothic"/>
              </a:defRPr>
            </a:lvl8pPr>
            <a:lvl9pPr marL="0" marR="0" lvl="8" indent="0" algn="l" rtl="0">
              <a:spcBef>
                <a:spcPts val="0"/>
              </a:spcBef>
              <a:buNone/>
              <a:defRPr sz="1200">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39"/>
        <p:cNvGrpSpPr/>
        <p:nvPr/>
      </p:nvGrpSpPr>
      <p:grpSpPr>
        <a:xfrm>
          <a:off x="0" y="0"/>
          <a:ext cx="0" cy="0"/>
          <a:chOff x="0" y="0"/>
          <a:chExt cx="0" cy="0"/>
        </a:xfrm>
      </p:grpSpPr>
      <p:grpSp>
        <p:nvGrpSpPr>
          <p:cNvPr id="140" name="Google Shape;140;p9"/>
          <p:cNvGrpSpPr/>
          <p:nvPr/>
        </p:nvGrpSpPr>
        <p:grpSpPr>
          <a:xfrm>
            <a:off x="-644959" y="0"/>
            <a:ext cx="10458653" cy="7117071"/>
            <a:chOff x="-644959" y="0"/>
            <a:chExt cx="10458653" cy="7117071"/>
          </a:xfrm>
        </p:grpSpPr>
        <p:grpSp>
          <p:nvGrpSpPr>
            <p:cNvPr id="141" name="Google Shape;141;p9"/>
            <p:cNvGrpSpPr/>
            <p:nvPr/>
          </p:nvGrpSpPr>
          <p:grpSpPr>
            <a:xfrm>
              <a:off x="0" y="0"/>
              <a:ext cx="9144000" cy="6858000"/>
              <a:chOff x="0" y="0"/>
              <a:chExt cx="9144000" cy="6858000"/>
            </a:xfrm>
          </p:grpSpPr>
          <p:grpSp>
            <p:nvGrpSpPr>
              <p:cNvPr id="142" name="Google Shape;142;p9"/>
              <p:cNvGrpSpPr/>
              <p:nvPr/>
            </p:nvGrpSpPr>
            <p:grpSpPr>
              <a:xfrm>
                <a:off x="0" y="0"/>
                <a:ext cx="2514600" cy="6858000"/>
                <a:chOff x="0" y="0"/>
                <a:chExt cx="2514600" cy="6858000"/>
              </a:xfrm>
            </p:grpSpPr>
            <p:sp>
              <p:nvSpPr>
                <p:cNvPr id="143" name="Google Shape;143;p9"/>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4" name="Google Shape;144;p9"/>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5" name="Google Shape;145;p9"/>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46" name="Google Shape;146;p9"/>
              <p:cNvGrpSpPr/>
              <p:nvPr/>
            </p:nvGrpSpPr>
            <p:grpSpPr>
              <a:xfrm>
                <a:off x="422910" y="0"/>
                <a:ext cx="2514600" cy="6858000"/>
                <a:chOff x="0" y="0"/>
                <a:chExt cx="2514600" cy="6858000"/>
              </a:xfrm>
            </p:grpSpPr>
            <p:sp>
              <p:nvSpPr>
                <p:cNvPr id="147" name="Google Shape;147;p9"/>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8" name="Google Shape;148;p9"/>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9" name="Google Shape;149;p9"/>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50" name="Google Shape;150;p9"/>
              <p:cNvGrpSpPr/>
              <p:nvPr/>
            </p:nvGrpSpPr>
            <p:grpSpPr>
              <a:xfrm rot="10800000">
                <a:off x="6629400" y="0"/>
                <a:ext cx="2514600" cy="6858000"/>
                <a:chOff x="0" y="0"/>
                <a:chExt cx="2514600" cy="6858000"/>
              </a:xfrm>
            </p:grpSpPr>
            <p:sp>
              <p:nvSpPr>
                <p:cNvPr id="151" name="Google Shape;151;p9"/>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2" name="Google Shape;152;p9"/>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3" name="Google Shape;153;p9"/>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54" name="Google Shape;154;p9"/>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5" name="Google Shape;155;p9"/>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6" name="Google Shape;156;p9"/>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57" name="Google Shape;157;p9"/>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58" name="Google Shape;158;p9"/>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59" name="Google Shape;159;p9"/>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0" name="Google Shape;160;p9"/>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1" name="Google Shape;161;p9"/>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2" name="Google Shape;162;p9"/>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3" name="Google Shape;163;p9"/>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4" name="Google Shape;164;p9"/>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5" name="Google Shape;165;p9"/>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6" name="Google Shape;166;p9"/>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7" name="Google Shape;167;p9"/>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8" name="Google Shape;168;p9"/>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9" name="Google Shape;169;p9"/>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0" name="Google Shape;170;p9"/>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1" name="Google Shape;171;p9"/>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2" name="Google Shape;172;p9"/>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3" name="Google Shape;173;p9"/>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4" name="Google Shape;174;p9"/>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5" name="Google Shape;175;p9"/>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6" name="Google Shape;176;p9"/>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7" name="Google Shape;177;p9"/>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8" name="Google Shape;178;p9"/>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79" name="Google Shape;179;p9"/>
          <p:cNvSpPr/>
          <p:nvPr/>
        </p:nvSpPr>
        <p:spPr>
          <a:xfrm>
            <a:off x="4561242" y="-21511"/>
            <a:ext cx="3679116" cy="6271840"/>
          </a:xfrm>
          <a:prstGeom prst="rect">
            <a:avLst/>
          </a:prstGeom>
          <a:solidFill>
            <a:srgbClr val="F5F5F5"/>
          </a:solidFill>
          <a:ln w="15875" cap="flat" cmpd="sng">
            <a:solidFill>
              <a:srgbClr val="898E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0" name="Google Shape;180;p9"/>
          <p:cNvSpPr/>
          <p:nvPr/>
        </p:nvSpPr>
        <p:spPr>
          <a:xfrm>
            <a:off x="4649096" y="-21510"/>
            <a:ext cx="35052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1" name="Google Shape;181;p9"/>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2" name="Google Shape;182;p9"/>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EFEFE"/>
                </a:solidFill>
                <a:latin typeface="Century Gothic"/>
                <a:ea typeface="Century Gothic"/>
                <a:cs typeface="Century Gothic"/>
                <a:sym typeface="Century Gothic"/>
              </a:defRPr>
            </a:lvl1pPr>
            <a:lvl2pPr marL="0" marR="0" lvl="1" indent="0" algn="l" rtl="0">
              <a:spcBef>
                <a:spcPts val="0"/>
              </a:spcBef>
              <a:buNone/>
              <a:defRPr sz="1200">
                <a:solidFill>
                  <a:srgbClr val="FEFEFE"/>
                </a:solidFill>
                <a:latin typeface="Century Gothic"/>
                <a:ea typeface="Century Gothic"/>
                <a:cs typeface="Century Gothic"/>
                <a:sym typeface="Century Gothic"/>
              </a:defRPr>
            </a:lvl2pPr>
            <a:lvl3pPr marL="0" marR="0" lvl="2" indent="0" algn="l" rtl="0">
              <a:spcBef>
                <a:spcPts val="0"/>
              </a:spcBef>
              <a:buNone/>
              <a:defRPr sz="1200">
                <a:solidFill>
                  <a:srgbClr val="FEFEFE"/>
                </a:solidFill>
                <a:latin typeface="Century Gothic"/>
                <a:ea typeface="Century Gothic"/>
                <a:cs typeface="Century Gothic"/>
                <a:sym typeface="Century Gothic"/>
              </a:defRPr>
            </a:lvl3pPr>
            <a:lvl4pPr marL="0" marR="0" lvl="3" indent="0" algn="l" rtl="0">
              <a:spcBef>
                <a:spcPts val="0"/>
              </a:spcBef>
              <a:buNone/>
              <a:defRPr sz="1200">
                <a:solidFill>
                  <a:srgbClr val="FEFEFE"/>
                </a:solidFill>
                <a:latin typeface="Century Gothic"/>
                <a:ea typeface="Century Gothic"/>
                <a:cs typeface="Century Gothic"/>
                <a:sym typeface="Century Gothic"/>
              </a:defRPr>
            </a:lvl4pPr>
            <a:lvl5pPr marL="0" marR="0" lvl="4" indent="0" algn="l" rtl="0">
              <a:spcBef>
                <a:spcPts val="0"/>
              </a:spcBef>
              <a:buNone/>
              <a:defRPr sz="1200">
                <a:solidFill>
                  <a:srgbClr val="FEFEFE"/>
                </a:solidFill>
                <a:latin typeface="Century Gothic"/>
                <a:ea typeface="Century Gothic"/>
                <a:cs typeface="Century Gothic"/>
                <a:sym typeface="Century Gothic"/>
              </a:defRPr>
            </a:lvl5pPr>
            <a:lvl6pPr marL="0" marR="0" lvl="5" indent="0" algn="l" rtl="0">
              <a:spcBef>
                <a:spcPts val="0"/>
              </a:spcBef>
              <a:buNone/>
              <a:defRPr sz="1200">
                <a:solidFill>
                  <a:srgbClr val="FEFEFE"/>
                </a:solidFill>
                <a:latin typeface="Century Gothic"/>
                <a:ea typeface="Century Gothic"/>
                <a:cs typeface="Century Gothic"/>
                <a:sym typeface="Century Gothic"/>
              </a:defRPr>
            </a:lvl6pPr>
            <a:lvl7pPr marL="0" marR="0" lvl="6" indent="0" algn="l" rtl="0">
              <a:spcBef>
                <a:spcPts val="0"/>
              </a:spcBef>
              <a:buNone/>
              <a:defRPr sz="1200">
                <a:solidFill>
                  <a:srgbClr val="FEFEFE"/>
                </a:solidFill>
                <a:latin typeface="Century Gothic"/>
                <a:ea typeface="Century Gothic"/>
                <a:cs typeface="Century Gothic"/>
                <a:sym typeface="Century Gothic"/>
              </a:defRPr>
            </a:lvl7pPr>
            <a:lvl8pPr marL="0" marR="0" lvl="7" indent="0" algn="l" rtl="0">
              <a:spcBef>
                <a:spcPts val="0"/>
              </a:spcBef>
              <a:buNone/>
              <a:defRPr sz="1200">
                <a:solidFill>
                  <a:srgbClr val="FEFEFE"/>
                </a:solidFill>
                <a:latin typeface="Century Gothic"/>
                <a:ea typeface="Century Gothic"/>
                <a:cs typeface="Century Gothic"/>
                <a:sym typeface="Century Gothic"/>
              </a:defRPr>
            </a:lvl8pPr>
            <a:lvl9pPr marL="0" marR="0" lvl="8" indent="0" algn="l" rtl="0">
              <a:spcBef>
                <a:spcPts val="0"/>
              </a:spcBef>
              <a:buNone/>
              <a:defRPr sz="1200">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
        <p:nvSpPr>
          <p:cNvPr id="183" name="Google Shape;183;p9"/>
          <p:cNvSpPr/>
          <p:nvPr/>
        </p:nvSpPr>
        <p:spPr>
          <a:xfrm>
            <a:off x="905571" y="601883"/>
            <a:ext cx="3562257" cy="5648445"/>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4" name="Google Shape;184;p9"/>
          <p:cNvSpPr txBox="1">
            <a:spLocks noGrp="1"/>
          </p:cNvSpPr>
          <p:nvPr>
            <p:ph type="body" idx="1"/>
          </p:nvPr>
        </p:nvSpPr>
        <p:spPr>
          <a:xfrm>
            <a:off x="1145894" y="856527"/>
            <a:ext cx="3090440" cy="5150734"/>
          </a:xfrm>
          <a:prstGeom prst="rect">
            <a:avLst/>
          </a:prstGeom>
          <a:noFill/>
          <a:ln>
            <a:noFill/>
          </a:ln>
        </p:spPr>
        <p:txBody>
          <a:bodyPr spcFirstLastPara="1" wrap="square" lIns="91425" tIns="45700" rIns="91425" bIns="45700" anchor="t" anchorCtr="0"/>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34772" algn="l" rtl="0">
              <a:spcBef>
                <a:spcPts val="440"/>
              </a:spcBef>
              <a:spcAft>
                <a:spcPts val="0"/>
              </a:spcAft>
              <a:buClr>
                <a:schemeClr val="accent1"/>
              </a:buClr>
              <a:buSzPts val="1672"/>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1371600" marR="0" lvl="2"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828800" marR="0" lvl="3"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325120"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6pPr>
            <a:lvl7pPr marL="3200400" marR="0" lvl="6" indent="-325120"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7pPr>
            <a:lvl8pPr marL="3657600" marR="0" lvl="7" indent="-325120"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8pPr>
            <a:lvl9pPr marL="4114800" marR="0" lvl="8" indent="-325120"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9pPr>
          </a:lstStyle>
          <a:p>
            <a:endParaRPr/>
          </a:p>
        </p:txBody>
      </p:sp>
      <p:sp>
        <p:nvSpPr>
          <p:cNvPr id="185" name="Google Shape;185;p9"/>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6" name="Google Shape;186;p9"/>
          <p:cNvSpPr txBox="1">
            <a:spLocks noGrp="1"/>
          </p:cNvSpPr>
          <p:nvPr>
            <p:ph type="ftr" idx="11"/>
          </p:nvPr>
        </p:nvSpPr>
        <p:spPr>
          <a:xfrm>
            <a:off x="4641448" y="5724835"/>
            <a:ext cx="3493664"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7" name="Google Shape;187;p9"/>
          <p:cNvSpPr txBox="1">
            <a:spLocks noGrp="1"/>
          </p:cNvSpPr>
          <p:nvPr>
            <p:ph type="title"/>
          </p:nvPr>
        </p:nvSpPr>
        <p:spPr>
          <a:xfrm>
            <a:off x="4739833" y="2657434"/>
            <a:ext cx="3304572" cy="146315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800"/>
              <a:buFont typeface="Century Gothic"/>
              <a:buNone/>
              <a:defRPr sz="28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8" name="Google Shape;188;p9"/>
          <p:cNvSpPr txBox="1">
            <a:spLocks noGrp="1"/>
          </p:cNvSpPr>
          <p:nvPr>
            <p:ph type="body" idx="2"/>
          </p:nvPr>
        </p:nvSpPr>
        <p:spPr>
          <a:xfrm>
            <a:off x="4736592" y="4136994"/>
            <a:ext cx="3298784" cy="1517904"/>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chemeClr val="accent1"/>
              </a:buClr>
              <a:buSzPts val="1216"/>
              <a:buFont typeface="Noto Sans Symbols"/>
              <a:buNone/>
              <a:defRPr sz="1600" b="0" i="0" u="none" strike="noStrike" cap="none">
                <a:solidFill>
                  <a:srgbClr val="424242"/>
                </a:solidFill>
                <a:latin typeface="Century Gothic"/>
                <a:ea typeface="Century Gothic"/>
                <a:cs typeface="Century Gothic"/>
                <a:sym typeface="Century Gothic"/>
              </a:defRPr>
            </a:lvl1pPr>
            <a:lvl2pPr marL="914400" marR="0" lvl="1" indent="-228600" algn="l" rtl="0">
              <a:spcBef>
                <a:spcPts val="240"/>
              </a:spcBef>
              <a:spcAft>
                <a:spcPts val="0"/>
              </a:spcAft>
              <a:buClr>
                <a:schemeClr val="accent1"/>
              </a:buClr>
              <a:buSzPts val="912"/>
              <a:buFont typeface="Noto Sans Symbols"/>
              <a:buNone/>
              <a:defRPr sz="12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200"/>
              </a:spcBef>
              <a:spcAft>
                <a:spcPts val="0"/>
              </a:spcAft>
              <a:buClr>
                <a:schemeClr val="accent1"/>
              </a:buClr>
              <a:buSzPts val="760"/>
              <a:buFont typeface="Noto Sans Symbols"/>
              <a:buNone/>
              <a:defRPr sz="10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5pPr>
            <a:lvl6pPr marL="2743200" marR="0" lvl="5"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7pPr>
            <a:lvl8pPr marL="3657600" marR="0" lvl="7"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89"/>
        <p:cNvGrpSpPr/>
        <p:nvPr/>
      </p:nvGrpSpPr>
      <p:grpSpPr>
        <a:xfrm>
          <a:off x="0" y="0"/>
          <a:ext cx="0" cy="0"/>
          <a:chOff x="0" y="0"/>
          <a:chExt cx="0" cy="0"/>
        </a:xfrm>
      </p:grpSpPr>
      <p:grpSp>
        <p:nvGrpSpPr>
          <p:cNvPr id="190" name="Google Shape;190;p10"/>
          <p:cNvGrpSpPr/>
          <p:nvPr/>
        </p:nvGrpSpPr>
        <p:grpSpPr>
          <a:xfrm>
            <a:off x="-644959" y="0"/>
            <a:ext cx="10458653" cy="7117071"/>
            <a:chOff x="-644959" y="0"/>
            <a:chExt cx="10458653" cy="7117071"/>
          </a:xfrm>
        </p:grpSpPr>
        <p:grpSp>
          <p:nvGrpSpPr>
            <p:cNvPr id="191" name="Google Shape;191;p10"/>
            <p:cNvGrpSpPr/>
            <p:nvPr/>
          </p:nvGrpSpPr>
          <p:grpSpPr>
            <a:xfrm>
              <a:off x="0" y="0"/>
              <a:ext cx="9144000" cy="6858000"/>
              <a:chOff x="0" y="0"/>
              <a:chExt cx="9144000" cy="6858000"/>
            </a:xfrm>
          </p:grpSpPr>
          <p:grpSp>
            <p:nvGrpSpPr>
              <p:cNvPr id="192" name="Google Shape;192;p10"/>
              <p:cNvGrpSpPr/>
              <p:nvPr/>
            </p:nvGrpSpPr>
            <p:grpSpPr>
              <a:xfrm>
                <a:off x="0" y="0"/>
                <a:ext cx="2514600" cy="6858000"/>
                <a:chOff x="0" y="0"/>
                <a:chExt cx="2514600" cy="6858000"/>
              </a:xfrm>
            </p:grpSpPr>
            <p:sp>
              <p:nvSpPr>
                <p:cNvPr id="193" name="Google Shape;193;p10"/>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4" name="Google Shape;194;p10"/>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5" name="Google Shape;195;p10"/>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96" name="Google Shape;196;p10"/>
              <p:cNvGrpSpPr/>
              <p:nvPr/>
            </p:nvGrpSpPr>
            <p:grpSpPr>
              <a:xfrm>
                <a:off x="422910" y="0"/>
                <a:ext cx="2514600" cy="6858000"/>
                <a:chOff x="0" y="0"/>
                <a:chExt cx="2514600" cy="6858000"/>
              </a:xfrm>
            </p:grpSpPr>
            <p:sp>
              <p:nvSpPr>
                <p:cNvPr id="197" name="Google Shape;197;p10"/>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8" name="Google Shape;198;p10"/>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9" name="Google Shape;199;p10"/>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200" name="Google Shape;200;p10"/>
              <p:cNvGrpSpPr/>
              <p:nvPr/>
            </p:nvGrpSpPr>
            <p:grpSpPr>
              <a:xfrm rot="10800000">
                <a:off x="6629400" y="0"/>
                <a:ext cx="2514600" cy="6858000"/>
                <a:chOff x="0" y="0"/>
                <a:chExt cx="2514600" cy="6858000"/>
              </a:xfrm>
            </p:grpSpPr>
            <p:sp>
              <p:nvSpPr>
                <p:cNvPr id="201" name="Google Shape;201;p10"/>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2" name="Google Shape;202;p10"/>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3" name="Google Shape;203;p10"/>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04" name="Google Shape;204;p10"/>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5" name="Google Shape;205;p10"/>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6" name="Google Shape;206;p10"/>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07" name="Google Shape;207;p10"/>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8" name="Google Shape;208;p10"/>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9" name="Google Shape;209;p10"/>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0" name="Google Shape;210;p10"/>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1" name="Google Shape;211;p10"/>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2" name="Google Shape;212;p10"/>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3" name="Google Shape;213;p10"/>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4" name="Google Shape;214;p10"/>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5" name="Google Shape;215;p10"/>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6" name="Google Shape;216;p10"/>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7" name="Google Shape;217;p10"/>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8" name="Google Shape;218;p10"/>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9" name="Google Shape;219;p10"/>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0" name="Google Shape;220;p10"/>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1" name="Google Shape;221;p10"/>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2" name="Google Shape;222;p10"/>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3" name="Google Shape;223;p10"/>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4" name="Google Shape;224;p10"/>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5" name="Google Shape;225;p10"/>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6" name="Google Shape;226;p10"/>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7" name="Google Shape;227;p10"/>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8" name="Google Shape;228;p10"/>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29" name="Google Shape;229;p10"/>
          <p:cNvSpPr/>
          <p:nvPr/>
        </p:nvSpPr>
        <p:spPr>
          <a:xfrm>
            <a:off x="4561242" y="-21511"/>
            <a:ext cx="3679116" cy="6271840"/>
          </a:xfrm>
          <a:prstGeom prst="rect">
            <a:avLst/>
          </a:prstGeom>
          <a:solidFill>
            <a:srgbClr val="F5F5F5"/>
          </a:solidFill>
          <a:ln w="15875" cap="flat" cmpd="sng">
            <a:solidFill>
              <a:srgbClr val="898E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0" name="Google Shape;230;p10"/>
          <p:cNvSpPr/>
          <p:nvPr/>
        </p:nvSpPr>
        <p:spPr>
          <a:xfrm>
            <a:off x="4649096" y="-21510"/>
            <a:ext cx="35052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1" name="Google Shape;231;p10"/>
          <p:cNvSpPr/>
          <p:nvPr/>
        </p:nvSpPr>
        <p:spPr>
          <a:xfrm>
            <a:off x="905571" y="601883"/>
            <a:ext cx="3562257" cy="5648445"/>
          </a:xfrm>
          <a:prstGeom prst="rect">
            <a:avLst/>
          </a:prstGeom>
          <a:solidFill>
            <a:srgbClr val="FFFFFF"/>
          </a:solidFill>
          <a:ln w="9525" cap="flat" cmpd="sng">
            <a:solidFill>
              <a:srgbClr val="3335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2" name="Google Shape;232;p10"/>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3" name="Google Shape;233;p10"/>
          <p:cNvSpPr txBox="1">
            <a:spLocks noGrp="1"/>
          </p:cNvSpPr>
          <p:nvPr>
            <p:ph type="title"/>
          </p:nvPr>
        </p:nvSpPr>
        <p:spPr>
          <a:xfrm>
            <a:off x="4734424" y="2660904"/>
            <a:ext cx="3300984" cy="146304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800"/>
              <a:buFont typeface="Century Gothic"/>
              <a:buNone/>
              <a:defRPr sz="28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34" name="Google Shape;234;p10"/>
          <p:cNvSpPr>
            <a:spLocks noGrp="1"/>
          </p:cNvSpPr>
          <p:nvPr>
            <p:ph type="pic" idx="2"/>
          </p:nvPr>
        </p:nvSpPr>
        <p:spPr>
          <a:xfrm>
            <a:off x="1005208" y="693795"/>
            <a:ext cx="3359623" cy="5468112"/>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1"/>
              </a:buClr>
              <a:buSzPts val="2432"/>
              <a:buFont typeface="Noto Sans Symbols"/>
              <a:buNone/>
              <a:defRPr sz="3200" b="0" i="0" u="none" strike="noStrike" cap="none">
                <a:solidFill>
                  <a:schemeClr val="accent1"/>
                </a:solidFill>
                <a:latin typeface="Century Gothic"/>
                <a:ea typeface="Century Gothic"/>
                <a:cs typeface="Century Gothic"/>
                <a:sym typeface="Century Gothic"/>
              </a:defRPr>
            </a:lvl1pPr>
            <a:lvl2pPr marR="0" lvl="1" algn="l" rtl="0">
              <a:spcBef>
                <a:spcPts val="560"/>
              </a:spcBef>
              <a:spcAft>
                <a:spcPts val="0"/>
              </a:spcAft>
              <a:buClr>
                <a:schemeClr val="accent1"/>
              </a:buClr>
              <a:buSzPts val="2128"/>
              <a:buFont typeface="Noto Sans Symbols"/>
              <a:buNone/>
              <a:defRPr sz="2800" b="0" i="0" u="none" strike="noStrike" cap="none">
                <a:solidFill>
                  <a:schemeClr val="dk2"/>
                </a:solidFill>
                <a:latin typeface="Century Gothic"/>
                <a:ea typeface="Century Gothic"/>
                <a:cs typeface="Century Gothic"/>
                <a:sym typeface="Century Gothic"/>
              </a:defRPr>
            </a:lvl2pPr>
            <a:lvl3pPr marR="0" lvl="2" algn="l" rtl="0">
              <a:spcBef>
                <a:spcPts val="480"/>
              </a:spcBef>
              <a:spcAft>
                <a:spcPts val="0"/>
              </a:spcAft>
              <a:buClr>
                <a:schemeClr val="accent1"/>
              </a:buClr>
              <a:buSzPts val="1824"/>
              <a:buFont typeface="Noto Sans Symbols"/>
              <a:buNone/>
              <a:defRPr sz="2400" b="0" i="0" u="none" strike="noStrike" cap="none">
                <a:solidFill>
                  <a:schemeClr val="dk2"/>
                </a:solidFill>
                <a:latin typeface="Century Gothic"/>
                <a:ea typeface="Century Gothic"/>
                <a:cs typeface="Century Gothic"/>
                <a:sym typeface="Century Gothic"/>
              </a:defRPr>
            </a:lvl3pPr>
            <a:lvl4pPr marR="0" lvl="3"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4pPr>
            <a:lvl5pPr marR="0" lvl="4"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5pPr>
            <a:lvl6pPr marR="0" lvl="5"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6pPr>
            <a:lvl7pPr marR="0" lvl="6"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7pPr>
            <a:lvl8pPr marR="0" lvl="7"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8pPr>
            <a:lvl9pPr marR="0" lvl="8"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9pPr>
          </a:lstStyle>
          <a:p>
            <a:endParaRPr/>
          </a:p>
        </p:txBody>
      </p:sp>
      <p:sp>
        <p:nvSpPr>
          <p:cNvPr id="235" name="Google Shape;235;p10"/>
          <p:cNvSpPr txBox="1">
            <a:spLocks noGrp="1"/>
          </p:cNvSpPr>
          <p:nvPr>
            <p:ph type="body" idx="1"/>
          </p:nvPr>
        </p:nvSpPr>
        <p:spPr>
          <a:xfrm>
            <a:off x="4734630" y="4133088"/>
            <a:ext cx="3300573" cy="1519561"/>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chemeClr val="accent1"/>
              </a:buClr>
              <a:buSzPts val="1216"/>
              <a:buFont typeface="Noto Sans Symbols"/>
              <a:buNone/>
              <a:defRPr sz="1600" b="0" i="0" u="none" strike="noStrike" cap="none">
                <a:solidFill>
                  <a:srgbClr val="424242"/>
                </a:solidFill>
                <a:latin typeface="Century Gothic"/>
                <a:ea typeface="Century Gothic"/>
                <a:cs typeface="Century Gothic"/>
                <a:sym typeface="Century Gothic"/>
              </a:defRPr>
            </a:lvl1pPr>
            <a:lvl2pPr marL="914400" marR="0" lvl="1" indent="-228600" algn="l" rtl="0">
              <a:spcBef>
                <a:spcPts val="240"/>
              </a:spcBef>
              <a:spcAft>
                <a:spcPts val="0"/>
              </a:spcAft>
              <a:buClr>
                <a:schemeClr val="accent1"/>
              </a:buClr>
              <a:buSzPts val="912"/>
              <a:buFont typeface="Noto Sans Symbols"/>
              <a:buNone/>
              <a:defRPr sz="12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200"/>
              </a:spcBef>
              <a:spcAft>
                <a:spcPts val="0"/>
              </a:spcAft>
              <a:buClr>
                <a:schemeClr val="accent1"/>
              </a:buClr>
              <a:buSzPts val="760"/>
              <a:buFont typeface="Noto Sans Symbols"/>
              <a:buNone/>
              <a:defRPr sz="10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5pPr>
            <a:lvl6pPr marL="2743200" marR="0" lvl="5"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7pPr>
            <a:lvl8pPr marL="3657600" marR="0" lvl="7"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84"/>
              <a:buFont typeface="Noto Sans Symbols"/>
              <a:buNone/>
              <a:defRPr sz="900" b="0" i="0" u="none" strike="noStrike" cap="none">
                <a:solidFill>
                  <a:schemeClr val="dk2"/>
                </a:solidFill>
                <a:latin typeface="Century Gothic"/>
                <a:ea typeface="Century Gothic"/>
                <a:cs typeface="Century Gothic"/>
                <a:sym typeface="Century Gothic"/>
              </a:defRPr>
            </a:lvl9pPr>
          </a:lstStyle>
          <a:p>
            <a:endParaRPr/>
          </a:p>
        </p:txBody>
      </p:sp>
      <p:sp>
        <p:nvSpPr>
          <p:cNvPr id="236" name="Google Shape;236;p10"/>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7" name="Google Shape;237;p10"/>
          <p:cNvSpPr txBox="1">
            <a:spLocks noGrp="1"/>
          </p:cNvSpPr>
          <p:nvPr>
            <p:ph type="ftr" idx="11"/>
          </p:nvPr>
        </p:nvSpPr>
        <p:spPr>
          <a:xfrm>
            <a:off x="4641448" y="5724835"/>
            <a:ext cx="3493664"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8" name="Google Shape;238;p10"/>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EFEFE"/>
                </a:solidFill>
                <a:latin typeface="Century Gothic"/>
                <a:ea typeface="Century Gothic"/>
                <a:cs typeface="Century Gothic"/>
                <a:sym typeface="Century Gothic"/>
              </a:defRPr>
            </a:lvl1pPr>
            <a:lvl2pPr marL="0" marR="0" lvl="1" indent="0" algn="l" rtl="0">
              <a:spcBef>
                <a:spcPts val="0"/>
              </a:spcBef>
              <a:buNone/>
              <a:defRPr sz="1200">
                <a:solidFill>
                  <a:srgbClr val="FEFEFE"/>
                </a:solidFill>
                <a:latin typeface="Century Gothic"/>
                <a:ea typeface="Century Gothic"/>
                <a:cs typeface="Century Gothic"/>
                <a:sym typeface="Century Gothic"/>
              </a:defRPr>
            </a:lvl2pPr>
            <a:lvl3pPr marL="0" marR="0" lvl="2" indent="0" algn="l" rtl="0">
              <a:spcBef>
                <a:spcPts val="0"/>
              </a:spcBef>
              <a:buNone/>
              <a:defRPr sz="1200">
                <a:solidFill>
                  <a:srgbClr val="FEFEFE"/>
                </a:solidFill>
                <a:latin typeface="Century Gothic"/>
                <a:ea typeface="Century Gothic"/>
                <a:cs typeface="Century Gothic"/>
                <a:sym typeface="Century Gothic"/>
              </a:defRPr>
            </a:lvl3pPr>
            <a:lvl4pPr marL="0" marR="0" lvl="3" indent="0" algn="l" rtl="0">
              <a:spcBef>
                <a:spcPts val="0"/>
              </a:spcBef>
              <a:buNone/>
              <a:defRPr sz="1200">
                <a:solidFill>
                  <a:srgbClr val="FEFEFE"/>
                </a:solidFill>
                <a:latin typeface="Century Gothic"/>
                <a:ea typeface="Century Gothic"/>
                <a:cs typeface="Century Gothic"/>
                <a:sym typeface="Century Gothic"/>
              </a:defRPr>
            </a:lvl4pPr>
            <a:lvl5pPr marL="0" marR="0" lvl="4" indent="0" algn="l" rtl="0">
              <a:spcBef>
                <a:spcPts val="0"/>
              </a:spcBef>
              <a:buNone/>
              <a:defRPr sz="1200">
                <a:solidFill>
                  <a:srgbClr val="FEFEFE"/>
                </a:solidFill>
                <a:latin typeface="Century Gothic"/>
                <a:ea typeface="Century Gothic"/>
                <a:cs typeface="Century Gothic"/>
                <a:sym typeface="Century Gothic"/>
              </a:defRPr>
            </a:lvl5pPr>
            <a:lvl6pPr marL="0" marR="0" lvl="5" indent="0" algn="l" rtl="0">
              <a:spcBef>
                <a:spcPts val="0"/>
              </a:spcBef>
              <a:buNone/>
              <a:defRPr sz="1200">
                <a:solidFill>
                  <a:srgbClr val="FEFEFE"/>
                </a:solidFill>
                <a:latin typeface="Century Gothic"/>
                <a:ea typeface="Century Gothic"/>
                <a:cs typeface="Century Gothic"/>
                <a:sym typeface="Century Gothic"/>
              </a:defRPr>
            </a:lvl6pPr>
            <a:lvl7pPr marL="0" marR="0" lvl="6" indent="0" algn="l" rtl="0">
              <a:spcBef>
                <a:spcPts val="0"/>
              </a:spcBef>
              <a:buNone/>
              <a:defRPr sz="1200">
                <a:solidFill>
                  <a:srgbClr val="FEFEFE"/>
                </a:solidFill>
                <a:latin typeface="Century Gothic"/>
                <a:ea typeface="Century Gothic"/>
                <a:cs typeface="Century Gothic"/>
                <a:sym typeface="Century Gothic"/>
              </a:defRPr>
            </a:lvl7pPr>
            <a:lvl8pPr marL="0" marR="0" lvl="7" indent="0" algn="l" rtl="0">
              <a:spcBef>
                <a:spcPts val="0"/>
              </a:spcBef>
              <a:buNone/>
              <a:defRPr sz="1200">
                <a:solidFill>
                  <a:srgbClr val="FEFEFE"/>
                </a:solidFill>
                <a:latin typeface="Century Gothic"/>
                <a:ea typeface="Century Gothic"/>
                <a:cs typeface="Century Gothic"/>
                <a:sym typeface="Century Gothic"/>
              </a:defRPr>
            </a:lvl8pPr>
            <a:lvl9pPr marL="0" marR="0" lvl="8" indent="0" algn="l" rtl="0">
              <a:spcBef>
                <a:spcPts val="0"/>
              </a:spcBef>
              <a:buNone/>
              <a:defRPr sz="1200">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BDCCB"/>
            </a:gs>
            <a:gs pos="62000">
              <a:srgbClr val="9FA18F"/>
            </a:gs>
            <a:gs pos="100000">
              <a:srgbClr val="8C8D7C"/>
            </a:gs>
          </a:gsLst>
          <a:lin ang="5400000"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567355" y="0"/>
            <a:ext cx="10458653" cy="7117071"/>
            <a:chOff x="-644959" y="0"/>
            <a:chExt cx="10458653" cy="7117071"/>
          </a:xfrm>
        </p:grpSpPr>
        <p:grpSp>
          <p:nvGrpSpPr>
            <p:cNvPr id="7" name="Google Shape;7;p1"/>
            <p:cNvGrpSpPr/>
            <p:nvPr/>
          </p:nvGrpSpPr>
          <p:grpSpPr>
            <a:xfrm>
              <a:off x="0" y="0"/>
              <a:ext cx="9144000" cy="6858000"/>
              <a:chOff x="0" y="0"/>
              <a:chExt cx="9144000" cy="6858000"/>
            </a:xfrm>
          </p:grpSpPr>
          <p:grpSp>
            <p:nvGrpSpPr>
              <p:cNvPr id="8" name="Google Shape;8;p1"/>
              <p:cNvGrpSpPr/>
              <p:nvPr/>
            </p:nvGrpSpPr>
            <p:grpSpPr>
              <a:xfrm>
                <a:off x="0" y="0"/>
                <a:ext cx="2514600" cy="6858000"/>
                <a:chOff x="0" y="0"/>
                <a:chExt cx="2514600" cy="6858000"/>
              </a:xfrm>
            </p:grpSpPr>
            <p:sp>
              <p:nvSpPr>
                <p:cNvPr id="9" name="Google Shape;9;p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0" name="Google Shape;10;p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 name="Google Shape;11;p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2" name="Google Shape;12;p1"/>
              <p:cNvGrpSpPr/>
              <p:nvPr/>
            </p:nvGrpSpPr>
            <p:grpSpPr>
              <a:xfrm>
                <a:off x="422910" y="0"/>
                <a:ext cx="2514600" cy="6858000"/>
                <a:chOff x="0" y="0"/>
                <a:chExt cx="2514600" cy="6858000"/>
              </a:xfrm>
            </p:grpSpPr>
            <p:sp>
              <p:nvSpPr>
                <p:cNvPr id="13" name="Google Shape;13;p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 name="Google Shape;15;p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6" name="Google Shape;16;p1"/>
              <p:cNvGrpSpPr/>
              <p:nvPr/>
            </p:nvGrpSpPr>
            <p:grpSpPr>
              <a:xfrm rot="10800000">
                <a:off x="6629400" y="0"/>
                <a:ext cx="2514600" cy="6858000"/>
                <a:chOff x="0" y="0"/>
                <a:chExt cx="2514600" cy="6858000"/>
              </a:xfrm>
            </p:grpSpPr>
            <p:sp>
              <p:nvSpPr>
                <p:cNvPr id="17" name="Google Shape;17;p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9" name="Google Shape;19;p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20" name="Google Shape;20;p1"/>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 name="Google Shape;21;p1"/>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1"/>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23" name="Google Shape;23;p1"/>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4" name="Google Shape;24;p1"/>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5" name="Google Shape;25;p1"/>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6" name="Google Shape;26;p1"/>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7" name="Google Shape;27;p1"/>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8" name="Google Shape;28;p1"/>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9" name="Google Shape;29;p1"/>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0" name="Google Shape;30;p1"/>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1" name="Google Shape;31;p1"/>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2" name="Google Shape;32;p1"/>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3" name="Google Shape;33;p1"/>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4" name="Google Shape;34;p1"/>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1"/>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6" name="Google Shape;36;p1"/>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7" name="Google Shape;37;p1"/>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8" name="Google Shape;38;p1"/>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9" name="Google Shape;39;p1"/>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0" name="Google Shape;40;p1"/>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1" name="Google Shape;41;p1"/>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2" name="Google Shape;42;p1"/>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3" name="Google Shape;43;p1"/>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4" name="Google Shape;44;p1"/>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45" name="Google Shape;45;p1"/>
          <p:cNvSpPr/>
          <p:nvPr/>
        </p:nvSpPr>
        <p:spPr>
          <a:xfrm>
            <a:off x="457200" y="333487"/>
            <a:ext cx="8229600" cy="61856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1"/>
          <p:cNvSpPr/>
          <p:nvPr/>
        </p:nvSpPr>
        <p:spPr>
          <a:xfrm>
            <a:off x="4561242" y="-21511"/>
            <a:ext cx="3679116" cy="699244"/>
          </a:xfrm>
          <a:prstGeom prst="rect">
            <a:avLst/>
          </a:prstGeom>
          <a:solidFill>
            <a:srgbClr val="F5F5F5"/>
          </a:solidFill>
          <a:ln w="15875" cap="flat" cmpd="sng">
            <a:solidFill>
              <a:srgbClr val="898E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7" name="Google Shape;47;p1"/>
          <p:cNvSpPr/>
          <p:nvPr/>
        </p:nvSpPr>
        <p:spPr>
          <a:xfrm>
            <a:off x="4649096" y="-21510"/>
            <a:ext cx="35052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6"/>
              </a:solidFill>
              <a:latin typeface="Century Gothic"/>
              <a:ea typeface="Century Gothic"/>
              <a:cs typeface="Century Gothic"/>
              <a:sym typeface="Century Gothic"/>
            </a:endParaRPr>
          </a:p>
        </p:txBody>
      </p:sp>
      <p:sp>
        <p:nvSpPr>
          <p:cNvPr id="48" name="Google Shape;48;p1"/>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9" name="Google Shape;49;p1"/>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34772" algn="l" rtl="0">
              <a:spcBef>
                <a:spcPts val="440"/>
              </a:spcBef>
              <a:spcAft>
                <a:spcPts val="0"/>
              </a:spcAft>
              <a:buClr>
                <a:schemeClr val="accent1"/>
              </a:buClr>
              <a:buSzPts val="1672"/>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1371600" marR="0" lvl="2"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828800" marR="0" lvl="3"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3200400" marR="0" lvl="6"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3657600" marR="0" lvl="7"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4114800" marR="0" lvl="8"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50" name="Google Shape;50;p1"/>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1"/>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1"/>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rgbClr val="FEFEFE"/>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rgbClr val="FEFEFE"/>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rgbClr val="FEFEFE"/>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rgbClr val="FEFEFE"/>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rgbClr val="FEFEFE"/>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rgbClr val="FEFEFE"/>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rgbClr val="FEFEFE"/>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dventurescientists.org/microplastic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eepblue.lib.umich.edu/bitstream/handle/2027.42/4163/bac0294.0001.001.pdf?sequence=5&amp;isAllowed=y" TargetMode="External"/><Relationship Id="rId4" Type="http://schemas.openxmlformats.org/officeDocument/2006/relationships/hyperlink" Target="https://onlinecourses.science.psu.edu/stat501/node/25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thicsmatterstvseries.com/12the-environment/" TargetMode="External"/><Relationship Id="rId3" Type="http://schemas.openxmlformats.org/officeDocument/2006/relationships/hyperlink" Target="https://link.springer.com/article/10.1186/s12302-015-0069-y" TargetMode="External"/><Relationship Id="rId7" Type="http://schemas.openxmlformats.org/officeDocument/2006/relationships/hyperlink" Target="https://plato.stanford.edu/entries/ethics-environment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unesdoc.unesco.org/images/0018/001873/187309s.pdf" TargetMode="External"/><Relationship Id="rId5" Type="http://schemas.openxmlformats.org/officeDocument/2006/relationships/hyperlink" Target="http://digitalcommons.plattsburgh.edu/cees_student_posters/37" TargetMode="External"/><Relationship Id="rId4" Type="http://schemas.openxmlformats.org/officeDocument/2006/relationships/hyperlink" Target="https://www.thescientist.com/?articles.view/articleNo/49476/title/Plastic-Pollutants-Pervade-Water-and-La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3"/>
          <p:cNvSpPr txBox="1">
            <a:spLocks noGrp="1"/>
          </p:cNvSpPr>
          <p:nvPr>
            <p:ph type="ctrTitle"/>
          </p:nvPr>
        </p:nvSpPr>
        <p:spPr>
          <a:xfrm>
            <a:off x="4733365" y="2708476"/>
            <a:ext cx="3313355" cy="17021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3600" b="0" i="0" u="none" strike="noStrike" cap="none" dirty="0" err="1">
                <a:solidFill>
                  <a:schemeClr val="accent1"/>
                </a:solidFill>
                <a:latin typeface="Century Gothic"/>
                <a:ea typeface="Century Gothic"/>
                <a:cs typeface="Century Gothic"/>
                <a:sym typeface="Century Gothic"/>
              </a:rPr>
              <a:t>Equipo</a:t>
            </a:r>
            <a:r>
              <a:rPr lang="en-US" sz="3600" b="0" i="0" u="none" strike="noStrike" cap="none" dirty="0">
                <a:solidFill>
                  <a:schemeClr val="accent1"/>
                </a:solidFill>
                <a:latin typeface="Century Gothic"/>
                <a:ea typeface="Century Gothic"/>
                <a:cs typeface="Century Gothic"/>
                <a:sym typeface="Century Gothic"/>
              </a:rPr>
              <a:t> </a:t>
            </a:r>
            <a:r>
              <a:rPr lang="en-US" sz="3600" b="0" i="0" u="none" strike="noStrike" cap="none" dirty="0" smtClean="0">
                <a:solidFill>
                  <a:schemeClr val="accent1"/>
                </a:solidFill>
                <a:latin typeface="Century Gothic"/>
                <a:ea typeface="Century Gothic"/>
                <a:cs typeface="Century Gothic"/>
                <a:sym typeface="Century Gothic"/>
              </a:rPr>
              <a:t>2: </a:t>
            </a:r>
            <a:r>
              <a:rPr lang="en-US" sz="2800" dirty="0" err="1" smtClean="0"/>
              <a:t>Microplásticos</a:t>
            </a:r>
            <a:r>
              <a:rPr lang="en-US" sz="2800" dirty="0" smtClean="0"/>
              <a:t>: ¿Macro o </a:t>
            </a:r>
            <a:r>
              <a:rPr lang="en-US" sz="2800" dirty="0" err="1"/>
              <a:t>m</a:t>
            </a:r>
            <a:r>
              <a:rPr lang="en-US" sz="2800" dirty="0" err="1" smtClean="0"/>
              <a:t>icroproblema</a:t>
            </a:r>
            <a:r>
              <a:rPr lang="en-US" sz="2800" dirty="0" smtClean="0"/>
              <a:t>?</a:t>
            </a:r>
            <a:endParaRPr sz="2800" b="0" i="0" u="none" strike="noStrike" cap="none" dirty="0">
              <a:solidFill>
                <a:schemeClr val="accent1"/>
              </a:solidFill>
              <a:sym typeface="Century Gothic"/>
            </a:endParaRPr>
          </a:p>
        </p:txBody>
      </p:sp>
      <p:sp>
        <p:nvSpPr>
          <p:cNvPr id="256" name="Google Shape;256;p13"/>
          <p:cNvSpPr txBox="1">
            <a:spLocks noGrp="1"/>
          </p:cNvSpPr>
          <p:nvPr>
            <p:ph type="subTitle" idx="1"/>
          </p:nvPr>
        </p:nvSpPr>
        <p:spPr>
          <a:xfrm>
            <a:off x="4733365" y="4421080"/>
            <a:ext cx="3309803" cy="12606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368"/>
              <a:buFont typeface="Noto Sans Symbols"/>
              <a:buNone/>
            </a:pPr>
            <a:r>
              <a:rPr lang="en-US" dirty="0"/>
              <a:t>5</a:t>
            </a:r>
            <a:r>
              <a:rPr lang="en-US" sz="1800" b="0" i="0" u="none" strike="noStrike" cap="none" dirty="0" smtClean="0">
                <a:solidFill>
                  <a:srgbClr val="424242"/>
                </a:solidFill>
                <a:latin typeface="Century Gothic"/>
                <a:ea typeface="Century Gothic"/>
                <a:cs typeface="Century Gothic"/>
                <a:sym typeface="Century Gothic"/>
              </a:rPr>
              <a:t>º </a:t>
            </a:r>
            <a:r>
              <a:rPr lang="en-US" sz="1800" b="0" i="0" u="none" strike="noStrike" cap="none" dirty="0" err="1">
                <a:solidFill>
                  <a:srgbClr val="424242"/>
                </a:solidFill>
                <a:latin typeface="Century Gothic"/>
                <a:ea typeface="Century Gothic"/>
                <a:cs typeface="Century Gothic"/>
                <a:sym typeface="Century Gothic"/>
              </a:rPr>
              <a:t>año</a:t>
            </a:r>
            <a:r>
              <a:rPr lang="en-US" sz="1800" b="0" i="0" u="none" strike="noStrike" cap="none" dirty="0">
                <a:solidFill>
                  <a:srgbClr val="424242"/>
                </a:solidFill>
                <a:latin typeface="Century Gothic"/>
                <a:ea typeface="Century Gothic"/>
                <a:cs typeface="Century Gothic"/>
                <a:sym typeface="Century Gothic"/>
              </a:rPr>
              <a:t> de </a:t>
            </a:r>
            <a:r>
              <a:rPr lang="en-US" sz="1800" b="0" i="0" u="none" strike="noStrike" cap="none" dirty="0" err="1">
                <a:solidFill>
                  <a:srgbClr val="424242"/>
                </a:solidFill>
                <a:latin typeface="Century Gothic"/>
                <a:ea typeface="Century Gothic"/>
                <a:cs typeface="Century Gothic"/>
                <a:sym typeface="Century Gothic"/>
              </a:rPr>
              <a:t>Bachillerato</a:t>
            </a:r>
            <a:endParaRPr sz="1800" b="0" i="0" u="none" strike="noStrike" cap="none" dirty="0">
              <a:solidFill>
                <a:srgbClr val="424242"/>
              </a:solidFill>
              <a:latin typeface="Century Gothic"/>
              <a:ea typeface="Century Gothic"/>
              <a:cs typeface="Century Gothic"/>
              <a:sym typeface="Century Gothic"/>
            </a:endParaRPr>
          </a:p>
        </p:txBody>
      </p:sp>
      <p:pic>
        <p:nvPicPr>
          <p:cNvPr id="257" name="Google Shape;257;p13" descr="logoCCM2011.png"/>
          <p:cNvPicPr preferRelativeResize="0"/>
          <p:nvPr/>
        </p:nvPicPr>
        <p:blipFill rotWithShape="1">
          <a:blip r:embed="rId3">
            <a:alphaModFix/>
          </a:blip>
          <a:srcRect/>
          <a:stretch/>
        </p:blipFill>
        <p:spPr>
          <a:xfrm>
            <a:off x="4564843" y="88608"/>
            <a:ext cx="3629537" cy="21561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1043490" y="1027664"/>
            <a:ext cx="7024744" cy="611609"/>
          </a:xfrm>
          <a:prstGeom prst="rect">
            <a:avLst/>
          </a:prstGeom>
          <a:noFill/>
          <a:ln>
            <a:noFill/>
          </a:ln>
        </p:spPr>
        <p:txBody>
          <a:bodyPr spcFirstLastPara="1" wrap="square" lIns="91425" tIns="45700" rIns="91425" bIns="45700" anchor="b" anchorCtr="0">
            <a:noAutofit/>
          </a:bodyPr>
          <a:lstStyle/>
          <a:p>
            <a:pPr lvl="0" algn="ctr">
              <a:buSzPts val="2880"/>
            </a:pPr>
            <a:r>
              <a:rPr lang="es-MX" sz="3200" b="1" dirty="0"/>
              <a:t>7. </a:t>
            </a:r>
            <a:r>
              <a:rPr lang="es-MX" sz="3200" b="1" dirty="0" smtClean="0"/>
              <a:t>2. </a:t>
            </a:r>
            <a:r>
              <a:rPr lang="es-MX" sz="3200" b="1" dirty="0"/>
              <a:t>Temas y fuentes de apoyo por asignatura</a:t>
            </a:r>
            <a:endParaRPr lang="es-MX" sz="3200" b="1" dirty="0"/>
          </a:p>
        </p:txBody>
      </p:sp>
      <p:graphicFrame>
        <p:nvGraphicFramePr>
          <p:cNvPr id="294" name="Google Shape;294;p19"/>
          <p:cNvGraphicFramePr/>
          <p:nvPr>
            <p:extLst>
              <p:ext uri="{D42A27DB-BD31-4B8C-83A1-F6EECF244321}">
                <p14:modId xmlns:p14="http://schemas.microsoft.com/office/powerpoint/2010/main" val="2802426639"/>
              </p:ext>
            </p:extLst>
          </p:nvPr>
        </p:nvGraphicFramePr>
        <p:xfrm>
          <a:off x="690680" y="1639277"/>
          <a:ext cx="7832700" cy="3854544"/>
        </p:xfrm>
        <a:graphic>
          <a:graphicData uri="http://schemas.openxmlformats.org/drawingml/2006/table">
            <a:tbl>
              <a:tblPr firstRow="1" bandRow="1">
                <a:noFill/>
                <a:tableStyleId>{F83DC1E1-9683-4BC0-A0B9-01C266C79A99}</a:tableStyleId>
              </a:tblPr>
              <a:tblGrid>
                <a:gridCol w="1213071">
                  <a:extLst>
                    <a:ext uri="{9D8B030D-6E8A-4147-A177-3AD203B41FA5}">
                      <a16:colId xmlns:a16="http://schemas.microsoft.com/office/drawing/2014/main" val="20000"/>
                    </a:ext>
                  </a:extLst>
                </a:gridCol>
                <a:gridCol w="2908092">
                  <a:extLst>
                    <a:ext uri="{9D8B030D-6E8A-4147-A177-3AD203B41FA5}">
                      <a16:colId xmlns:a16="http://schemas.microsoft.com/office/drawing/2014/main" val="20001"/>
                    </a:ext>
                  </a:extLst>
                </a:gridCol>
                <a:gridCol w="3711537">
                  <a:extLst>
                    <a:ext uri="{9D8B030D-6E8A-4147-A177-3AD203B41FA5}">
                      <a16:colId xmlns:a16="http://schemas.microsoft.com/office/drawing/2014/main" val="20002"/>
                    </a:ext>
                  </a:extLst>
                </a:gridCol>
              </a:tblGrid>
              <a:tr h="208296">
                <a:tc>
                  <a:txBody>
                    <a:bodyPr/>
                    <a:lstStyle/>
                    <a:p>
                      <a:pPr marL="0" marR="0" lvl="0" indent="0" algn="ctr" rtl="0">
                        <a:spcBef>
                          <a:spcPts val="0"/>
                        </a:spcBef>
                        <a:spcAft>
                          <a:spcPts val="0"/>
                        </a:spcAft>
                        <a:buNone/>
                      </a:pPr>
                      <a:r>
                        <a:rPr lang="en-US" sz="900" dirty="0" err="1"/>
                        <a:t>Asignatura</a:t>
                      </a:r>
                      <a:endParaRPr sz="900" dirty="0"/>
                    </a:p>
                  </a:txBody>
                  <a:tcPr marL="91450" marR="91450" marT="45725" marB="45725"/>
                </a:tc>
                <a:tc>
                  <a:txBody>
                    <a:bodyPr/>
                    <a:lstStyle/>
                    <a:p>
                      <a:pPr marL="0" marR="0" lvl="0" indent="0" algn="ctr" rtl="0">
                        <a:spcBef>
                          <a:spcPts val="0"/>
                        </a:spcBef>
                        <a:spcAft>
                          <a:spcPts val="0"/>
                        </a:spcAft>
                        <a:buNone/>
                      </a:pPr>
                      <a:r>
                        <a:rPr lang="en-US" sz="900" dirty="0" err="1" smtClean="0"/>
                        <a:t>Tema</a:t>
                      </a:r>
                      <a:r>
                        <a:rPr lang="en-US" sz="900" baseline="0" dirty="0" smtClean="0"/>
                        <a:t> o </a:t>
                      </a:r>
                      <a:r>
                        <a:rPr lang="en-US" sz="900" baseline="0" dirty="0" err="1" smtClean="0"/>
                        <a:t>concepto</a:t>
                      </a:r>
                      <a:endParaRPr sz="900" dirty="0"/>
                    </a:p>
                  </a:txBody>
                  <a:tcPr marL="91450" marR="91450" marT="45725" marB="45725"/>
                </a:tc>
                <a:tc>
                  <a:txBody>
                    <a:bodyPr/>
                    <a:lstStyle/>
                    <a:p>
                      <a:pPr marL="0" marR="0" lvl="0" indent="0" algn="ctr" rtl="0">
                        <a:spcBef>
                          <a:spcPts val="0"/>
                        </a:spcBef>
                        <a:spcAft>
                          <a:spcPts val="0"/>
                        </a:spcAft>
                        <a:buNone/>
                      </a:pPr>
                      <a:r>
                        <a:rPr lang="en-US" sz="800" dirty="0" smtClean="0"/>
                        <a:t>Fuente(s)</a:t>
                      </a:r>
                      <a:r>
                        <a:rPr lang="en-US" sz="800" baseline="0" dirty="0" smtClean="0"/>
                        <a:t> de </a:t>
                      </a:r>
                      <a:r>
                        <a:rPr lang="en-US" sz="800" baseline="0" dirty="0" err="1" smtClean="0"/>
                        <a:t>apoyo</a:t>
                      </a:r>
                      <a:endParaRPr sz="800" dirty="0"/>
                    </a:p>
                    <a:p>
                      <a:pPr marL="0" marR="0" lvl="0" indent="0" algn="ctr" rtl="0">
                        <a:spcBef>
                          <a:spcPts val="0"/>
                        </a:spcBef>
                        <a:spcAft>
                          <a:spcPts val="0"/>
                        </a:spcAft>
                        <a:buNone/>
                      </a:pPr>
                      <a:endParaRPr sz="800" dirty="0"/>
                    </a:p>
                  </a:txBody>
                  <a:tcPr marL="91450" marR="91450" marT="45725" marB="45725"/>
                </a:tc>
                <a:extLst>
                  <a:ext uri="{0D108BD9-81ED-4DB2-BD59-A6C34878D82A}">
                    <a16:rowId xmlns:a16="http://schemas.microsoft.com/office/drawing/2014/main" val="10000"/>
                  </a:ext>
                </a:extLst>
              </a:tr>
              <a:tr h="575587">
                <a:tc>
                  <a:txBody>
                    <a:bodyPr/>
                    <a:lstStyle/>
                    <a:p>
                      <a:pPr marL="0" marR="0" lvl="0" indent="0" algn="l" rtl="0">
                        <a:lnSpc>
                          <a:spcPct val="100000"/>
                        </a:lnSpc>
                        <a:spcBef>
                          <a:spcPts val="0"/>
                        </a:spcBef>
                        <a:spcAft>
                          <a:spcPts val="0"/>
                        </a:spcAft>
                        <a:buNone/>
                      </a:pPr>
                      <a:r>
                        <a:rPr lang="es-MX" sz="900" dirty="0" smtClean="0"/>
                        <a:t>Matemáticas</a:t>
                      </a:r>
                      <a:endParaRPr sz="900" dirty="0"/>
                    </a:p>
                  </a:txBody>
                  <a:tcPr marL="91450" marR="91450" marT="45725" marB="45725">
                    <a:solidFill>
                      <a:schemeClr val="accent2">
                        <a:lumMod val="60000"/>
                        <a:lumOff val="40000"/>
                      </a:schemeClr>
                    </a:solidFill>
                  </a:tcPr>
                </a:tc>
                <a:tc>
                  <a:txBody>
                    <a:bodyPr/>
                    <a:lstStyle/>
                    <a:p>
                      <a:pPr algn="l">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Obtención de la ecuación de una recta.</a:t>
                      </a:r>
                    </a:p>
                    <a:p>
                      <a:pPr algn="l">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 </a:t>
                      </a:r>
                    </a:p>
                    <a:p>
                      <a:pPr algn="l">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Distancia de un punto a una recta.</a:t>
                      </a:r>
                    </a:p>
                    <a:p>
                      <a:pPr algn="l">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 </a:t>
                      </a:r>
                    </a:p>
                    <a:p>
                      <a:pPr algn="l">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Distancia de dos rectas paralelas.</a:t>
                      </a:r>
                      <a:endParaRPr lang="es-MX" sz="900" b="0" i="0" u="none" strike="noStrike" cap="none" dirty="0" smtClean="0">
                        <a:solidFill>
                          <a:schemeClr val="tx1"/>
                        </a:solidFill>
                        <a:effectLst/>
                        <a:latin typeface="Century Gothic"/>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900" dirty="0"/>
                    </a:p>
                  </a:txBody>
                  <a:tcPr marL="91450" marR="91450" marT="45725" marB="45725">
                    <a:solidFill>
                      <a:schemeClr val="accent2">
                        <a:lumMod val="60000"/>
                        <a:lumOff val="40000"/>
                      </a:schemeClr>
                    </a:solidFill>
                  </a:tcPr>
                </a:tc>
                <a:tc>
                  <a:txBody>
                    <a:bodyPr/>
                    <a:lstStyle/>
                    <a:p>
                      <a:r>
                        <a:rPr lang="es-MX" sz="800" b="0" i="0" u="none" strike="noStrike" cap="none" baseline="0" dirty="0" smtClean="0">
                          <a:solidFill>
                            <a:schemeClr val="dk1"/>
                          </a:solidFill>
                          <a:latin typeface="Century Gothic"/>
                          <a:ea typeface="Century Gothic"/>
                          <a:cs typeface="Century Gothic"/>
                          <a:sym typeface="Arial"/>
                        </a:rPr>
                        <a:t>La página de </a:t>
                      </a:r>
                      <a:r>
                        <a:rPr lang="es-MX" sz="800" b="0" i="0" u="none" strike="noStrike" cap="none" baseline="0" dirty="0" err="1" smtClean="0">
                          <a:solidFill>
                            <a:schemeClr val="dk1"/>
                          </a:solidFill>
                          <a:latin typeface="Century Gothic"/>
                          <a:ea typeface="Century Gothic"/>
                          <a:cs typeface="Century Gothic"/>
                          <a:sym typeface="Arial"/>
                        </a:rPr>
                        <a:t>Adventure</a:t>
                      </a:r>
                      <a:r>
                        <a:rPr lang="es-MX" sz="800" b="0" i="0" u="none" strike="noStrike" cap="none" baseline="0" dirty="0" smtClean="0">
                          <a:solidFill>
                            <a:schemeClr val="dk1"/>
                          </a:solidFill>
                          <a:latin typeface="Century Gothic"/>
                          <a:ea typeface="Century Gothic"/>
                          <a:cs typeface="Century Gothic"/>
                          <a:sym typeface="Arial"/>
                        </a:rPr>
                        <a:t> </a:t>
                      </a:r>
                      <a:r>
                        <a:rPr lang="es-MX" sz="800" b="0" i="0" u="none" strike="noStrike" cap="none" baseline="0" dirty="0" err="1" smtClean="0">
                          <a:solidFill>
                            <a:schemeClr val="dk1"/>
                          </a:solidFill>
                          <a:latin typeface="Century Gothic"/>
                          <a:ea typeface="Century Gothic"/>
                          <a:cs typeface="Century Gothic"/>
                          <a:sym typeface="Arial"/>
                        </a:rPr>
                        <a:t>Scientist</a:t>
                      </a:r>
                      <a:r>
                        <a:rPr lang="es-MX" sz="800" b="0" i="0" u="none" strike="noStrike" cap="none" baseline="0" dirty="0" smtClean="0">
                          <a:solidFill>
                            <a:schemeClr val="dk1"/>
                          </a:solidFill>
                          <a:latin typeface="Century Gothic"/>
                          <a:ea typeface="Century Gothic"/>
                          <a:cs typeface="Century Gothic"/>
                          <a:sym typeface="Arial"/>
                        </a:rPr>
                        <a:t> que nos proporcionará la</a:t>
                      </a:r>
                    </a:p>
                    <a:p>
                      <a:r>
                        <a:rPr lang="es-MX" sz="800" b="0" i="0" u="none" strike="noStrike" cap="none" baseline="0" dirty="0" smtClean="0">
                          <a:solidFill>
                            <a:schemeClr val="dk1"/>
                          </a:solidFill>
                          <a:latin typeface="Century Gothic"/>
                          <a:ea typeface="Century Gothic"/>
                          <a:cs typeface="Century Gothic"/>
                          <a:sym typeface="Arial"/>
                        </a:rPr>
                        <a:t>información sobre la base de datos de </a:t>
                      </a:r>
                      <a:r>
                        <a:rPr lang="es-MX" sz="800" b="0" i="0" u="none" strike="noStrike" cap="none" baseline="0" dirty="0" err="1" smtClean="0">
                          <a:solidFill>
                            <a:schemeClr val="dk1"/>
                          </a:solidFill>
                          <a:latin typeface="Century Gothic"/>
                          <a:ea typeface="Century Gothic"/>
                          <a:cs typeface="Century Gothic"/>
                          <a:sym typeface="Arial"/>
                        </a:rPr>
                        <a:t>microplásticos</a:t>
                      </a:r>
                      <a:r>
                        <a:rPr lang="es-MX" sz="800" b="0" i="0" u="none" strike="noStrike" cap="none" baseline="0" dirty="0" smtClean="0">
                          <a:solidFill>
                            <a:schemeClr val="dk1"/>
                          </a:solidFill>
                          <a:latin typeface="Century Gothic"/>
                          <a:ea typeface="Century Gothic"/>
                          <a:cs typeface="Century Gothic"/>
                          <a:sym typeface="Arial"/>
                        </a:rPr>
                        <a:t>:</a:t>
                      </a:r>
                    </a:p>
                    <a:p>
                      <a:r>
                        <a:rPr lang="es-MX" sz="800" b="0" i="0" u="none" strike="noStrike" cap="none" baseline="0" dirty="0" smtClean="0">
                          <a:solidFill>
                            <a:schemeClr val="dk1"/>
                          </a:solidFill>
                          <a:latin typeface="Century Gothic"/>
                          <a:ea typeface="Century Gothic"/>
                          <a:cs typeface="Century Gothic"/>
                          <a:sym typeface="Arial"/>
                          <a:hlinkClick r:id="rId3"/>
                        </a:rPr>
                        <a:t>http://www.adventurescientists.org/microplastics.html</a:t>
                      </a:r>
                      <a:endParaRPr lang="es-MX" sz="800" b="0" i="0" u="none" strike="noStrike" cap="none" baseline="0" dirty="0" smtClean="0">
                        <a:solidFill>
                          <a:schemeClr val="dk1"/>
                        </a:solidFill>
                        <a:latin typeface="Century Gothic"/>
                        <a:ea typeface="Century Gothic"/>
                        <a:cs typeface="Century Gothic"/>
                        <a:sym typeface="Arial"/>
                      </a:endParaRPr>
                    </a:p>
                    <a:p>
                      <a:endParaRPr lang="es-MX" sz="800" b="0" i="0" u="none" strike="noStrike" cap="none" baseline="0" dirty="0" smtClean="0">
                        <a:solidFill>
                          <a:schemeClr val="dk1"/>
                        </a:solidFill>
                        <a:latin typeface="Century Gothic"/>
                        <a:ea typeface="Century Gothic"/>
                        <a:cs typeface="Century Gothic"/>
                        <a:sym typeface="Arial"/>
                      </a:endParaRPr>
                    </a:p>
                    <a:p>
                      <a:r>
                        <a:rPr lang="es-MX" sz="800" b="0" i="0" u="none" strike="noStrike" cap="none" baseline="0" dirty="0" smtClean="0">
                          <a:solidFill>
                            <a:schemeClr val="dk1"/>
                          </a:solidFill>
                          <a:latin typeface="Century Gothic"/>
                          <a:ea typeface="Century Gothic"/>
                          <a:cs typeface="Century Gothic"/>
                          <a:sym typeface="Arial"/>
                        </a:rPr>
                        <a:t>Penn </a:t>
                      </a:r>
                      <a:r>
                        <a:rPr lang="es-MX" sz="800" b="0" i="0" u="none" strike="noStrike" cap="none" baseline="0" dirty="0" err="1" smtClean="0">
                          <a:solidFill>
                            <a:schemeClr val="dk1"/>
                          </a:solidFill>
                          <a:latin typeface="Century Gothic"/>
                          <a:ea typeface="Century Gothic"/>
                          <a:cs typeface="Century Gothic"/>
                          <a:sym typeface="Arial"/>
                        </a:rPr>
                        <a:t>State</a:t>
                      </a:r>
                      <a:r>
                        <a:rPr lang="es-MX" sz="800" b="0" i="0" u="none" strike="noStrike" cap="none" baseline="0" dirty="0" smtClean="0">
                          <a:solidFill>
                            <a:schemeClr val="dk1"/>
                          </a:solidFill>
                          <a:latin typeface="Century Gothic"/>
                          <a:ea typeface="Century Gothic"/>
                          <a:cs typeface="Century Gothic"/>
                          <a:sym typeface="Arial"/>
                        </a:rPr>
                        <a:t> sobre la regresión lineal:</a:t>
                      </a:r>
                    </a:p>
                    <a:p>
                      <a:r>
                        <a:rPr lang="es-MX" sz="800" b="0" i="0" u="none" strike="noStrike" cap="none" baseline="0" dirty="0" smtClean="0">
                          <a:solidFill>
                            <a:schemeClr val="dk1"/>
                          </a:solidFill>
                          <a:latin typeface="Century Gothic"/>
                          <a:ea typeface="Century Gothic"/>
                          <a:cs typeface="Century Gothic"/>
                          <a:sym typeface="Arial"/>
                          <a:hlinkClick r:id="rId4"/>
                        </a:rPr>
                        <a:t>https://onlinecourses.science.psu.edu/stat501/node/250</a:t>
                      </a:r>
                      <a:endParaRPr lang="es-MX" sz="800" b="0" i="0" u="none" strike="noStrike" cap="none" baseline="0" dirty="0" smtClean="0">
                        <a:solidFill>
                          <a:schemeClr val="dk1"/>
                        </a:solidFill>
                        <a:latin typeface="Century Gothic"/>
                        <a:ea typeface="Century Gothic"/>
                        <a:cs typeface="Century Gothic"/>
                        <a:sym typeface="Arial"/>
                      </a:endParaRPr>
                    </a:p>
                    <a:p>
                      <a:endParaRPr lang="es-MX" sz="800" b="0" i="0" u="none" strike="noStrike" cap="none" baseline="0" dirty="0" smtClean="0">
                        <a:solidFill>
                          <a:schemeClr val="dk1"/>
                        </a:solidFill>
                        <a:latin typeface="Century Gothic"/>
                        <a:ea typeface="Century Gothic"/>
                        <a:cs typeface="Century Gothic"/>
                        <a:sym typeface="Arial"/>
                      </a:endParaRPr>
                    </a:p>
                    <a:p>
                      <a:endParaRPr lang="es-MX" sz="800" b="0" i="0" u="none" strike="noStrike" cap="none" baseline="0" dirty="0" smtClean="0">
                        <a:solidFill>
                          <a:schemeClr val="dk1"/>
                        </a:solidFill>
                        <a:latin typeface="Century Gothic"/>
                        <a:ea typeface="Century Gothic"/>
                        <a:cs typeface="Century Gothic"/>
                        <a:sym typeface="Arial"/>
                      </a:endParaRPr>
                    </a:p>
                    <a:p>
                      <a:r>
                        <a:rPr lang="es-MX" sz="800" b="0" i="0" u="none" strike="noStrike" cap="none" baseline="0" dirty="0" smtClean="0">
                          <a:solidFill>
                            <a:schemeClr val="dk1"/>
                          </a:solidFill>
                          <a:latin typeface="Century Gothic"/>
                          <a:ea typeface="Century Gothic"/>
                          <a:cs typeface="Century Gothic"/>
                          <a:sym typeface="Arial"/>
                        </a:rPr>
                        <a:t>Y apoyarse en un artículo de investigación sobre modelos</a:t>
                      </a:r>
                    </a:p>
                    <a:p>
                      <a:r>
                        <a:rPr lang="es-MX" sz="800" b="0" i="0" u="none" strike="noStrike" cap="none" baseline="0" dirty="0" smtClean="0">
                          <a:solidFill>
                            <a:schemeClr val="dk1"/>
                          </a:solidFill>
                          <a:latin typeface="Century Gothic"/>
                          <a:ea typeface="Century Gothic"/>
                          <a:cs typeface="Century Gothic"/>
                          <a:sym typeface="Arial"/>
                        </a:rPr>
                        <a:t>relacionales y bases de datos:</a:t>
                      </a:r>
                    </a:p>
                    <a:p>
                      <a:r>
                        <a:rPr lang="es-MX" sz="800" b="0" i="0" u="none" strike="noStrike" cap="none" baseline="0" dirty="0" smtClean="0">
                          <a:solidFill>
                            <a:schemeClr val="dk1"/>
                          </a:solidFill>
                          <a:latin typeface="Century Gothic"/>
                          <a:ea typeface="Century Gothic"/>
                          <a:cs typeface="Century Gothic"/>
                          <a:sym typeface="Arial"/>
                          <a:hlinkClick r:id="rId5"/>
                        </a:rPr>
                        <a:t>https://deepblue.lib.umich.edu/bitstream/handle/2027.42/4163/bac0294.0001.001.pdf?sequence=5&amp;isAllowed=y</a:t>
                      </a:r>
                      <a:endParaRPr lang="es-MX" sz="800" b="0" i="0" u="none" strike="noStrike" cap="none" baseline="0" dirty="0" smtClean="0">
                        <a:solidFill>
                          <a:schemeClr val="dk1"/>
                        </a:solidFill>
                        <a:latin typeface="Century Gothic"/>
                        <a:ea typeface="Century Gothic"/>
                        <a:cs typeface="Century Gothic"/>
                        <a:sym typeface="Arial"/>
                      </a:endParaRPr>
                    </a:p>
                    <a:p>
                      <a:endParaRPr lang="es-MX" sz="800" b="0" i="0" u="none" strike="noStrike" cap="none" baseline="0" dirty="0" smtClean="0">
                        <a:solidFill>
                          <a:schemeClr val="dk1"/>
                        </a:solidFill>
                        <a:latin typeface="Century Gothic"/>
                        <a:ea typeface="Century Gothic"/>
                        <a:cs typeface="Century Gothic"/>
                        <a:sym typeface="Arial"/>
                      </a:endParaRPr>
                    </a:p>
                  </a:txBody>
                  <a:tcPr marL="91450" marR="91450" marT="45725" marB="45725">
                    <a:solidFill>
                      <a:schemeClr val="accent2">
                        <a:lumMod val="60000"/>
                        <a:lumOff val="40000"/>
                      </a:schemeClr>
                    </a:solidFill>
                  </a:tcPr>
                </a:tc>
                <a:extLst>
                  <a:ext uri="{0D108BD9-81ED-4DB2-BD59-A6C34878D82A}">
                    <a16:rowId xmlns:a16="http://schemas.microsoft.com/office/drawing/2014/main" val="2538504214"/>
                  </a:ext>
                </a:extLst>
              </a:tr>
              <a:tr h="575587">
                <a:tc>
                  <a:txBody>
                    <a:bodyPr/>
                    <a:lstStyle/>
                    <a:p>
                      <a:pPr marL="0" marR="0" lvl="0" indent="0" algn="l" rtl="0">
                        <a:lnSpc>
                          <a:spcPct val="100000"/>
                        </a:lnSpc>
                        <a:spcBef>
                          <a:spcPts val="0"/>
                        </a:spcBef>
                        <a:spcAft>
                          <a:spcPts val="0"/>
                        </a:spcAft>
                        <a:buNone/>
                      </a:pPr>
                      <a:r>
                        <a:rPr lang="es-MX" sz="900" dirty="0" smtClean="0"/>
                        <a:t>Química</a:t>
                      </a:r>
                      <a:endParaRPr sz="900" dirty="0"/>
                    </a:p>
                  </a:txBody>
                  <a:tcPr marL="91450" marR="91450" marT="45725" marB="45725">
                    <a:solidFill>
                      <a:schemeClr val="accent2">
                        <a:lumMod val="20000"/>
                        <a:lumOff val="80000"/>
                      </a:schemeClr>
                    </a:solidFill>
                  </a:tcPr>
                </a:tc>
                <a:tc>
                  <a:txBody>
                    <a:bodyPr/>
                    <a:lstStyle/>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Alquenos y su importancia en el mundo de los plásticos. Etileno y polietileno.</a:t>
                      </a:r>
                    </a:p>
                    <a:p>
                      <a:pPr>
                        <a:lnSpc>
                          <a:spcPct val="107000"/>
                        </a:lnSpc>
                        <a:spcAft>
                          <a:spcPts val="0"/>
                        </a:spcAft>
                      </a:pPr>
                      <a:endParaRPr lang="es-MX" sz="900" b="0" i="0" u="none" strike="noStrike" cap="none" dirty="0" smtClean="0">
                        <a:solidFill>
                          <a:schemeClr val="tx1"/>
                        </a:solidFill>
                        <a:effectLst/>
                        <a:latin typeface="Century Gothic"/>
                        <a:ea typeface="Century Gothic"/>
                        <a:cs typeface="Century Gothic"/>
                        <a:sym typeface="Arial"/>
                      </a:endParaRPr>
                    </a:p>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La conservación o destrucción de nuestro planeta</a:t>
                      </a:r>
                    </a:p>
                    <a:p>
                      <a:pPr>
                        <a:lnSpc>
                          <a:spcPct val="107000"/>
                        </a:lnSpc>
                        <a:spcAft>
                          <a:spcPts val="0"/>
                        </a:spcAft>
                      </a:pPr>
                      <a:endParaRPr lang="es-MX" sz="900" b="0" i="0" u="none" strike="noStrike" cap="none" dirty="0" smtClean="0">
                        <a:solidFill>
                          <a:schemeClr val="tx1"/>
                        </a:solidFill>
                        <a:effectLst/>
                        <a:latin typeface="Century Gothic"/>
                        <a:ea typeface="Century Gothic"/>
                        <a:cs typeface="Century Gothic"/>
                        <a:sym typeface="Arial"/>
                      </a:endParaRPr>
                    </a:p>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Consumismo-basura-impacto ambiental.</a:t>
                      </a:r>
                    </a:p>
                    <a:p>
                      <a:pPr>
                        <a:lnSpc>
                          <a:spcPct val="107000"/>
                        </a:lnSpc>
                        <a:spcAft>
                          <a:spcPts val="0"/>
                        </a:spcAft>
                      </a:pPr>
                      <a:endParaRPr lang="es-MX" sz="900" b="0" i="0" u="none" strike="noStrike" cap="none" dirty="0" smtClean="0">
                        <a:solidFill>
                          <a:schemeClr val="tx1"/>
                        </a:solidFill>
                        <a:effectLst/>
                        <a:latin typeface="Century Gothic"/>
                        <a:ea typeface="Century Gothic"/>
                        <a:cs typeface="Century Gothic"/>
                        <a:sym typeface="Arial"/>
                      </a:endParaRPr>
                    </a:p>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Reducción, reutilización y reciclaje de basura.</a:t>
                      </a:r>
                    </a:p>
                    <a:p>
                      <a:pPr>
                        <a:lnSpc>
                          <a:spcPct val="107000"/>
                        </a:lnSpc>
                        <a:spcAft>
                          <a:spcPts val="0"/>
                        </a:spcAft>
                      </a:pPr>
                      <a:endParaRPr lang="es-MX" sz="900" b="0" i="0" u="none" strike="noStrike" cap="none" dirty="0" smtClean="0">
                        <a:solidFill>
                          <a:schemeClr val="tx1"/>
                        </a:solidFill>
                        <a:effectLst/>
                        <a:latin typeface="Century Gothic"/>
                        <a:ea typeface="Century Gothic"/>
                        <a:cs typeface="Century Gothic"/>
                        <a:sym typeface="Arial"/>
                      </a:endParaRPr>
                    </a:p>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Responsabilidad en la conservación del planeta.</a:t>
                      </a:r>
                      <a:endParaRPr lang="es-MX" sz="900" b="0" i="0" u="none" strike="noStrike" cap="none" dirty="0" smtClean="0">
                        <a:solidFill>
                          <a:schemeClr val="tx1"/>
                        </a:solidFill>
                        <a:effectLst/>
                        <a:latin typeface="Century Gothic"/>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900" dirty="0"/>
                    </a:p>
                  </a:txBody>
                  <a:tcPr marL="91450" marR="91450" marT="45725" marB="45725">
                    <a:solidFill>
                      <a:schemeClr val="accent2">
                        <a:lumMod val="20000"/>
                        <a:lumOff val="80000"/>
                      </a:schemeClr>
                    </a:solidFill>
                  </a:tcPr>
                </a:tc>
                <a:tc>
                  <a:txBody>
                    <a:bodyPr/>
                    <a:lstStyle/>
                    <a:p>
                      <a:r>
                        <a:rPr lang="es-MX" sz="800" b="0" i="0" u="none" strike="noStrike" cap="none" baseline="0" dirty="0" smtClean="0">
                          <a:solidFill>
                            <a:schemeClr val="dk1"/>
                          </a:solidFill>
                          <a:latin typeface="Century Gothic"/>
                          <a:sym typeface="Arial"/>
                        </a:rPr>
                        <a:t>Numerosas (ver producto 8 en P.V.E.)</a:t>
                      </a:r>
                    </a:p>
                    <a:p>
                      <a:endParaRPr lang="es-MX" sz="900" dirty="0" smtClean="0"/>
                    </a:p>
                  </a:txBody>
                  <a:tcPr marL="91450" marR="91450" marT="45725" marB="45725">
                    <a:solidFill>
                      <a:schemeClr val="accent2">
                        <a:lumMod val="20000"/>
                        <a:lumOff val="80000"/>
                      </a:schemeClr>
                    </a:solidFill>
                  </a:tcPr>
                </a:tc>
                <a:extLst>
                  <a:ext uri="{0D108BD9-81ED-4DB2-BD59-A6C34878D82A}">
                    <a16:rowId xmlns:a16="http://schemas.microsoft.com/office/drawing/2014/main" val="4055597637"/>
                  </a:ext>
                </a:extLst>
              </a:tr>
            </a:tbl>
          </a:graphicData>
        </a:graphic>
      </p:graphicFrame>
    </p:spTree>
    <p:extLst>
      <p:ext uri="{BB962C8B-B14F-4D97-AF65-F5344CB8AC3E}">
        <p14:creationId xmlns:p14="http://schemas.microsoft.com/office/powerpoint/2010/main" val="3801498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3600"/>
              <a:buFont typeface="Century Gothic"/>
              <a:buNone/>
            </a:pPr>
            <a:r>
              <a:rPr lang="en-US" sz="3600" b="1" i="0" u="none" strike="noStrike" cap="none">
                <a:solidFill>
                  <a:schemeClr val="accent1"/>
                </a:solidFill>
                <a:latin typeface="Century Gothic"/>
                <a:ea typeface="Century Gothic"/>
                <a:cs typeface="Century Gothic"/>
                <a:sym typeface="Century Gothic"/>
              </a:rPr>
              <a:t>2.</a:t>
            </a:r>
            <a:r>
              <a:rPr lang="en-US" sz="3600" b="1"/>
              <a:t> </a:t>
            </a:r>
            <a:r>
              <a:rPr lang="en-US" sz="3600" b="1" i="0" u="none" strike="noStrike" cap="none">
                <a:solidFill>
                  <a:schemeClr val="accent1"/>
                </a:solidFill>
                <a:latin typeface="Century Gothic"/>
                <a:ea typeface="Century Gothic"/>
                <a:cs typeface="Century Gothic"/>
                <a:sym typeface="Century Gothic"/>
              </a:rPr>
              <a:t>Docentes y asignaturas participantes</a:t>
            </a:r>
            <a:endParaRPr sz="3600" b="1" i="0" u="none" strike="noStrike" cap="none">
              <a:solidFill>
                <a:schemeClr val="accent1"/>
              </a:solidFill>
              <a:latin typeface="Century Gothic"/>
              <a:ea typeface="Century Gothic"/>
              <a:cs typeface="Century Gothic"/>
              <a:sym typeface="Century Gothic"/>
            </a:endParaRPr>
          </a:p>
        </p:txBody>
      </p:sp>
      <p:graphicFrame>
        <p:nvGraphicFramePr>
          <p:cNvPr id="263" name="Google Shape;263;p14"/>
          <p:cNvGraphicFramePr/>
          <p:nvPr>
            <p:extLst>
              <p:ext uri="{D42A27DB-BD31-4B8C-83A1-F6EECF244321}">
                <p14:modId xmlns:p14="http://schemas.microsoft.com/office/powerpoint/2010/main" val="3023216073"/>
              </p:ext>
            </p:extLst>
          </p:nvPr>
        </p:nvGraphicFramePr>
        <p:xfrm>
          <a:off x="758590" y="2460312"/>
          <a:ext cx="7625600" cy="1854250"/>
        </p:xfrm>
        <a:graphic>
          <a:graphicData uri="http://schemas.openxmlformats.org/drawingml/2006/table">
            <a:tbl>
              <a:tblPr firstRow="1" bandRow="1">
                <a:noFill/>
                <a:tableStyleId>{F83DC1E1-9683-4BC0-A0B9-01C266C79A99}</a:tableStyleId>
              </a:tblPr>
              <a:tblGrid>
                <a:gridCol w="3812800">
                  <a:extLst>
                    <a:ext uri="{9D8B030D-6E8A-4147-A177-3AD203B41FA5}">
                      <a16:colId xmlns:a16="http://schemas.microsoft.com/office/drawing/2014/main" val="20000"/>
                    </a:ext>
                  </a:extLst>
                </a:gridCol>
                <a:gridCol w="38128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u="none" strike="noStrike" cap="none"/>
                        <a:t>Profesor(a)</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Asignatura</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MX" sz="1800" dirty="0" smtClean="0"/>
                        <a:t>Abril Rodríguez</a:t>
                      </a:r>
                      <a:r>
                        <a:rPr lang="es-MX" sz="1800" baseline="0" dirty="0" smtClean="0"/>
                        <a:t> Banderas</a:t>
                      </a:r>
                      <a:endParaRPr sz="1800" dirty="0"/>
                    </a:p>
                  </a:txBody>
                  <a:tcPr marL="91450" marR="91450" marT="45725" marB="45725"/>
                </a:tc>
                <a:tc>
                  <a:txBody>
                    <a:bodyPr/>
                    <a:lstStyle/>
                    <a:p>
                      <a:pPr marL="0" marR="0" lvl="0" indent="0" algn="l" rtl="0">
                        <a:spcBef>
                          <a:spcPts val="0"/>
                        </a:spcBef>
                        <a:spcAft>
                          <a:spcPts val="0"/>
                        </a:spcAft>
                        <a:buNone/>
                      </a:pPr>
                      <a:r>
                        <a:rPr lang="es-MX" sz="1800" dirty="0" smtClean="0"/>
                        <a:t>Biología</a:t>
                      </a:r>
                      <a:r>
                        <a:rPr lang="es-MX" sz="1800" baseline="0" dirty="0" smtClean="0"/>
                        <a:t> IV</a:t>
                      </a:r>
                      <a:endParaRPr sz="18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s-MX" sz="1800" dirty="0" smtClean="0"/>
                        <a:t>Antonio</a:t>
                      </a:r>
                      <a:r>
                        <a:rPr lang="es-MX" sz="1800" baseline="0" dirty="0" smtClean="0"/>
                        <a:t> Alonso</a:t>
                      </a:r>
                      <a:endParaRPr sz="1800" dirty="0"/>
                    </a:p>
                  </a:txBody>
                  <a:tcPr marL="91450" marR="91450" marT="45725" marB="45725"/>
                </a:tc>
                <a:tc>
                  <a:txBody>
                    <a:bodyPr/>
                    <a:lstStyle/>
                    <a:p>
                      <a:pPr marL="0" marR="0" lvl="0" indent="0" algn="l" rtl="0">
                        <a:spcBef>
                          <a:spcPts val="0"/>
                        </a:spcBef>
                        <a:spcAft>
                          <a:spcPts val="0"/>
                        </a:spcAft>
                        <a:buNone/>
                      </a:pPr>
                      <a:r>
                        <a:rPr lang="es-MX" sz="1800" dirty="0" smtClean="0"/>
                        <a:t>Química III</a:t>
                      </a:r>
                      <a:endParaRPr sz="18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s-MX" sz="1800" dirty="0" smtClean="0"/>
                        <a:t>Amaranta</a:t>
                      </a:r>
                      <a:r>
                        <a:rPr lang="es-MX" sz="1800" baseline="0" dirty="0" smtClean="0"/>
                        <a:t> Castelán </a:t>
                      </a:r>
                      <a:endParaRPr sz="1800" dirty="0"/>
                    </a:p>
                  </a:txBody>
                  <a:tcPr marL="91450" marR="91450" marT="45725" marB="45725"/>
                </a:tc>
                <a:tc>
                  <a:txBody>
                    <a:bodyPr/>
                    <a:lstStyle/>
                    <a:p>
                      <a:pPr marL="0" marR="0" lvl="0" indent="0" algn="l" rtl="0">
                        <a:spcBef>
                          <a:spcPts val="0"/>
                        </a:spcBef>
                        <a:spcAft>
                          <a:spcPts val="0"/>
                        </a:spcAft>
                        <a:buNone/>
                      </a:pPr>
                      <a:r>
                        <a:rPr lang="es-MX" sz="1800" dirty="0" smtClean="0"/>
                        <a:t>Ética</a:t>
                      </a:r>
                      <a:endParaRPr sz="18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s-MX" sz="1800" dirty="0" smtClean="0"/>
                        <a:t>Ismael Mata</a:t>
                      </a:r>
                      <a:endParaRPr sz="1800" dirty="0"/>
                    </a:p>
                  </a:txBody>
                  <a:tcPr marL="91450" marR="91450" marT="45725" marB="45725"/>
                </a:tc>
                <a:tc>
                  <a:txBody>
                    <a:bodyPr/>
                    <a:lstStyle/>
                    <a:p>
                      <a:pPr marL="0" marR="0" lvl="0" indent="0" algn="l" rtl="0">
                        <a:spcBef>
                          <a:spcPts val="0"/>
                        </a:spcBef>
                        <a:spcAft>
                          <a:spcPts val="0"/>
                        </a:spcAft>
                        <a:buNone/>
                      </a:pPr>
                      <a:r>
                        <a:rPr lang="es-MX" sz="1800" dirty="0" smtClean="0"/>
                        <a:t>Matemáticas</a:t>
                      </a:r>
                      <a:r>
                        <a:rPr lang="es-MX" sz="1800" baseline="0" dirty="0" smtClean="0"/>
                        <a:t> V</a:t>
                      </a:r>
                      <a:endParaRPr sz="1800"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5"/>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3600"/>
              <a:buFont typeface="Century Gothic"/>
              <a:buNone/>
            </a:pPr>
            <a:r>
              <a:rPr lang="en-US" sz="3600" b="1"/>
              <a:t>3. F</a:t>
            </a:r>
            <a:r>
              <a:rPr lang="en-US" sz="3600" b="1" i="0" u="none" strike="noStrike" cap="none">
                <a:solidFill>
                  <a:schemeClr val="accent1"/>
                </a:solidFill>
                <a:latin typeface="Century Gothic"/>
                <a:ea typeface="Century Gothic"/>
                <a:cs typeface="Century Gothic"/>
                <a:sym typeface="Century Gothic"/>
              </a:rPr>
              <a:t>echas de implementación del Proyecto</a:t>
            </a:r>
            <a:endParaRPr sz="3600" b="1" i="0" u="none" strike="noStrike" cap="none">
              <a:solidFill>
                <a:schemeClr val="accent1"/>
              </a:solidFill>
              <a:latin typeface="Century Gothic"/>
              <a:ea typeface="Century Gothic"/>
              <a:cs typeface="Century Gothic"/>
              <a:sym typeface="Century Gothic"/>
            </a:endParaRPr>
          </a:p>
        </p:txBody>
      </p:sp>
      <p:sp>
        <p:nvSpPr>
          <p:cNvPr id="269" name="Google Shape;269;p15"/>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Autofit/>
          </a:bodyPr>
          <a:lstStyle/>
          <a:p>
            <a:pPr marL="342900" marR="0" lvl="0" indent="-158496" algn="l" rtl="0">
              <a:spcBef>
                <a:spcPts val="0"/>
              </a:spcBef>
              <a:spcAft>
                <a:spcPts val="0"/>
              </a:spcAft>
              <a:buClr>
                <a:schemeClr val="accent1"/>
              </a:buClr>
              <a:buSzPts val="1824"/>
              <a:buFont typeface="Noto Sans Symbols"/>
              <a:buNone/>
            </a:pPr>
            <a:endParaRPr sz="2400" b="0" i="0" u="none" strike="noStrike" cap="none" dirty="0">
              <a:solidFill>
                <a:schemeClr val="dk2"/>
              </a:solidFill>
              <a:latin typeface="Century Gothic"/>
              <a:ea typeface="Century Gothic"/>
              <a:cs typeface="Century Gothic"/>
              <a:sym typeface="Century Gothic"/>
            </a:endParaRPr>
          </a:p>
          <a:p>
            <a:pPr marL="342900" marR="0" lvl="0" indent="-274319" algn="l" rtl="0">
              <a:spcBef>
                <a:spcPts val="480"/>
              </a:spcBef>
              <a:spcAft>
                <a:spcPts val="0"/>
              </a:spcAft>
              <a:buClr>
                <a:schemeClr val="accent1"/>
              </a:buClr>
              <a:buSzPts val="1824"/>
              <a:buFont typeface="Noto Sans Symbols"/>
              <a:buChar char="○"/>
            </a:pPr>
            <a:r>
              <a:rPr lang="en-US" sz="2400" b="0" i="0" u="none" strike="noStrike" cap="none" dirty="0" err="1">
                <a:solidFill>
                  <a:schemeClr val="dk2"/>
                </a:solidFill>
                <a:latin typeface="Century Gothic"/>
                <a:ea typeface="Century Gothic"/>
                <a:cs typeface="Century Gothic"/>
                <a:sym typeface="Century Gothic"/>
              </a:rPr>
              <a:t>Ciclo</a:t>
            </a:r>
            <a:r>
              <a:rPr lang="en-US" sz="2400" b="0" i="0" u="none" strike="noStrike" cap="none" dirty="0">
                <a:solidFill>
                  <a:schemeClr val="dk2"/>
                </a:solidFill>
                <a:latin typeface="Century Gothic"/>
                <a:ea typeface="Century Gothic"/>
                <a:cs typeface="Century Gothic"/>
                <a:sym typeface="Century Gothic"/>
              </a:rPr>
              <a:t> escolar: </a:t>
            </a:r>
            <a:r>
              <a:rPr lang="en-US" sz="2400" b="0" i="0" u="none" strike="noStrike" cap="none" dirty="0" smtClean="0">
                <a:solidFill>
                  <a:schemeClr val="dk2"/>
                </a:solidFill>
                <a:latin typeface="Century Gothic"/>
                <a:ea typeface="Century Gothic"/>
                <a:cs typeface="Century Gothic"/>
                <a:sym typeface="Century Gothic"/>
              </a:rPr>
              <a:t>2019-2020 (3er. </a:t>
            </a:r>
            <a:r>
              <a:rPr lang="en-US" sz="2400" b="0" i="0" u="none" strike="noStrike" cap="none" dirty="0" err="1" smtClean="0">
                <a:solidFill>
                  <a:schemeClr val="dk2"/>
                </a:solidFill>
                <a:latin typeface="Century Gothic"/>
                <a:ea typeface="Century Gothic"/>
                <a:cs typeface="Century Gothic"/>
                <a:sym typeface="Century Gothic"/>
              </a:rPr>
              <a:t>Bimestre</a:t>
            </a:r>
            <a:r>
              <a:rPr lang="en-US" sz="2400" b="0" i="0" u="none" strike="noStrike" cap="none" dirty="0" smtClean="0">
                <a:solidFill>
                  <a:schemeClr val="dk2"/>
                </a:solidFill>
                <a:latin typeface="Century Gothic"/>
                <a:ea typeface="Century Gothic"/>
                <a:cs typeface="Century Gothic"/>
                <a:sym typeface="Century Gothic"/>
              </a:rPr>
              <a:t>)</a:t>
            </a:r>
            <a:endParaRPr dirty="0"/>
          </a:p>
          <a:p>
            <a:pPr marL="342900" marR="0" lvl="0" indent="-158496" algn="l" rtl="0">
              <a:spcBef>
                <a:spcPts val="480"/>
              </a:spcBef>
              <a:spcAft>
                <a:spcPts val="0"/>
              </a:spcAft>
              <a:buClr>
                <a:schemeClr val="accent1"/>
              </a:buClr>
              <a:buSzPts val="1824"/>
              <a:buFont typeface="Noto Sans Symbols"/>
              <a:buNone/>
            </a:pPr>
            <a:endParaRPr sz="2400" b="0" i="0" u="none" strike="noStrike" cap="none" dirty="0">
              <a:solidFill>
                <a:schemeClr val="dk2"/>
              </a:solidFill>
              <a:latin typeface="Century Gothic"/>
              <a:ea typeface="Century Gothic"/>
              <a:cs typeface="Century Gothic"/>
              <a:sym typeface="Century Gothic"/>
            </a:endParaRPr>
          </a:p>
          <a:p>
            <a:pPr marL="342900" marR="0" lvl="0" indent="-274319" algn="l" rtl="0">
              <a:spcBef>
                <a:spcPts val="480"/>
              </a:spcBef>
              <a:spcAft>
                <a:spcPts val="0"/>
              </a:spcAft>
              <a:buClr>
                <a:schemeClr val="accent1"/>
              </a:buClr>
              <a:buSzPts val="1824"/>
              <a:buFont typeface="Noto Sans Symbols"/>
              <a:buChar char="○"/>
            </a:pPr>
            <a:r>
              <a:rPr lang="en-US" sz="2400" b="0" i="0" u="none" strike="noStrike" cap="none" dirty="0" err="1">
                <a:solidFill>
                  <a:schemeClr val="dk2"/>
                </a:solidFill>
                <a:latin typeface="Century Gothic"/>
                <a:ea typeface="Century Gothic"/>
                <a:cs typeface="Century Gothic"/>
                <a:sym typeface="Century Gothic"/>
              </a:rPr>
              <a:t>Fecha</a:t>
            </a:r>
            <a:r>
              <a:rPr lang="en-US" sz="2400" b="0" i="0" u="none" strike="noStrike" cap="none" dirty="0">
                <a:solidFill>
                  <a:schemeClr val="dk2"/>
                </a:solidFill>
                <a:latin typeface="Century Gothic"/>
                <a:ea typeface="Century Gothic"/>
                <a:cs typeface="Century Gothic"/>
                <a:sym typeface="Century Gothic"/>
              </a:rPr>
              <a:t> de </a:t>
            </a:r>
            <a:r>
              <a:rPr lang="en-US" sz="2400" b="0" i="0" u="none" strike="noStrike" cap="none" dirty="0" err="1">
                <a:solidFill>
                  <a:schemeClr val="dk2"/>
                </a:solidFill>
                <a:latin typeface="Century Gothic"/>
                <a:ea typeface="Century Gothic"/>
                <a:cs typeface="Century Gothic"/>
                <a:sym typeface="Century Gothic"/>
              </a:rPr>
              <a:t>inicio</a:t>
            </a:r>
            <a:r>
              <a:rPr lang="en-US" sz="2400" b="0" i="0" u="none" strike="noStrike" cap="none" dirty="0">
                <a:solidFill>
                  <a:schemeClr val="dk2"/>
                </a:solidFill>
                <a:latin typeface="Century Gothic"/>
                <a:ea typeface="Century Gothic"/>
                <a:cs typeface="Century Gothic"/>
                <a:sym typeface="Century Gothic"/>
              </a:rPr>
              <a:t> del Proyecto</a:t>
            </a:r>
            <a:r>
              <a:rPr lang="en-US" sz="2400" b="0" i="0" u="none" strike="noStrike" cap="none" dirty="0">
                <a:latin typeface="Century Gothic"/>
                <a:ea typeface="Century Gothic"/>
                <a:cs typeface="Century Gothic"/>
                <a:sym typeface="Century Gothic"/>
              </a:rPr>
              <a:t>: </a:t>
            </a:r>
            <a:r>
              <a:rPr lang="en-US" b="1" i="1" dirty="0" err="1" smtClean="0"/>
              <a:t>enero</a:t>
            </a:r>
            <a:endParaRPr b="1" dirty="0"/>
          </a:p>
          <a:p>
            <a:pPr marL="68580" marR="0" lvl="0" indent="0" algn="l" rtl="0">
              <a:spcBef>
                <a:spcPts val="480"/>
              </a:spcBef>
              <a:spcAft>
                <a:spcPts val="0"/>
              </a:spcAft>
              <a:buClr>
                <a:schemeClr val="accent1"/>
              </a:buClr>
              <a:buSzPts val="1824"/>
              <a:buFont typeface="Noto Sans Symbols"/>
              <a:buNone/>
            </a:pPr>
            <a:endParaRPr sz="2400" b="0" i="0" u="none" strike="noStrike" cap="none" dirty="0">
              <a:latin typeface="Century Gothic"/>
              <a:ea typeface="Century Gothic"/>
              <a:cs typeface="Century Gothic"/>
              <a:sym typeface="Century Gothic"/>
            </a:endParaRPr>
          </a:p>
          <a:p>
            <a:pPr marL="342900" marR="0" lvl="0" indent="-274319" algn="l" rtl="0">
              <a:spcBef>
                <a:spcPts val="480"/>
              </a:spcBef>
              <a:spcAft>
                <a:spcPts val="0"/>
              </a:spcAft>
              <a:buClr>
                <a:schemeClr val="dk2"/>
              </a:buClr>
              <a:buSzPts val="1824"/>
              <a:buFont typeface="Noto Sans Symbols"/>
              <a:buChar char="○"/>
            </a:pPr>
            <a:r>
              <a:rPr lang="en-US" sz="2400" b="0" i="0" u="none" strike="noStrike" cap="none" dirty="0" err="1">
                <a:latin typeface="Century Gothic"/>
                <a:ea typeface="Century Gothic"/>
                <a:cs typeface="Century Gothic"/>
                <a:sym typeface="Century Gothic"/>
              </a:rPr>
              <a:t>Fecha</a:t>
            </a:r>
            <a:r>
              <a:rPr lang="en-US" sz="2400" b="0" i="0" u="none" strike="noStrike" cap="none" dirty="0">
                <a:latin typeface="Century Gothic"/>
                <a:ea typeface="Century Gothic"/>
                <a:cs typeface="Century Gothic"/>
                <a:sym typeface="Century Gothic"/>
              </a:rPr>
              <a:t> de </a:t>
            </a:r>
            <a:r>
              <a:rPr lang="en-US" sz="2400" b="0" i="0" u="none" strike="noStrike" cap="none" dirty="0" err="1">
                <a:latin typeface="Century Gothic"/>
                <a:ea typeface="Century Gothic"/>
                <a:cs typeface="Century Gothic"/>
                <a:sym typeface="Century Gothic"/>
              </a:rPr>
              <a:t>término</a:t>
            </a:r>
            <a:r>
              <a:rPr lang="en-US" sz="2400" b="0" i="0" u="none" strike="noStrike" cap="none" dirty="0">
                <a:latin typeface="Century Gothic"/>
                <a:ea typeface="Century Gothic"/>
                <a:cs typeface="Century Gothic"/>
                <a:sym typeface="Century Gothic"/>
              </a:rPr>
              <a:t> del Proyecto: </a:t>
            </a:r>
            <a:r>
              <a:rPr lang="en-US" b="1" i="1" dirty="0" err="1" smtClean="0"/>
              <a:t>marzo</a:t>
            </a:r>
            <a:endParaRPr b="1" dirty="0"/>
          </a:p>
          <a:p>
            <a:pPr marL="342900" marR="0" lvl="0" indent="-158496" algn="l" rtl="0">
              <a:spcBef>
                <a:spcPts val="480"/>
              </a:spcBef>
              <a:spcAft>
                <a:spcPts val="0"/>
              </a:spcAft>
              <a:buClr>
                <a:schemeClr val="accent1"/>
              </a:buClr>
              <a:buSzPts val="1824"/>
              <a:buFont typeface="Noto Sans Symbols"/>
              <a:buNone/>
            </a:pPr>
            <a:endParaRPr sz="2400" b="0" i="0" u="none" strike="noStrike" cap="none" dirty="0">
              <a:solidFill>
                <a:schemeClr val="dk2"/>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4000"/>
              <a:buFont typeface="Century Gothic"/>
              <a:buNone/>
            </a:pPr>
            <a:r>
              <a:rPr lang="en-US" b="1" dirty="0"/>
              <a:t>4. </a:t>
            </a:r>
            <a:r>
              <a:rPr lang="en-US" b="1" dirty="0" err="1" smtClean="0"/>
              <a:t>Micropl</a:t>
            </a:r>
            <a:r>
              <a:rPr lang="en-US" b="1" dirty="0" err="1" smtClean="0"/>
              <a:t>ásticos</a:t>
            </a:r>
            <a:r>
              <a:rPr lang="en-US" b="1" dirty="0" smtClean="0"/>
              <a:t>: ¿Macro o </a:t>
            </a:r>
            <a:r>
              <a:rPr lang="en-US" b="1" dirty="0" err="1" smtClean="0"/>
              <a:t>microproblema</a:t>
            </a:r>
            <a:r>
              <a:rPr lang="en-US" b="1" dirty="0" smtClean="0"/>
              <a:t>?</a:t>
            </a:r>
            <a:endParaRPr sz="4000" b="1" i="0" u="none" strike="noStrike" cap="none" dirty="0">
              <a:solidFill>
                <a:schemeClr val="accent1"/>
              </a:solidFill>
              <a:latin typeface="Century Gothic"/>
              <a:ea typeface="Century Gothic"/>
              <a:cs typeface="Century Gothic"/>
              <a:sym typeface="Century Gothic"/>
            </a:endParaRPr>
          </a:p>
        </p:txBody>
      </p:sp>
      <p:sp>
        <p:nvSpPr>
          <p:cNvPr id="275" name="Google Shape;275;p16"/>
          <p:cNvSpPr txBox="1">
            <a:spLocks noGrp="1"/>
          </p:cNvSpPr>
          <p:nvPr>
            <p:ph type="body" idx="1"/>
          </p:nvPr>
        </p:nvSpPr>
        <p:spPr>
          <a:xfrm>
            <a:off x="1043492" y="2323652"/>
            <a:ext cx="7024742" cy="3508977"/>
          </a:xfrm>
          <a:prstGeom prst="rect">
            <a:avLst/>
          </a:prstGeom>
          <a:noFill/>
          <a:ln>
            <a:noFill/>
          </a:ln>
        </p:spPr>
        <p:txBody>
          <a:bodyPr spcFirstLastPara="1" wrap="square" lIns="91425" tIns="45700" rIns="91425" bIns="45700" anchor="t" anchorCtr="0">
            <a:noAutofit/>
          </a:bodyPr>
          <a:lstStyle/>
          <a:p>
            <a:pPr marL="68580" marR="0" lvl="0" indent="0" algn="ctr" rtl="0">
              <a:spcBef>
                <a:spcPts val="0"/>
              </a:spcBef>
              <a:spcAft>
                <a:spcPts val="0"/>
              </a:spcAft>
              <a:buClr>
                <a:schemeClr val="accent1"/>
              </a:buClr>
              <a:buSzPts val="1824"/>
              <a:buFont typeface="Noto Sans Symbols"/>
              <a:buNone/>
            </a:pPr>
            <a:r>
              <a:rPr lang="en-US" sz="2400" b="0" i="0" u="none" strike="noStrike" cap="none">
                <a:solidFill>
                  <a:schemeClr val="dk2"/>
                </a:solidFill>
                <a:latin typeface="Century Gothic"/>
                <a:ea typeface="Century Gothic"/>
                <a:cs typeface="Century Gothic"/>
                <a:sym typeface="Century Gothic"/>
              </a:rPr>
              <a:t>Proyecto CONEXIONES ETAPA II</a:t>
            </a:r>
            <a:endParaRPr sz="2400" b="0" i="0" u="none" strike="noStrike" cap="none">
              <a:solidFill>
                <a:schemeClr val="dk2"/>
              </a:solidFill>
              <a:latin typeface="Century Gothic"/>
              <a:ea typeface="Century Gothic"/>
              <a:cs typeface="Century Gothic"/>
              <a:sym typeface="Century Gothic"/>
            </a:endParaRPr>
          </a:p>
        </p:txBody>
      </p:sp>
      <p:pic>
        <p:nvPicPr>
          <p:cNvPr id="276" name="Google Shape;276;p16"/>
          <p:cNvPicPr preferRelativeResize="0"/>
          <p:nvPr/>
        </p:nvPicPr>
        <p:blipFill>
          <a:blip r:embed="rId3">
            <a:alphaModFix/>
          </a:blip>
          <a:stretch>
            <a:fillRect/>
          </a:stretch>
        </p:blipFill>
        <p:spPr>
          <a:xfrm>
            <a:off x="684137" y="3259600"/>
            <a:ext cx="7743452" cy="1371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1043490" y="518002"/>
            <a:ext cx="7024744" cy="714988"/>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3200"/>
              <a:buFont typeface="Century Gothic"/>
              <a:buNone/>
            </a:pPr>
            <a:r>
              <a:rPr lang="en-US" sz="3200" b="1" dirty="0"/>
              <a:t>5. </a:t>
            </a:r>
            <a:r>
              <a:rPr lang="en-US" sz="3200" b="1" i="0" u="none" strike="noStrike" cap="none" dirty="0" err="1">
                <a:solidFill>
                  <a:schemeClr val="accent1"/>
                </a:solidFill>
                <a:latin typeface="Century Gothic"/>
                <a:ea typeface="Century Gothic"/>
                <a:cs typeface="Century Gothic"/>
                <a:sym typeface="Century Gothic"/>
              </a:rPr>
              <a:t>Introducción</a:t>
            </a:r>
            <a:r>
              <a:rPr lang="en-US" sz="3200" b="1" i="0" u="none" strike="noStrike" cap="none" dirty="0">
                <a:solidFill>
                  <a:schemeClr val="accent1"/>
                </a:solidFill>
                <a:latin typeface="Century Gothic"/>
                <a:ea typeface="Century Gothic"/>
                <a:cs typeface="Century Gothic"/>
                <a:sym typeface="Century Gothic"/>
              </a:rPr>
              <a:t> y </a:t>
            </a:r>
            <a:r>
              <a:rPr lang="en-US" sz="3200" b="1" i="0" u="none" strike="noStrike" cap="none" dirty="0" err="1">
                <a:solidFill>
                  <a:schemeClr val="accent1"/>
                </a:solidFill>
                <a:latin typeface="Century Gothic"/>
                <a:ea typeface="Century Gothic"/>
                <a:cs typeface="Century Gothic"/>
                <a:sym typeface="Century Gothic"/>
              </a:rPr>
              <a:t>justificación</a:t>
            </a:r>
            <a:endParaRPr sz="3200" b="1" i="0" u="none" strike="noStrike" cap="none" dirty="0">
              <a:solidFill>
                <a:schemeClr val="accent1"/>
              </a:solidFill>
              <a:latin typeface="Century Gothic"/>
              <a:ea typeface="Century Gothic"/>
              <a:cs typeface="Century Gothic"/>
              <a:sym typeface="Century Gothic"/>
            </a:endParaRPr>
          </a:p>
        </p:txBody>
      </p:sp>
      <p:sp>
        <p:nvSpPr>
          <p:cNvPr id="282" name="Google Shape;282;p17"/>
          <p:cNvSpPr txBox="1">
            <a:spLocks noGrp="1"/>
          </p:cNvSpPr>
          <p:nvPr>
            <p:ph type="body" idx="1"/>
          </p:nvPr>
        </p:nvSpPr>
        <p:spPr>
          <a:xfrm>
            <a:off x="1043492" y="1303950"/>
            <a:ext cx="7024742" cy="4842019"/>
          </a:xfrm>
          <a:prstGeom prst="rect">
            <a:avLst/>
          </a:prstGeom>
          <a:noFill/>
          <a:ln>
            <a:noFill/>
          </a:ln>
        </p:spPr>
        <p:txBody>
          <a:bodyPr spcFirstLastPara="1" wrap="square" lIns="91425" tIns="45700" rIns="91425" bIns="45700" anchor="t" anchorCtr="0">
            <a:noAutofit/>
          </a:bodyPr>
          <a:lstStyle/>
          <a:p>
            <a:pPr marL="112776" indent="0" algn="just">
              <a:buNone/>
            </a:pPr>
            <a:r>
              <a:rPr lang="es-MX" sz="1200" dirty="0"/>
              <a:t>Las actividades industriales, pesca, agrícolas, turismo, entre otras, han evolucionado gracias a la tecnología, pero también han repercutido en la forma en que se realiza el consumo, generando hábitos que contribuyen a la generación y acumulación de distintos tipos de residuos. Incluyendo, inclusive e irónicamente, las prácticas de gestión, tratamiento y reciclaje de los </a:t>
            </a:r>
            <a:r>
              <a:rPr lang="es-MX" sz="1200" dirty="0" smtClean="0"/>
              <a:t>mismos.</a:t>
            </a:r>
          </a:p>
          <a:p>
            <a:pPr marL="112776" indent="0" algn="just">
              <a:buNone/>
            </a:pPr>
            <a:r>
              <a:rPr lang="es-MX" sz="1200" dirty="0" smtClean="0"/>
              <a:t>La </a:t>
            </a:r>
            <a:r>
              <a:rPr lang="es-MX" sz="1200" dirty="0"/>
              <a:t>presencia de la basura en la naturaleza puede conducir a riesgos serios para el ser humano, flora y la fauna, así como para el suelo y el aire, ya que produce cambios en los ecosistemas por la exposición a sustancias químicas, que conllevan efectos letales y sustentables por ingestión, contacto, inhalación, filtración, </a:t>
            </a:r>
            <a:r>
              <a:rPr lang="es-MX" sz="1200" dirty="0" smtClean="0"/>
              <a:t>etcétera.</a:t>
            </a:r>
          </a:p>
          <a:p>
            <a:pPr marL="112776" indent="0" algn="just">
              <a:buNone/>
            </a:pPr>
            <a:r>
              <a:rPr lang="es-MX" sz="1200" dirty="0" smtClean="0"/>
              <a:t>Las </a:t>
            </a:r>
            <a:r>
              <a:rPr lang="es-MX" sz="1200" dirty="0"/>
              <a:t>distintas formas en que se fabrican los plásticos han tenido en los últimos tiempos, un crecimiento exponencial, debido principalmente a los usos del plástico para envasado, embalaje, cosméticos, y otro tanto en construcción. Los polímeros más usados y más abundantes son el polietileno de alta densidad, polietileno de baja densidad, </a:t>
            </a:r>
            <a:r>
              <a:rPr lang="es-MX" sz="1200" dirty="0" err="1"/>
              <a:t>policloruro</a:t>
            </a:r>
            <a:r>
              <a:rPr lang="es-MX" sz="1200" dirty="0"/>
              <a:t> de vinilo, </a:t>
            </a:r>
            <a:r>
              <a:rPr lang="es-MX" sz="1200" dirty="0" err="1"/>
              <a:t>poliestireno</a:t>
            </a:r>
            <a:r>
              <a:rPr lang="es-MX" sz="1200" dirty="0"/>
              <a:t>, polipropileno y polietileno </a:t>
            </a:r>
            <a:r>
              <a:rPr lang="es-MX" sz="1200" dirty="0" err="1"/>
              <a:t>tereftalato</a:t>
            </a:r>
            <a:r>
              <a:rPr lang="es-MX" sz="1200" dirty="0"/>
              <a:t> (HDPE, LDPE, PVC, PS, PP y PET, respectivamente, según sus siglas en inglés</a:t>
            </a:r>
            <a:r>
              <a:rPr lang="es-MX" sz="1200" dirty="0" smtClean="0"/>
              <a:t>).</a:t>
            </a:r>
          </a:p>
          <a:p>
            <a:pPr marL="112776" indent="0" algn="just">
              <a:buNone/>
            </a:pPr>
            <a:r>
              <a:rPr lang="es-MX" sz="1200" dirty="0" smtClean="0"/>
              <a:t>A </a:t>
            </a:r>
            <a:r>
              <a:rPr lang="es-MX" sz="1200" dirty="0"/>
              <a:t>medida que pasa el tiempo y bajo el efecto de la radiación solar y otros procesos químicos, físicos y biológicos, los plásticos pierden resistencia y se fragmentan en partículas sin sufrir necesariamente una alteración de su composición química. Esto genera </a:t>
            </a:r>
            <a:r>
              <a:rPr lang="es-MX" sz="1200" dirty="0" err="1" smtClean="0"/>
              <a:t>microplásticos</a:t>
            </a:r>
            <a:r>
              <a:rPr lang="es-MX" sz="1200" dirty="0"/>
              <a:t> </a:t>
            </a:r>
            <a:r>
              <a:rPr lang="es-MX" sz="1200" dirty="0" smtClean="0"/>
              <a:t>que</a:t>
            </a:r>
            <a:r>
              <a:rPr lang="es-MX" sz="1200" dirty="0"/>
              <a:t>, a pesar de no contar con una definición estandarizada, generalmente se definen como partículas con dimensiones menores a los 5 mm y provenientes de pedazos de plástico más grandes que se han degradado con el tiempo. Entre ellos, destacan las </a:t>
            </a:r>
            <a:r>
              <a:rPr lang="es-MX" sz="1200" dirty="0" err="1"/>
              <a:t>microesferas</a:t>
            </a:r>
            <a:r>
              <a:rPr lang="es-MX" sz="1200" dirty="0"/>
              <a:t> contenidas en algunos productos cosméticos como los exfoliantes y los fragmentos microscópicos resultantes de la degradación de bolsas o empaques plásticos que sortean los sistemas de saneamiento y desembocan en los mares y océanos agravando el problema ambiental. </a:t>
            </a:r>
          </a:p>
          <a:p>
            <a:pPr marL="68580" marR="0" lvl="0" indent="0" algn="l" rtl="0">
              <a:spcBef>
                <a:spcPts val="0"/>
              </a:spcBef>
              <a:spcAft>
                <a:spcPts val="0"/>
              </a:spcAft>
              <a:buClr>
                <a:schemeClr val="accent1"/>
              </a:buClr>
              <a:buSzPts val="1520"/>
              <a:buFont typeface="Noto Sans Symbols"/>
              <a:buNone/>
            </a:pPr>
            <a:endParaRPr sz="800" i="1"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1043490" y="518002"/>
            <a:ext cx="7024744" cy="714988"/>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3200"/>
              <a:buFont typeface="Century Gothic"/>
              <a:buNone/>
            </a:pPr>
            <a:r>
              <a:rPr lang="en-US" sz="3200" b="1" dirty="0"/>
              <a:t>5. </a:t>
            </a:r>
            <a:r>
              <a:rPr lang="en-US" sz="3200" b="1" i="0" u="none" strike="noStrike" cap="none" dirty="0" err="1">
                <a:solidFill>
                  <a:schemeClr val="accent1"/>
                </a:solidFill>
                <a:latin typeface="Century Gothic"/>
                <a:ea typeface="Century Gothic"/>
                <a:cs typeface="Century Gothic"/>
                <a:sym typeface="Century Gothic"/>
              </a:rPr>
              <a:t>Introducción</a:t>
            </a:r>
            <a:r>
              <a:rPr lang="en-US" sz="3200" b="1" i="0" u="none" strike="noStrike" cap="none" dirty="0">
                <a:solidFill>
                  <a:schemeClr val="accent1"/>
                </a:solidFill>
                <a:latin typeface="Century Gothic"/>
                <a:ea typeface="Century Gothic"/>
                <a:cs typeface="Century Gothic"/>
                <a:sym typeface="Century Gothic"/>
              </a:rPr>
              <a:t> y </a:t>
            </a:r>
            <a:r>
              <a:rPr lang="en-US" sz="3200" b="1" i="0" u="none" strike="noStrike" cap="none" dirty="0" err="1">
                <a:solidFill>
                  <a:schemeClr val="accent1"/>
                </a:solidFill>
                <a:latin typeface="Century Gothic"/>
                <a:ea typeface="Century Gothic"/>
                <a:cs typeface="Century Gothic"/>
                <a:sym typeface="Century Gothic"/>
              </a:rPr>
              <a:t>justificación</a:t>
            </a:r>
            <a:endParaRPr sz="3200" b="1" i="0" u="none" strike="noStrike" cap="none" dirty="0">
              <a:solidFill>
                <a:schemeClr val="accent1"/>
              </a:solidFill>
              <a:latin typeface="Century Gothic"/>
              <a:ea typeface="Century Gothic"/>
              <a:cs typeface="Century Gothic"/>
              <a:sym typeface="Century Gothic"/>
            </a:endParaRPr>
          </a:p>
        </p:txBody>
      </p:sp>
      <p:sp>
        <p:nvSpPr>
          <p:cNvPr id="282" name="Google Shape;282;p17"/>
          <p:cNvSpPr txBox="1">
            <a:spLocks noGrp="1"/>
          </p:cNvSpPr>
          <p:nvPr>
            <p:ph type="body" idx="1"/>
          </p:nvPr>
        </p:nvSpPr>
        <p:spPr>
          <a:xfrm>
            <a:off x="1043492" y="1423870"/>
            <a:ext cx="7024742" cy="4842019"/>
          </a:xfrm>
          <a:prstGeom prst="rect">
            <a:avLst/>
          </a:prstGeom>
          <a:noFill/>
          <a:ln>
            <a:noFill/>
          </a:ln>
        </p:spPr>
        <p:txBody>
          <a:bodyPr spcFirstLastPara="1" wrap="square" lIns="91425" tIns="45700" rIns="91425" bIns="45700" anchor="t" anchorCtr="0">
            <a:noAutofit/>
          </a:bodyPr>
          <a:lstStyle/>
          <a:p>
            <a:pPr marL="112776" indent="0" algn="just">
              <a:buNone/>
            </a:pPr>
            <a:r>
              <a:rPr lang="es-MX" sz="1200" dirty="0" smtClean="0"/>
              <a:t>Además </a:t>
            </a:r>
            <a:r>
              <a:rPr lang="es-MX" sz="1200" dirty="0"/>
              <a:t>del ingreso a la red de drenajes provenientes de las los lavados de ropa, ya que en cada ciclo de lavado en una lavadora puede liberar al medioambiente 700.000 fibras- y a partir de la fragmentación de trozos de plástico más grandes, que en su mayoría no son biodegradables. No se puede omitir el impacto al sector agrícola, ya que muchos plásticos son quemados y olvidados en los terrenos de siembra, así como los que se utilizan como acolchado agrícola de suelos, es decir, una técnica que implica el recubrimiento del suelo para proteger el cultivo de agentes atmosféricos.</a:t>
            </a:r>
          </a:p>
          <a:p>
            <a:pPr marL="112776" indent="0" algn="just">
              <a:buNone/>
            </a:pPr>
            <a:r>
              <a:rPr lang="es-MX" sz="1200" dirty="0" smtClean="0"/>
              <a:t>Un </a:t>
            </a:r>
            <a:r>
              <a:rPr lang="es-MX" sz="1200" dirty="0"/>
              <a:t>caso especial dentro de los </a:t>
            </a:r>
            <a:r>
              <a:rPr lang="es-MX" sz="1200" dirty="0" err="1"/>
              <a:t>microplásticos</a:t>
            </a:r>
            <a:r>
              <a:rPr lang="es-MX" sz="1200" dirty="0"/>
              <a:t> son los </a:t>
            </a:r>
            <a:r>
              <a:rPr lang="es-MX" sz="1200" dirty="0" err="1"/>
              <a:t>nanoplásticos</a:t>
            </a:r>
            <a:r>
              <a:rPr lang="es-MX" sz="1200" dirty="0"/>
              <a:t> que, con un tamaño menor a 1µm, constituyen a partículas especialmente peligrosas como portadoras potenciales de compuestos tóxicos a través de membranas celulares, afectando a las funciones fisiológicas de los organismos que los ingieren. La ingestión de </a:t>
            </a:r>
            <a:r>
              <a:rPr lang="es-MX" sz="1200" dirty="0" err="1"/>
              <a:t>microplásticos</a:t>
            </a:r>
            <a:r>
              <a:rPr lang="es-MX" sz="1200" dirty="0"/>
              <a:t>, ya sea directa o la ingesta de presas, puede conllevar a trastornos en la alimentación y/o la digestión, mutaciones genéticas, problemas reproductivos, anormalidades en el desarrollo, cambios en la expresión génica, daños a órganos y sistemas hormonales.</a:t>
            </a:r>
          </a:p>
          <a:p>
            <a:pPr marL="112776" indent="0" algn="just">
              <a:buNone/>
            </a:pPr>
            <a:r>
              <a:rPr lang="es-MX" sz="1200" b="1" dirty="0" smtClean="0"/>
              <a:t>A </a:t>
            </a:r>
            <a:r>
              <a:rPr lang="es-MX" sz="1200" b="1" dirty="0"/>
              <a:t>pesar de que la investigación del impacto de los </a:t>
            </a:r>
            <a:r>
              <a:rPr lang="es-MX" sz="1200" b="1" dirty="0" err="1"/>
              <a:t>microplásticos</a:t>
            </a:r>
            <a:r>
              <a:rPr lang="es-MX" sz="1200" b="1" dirty="0"/>
              <a:t> en humanos todavía es limitada, la cantidad de plástico desechada en nuestros océanos parece haber alcanzado una concentración mayor a 100,000 partículas por metro cúbico. Lo anterior, obliga a mirar el problema de una manera interdisciplinaria, para provocar conciencia y posibles soluciones en beneficio de la salud, no solo humana, sino de los distintos hábitats que interactúan en el planeta, ya sean acuáticos, terrestres o aéreos.</a:t>
            </a:r>
          </a:p>
          <a:p>
            <a:pPr marL="68580" marR="0" lvl="0" indent="0" algn="l" rtl="0">
              <a:spcBef>
                <a:spcPts val="0"/>
              </a:spcBef>
              <a:spcAft>
                <a:spcPts val="0"/>
              </a:spcAft>
              <a:buClr>
                <a:schemeClr val="accent1"/>
              </a:buClr>
              <a:buSzPts val="1520"/>
              <a:buFont typeface="Noto Sans Symbols"/>
              <a:buNone/>
            </a:pPr>
            <a:endParaRPr sz="800" i="1" dirty="0">
              <a:solidFill>
                <a:srgbClr val="000000"/>
              </a:solidFill>
            </a:endParaRPr>
          </a:p>
        </p:txBody>
      </p:sp>
    </p:spTree>
    <p:extLst>
      <p:ext uri="{BB962C8B-B14F-4D97-AF65-F5344CB8AC3E}">
        <p14:creationId xmlns:p14="http://schemas.microsoft.com/office/powerpoint/2010/main" val="329524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8"/>
          <p:cNvSpPr txBox="1">
            <a:spLocks noGrp="1"/>
          </p:cNvSpPr>
          <p:nvPr>
            <p:ph type="title"/>
          </p:nvPr>
        </p:nvSpPr>
        <p:spPr>
          <a:xfrm>
            <a:off x="1043490" y="1027664"/>
            <a:ext cx="7024744" cy="641147"/>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3200"/>
              <a:buFont typeface="Century Gothic"/>
              <a:buNone/>
            </a:pPr>
            <a:r>
              <a:rPr lang="en-US" sz="3200" b="1"/>
              <a:t>6. </a:t>
            </a:r>
            <a:r>
              <a:rPr lang="en-US" sz="3200" b="1" i="0" u="none" strike="noStrike" cap="none">
                <a:solidFill>
                  <a:schemeClr val="accent1"/>
                </a:solidFill>
                <a:latin typeface="Century Gothic"/>
                <a:ea typeface="Century Gothic"/>
                <a:cs typeface="Century Gothic"/>
                <a:sym typeface="Century Gothic"/>
              </a:rPr>
              <a:t>Objetivo general del Proyecto</a:t>
            </a:r>
            <a:endParaRPr sz="3200" b="1" i="0" u="none" strike="noStrike" cap="none">
              <a:solidFill>
                <a:schemeClr val="accent1"/>
              </a:solidFill>
              <a:latin typeface="Century Gothic"/>
              <a:ea typeface="Century Gothic"/>
              <a:cs typeface="Century Gothic"/>
              <a:sym typeface="Century Gothic"/>
            </a:endParaRPr>
          </a:p>
        </p:txBody>
      </p:sp>
      <p:sp>
        <p:nvSpPr>
          <p:cNvPr id="288" name="Google Shape;288;p18"/>
          <p:cNvSpPr txBox="1">
            <a:spLocks noGrp="1"/>
          </p:cNvSpPr>
          <p:nvPr>
            <p:ph type="body" idx="1"/>
          </p:nvPr>
        </p:nvSpPr>
        <p:spPr>
          <a:xfrm>
            <a:off x="1043492" y="1919871"/>
            <a:ext cx="7024742" cy="3912759"/>
          </a:xfrm>
          <a:prstGeom prst="rect">
            <a:avLst/>
          </a:prstGeom>
          <a:noFill/>
          <a:ln>
            <a:noFill/>
          </a:ln>
        </p:spPr>
        <p:txBody>
          <a:bodyPr spcFirstLastPara="1" wrap="square" lIns="91425" tIns="45700" rIns="91425" bIns="45700" anchor="t" anchorCtr="0">
            <a:noAutofit/>
          </a:bodyPr>
          <a:lstStyle/>
          <a:p>
            <a:pPr marL="68580" indent="0">
              <a:spcBef>
                <a:spcPts val="0"/>
              </a:spcBef>
              <a:buSzPts val="1520"/>
              <a:buNone/>
            </a:pPr>
            <a:r>
              <a:rPr lang="es-MX" sz="1700" dirty="0"/>
              <a:t>Con </a:t>
            </a:r>
            <a:r>
              <a:rPr lang="es-MX" sz="1700" dirty="0" smtClean="0"/>
              <a:t>una “lente” interdisciplinaria, </a:t>
            </a:r>
            <a:r>
              <a:rPr lang="es-MX" sz="1700" dirty="0"/>
              <a:t>evaluar y comunicar el impacto del uso inmoderado del plástico (no importando el tamaño que éste tenga). Esto, aunado al planteamiento de acciones innovadoras que busquen reducir la generación y consumo de </a:t>
            </a:r>
            <a:r>
              <a:rPr lang="es-MX" sz="1700" dirty="0" err="1"/>
              <a:t>microplásticos</a:t>
            </a:r>
            <a:r>
              <a:rPr lang="es-MX" sz="1700" dirty="0"/>
              <a:t> en nuestro país.</a:t>
            </a:r>
          </a:p>
          <a:p>
            <a:pPr marL="68580" lvl="0" indent="0" algn="l" rtl="0">
              <a:spcBef>
                <a:spcPts val="0"/>
              </a:spcBef>
              <a:spcAft>
                <a:spcPts val="0"/>
              </a:spcAft>
              <a:buClr>
                <a:schemeClr val="accent1"/>
              </a:buClr>
              <a:buSzPts val="1520"/>
              <a:buFont typeface="Noto Sans Symbols"/>
              <a:buNone/>
            </a:pPr>
            <a:endParaRPr lang="es-MX" sz="1400" i="1" dirty="0" smtClean="0">
              <a:solidFill>
                <a:srgbClr val="000000"/>
              </a:solidFill>
            </a:endParaRPr>
          </a:p>
          <a:p>
            <a:pPr marL="68580" indent="0">
              <a:spcBef>
                <a:spcPts val="0"/>
              </a:spcBef>
              <a:buSzPts val="1520"/>
              <a:buNone/>
            </a:pPr>
            <a:r>
              <a:rPr lang="es-MX" sz="1400" b="1" dirty="0" smtClean="0"/>
              <a:t>Nota: </a:t>
            </a:r>
            <a:r>
              <a:rPr lang="es-MX" sz="1400" i="1" dirty="0" smtClean="0"/>
              <a:t>No </a:t>
            </a:r>
            <a:r>
              <a:rPr lang="es-MX" sz="1400" i="1" dirty="0"/>
              <a:t>sólo se espera que los alumnos desarrollen una explicación sobre las razones que generan los problemas causados por los </a:t>
            </a:r>
            <a:r>
              <a:rPr lang="es-MX" sz="1400" i="1" dirty="0" err="1"/>
              <a:t>microplásticos</a:t>
            </a:r>
            <a:r>
              <a:rPr lang="es-MX" sz="1400" i="1" dirty="0"/>
              <a:t>. Además, se busca  innovar el contenido que regularmente se expone a la población a través de carteles de difusión de problemáticas ambientales relativas a la contaminación por desechos plásticos en México, ya que actualmente no consideran a los micro y </a:t>
            </a:r>
            <a:r>
              <a:rPr lang="es-MX" sz="1400" i="1" dirty="0" err="1"/>
              <a:t>nanoplásticos</a:t>
            </a:r>
            <a:r>
              <a:rPr lang="es-MX" sz="1400" i="1" dirty="0"/>
              <a:t>.  </a:t>
            </a:r>
          </a:p>
          <a:p>
            <a:pPr marL="68580" lvl="0" indent="0" algn="l" rtl="0">
              <a:spcBef>
                <a:spcPts val="0"/>
              </a:spcBef>
              <a:spcAft>
                <a:spcPts val="0"/>
              </a:spcAft>
              <a:buClr>
                <a:schemeClr val="accent1"/>
              </a:buClr>
              <a:buSzPts val="1520"/>
              <a:buFont typeface="Noto Sans Symbols"/>
              <a:buNone/>
            </a:pPr>
            <a:endParaRPr sz="1800" i="1"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1043490" y="1027664"/>
            <a:ext cx="7024744" cy="611609"/>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2880"/>
              <a:buFont typeface="Century Gothic"/>
              <a:buNone/>
            </a:pPr>
            <a:r>
              <a:rPr lang="en-US" sz="2880" b="1" dirty="0"/>
              <a:t>7. </a:t>
            </a:r>
            <a:r>
              <a:rPr lang="en-US" sz="2880" b="1" dirty="0" smtClean="0"/>
              <a:t>1. </a:t>
            </a:r>
            <a:r>
              <a:rPr lang="en-US" sz="2880" b="1" i="0" u="none" strike="noStrike" cap="none" dirty="0" err="1" smtClean="0">
                <a:solidFill>
                  <a:schemeClr val="accent1"/>
                </a:solidFill>
                <a:latin typeface="Century Gothic"/>
                <a:ea typeface="Century Gothic"/>
                <a:cs typeface="Century Gothic"/>
                <a:sym typeface="Century Gothic"/>
              </a:rPr>
              <a:t>Objetivos</a:t>
            </a:r>
            <a:r>
              <a:rPr lang="en-US" sz="2880" b="1" i="0" u="none" strike="noStrike" cap="none" dirty="0" smtClean="0">
                <a:solidFill>
                  <a:schemeClr val="accent1"/>
                </a:solidFill>
                <a:latin typeface="Century Gothic"/>
                <a:ea typeface="Century Gothic"/>
                <a:cs typeface="Century Gothic"/>
                <a:sym typeface="Century Gothic"/>
              </a:rPr>
              <a:t> </a:t>
            </a:r>
            <a:r>
              <a:rPr lang="en-US" sz="2880" b="1" i="0" u="none" strike="noStrike" cap="none" dirty="0">
                <a:solidFill>
                  <a:schemeClr val="accent1"/>
                </a:solidFill>
                <a:latin typeface="Century Gothic"/>
                <a:ea typeface="Century Gothic"/>
                <a:cs typeface="Century Gothic"/>
                <a:sym typeface="Century Gothic"/>
              </a:rPr>
              <a:t>o </a:t>
            </a:r>
            <a:r>
              <a:rPr lang="en-US" sz="2880" b="1" i="0" u="none" strike="noStrike" cap="none" dirty="0" err="1">
                <a:solidFill>
                  <a:schemeClr val="accent1"/>
                </a:solidFill>
                <a:latin typeface="Century Gothic"/>
                <a:ea typeface="Century Gothic"/>
                <a:cs typeface="Century Gothic"/>
                <a:sym typeface="Century Gothic"/>
              </a:rPr>
              <a:t>propósitos</a:t>
            </a:r>
            <a:r>
              <a:rPr lang="en-US" sz="2880" b="1" i="0" u="none" strike="noStrike" cap="none" dirty="0">
                <a:solidFill>
                  <a:schemeClr val="accent1"/>
                </a:solidFill>
                <a:latin typeface="Century Gothic"/>
                <a:ea typeface="Century Gothic"/>
                <a:cs typeface="Century Gothic"/>
                <a:sym typeface="Century Gothic"/>
              </a:rPr>
              <a:t> </a:t>
            </a:r>
            <a:r>
              <a:rPr lang="en-US" sz="2880" b="1" i="0" u="none" strike="noStrike" cap="none" dirty="0" err="1">
                <a:solidFill>
                  <a:schemeClr val="accent1"/>
                </a:solidFill>
                <a:latin typeface="Century Gothic"/>
                <a:ea typeface="Century Gothic"/>
                <a:cs typeface="Century Gothic"/>
                <a:sym typeface="Century Gothic"/>
              </a:rPr>
              <a:t>por</a:t>
            </a:r>
            <a:r>
              <a:rPr lang="en-US" sz="2880" b="1" i="0" u="none" strike="noStrike" cap="none" dirty="0">
                <a:solidFill>
                  <a:schemeClr val="accent1"/>
                </a:solidFill>
                <a:latin typeface="Century Gothic"/>
                <a:ea typeface="Century Gothic"/>
                <a:cs typeface="Century Gothic"/>
                <a:sym typeface="Century Gothic"/>
              </a:rPr>
              <a:t> </a:t>
            </a:r>
            <a:r>
              <a:rPr lang="en-US" sz="2880" b="1" i="0" u="none" strike="noStrike" cap="none" dirty="0" err="1">
                <a:solidFill>
                  <a:schemeClr val="accent1"/>
                </a:solidFill>
                <a:latin typeface="Century Gothic"/>
                <a:ea typeface="Century Gothic"/>
                <a:cs typeface="Century Gothic"/>
                <a:sym typeface="Century Gothic"/>
              </a:rPr>
              <a:t>asignatura</a:t>
            </a:r>
            <a:endParaRPr sz="2880" b="1" i="0" u="none" strike="noStrike" cap="none" dirty="0">
              <a:solidFill>
                <a:schemeClr val="accent1"/>
              </a:solidFill>
              <a:latin typeface="Century Gothic"/>
              <a:ea typeface="Century Gothic"/>
              <a:cs typeface="Century Gothic"/>
              <a:sym typeface="Century Gothic"/>
            </a:endParaRPr>
          </a:p>
        </p:txBody>
      </p:sp>
      <p:graphicFrame>
        <p:nvGraphicFramePr>
          <p:cNvPr id="294" name="Google Shape;294;p19"/>
          <p:cNvGraphicFramePr/>
          <p:nvPr>
            <p:extLst>
              <p:ext uri="{D42A27DB-BD31-4B8C-83A1-F6EECF244321}">
                <p14:modId xmlns:p14="http://schemas.microsoft.com/office/powerpoint/2010/main" val="61461571"/>
              </p:ext>
            </p:extLst>
          </p:nvPr>
        </p:nvGraphicFramePr>
        <p:xfrm>
          <a:off x="637309" y="1819386"/>
          <a:ext cx="7869381" cy="4053643"/>
        </p:xfrm>
        <a:graphic>
          <a:graphicData uri="http://schemas.openxmlformats.org/drawingml/2006/table">
            <a:tbl>
              <a:tblPr firstRow="1" bandRow="1">
                <a:noFill/>
                <a:tableStyleId>{F83DC1E1-9683-4BC0-A0B9-01C266C79A99}</a:tableStyleId>
              </a:tblPr>
              <a:tblGrid>
                <a:gridCol w="947466">
                  <a:extLst>
                    <a:ext uri="{9D8B030D-6E8A-4147-A177-3AD203B41FA5}">
                      <a16:colId xmlns:a16="http://schemas.microsoft.com/office/drawing/2014/main" val="20000"/>
                    </a:ext>
                  </a:extLst>
                </a:gridCol>
                <a:gridCol w="6921915">
                  <a:extLst>
                    <a:ext uri="{9D8B030D-6E8A-4147-A177-3AD203B41FA5}">
                      <a16:colId xmlns:a16="http://schemas.microsoft.com/office/drawing/2014/main" val="20001"/>
                    </a:ext>
                  </a:extLst>
                </a:gridCol>
              </a:tblGrid>
              <a:tr h="210348">
                <a:tc>
                  <a:txBody>
                    <a:bodyPr/>
                    <a:lstStyle/>
                    <a:p>
                      <a:pPr marL="0" marR="0" lvl="0" indent="0" algn="ctr" rtl="0">
                        <a:spcBef>
                          <a:spcPts val="0"/>
                        </a:spcBef>
                        <a:spcAft>
                          <a:spcPts val="0"/>
                        </a:spcAft>
                        <a:buNone/>
                      </a:pPr>
                      <a:r>
                        <a:rPr lang="en-US" sz="900" dirty="0" err="1"/>
                        <a:t>Asignatura</a:t>
                      </a:r>
                      <a:endParaRPr sz="900" dirty="0"/>
                    </a:p>
                  </a:txBody>
                  <a:tcPr marL="91450" marR="91450" marT="45725" marB="45725"/>
                </a:tc>
                <a:tc>
                  <a:txBody>
                    <a:bodyPr/>
                    <a:lstStyle/>
                    <a:p>
                      <a:pPr marL="0" marR="0" lvl="0" indent="0" algn="ctr" rtl="0">
                        <a:spcBef>
                          <a:spcPts val="0"/>
                        </a:spcBef>
                        <a:spcAft>
                          <a:spcPts val="0"/>
                        </a:spcAft>
                        <a:buNone/>
                      </a:pPr>
                      <a:r>
                        <a:rPr lang="es-MX" sz="900" dirty="0" smtClean="0"/>
                        <a:t>Objetivos</a:t>
                      </a:r>
                      <a:endParaRPr sz="900" dirty="0"/>
                    </a:p>
                  </a:txBody>
                  <a:tcPr marL="91450" marR="91450" marT="45725" marB="45725"/>
                </a:tc>
                <a:extLst>
                  <a:ext uri="{0D108BD9-81ED-4DB2-BD59-A6C34878D82A}">
                    <a16:rowId xmlns:a16="http://schemas.microsoft.com/office/drawing/2014/main" val="10000"/>
                  </a:ext>
                </a:extLst>
              </a:tr>
              <a:tr h="1893003">
                <a:tc>
                  <a:txBody>
                    <a:bodyPr/>
                    <a:lstStyle/>
                    <a:p>
                      <a:pPr marL="0" marR="0" lvl="0" indent="0" algn="l" rtl="0">
                        <a:lnSpc>
                          <a:spcPct val="100000"/>
                        </a:lnSpc>
                        <a:spcBef>
                          <a:spcPts val="0"/>
                        </a:spcBef>
                        <a:spcAft>
                          <a:spcPts val="0"/>
                        </a:spcAft>
                        <a:buNone/>
                      </a:pPr>
                      <a:r>
                        <a:rPr lang="es-MX" sz="900" dirty="0" smtClean="0"/>
                        <a:t>Biología</a:t>
                      </a:r>
                      <a:endParaRPr sz="900" dirty="0"/>
                    </a:p>
                  </a:txBody>
                  <a:tcPr marL="91450" marR="91450" marT="45725" marB="45725">
                    <a:solidFill>
                      <a:srgbClr val="D4E0D5"/>
                    </a:solidFill>
                  </a:tcPr>
                </a:tc>
                <a:tc>
                  <a:txBody>
                    <a:bodyPr/>
                    <a:lstStyle/>
                    <a:p>
                      <a:pPr>
                        <a:lnSpc>
                          <a:spcPct val="107000"/>
                        </a:lnSpc>
                        <a:spcAft>
                          <a:spcPts val="800"/>
                        </a:spcAft>
                      </a:pPr>
                      <a:r>
                        <a:rPr lang="es-MX" sz="900" b="0" i="0" u="none" strike="noStrike" cap="none" dirty="0" err="1" smtClean="0">
                          <a:solidFill>
                            <a:schemeClr val="dk1"/>
                          </a:solidFill>
                          <a:effectLst/>
                          <a:latin typeface="Century Gothic"/>
                          <a:ea typeface="Century Gothic"/>
                          <a:cs typeface="Century Gothic"/>
                          <a:sym typeface="Arial"/>
                        </a:rPr>
                        <a:t>L@s</a:t>
                      </a:r>
                      <a:r>
                        <a:rPr lang="es-MX" sz="900" b="0" i="0" u="none" strike="noStrike" cap="none" dirty="0" smtClean="0">
                          <a:solidFill>
                            <a:schemeClr val="dk1"/>
                          </a:solidFill>
                          <a:effectLst/>
                          <a:latin typeface="Century Gothic"/>
                          <a:ea typeface="Century Gothic"/>
                          <a:cs typeface="Century Gothic"/>
                          <a:sym typeface="Arial"/>
                        </a:rPr>
                        <a:t> </a:t>
                      </a:r>
                      <a:r>
                        <a:rPr lang="es-MX" sz="900" b="0" i="0" u="none" strike="noStrike" cap="none" dirty="0" err="1" smtClean="0">
                          <a:solidFill>
                            <a:schemeClr val="dk1"/>
                          </a:solidFill>
                          <a:effectLst/>
                          <a:latin typeface="Century Gothic"/>
                          <a:ea typeface="Century Gothic"/>
                          <a:cs typeface="Century Gothic"/>
                          <a:sym typeface="Arial"/>
                        </a:rPr>
                        <a:t>alumn@s</a:t>
                      </a:r>
                      <a:r>
                        <a:rPr lang="es-MX" sz="900" b="0" i="0" u="none" strike="noStrike" cap="none" dirty="0" smtClean="0">
                          <a:solidFill>
                            <a:schemeClr val="dk1"/>
                          </a:solidFill>
                          <a:effectLst/>
                          <a:latin typeface="Century Gothic"/>
                          <a:ea typeface="Century Gothic"/>
                          <a:cs typeface="Century Gothic"/>
                          <a:sym typeface="Arial"/>
                        </a:rPr>
                        <a:t>: </a:t>
                      </a:r>
                    </a:p>
                    <a:p>
                      <a:pPr>
                        <a:lnSpc>
                          <a:spcPct val="107000"/>
                        </a:lnSpc>
                        <a:spcAft>
                          <a:spcPts val="800"/>
                        </a:spcAft>
                      </a:pPr>
                      <a:r>
                        <a:rPr lang="es-MX" sz="900" b="0" i="0" u="none" strike="noStrike" cap="none" dirty="0" smtClean="0">
                          <a:solidFill>
                            <a:schemeClr val="dk1"/>
                          </a:solidFill>
                          <a:effectLst/>
                          <a:latin typeface="Century Gothic"/>
                          <a:ea typeface="Century Gothic"/>
                          <a:cs typeface="Century Gothic"/>
                          <a:sym typeface="Arial"/>
                        </a:rPr>
                        <a:t/>
                      </a:r>
                      <a:br>
                        <a:rPr lang="es-MX" sz="900" b="0" i="0" u="none" strike="noStrike" cap="none" dirty="0" smtClean="0">
                          <a:solidFill>
                            <a:schemeClr val="dk1"/>
                          </a:solidFill>
                          <a:effectLst/>
                          <a:latin typeface="Century Gothic"/>
                          <a:ea typeface="Century Gothic"/>
                          <a:cs typeface="Century Gothic"/>
                          <a:sym typeface="Arial"/>
                        </a:rPr>
                      </a:br>
                      <a:r>
                        <a:rPr lang="es-MX" sz="900" b="0" i="0" u="none" strike="noStrike" cap="none" dirty="0" smtClean="0">
                          <a:solidFill>
                            <a:schemeClr val="dk1"/>
                          </a:solidFill>
                          <a:effectLst/>
                          <a:latin typeface="Century Gothic"/>
                          <a:ea typeface="Century Gothic"/>
                          <a:cs typeface="Century Gothic"/>
                          <a:sym typeface="Arial"/>
                        </a:rPr>
                        <a:t>➜ Deducen los niveles tróficos de organismos en una cadena trófica y red trófica.</a:t>
                      </a:r>
                    </a:p>
                    <a:p>
                      <a:pPr>
                        <a:lnSpc>
                          <a:spcPct val="107000"/>
                        </a:lnSpc>
                        <a:spcAft>
                          <a:spcPts val="800"/>
                        </a:spcAft>
                      </a:pPr>
                      <a:r>
                        <a:rPr lang="es-MX" sz="900" b="0" i="0" u="none" strike="noStrike" cap="none" dirty="0" smtClean="0">
                          <a:solidFill>
                            <a:schemeClr val="dk1"/>
                          </a:solidFill>
                          <a:effectLst/>
                          <a:latin typeface="Century Gothic"/>
                          <a:ea typeface="Century Gothic"/>
                          <a:cs typeface="Century Gothic"/>
                          <a:sym typeface="Arial"/>
                        </a:rPr>
                        <a:t>➜ Explican que la energía entra y sale en los ecosistemas, pero que los nutrientes deben ser reciclados.</a:t>
                      </a:r>
                    </a:p>
                    <a:p>
                      <a:pPr>
                        <a:lnSpc>
                          <a:spcPct val="107000"/>
                        </a:lnSpc>
                        <a:spcAft>
                          <a:spcPts val="800"/>
                        </a:spcAft>
                      </a:pPr>
                      <a:r>
                        <a:rPr lang="es-MX" sz="900" b="0" i="0" u="none" strike="noStrike" cap="none" dirty="0" smtClean="0">
                          <a:solidFill>
                            <a:schemeClr val="dk1"/>
                          </a:solidFill>
                          <a:effectLst/>
                          <a:latin typeface="Century Gothic"/>
                          <a:ea typeface="Century Gothic"/>
                          <a:cs typeface="Century Gothic"/>
                          <a:sym typeface="Arial"/>
                        </a:rPr>
                        <a:t>➜ Identifican diversas problemáticas (de índole biológico)</a:t>
                      </a:r>
                      <a:r>
                        <a:rPr lang="es-MX" sz="900" b="0" i="0" u="none" strike="noStrike" cap="none" baseline="0" dirty="0" smtClean="0">
                          <a:solidFill>
                            <a:schemeClr val="dk1"/>
                          </a:solidFill>
                          <a:effectLst/>
                          <a:latin typeface="Century Gothic"/>
                          <a:ea typeface="Century Gothic"/>
                          <a:cs typeface="Century Gothic"/>
                          <a:sym typeface="Arial"/>
                        </a:rPr>
                        <a:t> </a:t>
                      </a:r>
                      <a:r>
                        <a:rPr lang="es-MX" sz="900" b="0" i="0" u="none" strike="noStrike" cap="none" dirty="0" smtClean="0">
                          <a:solidFill>
                            <a:schemeClr val="dk1"/>
                          </a:solidFill>
                          <a:effectLst/>
                          <a:latin typeface="Century Gothic"/>
                          <a:ea typeface="Century Gothic"/>
                          <a:cs typeface="Century Gothic"/>
                          <a:sym typeface="Arial"/>
                        </a:rPr>
                        <a:t>asociadas a incorporación de los </a:t>
                      </a:r>
                      <a:r>
                        <a:rPr lang="es-MX" sz="900" b="0" i="0" u="none" strike="noStrike" cap="none" dirty="0" err="1" smtClean="0">
                          <a:solidFill>
                            <a:schemeClr val="dk1"/>
                          </a:solidFill>
                          <a:effectLst/>
                          <a:latin typeface="Century Gothic"/>
                          <a:ea typeface="Century Gothic"/>
                          <a:cs typeface="Century Gothic"/>
                          <a:sym typeface="Arial"/>
                        </a:rPr>
                        <a:t>microplásticos</a:t>
                      </a:r>
                      <a:r>
                        <a:rPr lang="es-MX" sz="900" b="0" i="0" u="none" strike="noStrike" cap="none" dirty="0" smtClean="0">
                          <a:solidFill>
                            <a:schemeClr val="dk1"/>
                          </a:solidFill>
                          <a:effectLst/>
                          <a:latin typeface="Century Gothic"/>
                          <a:ea typeface="Century Gothic"/>
                          <a:cs typeface="Century Gothic"/>
                          <a:sym typeface="Arial"/>
                        </a:rPr>
                        <a:t> en los ecosistemas. </a:t>
                      </a:r>
                    </a:p>
                    <a:p>
                      <a:pPr>
                        <a:lnSpc>
                          <a:spcPct val="107000"/>
                        </a:lnSpc>
                        <a:spcAft>
                          <a:spcPts val="800"/>
                        </a:spcAft>
                      </a:pPr>
                      <a:r>
                        <a:rPr lang="es-MX" sz="900" b="0" i="0" u="none" strike="noStrike" cap="none" dirty="0" smtClean="0">
                          <a:solidFill>
                            <a:schemeClr val="dk1"/>
                          </a:solidFill>
                          <a:effectLst/>
                          <a:latin typeface="Century Gothic"/>
                          <a:ea typeface="Century Gothic"/>
                          <a:cs typeface="Century Gothic"/>
                          <a:sym typeface="Arial"/>
                        </a:rPr>
                        <a:t>➜ A partir del estudio y conocimiento de las relaciones de los organismos con su ambiente, son capaces de reconocerse como parte del ecosistema y con ello desarrollan actitudes favorables y propositivas frente a las problemáticas identificadas y la conservación de la naturaleza.</a:t>
                      </a:r>
                      <a:endParaRPr lang="es-MX" sz="900" b="0" i="0" u="none" strike="noStrike" cap="none" dirty="0" smtClean="0">
                        <a:solidFill>
                          <a:schemeClr val="dk1"/>
                        </a:solidFill>
                        <a:effectLst/>
                        <a:latin typeface="Century Gothic"/>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900" dirty="0"/>
                    </a:p>
                  </a:txBody>
                  <a:tcPr marL="91450" marR="91450" marT="45725" marB="45725"/>
                </a:tc>
                <a:extLst>
                  <a:ext uri="{0D108BD9-81ED-4DB2-BD59-A6C34878D82A}">
                    <a16:rowId xmlns:a16="http://schemas.microsoft.com/office/drawing/2014/main" val="10001"/>
                  </a:ext>
                </a:extLst>
              </a:tr>
              <a:tr h="462755">
                <a:tc>
                  <a:txBody>
                    <a:bodyPr/>
                    <a:lstStyle/>
                    <a:p>
                      <a:pPr marL="0" marR="0" lvl="0" indent="0" algn="l" rtl="0">
                        <a:lnSpc>
                          <a:spcPct val="100000"/>
                        </a:lnSpc>
                        <a:spcBef>
                          <a:spcPts val="0"/>
                        </a:spcBef>
                        <a:spcAft>
                          <a:spcPts val="0"/>
                        </a:spcAft>
                        <a:buNone/>
                      </a:pPr>
                      <a:r>
                        <a:rPr lang="es-MX" sz="900" dirty="0" smtClean="0"/>
                        <a:t>Química</a:t>
                      </a:r>
                      <a:endParaRPr sz="900" dirty="0"/>
                    </a:p>
                  </a:txBody>
                  <a:tcPr marL="91450" marR="91450" marT="45725" marB="45725">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900" b="0" i="0" u="none" strike="noStrike" cap="none" dirty="0" smtClean="0">
                          <a:solidFill>
                            <a:schemeClr val="dk1"/>
                          </a:solidFill>
                          <a:effectLst/>
                          <a:latin typeface="Century Gothic"/>
                          <a:ea typeface="Century Gothic"/>
                          <a:cs typeface="Century Gothic"/>
                          <a:sym typeface="Arial"/>
                        </a:rPr>
                        <a:t>Evaluar los procesos de fabricación y usos que tienen los plásticos, así como su tamaño puede convertirlo en un riesgo ambiental.</a:t>
                      </a:r>
                      <a:endParaRPr lang="es-MX" sz="900" b="0" i="0" u="none" strike="noStrike" cap="none" dirty="0" smtClean="0">
                        <a:solidFill>
                          <a:schemeClr val="dk1"/>
                        </a:solidFill>
                        <a:effectLst/>
                        <a:latin typeface="Century Gothic"/>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900" dirty="0"/>
                    </a:p>
                  </a:txBody>
                  <a:tcPr marL="91450" marR="91450" marT="45725" marB="45725">
                    <a:solidFill>
                      <a:schemeClr val="accent2">
                        <a:lumMod val="20000"/>
                        <a:lumOff val="80000"/>
                      </a:schemeClr>
                    </a:solidFill>
                  </a:tcPr>
                </a:tc>
                <a:extLst>
                  <a:ext uri="{0D108BD9-81ED-4DB2-BD59-A6C34878D82A}">
                    <a16:rowId xmlns:a16="http://schemas.microsoft.com/office/drawing/2014/main" val="1504745373"/>
                  </a:ext>
                </a:extLst>
              </a:tr>
              <a:tr h="545618">
                <a:tc>
                  <a:txBody>
                    <a:bodyPr/>
                    <a:lstStyle/>
                    <a:p>
                      <a:pPr marL="0" marR="0" lvl="0" indent="0" algn="l" rtl="0">
                        <a:lnSpc>
                          <a:spcPct val="100000"/>
                        </a:lnSpc>
                        <a:spcBef>
                          <a:spcPts val="0"/>
                        </a:spcBef>
                        <a:spcAft>
                          <a:spcPts val="0"/>
                        </a:spcAft>
                        <a:buNone/>
                      </a:pPr>
                      <a:r>
                        <a:rPr lang="es-MX" sz="900" dirty="0" smtClean="0"/>
                        <a:t>Ética</a:t>
                      </a:r>
                      <a:endParaRPr sz="900" dirty="0"/>
                    </a:p>
                  </a:txBody>
                  <a:tcPr marL="91450" marR="91450" marT="45725" marB="45725">
                    <a:solidFill>
                      <a:srgbClr val="D4E0D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900" b="0" i="0" u="none" strike="noStrike" cap="none" dirty="0" smtClean="0">
                          <a:solidFill>
                            <a:schemeClr val="dk1"/>
                          </a:solidFill>
                          <a:effectLst/>
                          <a:latin typeface="Century Gothic"/>
                          <a:ea typeface="Century Gothic"/>
                          <a:cs typeface="Century Gothic"/>
                          <a:sym typeface="Arial"/>
                        </a:rPr>
                        <a:t>Conocer distintas posturas éticas frente al desarrollo tecnológico.</a:t>
                      </a:r>
                      <a:endParaRPr lang="es-MX" sz="900" b="0" i="0" u="none" strike="noStrike" cap="none" dirty="0" smtClean="0">
                        <a:solidFill>
                          <a:schemeClr val="dk1"/>
                        </a:solidFill>
                        <a:effectLst/>
                        <a:latin typeface="Century Gothic"/>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900" dirty="0"/>
                    </a:p>
                  </a:txBody>
                  <a:tcPr marL="91450" marR="91450" marT="45725" marB="45725"/>
                </a:tc>
                <a:extLst>
                  <a:ext uri="{0D108BD9-81ED-4DB2-BD59-A6C34878D82A}">
                    <a16:rowId xmlns:a16="http://schemas.microsoft.com/office/drawing/2014/main" val="3446230799"/>
                  </a:ext>
                </a:extLst>
              </a:tr>
              <a:tr h="719138">
                <a:tc>
                  <a:txBody>
                    <a:bodyPr/>
                    <a:lstStyle/>
                    <a:p>
                      <a:pPr marL="0" marR="0" lvl="0" indent="0" algn="l" rtl="0">
                        <a:lnSpc>
                          <a:spcPct val="100000"/>
                        </a:lnSpc>
                        <a:spcBef>
                          <a:spcPts val="0"/>
                        </a:spcBef>
                        <a:spcAft>
                          <a:spcPts val="0"/>
                        </a:spcAft>
                        <a:buNone/>
                      </a:pPr>
                      <a:r>
                        <a:rPr lang="es-MX" sz="900" dirty="0" smtClean="0"/>
                        <a:t>Matemáticas</a:t>
                      </a:r>
                      <a:endParaRPr sz="900" dirty="0"/>
                    </a:p>
                  </a:txBody>
                  <a:tcPr marL="91450" marR="91450" marT="45725" marB="45725">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900" b="0" i="0" u="none" strike="noStrike" cap="none" dirty="0" smtClean="0">
                          <a:solidFill>
                            <a:schemeClr val="dk1"/>
                          </a:solidFill>
                          <a:effectLst/>
                          <a:latin typeface="Century Gothic"/>
                          <a:ea typeface="Century Gothic"/>
                          <a:cs typeface="Century Gothic"/>
                          <a:sym typeface="Arial"/>
                        </a:rPr>
                        <a:t>Implementar un modelo de regresión lineal a partir de una base de datos del tamaño de una población.</a:t>
                      </a:r>
                      <a:endParaRPr lang="es-MX" sz="900" b="0" i="0" u="none" strike="noStrike" cap="none" dirty="0" smtClean="0">
                        <a:solidFill>
                          <a:schemeClr val="dk1"/>
                        </a:solidFill>
                        <a:effectLst/>
                        <a:latin typeface="Century Gothic"/>
                        <a:ea typeface="Calibri" panose="020F0502020204030204" pitchFamily="34" charset="0"/>
                        <a:cs typeface="Times New Roman" panose="02020603050405020304" pitchFamily="18" charset="0"/>
                        <a:sym typeface="Arial"/>
                      </a:endParaRPr>
                    </a:p>
                  </a:txBody>
                  <a:tcPr marL="91450" marR="91450" marT="45725" marB="45725">
                    <a:solidFill>
                      <a:schemeClr val="accent2">
                        <a:lumMod val="20000"/>
                        <a:lumOff val="80000"/>
                      </a:schemeClr>
                    </a:solidFill>
                  </a:tcPr>
                </a:tc>
                <a:extLst>
                  <a:ext uri="{0D108BD9-81ED-4DB2-BD59-A6C34878D82A}">
                    <a16:rowId xmlns:a16="http://schemas.microsoft.com/office/drawing/2014/main" val="334613662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1043490" y="1027664"/>
            <a:ext cx="7024744" cy="611609"/>
          </a:xfrm>
          <a:prstGeom prst="rect">
            <a:avLst/>
          </a:prstGeom>
          <a:noFill/>
          <a:ln>
            <a:noFill/>
          </a:ln>
        </p:spPr>
        <p:txBody>
          <a:bodyPr spcFirstLastPara="1" wrap="square" lIns="91425" tIns="45700" rIns="91425" bIns="45700" anchor="b" anchorCtr="0">
            <a:noAutofit/>
          </a:bodyPr>
          <a:lstStyle/>
          <a:p>
            <a:pPr lvl="0" algn="ctr">
              <a:buSzPts val="2880"/>
            </a:pPr>
            <a:r>
              <a:rPr lang="es-MX" sz="3200" b="1" dirty="0"/>
              <a:t>7. </a:t>
            </a:r>
            <a:r>
              <a:rPr lang="es-MX" sz="3200" b="1" dirty="0" smtClean="0"/>
              <a:t>2. </a:t>
            </a:r>
            <a:r>
              <a:rPr lang="es-MX" sz="3200" b="1" dirty="0"/>
              <a:t>Temas y fuentes de apoyo por asignatura</a:t>
            </a:r>
            <a:endParaRPr lang="es-MX" sz="3200" b="1" dirty="0"/>
          </a:p>
        </p:txBody>
      </p:sp>
      <p:graphicFrame>
        <p:nvGraphicFramePr>
          <p:cNvPr id="294" name="Google Shape;294;p19"/>
          <p:cNvGraphicFramePr/>
          <p:nvPr>
            <p:extLst>
              <p:ext uri="{D42A27DB-BD31-4B8C-83A1-F6EECF244321}">
                <p14:modId xmlns:p14="http://schemas.microsoft.com/office/powerpoint/2010/main" val="964129453"/>
              </p:ext>
            </p:extLst>
          </p:nvPr>
        </p:nvGraphicFramePr>
        <p:xfrm>
          <a:off x="690680" y="1639277"/>
          <a:ext cx="7832700" cy="4069110"/>
        </p:xfrm>
        <a:graphic>
          <a:graphicData uri="http://schemas.openxmlformats.org/drawingml/2006/table">
            <a:tbl>
              <a:tblPr firstRow="1" bandRow="1">
                <a:noFill/>
                <a:tableStyleId>{F83DC1E1-9683-4BC0-A0B9-01C266C79A99}</a:tableStyleId>
              </a:tblPr>
              <a:tblGrid>
                <a:gridCol w="1213071">
                  <a:extLst>
                    <a:ext uri="{9D8B030D-6E8A-4147-A177-3AD203B41FA5}">
                      <a16:colId xmlns:a16="http://schemas.microsoft.com/office/drawing/2014/main" val="20000"/>
                    </a:ext>
                  </a:extLst>
                </a:gridCol>
                <a:gridCol w="2683239">
                  <a:extLst>
                    <a:ext uri="{9D8B030D-6E8A-4147-A177-3AD203B41FA5}">
                      <a16:colId xmlns:a16="http://schemas.microsoft.com/office/drawing/2014/main" val="20001"/>
                    </a:ext>
                  </a:extLst>
                </a:gridCol>
                <a:gridCol w="3936390">
                  <a:extLst>
                    <a:ext uri="{9D8B030D-6E8A-4147-A177-3AD203B41FA5}">
                      <a16:colId xmlns:a16="http://schemas.microsoft.com/office/drawing/2014/main" val="20002"/>
                    </a:ext>
                  </a:extLst>
                </a:gridCol>
              </a:tblGrid>
              <a:tr h="208296">
                <a:tc>
                  <a:txBody>
                    <a:bodyPr/>
                    <a:lstStyle/>
                    <a:p>
                      <a:pPr marL="0" marR="0" lvl="0" indent="0" algn="ctr" rtl="0">
                        <a:spcBef>
                          <a:spcPts val="0"/>
                        </a:spcBef>
                        <a:spcAft>
                          <a:spcPts val="0"/>
                        </a:spcAft>
                        <a:buNone/>
                      </a:pPr>
                      <a:r>
                        <a:rPr lang="en-US" sz="900" dirty="0" err="1"/>
                        <a:t>Asignatura</a:t>
                      </a:r>
                      <a:endParaRPr sz="900" dirty="0"/>
                    </a:p>
                  </a:txBody>
                  <a:tcPr marL="91450" marR="91450" marT="45725" marB="45725"/>
                </a:tc>
                <a:tc>
                  <a:txBody>
                    <a:bodyPr/>
                    <a:lstStyle/>
                    <a:p>
                      <a:pPr marL="0" marR="0" lvl="0" indent="0" algn="ctr" rtl="0">
                        <a:spcBef>
                          <a:spcPts val="0"/>
                        </a:spcBef>
                        <a:spcAft>
                          <a:spcPts val="0"/>
                        </a:spcAft>
                        <a:buNone/>
                      </a:pPr>
                      <a:r>
                        <a:rPr lang="en-US" sz="900" dirty="0" err="1" smtClean="0"/>
                        <a:t>Tema</a:t>
                      </a:r>
                      <a:r>
                        <a:rPr lang="en-US" sz="900" baseline="0" dirty="0" smtClean="0"/>
                        <a:t> o </a:t>
                      </a:r>
                      <a:r>
                        <a:rPr lang="en-US" sz="900" baseline="0" dirty="0" err="1" smtClean="0"/>
                        <a:t>concepto</a:t>
                      </a:r>
                      <a:endParaRPr sz="900" dirty="0"/>
                    </a:p>
                  </a:txBody>
                  <a:tcPr marL="91450" marR="91450" marT="45725" marB="45725"/>
                </a:tc>
                <a:tc>
                  <a:txBody>
                    <a:bodyPr/>
                    <a:lstStyle/>
                    <a:p>
                      <a:pPr marL="0" marR="0" lvl="0" indent="0" algn="ctr" rtl="0">
                        <a:spcBef>
                          <a:spcPts val="0"/>
                        </a:spcBef>
                        <a:spcAft>
                          <a:spcPts val="0"/>
                        </a:spcAft>
                        <a:buNone/>
                      </a:pPr>
                      <a:r>
                        <a:rPr lang="en-US" sz="900" dirty="0" smtClean="0"/>
                        <a:t>Fuente</a:t>
                      </a:r>
                      <a:r>
                        <a:rPr lang="en-US" sz="900" baseline="0" dirty="0" smtClean="0"/>
                        <a:t> de </a:t>
                      </a:r>
                      <a:r>
                        <a:rPr lang="en-US" sz="900" baseline="0" dirty="0" err="1" smtClean="0"/>
                        <a:t>apoyo</a:t>
                      </a:r>
                      <a:endParaRPr sz="900" dirty="0"/>
                    </a:p>
                    <a:p>
                      <a:pPr marL="0" marR="0" lvl="0" indent="0" algn="ctr"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0"/>
                  </a:ext>
                </a:extLst>
              </a:tr>
              <a:tr h="575587">
                <a:tc>
                  <a:txBody>
                    <a:bodyPr/>
                    <a:lstStyle/>
                    <a:p>
                      <a:pPr marL="0" marR="0" lvl="0" indent="0" algn="l" rtl="0">
                        <a:lnSpc>
                          <a:spcPct val="100000"/>
                        </a:lnSpc>
                        <a:spcBef>
                          <a:spcPts val="0"/>
                        </a:spcBef>
                        <a:spcAft>
                          <a:spcPts val="0"/>
                        </a:spcAft>
                        <a:buNone/>
                      </a:pPr>
                      <a:r>
                        <a:rPr lang="es-MX" sz="900" dirty="0" smtClean="0"/>
                        <a:t>Biología</a:t>
                      </a:r>
                      <a:endParaRPr sz="900" dirty="0"/>
                    </a:p>
                  </a:txBody>
                  <a:tcPr marL="91450" marR="91450" marT="45725" marB="45725">
                    <a:solidFill>
                      <a:srgbClr val="D4E0D5"/>
                    </a:solidFill>
                  </a:tcPr>
                </a:tc>
                <a:tc>
                  <a:txBody>
                    <a:bodyPr/>
                    <a:lstStyle/>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Relación de los seres vivos con su ambiente.</a:t>
                      </a:r>
                    </a:p>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 </a:t>
                      </a:r>
                    </a:p>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Energía en los ecosistemas: niveles tróficos, cadenas, pirámides, tramas</a:t>
                      </a:r>
                    </a:p>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alimenticias.</a:t>
                      </a:r>
                    </a:p>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 </a:t>
                      </a:r>
                    </a:p>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Problemas ambientales. Nivel local y regional (contaminación de agua, aire, desechos sólidos y residuos</a:t>
                      </a:r>
                    </a:p>
                    <a:p>
                      <a:pPr>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peligrosos).</a:t>
                      </a:r>
                      <a:endParaRPr lang="es-MX" sz="900" b="0" i="0" u="none" strike="noStrike" cap="none" dirty="0" smtClean="0">
                        <a:solidFill>
                          <a:schemeClr val="tx1"/>
                        </a:solidFill>
                        <a:effectLst/>
                        <a:latin typeface="Century Gothic"/>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900" dirty="0"/>
                    </a:p>
                  </a:txBody>
                  <a:tcPr marL="91450" marR="91450" marT="45725" marB="45725"/>
                </a:tc>
                <a:tc>
                  <a:txBody>
                    <a:bodyPr/>
                    <a:lstStyle/>
                    <a:p>
                      <a:r>
                        <a:rPr lang="es-MX" sz="900" b="0" i="0" u="none" strike="noStrike" cap="none" baseline="0" dirty="0" err="1" smtClean="0">
                          <a:solidFill>
                            <a:schemeClr val="dk1"/>
                          </a:solidFill>
                          <a:latin typeface="Century Gothic"/>
                          <a:ea typeface="Century Gothic"/>
                          <a:cs typeface="Century Gothic"/>
                          <a:sym typeface="Arial"/>
                        </a:rPr>
                        <a:t>Duis</a:t>
                      </a:r>
                      <a:r>
                        <a:rPr lang="es-MX" sz="900" b="0" i="0" u="none" strike="noStrike" cap="none" baseline="0" dirty="0" smtClean="0">
                          <a:solidFill>
                            <a:schemeClr val="dk1"/>
                          </a:solidFill>
                          <a:latin typeface="Century Gothic"/>
                          <a:ea typeface="Century Gothic"/>
                          <a:cs typeface="Century Gothic"/>
                          <a:sym typeface="Arial"/>
                        </a:rPr>
                        <a:t>, Karen, and </a:t>
                      </a:r>
                      <a:r>
                        <a:rPr lang="es-MX" sz="900" b="0" i="0" u="none" strike="noStrike" cap="none" baseline="0" dirty="0" err="1" smtClean="0">
                          <a:solidFill>
                            <a:schemeClr val="dk1"/>
                          </a:solidFill>
                          <a:latin typeface="Century Gothic"/>
                          <a:ea typeface="Century Gothic"/>
                          <a:cs typeface="Century Gothic"/>
                          <a:sym typeface="Arial"/>
                        </a:rPr>
                        <a:t>Anja</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Coors</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Microplastics</a:t>
                      </a:r>
                      <a:r>
                        <a:rPr lang="es-MX" sz="900" b="0" i="0" u="none" strike="noStrike" cap="none" baseline="0" dirty="0" smtClean="0">
                          <a:solidFill>
                            <a:schemeClr val="dk1"/>
                          </a:solidFill>
                          <a:latin typeface="Century Gothic"/>
                          <a:ea typeface="Century Gothic"/>
                          <a:cs typeface="Century Gothic"/>
                          <a:sym typeface="Arial"/>
                        </a:rPr>
                        <a:t> in </a:t>
                      </a:r>
                      <a:r>
                        <a:rPr lang="es-MX" sz="900" b="0" i="0" u="none" strike="noStrike" cap="none" baseline="0" dirty="0" err="1" smtClean="0">
                          <a:solidFill>
                            <a:schemeClr val="dk1"/>
                          </a:solidFill>
                          <a:latin typeface="Century Gothic"/>
                          <a:ea typeface="Century Gothic"/>
                          <a:cs typeface="Century Gothic"/>
                          <a:sym typeface="Arial"/>
                        </a:rPr>
                        <a:t>the</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Aquatic</a:t>
                      </a:r>
                      <a:r>
                        <a:rPr lang="es-MX" sz="900" b="0" i="0" u="none" strike="noStrike" cap="none" baseline="0" dirty="0" smtClean="0">
                          <a:solidFill>
                            <a:schemeClr val="dk1"/>
                          </a:solidFill>
                          <a:latin typeface="Century Gothic"/>
                          <a:ea typeface="Century Gothic"/>
                          <a:cs typeface="Century Gothic"/>
                          <a:sym typeface="Arial"/>
                        </a:rPr>
                        <a:t> and</a:t>
                      </a:r>
                    </a:p>
                    <a:p>
                      <a:r>
                        <a:rPr lang="es-MX" sz="900" b="0" i="0" u="none" strike="noStrike" cap="none" baseline="0" dirty="0" err="1" smtClean="0">
                          <a:solidFill>
                            <a:schemeClr val="dk1"/>
                          </a:solidFill>
                          <a:latin typeface="Century Gothic"/>
                          <a:ea typeface="Century Gothic"/>
                          <a:cs typeface="Century Gothic"/>
                          <a:sym typeface="Arial"/>
                        </a:rPr>
                        <a:t>Terrestrial</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Environment</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Sources</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with</a:t>
                      </a:r>
                      <a:r>
                        <a:rPr lang="es-MX" sz="900" b="0" i="0" u="none" strike="noStrike" cap="none" baseline="0" dirty="0" smtClean="0">
                          <a:solidFill>
                            <a:schemeClr val="dk1"/>
                          </a:solidFill>
                          <a:latin typeface="Century Gothic"/>
                          <a:ea typeface="Century Gothic"/>
                          <a:cs typeface="Century Gothic"/>
                          <a:sym typeface="Arial"/>
                        </a:rPr>
                        <a:t> a </a:t>
                      </a:r>
                      <a:r>
                        <a:rPr lang="es-MX" sz="900" b="0" i="0" u="none" strike="noStrike" cap="none" baseline="0" dirty="0" err="1" smtClean="0">
                          <a:solidFill>
                            <a:schemeClr val="dk1"/>
                          </a:solidFill>
                          <a:latin typeface="Century Gothic"/>
                          <a:ea typeface="Century Gothic"/>
                          <a:cs typeface="Century Gothic"/>
                          <a:sym typeface="Arial"/>
                        </a:rPr>
                        <a:t>Specific</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Focus</a:t>
                      </a:r>
                      <a:endParaRPr lang="es-MX" sz="900" b="0" i="0" u="none" strike="noStrike" cap="none" baseline="0" dirty="0" smtClean="0">
                        <a:solidFill>
                          <a:schemeClr val="dk1"/>
                        </a:solidFill>
                        <a:latin typeface="Century Gothic"/>
                        <a:ea typeface="Century Gothic"/>
                        <a:cs typeface="Century Gothic"/>
                        <a:sym typeface="Arial"/>
                      </a:endParaRPr>
                    </a:p>
                    <a:p>
                      <a:r>
                        <a:rPr lang="es-MX" sz="900" b="0" i="0" u="none" strike="noStrike" cap="none" baseline="0" dirty="0" err="1" smtClean="0">
                          <a:solidFill>
                            <a:schemeClr val="dk1"/>
                          </a:solidFill>
                          <a:latin typeface="Century Gothic"/>
                          <a:ea typeface="Century Gothic"/>
                          <a:cs typeface="Century Gothic"/>
                          <a:sym typeface="Arial"/>
                        </a:rPr>
                        <a:t>on</a:t>
                      </a:r>
                      <a:r>
                        <a:rPr lang="es-MX" sz="900" b="0" i="0" u="none" strike="noStrike" cap="none" baseline="0" dirty="0" smtClean="0">
                          <a:solidFill>
                            <a:schemeClr val="dk1"/>
                          </a:solidFill>
                          <a:latin typeface="Century Gothic"/>
                          <a:ea typeface="Century Gothic"/>
                          <a:cs typeface="Century Gothic"/>
                          <a:sym typeface="Arial"/>
                        </a:rPr>
                        <a:t> Personal </a:t>
                      </a:r>
                      <a:r>
                        <a:rPr lang="es-MX" sz="900" b="0" i="0" u="none" strike="noStrike" cap="none" baseline="0" dirty="0" err="1" smtClean="0">
                          <a:solidFill>
                            <a:schemeClr val="dk1"/>
                          </a:solidFill>
                          <a:latin typeface="Century Gothic"/>
                          <a:ea typeface="Century Gothic"/>
                          <a:cs typeface="Century Gothic"/>
                          <a:sym typeface="Arial"/>
                        </a:rPr>
                        <a:t>CareProducts</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Fate</a:t>
                      </a:r>
                      <a:r>
                        <a:rPr lang="es-MX" sz="900" b="0" i="0" u="none" strike="noStrike" cap="none" baseline="0" dirty="0" smtClean="0">
                          <a:solidFill>
                            <a:schemeClr val="dk1"/>
                          </a:solidFill>
                          <a:latin typeface="Century Gothic"/>
                          <a:ea typeface="Century Gothic"/>
                          <a:cs typeface="Century Gothic"/>
                          <a:sym typeface="Arial"/>
                        </a:rPr>
                        <a:t> and </a:t>
                      </a:r>
                      <a:r>
                        <a:rPr lang="es-MX" sz="900" b="0" i="0" u="none" strike="noStrike" cap="none" baseline="0" dirty="0" err="1" smtClean="0">
                          <a:solidFill>
                            <a:schemeClr val="dk1"/>
                          </a:solidFill>
                          <a:latin typeface="Century Gothic"/>
                          <a:ea typeface="Century Gothic"/>
                          <a:cs typeface="Century Gothic"/>
                          <a:sym typeface="Arial"/>
                        </a:rPr>
                        <a:t>Effects</a:t>
                      </a:r>
                      <a:r>
                        <a:rPr lang="es-MX" sz="900" b="0" i="0" u="none" strike="noStrike" cap="none" baseline="0" dirty="0" smtClean="0">
                          <a:solidFill>
                            <a:schemeClr val="dk1"/>
                          </a:solidFill>
                          <a:latin typeface="Century Gothic"/>
                          <a:ea typeface="Century Gothic"/>
                          <a:cs typeface="Century Gothic"/>
                          <a:sym typeface="Arial"/>
                        </a:rPr>
                        <a:t>.” </a:t>
                      </a:r>
                      <a:r>
                        <a:rPr lang="es-MX" sz="900" b="0" i="1" u="none" strike="noStrike" cap="none" baseline="0" dirty="0" err="1" smtClean="0">
                          <a:solidFill>
                            <a:schemeClr val="dk1"/>
                          </a:solidFill>
                          <a:latin typeface="Century Gothic"/>
                          <a:ea typeface="Century Gothic"/>
                          <a:cs typeface="Century Gothic"/>
                          <a:sym typeface="Arial"/>
                        </a:rPr>
                        <a:t>SpringerLink</a:t>
                      </a:r>
                      <a:r>
                        <a:rPr lang="es-MX" sz="900" b="0" i="1"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smtClean="0">
                          <a:solidFill>
                            <a:schemeClr val="dk1"/>
                          </a:solidFill>
                          <a:latin typeface="Century Gothic"/>
                          <a:ea typeface="Century Gothic"/>
                          <a:cs typeface="Century Gothic"/>
                          <a:sym typeface="Arial"/>
                        </a:rPr>
                        <a:t>,</a:t>
                      </a:r>
                    </a:p>
                    <a:p>
                      <a:r>
                        <a:rPr lang="es-MX" sz="900" b="0" i="0" u="none" strike="noStrike" cap="none" baseline="0" dirty="0" err="1" smtClean="0">
                          <a:solidFill>
                            <a:schemeClr val="dk1"/>
                          </a:solidFill>
                          <a:latin typeface="Century Gothic"/>
                          <a:ea typeface="Century Gothic"/>
                          <a:cs typeface="Century Gothic"/>
                          <a:sym typeface="Arial"/>
                        </a:rPr>
                        <a:t>Springer</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Berlin</a:t>
                      </a:r>
                      <a:r>
                        <a:rPr lang="es-MX" sz="900" b="0" i="0" u="none" strike="noStrike" cap="none" baseline="0" dirty="0" smtClean="0">
                          <a:solidFill>
                            <a:schemeClr val="dk1"/>
                          </a:solidFill>
                          <a:latin typeface="Century Gothic"/>
                          <a:ea typeface="Century Gothic"/>
                          <a:cs typeface="Century Gothic"/>
                          <a:sym typeface="Arial"/>
                        </a:rPr>
                        <a:t> Heidelberg, 6 </a:t>
                      </a:r>
                      <a:r>
                        <a:rPr lang="es-MX" sz="900" b="0" i="0" u="none" strike="noStrike" cap="none" baseline="0" dirty="0" err="1" smtClean="0">
                          <a:solidFill>
                            <a:schemeClr val="dk1"/>
                          </a:solidFill>
                          <a:latin typeface="Century Gothic"/>
                          <a:ea typeface="Century Gothic"/>
                          <a:cs typeface="Century Gothic"/>
                          <a:sym typeface="Arial"/>
                        </a:rPr>
                        <a:t>Jan</a:t>
                      </a:r>
                      <a:r>
                        <a:rPr lang="es-MX" sz="900" b="0" i="0" u="none" strike="noStrike" cap="none" baseline="0" dirty="0" smtClean="0">
                          <a:solidFill>
                            <a:schemeClr val="dk1"/>
                          </a:solidFill>
                          <a:latin typeface="Century Gothic"/>
                          <a:ea typeface="Century Gothic"/>
                          <a:cs typeface="Century Gothic"/>
                          <a:sym typeface="Arial"/>
                        </a:rPr>
                        <a:t>. 2016,</a:t>
                      </a:r>
                    </a:p>
                    <a:p>
                      <a:r>
                        <a:rPr lang="es-MX" sz="900" b="0" i="0" u="none" strike="noStrike" cap="none" baseline="0" dirty="0" smtClean="0">
                          <a:solidFill>
                            <a:schemeClr val="dk1"/>
                          </a:solidFill>
                          <a:latin typeface="Century Gothic"/>
                          <a:ea typeface="Century Gothic"/>
                          <a:cs typeface="Century Gothic"/>
                          <a:sym typeface="Arial"/>
                          <a:hlinkClick r:id="rId3"/>
                        </a:rPr>
                        <a:t>https://link.springer.com/article/10.1186/s12302-015-0069-y</a:t>
                      </a:r>
                      <a:endParaRPr lang="es-MX" sz="900" b="0" i="0" u="none" strike="noStrike" cap="none" baseline="0" dirty="0" smtClean="0">
                        <a:solidFill>
                          <a:schemeClr val="dk1"/>
                        </a:solidFill>
                        <a:latin typeface="Century Gothic"/>
                        <a:ea typeface="Century Gothic"/>
                        <a:cs typeface="Century Gothic"/>
                        <a:sym typeface="Arial"/>
                      </a:endParaRPr>
                    </a:p>
                    <a:p>
                      <a:endParaRPr lang="es-MX" sz="900" b="0" i="0" u="none" strike="noStrike" cap="none" baseline="0" dirty="0" smtClean="0">
                        <a:solidFill>
                          <a:schemeClr val="dk1"/>
                        </a:solidFill>
                        <a:latin typeface="Century Gothic"/>
                        <a:ea typeface="Century Gothic"/>
                        <a:cs typeface="Century Gothic"/>
                        <a:sym typeface="Arial"/>
                      </a:endParaRPr>
                    </a:p>
                    <a:p>
                      <a:endParaRPr lang="es-MX" sz="900" b="0" i="0" u="none" strike="noStrike" cap="none" baseline="0" dirty="0" smtClean="0">
                        <a:solidFill>
                          <a:schemeClr val="dk1"/>
                        </a:solidFill>
                        <a:latin typeface="Century Gothic"/>
                        <a:sym typeface="Arial"/>
                      </a:endParaRPr>
                    </a:p>
                    <a:p>
                      <a:r>
                        <a:rPr lang="es-MX" sz="900" b="0" i="0" u="none" strike="noStrike" cap="none" baseline="0" dirty="0" err="1" smtClean="0">
                          <a:solidFill>
                            <a:schemeClr val="dk1"/>
                          </a:solidFill>
                          <a:latin typeface="Century Gothic"/>
                          <a:ea typeface="Century Gothic"/>
                          <a:cs typeface="Century Gothic"/>
                          <a:sym typeface="Arial"/>
                        </a:rPr>
                        <a:t>Pollutants</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Pervade</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Water</a:t>
                      </a:r>
                      <a:r>
                        <a:rPr lang="es-MX" sz="900" b="0" i="0" u="none" strike="noStrike" cap="none" baseline="0" dirty="0" smtClean="0">
                          <a:solidFill>
                            <a:schemeClr val="dk1"/>
                          </a:solidFill>
                          <a:latin typeface="Century Gothic"/>
                          <a:ea typeface="Century Gothic"/>
                          <a:cs typeface="Century Gothic"/>
                          <a:sym typeface="Arial"/>
                        </a:rPr>
                        <a:t> and </a:t>
                      </a:r>
                      <a:r>
                        <a:rPr lang="es-MX" sz="900" b="0" i="0" u="none" strike="noStrike" cap="none" baseline="0" dirty="0" err="1" smtClean="0">
                          <a:solidFill>
                            <a:schemeClr val="dk1"/>
                          </a:solidFill>
                          <a:latin typeface="Century Gothic"/>
                          <a:ea typeface="Century Gothic"/>
                          <a:cs typeface="Century Gothic"/>
                          <a:sym typeface="Arial"/>
                        </a:rPr>
                        <a:t>Land</a:t>
                      </a:r>
                      <a:r>
                        <a:rPr lang="es-MX" sz="900" b="0" i="0" u="none" strike="noStrike" cap="none" baseline="0" dirty="0" smtClean="0">
                          <a:solidFill>
                            <a:schemeClr val="dk1"/>
                          </a:solidFill>
                          <a:latin typeface="Century Gothic"/>
                          <a:ea typeface="Century Gothic"/>
                          <a:cs typeface="Century Gothic"/>
                          <a:sym typeface="Arial"/>
                        </a:rPr>
                        <a:t>.”</a:t>
                      </a:r>
                      <a:r>
                        <a:rPr lang="es-MX" sz="900" b="0" i="1" u="none" strike="noStrike" cap="none" baseline="0" dirty="0" err="1" smtClean="0">
                          <a:solidFill>
                            <a:schemeClr val="dk1"/>
                          </a:solidFill>
                          <a:latin typeface="Century Gothic"/>
                          <a:ea typeface="Century Gothic"/>
                          <a:cs typeface="Century Gothic"/>
                          <a:sym typeface="Arial"/>
                        </a:rPr>
                        <a:t>The</a:t>
                      </a:r>
                      <a:r>
                        <a:rPr lang="es-MX" sz="900" b="0" i="1" u="none" strike="noStrike" cap="none" baseline="0" dirty="0" smtClean="0">
                          <a:solidFill>
                            <a:schemeClr val="dk1"/>
                          </a:solidFill>
                          <a:latin typeface="Century Gothic"/>
                          <a:ea typeface="Century Gothic"/>
                          <a:cs typeface="Century Gothic"/>
                          <a:sym typeface="Arial"/>
                        </a:rPr>
                        <a:t> </a:t>
                      </a:r>
                      <a:r>
                        <a:rPr lang="es-MX" sz="900" b="0" i="1" u="none" strike="noStrike" cap="none" baseline="0" dirty="0" err="1" smtClean="0">
                          <a:solidFill>
                            <a:schemeClr val="dk1"/>
                          </a:solidFill>
                          <a:latin typeface="Century Gothic"/>
                          <a:ea typeface="Century Gothic"/>
                          <a:cs typeface="Century Gothic"/>
                          <a:sym typeface="Arial"/>
                        </a:rPr>
                        <a:t>Scientist</a:t>
                      </a:r>
                      <a:r>
                        <a:rPr lang="es-MX" sz="900" b="0" i="1"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smtClean="0">
                          <a:solidFill>
                            <a:schemeClr val="dk1"/>
                          </a:solidFill>
                          <a:latin typeface="Century Gothic"/>
                          <a:ea typeface="Century Gothic"/>
                          <a:cs typeface="Century Gothic"/>
                          <a:sym typeface="Arial"/>
                        </a:rPr>
                        <a:t>, 1 June</a:t>
                      </a:r>
                    </a:p>
                    <a:p>
                      <a:r>
                        <a:rPr lang="es-MX" sz="900" b="0" i="0" u="none" strike="noStrike" cap="none" baseline="0" dirty="0" smtClean="0">
                          <a:solidFill>
                            <a:schemeClr val="dk1"/>
                          </a:solidFill>
                          <a:latin typeface="Century Gothic"/>
                          <a:ea typeface="Century Gothic"/>
                          <a:cs typeface="Century Gothic"/>
                          <a:sym typeface="Arial"/>
                        </a:rPr>
                        <a:t>2017, </a:t>
                      </a:r>
                      <a:r>
                        <a:rPr lang="es-MX" sz="900" b="0" i="0" u="none" strike="noStrike" cap="none" baseline="0" dirty="0" smtClean="0">
                          <a:solidFill>
                            <a:schemeClr val="dk1"/>
                          </a:solidFill>
                          <a:latin typeface="Century Gothic"/>
                          <a:ea typeface="Century Gothic"/>
                          <a:cs typeface="Century Gothic"/>
                          <a:sym typeface="Arial"/>
                          <a:hlinkClick r:id="rId4"/>
                        </a:rPr>
                        <a:t>https://www.thescientist.com/?articles.view/articleNo/49476/title/Plastic-Pollutants-Pervade-Water-and-Land/</a:t>
                      </a:r>
                      <a:endParaRPr lang="es-MX" sz="900" b="0" i="0" u="none" strike="noStrike" cap="none" baseline="0" dirty="0" smtClean="0">
                        <a:solidFill>
                          <a:schemeClr val="dk1"/>
                        </a:solidFill>
                        <a:latin typeface="Century Gothic"/>
                        <a:ea typeface="Century Gothic"/>
                        <a:cs typeface="Century Gothic"/>
                        <a:sym typeface="Arial"/>
                      </a:endParaRPr>
                    </a:p>
                    <a:p>
                      <a:endParaRPr lang="es-MX" sz="900" b="0" i="0" u="none" strike="noStrike" cap="none" baseline="0" dirty="0" smtClean="0">
                        <a:solidFill>
                          <a:schemeClr val="dk1"/>
                        </a:solidFill>
                        <a:latin typeface="Century Gothic"/>
                        <a:ea typeface="Century Gothic"/>
                        <a:cs typeface="Century Gothic"/>
                        <a:sym typeface="Arial"/>
                      </a:endParaRPr>
                    </a:p>
                    <a:p>
                      <a:endParaRPr lang="es-MX" sz="900" b="0" i="0" u="none" strike="noStrike" cap="none" baseline="0" dirty="0" smtClean="0">
                        <a:solidFill>
                          <a:schemeClr val="dk1"/>
                        </a:solidFill>
                        <a:latin typeface="Century Gothic"/>
                        <a:ea typeface="Century Gothic"/>
                        <a:cs typeface="Century Gothic"/>
                        <a:sym typeface="Arial"/>
                      </a:endParaRPr>
                    </a:p>
                    <a:p>
                      <a:r>
                        <a:rPr lang="es-MX" sz="900" b="0" i="0" u="none" strike="noStrike" cap="none" baseline="0" dirty="0" smtClean="0">
                          <a:solidFill>
                            <a:schemeClr val="dk1"/>
                          </a:solidFill>
                          <a:latin typeface="Century Gothic"/>
                          <a:ea typeface="Century Gothic"/>
                          <a:cs typeface="Century Gothic"/>
                          <a:sym typeface="Arial"/>
                        </a:rPr>
                        <a:t>Putnam, Alexandra R.; </a:t>
                      </a:r>
                      <a:r>
                        <a:rPr lang="es-MX" sz="900" b="0" i="0" u="none" strike="noStrike" cap="none" baseline="0" dirty="0" err="1" smtClean="0">
                          <a:solidFill>
                            <a:schemeClr val="dk1"/>
                          </a:solidFill>
                          <a:latin typeface="Century Gothic"/>
                          <a:ea typeface="Century Gothic"/>
                          <a:cs typeface="Century Gothic"/>
                          <a:sym typeface="Arial"/>
                        </a:rPr>
                        <a:t>Clune</a:t>
                      </a:r>
                      <a:r>
                        <a:rPr lang="es-MX" sz="900" b="0" i="0" u="none" strike="noStrike" cap="none" baseline="0" dirty="0" smtClean="0">
                          <a:solidFill>
                            <a:schemeClr val="dk1"/>
                          </a:solidFill>
                          <a:latin typeface="Century Gothic"/>
                          <a:ea typeface="Century Gothic"/>
                          <a:cs typeface="Century Gothic"/>
                          <a:sym typeface="Arial"/>
                        </a:rPr>
                        <a:t>, Alexis; </a:t>
                      </a:r>
                      <a:r>
                        <a:rPr lang="es-MX" sz="900" b="0" i="0" u="none" strike="noStrike" cap="none" baseline="0" dirty="0" err="1" smtClean="0">
                          <a:solidFill>
                            <a:schemeClr val="dk1"/>
                          </a:solidFill>
                          <a:latin typeface="Century Gothic"/>
                          <a:ea typeface="Century Gothic"/>
                          <a:cs typeface="Century Gothic"/>
                          <a:sym typeface="Arial"/>
                        </a:rPr>
                        <a:t>Buksa</a:t>
                      </a:r>
                      <a:r>
                        <a:rPr lang="es-MX" sz="900" b="0" i="0" u="none" strike="noStrike" cap="none" baseline="0" dirty="0" smtClean="0">
                          <a:solidFill>
                            <a:schemeClr val="dk1"/>
                          </a:solidFill>
                          <a:latin typeface="Century Gothic"/>
                          <a:ea typeface="Century Gothic"/>
                          <a:cs typeface="Century Gothic"/>
                          <a:sym typeface="Arial"/>
                        </a:rPr>
                        <a:t>, Brandon; </a:t>
                      </a:r>
                      <a:r>
                        <a:rPr lang="es-MX" sz="900" b="0" i="0" u="none" strike="noStrike" cap="none" baseline="0" dirty="0" err="1" smtClean="0">
                          <a:solidFill>
                            <a:schemeClr val="dk1"/>
                          </a:solidFill>
                          <a:latin typeface="Century Gothic"/>
                          <a:ea typeface="Century Gothic"/>
                          <a:cs typeface="Century Gothic"/>
                          <a:sym typeface="Arial"/>
                        </a:rPr>
                        <a:t>Hammer</a:t>
                      </a:r>
                      <a:r>
                        <a:rPr lang="es-MX" sz="900" b="0" i="0" u="none" strike="noStrike" cap="none" baseline="0" dirty="0" smtClean="0">
                          <a:solidFill>
                            <a:schemeClr val="dk1"/>
                          </a:solidFill>
                          <a:latin typeface="Century Gothic"/>
                          <a:ea typeface="Century Gothic"/>
                          <a:cs typeface="Century Gothic"/>
                          <a:sym typeface="Arial"/>
                        </a:rPr>
                        <a:t>, Chad; and </a:t>
                      </a:r>
                      <a:r>
                        <a:rPr lang="es-MX" sz="900" b="0" i="0" u="none" strike="noStrike" cap="none" baseline="0" dirty="0" err="1" smtClean="0">
                          <a:solidFill>
                            <a:schemeClr val="dk1"/>
                          </a:solidFill>
                          <a:latin typeface="Century Gothic"/>
                          <a:ea typeface="Century Gothic"/>
                          <a:cs typeface="Century Gothic"/>
                          <a:sym typeface="Arial"/>
                        </a:rPr>
                        <a:t>VanBrockin</a:t>
                      </a:r>
                      <a:r>
                        <a:rPr lang="es-MX" sz="900" b="0" i="0" u="none" strike="noStrike" cap="none" baseline="0" dirty="0" smtClean="0">
                          <a:solidFill>
                            <a:schemeClr val="dk1"/>
                          </a:solidFill>
                          <a:latin typeface="Century Gothic"/>
                          <a:ea typeface="Century Gothic"/>
                          <a:cs typeface="Century Gothic"/>
                          <a:sym typeface="Arial"/>
                        </a:rPr>
                        <a:t>, Hope, "</a:t>
                      </a:r>
                      <a:r>
                        <a:rPr lang="es-MX" sz="900" b="0" i="0" u="none" strike="noStrike" cap="none" baseline="0" dirty="0" err="1" smtClean="0">
                          <a:solidFill>
                            <a:schemeClr val="dk1"/>
                          </a:solidFill>
                          <a:latin typeface="Century Gothic"/>
                          <a:ea typeface="Century Gothic"/>
                          <a:cs typeface="Century Gothic"/>
                          <a:sym typeface="Arial"/>
                        </a:rPr>
                        <a:t>Microplastic</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Biomagnification</a:t>
                      </a:r>
                      <a:r>
                        <a:rPr lang="es-MX" sz="900" b="0" i="0" u="none" strike="noStrike" cap="none" baseline="0" dirty="0" smtClean="0">
                          <a:solidFill>
                            <a:schemeClr val="dk1"/>
                          </a:solidFill>
                          <a:latin typeface="Century Gothic"/>
                          <a:ea typeface="Century Gothic"/>
                          <a:cs typeface="Century Gothic"/>
                          <a:sym typeface="Arial"/>
                        </a:rPr>
                        <a:t> in</a:t>
                      </a:r>
                    </a:p>
                    <a:p>
                      <a:r>
                        <a:rPr lang="es-MX" sz="900" b="0" i="0" u="none" strike="noStrike" cap="none" baseline="0" dirty="0" err="1" smtClean="0">
                          <a:solidFill>
                            <a:schemeClr val="dk1"/>
                          </a:solidFill>
                          <a:latin typeface="Century Gothic"/>
                          <a:ea typeface="Century Gothic"/>
                          <a:cs typeface="Century Gothic"/>
                          <a:sym typeface="Arial"/>
                        </a:rPr>
                        <a:t>Invertebrates</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Fish</a:t>
                      </a:r>
                      <a:r>
                        <a:rPr lang="es-MX" sz="900" b="0" i="0" u="none" strike="noStrike" cap="none" baseline="0" dirty="0" smtClean="0">
                          <a:solidFill>
                            <a:schemeClr val="dk1"/>
                          </a:solidFill>
                          <a:latin typeface="Century Gothic"/>
                          <a:ea typeface="Century Gothic"/>
                          <a:cs typeface="Century Gothic"/>
                          <a:sym typeface="Arial"/>
                        </a:rPr>
                        <a:t>, and </a:t>
                      </a:r>
                      <a:r>
                        <a:rPr lang="es-MX" sz="900" b="0" i="0" u="none" strike="noStrike" cap="none" baseline="0" dirty="0" err="1" smtClean="0">
                          <a:solidFill>
                            <a:schemeClr val="dk1"/>
                          </a:solidFill>
                          <a:latin typeface="Century Gothic"/>
                          <a:ea typeface="Century Gothic"/>
                          <a:cs typeface="Century Gothic"/>
                          <a:sym typeface="Arial"/>
                        </a:rPr>
                        <a:t>Cormorants</a:t>
                      </a:r>
                      <a:r>
                        <a:rPr lang="es-MX" sz="900" b="0" i="0" u="none" strike="noStrike" cap="none" baseline="0" dirty="0" smtClean="0">
                          <a:solidFill>
                            <a:schemeClr val="dk1"/>
                          </a:solidFill>
                          <a:latin typeface="Century Gothic"/>
                          <a:ea typeface="Century Gothic"/>
                          <a:cs typeface="Century Gothic"/>
                          <a:sym typeface="Arial"/>
                        </a:rPr>
                        <a:t> in Lake </a:t>
                      </a:r>
                      <a:r>
                        <a:rPr lang="es-MX" sz="900" b="0" i="0" u="none" strike="noStrike" cap="none" baseline="0" dirty="0" err="1" smtClean="0">
                          <a:solidFill>
                            <a:schemeClr val="dk1"/>
                          </a:solidFill>
                          <a:latin typeface="Century Gothic"/>
                          <a:ea typeface="Century Gothic"/>
                          <a:cs typeface="Century Gothic"/>
                          <a:sym typeface="Arial"/>
                        </a:rPr>
                        <a:t>Champlain</a:t>
                      </a:r>
                      <a:r>
                        <a:rPr lang="es-MX" sz="900" b="0" i="0" u="none" strike="noStrike" cap="none" baseline="0" dirty="0" smtClean="0">
                          <a:solidFill>
                            <a:schemeClr val="dk1"/>
                          </a:solidFill>
                          <a:latin typeface="Century Gothic"/>
                          <a:ea typeface="Century Gothic"/>
                          <a:cs typeface="Century Gothic"/>
                          <a:sym typeface="Arial"/>
                        </a:rPr>
                        <a:t>“ (2017). Center </a:t>
                      </a:r>
                      <a:r>
                        <a:rPr lang="es-MX" sz="900" b="0" i="0" u="none" strike="noStrike" cap="none" baseline="0" dirty="0" err="1" smtClean="0">
                          <a:solidFill>
                            <a:schemeClr val="dk1"/>
                          </a:solidFill>
                          <a:latin typeface="Century Gothic"/>
                          <a:ea typeface="Century Gothic"/>
                          <a:cs typeface="Century Gothic"/>
                          <a:sym typeface="Arial"/>
                        </a:rPr>
                        <a:t>for</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Earth</a:t>
                      </a:r>
                      <a:r>
                        <a:rPr lang="es-MX" sz="900" b="0" i="0" u="none" strike="noStrike" cap="none" baseline="0" dirty="0" smtClean="0">
                          <a:solidFill>
                            <a:schemeClr val="dk1"/>
                          </a:solidFill>
                          <a:latin typeface="Century Gothic"/>
                          <a:ea typeface="Century Gothic"/>
                          <a:cs typeface="Century Gothic"/>
                          <a:sym typeface="Arial"/>
                        </a:rPr>
                        <a:t> and </a:t>
                      </a:r>
                      <a:r>
                        <a:rPr lang="es-MX" sz="900" b="0" i="0" u="none" strike="noStrike" cap="none" baseline="0" dirty="0" err="1" smtClean="0">
                          <a:solidFill>
                            <a:schemeClr val="dk1"/>
                          </a:solidFill>
                          <a:latin typeface="Century Gothic"/>
                          <a:ea typeface="Century Gothic"/>
                          <a:cs typeface="Century Gothic"/>
                          <a:sym typeface="Arial"/>
                        </a:rPr>
                        <a:t>Environmental</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Science</a:t>
                      </a:r>
                      <a:r>
                        <a:rPr lang="es-MX" sz="900" b="0" i="0" u="none" strike="noStrike" cap="none" baseline="0" dirty="0" smtClean="0">
                          <a:solidFill>
                            <a:schemeClr val="dk1"/>
                          </a:solidFill>
                          <a:latin typeface="Century Gothic"/>
                          <a:ea typeface="Century Gothic"/>
                          <a:cs typeface="Century Gothic"/>
                          <a:sym typeface="Arial"/>
                        </a:rPr>
                        <a:t> </a:t>
                      </a:r>
                      <a:r>
                        <a:rPr lang="es-MX" sz="900" b="0" i="0" u="none" strike="noStrike" cap="none" baseline="0" dirty="0" err="1" smtClean="0">
                          <a:solidFill>
                            <a:schemeClr val="dk1"/>
                          </a:solidFill>
                          <a:latin typeface="Century Gothic"/>
                          <a:ea typeface="Century Gothic"/>
                          <a:cs typeface="Century Gothic"/>
                          <a:sym typeface="Arial"/>
                        </a:rPr>
                        <a:t>Student</a:t>
                      </a:r>
                      <a:r>
                        <a:rPr lang="es-MX" sz="900" b="0" i="0" u="none" strike="noStrike" cap="none" baseline="0" dirty="0" smtClean="0">
                          <a:solidFill>
                            <a:schemeClr val="dk1"/>
                          </a:solidFill>
                          <a:latin typeface="Century Gothic"/>
                          <a:ea typeface="Century Gothic"/>
                          <a:cs typeface="Century Gothic"/>
                          <a:sym typeface="Arial"/>
                        </a:rPr>
                        <a:t> Posters. 37.</a:t>
                      </a:r>
                    </a:p>
                    <a:p>
                      <a:r>
                        <a:rPr lang="es-MX" sz="900" b="0" i="0" u="none" strike="noStrike" cap="none" baseline="0" dirty="0" smtClean="0">
                          <a:solidFill>
                            <a:schemeClr val="dk1"/>
                          </a:solidFill>
                          <a:latin typeface="Century Gothic"/>
                          <a:ea typeface="Century Gothic"/>
                          <a:cs typeface="Century Gothic"/>
                          <a:sym typeface="Arial"/>
                          <a:hlinkClick r:id="rId5"/>
                        </a:rPr>
                        <a:t>http://digitalcommons.plattsburgh.edu/cees_student_posters/37</a:t>
                      </a:r>
                      <a:endParaRPr lang="es-MX" sz="900" dirty="0" smtClean="0"/>
                    </a:p>
                  </a:txBody>
                  <a:tcPr marL="91450" marR="91450" marT="45725" marB="45725"/>
                </a:tc>
                <a:extLst>
                  <a:ext uri="{0D108BD9-81ED-4DB2-BD59-A6C34878D82A}">
                    <a16:rowId xmlns:a16="http://schemas.microsoft.com/office/drawing/2014/main" val="10001"/>
                  </a:ext>
                </a:extLst>
              </a:tr>
              <a:tr h="575587">
                <a:tc>
                  <a:txBody>
                    <a:bodyPr/>
                    <a:lstStyle/>
                    <a:p>
                      <a:pPr marL="0" marR="0" lvl="0" indent="0" algn="l" rtl="0">
                        <a:lnSpc>
                          <a:spcPct val="100000"/>
                        </a:lnSpc>
                        <a:spcBef>
                          <a:spcPts val="0"/>
                        </a:spcBef>
                        <a:spcAft>
                          <a:spcPts val="0"/>
                        </a:spcAft>
                        <a:buNone/>
                      </a:pPr>
                      <a:r>
                        <a:rPr lang="es-MX" sz="900" dirty="0" smtClean="0"/>
                        <a:t>Ética</a:t>
                      </a:r>
                      <a:endParaRPr sz="900" dirty="0"/>
                    </a:p>
                  </a:txBody>
                  <a:tcPr marL="91450" marR="91450" marT="45725" marB="45725">
                    <a:solidFill>
                      <a:schemeClr val="accent2">
                        <a:lumMod val="20000"/>
                        <a:lumOff val="80000"/>
                      </a:schemeClr>
                    </a:solidFill>
                  </a:tcPr>
                </a:tc>
                <a:tc>
                  <a:txBody>
                    <a:bodyPr/>
                    <a:lstStyle/>
                    <a:p>
                      <a:pPr algn="l">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La relación de la ética con otras ciencias</a:t>
                      </a:r>
                    </a:p>
                    <a:p>
                      <a:pPr algn="l">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 </a:t>
                      </a:r>
                    </a:p>
                    <a:p>
                      <a:pPr algn="l">
                        <a:lnSpc>
                          <a:spcPct val="107000"/>
                        </a:lnSpc>
                        <a:spcAft>
                          <a:spcPts val="0"/>
                        </a:spcAft>
                      </a:pPr>
                      <a:r>
                        <a:rPr lang="es-MX" sz="900" b="0" i="0" u="none" strike="noStrike" cap="none" dirty="0" smtClean="0">
                          <a:solidFill>
                            <a:schemeClr val="tx1"/>
                          </a:solidFill>
                          <a:effectLst/>
                          <a:latin typeface="Century Gothic"/>
                          <a:ea typeface="Century Gothic"/>
                          <a:cs typeface="Century Gothic"/>
                          <a:sym typeface="Arial"/>
                        </a:rPr>
                        <a:t>Problemas éticos contemporáneos: Ecología y ética</a:t>
                      </a:r>
                      <a:endParaRPr lang="es-MX" sz="900" b="0" i="0" u="none" strike="noStrike" cap="none" dirty="0" smtClean="0">
                        <a:solidFill>
                          <a:schemeClr val="tx1"/>
                        </a:solidFill>
                        <a:effectLst/>
                        <a:latin typeface="Century Gothic"/>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900" dirty="0"/>
                    </a:p>
                  </a:txBody>
                  <a:tcPr marL="91450" marR="91450" marT="45725" marB="45725">
                    <a:solidFill>
                      <a:schemeClr val="accent2">
                        <a:lumMod val="20000"/>
                        <a:lumOff val="80000"/>
                      </a:schemeClr>
                    </a:solidFill>
                  </a:tcPr>
                </a:tc>
                <a:tc>
                  <a:txBody>
                    <a:bodyPr/>
                    <a:lstStyle/>
                    <a:p>
                      <a:r>
                        <a:rPr lang="nl-NL" sz="900" b="0" i="0" u="none" strike="noStrike" cap="none" baseline="0" dirty="0" smtClean="0">
                          <a:solidFill>
                            <a:schemeClr val="dk1"/>
                          </a:solidFill>
                          <a:latin typeface="Century Gothic"/>
                          <a:ea typeface="Century Gothic"/>
                          <a:cs typeface="Century Gothic"/>
                          <a:sym typeface="Arial"/>
                        </a:rPr>
                        <a:t>Henk A. M. J. Ten </a:t>
                      </a:r>
                      <a:r>
                        <a:rPr lang="es-MX" sz="900" b="0" i="0" u="none" strike="noStrike" cap="none" baseline="0" dirty="0" err="1" smtClean="0">
                          <a:solidFill>
                            <a:schemeClr val="dk1"/>
                          </a:solidFill>
                          <a:latin typeface="Century Gothic"/>
                          <a:ea typeface="Century Gothic"/>
                          <a:cs typeface="Century Gothic"/>
                          <a:sym typeface="Arial"/>
                        </a:rPr>
                        <a:t>Have</a:t>
                      </a:r>
                      <a:r>
                        <a:rPr lang="es-MX" sz="900" b="0" i="0" u="none" strike="noStrike" cap="none" baseline="0" dirty="0" smtClean="0">
                          <a:solidFill>
                            <a:schemeClr val="dk1"/>
                          </a:solidFill>
                          <a:latin typeface="Century Gothic"/>
                          <a:ea typeface="Century Gothic"/>
                          <a:cs typeface="Century Gothic"/>
                          <a:sym typeface="Arial"/>
                        </a:rPr>
                        <a:t>, Ética ambiental y políticas internacionales, UNESCO en </a:t>
                      </a:r>
                      <a:r>
                        <a:rPr lang="es-MX" sz="900" b="0" i="0" u="none" strike="noStrike" cap="none" baseline="0" dirty="0" smtClean="0">
                          <a:solidFill>
                            <a:schemeClr val="dk1"/>
                          </a:solidFill>
                          <a:latin typeface="Century Gothic"/>
                          <a:ea typeface="Century Gothic"/>
                          <a:cs typeface="Century Gothic"/>
                          <a:sym typeface="Arial"/>
                          <a:hlinkClick r:id="rId6"/>
                        </a:rPr>
                        <a:t>http://unesdoc.unesco.org/images/0018/001873/187309s.pdf</a:t>
                      </a:r>
                      <a:endParaRPr lang="es-MX" sz="900" b="0" i="0" u="none" strike="noStrike" cap="none" baseline="0" dirty="0" smtClean="0">
                        <a:solidFill>
                          <a:schemeClr val="dk1"/>
                        </a:solidFill>
                        <a:latin typeface="Century Gothic"/>
                        <a:ea typeface="Century Gothic"/>
                        <a:cs typeface="Century Gothic"/>
                        <a:sym typeface="Arial"/>
                      </a:endParaRPr>
                    </a:p>
                    <a:p>
                      <a:endParaRPr lang="es-MX" sz="900" b="0" i="0" u="none" strike="noStrike" cap="none" baseline="0" dirty="0" smtClean="0">
                        <a:solidFill>
                          <a:schemeClr val="dk1"/>
                        </a:solidFill>
                        <a:latin typeface="Century Gothic"/>
                        <a:ea typeface="Century Gothic"/>
                        <a:cs typeface="Century Gothic"/>
                        <a:sym typeface="Arial"/>
                      </a:endParaRPr>
                    </a:p>
                    <a:p>
                      <a:r>
                        <a:rPr lang="es-MX" sz="800" b="0" i="0" u="none" strike="noStrike" cap="none" baseline="0" dirty="0" smtClean="0">
                          <a:solidFill>
                            <a:schemeClr val="dk1"/>
                          </a:solidFill>
                          <a:latin typeface="Century Gothic"/>
                          <a:ea typeface="Century Gothic"/>
                          <a:cs typeface="Century Gothic"/>
                          <a:sym typeface="Arial"/>
                          <a:hlinkClick r:id="rId7"/>
                        </a:rPr>
                        <a:t>https://plato.stanford.edu/entries/ethics-environmental/</a:t>
                      </a:r>
                      <a:r>
                        <a:rPr lang="es-MX" sz="800" b="0" i="0" u="none" strike="noStrike" cap="none" baseline="0" dirty="0" smtClean="0">
                          <a:solidFill>
                            <a:schemeClr val="dk1"/>
                          </a:solidFill>
                          <a:latin typeface="Century Gothic"/>
                          <a:ea typeface="Century Gothic"/>
                          <a:cs typeface="Century Gothic"/>
                          <a:sym typeface="Arial"/>
                        </a:rPr>
                        <a:t> (ética ambiental)</a:t>
                      </a:r>
                    </a:p>
                    <a:p>
                      <a:endParaRPr lang="es-MX" sz="800" b="0" i="0" u="none" strike="noStrike" cap="none" baseline="0" dirty="0" smtClean="0">
                        <a:solidFill>
                          <a:schemeClr val="dk1"/>
                        </a:solidFill>
                        <a:latin typeface="Century Gothic"/>
                        <a:ea typeface="Century Gothic"/>
                        <a:cs typeface="Century Gothic"/>
                        <a:sym typeface="Arial"/>
                      </a:endParaRPr>
                    </a:p>
                    <a:p>
                      <a:r>
                        <a:rPr lang="es-MX" sz="800" b="0" i="0" u="none" strike="noStrike" cap="none" baseline="0" dirty="0" smtClean="0">
                          <a:solidFill>
                            <a:schemeClr val="dk1"/>
                          </a:solidFill>
                          <a:latin typeface="Century Gothic"/>
                          <a:ea typeface="Century Gothic"/>
                          <a:cs typeface="Century Gothic"/>
                          <a:sym typeface="Arial"/>
                          <a:hlinkClick r:id="rId8"/>
                        </a:rPr>
                        <a:t>http://ethicsmatterstvseries.com/12the-environment/</a:t>
                      </a:r>
                      <a:r>
                        <a:rPr lang="es-MX" sz="800" b="0" i="0" u="none" strike="noStrike" cap="none" baseline="0" dirty="0" smtClean="0">
                          <a:solidFill>
                            <a:schemeClr val="dk1"/>
                          </a:solidFill>
                          <a:latin typeface="Century Gothic"/>
                          <a:ea typeface="Century Gothic"/>
                          <a:cs typeface="Century Gothic"/>
                          <a:sym typeface="Arial"/>
                        </a:rPr>
                        <a:t> </a:t>
                      </a:r>
                    </a:p>
                    <a:p>
                      <a:endParaRPr lang="es-MX" sz="900" b="0" i="0" u="none" strike="noStrike" cap="none" baseline="0" dirty="0" smtClean="0">
                        <a:solidFill>
                          <a:schemeClr val="dk1"/>
                        </a:solidFill>
                        <a:latin typeface="Century Gothic"/>
                        <a:ea typeface="Century Gothic"/>
                        <a:cs typeface="Century Gothic"/>
                        <a:sym typeface="Arial"/>
                      </a:endParaRPr>
                    </a:p>
                  </a:txBody>
                  <a:tcPr marL="91450" marR="91450" marT="45725" marB="45725">
                    <a:solidFill>
                      <a:schemeClr val="accent2">
                        <a:lumMod val="20000"/>
                        <a:lumOff val="80000"/>
                      </a:schemeClr>
                    </a:solidFill>
                  </a:tcPr>
                </a:tc>
                <a:extLst>
                  <a:ext uri="{0D108BD9-81ED-4DB2-BD59-A6C34878D82A}">
                    <a16:rowId xmlns:a16="http://schemas.microsoft.com/office/drawing/2014/main" val="2517865779"/>
                  </a:ext>
                </a:extLst>
              </a:tr>
            </a:tbl>
          </a:graphicData>
        </a:graphic>
      </p:graphicFrame>
    </p:spTree>
    <p:extLst>
      <p:ext uri="{BB962C8B-B14F-4D97-AF65-F5344CB8AC3E}">
        <p14:creationId xmlns:p14="http://schemas.microsoft.com/office/powerpoint/2010/main" val="1397584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Austin">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1196</Words>
  <Application>Microsoft Office PowerPoint</Application>
  <PresentationFormat>Presentación en pantalla (4:3)</PresentationFormat>
  <Paragraphs>117</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Noto Sans Symbols</vt:lpstr>
      <vt:lpstr>Century Gothic</vt:lpstr>
      <vt:lpstr>Times New Roman</vt:lpstr>
      <vt:lpstr>Arial</vt:lpstr>
      <vt:lpstr>Calibri</vt:lpstr>
      <vt:lpstr>Austin</vt:lpstr>
      <vt:lpstr>Equipo 2: Microplásticos: ¿Macro o microproblema?</vt:lpstr>
      <vt:lpstr>2. Docentes y asignaturas participantes</vt:lpstr>
      <vt:lpstr>3. Fechas de implementación del Proyecto</vt:lpstr>
      <vt:lpstr>4. Microplásticos: ¿Macro o microproblema?</vt:lpstr>
      <vt:lpstr>5. Introducción y justificación</vt:lpstr>
      <vt:lpstr>5. Introducción y justificación</vt:lpstr>
      <vt:lpstr>6. Objetivo general del Proyecto</vt:lpstr>
      <vt:lpstr>7. 1. Objetivos o propósitos por asignatura</vt:lpstr>
      <vt:lpstr>7. 2. Temas y fuentes de apoyo por asignatura</vt:lpstr>
      <vt:lpstr>7. 2. Temas y fuentes de apoyo por asignatura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Equipo 1: ¿Migrar o no migrar?</dc:title>
  <dc:creator>Alumno 13</dc:creator>
  <cp:lastModifiedBy>Alumno 13</cp:lastModifiedBy>
  <cp:revision>12</cp:revision>
  <dcterms:modified xsi:type="dcterms:W3CDTF">2019-01-29T01:35:37Z</dcterms:modified>
</cp:coreProperties>
</file>