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03/02/2019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946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03/02/2019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02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03/02/2019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490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03/02/2019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3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03/02/2019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170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03/02/2019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51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03/02/2019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69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03/02/2019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015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03/02/2019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04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03/02/2019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226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554A-865D-45F3-A026-C0EF7081B673}" type="datetimeFigureOut">
              <a:rPr lang="es-MX" smtClean="0"/>
              <a:t>03/02/2019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856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1554A-865D-45F3-A026-C0EF7081B673}" type="datetimeFigureOut">
              <a:rPr lang="es-MX" smtClean="0"/>
              <a:t>03/02/2019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762E-1492-4265-B06B-BDC1798C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245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4" y="437881"/>
            <a:ext cx="10509160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9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230188"/>
            <a:ext cx="11436440" cy="62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3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2" y="365125"/>
            <a:ext cx="11346286" cy="62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4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11" y="365125"/>
            <a:ext cx="11809926" cy="62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7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5" y="365125"/>
            <a:ext cx="11186375" cy="620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2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4" y="365125"/>
            <a:ext cx="12083538" cy="63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5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77" y="365126"/>
            <a:ext cx="11096223" cy="61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0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Betty Hano</dc:creator>
  <cp:lastModifiedBy>Betty Hano</cp:lastModifiedBy>
  <cp:revision>2</cp:revision>
  <dcterms:created xsi:type="dcterms:W3CDTF">2019-02-04T04:25:03Z</dcterms:created>
  <dcterms:modified xsi:type="dcterms:W3CDTF">2019-02-04T04:35:37Z</dcterms:modified>
</cp:coreProperties>
</file>