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3" r:id="rId3"/>
    <p:sldId id="259" r:id="rId4"/>
    <p:sldId id="265" r:id="rId5"/>
    <p:sldId id="266" r:id="rId6"/>
    <p:sldId id="267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es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0240E0-A775-E349-8E54-AD3F500BDD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B5F747D-B4ED-8243-B6ED-4CD6A2D344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1F94ABE-E998-4F4C-8A0F-5A2A11F94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3D46E-2E93-FC4F-A772-F173C877988A}" type="datetimeFigureOut">
              <a:rPr lang="es-US"/>
              <a:t>10/31/2017</a:t>
            </a:fld>
            <a:endParaRPr lang="es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C3180E1-D722-D141-B737-A3F26BC2C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64963CE-D03B-794A-9218-18FD189F9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C148A-D3F3-EF46-8F30-A64F3C2A3638}" type="slidenum">
              <a:rPr lang="es-US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970201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308FD0-DB1C-D04C-ACB4-513A90DD4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003C78B-B921-1545-B0D1-47FAB81E5E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2640DBF-2C9A-7B47-8166-47BF5973A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3D46E-2E93-FC4F-A772-F173C877988A}" type="datetimeFigureOut">
              <a:rPr lang="es-US"/>
              <a:t>10/31/2017</a:t>
            </a:fld>
            <a:endParaRPr lang="es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CB87D7D-C53D-DE4F-BDC2-BAA640148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E324726-7B92-9D41-999A-4F309C793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C148A-D3F3-EF46-8F30-A64F3C2A3638}" type="slidenum">
              <a:rPr lang="es-US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831018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FE4AB15-7E64-F542-97FA-8B8267D2F3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3D8F61C-96EE-6D40-9BDA-EFDBF1E80E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35F2BFA-0CB5-A942-87A1-685011043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3D46E-2E93-FC4F-A772-F173C877988A}" type="datetimeFigureOut">
              <a:rPr lang="es-US"/>
              <a:t>10/31/2017</a:t>
            </a:fld>
            <a:endParaRPr lang="es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B087EEE-A17A-864A-A320-9AE847079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4D7C6C4-6306-0F4F-861B-5181A406C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C148A-D3F3-EF46-8F30-A64F3C2A3638}" type="slidenum">
              <a:rPr lang="es-US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500426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C30076-2D4F-F048-B1F2-B985F4227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E5C196E-6375-9248-9599-9BD52A7236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B368484-6539-8D4E-8702-EE7B9DE95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3D46E-2E93-FC4F-A772-F173C877988A}" type="datetimeFigureOut">
              <a:rPr lang="es-US"/>
              <a:t>10/31/2017</a:t>
            </a:fld>
            <a:endParaRPr lang="es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8380D5A-4EC8-D142-A658-6E66D333B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42D5314-8743-B040-A028-5643CF7FB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C148A-D3F3-EF46-8F30-A64F3C2A3638}" type="slidenum">
              <a:rPr lang="es-US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876835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225C43-8EA4-0E41-B447-70E68606E2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7259429-CB2E-6443-82A8-EEFFF2E21C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E4F10D5-867D-934F-AFD7-818D6AC46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3D46E-2E93-FC4F-A772-F173C877988A}" type="datetimeFigureOut">
              <a:rPr lang="es-US"/>
              <a:t>10/31/2017</a:t>
            </a:fld>
            <a:endParaRPr lang="es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8B067CA-A0D0-6342-B4B8-AC2759F1C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C04AF81-EDA3-8046-A3B3-7D923007A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C148A-D3F3-EF46-8F30-A64F3C2A3638}" type="slidenum">
              <a:rPr lang="es-US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281551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D9D8CC-D427-6A44-A888-02C4A6336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69BE343-AC5E-C940-ADDA-75A2D63F91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F45F663-0653-D349-A788-448A8F92CF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B40754B-0F9F-004E-9D29-B6EBA5D85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3D46E-2E93-FC4F-A772-F173C877988A}" type="datetimeFigureOut">
              <a:rPr lang="es-US"/>
              <a:t>10/31/2017</a:t>
            </a:fld>
            <a:endParaRPr lang="es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552EF44-B6F7-F742-95FB-81EC01956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2EFFE84-0812-2F47-9035-D54A3D6F1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C148A-D3F3-EF46-8F30-A64F3C2A3638}" type="slidenum">
              <a:rPr lang="es-US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382492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B267D5-DA25-BA43-9629-737214396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194971C-27B9-BF46-9F2B-CAC1830830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E0579D1-F2F3-9F4E-AD98-A6D72AD73A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B326235-8E93-AF4E-94D3-EEBB186010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A09D239-7D78-CB47-AE72-FD5716843E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584B791-738A-6C43-A580-4E4F64F3A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3D46E-2E93-FC4F-A772-F173C877988A}" type="datetimeFigureOut">
              <a:rPr lang="es-US"/>
              <a:t>10/31/2017</a:t>
            </a:fld>
            <a:endParaRPr lang="es-U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141EFE0-06CC-C841-B9C1-59C2388F4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7927A3A-3223-E64D-B1EA-FE3C2F0E7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C148A-D3F3-EF46-8F30-A64F3C2A3638}" type="slidenum">
              <a:rPr lang="es-US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166798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1C07B3-DEC7-104C-A615-675A55F251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4E3B851-227C-C342-96C4-9ADFCE60B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3D46E-2E93-FC4F-A772-F173C877988A}" type="datetimeFigureOut">
              <a:rPr lang="es-US"/>
              <a:t>10/31/2017</a:t>
            </a:fld>
            <a:endParaRPr lang="es-U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97ABBA2-95EA-D44E-AE71-B09E52972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BA4C812-AF6F-584E-92B7-D6B576EEE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C148A-D3F3-EF46-8F30-A64F3C2A3638}" type="slidenum">
              <a:rPr lang="es-US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4040810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32546B3-04F5-AF44-B17C-B9D9723AC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3D46E-2E93-FC4F-A772-F173C877988A}" type="datetimeFigureOut">
              <a:rPr lang="es-US"/>
              <a:t>10/31/2017</a:t>
            </a:fld>
            <a:endParaRPr lang="es-U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1BD6445-C93C-3C43-80C4-056205B5C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6B5CDFC-5EBC-3C41-8E46-C12927D60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C148A-D3F3-EF46-8F30-A64F3C2A3638}" type="slidenum">
              <a:rPr lang="es-US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4168670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5E5960-E2DC-1247-B1DC-91A5F14DE3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380905C-953F-6344-B4BD-8D85CD6116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C6948E7-DD2F-6946-8942-50ABCC8FD5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54A71E4-B452-DD47-9B3E-BA638C247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3D46E-2E93-FC4F-A772-F173C877988A}" type="datetimeFigureOut">
              <a:rPr lang="es-US"/>
              <a:t>10/31/2017</a:t>
            </a:fld>
            <a:endParaRPr lang="es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87D6FED-9F91-6C4E-9D98-A3ED7B7F1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1BAECC3-AE32-C940-8BE1-157BDC40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C148A-D3F3-EF46-8F30-A64F3C2A3638}" type="slidenum">
              <a:rPr lang="es-US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599218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E8E9FD-77FC-6048-BADF-156C43E27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F1D029E-92E6-B145-B050-4FBD0264CB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1EECEAB-C04D-0C48-BA6C-49FFC6D0CD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57E7620-1D4D-0C47-B1B6-AA56A77D1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3D46E-2E93-FC4F-A772-F173C877988A}" type="datetimeFigureOut">
              <a:rPr lang="es-US"/>
              <a:t>10/31/2017</a:t>
            </a:fld>
            <a:endParaRPr lang="es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CAD4B8E-E6A9-6A42-9D25-F6E3665B5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E84D09A-B7CB-F84B-A5D4-D4A986451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C148A-D3F3-EF46-8F30-A64F3C2A3638}" type="slidenum">
              <a:rPr lang="es-US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035232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86ED961-7E5C-2A4A-A642-B743CB721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8A74725-00D1-3746-94CA-4390DBEE61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B5B2EC2-AACA-4441-B2EF-779BF7B201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3D46E-2E93-FC4F-A772-F173C877988A}" type="datetimeFigureOut">
              <a:rPr lang="es-US"/>
              <a:t>10/31/2017</a:t>
            </a:fld>
            <a:endParaRPr lang="es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8F59533-FEB3-7F4B-9E50-DB0568DFF3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9858FFE-E4FB-4D42-924E-F5D591C45F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C148A-D3F3-EF46-8F30-A64F3C2A3638}" type="slidenum">
              <a:rPr lang="es-US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870834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slide" Target="slide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4B713C-B6A8-0442-A570-B24711746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5992" y="1162050"/>
            <a:ext cx="5798371" cy="525463"/>
          </a:xfrm>
        </p:spPr>
        <p:txBody>
          <a:bodyPr>
            <a:normAutofit fontScale="90000"/>
          </a:bodyPr>
          <a:lstStyle/>
          <a:p>
            <a:r>
              <a:rPr lang="es-US" dirty="0">
                <a:latin typeface="Century Gothic"/>
              </a:rPr>
              <a:t>                        </a:t>
            </a:r>
            <a:r>
              <a:rPr lang="es-US" dirty="0" smtClean="0">
                <a:latin typeface="Century Gothic"/>
              </a:rPr>
              <a:t>Equipo 2 </a:t>
            </a:r>
            <a:r>
              <a:rPr lang="es-US" sz="2700" dirty="0" smtClean="0">
                <a:latin typeface="Century Gothic"/>
              </a:rPr>
              <a:t>EL NÚMERO</a:t>
            </a:r>
            <a:r>
              <a:rPr lang="en-US" dirty="0">
                <a:latin typeface="+mj-ea"/>
                <a:cs typeface="+mj-ea"/>
              </a:rPr>
              <a:t/>
            </a:r>
            <a:br>
              <a:rPr lang="en-US" dirty="0">
                <a:latin typeface="+mj-ea"/>
                <a:cs typeface="+mj-ea"/>
              </a:rPr>
            </a:br>
            <a:endParaRPr lang="es-US" dirty="0">
              <a:latin typeface="Century Gothic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36FC05D-17CE-6A4D-8293-A601419598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4602" y="3080959"/>
            <a:ext cx="6718341" cy="265588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US" dirty="0" smtClean="0">
                <a:latin typeface="Century Gothic"/>
              </a:rPr>
              <a:t>INTEGRANTES:</a:t>
            </a:r>
          </a:p>
          <a:p>
            <a:pPr lvl="1"/>
            <a:r>
              <a:rPr lang="es-US" dirty="0" smtClean="0">
                <a:latin typeface="Century Gothic"/>
              </a:rPr>
              <a:t>Verónica Lira (Psicología)</a:t>
            </a:r>
          </a:p>
          <a:p>
            <a:pPr lvl="1"/>
            <a:r>
              <a:rPr lang="es-US" dirty="0" smtClean="0">
                <a:latin typeface="Century Gothic"/>
              </a:rPr>
              <a:t>Claudia Pacheco (Derecho 1)</a:t>
            </a:r>
          </a:p>
          <a:p>
            <a:pPr lvl="1"/>
            <a:r>
              <a:rPr lang="es-US" dirty="0" smtClean="0">
                <a:latin typeface="Century Gothic"/>
              </a:rPr>
              <a:t>Jorge Badillo (Filosofía)</a:t>
            </a:r>
          </a:p>
          <a:p>
            <a:pPr lvl="1"/>
            <a:r>
              <a:rPr lang="es-US" dirty="0" smtClean="0">
                <a:latin typeface="Century Gothic"/>
              </a:rPr>
              <a:t>Juan José Elías (Cálculo 1)</a:t>
            </a:r>
            <a:endParaRPr lang="es-US" dirty="0">
              <a:latin typeface="Century Gothic"/>
            </a:endParaRP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67EF0001-47BF-B745-9B82-34D572C55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0800000" flipV="1">
            <a:off x="955674" y="3036378"/>
            <a:ext cx="2995947" cy="1335597"/>
          </a:xfrm>
        </p:spPr>
        <p:txBody>
          <a:bodyPr>
            <a:normAutofit fontScale="90000"/>
          </a:bodyPr>
          <a:lstStyle/>
          <a:p>
            <a:r>
              <a:rPr lang="es-US" sz="2000" dirty="0">
                <a:latin typeface="Century Gothic"/>
              </a:rPr>
              <a:t>Clave del Colegio:  </a:t>
            </a:r>
            <a:r>
              <a:rPr lang="es-US" sz="2000" dirty="0" smtClean="0">
                <a:latin typeface="Century Gothic"/>
              </a:rPr>
              <a:t>2384</a:t>
            </a:r>
            <a:br>
              <a:rPr lang="es-US" sz="2000" dirty="0" smtClean="0">
                <a:latin typeface="Century Gothic"/>
              </a:rPr>
            </a:br>
            <a:r>
              <a:rPr lang="es-US" sz="2000" dirty="0" smtClean="0">
                <a:latin typeface="Century Gothic"/>
              </a:rPr>
              <a:t/>
            </a:r>
            <a:br>
              <a:rPr lang="es-US" sz="2000" dirty="0" smtClean="0">
                <a:latin typeface="Century Gothic"/>
              </a:rPr>
            </a:br>
            <a:r>
              <a:rPr lang="es-US" sz="2000" dirty="0" smtClean="0">
                <a:latin typeface="Century Gothic"/>
              </a:rPr>
              <a:t>CENTRO EDUCATIVO TOMAS MORO LOMAS</a:t>
            </a:r>
            <a:r>
              <a:rPr lang="es-US" sz="2000" dirty="0">
                <a:latin typeface="Century Gothic"/>
              </a:rPr>
              <a:t/>
            </a:r>
            <a:br>
              <a:rPr lang="es-US" sz="2000" dirty="0">
                <a:latin typeface="Century Gothic"/>
              </a:rPr>
            </a:br>
            <a:endParaRPr lang="es-US" sz="2000" dirty="0">
              <a:latin typeface="Century Gothic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157817-F5CC-42DD-B048-EC3CBD5CE3CA}"/>
              </a:ext>
            </a:extLst>
          </p:cNvPr>
          <p:cNvSpPr txBox="1"/>
          <p:nvPr/>
        </p:nvSpPr>
        <p:spPr>
          <a:xfrm>
            <a:off x="777875" y="4648200"/>
            <a:ext cx="3173747" cy="646331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latin typeface="Century Gothic"/>
              </a:rPr>
              <a:t>Ciclo escolar : 18-19</a:t>
            </a:r>
          </a:p>
          <a:p>
            <a:pPr algn="ctr"/>
            <a:r>
              <a:rPr lang="en-US" dirty="0" smtClean="0">
                <a:latin typeface="Century Gothic"/>
              </a:rPr>
              <a:t>AGOSTO-DICIEMBRE  2018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4CBD4E5-ACBF-46ED-BFB6-5F24D5DB367C}"/>
              </a:ext>
            </a:extLst>
          </p:cNvPr>
          <p:cNvCxnSpPr/>
          <p:nvPr/>
        </p:nvCxnSpPr>
        <p:spPr>
          <a:xfrm flipV="1">
            <a:off x="5097303" y="1846540"/>
            <a:ext cx="6101467" cy="48935"/>
          </a:xfrm>
          <a:prstGeom prst="straightConnector1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716FA90-8762-4762-970D-3C89D9EBDEDA}"/>
              </a:ext>
            </a:extLst>
          </p:cNvPr>
          <p:cNvCxnSpPr>
            <a:cxnSpLocks/>
          </p:cNvCxnSpPr>
          <p:nvPr/>
        </p:nvCxnSpPr>
        <p:spPr>
          <a:xfrm>
            <a:off x="4462087" y="2871415"/>
            <a:ext cx="2050" cy="3599441"/>
          </a:xfrm>
          <a:prstGeom prst="straightConnector1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Imagen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93" y="455612"/>
            <a:ext cx="4185182" cy="2573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3484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BFFF456-0EDA-4336-BFE3-123D5E405070}"/>
              </a:ext>
            </a:extLst>
          </p:cNvPr>
          <p:cNvSpPr txBox="1"/>
          <p:nvPr/>
        </p:nvSpPr>
        <p:spPr>
          <a:xfrm>
            <a:off x="1587924" y="2190716"/>
            <a:ext cx="9016152" cy="3046988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 algn="just">
              <a:buAutoNum type="arabicPeriod"/>
            </a:pP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Century Gothic"/>
                <a:hlinkClick r:id="rId2" action="ppaction://hlinksldjump"/>
              </a:rPr>
              <a:t>Producto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entury Gothic"/>
                <a:hlinkClick r:id="rId2" action="ppaction://hlinksldjump"/>
              </a:rPr>
              <a:t> 1. C.A.I.A.C.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Century Gothic"/>
                <a:hlinkClick r:id="rId2" action="ppaction://hlinksldjump"/>
              </a:rPr>
              <a:t>Conclusiones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entury Gothic"/>
                <a:hlinkClick r:id="rId2" action="ppaction://hlinksldjump"/>
              </a:rPr>
              <a:t>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Century Gothic"/>
                <a:hlinkClick r:id="rId2" action="ppaction://hlinksldjump"/>
              </a:rPr>
              <a:t>Generales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entury Gothic"/>
                <a:hlinkClick r:id="rId2" action="ppaction://hlinksldjump"/>
              </a:rPr>
              <a:t>.</a:t>
            </a:r>
            <a:endParaRPr lang="en-US" sz="2400" b="1" dirty="0">
              <a:solidFill>
                <a:schemeClr val="accent6">
                  <a:lumMod val="75000"/>
                </a:schemeClr>
              </a:solidFill>
              <a:latin typeface="Century Gothic"/>
            </a:endParaRPr>
          </a:p>
          <a:p>
            <a:pPr marL="342900" indent="-342900" algn="just">
              <a:buAutoNum type="arabicPeriod"/>
            </a:pPr>
            <a:endParaRPr lang="en-US" sz="2400" dirty="0">
              <a:solidFill>
                <a:schemeClr val="accent6">
                  <a:lumMod val="75000"/>
                </a:schemeClr>
              </a:solidFill>
              <a:latin typeface="Century Gothic"/>
            </a:endParaRPr>
          </a:p>
          <a:p>
            <a:pPr marL="342900" indent="-342900" algn="just">
              <a:buAutoNum type="arabicPeriod"/>
            </a:pP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Century Gothic"/>
                <a:hlinkClick r:id="rId3" action="ppaction://hlinksldjump"/>
              </a:rPr>
              <a:t>Producto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entury Gothic"/>
                <a:hlinkClick r:id="rId3" action="ppaction://hlinksldjump"/>
              </a:rPr>
              <a:t> 3.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entury Gothic"/>
                <a:hlinkClick r:id="rId3" action="ppaction://hlinksldjump"/>
              </a:rPr>
              <a:t> 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latin typeface="Century Gothic"/>
                <a:hlinkClick r:id="rId3" action="ppaction://hlinksldjump"/>
              </a:rPr>
              <a:t>Fotografías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entury Gothic"/>
                <a:hlinkClick r:id="rId3" action="ppaction://hlinksldjump"/>
              </a:rPr>
              <a:t> de la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latin typeface="Century Gothic"/>
                <a:hlinkClick r:id="rId3" action="ppaction://hlinksldjump"/>
              </a:rPr>
              <a:t>sesión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entury Gothic"/>
                <a:hlinkClick r:id="rId3" action="ppaction://hlinksldjump"/>
              </a:rPr>
              <a:t>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latin typeface="Century Gothic"/>
                <a:hlinkClick r:id="rId3" action="ppaction://hlinksldjump"/>
              </a:rPr>
              <a:t>tomadas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entury Gothic"/>
                <a:hlinkClick r:id="rId3" action="ppaction://hlinksldjump"/>
              </a:rPr>
              <a:t>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latin typeface="Century Gothic"/>
                <a:hlinkClick r:id="rId3" action="ppaction://hlinksldjump"/>
              </a:rPr>
              <a:t>por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entury Gothic"/>
                <a:hlinkClick r:id="rId3" action="ppaction://hlinksldjump"/>
              </a:rPr>
              <a:t> los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latin typeface="Century Gothic"/>
                <a:hlinkClick r:id="rId3" action="ppaction://hlinksldjump"/>
              </a:rPr>
              <a:t>propios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entury Gothic"/>
                <a:hlinkClick r:id="rId3" action="ppaction://hlinksldjump"/>
              </a:rPr>
              <a:t>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latin typeface="Century Gothic"/>
                <a:hlinkClick r:id="rId3" action="ppaction://hlinksldjump"/>
              </a:rPr>
              <a:t>grupos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entury Gothic"/>
                <a:hlinkClick r:id="rId3" action="ppaction://hlinksldjump"/>
              </a:rPr>
              <a:t> y la persona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latin typeface="Century Gothic"/>
                <a:hlinkClick r:id="rId3" action="ppaction://hlinksldjump"/>
              </a:rPr>
              <a:t>asignada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entury Gothic"/>
                <a:hlinkClick r:id="rId3" action="ppaction://hlinksldjump"/>
              </a:rPr>
              <a:t> para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latin typeface="Century Gothic"/>
                <a:hlinkClick r:id="rId3" action="ppaction://hlinksldjump"/>
              </a:rPr>
              <a:t>tal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entury Gothic"/>
                <a:hlinkClick r:id="rId3" action="ppaction://hlinksldjump"/>
              </a:rPr>
              <a:t> fin.</a:t>
            </a:r>
            <a:endParaRPr lang="en-US" sz="2400" dirty="0">
              <a:solidFill>
                <a:schemeClr val="accent6">
                  <a:lumMod val="75000"/>
                </a:schemeClr>
              </a:solidFill>
              <a:latin typeface="Century Gothic"/>
            </a:endParaRPr>
          </a:p>
          <a:p>
            <a:pPr marL="342900" indent="-342900" algn="just">
              <a:buAutoNum type="arabicPeriod"/>
            </a:pPr>
            <a:endParaRPr lang="en-US" sz="2400" dirty="0">
              <a:solidFill>
                <a:schemeClr val="accent6">
                  <a:lumMod val="75000"/>
                </a:schemeClr>
              </a:solidFill>
              <a:latin typeface="Century Gothic"/>
            </a:endParaRPr>
          </a:p>
          <a:p>
            <a:pPr marL="342900" indent="-342900" algn="just">
              <a:buAutoNum type="arabicPeriod"/>
            </a:pP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Century Gothic"/>
                <a:hlinkClick r:id="rId4" action="ppaction://hlinksldjump"/>
              </a:rPr>
              <a:t>Producto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entury Gothic"/>
                <a:hlinkClick r:id="rId4" action="ppaction://hlinksldjump"/>
              </a:rPr>
              <a:t> 2.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entury Gothic"/>
                <a:hlinkClick r:id="rId4" action="ppaction://hlinksldjump"/>
              </a:rPr>
              <a:t> 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latin typeface="Century Gothic"/>
                <a:hlinkClick r:id="rId4" action="ppaction://hlinksldjump"/>
              </a:rPr>
              <a:t>Organizador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entury Gothic"/>
                <a:hlinkClick r:id="rId4" action="ppaction://hlinksldjump"/>
              </a:rPr>
              <a:t>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latin typeface="Century Gothic"/>
                <a:hlinkClick r:id="rId4" action="ppaction://hlinksldjump"/>
              </a:rPr>
              <a:t>gráfico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entury Gothic"/>
                <a:hlinkClick r:id="rId4" action="ppaction://hlinksldjump"/>
              </a:rPr>
              <a:t>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latin typeface="Century Gothic"/>
                <a:hlinkClick r:id="rId4" action="ppaction://hlinksldjump"/>
              </a:rPr>
              <a:t>que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entury Gothic"/>
                <a:hlinkClick r:id="rId4" action="ppaction://hlinksldjump"/>
              </a:rPr>
              <a:t>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latin typeface="Century Gothic"/>
                <a:hlinkClick r:id="rId4" action="ppaction://hlinksldjump"/>
              </a:rPr>
              <a:t>muestre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entury Gothic"/>
                <a:hlinkClick r:id="rId4" action="ppaction://hlinksldjump"/>
              </a:rPr>
              <a:t> los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latin typeface="Century Gothic"/>
                <a:hlinkClick r:id="rId4" action="ppaction://hlinksldjump"/>
              </a:rPr>
              <a:t>contenidos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entury Gothic"/>
                <a:hlinkClick r:id="rId4" action="ppaction://hlinksldjump"/>
              </a:rPr>
              <a:t> y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latin typeface="Century Gothic"/>
                <a:hlinkClick r:id="rId4" action="ppaction://hlinksldjump"/>
              </a:rPr>
              <a:t>conceptos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entury Gothic"/>
                <a:hlinkClick r:id="rId4" action="ppaction://hlinksldjump"/>
              </a:rPr>
              <a:t> de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latin typeface="Century Gothic"/>
                <a:hlinkClick r:id="rId4" action="ppaction://hlinksldjump"/>
              </a:rPr>
              <a:t>todas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entury Gothic"/>
                <a:hlinkClick r:id="rId4" action="ppaction://hlinksldjump"/>
              </a:rPr>
              <a:t>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latin typeface="Century Gothic"/>
                <a:hlinkClick r:id="rId4" action="ppaction://hlinksldjump"/>
              </a:rPr>
              <a:t>las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entury Gothic"/>
                <a:hlinkClick r:id="rId4" action="ppaction://hlinksldjump"/>
              </a:rPr>
              <a:t>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latin typeface="Century Gothic"/>
                <a:hlinkClick r:id="rId4" action="ppaction://hlinksldjump"/>
              </a:rPr>
              <a:t>asignaturas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entury Gothic"/>
                <a:hlinkClick r:id="rId4" action="ppaction://hlinksldjump"/>
              </a:rPr>
              <a:t>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latin typeface="Century Gothic"/>
                <a:hlinkClick r:id="rId4" action="ppaction://hlinksldjump"/>
              </a:rPr>
              <a:t>involucradas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entury Gothic"/>
                <a:hlinkClick r:id="rId4" action="ppaction://hlinksldjump"/>
              </a:rPr>
              <a:t>  en el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latin typeface="Century Gothic"/>
                <a:hlinkClick r:id="rId4" action="ppaction://hlinksldjump"/>
              </a:rPr>
              <a:t>proyecto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entury Gothic"/>
                <a:hlinkClick r:id="rId4" action="ppaction://hlinksldjump"/>
              </a:rPr>
              <a:t> y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latin typeface="Century Gothic"/>
                <a:hlinkClick r:id="rId4" action="ppaction://hlinksldjump"/>
              </a:rPr>
              <a:t>su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entury Gothic"/>
                <a:hlinkClick r:id="rId4" action="ppaction://hlinksldjump"/>
              </a:rPr>
              <a:t>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latin typeface="Century Gothic"/>
                <a:hlinkClick r:id="rId4" action="ppaction://hlinksldjump"/>
              </a:rPr>
              <a:t>interrelación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entury Gothic"/>
                <a:hlinkClick r:id="rId4" action="ppaction://hlinksldjump"/>
              </a:rPr>
              <a:t>.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entury Gothic"/>
                <a:hlinkClick r:id="rId4" action="ppaction://hlinksldjump"/>
              </a:rPr>
              <a:t> </a:t>
            </a:r>
            <a:endParaRPr lang="en-US" sz="2400" dirty="0">
              <a:solidFill>
                <a:schemeClr val="accent6">
                  <a:lumMod val="75000"/>
                </a:schemeClr>
              </a:solidFill>
              <a:latin typeface="Century Gothic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417889" y="240771"/>
            <a:ext cx="17556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b="1">
                <a:latin typeface="Century Gothic" panose="020B0502020202020204" pitchFamily="34" charset="0"/>
              </a:rPr>
              <a:t>Índice</a:t>
            </a:r>
          </a:p>
        </p:txBody>
      </p:sp>
      <p:cxnSp>
        <p:nvCxnSpPr>
          <p:cNvPr id="4" name="Straight Arrow Connector 7">
            <a:extLst>
              <a:ext uri="{FF2B5EF4-FFF2-40B4-BE49-F238E27FC236}">
                <a16:creationId xmlns:a16="http://schemas.microsoft.com/office/drawing/2014/main" id="{24CBD4E5-ACBF-46ED-BFB6-5F24D5DB367C}"/>
              </a:ext>
            </a:extLst>
          </p:cNvPr>
          <p:cNvCxnSpPr/>
          <p:nvPr/>
        </p:nvCxnSpPr>
        <p:spPr>
          <a:xfrm flipV="1">
            <a:off x="487203" y="948657"/>
            <a:ext cx="6134978" cy="1"/>
          </a:xfrm>
          <a:prstGeom prst="straightConnector1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012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358530" y="231344"/>
            <a:ext cx="845616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Producto 1: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entury Gothic"/>
              </a:rPr>
              <a:t>C.A.I.A.C.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latin typeface="Century Gothic"/>
              </a:rPr>
              <a:t>Conclusiones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entury Gothic"/>
              </a:rPr>
              <a:t>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latin typeface="Century Gothic"/>
              </a:rPr>
              <a:t>Generales</a:t>
            </a:r>
            <a:r>
              <a:rPr lang="en-US" sz="2400" dirty="0">
                <a:latin typeface="Century Gothic"/>
              </a:rPr>
              <a:t>.</a:t>
            </a:r>
          </a:p>
          <a:p>
            <a:endParaRPr lang="es-MX" sz="4000" b="1" dirty="0">
              <a:latin typeface="Century Gothic" panose="020B0502020202020204" pitchFamily="34" charset="0"/>
            </a:endParaRPr>
          </a:p>
        </p:txBody>
      </p:sp>
      <p:cxnSp>
        <p:nvCxnSpPr>
          <p:cNvPr id="7" name="Straight Arrow Connector 7">
            <a:extLst>
              <a:ext uri="{FF2B5EF4-FFF2-40B4-BE49-F238E27FC236}">
                <a16:creationId xmlns:a16="http://schemas.microsoft.com/office/drawing/2014/main" id="{24CBD4E5-ACBF-46ED-BFB6-5F24D5DB367C}"/>
              </a:ext>
            </a:extLst>
          </p:cNvPr>
          <p:cNvCxnSpPr/>
          <p:nvPr/>
        </p:nvCxnSpPr>
        <p:spPr>
          <a:xfrm flipV="1">
            <a:off x="430641" y="933248"/>
            <a:ext cx="2746191" cy="5983"/>
          </a:xfrm>
          <a:prstGeom prst="straightConnector1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Marcador de contenido 2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1664" t="8938" r="11171" b="16526"/>
          <a:stretch/>
        </p:blipFill>
        <p:spPr>
          <a:xfrm>
            <a:off x="957263" y="1035194"/>
            <a:ext cx="9558337" cy="5190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069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358530" y="231344"/>
            <a:ext cx="845616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Producto 1: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entury Gothic"/>
              </a:rPr>
              <a:t>C.A.I.A.C.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latin typeface="Century Gothic"/>
              </a:rPr>
              <a:t>Conclusiones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entury Gothic"/>
              </a:rPr>
              <a:t>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latin typeface="Century Gothic"/>
              </a:rPr>
              <a:t>Generales</a:t>
            </a:r>
            <a:r>
              <a:rPr lang="en-US" sz="2400" dirty="0">
                <a:latin typeface="Century Gothic"/>
              </a:rPr>
              <a:t>.</a:t>
            </a:r>
          </a:p>
          <a:p>
            <a:endParaRPr lang="es-MX" sz="4000" b="1" dirty="0">
              <a:latin typeface="Century Gothic" panose="020B0502020202020204" pitchFamily="34" charset="0"/>
            </a:endParaRPr>
          </a:p>
        </p:txBody>
      </p:sp>
      <p:cxnSp>
        <p:nvCxnSpPr>
          <p:cNvPr id="7" name="Straight Arrow Connector 7">
            <a:extLst>
              <a:ext uri="{FF2B5EF4-FFF2-40B4-BE49-F238E27FC236}">
                <a16:creationId xmlns:a16="http://schemas.microsoft.com/office/drawing/2014/main" id="{24CBD4E5-ACBF-46ED-BFB6-5F24D5DB367C}"/>
              </a:ext>
            </a:extLst>
          </p:cNvPr>
          <p:cNvCxnSpPr/>
          <p:nvPr/>
        </p:nvCxnSpPr>
        <p:spPr>
          <a:xfrm flipV="1">
            <a:off x="430641" y="933248"/>
            <a:ext cx="2746191" cy="5983"/>
          </a:xfrm>
          <a:prstGeom prst="straightConnector1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0556" t="6969" r="11356" b="12915"/>
          <a:stretch/>
        </p:blipFill>
        <p:spPr>
          <a:xfrm>
            <a:off x="1200151" y="1065686"/>
            <a:ext cx="9186862" cy="5299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890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358530" y="231344"/>
            <a:ext cx="845616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Producto 1: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entury Gothic"/>
              </a:rPr>
              <a:t>C.A.I.A.C.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latin typeface="Century Gothic"/>
              </a:rPr>
              <a:t>Conclusiones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entury Gothic"/>
              </a:rPr>
              <a:t>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latin typeface="Century Gothic"/>
              </a:rPr>
              <a:t>Generales</a:t>
            </a:r>
            <a:r>
              <a:rPr lang="en-US" sz="2400" dirty="0">
                <a:latin typeface="Century Gothic"/>
              </a:rPr>
              <a:t>.</a:t>
            </a:r>
          </a:p>
          <a:p>
            <a:endParaRPr lang="es-MX" sz="4000" b="1" dirty="0">
              <a:latin typeface="Century Gothic" panose="020B0502020202020204" pitchFamily="34" charset="0"/>
            </a:endParaRPr>
          </a:p>
        </p:txBody>
      </p:sp>
      <p:cxnSp>
        <p:nvCxnSpPr>
          <p:cNvPr id="7" name="Straight Arrow Connector 7">
            <a:extLst>
              <a:ext uri="{FF2B5EF4-FFF2-40B4-BE49-F238E27FC236}">
                <a16:creationId xmlns:a16="http://schemas.microsoft.com/office/drawing/2014/main" id="{24CBD4E5-ACBF-46ED-BFB6-5F24D5DB367C}"/>
              </a:ext>
            </a:extLst>
          </p:cNvPr>
          <p:cNvCxnSpPr/>
          <p:nvPr/>
        </p:nvCxnSpPr>
        <p:spPr>
          <a:xfrm flipV="1">
            <a:off x="430641" y="933248"/>
            <a:ext cx="2746191" cy="5983"/>
          </a:xfrm>
          <a:prstGeom prst="straightConnector1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Marcador de contenido 2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3325" t="6312" r="12094" b="20467"/>
          <a:stretch/>
        </p:blipFill>
        <p:spPr>
          <a:xfrm>
            <a:off x="1357313" y="1051370"/>
            <a:ext cx="9143999" cy="5163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455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358530" y="231344"/>
            <a:ext cx="845616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Producto 1: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entury Gothic"/>
              </a:rPr>
              <a:t>C.A.I.A.C.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latin typeface="Century Gothic"/>
              </a:rPr>
              <a:t>Conclusiones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entury Gothic"/>
              </a:rPr>
              <a:t>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latin typeface="Century Gothic"/>
              </a:rPr>
              <a:t>Generales</a:t>
            </a:r>
            <a:r>
              <a:rPr lang="en-US" sz="2400" dirty="0">
                <a:latin typeface="Century Gothic"/>
              </a:rPr>
              <a:t>.</a:t>
            </a:r>
          </a:p>
          <a:p>
            <a:endParaRPr lang="es-MX" sz="4000" b="1" dirty="0">
              <a:latin typeface="Century Gothic" panose="020B0502020202020204" pitchFamily="34" charset="0"/>
            </a:endParaRPr>
          </a:p>
        </p:txBody>
      </p:sp>
      <p:cxnSp>
        <p:nvCxnSpPr>
          <p:cNvPr id="7" name="Straight Arrow Connector 7">
            <a:extLst>
              <a:ext uri="{FF2B5EF4-FFF2-40B4-BE49-F238E27FC236}">
                <a16:creationId xmlns:a16="http://schemas.microsoft.com/office/drawing/2014/main" id="{24CBD4E5-ACBF-46ED-BFB6-5F24D5DB367C}"/>
              </a:ext>
            </a:extLst>
          </p:cNvPr>
          <p:cNvCxnSpPr/>
          <p:nvPr/>
        </p:nvCxnSpPr>
        <p:spPr>
          <a:xfrm flipV="1">
            <a:off x="430641" y="933248"/>
            <a:ext cx="2746191" cy="5983"/>
          </a:xfrm>
          <a:prstGeom prst="straightConnector1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0556" t="12222" r="11540" b="19810"/>
          <a:stretch/>
        </p:blipFill>
        <p:spPr>
          <a:xfrm>
            <a:off x="946079" y="1328738"/>
            <a:ext cx="9426645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151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Texto 8"/>
          <p:cNvSpPr txBox="1"/>
          <p:nvPr/>
        </p:nvSpPr>
        <p:spPr>
          <a:xfrm>
            <a:off x="358530" y="250198"/>
            <a:ext cx="10381368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Producto 3: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Century Gothic"/>
              </a:rPr>
              <a:t>Fotografías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entury Gothic"/>
              </a:rPr>
              <a:t> de la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Century Gothic"/>
              </a:rPr>
              <a:t>sesión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entury Gothic"/>
              </a:rPr>
              <a:t>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Century Gothic"/>
              </a:rPr>
              <a:t>tomadas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entury Gothic"/>
              </a:rPr>
              <a:t>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Century Gothic"/>
              </a:rPr>
              <a:t>por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entury Gothic"/>
              </a:rPr>
              <a:t> los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Century Gothic"/>
              </a:rPr>
              <a:t>propios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entury Gothic"/>
              </a:rPr>
              <a:t> </a:t>
            </a:r>
          </a:p>
          <a:p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entury Gothic"/>
              </a:rPr>
              <a:t>			 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Century Gothic"/>
              </a:rPr>
              <a:t>grupos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entury Gothic"/>
              </a:rPr>
              <a:t> y la persona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Century Gothic"/>
              </a:rPr>
              <a:t>asignada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entury Gothic"/>
              </a:rPr>
              <a:t> para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Century Gothic"/>
              </a:rPr>
              <a:t>tal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entury Gothic"/>
              </a:rPr>
              <a:t> fin.</a:t>
            </a:r>
          </a:p>
          <a:p>
            <a:endParaRPr lang="es-MX" sz="40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1" name="Straight Arrow Connector 7">
            <a:extLst>
              <a:ext uri="{FF2B5EF4-FFF2-40B4-BE49-F238E27FC236}">
                <a16:creationId xmlns:a16="http://schemas.microsoft.com/office/drawing/2014/main" id="{24CBD4E5-ACBF-46ED-BFB6-5F24D5DB367C}"/>
              </a:ext>
            </a:extLst>
          </p:cNvPr>
          <p:cNvCxnSpPr/>
          <p:nvPr/>
        </p:nvCxnSpPr>
        <p:spPr>
          <a:xfrm>
            <a:off x="421214" y="958085"/>
            <a:ext cx="2774471" cy="3444"/>
          </a:xfrm>
          <a:prstGeom prst="straightConnector1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6030" y="1557195"/>
            <a:ext cx="6505431" cy="4879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9095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adroTexto 10"/>
          <p:cNvSpPr txBox="1"/>
          <p:nvPr/>
        </p:nvSpPr>
        <p:spPr>
          <a:xfrm>
            <a:off x="358530" y="212490"/>
            <a:ext cx="29963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Producto 3:</a:t>
            </a:r>
          </a:p>
        </p:txBody>
      </p:sp>
      <p:cxnSp>
        <p:nvCxnSpPr>
          <p:cNvPr id="13" name="Straight Arrow Connector 7">
            <a:extLst>
              <a:ext uri="{FF2B5EF4-FFF2-40B4-BE49-F238E27FC236}">
                <a16:creationId xmlns:a16="http://schemas.microsoft.com/office/drawing/2014/main" id="{24CBD4E5-ACBF-46ED-BFB6-5F24D5DB367C}"/>
              </a:ext>
            </a:extLst>
          </p:cNvPr>
          <p:cNvCxnSpPr/>
          <p:nvPr/>
        </p:nvCxnSpPr>
        <p:spPr>
          <a:xfrm>
            <a:off x="421214" y="920377"/>
            <a:ext cx="2774471" cy="3444"/>
          </a:xfrm>
          <a:prstGeom prst="straightConnector1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Marcador de contenido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5108" y="1825625"/>
            <a:ext cx="5801784" cy="4351338"/>
          </a:xfrm>
        </p:spPr>
      </p:pic>
    </p:spTree>
    <p:extLst>
      <p:ext uri="{BB962C8B-B14F-4D97-AF65-F5344CB8AC3E}">
        <p14:creationId xmlns:p14="http://schemas.microsoft.com/office/powerpoint/2010/main" val="1052507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Texto 8"/>
          <p:cNvSpPr txBox="1"/>
          <p:nvPr/>
        </p:nvSpPr>
        <p:spPr>
          <a:xfrm>
            <a:off x="276909" y="237238"/>
            <a:ext cx="11770545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40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Producto 2: 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  <a:latin typeface="Century Gothic"/>
              </a:rPr>
              <a:t>Organizador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entury Gothic"/>
              </a:rPr>
              <a:t> 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  <a:latin typeface="Century Gothic"/>
              </a:rPr>
              <a:t>gráfico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entury Gothic"/>
              </a:rPr>
              <a:t> 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  <a:latin typeface="Century Gothic"/>
              </a:rPr>
              <a:t>que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entury Gothic"/>
              </a:rPr>
              <a:t> 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  <a:latin typeface="Century Gothic"/>
              </a:rPr>
              <a:t>muestre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entury Gothic"/>
              </a:rPr>
              <a:t> los 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  <a:latin typeface="Century Gothic"/>
              </a:rPr>
              <a:t>contenidos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entury Gothic"/>
              </a:rPr>
              <a:t> y 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  <a:latin typeface="Century Gothic"/>
              </a:rPr>
              <a:t>conceptos</a:t>
            </a:r>
            <a:endParaRPr lang="en-US" sz="2000" dirty="0">
              <a:solidFill>
                <a:schemeClr val="accent6">
                  <a:lumMod val="75000"/>
                </a:schemeClr>
              </a:solidFill>
              <a:latin typeface="Century Gothic"/>
            </a:endParaRPr>
          </a:p>
          <a:p>
            <a:pPr algn="just"/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entury Gothic"/>
              </a:rPr>
              <a:t>			   de 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  <a:latin typeface="Century Gothic"/>
              </a:rPr>
              <a:t>todas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entury Gothic"/>
              </a:rPr>
              <a:t> 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  <a:latin typeface="Century Gothic"/>
              </a:rPr>
              <a:t>las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entury Gothic"/>
              </a:rPr>
              <a:t> 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  <a:latin typeface="Century Gothic"/>
              </a:rPr>
              <a:t>asignaturas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entury Gothic"/>
              </a:rPr>
              <a:t> 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  <a:latin typeface="Century Gothic"/>
              </a:rPr>
              <a:t>involucradas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entury Gothic"/>
              </a:rPr>
              <a:t> en el 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  <a:latin typeface="Century Gothic"/>
              </a:rPr>
              <a:t>proyecto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entury Gothic"/>
              </a:rPr>
              <a:t> y </a:t>
            </a:r>
          </a:p>
          <a:p>
            <a:pPr algn="just"/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entury Gothic"/>
              </a:rPr>
              <a:t>			   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  <a:latin typeface="Century Gothic"/>
              </a:rPr>
              <a:t>su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entury Gothic"/>
              </a:rPr>
              <a:t> 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  <a:latin typeface="Century Gothic"/>
              </a:rPr>
              <a:t>interrelación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entury Gothic"/>
              </a:rPr>
              <a:t>.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entury Gothic"/>
              </a:rPr>
              <a:t> </a:t>
            </a:r>
            <a:endParaRPr lang="en-US" sz="2000" dirty="0">
              <a:solidFill>
                <a:schemeClr val="accent6">
                  <a:lumMod val="75000"/>
                </a:schemeClr>
              </a:solidFill>
              <a:latin typeface="Century Gothic"/>
            </a:endParaRPr>
          </a:p>
          <a:p>
            <a:endParaRPr lang="es-MX" sz="3600" b="1" dirty="0">
              <a:latin typeface="Century Gothic" panose="020B0502020202020204" pitchFamily="34" charset="0"/>
            </a:endParaRPr>
          </a:p>
        </p:txBody>
      </p:sp>
      <p:cxnSp>
        <p:nvCxnSpPr>
          <p:cNvPr id="10" name="Straight Arrow Connector 7">
            <a:extLst>
              <a:ext uri="{FF2B5EF4-FFF2-40B4-BE49-F238E27FC236}">
                <a16:creationId xmlns:a16="http://schemas.microsoft.com/office/drawing/2014/main" id="{24CBD4E5-ACBF-46ED-BFB6-5F24D5DB367C}"/>
              </a:ext>
            </a:extLst>
          </p:cNvPr>
          <p:cNvCxnSpPr/>
          <p:nvPr/>
        </p:nvCxnSpPr>
        <p:spPr>
          <a:xfrm>
            <a:off x="324044" y="920378"/>
            <a:ext cx="2774471" cy="3444"/>
          </a:xfrm>
          <a:prstGeom prst="straightConnector1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5" name="Marcador de contenido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9553" y="1579964"/>
            <a:ext cx="6403817" cy="4802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24231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97</Words>
  <Application>Microsoft Office PowerPoint</Application>
  <PresentationFormat>Panorámica</PresentationFormat>
  <Paragraphs>25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Tema de Office</vt:lpstr>
      <vt:lpstr>                        Equipo 2 EL NÚMERO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Equipo 1</dc:title>
  <dc:creator>Mirén Domínguez Velázquez</dc:creator>
  <cp:lastModifiedBy>Mirén</cp:lastModifiedBy>
  <cp:revision>7</cp:revision>
  <dcterms:modified xsi:type="dcterms:W3CDTF">2017-10-31T16:34:06Z</dcterms:modified>
</cp:coreProperties>
</file>