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19" r:id="rId4"/>
    <p:sldId id="258" r:id="rId5"/>
    <p:sldId id="316" r:id="rId6"/>
    <p:sldId id="261" r:id="rId7"/>
    <p:sldId id="259" r:id="rId8"/>
    <p:sldId id="271" r:id="rId9"/>
    <p:sldId id="263" r:id="rId10"/>
    <p:sldId id="315" r:id="rId11"/>
    <p:sldId id="266" r:id="rId12"/>
    <p:sldId id="267" r:id="rId13"/>
    <p:sldId id="268" r:id="rId14"/>
    <p:sldId id="269" r:id="rId15"/>
    <p:sldId id="270" r:id="rId16"/>
    <p:sldId id="317" r:id="rId17"/>
    <p:sldId id="320" r:id="rId18"/>
    <p:sldId id="321" r:id="rId19"/>
    <p:sldId id="322" r:id="rId20"/>
    <p:sldId id="323" r:id="rId21"/>
    <p:sldId id="324" r:id="rId22"/>
    <p:sldId id="32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68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8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7002" y="273801"/>
            <a:ext cx="7386523" cy="1639884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Escuela </a:t>
            </a:r>
            <a:r>
              <a:rPr lang="es-MX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internacional, S.C., 1267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029591" y="1238060"/>
            <a:ext cx="5891209" cy="519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400" i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“</a:t>
            </a:r>
            <a:r>
              <a:rPr lang="es-MX" sz="40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DISTRACTORES MODERNOS”</a:t>
            </a:r>
            <a:endParaRPr lang="es-MX" sz="2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164"/>
          <a:stretch/>
        </p:blipFill>
        <p:spPr>
          <a:xfrm>
            <a:off x="949439" y="914025"/>
            <a:ext cx="3272137" cy="27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8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84" b="33348"/>
          <a:stretch>
            <a:fillRect/>
          </a:stretch>
        </p:blipFill>
        <p:spPr>
          <a:xfrm>
            <a:off x="6042454" y="1842687"/>
            <a:ext cx="4981928" cy="3359508"/>
          </a:xfrm>
          <a:prstGeom prst="rect">
            <a:avLst/>
          </a:prstGeom>
        </p:spPr>
      </p:pic>
      <p:pic>
        <p:nvPicPr>
          <p:cNvPr id="5" name="Picture 2" descr="C:\Users\JORGE\Downloads\IMG_20181016_1228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30" y="1851143"/>
            <a:ext cx="4912693" cy="3524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939" t="25946" r="6149" b="10000"/>
          <a:stretch>
            <a:fillRect/>
          </a:stretch>
        </p:blipFill>
        <p:spPr bwMode="auto">
          <a:xfrm>
            <a:off x="593124" y="1495167"/>
            <a:ext cx="11084011" cy="48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459248" y="389923"/>
            <a:ext cx="5215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4. Preguntas esenciales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461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5270" t="18973" r="18210" b="10000"/>
          <a:stretch>
            <a:fillRect/>
          </a:stretch>
        </p:blipFill>
        <p:spPr bwMode="auto">
          <a:xfrm>
            <a:off x="1124464" y="1075039"/>
            <a:ext cx="9910120" cy="541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609209" y="352852"/>
            <a:ext cx="580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5. Proceso de indagación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8307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6322" y="260172"/>
            <a:ext cx="9905998" cy="597096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</a:rPr>
              <a:t>Producto 6. Análisis mesa de expertos A.M.E. general</a:t>
            </a:r>
            <a:br>
              <a:rPr lang="es-MX" sz="2400" dirty="0" smtClean="0">
                <a:solidFill>
                  <a:schemeClr val="bg1"/>
                </a:solidFill>
              </a:rPr>
            </a:br>
            <a:endParaRPr lang="es-MX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5 Imagen" descr="A. M. E. GENERAL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89" b="10389"/>
          <a:stretch>
            <a:fillRect/>
          </a:stretch>
        </p:blipFill>
        <p:spPr>
          <a:xfrm>
            <a:off x="1507524" y="951470"/>
            <a:ext cx="8798011" cy="568410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11631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8" name="7 Imagen" descr="A. M. E. GENERAL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89" b="10389"/>
          <a:stretch>
            <a:fillRect/>
          </a:stretch>
        </p:blipFill>
        <p:spPr>
          <a:xfrm>
            <a:off x="1112108" y="864974"/>
            <a:ext cx="9415849" cy="528869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1626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4" name="3 Imagen" descr="A. M. E. GENERAL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7" b="3207"/>
          <a:stretch>
            <a:fillRect/>
          </a:stretch>
        </p:blipFill>
        <p:spPr>
          <a:xfrm>
            <a:off x="1556951" y="1037968"/>
            <a:ext cx="9045146" cy="542461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24734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9700" t="21280" r="8400" b="10000"/>
          <a:stretch>
            <a:fillRect/>
          </a:stretch>
        </p:blipFill>
        <p:spPr bwMode="auto">
          <a:xfrm>
            <a:off x="1048512" y="950976"/>
            <a:ext cx="9985248" cy="559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9700" t="21440" r="19100" b="10000"/>
          <a:stretch>
            <a:fillRect/>
          </a:stretch>
        </p:blipFill>
        <p:spPr bwMode="auto">
          <a:xfrm>
            <a:off x="1499616" y="950976"/>
            <a:ext cx="9448800" cy="560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9500" t="21760" r="18900" b="10000"/>
          <a:stretch>
            <a:fillRect/>
          </a:stretch>
        </p:blipFill>
        <p:spPr bwMode="auto">
          <a:xfrm>
            <a:off x="1402080" y="1158240"/>
            <a:ext cx="9473184" cy="519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0100" t="21280" r="19200" b="7840"/>
          <a:stretch>
            <a:fillRect/>
          </a:stretch>
        </p:blipFill>
        <p:spPr bwMode="auto">
          <a:xfrm>
            <a:off x="1475232" y="1024128"/>
            <a:ext cx="9241536" cy="54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43143" y="1065320"/>
            <a:ext cx="861328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Equipo </a:t>
            </a:r>
            <a:r>
              <a:rPr lang="es-MX" sz="2400" dirty="0">
                <a:solidFill>
                  <a:schemeClr val="bg1"/>
                </a:solidFill>
              </a:rPr>
              <a:t>de trabajo</a:t>
            </a:r>
          </a:p>
          <a:p>
            <a:endParaRPr lang="es-MX" sz="2400" dirty="0">
              <a:solidFill>
                <a:schemeClr val="bg1"/>
              </a:solidFill>
            </a:endParaRPr>
          </a:p>
          <a:p>
            <a:r>
              <a:rPr lang="es-MX" sz="2800" dirty="0">
                <a:solidFill>
                  <a:schemeClr val="bg1"/>
                </a:solidFill>
              </a:rPr>
              <a:t>Equipo </a:t>
            </a:r>
            <a:r>
              <a:rPr lang="es-MX" sz="2800" dirty="0" smtClean="0">
                <a:solidFill>
                  <a:schemeClr val="bg1"/>
                </a:solidFill>
              </a:rPr>
              <a:t>No 4</a:t>
            </a:r>
            <a:endParaRPr lang="es-MX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Ruth </a:t>
            </a:r>
            <a:r>
              <a:rPr lang="es-MX" sz="2800" dirty="0" err="1" smtClean="0">
                <a:solidFill>
                  <a:schemeClr val="bg1"/>
                </a:solidFill>
              </a:rPr>
              <a:t>Basulto</a:t>
            </a:r>
            <a:r>
              <a:rPr lang="es-MX" sz="2800" dirty="0" smtClean="0">
                <a:solidFill>
                  <a:schemeClr val="bg1"/>
                </a:solidFill>
              </a:rPr>
              <a:t> Vidal (Historia de la cultura )</a:t>
            </a:r>
            <a:endParaRPr lang="es-MX" sz="28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Rosario Rivera Aguilar (Sociología)</a:t>
            </a:r>
            <a:endParaRPr lang="es-MX" sz="28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Jorge Rodríguez Garza (Física)</a:t>
            </a:r>
            <a:endParaRPr lang="es-MX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25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9500" t="20640" r="19000" b="7520"/>
          <a:stretch>
            <a:fillRect/>
          </a:stretch>
        </p:blipFill>
        <p:spPr bwMode="auto">
          <a:xfrm>
            <a:off x="1365504" y="1036320"/>
            <a:ext cx="9156192" cy="547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9500" t="21120" r="19000" b="10000"/>
          <a:stretch>
            <a:fillRect/>
          </a:stretch>
        </p:blipFill>
        <p:spPr bwMode="auto">
          <a:xfrm>
            <a:off x="1377696" y="1060704"/>
            <a:ext cx="9144000" cy="52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107941" y="377567"/>
            <a:ext cx="65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7. Estructura inicial de planeación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9500" t="21280" r="18900" b="10000"/>
          <a:stretch>
            <a:fillRect/>
          </a:stretch>
        </p:blipFill>
        <p:spPr bwMode="auto">
          <a:xfrm>
            <a:off x="1438656" y="1133856"/>
            <a:ext cx="8863584" cy="523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05243" y="1824342"/>
            <a:ext cx="9467557" cy="2767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PROYECTO: </a:t>
            </a:r>
            <a:r>
              <a:rPr lang="es-MX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DISTRACTORES MODERNOS</a:t>
            </a:r>
            <a:endParaRPr lang="es-MX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OBSERVAMOS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ALUMNOS </a:t>
            </a:r>
            <a:r>
              <a:rPr lang="es-MX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MAESTROS DE LA ESCUELA INTERNACIONAL QUE EN LA ACTUALIDAD EXISTEN UNA SERIE DE DISTRACTORES MODERNOS LOS CUALES DISTRAEN EN EXCESO Y EN OCASIONES HACEN PERDER DEMASIADO EL TIEMPO A TODA PERSONA SIN DEJAR ALGUN PROVECHO PARA NUESTRA VIDA NI APORTACION ALGUNA A LA COMUNIDAD, INCLUSO QUE SE PUEDE CONSIDERAR QUE DICHOS DISTRACTORES NO NOS PERMITEN  DESARROLLAR LAS ACTIVIDADES DIARIAS DE MANERA NORMAL.</a:t>
            </a:r>
            <a:endParaRPr lang="es-MX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55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141413" y="903642"/>
            <a:ext cx="9905998" cy="677732"/>
          </a:xfrm>
        </p:spPr>
        <p:txBody>
          <a:bodyPr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ÍNDICE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141412" y="1814200"/>
            <a:ext cx="9905999" cy="4783547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s-MX" sz="1600" dirty="0" smtClean="0">
                <a:solidFill>
                  <a:schemeClr val="bg1"/>
                </a:solidFill>
              </a:rPr>
              <a:t>PRODUCTOS: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1</a:t>
            </a:r>
            <a:r>
              <a:rPr lang="es-MX" sz="1600" dirty="0">
                <a:solidFill>
                  <a:schemeClr val="bg1"/>
                </a:solidFill>
              </a:rPr>
              <a:t>: C. A. I. A. C Conclusiones Generales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2</a:t>
            </a:r>
            <a:r>
              <a:rPr lang="es-MX" sz="1600" dirty="0">
                <a:solidFill>
                  <a:schemeClr val="bg1"/>
                </a:solidFill>
              </a:rPr>
              <a:t>: Organizador gráfico que muestra los contenidos y conceptos de todas las asignaturas involucradas en el proyecto y su interpretación.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3</a:t>
            </a:r>
            <a:r>
              <a:rPr lang="es-MX" sz="1600" dirty="0">
                <a:solidFill>
                  <a:schemeClr val="bg1"/>
                </a:solidFill>
              </a:rPr>
              <a:t>: Fotografías de la sesión tomadas por los propios grupos de trabajo y la persona asignada a tal fin.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4</a:t>
            </a:r>
            <a:r>
              <a:rPr lang="es-MX" sz="1600" dirty="0">
                <a:solidFill>
                  <a:schemeClr val="bg1"/>
                </a:solidFill>
              </a:rPr>
              <a:t>. Preguntas esenciales						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5</a:t>
            </a:r>
            <a:r>
              <a:rPr lang="es-MX" sz="1600" dirty="0">
                <a:solidFill>
                  <a:schemeClr val="bg1"/>
                </a:solidFill>
              </a:rPr>
              <a:t>. Proceso de indagación					</a:t>
            </a:r>
            <a:endParaRPr lang="es-MX" sz="1600" dirty="0" smtClean="0">
              <a:solidFill>
                <a:schemeClr val="bg1"/>
              </a:solidFill>
            </a:endParaRPr>
          </a:p>
          <a:p>
            <a:r>
              <a:rPr lang="es-MX" sz="1600" dirty="0" smtClean="0">
                <a:solidFill>
                  <a:schemeClr val="bg1"/>
                </a:solidFill>
              </a:rPr>
              <a:t>6</a:t>
            </a:r>
            <a:r>
              <a:rPr lang="es-MX" sz="1600" dirty="0">
                <a:solidFill>
                  <a:schemeClr val="bg1"/>
                </a:solidFill>
              </a:rPr>
              <a:t>. Análisis mesa de expertos A.M.E. </a:t>
            </a:r>
            <a:r>
              <a:rPr lang="es-MX" sz="1600" dirty="0" smtClean="0">
                <a:solidFill>
                  <a:schemeClr val="bg1"/>
                </a:solidFill>
              </a:rPr>
              <a:t>general</a:t>
            </a:r>
          </a:p>
          <a:p>
            <a:r>
              <a:rPr lang="es-MX" sz="1600" dirty="0" smtClean="0">
                <a:solidFill>
                  <a:schemeClr val="bg1"/>
                </a:solidFill>
              </a:rPr>
              <a:t>7</a:t>
            </a:r>
            <a:r>
              <a:rPr lang="es-MX" sz="1600" dirty="0">
                <a:solidFill>
                  <a:schemeClr val="bg1"/>
                </a:solidFill>
              </a:rPr>
              <a:t>. Estructura inicial de planeación					</a:t>
            </a:r>
            <a:endParaRPr lang="es-MX" sz="1600" dirty="0" smtClean="0">
              <a:solidFill>
                <a:schemeClr val="bg1"/>
              </a:solidFill>
            </a:endParaRPr>
          </a:p>
          <a:p>
            <a:r>
              <a:rPr lang="es-MX" sz="1600" dirty="0">
                <a:solidFill>
                  <a:schemeClr val="bg1"/>
                </a:solidFill>
              </a:rPr>
              <a:t>					</a:t>
            </a:r>
            <a:endParaRPr lang="es-MX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1757" t="20432" r="8986" b="10000"/>
          <a:stretch>
            <a:fillRect/>
          </a:stretch>
        </p:blipFill>
        <p:spPr bwMode="auto">
          <a:xfrm>
            <a:off x="1322174" y="1136821"/>
            <a:ext cx="9662984" cy="530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/>
          <p:cNvSpPr txBox="1"/>
          <p:nvPr/>
        </p:nvSpPr>
        <p:spPr>
          <a:xfrm>
            <a:off x="3528031" y="418717"/>
            <a:ext cx="619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Producto 1: C. A. I. A. C Conclusiones Generales</a:t>
            </a:r>
          </a:p>
          <a:p>
            <a:endParaRPr lang="es-MX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28031" y="418717"/>
            <a:ext cx="619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Producto 1: C. A. I. A. C Conclusiones Generales</a:t>
            </a:r>
          </a:p>
          <a:p>
            <a:endParaRPr lang="es-MX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1960" t="21243" r="8682" b="7568"/>
          <a:stretch>
            <a:fillRect/>
          </a:stretch>
        </p:blipFill>
        <p:spPr bwMode="auto">
          <a:xfrm>
            <a:off x="1371599" y="1112108"/>
            <a:ext cx="9675341" cy="542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11655" t="20919" r="8480" b="12595"/>
          <a:stretch>
            <a:fillRect/>
          </a:stretch>
        </p:blipFill>
        <p:spPr bwMode="auto">
          <a:xfrm>
            <a:off x="1421027" y="1248032"/>
            <a:ext cx="9737124" cy="506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/>
          <p:cNvSpPr txBox="1"/>
          <p:nvPr/>
        </p:nvSpPr>
        <p:spPr>
          <a:xfrm>
            <a:off x="3528031" y="418717"/>
            <a:ext cx="619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Producto 1: C. A. I. A. C Conclusiones Generales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3840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998573" y="162351"/>
            <a:ext cx="7492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Producto 2: Organizador gráfico que muestra los contenidos y conceptos de todas las asignaturas involucradas en el proyecto y su interpretación.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133" t="21000" r="17804" b="8667"/>
          <a:stretch>
            <a:fillRect/>
          </a:stretch>
        </p:blipFill>
        <p:spPr bwMode="auto">
          <a:xfrm>
            <a:off x="1968500" y="1079500"/>
            <a:ext cx="78105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407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12546" y="6544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Producto 3: Fotografías de la sesión tomadas por los propios grupos de trabajo y la persona asignada a tal fin.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172" y="374069"/>
            <a:ext cx="1430965" cy="372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288" y="1842686"/>
            <a:ext cx="5025533" cy="3161800"/>
          </a:xfrm>
          <a:prstGeom prst="rect">
            <a:avLst/>
          </a:prstGeom>
        </p:spPr>
      </p:pic>
      <p:pic>
        <p:nvPicPr>
          <p:cNvPr id="8" name="Picture 3" descr="C:\Users\JORGE\Downloads\IMG_20181016_1228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7169" y="1858368"/>
            <a:ext cx="4720280" cy="3170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06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1486</TotalTime>
  <Words>261</Words>
  <Application>Microsoft Office PowerPoint</Application>
  <PresentationFormat>Personalizado</PresentationFormat>
  <Paragraphs>37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Circuito</vt:lpstr>
      <vt:lpstr>Escuela internacional, S.C., 1267</vt:lpstr>
      <vt:lpstr>Diapositiva 2</vt:lpstr>
      <vt:lpstr>Diapositiva 3</vt:lpstr>
      <vt:lpstr>ÍNDICE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Producto 6. Análisis mesa de expertos A.M.E. general 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internacional, S.C., 1267</dc:title>
  <dc:creator>ADMINISTRATIVO</dc:creator>
  <cp:lastModifiedBy>JORGE</cp:lastModifiedBy>
  <cp:revision>53</cp:revision>
  <dcterms:created xsi:type="dcterms:W3CDTF">2018-02-23T14:48:57Z</dcterms:created>
  <dcterms:modified xsi:type="dcterms:W3CDTF">2019-02-10T22:16:46Z</dcterms:modified>
</cp:coreProperties>
</file>