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16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85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77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91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14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50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37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66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63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28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56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3EC7-3A63-C143-AEDC-271627EB42BB}" type="datetimeFigureOut">
              <a:rPr lang="es-ES" smtClean="0"/>
              <a:t>05/04/19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386E8-616A-9040-990F-23F8AD41B64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6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17525" y="481567"/>
            <a:ext cx="1244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000" dirty="0"/>
              <a:t> </a:t>
            </a:r>
            <a:r>
              <a:rPr lang="sk-SK" sz="1200" dirty="0" smtClean="0"/>
              <a:t>CONEXIONES</a:t>
            </a:r>
            <a:endParaRPr lang="es-ES" sz="1000" dirty="0"/>
          </a:p>
        </p:txBody>
      </p:sp>
      <p:sp>
        <p:nvSpPr>
          <p:cNvPr id="5" name="Rectángulo 4"/>
          <p:cNvSpPr/>
          <p:nvPr/>
        </p:nvSpPr>
        <p:spPr>
          <a:xfrm>
            <a:off x="762000" y="1799688"/>
            <a:ext cx="3902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 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517525" y="481567"/>
            <a:ext cx="22764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000" dirty="0"/>
              <a:t> </a:t>
            </a:r>
            <a:endParaRPr lang="es-ES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969124" y="481567"/>
            <a:ext cx="163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COLEGIO DEL TEPEYAC.</a:t>
            </a:r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2095500" y="1431943"/>
            <a:ext cx="460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COLEGIO     DEL     TEPEYAC,     A.  C.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270250" y="2169020"/>
            <a:ext cx="233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CLAVE:     1037.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2460625" y="3105180"/>
            <a:ext cx="4095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EQUIPO     Nº     9</a:t>
            </a:r>
            <a:endParaRPr lang="es-ES" sz="2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286000" y="4142720"/>
            <a:ext cx="4603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¿C</a:t>
            </a:r>
            <a:r>
              <a:rPr lang="es-ES" sz="2800" dirty="0" smtClean="0"/>
              <a:t>ÓMO FUNCIONA EL WAZE?</a:t>
            </a:r>
            <a:endParaRPr lang="es-ES" sz="2800" dirty="0"/>
          </a:p>
        </p:txBody>
      </p:sp>
      <p:sp>
        <p:nvSpPr>
          <p:cNvPr id="10" name="CuadroTexto 9"/>
          <p:cNvSpPr txBox="1"/>
          <p:nvPr/>
        </p:nvSpPr>
        <p:spPr>
          <a:xfrm rot="10800000" flipV="1">
            <a:off x="2725479" y="5476875"/>
            <a:ext cx="3830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PARA   4º   AÑO   DE   BACHILLERATO.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9103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43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3875" y="349250"/>
            <a:ext cx="1063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CONEXIONES</a:t>
            </a:r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889750" y="349250"/>
            <a:ext cx="163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COLEGIO DEL TEPEYAC.</a:t>
            </a:r>
            <a:endParaRPr lang="es-ES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73125" y="1762125"/>
            <a:ext cx="7508875" cy="34778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ES" dirty="0" smtClean="0"/>
              <a:t>NOMBRE DEL PROFESOR                                           NOMBRE DE LA ASIGNATURA</a:t>
            </a:r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GUSTAVO GUZM</a:t>
            </a:r>
            <a:r>
              <a:rPr lang="es-ES" sz="2000" dirty="0" smtClean="0"/>
              <a:t>ÁN HERNÁNDEZ                                 FÍSICA</a:t>
            </a:r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ANABELL P</a:t>
            </a:r>
            <a:r>
              <a:rPr lang="es-ES" sz="2000" dirty="0" smtClean="0"/>
              <a:t>ÉREZ FLORES                                             GEOGRAFÍA</a:t>
            </a:r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ADOLFO FLORES ZÚÑIGA                                         MATEMÁTICAS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21391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08000" y="535374"/>
            <a:ext cx="1047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CONEXIONES</a:t>
            </a:r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905625" y="535374"/>
            <a:ext cx="1619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COLEGIO DEL TEPEYAC</a:t>
            </a:r>
            <a:endParaRPr lang="es-ES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873250" y="1642735"/>
            <a:ext cx="515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CICLO ESCOLAR:     2019 </a:t>
            </a:r>
            <a:r>
              <a:rPr lang="mr-IN" sz="2800" dirty="0" smtClean="0"/>
              <a:t>–</a:t>
            </a:r>
            <a:r>
              <a:rPr lang="es-ES" sz="2800" dirty="0" smtClean="0"/>
              <a:t> 2020.</a:t>
            </a:r>
            <a:endParaRPr lang="es-ES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555750" y="3365500"/>
            <a:ext cx="5778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FECHA DE INICIO:                          SEPTIEMBRE DE 2019.</a:t>
            </a:r>
          </a:p>
          <a:p>
            <a:endParaRPr lang="es-ES" sz="2000" dirty="0"/>
          </a:p>
          <a:p>
            <a:pPr algn="ctr"/>
            <a:r>
              <a:rPr lang="es-ES" sz="2000" dirty="0" smtClean="0"/>
              <a:t>SE ELABORAR</a:t>
            </a:r>
            <a:r>
              <a:rPr lang="es-ES" sz="2000" dirty="0" smtClean="0"/>
              <a:t>Á DURANTE EL PRIMER PERIODO.</a:t>
            </a:r>
          </a:p>
          <a:p>
            <a:pPr algn="ctr"/>
            <a:endParaRPr lang="es-ES" sz="2000" dirty="0"/>
          </a:p>
          <a:p>
            <a:r>
              <a:rPr lang="es-ES" sz="2000" dirty="0" smtClean="0"/>
              <a:t>FECHA DE TERMINACIÓN:           SEPTIEMBRE DE 2019.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6366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2125" y="365125"/>
            <a:ext cx="1031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CONEXIONES</a:t>
            </a:r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921500" y="365125"/>
            <a:ext cx="166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COLEGIO DEL TEPEYAC.</a:t>
            </a:r>
            <a:endParaRPr lang="es-ES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936750" y="1861582"/>
            <a:ext cx="4984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¿C</a:t>
            </a:r>
            <a:r>
              <a:rPr lang="es-ES" sz="3600" dirty="0" smtClean="0"/>
              <a:t>ÓMO FUNCIONA EL</a:t>
            </a:r>
          </a:p>
          <a:p>
            <a:pPr algn="ctr"/>
            <a:r>
              <a:rPr lang="es-ES" sz="3600" dirty="0" smtClean="0"/>
              <a:t>WAZE?</a:t>
            </a:r>
            <a:endParaRPr lang="es-ES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063875" y="4016375"/>
            <a:ext cx="301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ETAPA          I 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312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6250" y="396875"/>
            <a:ext cx="100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CONEXIONES</a:t>
            </a:r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921500" y="396875"/>
            <a:ext cx="163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COLEGIO DEL TEPEYAC.</a:t>
            </a:r>
            <a:endParaRPr lang="es-ES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920875" y="1339165"/>
            <a:ext cx="477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INTRODUCCI</a:t>
            </a:r>
            <a:r>
              <a:rPr lang="es-ES" dirty="0" smtClean="0"/>
              <a:t>ÓN O JUSTIFICACIÓN,</a:t>
            </a:r>
          </a:p>
          <a:p>
            <a:pPr algn="ctr"/>
            <a:r>
              <a:rPr lang="es-ES" dirty="0" smtClean="0"/>
              <a:t>DESCRIPCIÓN DEL PROYECTO.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714500" y="3127375"/>
            <a:ext cx="54768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EL USO DE DIFERENTES HERRAMIENTAS EN SU VIDA DIARIA PARA LA LOCALIZACI</a:t>
            </a:r>
            <a:r>
              <a:rPr lang="es-ES" sz="2400" dirty="0" smtClean="0"/>
              <a:t>ÓN DE LUGARES.</a:t>
            </a:r>
          </a:p>
          <a:p>
            <a:pPr algn="just"/>
            <a:endParaRPr lang="es-ES" sz="2400" dirty="0" smtClean="0"/>
          </a:p>
          <a:p>
            <a:pPr algn="ctr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7942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2750" y="412750"/>
            <a:ext cx="100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CONEXIONES</a:t>
            </a:r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7000875" y="412750"/>
            <a:ext cx="1682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COLEGIO DEL TEPEYAC.</a:t>
            </a:r>
            <a:endParaRPr lang="es-ES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301875" y="1397000"/>
            <a:ext cx="469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OBJETIVO GENERAL DEL PROYECTO.</a:t>
            </a:r>
            <a:endParaRPr lang="es-ES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809750" y="2867541"/>
            <a:ext cx="55403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/>
              <a:t>CONOCER LAS BASES CIENT</a:t>
            </a:r>
            <a:r>
              <a:rPr lang="es-ES" sz="3200" dirty="0" smtClean="0"/>
              <a:t>ÍFICAS DEL USO DE HERRAMIENTAS EN SU VIDA DIARIA PARA LA LOCALIZACIÓN DE LUGARES; COMO EL WAZE.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17089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6876" y="365125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CONEXIONES</a:t>
            </a:r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7032625" y="365125"/>
            <a:ext cx="1682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COLEGIO DEL TEPEYAC.</a:t>
            </a:r>
            <a:endParaRPr lang="es-ES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286000" y="968375"/>
            <a:ext cx="47466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OBJETIVO O PROP</a:t>
            </a:r>
            <a:r>
              <a:rPr lang="es-ES" sz="1600" dirty="0" smtClean="0"/>
              <a:t>ÓSITOS A ALCANZAR, DE CADA ASIGNATURA INVOLUCRADA.</a:t>
            </a:r>
            <a:endParaRPr lang="es-ES" sz="1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412876" y="2083892"/>
            <a:ext cx="63341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u="sng" dirty="0" smtClean="0"/>
              <a:t>F</a:t>
            </a:r>
            <a:r>
              <a:rPr lang="es-ES" sz="2000" u="sng" dirty="0" smtClean="0"/>
              <a:t>ÍSICA.</a:t>
            </a:r>
            <a:r>
              <a:rPr lang="es-ES" sz="2000" dirty="0" smtClean="0"/>
              <a:t> AMPLIAR LOS CONCEPTOS BÁSICOS DE LAS TRES MATERIAS INVOLUCRADAS DE TAL FORMA QUE PUEDAN CONSTRUIR UN MEJOR PENSAMIENTO PARA UNA MAYOR COMPRENSIÓN DE LOS TEMAS.</a:t>
            </a:r>
          </a:p>
          <a:p>
            <a:pPr algn="just"/>
            <a:endParaRPr lang="es-ES" sz="2000" dirty="0" smtClean="0"/>
          </a:p>
          <a:p>
            <a:pPr algn="just"/>
            <a:endParaRPr lang="es-ES" sz="2000" dirty="0"/>
          </a:p>
          <a:p>
            <a:pPr algn="just"/>
            <a:r>
              <a:rPr lang="es-ES" sz="2000" u="sng" dirty="0" smtClean="0"/>
              <a:t>GEOGRAFÍA.</a:t>
            </a:r>
            <a:r>
              <a:rPr lang="es-ES" sz="2000" dirty="0" smtClean="0"/>
              <a:t> QUE EL ALUMNO: APRENDA A UTILIZAR LOS MAPAS DE ESCALA MENOR; QUE APRENDA A ELABORAR UN PLANO A ESCALA; QUE APRENDA A UTILIZAR LAS COORDENADAS; QUE APRENDA A ORIENTARSE Y QUE DEFINA EL TIPO DE ARREGLO ESPACIAL.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 smtClean="0"/>
              <a:t> </a:t>
            </a:r>
          </a:p>
          <a:p>
            <a:pPr algn="ctr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3527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6874" y="349250"/>
            <a:ext cx="1095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CONEXIONES</a:t>
            </a:r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7080250" y="349250"/>
            <a:ext cx="1730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COLEGIO DEL TEPEYAC.</a:t>
            </a:r>
            <a:endParaRPr lang="es-ES" sz="1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492249" y="1438791"/>
            <a:ext cx="63182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u="sng" dirty="0" smtClean="0"/>
              <a:t>MATEM</a:t>
            </a:r>
            <a:r>
              <a:rPr lang="es-ES" sz="2000" u="sng" dirty="0" smtClean="0"/>
              <a:t>ÁTICAS.</a:t>
            </a:r>
            <a:r>
              <a:rPr lang="es-ES" sz="2000" dirty="0" smtClean="0"/>
              <a:t> IDENTIFICAR LAS CARÁCTERÍSTICAS Y UTILIZAR LOS NÚMEROS REALES Y SUS SUBCONJUNTOS; SENSIBILIZAR A LOS ALUMNOS CON EL USO DE LOS NÚMEROS.</a:t>
            </a:r>
          </a:p>
          <a:p>
            <a:pPr algn="just"/>
            <a:r>
              <a:rPr lang="es-ES" sz="2000" dirty="0" smtClean="0"/>
              <a:t>DESARROLLAR HABILIDADES DE RAZONAMIENTO LÓGICO AL CUANTIFICAR FENÓMENOS O EVENTOS A TRAVÉS DE MODELOS GRÁFICOS Y ARITMÉTICOS QUE INVOLUCREN OPERACIONES CON LOS NÚMEROS REALES, USANDO PROCEDIMIENTOS DIVERSOS Y APLICANDO PROPIEDADES PERTINENTES.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99541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918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315</Words>
  <Application>Microsoft Macintosh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ADOLFO FLORES ZUÑIGA</dc:creator>
  <cp:lastModifiedBy>ADOLFO FLORES ZUÑIGA</cp:lastModifiedBy>
  <cp:revision>18</cp:revision>
  <dcterms:created xsi:type="dcterms:W3CDTF">2019-04-03T21:35:16Z</dcterms:created>
  <dcterms:modified xsi:type="dcterms:W3CDTF">2019-04-06T02:29:42Z</dcterms:modified>
</cp:coreProperties>
</file>