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y="6858000" cx="9144000"/>
  <p:notesSz cx="6858000" cy="9144000"/>
  <p:embeddedFontLst>
    <p:embeddedFont>
      <p:font typeface="Arimo"/>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36D2175-2D9F-484C-94CB-7FD58808E63D}">
  <a:tblStyle styleId="{736D2175-2D9F-484C-94CB-7FD58808E63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11E79CC7-2C37-49C8-BE45-7295A3715FF2}"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Arimo-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Arimo-regular.fntdata"/><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font" Target="fonts/Arimo-italic.fntdata"/><Relationship Id="rId34" Type="http://schemas.openxmlformats.org/officeDocument/2006/relationships/slide" Target="slides/slide27.xml"/><Relationship Id="rId78" Type="http://schemas.openxmlformats.org/officeDocument/2006/relationships/font" Target="fonts/Arimo-bold.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 name="Shape 23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9" name="Shape 30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0" name="Shape 32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9" name="Shape 32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8" name="Shape 3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7" name="Shape 34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Shape 35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6" name="Shape 3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Shape 36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6" name="Shape 3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6" name="Shape 37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5" name="Shape 3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Shape 39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4" name="Shape 39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0" name="Shape 24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3" name="Shape 40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Shape 41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2" name="Shape 4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Shape 42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1" name="Shape 4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Shape 42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30" name="Shape 43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Shape 43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39" name="Shape 43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Shape 44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8" name="Shape 4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Shape 45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7" name="Shape 45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Shape 46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6" name="Shape 4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Shape 47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75" name="Shape 47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Shape 48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84" name="Shape 4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8" name="Shape 2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Shape 49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3" name="Shape 49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Shape 50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02" name="Shape 50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1" name="Shape 5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Shape 5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0" name="Shape 52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Shape 52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9" name="Shape 52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Shape 53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8" name="Shape 5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48" name="Shape 5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Shape 55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57" name="Shape 55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67" name="Shape 56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Shape 57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76" name="Shape 57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6" name="Shape 2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Shape 58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85" name="Shape 5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Shape 59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94" name="Shape 59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Shape 60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03" name="Shape 60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Shape 61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12" name="Shape 6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Shape 62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1" name="Shape 6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Shape 63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35" name="Shape 63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Shape 64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49" name="Shape 64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Shape 66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63" name="Shape 66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Shape 67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71" name="Shape 6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Shape 67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8" name="Shape 6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5" name="Shape 26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Shape 68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86" name="Shape 68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Shape 69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96" name="Shape 69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Shape 70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05" name="Shape 70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Shape 71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14" name="Shape 71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Shape 72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23" name="Shape 72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Shape 73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32" name="Shape 73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Shape 74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41" name="Shape 74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Shape 74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50" name="Shape 75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Shape 76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61" name="Shape 76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Shape 77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71" name="Shape 7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3" name="Shape 27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Shape 77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79" name="Shape 7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Shape 78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87" name="Shape 78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Shape 79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95" name="Shape 79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1" name="Shape 801"/>
        <p:cNvGrpSpPr/>
        <p:nvPr/>
      </p:nvGrpSpPr>
      <p:grpSpPr>
        <a:xfrm>
          <a:off x="0" y="0"/>
          <a:ext cx="0" cy="0"/>
          <a:chOff x="0" y="0"/>
          <a:chExt cx="0" cy="0"/>
        </a:xfrm>
      </p:grpSpPr>
      <p:sp>
        <p:nvSpPr>
          <p:cNvPr id="802" name="Shape 80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03" name="Shape 80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Shape 81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11" name="Shape 8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Shape 81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19" name="Shape 81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Shape 82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27" name="Shape 82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Shape 83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35" name="Shape 8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8" name="Shape 838"/>
        <p:cNvGrpSpPr/>
        <p:nvPr/>
      </p:nvGrpSpPr>
      <p:grpSpPr>
        <a:xfrm>
          <a:off x="0" y="0"/>
          <a:ext cx="0" cy="0"/>
          <a:chOff x="0" y="0"/>
          <a:chExt cx="0" cy="0"/>
        </a:xfrm>
      </p:grpSpPr>
      <p:sp>
        <p:nvSpPr>
          <p:cNvPr id="839" name="Shape 83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40" name="Shape 84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7" name="Shape 847"/>
        <p:cNvGrpSpPr/>
        <p:nvPr/>
      </p:nvGrpSpPr>
      <p:grpSpPr>
        <a:xfrm>
          <a:off x="0" y="0"/>
          <a:ext cx="0" cy="0"/>
          <a:chOff x="0" y="0"/>
          <a:chExt cx="0" cy="0"/>
        </a:xfrm>
      </p:grpSpPr>
      <p:sp>
        <p:nvSpPr>
          <p:cNvPr id="848" name="Shape 84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49" name="Shape 84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0" name="Shape 28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8" name="Shape 28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9" name="Shape 29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1" name="Shape 11"/>
        <p:cNvGrpSpPr/>
        <p:nvPr/>
      </p:nvGrpSpPr>
      <p:grpSpPr>
        <a:xfrm>
          <a:off x="0" y="0"/>
          <a:ext cx="0" cy="0"/>
          <a:chOff x="0" y="0"/>
          <a:chExt cx="0" cy="0"/>
        </a:xfrm>
      </p:grpSpPr>
      <p:sp>
        <p:nvSpPr>
          <p:cNvPr id="12" name="Shape 12"/>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Shape 1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 name="Shape 1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Shape 1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Shape 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68" name="Shape 68"/>
        <p:cNvGrpSpPr/>
        <p:nvPr/>
      </p:nvGrpSpPr>
      <p:grpSpPr>
        <a:xfrm>
          <a:off x="0" y="0"/>
          <a:ext cx="0" cy="0"/>
          <a:chOff x="0" y="0"/>
          <a:chExt cx="0" cy="0"/>
        </a:xfrm>
      </p:grpSpPr>
      <p:sp>
        <p:nvSpPr>
          <p:cNvPr id="69" name="Shape 6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Shape 70"/>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Shape 7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Shape 75"/>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Shape 76"/>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Shape 7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Shape 7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86" name="Shape 86"/>
        <p:cNvGrpSpPr/>
        <p:nvPr/>
      </p:nvGrpSpPr>
      <p:grpSpPr>
        <a:xfrm>
          <a:off x="0" y="0"/>
          <a:ext cx="0" cy="0"/>
          <a:chOff x="0" y="0"/>
          <a:chExt cx="0" cy="0"/>
        </a:xfrm>
      </p:grpSpPr>
      <p:sp>
        <p:nvSpPr>
          <p:cNvPr id="87" name="Shape 8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 name="Shape 88"/>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9" name="Shape 8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Shape 9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Shape 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92" name="Shape 92"/>
        <p:cNvGrpSpPr/>
        <p:nvPr/>
      </p:nvGrpSpPr>
      <p:grpSpPr>
        <a:xfrm>
          <a:off x="0" y="0"/>
          <a:ext cx="0" cy="0"/>
          <a:chOff x="0" y="0"/>
          <a:chExt cx="0" cy="0"/>
        </a:xfrm>
      </p:grpSpPr>
      <p:sp>
        <p:nvSpPr>
          <p:cNvPr id="93" name="Shape 9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4" name="Shape 9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 name="Shape 9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Shape 9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Shape 9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98" name="Shape 98"/>
        <p:cNvGrpSpPr/>
        <p:nvPr/>
      </p:nvGrpSpPr>
      <p:grpSpPr>
        <a:xfrm>
          <a:off x="0" y="0"/>
          <a:ext cx="0" cy="0"/>
          <a:chOff x="0" y="0"/>
          <a:chExt cx="0" cy="0"/>
        </a:xfrm>
      </p:grpSpPr>
      <p:sp>
        <p:nvSpPr>
          <p:cNvPr id="99" name="Shape 99"/>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0" name="Shape 100"/>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01" name="Shape 10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Shape 10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Shape 1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104" name="Shape 104"/>
        <p:cNvGrpSpPr/>
        <p:nvPr/>
      </p:nvGrpSpPr>
      <p:grpSpPr>
        <a:xfrm>
          <a:off x="0" y="0"/>
          <a:ext cx="0" cy="0"/>
          <a:chOff x="0" y="0"/>
          <a:chExt cx="0" cy="0"/>
        </a:xfrm>
      </p:grpSpPr>
      <p:sp>
        <p:nvSpPr>
          <p:cNvPr id="105" name="Shape 10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6" name="Shape 106"/>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Shape 107"/>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Shape 10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Shape 10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0" name="Shape 11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111" name="Shape 111"/>
        <p:cNvGrpSpPr/>
        <p:nvPr/>
      </p:nvGrpSpPr>
      <p:grpSpPr>
        <a:xfrm>
          <a:off x="0" y="0"/>
          <a:ext cx="0" cy="0"/>
          <a:chOff x="0" y="0"/>
          <a:chExt cx="0" cy="0"/>
        </a:xfrm>
      </p:grpSpPr>
      <p:sp>
        <p:nvSpPr>
          <p:cNvPr id="112" name="Shape 11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3" name="Shape 113"/>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14" name="Shape 114"/>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15" name="Shape 115"/>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16" name="Shape 116"/>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17" name="Shape 11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Shape 11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9" name="Shape 1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120" name="Shape 120"/>
        <p:cNvGrpSpPr/>
        <p:nvPr/>
      </p:nvGrpSpPr>
      <p:grpSpPr>
        <a:xfrm>
          <a:off x="0" y="0"/>
          <a:ext cx="0" cy="0"/>
          <a:chOff x="0" y="0"/>
          <a:chExt cx="0" cy="0"/>
        </a:xfrm>
      </p:grpSpPr>
      <p:sp>
        <p:nvSpPr>
          <p:cNvPr id="121" name="Shape 12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2" name="Shape 12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125" name="Shape 125"/>
        <p:cNvGrpSpPr/>
        <p:nvPr/>
      </p:nvGrpSpPr>
      <p:grpSpPr>
        <a:xfrm>
          <a:off x="0" y="0"/>
          <a:ext cx="0" cy="0"/>
          <a:chOff x="0" y="0"/>
          <a:chExt cx="0" cy="0"/>
        </a:xfrm>
      </p:grpSpPr>
      <p:sp>
        <p:nvSpPr>
          <p:cNvPr id="126" name="Shape 12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 name="Shape 12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8" name="Shape 1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129" name="Shape 129"/>
        <p:cNvGrpSpPr/>
        <p:nvPr/>
      </p:nvGrpSpPr>
      <p:grpSpPr>
        <a:xfrm>
          <a:off x="0" y="0"/>
          <a:ext cx="0" cy="0"/>
          <a:chOff x="0" y="0"/>
          <a:chExt cx="0" cy="0"/>
        </a:xfrm>
      </p:grpSpPr>
      <p:sp>
        <p:nvSpPr>
          <p:cNvPr id="130" name="Shape 130"/>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1" name="Shape 131"/>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2" name="Shape 132"/>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33" name="Shape 13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4" name="Shape 13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5" name="Shape 1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7" name="Shape 17"/>
        <p:cNvGrpSpPr/>
        <p:nvPr/>
      </p:nvGrpSpPr>
      <p:grpSpPr>
        <a:xfrm>
          <a:off x="0" y="0"/>
          <a:ext cx="0" cy="0"/>
          <a:chOff x="0" y="0"/>
          <a:chExt cx="0" cy="0"/>
        </a:xfrm>
      </p:grpSpPr>
      <p:sp>
        <p:nvSpPr>
          <p:cNvPr id="18" name="Shape 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Shape 1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Shape 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Shape 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Shape 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136" name="Shape 136"/>
        <p:cNvGrpSpPr/>
        <p:nvPr/>
      </p:nvGrpSpPr>
      <p:grpSpPr>
        <a:xfrm>
          <a:off x="0" y="0"/>
          <a:ext cx="0" cy="0"/>
          <a:chOff x="0" y="0"/>
          <a:chExt cx="0" cy="0"/>
        </a:xfrm>
      </p:grpSpPr>
      <p:sp>
        <p:nvSpPr>
          <p:cNvPr id="137" name="Shape 137"/>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8" name="Shape 138"/>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9" name="Shape 139"/>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40" name="Shape 14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1" name="Shape 14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2" name="Shape 14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43" name="Shape 143"/>
        <p:cNvGrpSpPr/>
        <p:nvPr/>
      </p:nvGrpSpPr>
      <p:grpSpPr>
        <a:xfrm>
          <a:off x="0" y="0"/>
          <a:ext cx="0" cy="0"/>
          <a:chOff x="0" y="0"/>
          <a:chExt cx="0" cy="0"/>
        </a:xfrm>
      </p:grpSpPr>
      <p:sp>
        <p:nvSpPr>
          <p:cNvPr id="144" name="Shape 14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5" name="Shape 145"/>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Shape 14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 name="Shape 14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 name="Shape 14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49" name="Shape 149"/>
        <p:cNvGrpSpPr/>
        <p:nvPr/>
      </p:nvGrpSpPr>
      <p:grpSpPr>
        <a:xfrm>
          <a:off x="0" y="0"/>
          <a:ext cx="0" cy="0"/>
          <a:chOff x="0" y="0"/>
          <a:chExt cx="0" cy="0"/>
        </a:xfrm>
      </p:grpSpPr>
      <p:sp>
        <p:nvSpPr>
          <p:cNvPr id="150" name="Shape 150"/>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1" name="Shape 151"/>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Shape 15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Shape 15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Shape 1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61" name="Shape 161"/>
        <p:cNvGrpSpPr/>
        <p:nvPr/>
      </p:nvGrpSpPr>
      <p:grpSpPr>
        <a:xfrm>
          <a:off x="0" y="0"/>
          <a:ext cx="0" cy="0"/>
          <a:chOff x="0" y="0"/>
          <a:chExt cx="0" cy="0"/>
        </a:xfrm>
      </p:grpSpPr>
      <p:sp>
        <p:nvSpPr>
          <p:cNvPr id="162" name="Shape 162"/>
          <p:cNvSpPr txBox="1"/>
          <p:nvPr>
            <p:ph type="ctrTitle"/>
          </p:nvPr>
        </p:nvSpPr>
        <p:spPr>
          <a:xfrm>
            <a:off x="685800" y="1122363"/>
            <a:ext cx="7772400" cy="2387700"/>
          </a:xfrm>
          <a:prstGeom prst="rect">
            <a:avLst/>
          </a:prstGeom>
          <a:noFill/>
          <a:ln>
            <a:noFill/>
          </a:ln>
        </p:spPr>
        <p:txBody>
          <a:bodyPr anchorCtr="0" anchor="b" bIns="16125" lIns="32250" spcFirstLastPara="1" rIns="32250" wrap="square" tIns="16125"/>
          <a:lstStyle>
            <a:lvl1pPr lvl="0" marR="0" rtl="0" algn="ctr">
              <a:lnSpc>
                <a:spcPct val="90000"/>
              </a:lnSpc>
              <a:spcBef>
                <a:spcPts val="0"/>
              </a:spcBef>
              <a:spcAft>
                <a:spcPts val="0"/>
              </a:spcAft>
              <a:buClr>
                <a:schemeClr val="dk1"/>
              </a:buClr>
              <a:buSzPts val="5000"/>
              <a:buFont typeface="Calibri"/>
              <a:buNone/>
              <a:defRPr b="0" i="0" sz="50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163" name="Shape 163"/>
          <p:cNvSpPr txBox="1"/>
          <p:nvPr>
            <p:ph idx="1" type="subTitle"/>
          </p:nvPr>
        </p:nvSpPr>
        <p:spPr>
          <a:xfrm>
            <a:off x="1143000" y="3602039"/>
            <a:ext cx="6858000" cy="1655700"/>
          </a:xfrm>
          <a:prstGeom prst="rect">
            <a:avLst/>
          </a:prstGeom>
          <a:noFill/>
          <a:ln>
            <a:noFill/>
          </a:ln>
        </p:spPr>
        <p:txBody>
          <a:bodyPr anchorCtr="0" anchor="t" bIns="16125" lIns="32250" spcFirstLastPara="1" rIns="32250" wrap="square" tIns="16125"/>
          <a:lstStyle>
            <a:lvl1pPr lvl="0" marR="0" rtl="0" algn="ctr">
              <a:lnSpc>
                <a:spcPct val="90000"/>
              </a:lnSpc>
              <a:spcBef>
                <a:spcPts val="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9pPr>
          </a:lstStyle>
          <a:p/>
        </p:txBody>
      </p:sp>
      <p:sp>
        <p:nvSpPr>
          <p:cNvPr id="164" name="Shape 164"/>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b="0" i="0" sz="1000" u="none" cap="none" strike="noStrike">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65" name="Shape 165"/>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b="0" i="0" sz="1000" u="none" cap="none" strike="noStrike">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66" name="Shape 166"/>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b="0" i="0" sz="1000" u="none" cap="none" strike="noStrike">
                <a:solidFill>
                  <a:srgbClr val="888888"/>
                </a:solidFill>
                <a:latin typeface="Calibri"/>
                <a:ea typeface="Calibri"/>
                <a:cs typeface="Calibri"/>
                <a:sym typeface="Calibri"/>
              </a:defRPr>
            </a:lvl1pPr>
            <a:lvl2pPr indent="0" lvl="1" marL="0" marR="0" rtl="0" algn="r">
              <a:spcBef>
                <a:spcPts val="0"/>
              </a:spcBef>
              <a:buNone/>
              <a:defRPr b="0" i="0" sz="1000" u="none" cap="none" strike="noStrike">
                <a:solidFill>
                  <a:srgbClr val="888888"/>
                </a:solidFill>
                <a:latin typeface="Calibri"/>
                <a:ea typeface="Calibri"/>
                <a:cs typeface="Calibri"/>
                <a:sym typeface="Calibri"/>
              </a:defRPr>
            </a:lvl2pPr>
            <a:lvl3pPr indent="0" lvl="2" marL="0" marR="0" rtl="0" algn="r">
              <a:spcBef>
                <a:spcPts val="0"/>
              </a:spcBef>
              <a:buNone/>
              <a:defRPr b="0" i="0" sz="1000" u="none" cap="none" strike="noStrike">
                <a:solidFill>
                  <a:srgbClr val="888888"/>
                </a:solidFill>
                <a:latin typeface="Calibri"/>
                <a:ea typeface="Calibri"/>
                <a:cs typeface="Calibri"/>
                <a:sym typeface="Calibri"/>
              </a:defRPr>
            </a:lvl3pPr>
            <a:lvl4pPr indent="0" lvl="3" marL="0" marR="0" rtl="0" algn="r">
              <a:spcBef>
                <a:spcPts val="0"/>
              </a:spcBef>
              <a:buNone/>
              <a:defRPr b="0" i="0" sz="1000" u="none" cap="none" strike="noStrike">
                <a:solidFill>
                  <a:srgbClr val="888888"/>
                </a:solidFill>
                <a:latin typeface="Calibri"/>
                <a:ea typeface="Calibri"/>
                <a:cs typeface="Calibri"/>
                <a:sym typeface="Calibri"/>
              </a:defRPr>
            </a:lvl4pPr>
            <a:lvl5pPr indent="0" lvl="4" marL="0" marR="0" rtl="0" algn="r">
              <a:spcBef>
                <a:spcPts val="0"/>
              </a:spcBef>
              <a:buNone/>
              <a:defRPr b="0" i="0" sz="1000" u="none" cap="none" strike="noStrike">
                <a:solidFill>
                  <a:srgbClr val="888888"/>
                </a:solidFill>
                <a:latin typeface="Calibri"/>
                <a:ea typeface="Calibri"/>
                <a:cs typeface="Calibri"/>
                <a:sym typeface="Calibri"/>
              </a:defRPr>
            </a:lvl5pPr>
            <a:lvl6pPr indent="0" lvl="5" marL="0" marR="0" rtl="0" algn="r">
              <a:spcBef>
                <a:spcPts val="0"/>
              </a:spcBef>
              <a:buNone/>
              <a:defRPr b="0" i="0" sz="1000" u="none" cap="none" strike="noStrike">
                <a:solidFill>
                  <a:srgbClr val="888888"/>
                </a:solidFill>
                <a:latin typeface="Calibri"/>
                <a:ea typeface="Calibri"/>
                <a:cs typeface="Calibri"/>
                <a:sym typeface="Calibri"/>
              </a:defRPr>
            </a:lvl6pPr>
            <a:lvl7pPr indent="0" lvl="6" marL="0" marR="0" rtl="0" algn="r">
              <a:spcBef>
                <a:spcPts val="0"/>
              </a:spcBef>
              <a:buNone/>
              <a:defRPr b="0" i="0" sz="1000" u="none" cap="none" strike="noStrike">
                <a:solidFill>
                  <a:srgbClr val="888888"/>
                </a:solidFill>
                <a:latin typeface="Calibri"/>
                <a:ea typeface="Calibri"/>
                <a:cs typeface="Calibri"/>
                <a:sym typeface="Calibri"/>
              </a:defRPr>
            </a:lvl7pPr>
            <a:lvl8pPr indent="0" lvl="7" marL="0" marR="0" rtl="0" algn="r">
              <a:spcBef>
                <a:spcPts val="0"/>
              </a:spcBef>
              <a:buNone/>
              <a:defRPr b="0" i="0" sz="1000" u="none" cap="none" strike="noStrike">
                <a:solidFill>
                  <a:srgbClr val="888888"/>
                </a:solidFill>
                <a:latin typeface="Calibri"/>
                <a:ea typeface="Calibri"/>
                <a:cs typeface="Calibri"/>
                <a:sym typeface="Calibri"/>
              </a:defRPr>
            </a:lvl8pPr>
            <a:lvl9pPr indent="0" lvl="8" marL="0" marR="0" rtl="0" algn="r">
              <a:spcBef>
                <a:spcPts val="0"/>
              </a:spcBef>
              <a:buNone/>
              <a:defRPr b="0" i="0" sz="10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67" name="Shape 167"/>
        <p:cNvGrpSpPr/>
        <p:nvPr/>
      </p:nvGrpSpPr>
      <p:grpSpPr>
        <a:xfrm>
          <a:off x="0" y="0"/>
          <a:ext cx="0" cy="0"/>
          <a:chOff x="0" y="0"/>
          <a:chExt cx="0" cy="0"/>
        </a:xfrm>
      </p:grpSpPr>
      <p:sp>
        <p:nvSpPr>
          <p:cNvPr id="168" name="Shape 168"/>
          <p:cNvSpPr txBox="1"/>
          <p:nvPr>
            <p:ph type="title"/>
          </p:nvPr>
        </p:nvSpPr>
        <p:spPr>
          <a:xfrm>
            <a:off x="628650" y="365127"/>
            <a:ext cx="7886700" cy="1325700"/>
          </a:xfrm>
          <a:prstGeom prst="rect">
            <a:avLst/>
          </a:prstGeom>
          <a:noFill/>
          <a:ln>
            <a:noFill/>
          </a:ln>
        </p:spPr>
        <p:txBody>
          <a:bodyPr anchorCtr="0" anchor="ctr" bIns="16125" lIns="32250" spcFirstLastPara="1" rIns="32250" wrap="square" tIns="16125"/>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169" name="Shape 169"/>
          <p:cNvSpPr txBox="1"/>
          <p:nvPr>
            <p:ph idx="1" type="body"/>
          </p:nvPr>
        </p:nvSpPr>
        <p:spPr>
          <a:xfrm>
            <a:off x="628650" y="1825626"/>
            <a:ext cx="7886700" cy="43512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70" name="Shape 170"/>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71" name="Shape 171"/>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72" name="Shape 172"/>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173" name="Shape 173"/>
        <p:cNvGrpSpPr/>
        <p:nvPr/>
      </p:nvGrpSpPr>
      <p:grpSpPr>
        <a:xfrm>
          <a:off x="0" y="0"/>
          <a:ext cx="0" cy="0"/>
          <a:chOff x="0" y="0"/>
          <a:chExt cx="0" cy="0"/>
        </a:xfrm>
      </p:grpSpPr>
      <p:sp>
        <p:nvSpPr>
          <p:cNvPr id="174" name="Shape 174"/>
          <p:cNvSpPr txBox="1"/>
          <p:nvPr>
            <p:ph type="title"/>
          </p:nvPr>
        </p:nvSpPr>
        <p:spPr>
          <a:xfrm>
            <a:off x="623888" y="1709740"/>
            <a:ext cx="7886700" cy="2852700"/>
          </a:xfrm>
          <a:prstGeom prst="rect">
            <a:avLst/>
          </a:prstGeom>
          <a:noFill/>
          <a:ln>
            <a:noFill/>
          </a:ln>
        </p:spPr>
        <p:txBody>
          <a:bodyPr anchorCtr="0" anchor="b" bIns="16125" lIns="32250" spcFirstLastPara="1" rIns="32250" wrap="square" tIns="16125"/>
          <a:lstStyle>
            <a:lvl1pPr lvl="0" marR="0" rtl="0" algn="l">
              <a:lnSpc>
                <a:spcPct val="90000"/>
              </a:lnSpc>
              <a:spcBef>
                <a:spcPts val="0"/>
              </a:spcBef>
              <a:spcAft>
                <a:spcPts val="0"/>
              </a:spcAft>
              <a:buClr>
                <a:schemeClr val="dk1"/>
              </a:buClr>
              <a:buSzPts val="5000"/>
              <a:buFont typeface="Calibri"/>
              <a:buNone/>
              <a:defRPr b="0" i="0" sz="50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175" name="Shape 175"/>
          <p:cNvSpPr txBox="1"/>
          <p:nvPr>
            <p:ph idx="1" type="body"/>
          </p:nvPr>
        </p:nvSpPr>
        <p:spPr>
          <a:xfrm>
            <a:off x="623888" y="4589466"/>
            <a:ext cx="7886700" cy="1500300"/>
          </a:xfrm>
          <a:prstGeom prst="rect">
            <a:avLst/>
          </a:prstGeom>
          <a:noFill/>
          <a:ln>
            <a:noFill/>
          </a:ln>
        </p:spPr>
        <p:txBody>
          <a:bodyPr anchorCtr="0" anchor="t" bIns="16125" lIns="32250" spcFirstLastPara="1" rIns="32250" wrap="square" tIns="16125"/>
          <a:lstStyle>
            <a:lvl1pPr indent="-228600" lvl="0" marL="457200" marR="0" rtl="0" algn="l">
              <a:lnSpc>
                <a:spcPct val="90000"/>
              </a:lnSpc>
              <a:spcBef>
                <a:spcPts val="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700"/>
              <a:buFont typeface="Arial"/>
              <a:buNone/>
              <a:defRPr b="0" i="0" sz="17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300"/>
              <a:buFont typeface="Arial"/>
              <a:buNone/>
              <a:defRPr b="0" i="0" sz="13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300"/>
              <a:buFont typeface="Arial"/>
              <a:buNone/>
              <a:defRPr b="0" i="0" sz="13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300"/>
              <a:buFont typeface="Arial"/>
              <a:buNone/>
              <a:defRPr b="0" i="0" sz="13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300"/>
              <a:buFont typeface="Arial"/>
              <a:buNone/>
              <a:defRPr b="0" i="0" sz="13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300"/>
              <a:buFont typeface="Arial"/>
              <a:buNone/>
              <a:defRPr b="0" i="0" sz="13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300"/>
              <a:buFont typeface="Arial"/>
              <a:buNone/>
              <a:defRPr b="0" i="0" sz="1300" u="none" cap="none" strike="noStrike">
                <a:solidFill>
                  <a:srgbClr val="888888"/>
                </a:solidFill>
                <a:latin typeface="Calibri"/>
                <a:ea typeface="Calibri"/>
                <a:cs typeface="Calibri"/>
                <a:sym typeface="Calibri"/>
              </a:defRPr>
            </a:lvl9pPr>
          </a:lstStyle>
          <a:p/>
        </p:txBody>
      </p:sp>
      <p:sp>
        <p:nvSpPr>
          <p:cNvPr id="176" name="Shape 176"/>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77" name="Shape 177"/>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78" name="Shape 178"/>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179" name="Shape 179"/>
        <p:cNvGrpSpPr/>
        <p:nvPr/>
      </p:nvGrpSpPr>
      <p:grpSpPr>
        <a:xfrm>
          <a:off x="0" y="0"/>
          <a:ext cx="0" cy="0"/>
          <a:chOff x="0" y="0"/>
          <a:chExt cx="0" cy="0"/>
        </a:xfrm>
      </p:grpSpPr>
      <p:sp>
        <p:nvSpPr>
          <p:cNvPr id="180" name="Shape 180"/>
          <p:cNvSpPr txBox="1"/>
          <p:nvPr>
            <p:ph type="title"/>
          </p:nvPr>
        </p:nvSpPr>
        <p:spPr>
          <a:xfrm>
            <a:off x="628650" y="365127"/>
            <a:ext cx="7886700" cy="1325700"/>
          </a:xfrm>
          <a:prstGeom prst="rect">
            <a:avLst/>
          </a:prstGeom>
          <a:noFill/>
          <a:ln>
            <a:noFill/>
          </a:ln>
        </p:spPr>
        <p:txBody>
          <a:bodyPr anchorCtr="0" anchor="ctr" bIns="16125" lIns="32250" spcFirstLastPara="1" rIns="32250" wrap="square" tIns="16125"/>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181" name="Shape 181"/>
          <p:cNvSpPr txBox="1"/>
          <p:nvPr>
            <p:ph idx="1" type="body"/>
          </p:nvPr>
        </p:nvSpPr>
        <p:spPr>
          <a:xfrm>
            <a:off x="628650" y="1825626"/>
            <a:ext cx="3886200" cy="43512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82" name="Shape 182"/>
          <p:cNvSpPr txBox="1"/>
          <p:nvPr>
            <p:ph idx="2" type="body"/>
          </p:nvPr>
        </p:nvSpPr>
        <p:spPr>
          <a:xfrm>
            <a:off x="4629150" y="1825626"/>
            <a:ext cx="3886200" cy="43512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83" name="Shape 183"/>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84" name="Shape 184"/>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85" name="Shape 185"/>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186" name="Shape 186"/>
        <p:cNvGrpSpPr/>
        <p:nvPr/>
      </p:nvGrpSpPr>
      <p:grpSpPr>
        <a:xfrm>
          <a:off x="0" y="0"/>
          <a:ext cx="0" cy="0"/>
          <a:chOff x="0" y="0"/>
          <a:chExt cx="0" cy="0"/>
        </a:xfrm>
      </p:grpSpPr>
      <p:sp>
        <p:nvSpPr>
          <p:cNvPr id="187" name="Shape 187"/>
          <p:cNvSpPr txBox="1"/>
          <p:nvPr>
            <p:ph type="title"/>
          </p:nvPr>
        </p:nvSpPr>
        <p:spPr>
          <a:xfrm>
            <a:off x="629841" y="365127"/>
            <a:ext cx="7886700" cy="1325700"/>
          </a:xfrm>
          <a:prstGeom prst="rect">
            <a:avLst/>
          </a:prstGeom>
          <a:noFill/>
          <a:ln>
            <a:noFill/>
          </a:ln>
        </p:spPr>
        <p:txBody>
          <a:bodyPr anchorCtr="0" anchor="ctr" bIns="16125" lIns="32250" spcFirstLastPara="1" rIns="32250" wrap="square" tIns="16125"/>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188" name="Shape 188"/>
          <p:cNvSpPr txBox="1"/>
          <p:nvPr>
            <p:ph idx="1" type="body"/>
          </p:nvPr>
        </p:nvSpPr>
        <p:spPr>
          <a:xfrm>
            <a:off x="629842" y="1681164"/>
            <a:ext cx="3868200" cy="823800"/>
          </a:xfrm>
          <a:prstGeom prst="rect">
            <a:avLst/>
          </a:prstGeom>
          <a:noFill/>
          <a:ln>
            <a:noFill/>
          </a:ln>
        </p:spPr>
        <p:txBody>
          <a:bodyPr anchorCtr="0" anchor="b" bIns="16125" lIns="32250" spcFirstLastPara="1" rIns="32250" wrap="square" tIns="16125"/>
          <a:lstStyle>
            <a:lvl1pPr indent="-228600" lvl="0" marL="457200" marR="0" rtl="0" algn="l">
              <a:lnSpc>
                <a:spcPct val="90000"/>
              </a:lnSpc>
              <a:spcBef>
                <a:spcPts val="8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700"/>
              <a:buFont typeface="Arial"/>
              <a:buNone/>
              <a:defRPr b="1" i="0" sz="17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9pPr>
          </a:lstStyle>
          <a:p/>
        </p:txBody>
      </p:sp>
      <p:sp>
        <p:nvSpPr>
          <p:cNvPr id="189" name="Shape 189"/>
          <p:cNvSpPr txBox="1"/>
          <p:nvPr>
            <p:ph idx="2" type="body"/>
          </p:nvPr>
        </p:nvSpPr>
        <p:spPr>
          <a:xfrm>
            <a:off x="629842" y="2505076"/>
            <a:ext cx="3868200" cy="36846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90" name="Shape 190"/>
          <p:cNvSpPr txBox="1"/>
          <p:nvPr>
            <p:ph idx="3" type="body"/>
          </p:nvPr>
        </p:nvSpPr>
        <p:spPr>
          <a:xfrm>
            <a:off x="4629151" y="1681164"/>
            <a:ext cx="3887400" cy="823800"/>
          </a:xfrm>
          <a:prstGeom prst="rect">
            <a:avLst/>
          </a:prstGeom>
          <a:noFill/>
          <a:ln>
            <a:noFill/>
          </a:ln>
        </p:spPr>
        <p:txBody>
          <a:bodyPr anchorCtr="0" anchor="b" bIns="16125" lIns="32250" spcFirstLastPara="1" rIns="32250" wrap="square" tIns="16125"/>
          <a:lstStyle>
            <a:lvl1pPr indent="-228600" lvl="0" marL="457200" marR="0" rtl="0" algn="l">
              <a:lnSpc>
                <a:spcPct val="90000"/>
              </a:lnSpc>
              <a:spcBef>
                <a:spcPts val="8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700"/>
              <a:buFont typeface="Arial"/>
              <a:buNone/>
              <a:defRPr b="1" i="0" sz="17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300"/>
              <a:buFont typeface="Arial"/>
              <a:buNone/>
              <a:defRPr b="1" i="0" sz="1300" u="none" cap="none" strike="noStrike">
                <a:solidFill>
                  <a:schemeClr val="dk1"/>
                </a:solidFill>
                <a:latin typeface="Calibri"/>
                <a:ea typeface="Calibri"/>
                <a:cs typeface="Calibri"/>
                <a:sym typeface="Calibri"/>
              </a:defRPr>
            </a:lvl9pPr>
          </a:lstStyle>
          <a:p/>
        </p:txBody>
      </p:sp>
      <p:sp>
        <p:nvSpPr>
          <p:cNvPr id="191" name="Shape 191"/>
          <p:cNvSpPr txBox="1"/>
          <p:nvPr>
            <p:ph idx="4" type="body"/>
          </p:nvPr>
        </p:nvSpPr>
        <p:spPr>
          <a:xfrm>
            <a:off x="4629151" y="2505076"/>
            <a:ext cx="3887400" cy="36846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92" name="Shape 192"/>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93" name="Shape 193"/>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94" name="Shape 194"/>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195" name="Shape 195"/>
        <p:cNvGrpSpPr/>
        <p:nvPr/>
      </p:nvGrpSpPr>
      <p:grpSpPr>
        <a:xfrm>
          <a:off x="0" y="0"/>
          <a:ext cx="0" cy="0"/>
          <a:chOff x="0" y="0"/>
          <a:chExt cx="0" cy="0"/>
        </a:xfrm>
      </p:grpSpPr>
      <p:sp>
        <p:nvSpPr>
          <p:cNvPr id="196" name="Shape 196"/>
          <p:cNvSpPr txBox="1"/>
          <p:nvPr>
            <p:ph type="title"/>
          </p:nvPr>
        </p:nvSpPr>
        <p:spPr>
          <a:xfrm>
            <a:off x="628650" y="365127"/>
            <a:ext cx="7886700" cy="1325700"/>
          </a:xfrm>
          <a:prstGeom prst="rect">
            <a:avLst/>
          </a:prstGeom>
          <a:noFill/>
          <a:ln>
            <a:noFill/>
          </a:ln>
        </p:spPr>
        <p:txBody>
          <a:bodyPr anchorCtr="0" anchor="ctr" bIns="16125" lIns="32250" spcFirstLastPara="1" rIns="32250" wrap="square" tIns="16125"/>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197" name="Shape 197"/>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98" name="Shape 198"/>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99" name="Shape 199"/>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200" name="Shape 200"/>
        <p:cNvGrpSpPr/>
        <p:nvPr/>
      </p:nvGrpSpPr>
      <p:grpSpPr>
        <a:xfrm>
          <a:off x="0" y="0"/>
          <a:ext cx="0" cy="0"/>
          <a:chOff x="0" y="0"/>
          <a:chExt cx="0" cy="0"/>
        </a:xfrm>
      </p:grpSpPr>
      <p:sp>
        <p:nvSpPr>
          <p:cNvPr id="201" name="Shape 201"/>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02" name="Shape 202"/>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03" name="Shape 203"/>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23" name="Shape 23"/>
        <p:cNvGrpSpPr/>
        <p:nvPr/>
      </p:nvGrpSpPr>
      <p:grpSpPr>
        <a:xfrm>
          <a:off x="0" y="0"/>
          <a:ext cx="0" cy="0"/>
          <a:chOff x="0" y="0"/>
          <a:chExt cx="0" cy="0"/>
        </a:xfrm>
      </p:grpSpPr>
      <p:sp>
        <p:nvSpPr>
          <p:cNvPr id="24" name="Shape 24"/>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Shape 25"/>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6" name="Shape 2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Shape 2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Shape 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204" name="Shape 204"/>
        <p:cNvGrpSpPr/>
        <p:nvPr/>
      </p:nvGrpSpPr>
      <p:grpSpPr>
        <a:xfrm>
          <a:off x="0" y="0"/>
          <a:ext cx="0" cy="0"/>
          <a:chOff x="0" y="0"/>
          <a:chExt cx="0" cy="0"/>
        </a:xfrm>
      </p:grpSpPr>
      <p:sp>
        <p:nvSpPr>
          <p:cNvPr id="205" name="Shape 205"/>
          <p:cNvSpPr txBox="1"/>
          <p:nvPr>
            <p:ph type="title"/>
          </p:nvPr>
        </p:nvSpPr>
        <p:spPr>
          <a:xfrm>
            <a:off x="629841" y="457200"/>
            <a:ext cx="2949300" cy="1600200"/>
          </a:xfrm>
          <a:prstGeom prst="rect">
            <a:avLst/>
          </a:prstGeom>
          <a:noFill/>
          <a:ln>
            <a:noFill/>
          </a:ln>
        </p:spPr>
        <p:txBody>
          <a:bodyPr anchorCtr="0" anchor="b" bIns="16125" lIns="32250" spcFirstLastPara="1" rIns="32250" wrap="square" tIns="16125"/>
          <a:lstStyle>
            <a:lvl1pPr lvl="0" marR="0" rtl="0" algn="l">
              <a:lnSpc>
                <a:spcPct val="9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206" name="Shape 206"/>
          <p:cNvSpPr txBox="1"/>
          <p:nvPr>
            <p:ph idx="1" type="body"/>
          </p:nvPr>
        </p:nvSpPr>
        <p:spPr>
          <a:xfrm>
            <a:off x="3887391" y="987427"/>
            <a:ext cx="4629300" cy="4873500"/>
          </a:xfrm>
          <a:prstGeom prst="rect">
            <a:avLst/>
          </a:prstGeom>
          <a:noFill/>
          <a:ln>
            <a:noFill/>
          </a:ln>
        </p:spPr>
        <p:txBody>
          <a:bodyPr anchorCtr="0" anchor="t" bIns="16125" lIns="32250" spcFirstLastPara="1" rIns="32250" wrap="square" tIns="16125"/>
          <a:lstStyle>
            <a:lvl1pPr indent="-400050" lvl="0" marL="457200" marR="0" rtl="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1pPr>
            <a:lvl2pPr indent="-374650" lvl="1" marL="914400" marR="0" rtl="0" algn="l">
              <a:lnSpc>
                <a:spcPct val="90000"/>
              </a:lnSpc>
              <a:spcBef>
                <a:spcPts val="4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2pPr>
            <a:lvl3pPr indent="-355600" lvl="2" marL="13716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36550" lvl="3" marL="18288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207" name="Shape 207"/>
          <p:cNvSpPr txBox="1"/>
          <p:nvPr>
            <p:ph idx="2" type="body"/>
          </p:nvPr>
        </p:nvSpPr>
        <p:spPr>
          <a:xfrm>
            <a:off x="629841" y="2057401"/>
            <a:ext cx="2949300" cy="3811500"/>
          </a:xfrm>
          <a:prstGeom prst="rect">
            <a:avLst/>
          </a:prstGeom>
          <a:noFill/>
          <a:ln>
            <a:noFill/>
          </a:ln>
        </p:spPr>
        <p:txBody>
          <a:bodyPr anchorCtr="0" anchor="t" bIns="16125" lIns="32250" spcFirstLastPara="1" rIns="32250" wrap="square" tIns="16125"/>
          <a:lstStyle>
            <a:lvl1pPr indent="-228600" lvl="0" marL="457200" marR="0" rtl="0" algn="l">
              <a:lnSpc>
                <a:spcPct val="90000"/>
              </a:lnSpc>
              <a:spcBef>
                <a:spcPts val="8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208" name="Shape 208"/>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09" name="Shape 209"/>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10" name="Shape 210"/>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211" name="Shape 211"/>
        <p:cNvGrpSpPr/>
        <p:nvPr/>
      </p:nvGrpSpPr>
      <p:grpSpPr>
        <a:xfrm>
          <a:off x="0" y="0"/>
          <a:ext cx="0" cy="0"/>
          <a:chOff x="0" y="0"/>
          <a:chExt cx="0" cy="0"/>
        </a:xfrm>
      </p:grpSpPr>
      <p:sp>
        <p:nvSpPr>
          <p:cNvPr id="212" name="Shape 212"/>
          <p:cNvSpPr txBox="1"/>
          <p:nvPr>
            <p:ph type="title"/>
          </p:nvPr>
        </p:nvSpPr>
        <p:spPr>
          <a:xfrm>
            <a:off x="629841" y="457200"/>
            <a:ext cx="2949300" cy="1600200"/>
          </a:xfrm>
          <a:prstGeom prst="rect">
            <a:avLst/>
          </a:prstGeom>
          <a:noFill/>
          <a:ln>
            <a:noFill/>
          </a:ln>
        </p:spPr>
        <p:txBody>
          <a:bodyPr anchorCtr="0" anchor="b" bIns="16125" lIns="32250" spcFirstLastPara="1" rIns="32250" wrap="square" tIns="16125"/>
          <a:lstStyle>
            <a:lvl1pPr lvl="0" marR="0" rtl="0" algn="l">
              <a:lnSpc>
                <a:spcPct val="9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213" name="Shape 213"/>
          <p:cNvSpPr/>
          <p:nvPr>
            <p:ph idx="2" type="pic"/>
          </p:nvPr>
        </p:nvSpPr>
        <p:spPr>
          <a:xfrm>
            <a:off x="3887391" y="987427"/>
            <a:ext cx="4629300" cy="4873500"/>
          </a:xfrm>
          <a:prstGeom prst="rect">
            <a:avLst/>
          </a:prstGeom>
          <a:noFill/>
          <a:ln>
            <a:noFill/>
          </a:ln>
        </p:spPr>
        <p:txBody>
          <a:bodyPr anchorCtr="0" anchor="t" bIns="16125" lIns="32250" spcFirstLastPara="1" rIns="32250" wrap="square" tIns="16125"/>
          <a:lstStyle>
            <a:lvl1pPr lvl="0" marR="0" rtl="0" algn="l">
              <a:lnSpc>
                <a:spcPct val="90000"/>
              </a:lnSpc>
              <a:spcBef>
                <a:spcPts val="80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300"/>
              <a:buFont typeface="Arial"/>
              <a:buNone/>
              <a:defRPr b="0" i="0" sz="23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9pPr>
          </a:lstStyle>
          <a:p/>
        </p:txBody>
      </p:sp>
      <p:sp>
        <p:nvSpPr>
          <p:cNvPr id="214" name="Shape 214"/>
          <p:cNvSpPr txBox="1"/>
          <p:nvPr>
            <p:ph idx="1" type="body"/>
          </p:nvPr>
        </p:nvSpPr>
        <p:spPr>
          <a:xfrm>
            <a:off x="629841" y="2057401"/>
            <a:ext cx="2949300" cy="3811500"/>
          </a:xfrm>
          <a:prstGeom prst="rect">
            <a:avLst/>
          </a:prstGeom>
          <a:noFill/>
          <a:ln>
            <a:noFill/>
          </a:ln>
        </p:spPr>
        <p:txBody>
          <a:bodyPr anchorCtr="0" anchor="t" bIns="16125" lIns="32250" spcFirstLastPara="1" rIns="32250" wrap="square" tIns="16125"/>
          <a:lstStyle>
            <a:lvl1pPr indent="-228600" lvl="0" marL="457200" marR="0" rtl="0" algn="l">
              <a:lnSpc>
                <a:spcPct val="90000"/>
              </a:lnSpc>
              <a:spcBef>
                <a:spcPts val="800"/>
              </a:spcBef>
              <a:spcAft>
                <a:spcPts val="0"/>
              </a:spcAft>
              <a:buClr>
                <a:schemeClr val="dk1"/>
              </a:buClr>
              <a:buSzPts val="1300"/>
              <a:buFont typeface="Arial"/>
              <a:buNone/>
              <a:defRPr b="0" i="0" sz="13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215" name="Shape 215"/>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16" name="Shape 216"/>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17" name="Shape 217"/>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218" name="Shape 218"/>
        <p:cNvGrpSpPr/>
        <p:nvPr/>
      </p:nvGrpSpPr>
      <p:grpSpPr>
        <a:xfrm>
          <a:off x="0" y="0"/>
          <a:ext cx="0" cy="0"/>
          <a:chOff x="0" y="0"/>
          <a:chExt cx="0" cy="0"/>
        </a:xfrm>
      </p:grpSpPr>
      <p:sp>
        <p:nvSpPr>
          <p:cNvPr id="219" name="Shape 219"/>
          <p:cNvSpPr txBox="1"/>
          <p:nvPr>
            <p:ph type="title"/>
          </p:nvPr>
        </p:nvSpPr>
        <p:spPr>
          <a:xfrm>
            <a:off x="628650" y="365127"/>
            <a:ext cx="7886700" cy="1325700"/>
          </a:xfrm>
          <a:prstGeom prst="rect">
            <a:avLst/>
          </a:prstGeom>
          <a:noFill/>
          <a:ln>
            <a:noFill/>
          </a:ln>
        </p:spPr>
        <p:txBody>
          <a:bodyPr anchorCtr="0" anchor="ctr" bIns="16125" lIns="32250" spcFirstLastPara="1" rIns="32250" wrap="square" tIns="16125"/>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220" name="Shape 220"/>
          <p:cNvSpPr txBox="1"/>
          <p:nvPr>
            <p:ph idx="1" type="body"/>
          </p:nvPr>
        </p:nvSpPr>
        <p:spPr>
          <a:xfrm rot="5400000">
            <a:off x="2396400" y="57876"/>
            <a:ext cx="4351200" cy="78867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21" name="Shape 221"/>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22" name="Shape 222"/>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23" name="Shape 223"/>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224" name="Shape 224"/>
        <p:cNvGrpSpPr/>
        <p:nvPr/>
      </p:nvGrpSpPr>
      <p:grpSpPr>
        <a:xfrm>
          <a:off x="0" y="0"/>
          <a:ext cx="0" cy="0"/>
          <a:chOff x="0" y="0"/>
          <a:chExt cx="0" cy="0"/>
        </a:xfrm>
      </p:grpSpPr>
      <p:sp>
        <p:nvSpPr>
          <p:cNvPr id="225" name="Shape 225"/>
          <p:cNvSpPr txBox="1"/>
          <p:nvPr>
            <p:ph type="title"/>
          </p:nvPr>
        </p:nvSpPr>
        <p:spPr>
          <a:xfrm rot="5400000">
            <a:off x="4623601" y="2285275"/>
            <a:ext cx="5811900" cy="1971600"/>
          </a:xfrm>
          <a:prstGeom prst="rect">
            <a:avLst/>
          </a:prstGeom>
          <a:noFill/>
          <a:ln>
            <a:noFill/>
          </a:ln>
        </p:spPr>
        <p:txBody>
          <a:bodyPr anchorCtr="0" anchor="ctr" bIns="16125" lIns="32250" spcFirstLastPara="1" rIns="32250" wrap="square" tIns="16125"/>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226" name="Shape 226"/>
          <p:cNvSpPr txBox="1"/>
          <p:nvPr>
            <p:ph idx="1" type="body"/>
          </p:nvPr>
        </p:nvSpPr>
        <p:spPr>
          <a:xfrm rot="5400000">
            <a:off x="623025" y="370675"/>
            <a:ext cx="5811900" cy="58008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27" name="Shape 227"/>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28" name="Shape 228"/>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sz="1000">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229" name="Shape 229"/>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sz="1000">
                <a:solidFill>
                  <a:srgbClr val="888888"/>
                </a:solidFill>
                <a:latin typeface="Calibri"/>
                <a:ea typeface="Calibri"/>
                <a:cs typeface="Calibri"/>
                <a:sym typeface="Calibri"/>
              </a:defRPr>
            </a:lvl1pPr>
            <a:lvl2pPr indent="0" lvl="1" marL="0" marR="0" rtl="0" algn="r">
              <a:spcBef>
                <a:spcPts val="0"/>
              </a:spcBef>
              <a:buNone/>
              <a:defRPr sz="1000">
                <a:solidFill>
                  <a:srgbClr val="888888"/>
                </a:solidFill>
                <a:latin typeface="Calibri"/>
                <a:ea typeface="Calibri"/>
                <a:cs typeface="Calibri"/>
                <a:sym typeface="Calibri"/>
              </a:defRPr>
            </a:lvl2pPr>
            <a:lvl3pPr indent="0" lvl="2" marL="0" marR="0" rtl="0" algn="r">
              <a:spcBef>
                <a:spcPts val="0"/>
              </a:spcBef>
              <a:buNone/>
              <a:defRPr sz="1000">
                <a:solidFill>
                  <a:srgbClr val="888888"/>
                </a:solidFill>
                <a:latin typeface="Calibri"/>
                <a:ea typeface="Calibri"/>
                <a:cs typeface="Calibri"/>
                <a:sym typeface="Calibri"/>
              </a:defRPr>
            </a:lvl3pPr>
            <a:lvl4pPr indent="0" lvl="3" marL="0" marR="0" rtl="0" algn="r">
              <a:spcBef>
                <a:spcPts val="0"/>
              </a:spcBef>
              <a:buNone/>
              <a:defRPr sz="1000">
                <a:solidFill>
                  <a:srgbClr val="888888"/>
                </a:solidFill>
                <a:latin typeface="Calibri"/>
                <a:ea typeface="Calibri"/>
                <a:cs typeface="Calibri"/>
                <a:sym typeface="Calibri"/>
              </a:defRPr>
            </a:lvl4pPr>
            <a:lvl5pPr indent="0" lvl="4" marL="0" marR="0" rtl="0" algn="r">
              <a:spcBef>
                <a:spcPts val="0"/>
              </a:spcBef>
              <a:buNone/>
              <a:defRPr sz="1000">
                <a:solidFill>
                  <a:srgbClr val="888888"/>
                </a:solidFill>
                <a:latin typeface="Calibri"/>
                <a:ea typeface="Calibri"/>
                <a:cs typeface="Calibri"/>
                <a:sym typeface="Calibri"/>
              </a:defRPr>
            </a:lvl5pPr>
            <a:lvl6pPr indent="0" lvl="5" marL="0" marR="0" rtl="0" algn="r">
              <a:spcBef>
                <a:spcPts val="0"/>
              </a:spcBef>
              <a:buNone/>
              <a:defRPr sz="1000">
                <a:solidFill>
                  <a:srgbClr val="888888"/>
                </a:solidFill>
                <a:latin typeface="Calibri"/>
                <a:ea typeface="Calibri"/>
                <a:cs typeface="Calibri"/>
                <a:sym typeface="Calibri"/>
              </a:defRPr>
            </a:lvl6pPr>
            <a:lvl7pPr indent="0" lvl="6" marL="0" marR="0" rtl="0" algn="r">
              <a:spcBef>
                <a:spcPts val="0"/>
              </a:spcBef>
              <a:buNone/>
              <a:defRPr sz="1000">
                <a:solidFill>
                  <a:srgbClr val="888888"/>
                </a:solidFill>
                <a:latin typeface="Calibri"/>
                <a:ea typeface="Calibri"/>
                <a:cs typeface="Calibri"/>
                <a:sym typeface="Calibri"/>
              </a:defRPr>
            </a:lvl7pPr>
            <a:lvl8pPr indent="0" lvl="7" marL="0" marR="0" rtl="0" algn="r">
              <a:spcBef>
                <a:spcPts val="0"/>
              </a:spcBef>
              <a:buNone/>
              <a:defRPr sz="1000">
                <a:solidFill>
                  <a:srgbClr val="888888"/>
                </a:solidFill>
                <a:latin typeface="Calibri"/>
                <a:ea typeface="Calibri"/>
                <a:cs typeface="Calibri"/>
                <a:sym typeface="Calibri"/>
              </a:defRPr>
            </a:lvl8pPr>
            <a:lvl9pPr indent="0" lvl="8" marL="0" marR="0" rtl="0" algn="r">
              <a:spcBef>
                <a:spcPts val="0"/>
              </a:spcBef>
              <a:buNone/>
              <a:defRPr sz="10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29" name="Shape 29"/>
        <p:cNvGrpSpPr/>
        <p:nvPr/>
      </p:nvGrpSpPr>
      <p:grpSpPr>
        <a:xfrm>
          <a:off x="0" y="0"/>
          <a:ext cx="0" cy="0"/>
          <a:chOff x="0" y="0"/>
          <a:chExt cx="0" cy="0"/>
        </a:xfrm>
      </p:grpSpPr>
      <p:sp>
        <p:nvSpPr>
          <p:cNvPr id="30" name="Shape 3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Shape 31"/>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Shape 3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Shape 3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Shape 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36" name="Shape 36"/>
        <p:cNvGrpSpPr/>
        <p:nvPr/>
      </p:nvGrpSpPr>
      <p:grpSpPr>
        <a:xfrm>
          <a:off x="0" y="0"/>
          <a:ext cx="0" cy="0"/>
          <a:chOff x="0" y="0"/>
          <a:chExt cx="0" cy="0"/>
        </a:xfrm>
      </p:grpSpPr>
      <p:sp>
        <p:nvSpPr>
          <p:cNvPr id="37" name="Shape 3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Shape 38"/>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 name="Shape 3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0" name="Shape 40"/>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Shape 41"/>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2" name="Shape 4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45" name="Shape 45"/>
        <p:cNvGrpSpPr/>
        <p:nvPr/>
      </p:nvGrpSpPr>
      <p:grpSpPr>
        <a:xfrm>
          <a:off x="0" y="0"/>
          <a:ext cx="0" cy="0"/>
          <a:chOff x="0" y="0"/>
          <a:chExt cx="0" cy="0"/>
        </a:xfrm>
      </p:grpSpPr>
      <p:sp>
        <p:nvSpPr>
          <p:cNvPr id="46" name="Shape 4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Shape 4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Shape 4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50" name="Shape 50"/>
        <p:cNvGrpSpPr/>
        <p:nvPr/>
      </p:nvGrpSpPr>
      <p:grpSpPr>
        <a:xfrm>
          <a:off x="0" y="0"/>
          <a:ext cx="0" cy="0"/>
          <a:chOff x="0" y="0"/>
          <a:chExt cx="0" cy="0"/>
        </a:xfrm>
      </p:grpSpPr>
      <p:sp>
        <p:nvSpPr>
          <p:cNvPr id="51" name="Shape 5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54" name="Shape 54"/>
        <p:cNvGrpSpPr/>
        <p:nvPr/>
      </p:nvGrpSpPr>
      <p:grpSpPr>
        <a:xfrm>
          <a:off x="0" y="0"/>
          <a:ext cx="0" cy="0"/>
          <a:chOff x="0" y="0"/>
          <a:chExt cx="0" cy="0"/>
        </a:xfrm>
      </p:grpSpPr>
      <p:sp>
        <p:nvSpPr>
          <p:cNvPr id="55" name="Shape 55"/>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Shape 56"/>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Shape 57"/>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1" name="Shape 61"/>
        <p:cNvGrpSpPr/>
        <p:nvPr/>
      </p:nvGrpSpPr>
      <p:grpSpPr>
        <a:xfrm>
          <a:off x="0" y="0"/>
          <a:ext cx="0" cy="0"/>
          <a:chOff x="0" y="0"/>
          <a:chExt cx="0" cy="0"/>
        </a:xfrm>
      </p:grpSpPr>
      <p:sp>
        <p:nvSpPr>
          <p:cNvPr id="62" name="Shape 62"/>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Shape 63"/>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Shape 64"/>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Shape 7"/>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Shape 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Shape 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Shape 1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0" name="Shape 80"/>
        <p:cNvGrpSpPr/>
        <p:nvPr/>
      </p:nvGrpSpPr>
      <p:grpSpPr>
        <a:xfrm>
          <a:off x="0" y="0"/>
          <a:ext cx="0" cy="0"/>
          <a:chOff x="0" y="0"/>
          <a:chExt cx="0" cy="0"/>
        </a:xfrm>
      </p:grpSpPr>
      <p:sp>
        <p:nvSpPr>
          <p:cNvPr id="81" name="Shape 8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Shape 8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Shape 8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Shape 8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Shape 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5" name="Shape 155"/>
        <p:cNvGrpSpPr/>
        <p:nvPr/>
      </p:nvGrpSpPr>
      <p:grpSpPr>
        <a:xfrm>
          <a:off x="0" y="0"/>
          <a:ext cx="0" cy="0"/>
          <a:chOff x="0" y="0"/>
          <a:chExt cx="0" cy="0"/>
        </a:xfrm>
      </p:grpSpPr>
      <p:sp>
        <p:nvSpPr>
          <p:cNvPr id="156" name="Shape 156"/>
          <p:cNvSpPr txBox="1"/>
          <p:nvPr>
            <p:ph type="title"/>
          </p:nvPr>
        </p:nvSpPr>
        <p:spPr>
          <a:xfrm>
            <a:off x="628650" y="365127"/>
            <a:ext cx="7886700" cy="1325700"/>
          </a:xfrm>
          <a:prstGeom prst="rect">
            <a:avLst/>
          </a:prstGeom>
          <a:noFill/>
          <a:ln>
            <a:noFill/>
          </a:ln>
        </p:spPr>
        <p:txBody>
          <a:bodyPr anchorCtr="0" anchor="ctr" bIns="16125" lIns="32250" spcFirstLastPara="1" rIns="32250" wrap="square" tIns="16125"/>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a:spcBef>
                <a:spcPts val="0"/>
              </a:spcBef>
              <a:spcAft>
                <a:spcPts val="0"/>
              </a:spcAft>
              <a:buSzPts val="500"/>
              <a:buNone/>
              <a:defRPr sz="600"/>
            </a:lvl2pPr>
            <a:lvl3pPr lvl="2">
              <a:spcBef>
                <a:spcPts val="0"/>
              </a:spcBef>
              <a:spcAft>
                <a:spcPts val="0"/>
              </a:spcAft>
              <a:buSzPts val="500"/>
              <a:buNone/>
              <a:defRPr sz="600"/>
            </a:lvl3pPr>
            <a:lvl4pPr lvl="3">
              <a:spcBef>
                <a:spcPts val="0"/>
              </a:spcBef>
              <a:spcAft>
                <a:spcPts val="0"/>
              </a:spcAft>
              <a:buSzPts val="500"/>
              <a:buNone/>
              <a:defRPr sz="600"/>
            </a:lvl4pPr>
            <a:lvl5pPr lvl="4">
              <a:spcBef>
                <a:spcPts val="0"/>
              </a:spcBef>
              <a:spcAft>
                <a:spcPts val="0"/>
              </a:spcAft>
              <a:buSzPts val="500"/>
              <a:buNone/>
              <a:defRPr sz="600"/>
            </a:lvl5pPr>
            <a:lvl6pPr lvl="5">
              <a:spcBef>
                <a:spcPts val="0"/>
              </a:spcBef>
              <a:spcAft>
                <a:spcPts val="0"/>
              </a:spcAft>
              <a:buSzPts val="500"/>
              <a:buNone/>
              <a:defRPr sz="600"/>
            </a:lvl6pPr>
            <a:lvl7pPr lvl="6">
              <a:spcBef>
                <a:spcPts val="0"/>
              </a:spcBef>
              <a:spcAft>
                <a:spcPts val="0"/>
              </a:spcAft>
              <a:buSzPts val="500"/>
              <a:buNone/>
              <a:defRPr sz="600"/>
            </a:lvl7pPr>
            <a:lvl8pPr lvl="7">
              <a:spcBef>
                <a:spcPts val="0"/>
              </a:spcBef>
              <a:spcAft>
                <a:spcPts val="0"/>
              </a:spcAft>
              <a:buSzPts val="500"/>
              <a:buNone/>
              <a:defRPr sz="600"/>
            </a:lvl8pPr>
            <a:lvl9pPr lvl="8">
              <a:spcBef>
                <a:spcPts val="0"/>
              </a:spcBef>
              <a:spcAft>
                <a:spcPts val="0"/>
              </a:spcAft>
              <a:buSzPts val="500"/>
              <a:buNone/>
              <a:defRPr sz="600"/>
            </a:lvl9pPr>
          </a:lstStyle>
          <a:p/>
        </p:txBody>
      </p:sp>
      <p:sp>
        <p:nvSpPr>
          <p:cNvPr id="157" name="Shape 157"/>
          <p:cNvSpPr txBox="1"/>
          <p:nvPr>
            <p:ph idx="1" type="body"/>
          </p:nvPr>
        </p:nvSpPr>
        <p:spPr>
          <a:xfrm>
            <a:off x="628650" y="1825626"/>
            <a:ext cx="7886700" cy="4351200"/>
          </a:xfrm>
          <a:prstGeom prst="rect">
            <a:avLst/>
          </a:prstGeom>
          <a:noFill/>
          <a:ln>
            <a:noFill/>
          </a:ln>
        </p:spPr>
        <p:txBody>
          <a:bodyPr anchorCtr="0" anchor="t" bIns="16125" lIns="32250" spcFirstLastPara="1" rIns="32250" wrap="square" tIns="16125"/>
          <a:lstStyle>
            <a:lvl1pPr indent="-374650" lvl="0" marL="457200" marR="0" rtl="0" algn="l">
              <a:lnSpc>
                <a:spcPct val="90000"/>
              </a:lnSpc>
              <a:spcBef>
                <a:spcPts val="800"/>
              </a:spcBef>
              <a:spcAft>
                <a:spcPts val="0"/>
              </a:spcAft>
              <a:buClr>
                <a:schemeClr val="dk1"/>
              </a:buClr>
              <a:buSzPts val="2300"/>
              <a:buFont typeface="Arial"/>
              <a:buChar char="•"/>
              <a:defRPr b="0" i="0" sz="23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58" name="Shape 158"/>
          <p:cNvSpPr txBox="1"/>
          <p:nvPr>
            <p:ph idx="10" type="dt"/>
          </p:nvPr>
        </p:nvSpPr>
        <p:spPr>
          <a:xfrm>
            <a:off x="628650" y="6356354"/>
            <a:ext cx="2057400" cy="365100"/>
          </a:xfrm>
          <a:prstGeom prst="rect">
            <a:avLst/>
          </a:prstGeom>
          <a:noFill/>
          <a:ln>
            <a:noFill/>
          </a:ln>
        </p:spPr>
        <p:txBody>
          <a:bodyPr anchorCtr="0" anchor="ctr" bIns="16125" lIns="32250" spcFirstLastPara="1" rIns="32250" wrap="square" tIns="16125"/>
          <a:lstStyle>
            <a:lvl1pPr lvl="0" marR="0" rtl="0" algn="l">
              <a:spcBef>
                <a:spcPts val="0"/>
              </a:spcBef>
              <a:spcAft>
                <a:spcPts val="0"/>
              </a:spcAft>
              <a:buSzPts val="500"/>
              <a:buNone/>
              <a:defRPr b="0" i="0" sz="1000" u="none" cap="none" strike="noStrike">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59" name="Shape 159"/>
          <p:cNvSpPr txBox="1"/>
          <p:nvPr>
            <p:ph idx="11" type="ftr"/>
          </p:nvPr>
        </p:nvSpPr>
        <p:spPr>
          <a:xfrm>
            <a:off x="3028950" y="6356354"/>
            <a:ext cx="3086100" cy="365100"/>
          </a:xfrm>
          <a:prstGeom prst="rect">
            <a:avLst/>
          </a:prstGeom>
          <a:noFill/>
          <a:ln>
            <a:noFill/>
          </a:ln>
        </p:spPr>
        <p:txBody>
          <a:bodyPr anchorCtr="0" anchor="ctr" bIns="16125" lIns="32250" spcFirstLastPara="1" rIns="32250" wrap="square" tIns="16125"/>
          <a:lstStyle>
            <a:lvl1pPr lvl="0" marR="0" rtl="0" algn="ctr">
              <a:spcBef>
                <a:spcPts val="0"/>
              </a:spcBef>
              <a:spcAft>
                <a:spcPts val="0"/>
              </a:spcAft>
              <a:buSzPts val="500"/>
              <a:buNone/>
              <a:defRPr b="0" i="0" sz="1000" u="none" cap="none" strike="noStrike">
                <a:solidFill>
                  <a:srgbClr val="888888"/>
                </a:solidFill>
                <a:latin typeface="Calibri"/>
                <a:ea typeface="Calibri"/>
                <a:cs typeface="Calibri"/>
                <a:sym typeface="Calibri"/>
              </a:defRPr>
            </a:lvl1pPr>
            <a:lvl2pPr lvl="1"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600" u="none" cap="none" strike="noStrike">
                <a:solidFill>
                  <a:schemeClr val="dk1"/>
                </a:solidFill>
                <a:latin typeface="Calibri"/>
                <a:ea typeface="Calibri"/>
                <a:cs typeface="Calibri"/>
                <a:sym typeface="Calibri"/>
              </a:defRPr>
            </a:lvl9pPr>
          </a:lstStyle>
          <a:p/>
        </p:txBody>
      </p:sp>
      <p:sp>
        <p:nvSpPr>
          <p:cNvPr id="160" name="Shape 160"/>
          <p:cNvSpPr txBox="1"/>
          <p:nvPr>
            <p:ph idx="12" type="sldNum"/>
          </p:nvPr>
        </p:nvSpPr>
        <p:spPr>
          <a:xfrm>
            <a:off x="6457950" y="6356354"/>
            <a:ext cx="2057400" cy="365100"/>
          </a:xfrm>
          <a:prstGeom prst="rect">
            <a:avLst/>
          </a:prstGeom>
          <a:noFill/>
          <a:ln>
            <a:noFill/>
          </a:ln>
        </p:spPr>
        <p:txBody>
          <a:bodyPr anchorCtr="0" anchor="ctr" bIns="16125" lIns="32250" spcFirstLastPara="1" rIns="32250" wrap="square" tIns="16125">
            <a:noAutofit/>
          </a:bodyPr>
          <a:lstStyle>
            <a:lvl1pPr indent="0" lvl="0" marL="0" marR="0" rtl="0" algn="r">
              <a:spcBef>
                <a:spcPts val="0"/>
              </a:spcBef>
              <a:buNone/>
              <a:defRPr b="0" i="0" sz="1000" u="none" cap="none" strike="noStrike">
                <a:solidFill>
                  <a:srgbClr val="888888"/>
                </a:solidFill>
                <a:latin typeface="Calibri"/>
                <a:ea typeface="Calibri"/>
                <a:cs typeface="Calibri"/>
                <a:sym typeface="Calibri"/>
              </a:defRPr>
            </a:lvl1pPr>
            <a:lvl2pPr indent="0" lvl="1" marL="0" marR="0" rtl="0" algn="r">
              <a:spcBef>
                <a:spcPts val="0"/>
              </a:spcBef>
              <a:buNone/>
              <a:defRPr b="0" i="0" sz="1000" u="none" cap="none" strike="noStrike">
                <a:solidFill>
                  <a:srgbClr val="888888"/>
                </a:solidFill>
                <a:latin typeface="Calibri"/>
                <a:ea typeface="Calibri"/>
                <a:cs typeface="Calibri"/>
                <a:sym typeface="Calibri"/>
              </a:defRPr>
            </a:lvl2pPr>
            <a:lvl3pPr indent="0" lvl="2" marL="0" marR="0" rtl="0" algn="r">
              <a:spcBef>
                <a:spcPts val="0"/>
              </a:spcBef>
              <a:buNone/>
              <a:defRPr b="0" i="0" sz="1000" u="none" cap="none" strike="noStrike">
                <a:solidFill>
                  <a:srgbClr val="888888"/>
                </a:solidFill>
                <a:latin typeface="Calibri"/>
                <a:ea typeface="Calibri"/>
                <a:cs typeface="Calibri"/>
                <a:sym typeface="Calibri"/>
              </a:defRPr>
            </a:lvl3pPr>
            <a:lvl4pPr indent="0" lvl="3" marL="0" marR="0" rtl="0" algn="r">
              <a:spcBef>
                <a:spcPts val="0"/>
              </a:spcBef>
              <a:buNone/>
              <a:defRPr b="0" i="0" sz="1000" u="none" cap="none" strike="noStrike">
                <a:solidFill>
                  <a:srgbClr val="888888"/>
                </a:solidFill>
                <a:latin typeface="Calibri"/>
                <a:ea typeface="Calibri"/>
                <a:cs typeface="Calibri"/>
                <a:sym typeface="Calibri"/>
              </a:defRPr>
            </a:lvl4pPr>
            <a:lvl5pPr indent="0" lvl="4" marL="0" marR="0" rtl="0" algn="r">
              <a:spcBef>
                <a:spcPts val="0"/>
              </a:spcBef>
              <a:buNone/>
              <a:defRPr b="0" i="0" sz="1000" u="none" cap="none" strike="noStrike">
                <a:solidFill>
                  <a:srgbClr val="888888"/>
                </a:solidFill>
                <a:latin typeface="Calibri"/>
                <a:ea typeface="Calibri"/>
                <a:cs typeface="Calibri"/>
                <a:sym typeface="Calibri"/>
              </a:defRPr>
            </a:lvl5pPr>
            <a:lvl6pPr indent="0" lvl="5" marL="0" marR="0" rtl="0" algn="r">
              <a:spcBef>
                <a:spcPts val="0"/>
              </a:spcBef>
              <a:buNone/>
              <a:defRPr b="0" i="0" sz="1000" u="none" cap="none" strike="noStrike">
                <a:solidFill>
                  <a:srgbClr val="888888"/>
                </a:solidFill>
                <a:latin typeface="Calibri"/>
                <a:ea typeface="Calibri"/>
                <a:cs typeface="Calibri"/>
                <a:sym typeface="Calibri"/>
              </a:defRPr>
            </a:lvl6pPr>
            <a:lvl7pPr indent="0" lvl="6" marL="0" marR="0" rtl="0" algn="r">
              <a:spcBef>
                <a:spcPts val="0"/>
              </a:spcBef>
              <a:buNone/>
              <a:defRPr b="0" i="0" sz="1000" u="none" cap="none" strike="noStrike">
                <a:solidFill>
                  <a:srgbClr val="888888"/>
                </a:solidFill>
                <a:latin typeface="Calibri"/>
                <a:ea typeface="Calibri"/>
                <a:cs typeface="Calibri"/>
                <a:sym typeface="Calibri"/>
              </a:defRPr>
            </a:lvl7pPr>
            <a:lvl8pPr indent="0" lvl="7" marL="0" marR="0" rtl="0" algn="r">
              <a:spcBef>
                <a:spcPts val="0"/>
              </a:spcBef>
              <a:buNone/>
              <a:defRPr b="0" i="0" sz="1000" u="none" cap="none" strike="noStrike">
                <a:solidFill>
                  <a:srgbClr val="888888"/>
                </a:solidFill>
                <a:latin typeface="Calibri"/>
                <a:ea typeface="Calibri"/>
                <a:cs typeface="Calibri"/>
                <a:sym typeface="Calibri"/>
              </a:defRPr>
            </a:lvl8pPr>
            <a:lvl9pPr indent="0" lvl="8" marL="0" marR="0" rtl="0" algn="r">
              <a:spcBef>
                <a:spcPts val="0"/>
              </a:spcBef>
              <a:buNone/>
              <a:defRPr b="0" i="0" sz="10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2.jpg"/><Relationship Id="rId5" Type="http://schemas.openxmlformats.org/officeDocument/2006/relationships/image" Target="../media/image32.jpg"/><Relationship Id="rId6" Type="http://schemas.openxmlformats.org/officeDocument/2006/relationships/image" Target="../media/image27.jpg"/><Relationship Id="rId7" Type="http://schemas.openxmlformats.org/officeDocument/2006/relationships/image" Target="../media/image1.png"/><Relationship Id="rId8"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1.png"/><Relationship Id="rId10" Type="http://schemas.openxmlformats.org/officeDocument/2006/relationships/image" Target="../media/image49.jpg"/><Relationship Id="rId9" Type="http://schemas.openxmlformats.org/officeDocument/2006/relationships/image" Target="../media/image40.jpg"/><Relationship Id="rId5" Type="http://schemas.openxmlformats.org/officeDocument/2006/relationships/image" Target="../media/image33.jpg"/><Relationship Id="rId6" Type="http://schemas.openxmlformats.org/officeDocument/2006/relationships/image" Target="../media/image37.jpg"/><Relationship Id="rId7" Type="http://schemas.openxmlformats.org/officeDocument/2006/relationships/image" Target="../media/image34.jpg"/><Relationship Id="rId8"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1.png"/><Relationship Id="rId10" Type="http://schemas.openxmlformats.org/officeDocument/2006/relationships/image" Target="../media/image42.jpg"/><Relationship Id="rId9" Type="http://schemas.openxmlformats.org/officeDocument/2006/relationships/image" Target="../media/image39.jpg"/><Relationship Id="rId5" Type="http://schemas.openxmlformats.org/officeDocument/2006/relationships/image" Target="../media/image36.jpg"/><Relationship Id="rId6" Type="http://schemas.openxmlformats.org/officeDocument/2006/relationships/image" Target="../media/image38.jpg"/><Relationship Id="rId7" Type="http://schemas.openxmlformats.org/officeDocument/2006/relationships/image" Target="../media/image41.jpg"/><Relationship Id="rId8"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1.png"/><Relationship Id="rId10" Type="http://schemas.openxmlformats.org/officeDocument/2006/relationships/image" Target="../media/image42.jpg"/><Relationship Id="rId9" Type="http://schemas.openxmlformats.org/officeDocument/2006/relationships/image" Target="../media/image39.jpg"/><Relationship Id="rId5" Type="http://schemas.openxmlformats.org/officeDocument/2006/relationships/image" Target="../media/image36.jpg"/><Relationship Id="rId6" Type="http://schemas.openxmlformats.org/officeDocument/2006/relationships/image" Target="../media/image38.jpg"/><Relationship Id="rId7" Type="http://schemas.openxmlformats.org/officeDocument/2006/relationships/image" Target="../media/image41.jpg"/><Relationship Id="rId8"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3.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5.png"/><Relationship Id="rId6" Type="http://schemas.openxmlformats.org/officeDocument/2006/relationships/image" Target="../media/image52.png"/><Relationship Id="rId7"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6.png"/><Relationship Id="rId6"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5.jpg"/><Relationship Id="rId5" Type="http://schemas.openxmlformats.org/officeDocument/2006/relationships/image" Target="../media/image11.jpg"/><Relationship Id="rId6" Type="http://schemas.openxmlformats.org/officeDocument/2006/relationships/image" Target="../media/image18.jpg"/><Relationship Id="rId7" Type="http://schemas.openxmlformats.org/officeDocument/2006/relationships/image" Target="../media/image1.png"/><Relationship Id="rId8"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22.jp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Shape 234"/>
          <p:cNvSpPr txBox="1"/>
          <p:nvPr>
            <p:ph type="ctrTitle"/>
          </p:nvPr>
        </p:nvSpPr>
        <p:spPr>
          <a:xfrm>
            <a:off x="685800" y="1677848"/>
            <a:ext cx="7772400" cy="147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COLEGIO SAGRADO CORAZÓN </a:t>
            </a:r>
            <a:endParaRPr b="0" i="0" sz="4400" u="none" cap="none" strike="noStrike">
              <a:solidFill>
                <a:schemeClr val="dk1"/>
              </a:solidFill>
              <a:latin typeface="Calibri"/>
              <a:ea typeface="Calibri"/>
              <a:cs typeface="Calibri"/>
              <a:sym typeface="Calibri"/>
            </a:endParaRPr>
          </a:p>
        </p:txBody>
      </p:sp>
      <p:sp>
        <p:nvSpPr>
          <p:cNvPr id="235" name="Shape 23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nSpc>
                <a:spcPct val="115000"/>
              </a:lnSpc>
              <a:spcBef>
                <a:spcPts val="800"/>
              </a:spcBef>
              <a:spcAft>
                <a:spcPts val="0"/>
              </a:spcAft>
              <a:buClr>
                <a:schemeClr val="dk1"/>
              </a:buClr>
              <a:buSzPts val="1100"/>
              <a:buFont typeface="Arial"/>
              <a:buNone/>
            </a:pPr>
            <a:r>
              <a:rPr lang="es-ES">
                <a:solidFill>
                  <a:srgbClr val="898989"/>
                </a:solidFill>
              </a:rPr>
              <a:t>Experiencia humana: la inclusión, un factor en la construcción de una mejor sociedad.</a:t>
            </a:r>
            <a:endParaRPr b="0" i="0" sz="3200" u="none" cap="none" strike="noStrike">
              <a:solidFill>
                <a:srgbClr val="888888"/>
              </a:solidFill>
              <a:latin typeface="Calibri"/>
              <a:ea typeface="Calibri"/>
              <a:cs typeface="Calibri"/>
              <a:sym typeface="Calibri"/>
            </a:endParaRPr>
          </a:p>
        </p:txBody>
      </p:sp>
      <p:pic>
        <p:nvPicPr>
          <p:cNvPr id="236" name="Shape 236"/>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237" name="Shape 237"/>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descr="linea.png" id="311" name="Shape 31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sp>
        <p:nvSpPr>
          <p:cNvPr id="312" name="Shape 3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pic>
        <p:nvPicPr>
          <p:cNvPr descr="IMG-9161.JPG" id="313" name="Shape 313"/>
          <p:cNvPicPr preferRelativeResize="0"/>
          <p:nvPr/>
        </p:nvPicPr>
        <p:blipFill rotWithShape="1">
          <a:blip r:embed="rId4">
            <a:alphaModFix/>
          </a:blip>
          <a:srcRect b="0" l="0" r="0" t="0"/>
          <a:stretch/>
        </p:blipFill>
        <p:spPr>
          <a:xfrm>
            <a:off x="1020273" y="1417637"/>
            <a:ext cx="3015166" cy="2261375"/>
          </a:xfrm>
          <a:prstGeom prst="rect">
            <a:avLst/>
          </a:prstGeom>
          <a:noFill/>
          <a:ln>
            <a:noFill/>
          </a:ln>
        </p:spPr>
      </p:pic>
      <p:pic>
        <p:nvPicPr>
          <p:cNvPr descr="IMG-9162.JPG" id="314" name="Shape 314"/>
          <p:cNvPicPr preferRelativeResize="0"/>
          <p:nvPr/>
        </p:nvPicPr>
        <p:blipFill rotWithShape="1">
          <a:blip r:embed="rId5">
            <a:alphaModFix/>
          </a:blip>
          <a:srcRect b="0" l="0" r="0" t="0"/>
          <a:stretch/>
        </p:blipFill>
        <p:spPr>
          <a:xfrm>
            <a:off x="1020273" y="3785417"/>
            <a:ext cx="3015166" cy="2261371"/>
          </a:xfrm>
          <a:prstGeom prst="rect">
            <a:avLst/>
          </a:prstGeom>
          <a:noFill/>
          <a:ln>
            <a:noFill/>
          </a:ln>
        </p:spPr>
      </p:pic>
      <p:pic>
        <p:nvPicPr>
          <p:cNvPr descr="IMG-9163.JPG" id="315" name="Shape 315"/>
          <p:cNvPicPr preferRelativeResize="0"/>
          <p:nvPr/>
        </p:nvPicPr>
        <p:blipFill rotWithShape="1">
          <a:blip r:embed="rId6">
            <a:alphaModFix/>
          </a:blip>
          <a:srcRect b="0" l="0" r="0" t="0"/>
          <a:stretch/>
        </p:blipFill>
        <p:spPr>
          <a:xfrm>
            <a:off x="4783724" y="1417638"/>
            <a:ext cx="3015166" cy="2261375"/>
          </a:xfrm>
          <a:prstGeom prst="rect">
            <a:avLst/>
          </a:prstGeom>
          <a:noFill/>
          <a:ln>
            <a:noFill/>
          </a:ln>
        </p:spPr>
      </p:pic>
      <p:pic>
        <p:nvPicPr>
          <p:cNvPr id="316" name="Shape 316"/>
          <p:cNvPicPr preferRelativeResize="0"/>
          <p:nvPr/>
        </p:nvPicPr>
        <p:blipFill rotWithShape="1">
          <a:blip r:embed="rId7">
            <a:alphaModFix/>
          </a:blip>
          <a:srcRect b="0" l="0" r="0" t="0"/>
          <a:stretch/>
        </p:blipFill>
        <p:spPr>
          <a:xfrm>
            <a:off x="7142238" y="148353"/>
            <a:ext cx="1841500" cy="1130300"/>
          </a:xfrm>
          <a:prstGeom prst="rect">
            <a:avLst/>
          </a:prstGeom>
          <a:noFill/>
          <a:ln>
            <a:noFill/>
          </a:ln>
        </p:spPr>
      </p:pic>
      <p:pic>
        <p:nvPicPr>
          <p:cNvPr descr="IMG-9158.JPG" id="317" name="Shape 317"/>
          <p:cNvPicPr preferRelativeResize="0"/>
          <p:nvPr/>
        </p:nvPicPr>
        <p:blipFill rotWithShape="1">
          <a:blip r:embed="rId8">
            <a:alphaModFix/>
          </a:blip>
          <a:srcRect b="0" l="0" r="0" t="0"/>
          <a:stretch/>
        </p:blipFill>
        <p:spPr>
          <a:xfrm>
            <a:off x="4783723" y="3785418"/>
            <a:ext cx="3015166" cy="2261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grpSp>
        <p:nvGrpSpPr>
          <p:cNvPr id="322" name="Shape 322"/>
          <p:cNvGrpSpPr/>
          <p:nvPr/>
        </p:nvGrpSpPr>
        <p:grpSpPr>
          <a:xfrm>
            <a:off x="0" y="148353"/>
            <a:ext cx="9144000" cy="6695066"/>
            <a:chOff x="0" y="148353"/>
            <a:chExt cx="9144000" cy="6695066"/>
          </a:xfrm>
        </p:grpSpPr>
        <p:pic>
          <p:nvPicPr>
            <p:cNvPr descr="linea.png" id="323" name="Shape 32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24" name="Shape 32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25" name="Shape 32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2ª Reunión de Trabajo</a:t>
            </a:r>
            <a:endParaRPr b="0" i="0" sz="4400" u="none" cap="none" strike="noStrike">
              <a:solidFill>
                <a:schemeClr val="dk1"/>
              </a:solidFill>
              <a:latin typeface="Calibri"/>
              <a:ea typeface="Calibri"/>
              <a:cs typeface="Calibri"/>
              <a:sym typeface="Calibri"/>
            </a:endParaRPr>
          </a:p>
        </p:txBody>
      </p:sp>
      <p:sp>
        <p:nvSpPr>
          <p:cNvPr id="326" name="Shape 3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888888"/>
              </a:buClr>
              <a:buSzPts val="3200"/>
              <a:buFont typeface="Arial"/>
              <a:buNone/>
            </a:pPr>
            <a:r>
              <a:rPr b="0" i="0" lang="es-ES" sz="3200" u="none" cap="none" strike="noStrike">
                <a:solidFill>
                  <a:srgbClr val="888888"/>
                </a:solidFill>
                <a:latin typeface="Calibri"/>
                <a:ea typeface="Calibri"/>
                <a:cs typeface="Calibri"/>
                <a:sym typeface="Calibri"/>
              </a:rPr>
              <a:t>Por proyecto</a:t>
            </a:r>
            <a:endParaRPr b="0" i="0" sz="3200" u="none" cap="none" strike="noStrike">
              <a:solidFill>
                <a:srgbClr val="888888"/>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grpSp>
        <p:nvGrpSpPr>
          <p:cNvPr id="331" name="Shape 331"/>
          <p:cNvGrpSpPr/>
          <p:nvPr/>
        </p:nvGrpSpPr>
        <p:grpSpPr>
          <a:xfrm>
            <a:off x="0" y="148353"/>
            <a:ext cx="9144000" cy="6695066"/>
            <a:chOff x="0" y="148353"/>
            <a:chExt cx="9144000" cy="6695066"/>
          </a:xfrm>
        </p:grpSpPr>
        <p:pic>
          <p:nvPicPr>
            <p:cNvPr descr="linea.png" id="332" name="Shape 33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33" name="Shape 33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34" name="Shape 334"/>
          <p:cNvSpPr txBox="1"/>
          <p:nvPr>
            <p:ph type="title"/>
          </p:nvPr>
        </p:nvSpPr>
        <p:spPr>
          <a:xfrm>
            <a:off x="457200" y="274638"/>
            <a:ext cx="668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El arte de formular preguntas esenciales </a:t>
            </a:r>
            <a:endParaRPr b="0" i="0" sz="3959" u="none" cap="none" strike="noStrike">
              <a:solidFill>
                <a:schemeClr val="dk1"/>
              </a:solidFill>
              <a:latin typeface="Calibri"/>
              <a:ea typeface="Calibri"/>
              <a:cs typeface="Calibri"/>
              <a:sym typeface="Calibri"/>
            </a:endParaRPr>
          </a:p>
        </p:txBody>
      </p:sp>
      <p:pic>
        <p:nvPicPr>
          <p:cNvPr descr="Conexiones_preguntas.pdf" id="335" name="Shape 335"/>
          <p:cNvPicPr preferRelativeResize="0"/>
          <p:nvPr/>
        </p:nvPicPr>
        <p:blipFill rotWithShape="1">
          <a:blip r:embed="rId5">
            <a:alphaModFix/>
          </a:blip>
          <a:srcRect b="18817" l="-2032" r="-2032" t="20874"/>
          <a:stretch/>
        </p:blipFill>
        <p:spPr>
          <a:xfrm>
            <a:off x="26894" y="1523999"/>
            <a:ext cx="9117107" cy="39743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grpSp>
        <p:nvGrpSpPr>
          <p:cNvPr id="340" name="Shape 340"/>
          <p:cNvGrpSpPr/>
          <p:nvPr/>
        </p:nvGrpSpPr>
        <p:grpSpPr>
          <a:xfrm>
            <a:off x="0" y="148353"/>
            <a:ext cx="9144000" cy="6695066"/>
            <a:chOff x="0" y="148353"/>
            <a:chExt cx="9144000" cy="6695066"/>
          </a:xfrm>
        </p:grpSpPr>
        <p:pic>
          <p:nvPicPr>
            <p:cNvPr descr="linea.png" id="341" name="Shape 34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42" name="Shape 34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43" name="Shape 343"/>
          <p:cNvSpPr txBox="1"/>
          <p:nvPr>
            <p:ph type="title"/>
          </p:nvPr>
        </p:nvSpPr>
        <p:spPr>
          <a:xfrm>
            <a:off x="457200" y="274638"/>
            <a:ext cx="6490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Modelo de indagación</a:t>
            </a:r>
            <a:endParaRPr b="0" i="0" sz="4400" u="none" cap="none" strike="noStrike">
              <a:solidFill>
                <a:schemeClr val="dk1"/>
              </a:solidFill>
              <a:latin typeface="Calibri"/>
              <a:ea typeface="Calibri"/>
              <a:cs typeface="Calibri"/>
              <a:sym typeface="Calibri"/>
            </a:endParaRPr>
          </a:p>
        </p:txBody>
      </p:sp>
      <p:sp>
        <p:nvSpPr>
          <p:cNvPr id="344" name="Shape 34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a:t>A través de la investigación de conceptos específicos y del cuestionamiento de conductas cotidianas, se pretende realizar una campaña visual que favorezca una resignificación del servicio social, la cual debe traducirse en actitudes  más incluyentes por parte de las alumnas.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grpSp>
        <p:nvGrpSpPr>
          <p:cNvPr id="349" name="Shape 349"/>
          <p:cNvGrpSpPr/>
          <p:nvPr/>
        </p:nvGrpSpPr>
        <p:grpSpPr>
          <a:xfrm>
            <a:off x="0" y="148353"/>
            <a:ext cx="9144000" cy="6695066"/>
            <a:chOff x="0" y="148353"/>
            <a:chExt cx="9144000" cy="6695066"/>
          </a:xfrm>
        </p:grpSpPr>
        <p:pic>
          <p:nvPicPr>
            <p:cNvPr descr="linea.png" id="350" name="Shape 35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51" name="Shape 35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52" name="Shape 3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AME General</a:t>
            </a:r>
            <a:endParaRPr b="0" i="0" sz="4400" u="none" cap="none" strike="noStrike">
              <a:solidFill>
                <a:schemeClr val="dk1"/>
              </a:solidFill>
              <a:latin typeface="Calibri"/>
              <a:ea typeface="Calibri"/>
              <a:cs typeface="Calibri"/>
              <a:sym typeface="Calibri"/>
            </a:endParaRPr>
          </a:p>
        </p:txBody>
      </p:sp>
      <p:graphicFrame>
        <p:nvGraphicFramePr>
          <p:cNvPr id="353" name="Shape 353"/>
          <p:cNvGraphicFramePr/>
          <p:nvPr/>
        </p:nvGraphicFramePr>
        <p:xfrm>
          <a:off x="457200" y="1417638"/>
          <a:ext cx="3000000" cy="3000000"/>
        </p:xfrm>
        <a:graphic>
          <a:graphicData uri="http://schemas.openxmlformats.org/drawingml/2006/table">
            <a:tbl>
              <a:tblPr bandRow="1" firstRow="1">
                <a:noFill/>
                <a:tableStyleId>{736D2175-2D9F-484C-94CB-7FD58808E63D}</a:tableStyleId>
              </a:tblPr>
              <a:tblGrid>
                <a:gridCol w="4114800"/>
                <a:gridCol w="4114800"/>
              </a:tblGrid>
              <a:tr h="370850">
                <a:tc>
                  <a:txBody>
                    <a:bodyPr>
                      <a:noAutofit/>
                    </a:bodyPr>
                    <a:lstStyle/>
                    <a:p>
                      <a:pPr indent="0" lvl="0" marL="0" marR="0" rtl="0" algn="l">
                        <a:spcBef>
                          <a:spcPts val="0"/>
                        </a:spcBef>
                        <a:spcAft>
                          <a:spcPts val="0"/>
                        </a:spcAft>
                        <a:buNone/>
                      </a:pPr>
                      <a:r>
                        <a:rPr b="1" lang="es-ES" sz="1400" u="none" cap="none" strike="noStrike">
                          <a:solidFill>
                            <a:schemeClr val="lt1"/>
                          </a:solidFill>
                          <a:latin typeface="Calibri"/>
                          <a:ea typeface="Calibri"/>
                          <a:cs typeface="Calibri"/>
                          <a:sym typeface="Calibri"/>
                        </a:rPr>
                        <a:t>Planeación de Proyectos Interdisciplinarios</a:t>
                      </a:r>
                      <a:r>
                        <a:rPr lang="es-ES" sz="1400" u="none" cap="none" strike="noStrike"/>
                        <a:t> </a:t>
                      </a:r>
                      <a:endParaRPr sz="1400"/>
                    </a:p>
                  </a:txBody>
                  <a:tcPr marT="45725" marB="45725" marR="91450" marL="91450"/>
                </a:tc>
                <a:tc>
                  <a:txBody>
                    <a:bodyPr>
                      <a:noAutofit/>
                    </a:bodyPr>
                    <a:lstStyle/>
                    <a:p>
                      <a:pPr indent="0" lvl="0" marL="0" marR="0" rtl="0" algn="l">
                        <a:spcBef>
                          <a:spcPts val="0"/>
                        </a:spcBef>
                        <a:spcAft>
                          <a:spcPts val="0"/>
                        </a:spcAft>
                        <a:buNone/>
                      </a:pPr>
                      <a:r>
                        <a:rPr b="1" lang="es-ES" sz="1400">
                          <a:solidFill>
                            <a:schemeClr val="lt1"/>
                          </a:solidFill>
                          <a:latin typeface="Calibri"/>
                          <a:ea typeface="Calibri"/>
                          <a:cs typeface="Calibri"/>
                          <a:sym typeface="Calibri"/>
                        </a:rPr>
                        <a:t>Documentación del proceso y portafolios de evidencias</a:t>
                      </a:r>
                      <a:r>
                        <a:rPr lang="es-ES" sz="1400"/>
                        <a:t> </a:t>
                      </a:r>
                      <a:endParaRPr sz="1400"/>
                    </a:p>
                  </a:txBody>
                  <a:tcPr marT="45725" marB="45725" marR="91450" marL="91450"/>
                </a:tc>
              </a:tr>
              <a:tr h="370850">
                <a:tc>
                  <a:txBody>
                    <a:bodyPr>
                      <a:no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¿A qué responde la necesidad de crear proyectos interdisciplinarios como medio de aprendizaje hoy en día?</a:t>
                      </a:r>
                      <a:r>
                        <a:rPr b="0" lang="es-ES" sz="1400">
                          <a:solidFill>
                            <a:schemeClr val="dk1"/>
                          </a:solidFill>
                          <a:latin typeface="Calibri"/>
                          <a:ea typeface="Calibri"/>
                          <a:cs typeface="Calibri"/>
                          <a:sym typeface="Calibri"/>
                        </a:rPr>
                        <a:t> En </a:t>
                      </a:r>
                      <a:r>
                        <a:rPr lang="es-ES" sz="1400">
                          <a:solidFill>
                            <a:schemeClr val="dk1"/>
                          </a:solidFill>
                          <a:latin typeface="Calibri"/>
                          <a:ea typeface="Calibri"/>
                          <a:cs typeface="Calibri"/>
                          <a:sym typeface="Calibri"/>
                        </a:rPr>
                        <a:t>el siglo XXI,  la educación debe buscar la integración de las alumnas en una relación interdisciplinaria, donde a partir de las respuestas ellas mismas y formen su propio conocimiento mediado</a:t>
                      </a:r>
                      <a:r>
                        <a:rPr lang="es-ES" sz="1400">
                          <a:solidFill>
                            <a:schemeClr val="dk1"/>
                          </a:solidFill>
                          <a:latin typeface="Calibri"/>
                          <a:ea typeface="Calibri"/>
                          <a:cs typeface="Calibri"/>
                          <a:sym typeface="Calibri"/>
                        </a:rPr>
                        <a:t> por</a:t>
                      </a:r>
                      <a:r>
                        <a:rPr lang="es-ES" sz="1400">
                          <a:solidFill>
                            <a:schemeClr val="dk1"/>
                          </a:solidFill>
                          <a:latin typeface="Calibri"/>
                          <a:ea typeface="Calibri"/>
                          <a:cs typeface="Calibri"/>
                          <a:sym typeface="Calibri"/>
                        </a:rPr>
                        <a:t> el maestro. Esto se deriva de la necesidad de tomar un camino distinto</a:t>
                      </a:r>
                      <a:r>
                        <a:rPr lang="es-ES" sz="1400">
                          <a:solidFill>
                            <a:schemeClr val="dk1"/>
                          </a:solidFill>
                          <a:latin typeface="Calibri"/>
                          <a:ea typeface="Calibri"/>
                          <a:cs typeface="Calibri"/>
                          <a:sym typeface="Calibri"/>
                        </a:rPr>
                        <a:t> en la educación.</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s-ES" sz="1400">
                          <a:solidFill>
                            <a:schemeClr val="dk1"/>
                          </a:solidFill>
                          <a:latin typeface="Calibri"/>
                          <a:ea typeface="Calibri"/>
                          <a:cs typeface="Calibri"/>
                          <a:sym typeface="Calibri"/>
                        </a:rPr>
                        <a:t>¿Cuáles podrían ser los elementos fundamentales para la estructuración y planeación de los proyectos interdisciplinarios?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Compromiso del docente  en cuanto al conocimiento de su materia.</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Capacitación por parte del docente:</a:t>
                      </a:r>
                      <a:r>
                        <a:rPr lang="es-ES" sz="1400" u="none" strike="noStrike">
                          <a:solidFill>
                            <a:schemeClr val="dk1"/>
                          </a:solidFill>
                          <a:latin typeface="Calibri"/>
                          <a:ea typeface="Calibri"/>
                          <a:cs typeface="Calibri"/>
                          <a:sym typeface="Calibri"/>
                        </a:rPr>
                        <a:t> evaluación, indagación, transferencia y resolución de proyectos</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Realización de trabajo cooperativo con otros docentes.</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Tener y formar herramientas que vean más allá de su materia, aceptar que no es la materia más importante del programa y que se puede complementar con otras</a:t>
                      </a:r>
                      <a:endParaRPr sz="1400" u="none" strike="noStrike"/>
                    </a:p>
                  </a:txBody>
                  <a:tcPr marT="45725" marB="45725" marR="91450" marL="91450"/>
                </a:tc>
                <a:tc>
                  <a:txBody>
                    <a:bodyPr>
                      <a:no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¿Qué entiendo por “documentación”?</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El docente es un observador del proceso de aprendizaje del estudiante, por lo que todo indicio de comprensión es parte de la documentación. Va desde las preguntas de indagación hasta todas las conexiones que se hacen. Discusiones entre los alumnos.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Debe contar con evidencias claras y concretas también, que se conforman en un portafolio.</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No es evaluación necesariamente.</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Deben estar presentes todo el tiempo, les regresa la autonomía del conocimiento al estudiante. Son evidencias.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Da una perspectiva de logro.</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Todo momento es digno de documentarse.</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s-E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grpSp>
        <p:nvGrpSpPr>
          <p:cNvPr id="358" name="Shape 358"/>
          <p:cNvGrpSpPr/>
          <p:nvPr/>
        </p:nvGrpSpPr>
        <p:grpSpPr>
          <a:xfrm>
            <a:off x="0" y="148353"/>
            <a:ext cx="9144000" cy="6695066"/>
            <a:chOff x="0" y="148353"/>
            <a:chExt cx="9144000" cy="6695066"/>
          </a:xfrm>
        </p:grpSpPr>
        <p:pic>
          <p:nvPicPr>
            <p:cNvPr descr="linea.png" id="359" name="Shape 35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60" name="Shape 36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61" name="Shape 3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62" name="Shape 36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graphicFrame>
        <p:nvGraphicFramePr>
          <p:cNvPr id="363" name="Shape 363"/>
          <p:cNvGraphicFramePr/>
          <p:nvPr/>
        </p:nvGraphicFramePr>
        <p:xfrm>
          <a:off x="457200" y="1600200"/>
          <a:ext cx="3000000" cy="3000000"/>
        </p:xfrm>
        <a:graphic>
          <a:graphicData uri="http://schemas.openxmlformats.org/drawingml/2006/table">
            <a:tbl>
              <a:tblPr bandRow="1" firstRow="1">
                <a:noFill/>
                <a:tableStyleId>{736D2175-2D9F-484C-94CB-7FD58808E63D}</a:tableStyleId>
              </a:tblPr>
              <a:tblGrid>
                <a:gridCol w="4114800"/>
                <a:gridCol w="4114800"/>
              </a:tblGrid>
              <a:tr h="370850">
                <a:tc>
                  <a:txBody>
                    <a:bodyPr>
                      <a:noAutofit/>
                    </a:bodyPr>
                    <a:lstStyle/>
                    <a:p>
                      <a:pPr indent="0" lvl="0" marL="0" marR="0" rtl="0" algn="l">
                        <a:spcBef>
                          <a:spcPts val="0"/>
                        </a:spcBef>
                        <a:spcAft>
                          <a:spcPts val="0"/>
                        </a:spcAft>
                        <a:buNone/>
                      </a:pPr>
                      <a:r>
                        <a:t/>
                      </a:r>
                      <a:endParaRPr sz="1800"/>
                    </a:p>
                  </a:txBody>
                  <a:tcPr marT="45725" marB="45725" marR="91450" marL="91450"/>
                </a:tc>
                <a:tc>
                  <a:txBody>
                    <a:bodyPr>
                      <a:noAutofit/>
                    </a:bodyPr>
                    <a:lstStyle/>
                    <a:p>
                      <a:pPr indent="0" lvl="0" marL="0" marR="0" rtl="0" algn="l">
                        <a:spcBef>
                          <a:spcPts val="0"/>
                        </a:spcBef>
                        <a:spcAft>
                          <a:spcPts val="0"/>
                        </a:spcAft>
                        <a:buNone/>
                      </a:pPr>
                      <a:r>
                        <a:t/>
                      </a:r>
                      <a:endParaRPr sz="1800"/>
                    </a:p>
                  </a:txBody>
                  <a:tcPr marT="45725" marB="45725" marR="91450" marL="91450"/>
                </a:tc>
              </a:tr>
              <a:tr h="370850">
                <a:tc>
                  <a:txBody>
                    <a:bodyPr>
                      <a:no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¿Cuál es “el método” o “los pasos” para acercarme a la Interdisciplinariedad?</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Conocer los elementos del programa,</a:t>
                      </a:r>
                      <a:r>
                        <a:rPr lang="es-ES" sz="1400" u="none" strike="noStrike">
                          <a:solidFill>
                            <a:schemeClr val="dk1"/>
                          </a:solidFill>
                          <a:latin typeface="Calibri"/>
                          <a:ea typeface="Calibri"/>
                          <a:cs typeface="Calibri"/>
                          <a:sym typeface="Calibri"/>
                        </a:rPr>
                        <a:t> i</a:t>
                      </a:r>
                      <a:r>
                        <a:rPr lang="es-ES" sz="1400" u="none" strike="noStrike">
                          <a:solidFill>
                            <a:schemeClr val="dk1"/>
                          </a:solidFill>
                          <a:latin typeface="Calibri"/>
                          <a:ea typeface="Calibri"/>
                          <a:cs typeface="Calibri"/>
                          <a:sym typeface="Calibri"/>
                        </a:rPr>
                        <a:t>dentificar los conceptos eje</a:t>
                      </a:r>
                      <a:r>
                        <a:rPr lang="es-ES" sz="1400" u="none" strike="noStrike">
                          <a:solidFill>
                            <a:schemeClr val="dk1"/>
                          </a:solidFill>
                          <a:latin typeface="Calibri"/>
                          <a:ea typeface="Calibri"/>
                          <a:cs typeface="Calibri"/>
                          <a:sym typeface="Calibri"/>
                        </a:rPr>
                        <a:t> del mismo.</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Conocer cómo es la realidad en el momento en que se pueda innovar a partir de diferentes áreas. Elegir </a:t>
                      </a:r>
                      <a:r>
                        <a:rPr lang="es-ES" sz="1400" u="none" strike="noStrike">
                          <a:solidFill>
                            <a:schemeClr val="dk1"/>
                          </a:solidFill>
                          <a:latin typeface="Calibri"/>
                          <a:ea typeface="Calibri"/>
                          <a:cs typeface="Calibri"/>
                          <a:sym typeface="Calibri"/>
                        </a:rPr>
                        <a:t>los elementos de la realidad relevantes para el objeto de estudio.</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Sentirse cómodo planteando desde un eje, tener una secuencia  en los contenidos.  </a:t>
                      </a:r>
                      <a:endParaRPr sz="14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Se deben plantear hipótesis de trabajo conjuntas.</a:t>
                      </a:r>
                      <a:endParaRPr sz="1400" u="none" strike="noStrike"/>
                    </a:p>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s-ES" sz="1400">
                          <a:solidFill>
                            <a:schemeClr val="dk1"/>
                          </a:solidFill>
                          <a:latin typeface="Calibri"/>
                          <a:ea typeface="Calibri"/>
                          <a:cs typeface="Calibri"/>
                          <a:sym typeface="Calibri"/>
                        </a:rPr>
                        <a:t>¿Qué características debe tener el nombre del proyecto interdisciplinario?</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Es necesario darle una identidad al tema desde los ejes que van a acotar el tema.</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Analizar las materias involucradas en un problema específico.</a:t>
                      </a:r>
                      <a:r>
                        <a:rPr lang="es-ES" sz="1400" u="none" strike="noStrike">
                          <a:solidFill>
                            <a:schemeClr val="dk1"/>
                          </a:solidFill>
                          <a:latin typeface="Calibri"/>
                          <a:ea typeface="Calibri"/>
                          <a:cs typeface="Calibri"/>
                          <a:sym typeface="Calibri"/>
                        </a:rPr>
                        <a:t> </a:t>
                      </a:r>
                      <a:r>
                        <a:rPr lang="es-ES" sz="1400" u="none" strike="noStrike">
                          <a:solidFill>
                            <a:schemeClr val="dk1"/>
                          </a:solidFill>
                          <a:latin typeface="Calibri"/>
                          <a:ea typeface="Calibri"/>
                          <a:cs typeface="Calibri"/>
                          <a:sym typeface="Calibri"/>
                        </a:rPr>
                        <a:t>Los alumnos debe ser partícipes de los temas y los títulos.</a:t>
                      </a:r>
                      <a:endParaRPr sz="1400" u="none" strike="noStrike"/>
                    </a:p>
                    <a:p>
                      <a:pPr indent="0" lvl="0" marL="0" marR="0" rtl="0" algn="l">
                        <a:spcBef>
                          <a:spcPts val="0"/>
                        </a:spcBef>
                        <a:spcAft>
                          <a:spcPts val="0"/>
                        </a:spcAft>
                        <a:buNone/>
                      </a:pPr>
                      <a:r>
                        <a:t/>
                      </a:r>
                      <a:endParaRPr sz="1400" u="none" strike="noStrike"/>
                    </a:p>
                  </a:txBody>
                  <a:tcPr marT="45725" marB="45725" marR="91450" marL="91450"/>
                </a:tc>
                <a:tc>
                  <a:txBody>
                    <a:bodyPr>
                      <a:noAutofit/>
                    </a:bodyPr>
                    <a:lstStyle/>
                    <a:p>
                      <a:pPr indent="0" lvl="0" marL="0" marR="0" rtl="0" algn="l">
                        <a:spcBef>
                          <a:spcPts val="0"/>
                        </a:spcBef>
                        <a:spcAft>
                          <a:spcPts val="0"/>
                        </a:spcAft>
                        <a:buNone/>
                      </a:pPr>
                      <a:r>
                        <a:rPr lang="es-ES" sz="1400">
                          <a:solidFill>
                            <a:schemeClr val="dk1"/>
                          </a:solidFill>
                          <a:latin typeface="Calibri"/>
                          <a:ea typeface="Calibri"/>
                          <a:cs typeface="Calibri"/>
                          <a:sym typeface="Calibri"/>
                        </a:rPr>
                        <a:t> </a:t>
                      </a:r>
                      <a:r>
                        <a:rPr b="1" lang="es-ES" sz="1400">
                          <a:solidFill>
                            <a:schemeClr val="dk1"/>
                          </a:solidFill>
                          <a:latin typeface="Calibri"/>
                          <a:ea typeface="Calibri"/>
                          <a:cs typeface="Calibri"/>
                          <a:sym typeface="Calibri"/>
                        </a:rPr>
                        <a:t>¿Qué evidencias concretas de documentación estaría esperando, cuando trabajo de manera interdisciplinaria?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Materialización de las ideas: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Cartulinas, rotafolios, post-its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Grabaciones de las discusiones (audio y video)</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Fotografías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Visitas virtuales (presentaciones)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s-ES" sz="1400">
                          <a:solidFill>
                            <a:schemeClr val="dk1"/>
                          </a:solidFill>
                          <a:latin typeface="Calibri"/>
                          <a:ea typeface="Calibri"/>
                          <a:cs typeface="Calibri"/>
                          <a:sym typeface="Calibri"/>
                        </a:rPr>
                        <a:t>¿Cuál es la intención de documentar en un proyecto y quién lo debe hacer?</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Poder evaluar la significación del proyecto en los procesos de comprensión de los estudiantes.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Es cualitativa, cómo estaban y cómo estamos ahora? ¿Cómo se ha ido transformando el trabajo?</a:t>
                      </a:r>
                      <a:r>
                        <a:rPr lang="es-ES" sz="1400"/>
                        <a:t> </a:t>
                      </a:r>
                      <a:endParaRPr sz="1400"/>
                    </a:p>
                    <a:p>
                      <a:pPr indent="0" lvl="0" marL="0" marR="0" rtl="0" algn="l">
                        <a:spcBef>
                          <a:spcPts val="0"/>
                        </a:spcBef>
                        <a:spcAft>
                          <a:spcPts val="0"/>
                        </a:spcAft>
                        <a:buNone/>
                      </a:pPr>
                      <a:r>
                        <a:rPr lang="es-ES" sz="1400">
                          <a:solidFill>
                            <a:schemeClr val="dk1"/>
                          </a:solidFill>
                          <a:latin typeface="Calibri"/>
                          <a:ea typeface="Calibri"/>
                          <a:cs typeface="Calibri"/>
                          <a:sym typeface="Calibri"/>
                        </a:rPr>
                        <a:t>Los alumnos los desarrollan y los profesores dan retroalimentación.</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grpSp>
        <p:nvGrpSpPr>
          <p:cNvPr id="368" name="Shape 368"/>
          <p:cNvGrpSpPr/>
          <p:nvPr/>
        </p:nvGrpSpPr>
        <p:grpSpPr>
          <a:xfrm>
            <a:off x="0" y="148353"/>
            <a:ext cx="9144000" cy="6695066"/>
            <a:chOff x="0" y="148353"/>
            <a:chExt cx="9144000" cy="6695066"/>
          </a:xfrm>
        </p:grpSpPr>
        <p:pic>
          <p:nvPicPr>
            <p:cNvPr descr="linea.png" id="369" name="Shape 36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70" name="Shape 37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71" name="Shape 3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72" name="Shape 37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graphicFrame>
        <p:nvGraphicFramePr>
          <p:cNvPr id="373" name="Shape 373"/>
          <p:cNvGraphicFramePr/>
          <p:nvPr/>
        </p:nvGraphicFramePr>
        <p:xfrm>
          <a:off x="457200" y="1324971"/>
          <a:ext cx="3000000" cy="3000000"/>
        </p:xfrm>
        <a:graphic>
          <a:graphicData uri="http://schemas.openxmlformats.org/drawingml/2006/table">
            <a:tbl>
              <a:tblPr bandRow="1" firstRow="1">
                <a:noFill/>
                <a:tableStyleId>{736D2175-2D9F-484C-94CB-7FD58808E63D}</a:tableStyleId>
              </a:tblPr>
              <a:tblGrid>
                <a:gridCol w="4402875"/>
                <a:gridCol w="3826725"/>
              </a:tblGrid>
              <a:tr h="370850">
                <a:tc>
                  <a:txBody>
                    <a:bodyPr>
                      <a:noAutofit/>
                    </a:bodyPr>
                    <a:lstStyle/>
                    <a:p>
                      <a:pPr indent="0" lvl="0" marL="0" marR="0" rtl="0" algn="l">
                        <a:spcBef>
                          <a:spcPts val="0"/>
                        </a:spcBef>
                        <a:spcAft>
                          <a:spcPts val="0"/>
                        </a:spcAft>
                        <a:buNone/>
                      </a:pPr>
                      <a:r>
                        <a:rPr b="1" lang="es-ES" sz="1400">
                          <a:solidFill>
                            <a:schemeClr val="lt1"/>
                          </a:solidFill>
                          <a:latin typeface="Calibri"/>
                          <a:ea typeface="Calibri"/>
                          <a:cs typeface="Calibri"/>
                          <a:sym typeface="Calibri"/>
                        </a:rPr>
                        <a:t>Gestión de Proyectos interdisciplinarios</a:t>
                      </a:r>
                      <a:r>
                        <a:rPr lang="es-ES" sz="1400"/>
                        <a:t> </a:t>
                      </a:r>
                      <a:endParaRPr sz="1400"/>
                    </a:p>
                  </a:txBody>
                  <a:tcPr marT="45725" marB="45725" marR="91450" marL="91450"/>
                </a:tc>
                <a:tc>
                  <a:txBody>
                    <a:bodyPr>
                      <a:noAutofit/>
                    </a:bodyPr>
                    <a:lstStyle/>
                    <a:p>
                      <a:pPr indent="0" lvl="0" marL="0" marR="0" rtl="0" algn="l">
                        <a:spcBef>
                          <a:spcPts val="0"/>
                        </a:spcBef>
                        <a:spcAft>
                          <a:spcPts val="0"/>
                        </a:spcAft>
                        <a:buNone/>
                      </a:pPr>
                      <a:r>
                        <a:rPr b="1" lang="es-ES" sz="1400">
                          <a:solidFill>
                            <a:schemeClr val="lt1"/>
                          </a:solidFill>
                          <a:latin typeface="Calibri"/>
                          <a:ea typeface="Calibri"/>
                          <a:cs typeface="Calibri"/>
                          <a:sym typeface="Calibri"/>
                        </a:rPr>
                        <a:t> El desarrollo profesional y la formación docente</a:t>
                      </a:r>
                      <a:r>
                        <a:rPr lang="es-ES" sz="1400"/>
                        <a:t> </a:t>
                      </a:r>
                      <a:endParaRPr sz="1400"/>
                    </a:p>
                  </a:txBody>
                  <a:tcPr marT="45725" marB="45725" marR="91450" marL="91450"/>
                </a:tc>
              </a:tr>
              <a:tr h="370850">
                <a:tc>
                  <a:txBody>
                    <a:bodyPr>
                      <a:no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¿Qué factores debo tomar en cuenta para hacer un proyecto?¿Cómo lo debo organizar?</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Considerar que ninguna materia es la materia principal y que cada una requiere una visión interdisciplinaria.</a:t>
                      </a:r>
                      <a:r>
                        <a:rPr lang="es-ES" sz="1400">
                          <a:solidFill>
                            <a:schemeClr val="dk1"/>
                          </a:solidFill>
                          <a:latin typeface="Calibri"/>
                          <a:ea typeface="Calibri"/>
                          <a:cs typeface="Calibri"/>
                          <a:sym typeface="Calibri"/>
                        </a:rPr>
                        <a:t> </a:t>
                      </a:r>
                      <a:r>
                        <a:rPr lang="es-ES" sz="1400">
                          <a:solidFill>
                            <a:schemeClr val="dk1"/>
                          </a:solidFill>
                          <a:latin typeface="Calibri"/>
                          <a:ea typeface="Calibri"/>
                          <a:cs typeface="Calibri"/>
                          <a:sym typeface="Calibri"/>
                        </a:rPr>
                        <a:t>Analizar las materias que van a participar en el proyecto.</a:t>
                      </a:r>
                      <a:r>
                        <a:rPr lang="es-ES" sz="1400">
                          <a:solidFill>
                            <a:schemeClr val="dk1"/>
                          </a:solidFill>
                          <a:latin typeface="Calibri"/>
                          <a:ea typeface="Calibri"/>
                          <a:cs typeface="Calibri"/>
                          <a:sym typeface="Calibri"/>
                        </a:rPr>
                        <a:t> </a:t>
                      </a:r>
                      <a:r>
                        <a:rPr lang="es-ES" sz="1400">
                          <a:solidFill>
                            <a:schemeClr val="dk1"/>
                          </a:solidFill>
                          <a:latin typeface="Calibri"/>
                          <a:ea typeface="Calibri"/>
                          <a:cs typeface="Calibri"/>
                          <a:sym typeface="Calibri"/>
                        </a:rPr>
                        <a:t>Conocer el programa, sacar propuestas, elegir un momento del año para su elaboración y preparación, Organizar los momentos de la semana para llevar el trabajo de manera paulatina, valorar las fases de los contenidos, Dar momentos de evaluación; reflexionar, analizar la autoexperiencia. Dar una retroalimentación.</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s-ES" sz="1400">
                          <a:solidFill>
                            <a:schemeClr val="dk1"/>
                          </a:solidFill>
                          <a:latin typeface="Calibri"/>
                          <a:ea typeface="Calibri"/>
                          <a:cs typeface="Calibri"/>
                          <a:sym typeface="Calibri"/>
                        </a:rPr>
                        <a:t>¿Cómo puedo identificar los puntos de interacción que permitan una indagación, desde situaciones complejas o la problematización?</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No hay un camino único, debe partir de la idea de que el conocimiento no está acabado sino que evoluciona.</a:t>
                      </a:r>
                      <a:r>
                        <a:rPr lang="es-ES" sz="1400">
                          <a:solidFill>
                            <a:schemeClr val="dk1"/>
                          </a:solidFill>
                          <a:latin typeface="Calibri"/>
                          <a:ea typeface="Calibri"/>
                          <a:cs typeface="Calibri"/>
                          <a:sym typeface="Calibri"/>
                        </a:rPr>
                        <a:t> No hay una única manera de que este sea comprendido, ni una sola manera de acceder a él. El maestro como indagador debe tener en cuenta que la realidad es compleja y hay que abordarla desde el pensamiento crítico. A partir de éste se pueden detectar situaciones problemáticas aptas para la indagación</a:t>
                      </a:r>
                      <a:endParaRPr/>
                    </a:p>
                  </a:txBody>
                  <a:tcPr marT="45725" marB="45725" marR="91450" marL="91450"/>
                </a:tc>
                <a:tc>
                  <a:txBody>
                    <a:bodyPr>
                      <a:noAutofit/>
                    </a:bodyPr>
                    <a:lstStyle/>
                    <a:p>
                      <a:pPr indent="0" lvl="0" marL="0" marR="0" rtl="0" algn="l">
                        <a:spcBef>
                          <a:spcPts val="0"/>
                        </a:spcBef>
                        <a:spcAft>
                          <a:spcPts val="0"/>
                        </a:spcAft>
                        <a:buNone/>
                      </a:pPr>
                      <a:r>
                        <a:rPr lang="es-ES" sz="1400">
                          <a:solidFill>
                            <a:schemeClr val="dk1"/>
                          </a:solidFill>
                          <a:latin typeface="Calibri"/>
                          <a:ea typeface="Calibri"/>
                          <a:cs typeface="Calibri"/>
                          <a:sym typeface="Calibri"/>
                        </a:rPr>
                        <a:t>  </a:t>
                      </a:r>
                      <a:r>
                        <a:rPr b="1" lang="es-ES" sz="1400">
                          <a:solidFill>
                            <a:schemeClr val="dk1"/>
                          </a:solidFill>
                          <a:latin typeface="Calibri"/>
                          <a:ea typeface="Calibri"/>
                          <a:cs typeface="Calibri"/>
                          <a:sym typeface="Calibri"/>
                        </a:rPr>
                        <a:t>¿Qué implicaciones tiene, dentro del esquema de formación docente, el trabajo orientado hacia la interdisciplinariedad?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Incrementar su propia cultura.</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Volverse generador de preguntas, y por lo tanto, de nuevos proyectos derivados de los proyectos establecidos</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Se atreve a preguntarse y cuestionarse</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Se pueden hacer planeaciones colaborativas</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Utilizar los medios de comunicación</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Documentar el trabajo que se hace da perspectiva de cómo hemos cambiado como docentes</a:t>
                      </a:r>
                      <a:endParaRPr sz="1400" u="none" strike="noStrike"/>
                    </a:p>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s-ES" sz="1400">
                          <a:solidFill>
                            <a:schemeClr val="dk1"/>
                          </a:solidFill>
                          <a:latin typeface="Calibri"/>
                          <a:ea typeface="Calibri"/>
                          <a:cs typeface="Calibri"/>
                          <a:sym typeface="Calibri"/>
                        </a:rPr>
                        <a:t>¿Qué dimensiones debo tener en cuenta, para la construcción de proyectos interdisciplinarios?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Social, académica, cultural, personal, actitudinal</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grpSp>
        <p:nvGrpSpPr>
          <p:cNvPr id="378" name="Shape 378"/>
          <p:cNvGrpSpPr/>
          <p:nvPr/>
        </p:nvGrpSpPr>
        <p:grpSpPr>
          <a:xfrm>
            <a:off x="0" y="148353"/>
            <a:ext cx="9144000" cy="6695066"/>
            <a:chOff x="0" y="148353"/>
            <a:chExt cx="9144000" cy="6695066"/>
          </a:xfrm>
        </p:grpSpPr>
        <p:pic>
          <p:nvPicPr>
            <p:cNvPr descr="linea.png" id="379" name="Shape 37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80" name="Shape 38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81" name="Shape 3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graphicFrame>
        <p:nvGraphicFramePr>
          <p:cNvPr id="382" name="Shape 382"/>
          <p:cNvGraphicFramePr/>
          <p:nvPr/>
        </p:nvGraphicFramePr>
        <p:xfrm>
          <a:off x="457200" y="1324971"/>
          <a:ext cx="3000000" cy="3000000"/>
        </p:xfrm>
        <a:graphic>
          <a:graphicData uri="http://schemas.openxmlformats.org/drawingml/2006/table">
            <a:tbl>
              <a:tblPr bandRow="1" firstRow="1">
                <a:noFill/>
                <a:tableStyleId>{736D2175-2D9F-484C-94CB-7FD58808E63D}</a:tableStyleId>
              </a:tblPr>
              <a:tblGrid>
                <a:gridCol w="4114800"/>
                <a:gridCol w="4114800"/>
              </a:tblGrid>
              <a:tr h="370850">
                <a:tc>
                  <a:txBody>
                    <a:bodyPr>
                      <a:noAutofit/>
                    </a:bodyPr>
                    <a:lstStyle/>
                    <a:p>
                      <a:pPr indent="0" lvl="0" marL="0" marR="0" rtl="0" algn="l">
                        <a:spcBef>
                          <a:spcPts val="0"/>
                        </a:spcBef>
                        <a:spcAft>
                          <a:spcPts val="0"/>
                        </a:spcAft>
                        <a:buNone/>
                      </a:pPr>
                      <a:r>
                        <a:rPr b="1" lang="es-ES" sz="1400">
                          <a:solidFill>
                            <a:schemeClr val="lt1"/>
                          </a:solidFill>
                          <a:latin typeface="Calibri"/>
                          <a:ea typeface="Calibri"/>
                          <a:cs typeface="Calibri"/>
                          <a:sym typeface="Calibri"/>
                        </a:rPr>
                        <a:t>Gestión de Proyectos interdisciplinarios</a:t>
                      </a:r>
                      <a:r>
                        <a:rPr lang="es-ES" sz="1400"/>
                        <a:t> </a:t>
                      </a:r>
                      <a:endParaRPr sz="1400"/>
                    </a:p>
                  </a:txBody>
                  <a:tcPr marT="45725" marB="45725" marR="91450" marL="91450"/>
                </a:tc>
                <a:tc>
                  <a:txBody>
                    <a:bodyPr>
                      <a:noAutofit/>
                    </a:bodyPr>
                    <a:lstStyle/>
                    <a:p>
                      <a:pPr indent="0" lvl="0" marL="0" marR="0" rtl="0" algn="l">
                        <a:spcBef>
                          <a:spcPts val="0"/>
                        </a:spcBef>
                        <a:spcAft>
                          <a:spcPts val="0"/>
                        </a:spcAft>
                        <a:buNone/>
                      </a:pPr>
                      <a:r>
                        <a:rPr b="1" lang="es-ES" sz="1400">
                          <a:solidFill>
                            <a:schemeClr val="lt1"/>
                          </a:solidFill>
                          <a:latin typeface="Calibri"/>
                          <a:ea typeface="Calibri"/>
                          <a:cs typeface="Calibri"/>
                          <a:sym typeface="Calibri"/>
                        </a:rPr>
                        <a:t> El desarrollo profesional y la formación docente</a:t>
                      </a:r>
                      <a:r>
                        <a:rPr lang="es-ES" sz="1400"/>
                        <a:t> </a:t>
                      </a:r>
                      <a:endParaRPr sz="1400"/>
                    </a:p>
                  </a:txBody>
                  <a:tcPr marT="45725" marB="45725" marR="91450" marL="91450"/>
                </a:tc>
              </a:tr>
              <a:tr h="370850">
                <a:tc>
                  <a:txBody>
                    <a:bodyPr>
                      <a:no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¿En qué debo poner atención, para saber si  es necesario hacer cambios en el  trabajo diario que ya realizo?</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Atención en los temas que se proponen en el programa para poder identificar temas actuales que se puedan plantear. A partir de ahí indagar y  plantear la propuesta del proyecto.</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Estar consciente de que el tema a plantear es actual y puede ser analizado desde el punto de vista del momento a realizarse.</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Selección de conceptos para que sean lo que los alumnos aprenderán, sin olvidar los contenidos.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Entender que durante el trabajo habrá cambios que no se tenían contemplados pero tener en cuenta la flexibilidad de sus modificaciones.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Los conceptos se deben visualizar, no sólo los contenidos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Documentación: tengo documentado de manera concreta las diferentes etapas?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grpSp>
        <p:nvGrpSpPr>
          <p:cNvPr id="387" name="Shape 387"/>
          <p:cNvGrpSpPr/>
          <p:nvPr/>
        </p:nvGrpSpPr>
        <p:grpSpPr>
          <a:xfrm>
            <a:off x="0" y="148353"/>
            <a:ext cx="9144000" cy="6695066"/>
            <a:chOff x="0" y="148353"/>
            <a:chExt cx="9144000" cy="6695066"/>
          </a:xfrm>
        </p:grpSpPr>
        <p:pic>
          <p:nvPicPr>
            <p:cNvPr descr="linea.png" id="388" name="Shape 38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89" name="Shape 38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90" name="Shape 3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graphicFrame>
        <p:nvGraphicFramePr>
          <p:cNvPr id="391" name="Shape 391"/>
          <p:cNvGraphicFramePr/>
          <p:nvPr/>
        </p:nvGraphicFramePr>
        <p:xfrm>
          <a:off x="457200" y="1324971"/>
          <a:ext cx="3000000" cy="3000000"/>
        </p:xfrm>
        <a:graphic>
          <a:graphicData uri="http://schemas.openxmlformats.org/drawingml/2006/table">
            <a:tbl>
              <a:tblPr bandRow="1" firstRow="1">
                <a:noFill/>
                <a:tableStyleId>{736D2175-2D9F-484C-94CB-7FD58808E63D}</a:tableStyleId>
              </a:tblPr>
              <a:tblGrid>
                <a:gridCol w="4114800"/>
                <a:gridCol w="4114800"/>
              </a:tblGrid>
              <a:tr h="370850">
                <a:tc>
                  <a:txBody>
                    <a:bodyPr>
                      <a:noAutofit/>
                    </a:bodyPr>
                    <a:lstStyle/>
                    <a:p>
                      <a:pPr indent="0" lvl="0" marL="0" marR="0" rtl="0" algn="l">
                        <a:spcBef>
                          <a:spcPts val="0"/>
                        </a:spcBef>
                        <a:spcAft>
                          <a:spcPts val="0"/>
                        </a:spcAft>
                        <a:buNone/>
                      </a:pPr>
                      <a:r>
                        <a:rPr b="1" lang="es-ES" sz="1400">
                          <a:solidFill>
                            <a:schemeClr val="lt1"/>
                          </a:solidFill>
                          <a:latin typeface="Calibri"/>
                          <a:ea typeface="Calibri"/>
                          <a:cs typeface="Calibri"/>
                          <a:sym typeface="Calibri"/>
                        </a:rPr>
                        <a:t>Gestión de Proyectos interdisciplinarios</a:t>
                      </a:r>
                      <a:r>
                        <a:rPr lang="es-ES" sz="1400"/>
                        <a:t> </a:t>
                      </a:r>
                      <a:endParaRPr sz="1400"/>
                    </a:p>
                  </a:txBody>
                  <a:tcPr marT="45725" marB="45725" marR="91450" marL="91450"/>
                </a:tc>
                <a:tc>
                  <a:txBody>
                    <a:bodyPr>
                      <a:noAutofit/>
                    </a:bodyPr>
                    <a:lstStyle/>
                    <a:p>
                      <a:pPr indent="0" lvl="0" marL="0" marR="0" rtl="0" algn="l">
                        <a:spcBef>
                          <a:spcPts val="0"/>
                        </a:spcBef>
                        <a:spcAft>
                          <a:spcPts val="0"/>
                        </a:spcAft>
                        <a:buNone/>
                      </a:pPr>
                      <a:r>
                        <a:rPr b="1" lang="es-ES" sz="1400">
                          <a:solidFill>
                            <a:schemeClr val="lt1"/>
                          </a:solidFill>
                          <a:latin typeface="Calibri"/>
                          <a:ea typeface="Calibri"/>
                          <a:cs typeface="Calibri"/>
                          <a:sym typeface="Calibri"/>
                        </a:rPr>
                        <a:t> El desarrollo profesional y la formación docente</a:t>
                      </a:r>
                      <a:r>
                        <a:rPr lang="es-ES" sz="1400"/>
                        <a:t> </a:t>
                      </a:r>
                      <a:endParaRPr sz="1400"/>
                    </a:p>
                  </a:txBody>
                  <a:tcPr marT="45725" marB="45725" marR="91450" marL="91450"/>
                </a:tc>
              </a:tr>
              <a:tr h="370850">
                <a:tc>
                  <a:txBody>
                    <a:bodyPr>
                      <a:noAutofit/>
                    </a:bodyPr>
                    <a:lstStyle/>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s-ES" sz="1400">
                          <a:solidFill>
                            <a:schemeClr val="dk1"/>
                          </a:solidFill>
                          <a:latin typeface="Calibri"/>
                          <a:ea typeface="Calibri"/>
                          <a:cs typeface="Calibri"/>
                          <a:sym typeface="Calibri"/>
                        </a:rPr>
                        <a:t>¿Cómo beneficia al aprendizaje el trabajo interdisciplinario? </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Enriquece los conocimientos de los alumnos y de los docentes.</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Logra generar un pensamiento crítico.</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Permite conocer soluciones del pensamiento innovador para los alumnos y el docente.</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Trabajar grandes procesos: indagación, pensamiento crítico, selección y cuestionamiento de la información, plantear soluciones</a:t>
                      </a:r>
                      <a:endParaRPr sz="1400" u="none" strike="noStrike"/>
                    </a:p>
                    <a:p>
                      <a:pPr indent="0" lvl="0" marL="0" marR="0" rtl="0" algn="l">
                        <a:spcBef>
                          <a:spcPts val="0"/>
                        </a:spcBef>
                        <a:spcAft>
                          <a:spcPts val="0"/>
                        </a:spcAft>
                        <a:buNone/>
                      </a:pPr>
                      <a:r>
                        <a:rPr lang="es-ES" sz="1400" u="none" strike="noStrike">
                          <a:solidFill>
                            <a:schemeClr val="dk1"/>
                          </a:solidFill>
                          <a:latin typeface="Calibri"/>
                          <a:ea typeface="Calibri"/>
                          <a:cs typeface="Calibri"/>
                          <a:sym typeface="Calibri"/>
                        </a:rPr>
                        <a:t>Toma de decisiones</a:t>
                      </a:r>
                      <a:endParaRPr sz="1400" u="none" strike="noStrike"/>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txBody>
                  <a:tcPr marT="45725" marB="45725" marR="91450" marL="91450"/>
                </a:tc>
                <a:tc>
                  <a:txBody>
                    <a:bodyPr>
                      <a:noAutofit/>
                    </a:bodyPr>
                    <a:lstStyle/>
                    <a:p>
                      <a:pPr indent="0" lvl="0" marL="0" marR="0" rtl="0" algn="l">
                        <a:spcBef>
                          <a:spcPts val="0"/>
                        </a:spcBef>
                        <a:spcAft>
                          <a:spcPts val="0"/>
                        </a:spcAft>
                        <a:buNone/>
                      </a:pPr>
                      <a:r>
                        <a:rPr lang="es-E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grpSp>
        <p:nvGrpSpPr>
          <p:cNvPr id="396" name="Shape 396"/>
          <p:cNvGrpSpPr/>
          <p:nvPr/>
        </p:nvGrpSpPr>
        <p:grpSpPr>
          <a:xfrm>
            <a:off x="0" y="148353"/>
            <a:ext cx="9144000" cy="6695066"/>
            <a:chOff x="0" y="148353"/>
            <a:chExt cx="9144000" cy="6695066"/>
          </a:xfrm>
        </p:grpSpPr>
        <p:pic>
          <p:nvPicPr>
            <p:cNvPr descr="linea.png" id="397" name="Shape 39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98" name="Shape 39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99" name="Shape 399"/>
          <p:cNvSpPr txBox="1"/>
          <p:nvPr>
            <p:ph type="title"/>
          </p:nvPr>
        </p:nvSpPr>
        <p:spPr>
          <a:xfrm>
            <a:off x="457200" y="274638"/>
            <a:ext cx="6819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Los diferentes ángulos de la Guerra</a:t>
            </a:r>
            <a:endParaRPr b="0" i="0" sz="3959" u="none" cap="none" strike="noStrike">
              <a:solidFill>
                <a:schemeClr val="dk1"/>
              </a:solidFill>
              <a:latin typeface="Calibri"/>
              <a:ea typeface="Calibri"/>
              <a:cs typeface="Calibri"/>
              <a:sym typeface="Calibri"/>
            </a:endParaRPr>
          </a:p>
        </p:txBody>
      </p:sp>
      <p:pic>
        <p:nvPicPr>
          <p:cNvPr descr="guerra 1.jpg" id="400" name="Shape 400"/>
          <p:cNvPicPr preferRelativeResize="0"/>
          <p:nvPr/>
        </p:nvPicPr>
        <p:blipFill rotWithShape="1">
          <a:blip r:embed="rId5">
            <a:alphaModFix/>
          </a:blip>
          <a:srcRect b="0" l="0" r="0" t="0"/>
          <a:stretch/>
        </p:blipFill>
        <p:spPr>
          <a:xfrm>
            <a:off x="0" y="1879600"/>
            <a:ext cx="9144000" cy="30963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Shape 242"/>
          <p:cNvSpPr txBox="1"/>
          <p:nvPr>
            <p:ph type="title"/>
          </p:nvPr>
        </p:nvSpPr>
        <p:spPr>
          <a:xfrm>
            <a:off x="325815"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PROFESORES PARTICIPANTES</a:t>
            </a:r>
            <a:endParaRPr b="0" i="0" sz="4400" u="none" cap="none" strike="noStrike">
              <a:solidFill>
                <a:schemeClr val="dk1"/>
              </a:solidFill>
              <a:latin typeface="Calibri"/>
              <a:ea typeface="Calibri"/>
              <a:cs typeface="Calibri"/>
              <a:sym typeface="Calibri"/>
            </a:endParaRPr>
          </a:p>
        </p:txBody>
      </p:sp>
      <p:sp>
        <p:nvSpPr>
          <p:cNvPr id="243" name="Shape 24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rtl="0">
              <a:lnSpc>
                <a:spcPct val="115000"/>
              </a:lnSpc>
              <a:spcBef>
                <a:spcPts val="600"/>
              </a:spcBef>
              <a:spcAft>
                <a:spcPts val="0"/>
              </a:spcAft>
              <a:buClr>
                <a:schemeClr val="dk1"/>
              </a:buClr>
              <a:buSzPts val="2400"/>
              <a:buFont typeface="Arial"/>
              <a:buChar char="•"/>
            </a:pPr>
            <a:r>
              <a:rPr lang="es-ES" sz="2400"/>
              <a:t>Paloma Cardona Cuevas- Comunicación Visual</a:t>
            </a:r>
            <a:endParaRPr sz="2400"/>
          </a:p>
          <a:p>
            <a:pPr indent="-342900" lvl="0" marL="342900" rtl="0">
              <a:lnSpc>
                <a:spcPct val="115000"/>
              </a:lnSpc>
              <a:spcBef>
                <a:spcPts val="0"/>
              </a:spcBef>
              <a:spcAft>
                <a:spcPts val="0"/>
              </a:spcAft>
              <a:buClr>
                <a:schemeClr val="dk1"/>
              </a:buClr>
              <a:buSzPts val="2400"/>
              <a:buFont typeface="Arial"/>
              <a:buChar char="•"/>
            </a:pPr>
            <a:r>
              <a:rPr lang="es-ES" sz="2400"/>
              <a:t>Mary McCarthy Sandland – Inglés IV</a:t>
            </a:r>
            <a:endParaRPr sz="2400"/>
          </a:p>
          <a:p>
            <a:pPr indent="-342900" lvl="0" marL="342900" rtl="0">
              <a:lnSpc>
                <a:spcPct val="115000"/>
              </a:lnSpc>
              <a:spcBef>
                <a:spcPts val="0"/>
              </a:spcBef>
              <a:spcAft>
                <a:spcPts val="0"/>
              </a:spcAft>
              <a:buClr>
                <a:schemeClr val="dk1"/>
              </a:buClr>
              <a:buSzPts val="2400"/>
              <a:buFont typeface="Arial"/>
              <a:buChar char="•"/>
            </a:pPr>
            <a:r>
              <a:rPr lang="es-ES" sz="2400"/>
              <a:t>Shaqué Vartougian Carrillo – Dibujo Constructivo II</a:t>
            </a:r>
            <a:endParaRPr sz="2400"/>
          </a:p>
          <a:p>
            <a:pPr indent="-342900" lvl="0" marL="342900" rtl="0">
              <a:lnSpc>
                <a:spcPct val="115000"/>
              </a:lnSpc>
              <a:spcBef>
                <a:spcPts val="0"/>
              </a:spcBef>
              <a:spcAft>
                <a:spcPts val="0"/>
              </a:spcAft>
              <a:buClr>
                <a:schemeClr val="dk1"/>
              </a:buClr>
              <a:buSzPts val="2400"/>
              <a:buFont typeface="Arial"/>
              <a:buChar char="•"/>
            </a:pPr>
            <a:r>
              <a:rPr lang="es-ES" sz="2400"/>
              <a:t>Saúl Pérez Herrera - Formación social</a:t>
            </a:r>
            <a:endParaRPr sz="2400"/>
          </a:p>
          <a:p>
            <a:pPr indent="-342900" lvl="0" marL="342900" rtl="0">
              <a:lnSpc>
                <a:spcPct val="115000"/>
              </a:lnSpc>
              <a:spcBef>
                <a:spcPts val="0"/>
              </a:spcBef>
              <a:spcAft>
                <a:spcPts val="0"/>
              </a:spcAft>
              <a:buClr>
                <a:schemeClr val="dk1"/>
              </a:buClr>
              <a:buSzPts val="2400"/>
              <a:buFont typeface="Arial"/>
              <a:buChar char="•"/>
            </a:pPr>
            <a:r>
              <a:rPr lang="es-ES" sz="2400"/>
              <a:t>Oscar Segura Briseño - Formación social</a:t>
            </a:r>
            <a:endParaRPr sz="2400"/>
          </a:p>
          <a:p>
            <a:pPr indent="-342900" lvl="0" marL="342900" rtl="0">
              <a:lnSpc>
                <a:spcPct val="115000"/>
              </a:lnSpc>
              <a:spcBef>
                <a:spcPts val="0"/>
              </a:spcBef>
              <a:spcAft>
                <a:spcPts val="0"/>
              </a:spcAft>
              <a:buClr>
                <a:schemeClr val="dk1"/>
              </a:buClr>
              <a:buSzPts val="2400"/>
              <a:buFont typeface="Arial"/>
              <a:buChar char="•"/>
            </a:pPr>
            <a:r>
              <a:rPr lang="es-ES" sz="2400"/>
              <a:t>Elizabeth Bernal Zavala -Literatura mexicana</a:t>
            </a:r>
            <a:endParaRPr sz="2400"/>
          </a:p>
          <a:p>
            <a:pPr indent="0" lvl="0" marL="0" marR="0" rtl="0" algn="l">
              <a:spcBef>
                <a:spcPts val="480"/>
              </a:spcBef>
              <a:spcAft>
                <a:spcPts val="0"/>
              </a:spcAft>
              <a:buNone/>
            </a:pPr>
            <a:r>
              <a:t/>
            </a:r>
            <a:endParaRPr sz="2400"/>
          </a:p>
        </p:txBody>
      </p:sp>
      <p:pic>
        <p:nvPicPr>
          <p:cNvPr id="244" name="Shape 244"/>
          <p:cNvPicPr preferRelativeResize="0"/>
          <p:nvPr/>
        </p:nvPicPr>
        <p:blipFill rotWithShape="1">
          <a:blip r:embed="rId3">
            <a:alphaModFix/>
          </a:blip>
          <a:srcRect b="0" l="0" r="0" t="0"/>
          <a:stretch/>
        </p:blipFill>
        <p:spPr>
          <a:xfrm>
            <a:off x="7171435" y="131393"/>
            <a:ext cx="1841500" cy="1130300"/>
          </a:xfrm>
          <a:prstGeom prst="rect">
            <a:avLst/>
          </a:prstGeom>
          <a:noFill/>
          <a:ln>
            <a:noFill/>
          </a:ln>
        </p:spPr>
      </p:pic>
      <p:pic>
        <p:nvPicPr>
          <p:cNvPr descr="linea.png" id="245" name="Shape 245"/>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grpSp>
        <p:nvGrpSpPr>
          <p:cNvPr id="405" name="Shape 405"/>
          <p:cNvGrpSpPr/>
          <p:nvPr/>
        </p:nvGrpSpPr>
        <p:grpSpPr>
          <a:xfrm>
            <a:off x="0" y="148353"/>
            <a:ext cx="9144000" cy="6695066"/>
            <a:chOff x="0" y="148353"/>
            <a:chExt cx="9144000" cy="6695066"/>
          </a:xfrm>
        </p:grpSpPr>
        <p:pic>
          <p:nvPicPr>
            <p:cNvPr descr="linea.png" id="406" name="Shape 406"/>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07" name="Shape 40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08" name="Shape 408"/>
          <p:cNvSpPr txBox="1"/>
          <p:nvPr>
            <p:ph type="title"/>
          </p:nvPr>
        </p:nvSpPr>
        <p:spPr>
          <a:xfrm>
            <a:off x="457200" y="274638"/>
            <a:ext cx="6894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Los diferentes ángulos de la Guerra</a:t>
            </a:r>
            <a:endParaRPr/>
          </a:p>
        </p:txBody>
      </p:sp>
      <p:pic>
        <p:nvPicPr>
          <p:cNvPr descr="guerra 2.jpg" id="409" name="Shape 409"/>
          <p:cNvPicPr preferRelativeResize="0"/>
          <p:nvPr/>
        </p:nvPicPr>
        <p:blipFill rotWithShape="1">
          <a:blip r:embed="rId5">
            <a:alphaModFix/>
          </a:blip>
          <a:srcRect b="0" l="0" r="0" t="0"/>
          <a:stretch/>
        </p:blipFill>
        <p:spPr>
          <a:xfrm>
            <a:off x="0" y="1816100"/>
            <a:ext cx="9144001" cy="32158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grpSp>
        <p:nvGrpSpPr>
          <p:cNvPr id="414" name="Shape 414"/>
          <p:cNvGrpSpPr/>
          <p:nvPr/>
        </p:nvGrpSpPr>
        <p:grpSpPr>
          <a:xfrm>
            <a:off x="0" y="148353"/>
            <a:ext cx="9144000" cy="6695066"/>
            <a:chOff x="0" y="148353"/>
            <a:chExt cx="9144000" cy="6695066"/>
          </a:xfrm>
        </p:grpSpPr>
        <p:pic>
          <p:nvPicPr>
            <p:cNvPr descr="linea.png" id="415" name="Shape 41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16" name="Shape 41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17" name="Shape 417"/>
          <p:cNvSpPr txBox="1"/>
          <p:nvPr>
            <p:ph type="title"/>
          </p:nvPr>
        </p:nvSpPr>
        <p:spPr>
          <a:xfrm>
            <a:off x="457200" y="274638"/>
            <a:ext cx="69087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Los diferentes ángulos de la Guerra</a:t>
            </a:r>
            <a:endParaRPr/>
          </a:p>
        </p:txBody>
      </p:sp>
      <p:pic>
        <p:nvPicPr>
          <p:cNvPr descr="guerra 3.jpg" id="418" name="Shape 418"/>
          <p:cNvPicPr preferRelativeResize="0"/>
          <p:nvPr/>
        </p:nvPicPr>
        <p:blipFill rotWithShape="1">
          <a:blip r:embed="rId5">
            <a:alphaModFix/>
          </a:blip>
          <a:srcRect b="0" l="0" r="0" t="0"/>
          <a:stretch/>
        </p:blipFill>
        <p:spPr>
          <a:xfrm>
            <a:off x="0" y="1879600"/>
            <a:ext cx="9143999" cy="30828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grpSp>
        <p:nvGrpSpPr>
          <p:cNvPr id="423" name="Shape 423"/>
          <p:cNvGrpSpPr/>
          <p:nvPr/>
        </p:nvGrpSpPr>
        <p:grpSpPr>
          <a:xfrm>
            <a:off x="0" y="148353"/>
            <a:ext cx="9144000" cy="6695066"/>
            <a:chOff x="0" y="148353"/>
            <a:chExt cx="9144000" cy="6695066"/>
          </a:xfrm>
        </p:grpSpPr>
        <p:pic>
          <p:nvPicPr>
            <p:cNvPr descr="linea.png" id="424" name="Shape 42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25" name="Shape 42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26" name="Shape 426"/>
          <p:cNvSpPr txBox="1"/>
          <p:nvPr>
            <p:ph type="title"/>
          </p:nvPr>
        </p:nvSpPr>
        <p:spPr>
          <a:xfrm>
            <a:off x="457200" y="274638"/>
            <a:ext cx="668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Los diferentes ángulos de la Guerra</a:t>
            </a:r>
            <a:endParaRPr/>
          </a:p>
        </p:txBody>
      </p:sp>
      <p:pic>
        <p:nvPicPr>
          <p:cNvPr descr="guerra 4.jpg" id="427" name="Shape 427"/>
          <p:cNvPicPr preferRelativeResize="0"/>
          <p:nvPr/>
        </p:nvPicPr>
        <p:blipFill rotWithShape="1">
          <a:blip r:embed="rId5">
            <a:alphaModFix/>
          </a:blip>
          <a:srcRect b="0" l="0" r="0" t="0"/>
          <a:stretch/>
        </p:blipFill>
        <p:spPr>
          <a:xfrm>
            <a:off x="0" y="1879600"/>
            <a:ext cx="9144000" cy="30855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grpSp>
        <p:nvGrpSpPr>
          <p:cNvPr id="432" name="Shape 432"/>
          <p:cNvGrpSpPr/>
          <p:nvPr/>
        </p:nvGrpSpPr>
        <p:grpSpPr>
          <a:xfrm>
            <a:off x="0" y="148353"/>
            <a:ext cx="9144000" cy="6695066"/>
            <a:chOff x="0" y="148353"/>
            <a:chExt cx="9144000" cy="6695066"/>
          </a:xfrm>
        </p:grpSpPr>
        <p:pic>
          <p:nvPicPr>
            <p:cNvPr descr="linea.png" id="433" name="Shape 43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34" name="Shape 43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35" name="Shape 435"/>
          <p:cNvSpPr txBox="1"/>
          <p:nvPr>
            <p:ph type="title"/>
          </p:nvPr>
        </p:nvSpPr>
        <p:spPr>
          <a:xfrm>
            <a:off x="457200" y="274638"/>
            <a:ext cx="6684900" cy="11430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r>
              <a:rPr b="0" i="0" lang="es-ES" sz="1440" u="none" cap="none" strike="noStrike">
                <a:solidFill>
                  <a:schemeClr val="dk1"/>
                </a:solidFill>
                <a:latin typeface="Calibri"/>
                <a:ea typeface="Calibri"/>
                <a:cs typeface="Calibri"/>
                <a:sym typeface="Calibri"/>
              </a:rPr>
              <a:t>.</a:t>
            </a:r>
            <a:endParaRPr b="0" i="0" sz="1440" u="none" cap="none" strike="noStrike">
              <a:solidFill>
                <a:schemeClr val="dk1"/>
              </a:solidFill>
              <a:latin typeface="Calibri"/>
              <a:ea typeface="Calibri"/>
              <a:cs typeface="Calibri"/>
              <a:sym typeface="Calibri"/>
            </a:endParaRPr>
          </a:p>
        </p:txBody>
      </p:sp>
      <p:pic>
        <p:nvPicPr>
          <p:cNvPr descr="utopía 1.jpg" id="436" name="Shape 436"/>
          <p:cNvPicPr preferRelativeResize="0"/>
          <p:nvPr/>
        </p:nvPicPr>
        <p:blipFill rotWithShape="1">
          <a:blip r:embed="rId5">
            <a:alphaModFix/>
          </a:blip>
          <a:srcRect b="0" l="0" r="0" t="0"/>
          <a:stretch/>
        </p:blipFill>
        <p:spPr>
          <a:xfrm>
            <a:off x="0" y="1866900"/>
            <a:ext cx="9143999" cy="31047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grpSp>
        <p:nvGrpSpPr>
          <p:cNvPr id="441" name="Shape 441"/>
          <p:cNvGrpSpPr/>
          <p:nvPr/>
        </p:nvGrpSpPr>
        <p:grpSpPr>
          <a:xfrm>
            <a:off x="0" y="148353"/>
            <a:ext cx="9144000" cy="6695066"/>
            <a:chOff x="0" y="148353"/>
            <a:chExt cx="9144000" cy="6695066"/>
          </a:xfrm>
        </p:grpSpPr>
        <p:pic>
          <p:nvPicPr>
            <p:cNvPr descr="linea.png" id="442" name="Shape 44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43" name="Shape 44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44" name="Shape 444"/>
          <p:cNvSpPr txBox="1"/>
          <p:nvPr>
            <p:ph type="title"/>
          </p:nvPr>
        </p:nvSpPr>
        <p:spPr>
          <a:xfrm>
            <a:off x="457200" y="274638"/>
            <a:ext cx="69537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a:p>
        </p:txBody>
      </p:sp>
      <p:pic>
        <p:nvPicPr>
          <p:cNvPr descr="utopía 2.jpg" id="445" name="Shape 445"/>
          <p:cNvPicPr preferRelativeResize="0"/>
          <p:nvPr/>
        </p:nvPicPr>
        <p:blipFill rotWithShape="1">
          <a:blip r:embed="rId5">
            <a:alphaModFix/>
          </a:blip>
          <a:srcRect b="0" l="0" r="0" t="0"/>
          <a:stretch/>
        </p:blipFill>
        <p:spPr>
          <a:xfrm>
            <a:off x="0" y="1993900"/>
            <a:ext cx="9144001" cy="2868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grpSp>
        <p:nvGrpSpPr>
          <p:cNvPr id="450" name="Shape 450"/>
          <p:cNvGrpSpPr/>
          <p:nvPr/>
        </p:nvGrpSpPr>
        <p:grpSpPr>
          <a:xfrm>
            <a:off x="0" y="148353"/>
            <a:ext cx="9144000" cy="6695066"/>
            <a:chOff x="0" y="148353"/>
            <a:chExt cx="9144000" cy="6695066"/>
          </a:xfrm>
        </p:grpSpPr>
        <p:pic>
          <p:nvPicPr>
            <p:cNvPr descr="linea.png" id="451" name="Shape 45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52" name="Shape 45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53" name="Shape 453"/>
          <p:cNvSpPr txBox="1"/>
          <p:nvPr>
            <p:ph type="title"/>
          </p:nvPr>
        </p:nvSpPr>
        <p:spPr>
          <a:xfrm>
            <a:off x="457200" y="274638"/>
            <a:ext cx="6894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a:p>
        </p:txBody>
      </p:sp>
      <p:pic>
        <p:nvPicPr>
          <p:cNvPr descr="utopía 3.jpg" id="454" name="Shape 454"/>
          <p:cNvPicPr preferRelativeResize="0"/>
          <p:nvPr/>
        </p:nvPicPr>
        <p:blipFill rotWithShape="1">
          <a:blip r:embed="rId5">
            <a:alphaModFix/>
          </a:blip>
          <a:srcRect b="0" l="0" r="0" t="0"/>
          <a:stretch/>
        </p:blipFill>
        <p:spPr>
          <a:xfrm>
            <a:off x="0" y="1841500"/>
            <a:ext cx="9143999" cy="316742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grpSp>
        <p:nvGrpSpPr>
          <p:cNvPr id="459" name="Shape 459"/>
          <p:cNvGrpSpPr/>
          <p:nvPr/>
        </p:nvGrpSpPr>
        <p:grpSpPr>
          <a:xfrm>
            <a:off x="0" y="148353"/>
            <a:ext cx="9144000" cy="6695066"/>
            <a:chOff x="0" y="148353"/>
            <a:chExt cx="9144000" cy="6695066"/>
          </a:xfrm>
        </p:grpSpPr>
        <p:pic>
          <p:nvPicPr>
            <p:cNvPr descr="linea.png" id="460" name="Shape 46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61" name="Shape 46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62" name="Shape 462"/>
          <p:cNvSpPr txBox="1"/>
          <p:nvPr>
            <p:ph type="title"/>
          </p:nvPr>
        </p:nvSpPr>
        <p:spPr>
          <a:xfrm>
            <a:off x="457200" y="274638"/>
            <a:ext cx="668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a:p>
        </p:txBody>
      </p:sp>
      <p:pic>
        <p:nvPicPr>
          <p:cNvPr descr="utopía 4.jpg" id="463" name="Shape 463"/>
          <p:cNvPicPr preferRelativeResize="0"/>
          <p:nvPr/>
        </p:nvPicPr>
        <p:blipFill rotWithShape="1">
          <a:blip r:embed="rId5">
            <a:alphaModFix/>
          </a:blip>
          <a:srcRect b="0" l="0" r="0" t="0"/>
          <a:stretch/>
        </p:blipFill>
        <p:spPr>
          <a:xfrm>
            <a:off x="0" y="1866900"/>
            <a:ext cx="9143999" cy="31104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grpSp>
        <p:nvGrpSpPr>
          <p:cNvPr id="468" name="Shape 468"/>
          <p:cNvGrpSpPr/>
          <p:nvPr/>
        </p:nvGrpSpPr>
        <p:grpSpPr>
          <a:xfrm>
            <a:off x="0" y="148353"/>
            <a:ext cx="9144000" cy="6695066"/>
            <a:chOff x="0" y="148353"/>
            <a:chExt cx="9144000" cy="6695066"/>
          </a:xfrm>
        </p:grpSpPr>
        <p:pic>
          <p:nvPicPr>
            <p:cNvPr descr="linea.png" id="469" name="Shape 46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70" name="Shape 47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71" name="Shape 471"/>
          <p:cNvSpPr txBox="1"/>
          <p:nvPr>
            <p:ph type="title"/>
          </p:nvPr>
        </p:nvSpPr>
        <p:spPr>
          <a:xfrm>
            <a:off x="457200" y="274638"/>
            <a:ext cx="6834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a:p>
        </p:txBody>
      </p:sp>
      <p:pic>
        <p:nvPicPr>
          <p:cNvPr descr="utopía 5.jpg" id="472" name="Shape 472"/>
          <p:cNvPicPr preferRelativeResize="0"/>
          <p:nvPr/>
        </p:nvPicPr>
        <p:blipFill rotWithShape="1">
          <a:blip r:embed="rId5">
            <a:alphaModFix/>
          </a:blip>
          <a:srcRect b="0" l="0" r="0" t="0"/>
          <a:stretch/>
        </p:blipFill>
        <p:spPr>
          <a:xfrm>
            <a:off x="0" y="1917700"/>
            <a:ext cx="9143999" cy="3001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grpSp>
        <p:nvGrpSpPr>
          <p:cNvPr id="477" name="Shape 477"/>
          <p:cNvGrpSpPr/>
          <p:nvPr/>
        </p:nvGrpSpPr>
        <p:grpSpPr>
          <a:xfrm>
            <a:off x="0" y="148353"/>
            <a:ext cx="9144000" cy="6695066"/>
            <a:chOff x="0" y="148353"/>
            <a:chExt cx="9144000" cy="6695066"/>
          </a:xfrm>
        </p:grpSpPr>
        <p:pic>
          <p:nvPicPr>
            <p:cNvPr descr="linea.png" id="478" name="Shape 47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79" name="Shape 47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80" name="Shape 480"/>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1.jpg" id="481" name="Shape 481"/>
          <p:cNvPicPr preferRelativeResize="0"/>
          <p:nvPr/>
        </p:nvPicPr>
        <p:blipFill rotWithShape="1">
          <a:blip r:embed="rId5">
            <a:alphaModFix/>
          </a:blip>
          <a:srcRect b="0" l="0" r="0" t="0"/>
          <a:stretch/>
        </p:blipFill>
        <p:spPr>
          <a:xfrm>
            <a:off x="0" y="1816100"/>
            <a:ext cx="9144001" cy="321457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grpSp>
        <p:nvGrpSpPr>
          <p:cNvPr id="486" name="Shape 486"/>
          <p:cNvGrpSpPr/>
          <p:nvPr/>
        </p:nvGrpSpPr>
        <p:grpSpPr>
          <a:xfrm>
            <a:off x="0" y="148353"/>
            <a:ext cx="9144000" cy="6695066"/>
            <a:chOff x="0" y="148353"/>
            <a:chExt cx="9144000" cy="6695066"/>
          </a:xfrm>
        </p:grpSpPr>
        <p:pic>
          <p:nvPicPr>
            <p:cNvPr descr="linea.png" id="487" name="Shape 48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88" name="Shape 48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89" name="Shape 489"/>
          <p:cNvSpPr txBox="1"/>
          <p:nvPr>
            <p:ph type="title"/>
          </p:nvPr>
        </p:nvSpPr>
        <p:spPr>
          <a:xfrm>
            <a:off x="457200" y="274638"/>
            <a:ext cx="6805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2.jpg" id="490" name="Shape 490"/>
          <p:cNvPicPr preferRelativeResize="0"/>
          <p:nvPr/>
        </p:nvPicPr>
        <p:blipFill rotWithShape="1">
          <a:blip r:embed="rId5">
            <a:alphaModFix/>
          </a:blip>
          <a:srcRect b="0" l="0" r="0" t="0"/>
          <a:stretch/>
        </p:blipFill>
        <p:spPr>
          <a:xfrm>
            <a:off x="0" y="1841500"/>
            <a:ext cx="9143999" cy="31525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51" name="Shape 25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CICLO ESCOLAR: 2018-2019.</a:t>
            </a:r>
            <a:endParaRPr/>
          </a:p>
          <a:p>
            <a:pPr indent="-342900" lvl="0" marL="342900" marR="0" rtl="0" algn="l">
              <a:spcBef>
                <a:spcPts val="64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FECHA DE INICIO: </a:t>
            </a:r>
            <a:r>
              <a:rPr lang="es-ES"/>
              <a:t>septiembre-2018</a:t>
            </a:r>
            <a:endParaRPr/>
          </a:p>
          <a:p>
            <a:pPr indent="-342900" lvl="0" marL="342900" marR="0" rtl="0" algn="l">
              <a:spcBef>
                <a:spcPts val="64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FECHA DE TÉRMINO:febrero</a:t>
            </a:r>
            <a:r>
              <a:rPr lang="es-ES"/>
              <a:t>-2019</a:t>
            </a:r>
            <a:endParaRPr b="0" i="0" sz="3200" u="none" cap="none" strike="noStrike">
              <a:solidFill>
                <a:schemeClr val="dk1"/>
              </a:solidFill>
              <a:latin typeface="Calibri"/>
              <a:ea typeface="Calibri"/>
              <a:cs typeface="Calibri"/>
              <a:sym typeface="Calibri"/>
            </a:endParaRPr>
          </a:p>
        </p:txBody>
      </p:sp>
      <p:pic>
        <p:nvPicPr>
          <p:cNvPr id="252" name="Shape 252"/>
          <p:cNvPicPr preferRelativeResize="0"/>
          <p:nvPr/>
        </p:nvPicPr>
        <p:blipFill rotWithShape="1">
          <a:blip r:embed="rId3">
            <a:alphaModFix/>
          </a:blip>
          <a:srcRect b="0" l="0" r="0" t="0"/>
          <a:stretch/>
        </p:blipFill>
        <p:spPr>
          <a:xfrm>
            <a:off x="7156517" y="143245"/>
            <a:ext cx="1841500" cy="1130300"/>
          </a:xfrm>
          <a:prstGeom prst="rect">
            <a:avLst/>
          </a:prstGeom>
          <a:noFill/>
          <a:ln>
            <a:noFill/>
          </a:ln>
        </p:spPr>
      </p:pic>
      <p:pic>
        <p:nvPicPr>
          <p:cNvPr descr="linea.png" id="253" name="Shape 253"/>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grpSp>
        <p:nvGrpSpPr>
          <p:cNvPr id="495" name="Shape 495"/>
          <p:cNvGrpSpPr/>
          <p:nvPr/>
        </p:nvGrpSpPr>
        <p:grpSpPr>
          <a:xfrm>
            <a:off x="0" y="148353"/>
            <a:ext cx="9144000" cy="6695066"/>
            <a:chOff x="0" y="148353"/>
            <a:chExt cx="9144000" cy="6695066"/>
          </a:xfrm>
        </p:grpSpPr>
        <p:pic>
          <p:nvPicPr>
            <p:cNvPr descr="linea.png" id="496" name="Shape 496"/>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97" name="Shape 49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98" name="Shape 498"/>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3.jpg" id="499" name="Shape 499"/>
          <p:cNvPicPr preferRelativeResize="0"/>
          <p:nvPr/>
        </p:nvPicPr>
        <p:blipFill rotWithShape="1">
          <a:blip r:embed="rId5">
            <a:alphaModFix/>
          </a:blip>
          <a:srcRect b="0" l="0" r="0" t="0"/>
          <a:stretch/>
        </p:blipFill>
        <p:spPr>
          <a:xfrm>
            <a:off x="0" y="1841500"/>
            <a:ext cx="9144000" cy="31724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grpSp>
        <p:nvGrpSpPr>
          <p:cNvPr id="504" name="Shape 504"/>
          <p:cNvGrpSpPr/>
          <p:nvPr/>
        </p:nvGrpSpPr>
        <p:grpSpPr>
          <a:xfrm>
            <a:off x="0" y="148353"/>
            <a:ext cx="9144000" cy="6695066"/>
            <a:chOff x="0" y="148353"/>
            <a:chExt cx="9144000" cy="6695066"/>
          </a:xfrm>
        </p:grpSpPr>
        <p:pic>
          <p:nvPicPr>
            <p:cNvPr descr="linea.png" id="505" name="Shape 50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06" name="Shape 50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07" name="Shape 507"/>
          <p:cNvSpPr txBox="1"/>
          <p:nvPr>
            <p:ph type="title"/>
          </p:nvPr>
        </p:nvSpPr>
        <p:spPr>
          <a:xfrm>
            <a:off x="457200" y="274638"/>
            <a:ext cx="6963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4.jpg" id="508" name="Shape 508"/>
          <p:cNvPicPr preferRelativeResize="0"/>
          <p:nvPr/>
        </p:nvPicPr>
        <p:blipFill rotWithShape="1">
          <a:blip r:embed="rId5">
            <a:alphaModFix/>
          </a:blip>
          <a:srcRect b="0" l="0" r="0" t="0"/>
          <a:stretch/>
        </p:blipFill>
        <p:spPr>
          <a:xfrm>
            <a:off x="0" y="2082800"/>
            <a:ext cx="9144001" cy="269161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grpSp>
        <p:nvGrpSpPr>
          <p:cNvPr id="513" name="Shape 513"/>
          <p:cNvGrpSpPr/>
          <p:nvPr/>
        </p:nvGrpSpPr>
        <p:grpSpPr>
          <a:xfrm>
            <a:off x="0" y="148353"/>
            <a:ext cx="9144000" cy="6695066"/>
            <a:chOff x="0" y="148353"/>
            <a:chExt cx="9144000" cy="6695066"/>
          </a:xfrm>
        </p:grpSpPr>
        <p:pic>
          <p:nvPicPr>
            <p:cNvPr descr="linea.png" id="514" name="Shape 51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15" name="Shape 51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16" name="Shape 516"/>
          <p:cNvSpPr txBox="1"/>
          <p:nvPr>
            <p:ph type="title"/>
          </p:nvPr>
        </p:nvSpPr>
        <p:spPr>
          <a:xfrm>
            <a:off x="457200" y="274638"/>
            <a:ext cx="6868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5.jpg" id="517" name="Shape 517"/>
          <p:cNvPicPr preferRelativeResize="0"/>
          <p:nvPr/>
        </p:nvPicPr>
        <p:blipFill rotWithShape="1">
          <a:blip r:embed="rId5">
            <a:alphaModFix/>
          </a:blip>
          <a:srcRect b="0" l="0" r="0" t="0"/>
          <a:stretch/>
        </p:blipFill>
        <p:spPr>
          <a:xfrm>
            <a:off x="889000" y="1701800"/>
            <a:ext cx="7366000" cy="3441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grpSp>
        <p:nvGrpSpPr>
          <p:cNvPr id="522" name="Shape 522"/>
          <p:cNvGrpSpPr/>
          <p:nvPr/>
        </p:nvGrpSpPr>
        <p:grpSpPr>
          <a:xfrm>
            <a:off x="0" y="148353"/>
            <a:ext cx="9144000" cy="6695066"/>
            <a:chOff x="0" y="148353"/>
            <a:chExt cx="9144000" cy="6695066"/>
          </a:xfrm>
        </p:grpSpPr>
        <p:pic>
          <p:nvPicPr>
            <p:cNvPr descr="linea.png" id="523" name="Shape 52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24" name="Shape 52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25" name="Shape 525"/>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526" name="Shape 52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s-ES" sz="1200">
                <a:solidFill>
                  <a:srgbClr val="CC4125"/>
                </a:solidFill>
                <a:latin typeface="Century Gothic"/>
                <a:ea typeface="Century Gothic"/>
                <a:cs typeface="Century Gothic"/>
                <a:sym typeface="Century Gothic"/>
              </a:rPr>
              <a:t>Estructura Inicial de Planeación</a:t>
            </a:r>
            <a:endParaRPr b="1" sz="1200">
              <a:solidFill>
                <a:srgbClr val="CC4125"/>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rPr b="1" lang="es-ES" sz="1200">
                <a:solidFill>
                  <a:srgbClr val="1C4587"/>
                </a:solidFill>
                <a:latin typeface="Century Gothic"/>
                <a:ea typeface="Century Gothic"/>
                <a:cs typeface="Century Gothic"/>
                <a:sym typeface="Century Gothic"/>
              </a:rPr>
              <a:t>Elaboración del Proyecto </a:t>
            </a:r>
            <a:r>
              <a:rPr b="1" lang="es-ES" sz="1100">
                <a:solidFill>
                  <a:srgbClr val="FF0000"/>
                </a:solidFill>
                <a:latin typeface="Century Gothic"/>
                <a:ea typeface="Century Gothic"/>
                <a:cs typeface="Century Gothic"/>
                <a:sym typeface="Century Gothic"/>
              </a:rPr>
              <a:t> (Producto 8)</a:t>
            </a:r>
            <a:endParaRPr b="1" sz="1100">
              <a:solidFill>
                <a:srgbClr val="FF0000"/>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t/>
            </a:r>
            <a:endParaRPr b="1" sz="1100">
              <a:solidFill>
                <a:srgbClr val="FF0000"/>
              </a:solidFill>
              <a:latin typeface="Century Gothic"/>
              <a:ea typeface="Century Gothic"/>
              <a:cs typeface="Century Gothic"/>
              <a:sym typeface="Century Gothic"/>
            </a:endParaRPr>
          </a:p>
          <a:p>
            <a:pPr indent="0" lvl="0" marL="0" marR="114300" rtl="0">
              <a:lnSpc>
                <a:spcPct val="200000"/>
              </a:lnSpc>
              <a:spcBef>
                <a:spcPts val="370"/>
              </a:spcBef>
              <a:spcAft>
                <a:spcPts val="0"/>
              </a:spcAft>
              <a:buNone/>
            </a:pPr>
            <a:r>
              <a:rPr b="1" lang="es-ES" sz="1100">
                <a:solidFill>
                  <a:srgbClr val="1C4587"/>
                </a:solidFill>
                <a:latin typeface="Century Gothic"/>
                <a:ea typeface="Century Gothic"/>
                <a:cs typeface="Century Gothic"/>
                <a:sym typeface="Century Gothic"/>
              </a:rPr>
              <a:t>Nombre del proyecto: </a:t>
            </a:r>
            <a:endParaRPr b="1" sz="1100">
              <a:solidFill>
                <a:srgbClr val="1C4587"/>
              </a:solidFill>
              <a:latin typeface="Century Gothic"/>
              <a:ea typeface="Century Gothic"/>
              <a:cs typeface="Century Gothic"/>
              <a:sym typeface="Century Gothic"/>
            </a:endParaRPr>
          </a:p>
          <a:p>
            <a:pPr indent="457200" lvl="0" marL="914400" marR="114300" rtl="0">
              <a:lnSpc>
                <a:spcPct val="200000"/>
              </a:lnSpc>
              <a:spcBef>
                <a:spcPts val="370"/>
              </a:spcBef>
              <a:spcAft>
                <a:spcPts val="0"/>
              </a:spcAft>
              <a:buNone/>
            </a:pPr>
            <a:r>
              <a:rPr lang="es-ES" sz="1800">
                <a:solidFill>
                  <a:srgbClr val="434343"/>
                </a:solidFill>
              </a:rPr>
              <a:t>Experiencia humana: la inclusión, un factor en la construcción de una</a:t>
            </a:r>
            <a:endParaRPr sz="1800">
              <a:solidFill>
                <a:srgbClr val="434343"/>
              </a:solidFill>
            </a:endParaRPr>
          </a:p>
          <a:p>
            <a:pPr indent="457200" lvl="0" marL="914400" marR="114300" rtl="0">
              <a:lnSpc>
                <a:spcPct val="200000"/>
              </a:lnSpc>
              <a:spcBef>
                <a:spcPts val="370"/>
              </a:spcBef>
              <a:spcAft>
                <a:spcPts val="0"/>
              </a:spcAft>
              <a:buNone/>
            </a:pPr>
            <a:r>
              <a:rPr lang="es-ES" sz="1800">
                <a:solidFill>
                  <a:srgbClr val="434343"/>
                </a:solidFill>
              </a:rPr>
              <a:t>                                       mejor sociedad.</a:t>
            </a:r>
            <a:endParaRPr b="1" sz="1800">
              <a:solidFill>
                <a:srgbClr val="434343"/>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b="1" lang="es-ES" sz="1100">
                <a:solidFill>
                  <a:srgbClr val="1C4587"/>
                </a:solidFill>
                <a:latin typeface="Century Gothic"/>
                <a:ea typeface="Century Gothic"/>
                <a:cs typeface="Century Gothic"/>
                <a:sym typeface="Century Gothic"/>
              </a:rPr>
              <a:t>Nombre de los profesores participantes y asignaturas</a:t>
            </a:r>
            <a:r>
              <a:rPr b="1" lang="es-ES" sz="1100">
                <a:solidFill>
                  <a:srgbClr val="1F497D"/>
                </a:solidFill>
                <a:latin typeface="Century Gothic"/>
                <a:ea typeface="Century Gothic"/>
                <a:cs typeface="Century Gothic"/>
                <a:sym typeface="Century Gothic"/>
              </a:rPr>
              <a:t>.</a:t>
            </a:r>
            <a:endParaRPr b="1" sz="1100">
              <a:solidFill>
                <a:srgbClr val="1F497D"/>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lang="es-ES" sz="1200">
                <a:solidFill>
                  <a:srgbClr val="1F497D"/>
                </a:solidFill>
                <a:latin typeface="Century Gothic"/>
                <a:ea typeface="Century Gothic"/>
                <a:cs typeface="Century Gothic"/>
                <a:sym typeface="Century Gothic"/>
              </a:rPr>
              <a:t>Paloma Cardona Cuevas, Comunicación Visual</a:t>
            </a:r>
            <a:endParaRPr sz="1200">
              <a:solidFill>
                <a:srgbClr val="1F497D"/>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lang="es-ES" sz="1200">
                <a:solidFill>
                  <a:srgbClr val="1F497D"/>
                </a:solidFill>
                <a:latin typeface="Century Gothic"/>
                <a:ea typeface="Century Gothic"/>
                <a:cs typeface="Century Gothic"/>
                <a:sym typeface="Century Gothic"/>
              </a:rPr>
              <a:t>Mary Pamela McCarthy Sandland, Lengua extranjera</a:t>
            </a:r>
            <a:endParaRPr sz="1200">
              <a:solidFill>
                <a:srgbClr val="1F497D"/>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lang="es-ES" sz="1200">
                <a:solidFill>
                  <a:srgbClr val="1F497D"/>
                </a:solidFill>
                <a:latin typeface="Century Gothic"/>
                <a:ea typeface="Century Gothic"/>
                <a:cs typeface="Century Gothic"/>
                <a:sym typeface="Century Gothic"/>
              </a:rPr>
              <a:t>Oscar Segura Briseño , Formación social </a:t>
            </a:r>
            <a:endParaRPr sz="1200">
              <a:solidFill>
                <a:srgbClr val="1F497D"/>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lang="es-ES" sz="1200">
                <a:solidFill>
                  <a:srgbClr val="1F497D"/>
                </a:solidFill>
                <a:latin typeface="Century Gothic"/>
                <a:ea typeface="Century Gothic"/>
                <a:cs typeface="Century Gothic"/>
                <a:sym typeface="Century Gothic"/>
              </a:rPr>
              <a:t>Saúl Pérez Herrera, Formación social</a:t>
            </a:r>
            <a:endParaRPr sz="1200">
              <a:solidFill>
                <a:srgbClr val="1F497D"/>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lang="es-ES" sz="1200">
                <a:solidFill>
                  <a:srgbClr val="1F497D"/>
                </a:solidFill>
                <a:latin typeface="Century Gothic"/>
                <a:ea typeface="Century Gothic"/>
                <a:cs typeface="Century Gothic"/>
                <a:sym typeface="Century Gothic"/>
              </a:rPr>
              <a:t>Shaqué Vartougian, Dibujo constructivo II</a:t>
            </a:r>
            <a:endParaRPr sz="1200">
              <a:solidFill>
                <a:srgbClr val="1F497D"/>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lang="es-ES" sz="1200">
                <a:solidFill>
                  <a:srgbClr val="1F497D"/>
                </a:solidFill>
                <a:latin typeface="Century Gothic"/>
                <a:ea typeface="Century Gothic"/>
                <a:cs typeface="Century Gothic"/>
                <a:sym typeface="Century Gothic"/>
              </a:rPr>
              <a:t>Elizabeth Bernal Zavala, Literatura mexicana e iberoamericana</a:t>
            </a:r>
            <a:endParaRPr sz="1200">
              <a:solidFill>
                <a:srgbClr val="1F497D"/>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t/>
            </a:r>
            <a:endParaRPr b="1" sz="1100">
              <a:solidFill>
                <a:srgbClr val="FF0000"/>
              </a:solidFill>
              <a:latin typeface="Century Gothic"/>
              <a:ea typeface="Century Gothic"/>
              <a:cs typeface="Century Gothic"/>
              <a:sym typeface="Century Gothic"/>
            </a:endParaRPr>
          </a:p>
          <a:p>
            <a:pPr indent="0" lvl="0" marL="0" marR="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grpSp>
        <p:nvGrpSpPr>
          <p:cNvPr id="531" name="Shape 531"/>
          <p:cNvGrpSpPr/>
          <p:nvPr/>
        </p:nvGrpSpPr>
        <p:grpSpPr>
          <a:xfrm>
            <a:off x="0" y="148353"/>
            <a:ext cx="9144000" cy="6695066"/>
            <a:chOff x="0" y="148353"/>
            <a:chExt cx="9144000" cy="6695066"/>
          </a:xfrm>
        </p:grpSpPr>
        <p:pic>
          <p:nvPicPr>
            <p:cNvPr descr="linea.png" id="532" name="Shape 53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33" name="Shape 53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34" name="Shape 534"/>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535" name="Shape 53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t/>
            </a:r>
            <a:endParaRPr b="1" sz="1100">
              <a:solidFill>
                <a:srgbClr val="1C4587"/>
              </a:solidFill>
              <a:latin typeface="Century Gothic"/>
              <a:ea typeface="Century Gothic"/>
              <a:cs typeface="Century Gothic"/>
              <a:sym typeface="Century Gothic"/>
            </a:endParaRPr>
          </a:p>
          <a:p>
            <a:pPr indent="0" lvl="0" marL="0" marR="114300" rtl="0">
              <a:lnSpc>
                <a:spcPct val="115000"/>
              </a:lnSpc>
              <a:spcBef>
                <a:spcPts val="370"/>
              </a:spcBef>
              <a:spcAft>
                <a:spcPts val="0"/>
              </a:spcAft>
              <a:buNone/>
            </a:pPr>
            <a:r>
              <a:rPr b="1" lang="es-ES" sz="1200">
                <a:solidFill>
                  <a:srgbClr val="1C4587"/>
                </a:solidFill>
                <a:latin typeface="Century Gothic"/>
                <a:ea typeface="Century Gothic"/>
                <a:cs typeface="Century Gothic"/>
                <a:sym typeface="Century Gothic"/>
              </a:rPr>
              <a:t>Contexto. </a:t>
            </a:r>
            <a:r>
              <a:rPr lang="es-ES" sz="1200">
                <a:solidFill>
                  <a:srgbClr val="1C4587"/>
                </a:solidFill>
                <a:highlight>
                  <a:srgbClr val="FFFFFF"/>
                </a:highlight>
                <a:latin typeface="Century Gothic"/>
                <a:ea typeface="Century Gothic"/>
                <a:cs typeface="Century Gothic"/>
                <a:sym typeface="Century Gothic"/>
              </a:rPr>
              <a:t>Justifica las circunstancias o elementos de la realidad en los que se da el proyecto</a:t>
            </a:r>
            <a:endParaRPr b="1" sz="1200">
              <a:solidFill>
                <a:srgbClr val="1C4587"/>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rPr b="1" lang="es-ES" sz="1100">
                <a:solidFill>
                  <a:srgbClr val="1C4587"/>
                </a:solidFill>
                <a:latin typeface="Century Gothic"/>
                <a:ea typeface="Century Gothic"/>
                <a:cs typeface="Century Gothic"/>
                <a:sym typeface="Century Gothic"/>
              </a:rPr>
              <a:t>                                         </a:t>
            </a:r>
            <a:r>
              <a:rPr b="1" lang="es-ES" sz="1800">
                <a:solidFill>
                  <a:srgbClr val="1C4587"/>
                </a:solidFill>
                <a:latin typeface="Century Gothic"/>
                <a:ea typeface="Century Gothic"/>
                <a:cs typeface="Century Gothic"/>
                <a:sym typeface="Century Gothic"/>
              </a:rPr>
              <a:t>Introducción y/o justificación del proyecto.</a:t>
            </a:r>
            <a:endParaRPr b="1" sz="1800">
              <a:solidFill>
                <a:srgbClr val="1C4587"/>
              </a:solidFill>
              <a:highlight>
                <a:srgbClr val="FFFFFF"/>
              </a:highlight>
              <a:latin typeface="Century Gothic"/>
              <a:ea typeface="Century Gothic"/>
              <a:cs typeface="Century Gothic"/>
              <a:sym typeface="Century Gothic"/>
            </a:endParaRPr>
          </a:p>
          <a:p>
            <a:pPr indent="0" lvl="0" marL="0" marR="114300" rtl="0">
              <a:lnSpc>
                <a:spcPct val="115000"/>
              </a:lnSpc>
              <a:spcBef>
                <a:spcPts val="370"/>
              </a:spcBef>
              <a:spcAft>
                <a:spcPts val="0"/>
              </a:spcAft>
              <a:buClr>
                <a:schemeClr val="dk1"/>
              </a:buClr>
              <a:buSzPts val="1100"/>
              <a:buFont typeface="Arial"/>
              <a:buNone/>
            </a:pPr>
            <a:r>
              <a:rPr lang="es-ES" sz="1400">
                <a:solidFill>
                  <a:srgbClr val="434343"/>
                </a:solidFill>
                <a:latin typeface="Century Gothic"/>
                <a:ea typeface="Century Gothic"/>
                <a:cs typeface="Century Gothic"/>
                <a:sym typeface="Century Gothic"/>
              </a:rPr>
              <a:t>Como parte del proyecto de servicio social que tiene el colegio, las alumnas de sexto grado de preparatoria colaboran como voluntarias en la construcción de viviendas en comunidades en vulnerabilidad económica y patrimonial. Durante el tiempo en el que se ha llevado a cabo esta actividad, se ha observado que la actitud o perspectiva con la que participan las jóvenes no habla de una auténtica empatía ni inclusión, lo cual es contrario al objetivo planteado tanto en el servicio social como en el perfil de egreso de éstas.</a:t>
            </a:r>
            <a:endParaRPr sz="1400">
              <a:solidFill>
                <a:srgbClr val="434343"/>
              </a:solidFill>
              <a:latin typeface="Century Gothic"/>
              <a:ea typeface="Century Gothic"/>
              <a:cs typeface="Century Gothic"/>
              <a:sym typeface="Century Gothic"/>
            </a:endParaRPr>
          </a:p>
          <a:p>
            <a:pPr indent="0" lvl="0" marL="0" marR="0" rtl="0" algn="l">
              <a:spcBef>
                <a:spcPts val="0"/>
              </a:spcBef>
              <a:spcAft>
                <a:spcPts val="0"/>
              </a:spcAft>
              <a:buNone/>
            </a:pPr>
            <a:r>
              <a:t/>
            </a:r>
            <a:endParaRPr sz="1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grpSp>
        <p:nvGrpSpPr>
          <p:cNvPr id="540" name="Shape 540"/>
          <p:cNvGrpSpPr/>
          <p:nvPr/>
        </p:nvGrpSpPr>
        <p:grpSpPr>
          <a:xfrm>
            <a:off x="0" y="148353"/>
            <a:ext cx="9144000" cy="6695066"/>
            <a:chOff x="0" y="148353"/>
            <a:chExt cx="9144000" cy="6695066"/>
          </a:xfrm>
        </p:grpSpPr>
        <p:pic>
          <p:nvPicPr>
            <p:cNvPr descr="linea.png" id="541" name="Shape 54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42" name="Shape 54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43" name="Shape 543"/>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544" name="Shape 544"/>
          <p:cNvSpPr txBox="1"/>
          <p:nvPr>
            <p:ph idx="1" type="body"/>
          </p:nvPr>
        </p:nvSpPr>
        <p:spPr>
          <a:xfrm>
            <a:off x="283025" y="1417650"/>
            <a:ext cx="82296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a:t> </a:t>
            </a:r>
            <a:endParaRPr sz="1100">
              <a:solidFill>
                <a:srgbClr val="000000"/>
              </a:solidFill>
              <a:latin typeface="Century Gothic"/>
              <a:ea typeface="Century Gothic"/>
              <a:cs typeface="Century Gothic"/>
              <a:sym typeface="Century Gothic"/>
            </a:endParaRPr>
          </a:p>
          <a:p>
            <a:pPr indent="0" lvl="0" marL="0" rtl="0">
              <a:spcBef>
                <a:spcPts val="0"/>
              </a:spcBef>
              <a:spcAft>
                <a:spcPts val="0"/>
              </a:spcAft>
              <a:buNone/>
            </a:pPr>
            <a:r>
              <a:t/>
            </a:r>
            <a:endParaRPr sz="1100">
              <a:solidFill>
                <a:srgbClr val="000000"/>
              </a:solidFill>
              <a:latin typeface="Century Gothic"/>
              <a:ea typeface="Century Gothic"/>
              <a:cs typeface="Century Gothic"/>
              <a:sym typeface="Century Gothic"/>
            </a:endParaRPr>
          </a:p>
          <a:p>
            <a:pPr indent="0" lvl="0" marL="0" rtl="0" algn="ctr">
              <a:spcBef>
                <a:spcPts val="0"/>
              </a:spcBef>
              <a:spcAft>
                <a:spcPts val="0"/>
              </a:spcAft>
              <a:buNone/>
            </a:pPr>
            <a:r>
              <a:t/>
            </a:r>
            <a:endParaRPr b="1" sz="1100">
              <a:solidFill>
                <a:srgbClr val="1C4587"/>
              </a:solidFill>
              <a:latin typeface="Century Gothic"/>
              <a:ea typeface="Century Gothic"/>
              <a:cs typeface="Century Gothic"/>
              <a:sym typeface="Century Gothic"/>
            </a:endParaRPr>
          </a:p>
          <a:p>
            <a:pPr indent="0" lvl="0" marL="0" rtl="0">
              <a:spcBef>
                <a:spcPts val="0"/>
              </a:spcBef>
              <a:spcAft>
                <a:spcPts val="0"/>
              </a:spcAft>
              <a:buNone/>
            </a:pPr>
            <a:r>
              <a:t/>
            </a:r>
            <a:endParaRPr sz="1100">
              <a:solidFill>
                <a:srgbClr val="000000"/>
              </a:solidFill>
              <a:latin typeface="Century Gothic"/>
              <a:ea typeface="Century Gothic"/>
              <a:cs typeface="Century Gothic"/>
              <a:sym typeface="Century Gothic"/>
            </a:endParaRPr>
          </a:p>
          <a:p>
            <a:pPr indent="0" lvl="0" marL="0" marR="0" rtl="0" algn="l">
              <a:spcBef>
                <a:spcPts val="0"/>
              </a:spcBef>
              <a:spcAft>
                <a:spcPts val="0"/>
              </a:spcAft>
              <a:buNone/>
            </a:pPr>
            <a:r>
              <a:t/>
            </a:r>
            <a:endParaRPr sz="1400"/>
          </a:p>
        </p:txBody>
      </p:sp>
      <p:pic>
        <p:nvPicPr>
          <p:cNvPr id="545" name="Shape 545"/>
          <p:cNvPicPr preferRelativeResize="0"/>
          <p:nvPr/>
        </p:nvPicPr>
        <p:blipFill>
          <a:blip r:embed="rId5">
            <a:alphaModFix/>
          </a:blip>
          <a:stretch>
            <a:fillRect/>
          </a:stretch>
        </p:blipFill>
        <p:spPr>
          <a:xfrm>
            <a:off x="746900" y="1598675"/>
            <a:ext cx="7765724" cy="4019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grpSp>
        <p:nvGrpSpPr>
          <p:cNvPr id="550" name="Shape 550"/>
          <p:cNvGrpSpPr/>
          <p:nvPr/>
        </p:nvGrpSpPr>
        <p:grpSpPr>
          <a:xfrm>
            <a:off x="0" y="148353"/>
            <a:ext cx="9144000" cy="6695066"/>
            <a:chOff x="0" y="148353"/>
            <a:chExt cx="9144000" cy="6695066"/>
          </a:xfrm>
        </p:grpSpPr>
        <p:pic>
          <p:nvPicPr>
            <p:cNvPr descr="linea.png" id="551" name="Shape 55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52" name="Shape 55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53" name="Shape 553"/>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554" name="Shape 554"/>
          <p:cNvSpPr txBox="1"/>
          <p:nvPr>
            <p:ph idx="1" type="body"/>
          </p:nvPr>
        </p:nvSpPr>
        <p:spPr>
          <a:xfrm>
            <a:off x="457200" y="1417650"/>
            <a:ext cx="8229600" cy="4526100"/>
          </a:xfrm>
          <a:prstGeom prst="rect">
            <a:avLst/>
          </a:prstGeom>
          <a:noFill/>
          <a:ln>
            <a:noFill/>
          </a:ln>
        </p:spPr>
        <p:txBody>
          <a:bodyPr anchorCtr="0" anchor="t" bIns="45700" lIns="91425" spcFirstLastPara="1" rIns="91425" wrap="square" tIns="45700">
            <a:noAutofit/>
          </a:bodyPr>
          <a:lstStyle/>
          <a:p>
            <a:pPr indent="0" lvl="0" marL="0" rtl="0">
              <a:lnSpc>
                <a:spcPct val="115000"/>
              </a:lnSpc>
              <a:spcBef>
                <a:spcPts val="0"/>
              </a:spcBef>
              <a:spcAft>
                <a:spcPts val="0"/>
              </a:spcAft>
              <a:buClr>
                <a:schemeClr val="dk1"/>
              </a:buClr>
              <a:buSzPts val="1100"/>
              <a:buFont typeface="Arial"/>
              <a:buNone/>
            </a:pPr>
            <a:r>
              <a:rPr b="1" lang="es-ES" sz="1800">
                <a:solidFill>
                  <a:srgbClr val="1C4587"/>
                </a:solidFill>
                <a:latin typeface="Century Gothic"/>
                <a:ea typeface="Century Gothic"/>
                <a:cs typeface="Century Gothic"/>
                <a:sym typeface="Century Gothic"/>
              </a:rPr>
              <a:t>III. Objetivo general del proyecto. </a:t>
            </a:r>
            <a:r>
              <a:rPr lang="es-ES" sz="1800">
                <a:solidFill>
                  <a:srgbClr val="1C4587"/>
                </a:solidFill>
                <a:latin typeface="Century Gothic"/>
                <a:ea typeface="Century Gothic"/>
                <a:cs typeface="Century Gothic"/>
                <a:sym typeface="Century Gothic"/>
              </a:rPr>
              <a:t>Tomar en cuenta todas las asignaturas  involucradas.</a:t>
            </a:r>
            <a:endParaRPr sz="1800">
              <a:solidFill>
                <a:srgbClr val="1C4587"/>
              </a:solidFill>
              <a:latin typeface="Century Gothic"/>
              <a:ea typeface="Century Gothic"/>
              <a:cs typeface="Century Gothic"/>
              <a:sym typeface="Century Gothic"/>
            </a:endParaRPr>
          </a:p>
          <a:p>
            <a:pPr indent="0" lvl="0" marL="0" marR="0" rtl="0" algn="l">
              <a:spcBef>
                <a:spcPts val="0"/>
              </a:spcBef>
              <a:spcAft>
                <a:spcPts val="0"/>
              </a:spcAft>
              <a:buNone/>
            </a:pPr>
            <a:r>
              <a:t/>
            </a:r>
            <a:endParaRPr sz="1400"/>
          </a:p>
          <a:p>
            <a:pPr indent="0" lvl="0" marL="0" marR="0" rtl="0" algn="l">
              <a:spcBef>
                <a:spcPts val="0"/>
              </a:spcBef>
              <a:spcAft>
                <a:spcPts val="0"/>
              </a:spcAft>
              <a:buNone/>
            </a:pPr>
            <a:r>
              <a:t/>
            </a:r>
            <a:endParaRPr sz="1400"/>
          </a:p>
          <a:p>
            <a:pPr indent="0" lvl="0" marL="0" marR="114300" rtl="0">
              <a:lnSpc>
                <a:spcPct val="115000"/>
              </a:lnSpc>
              <a:spcBef>
                <a:spcPts val="370"/>
              </a:spcBef>
              <a:spcAft>
                <a:spcPts val="0"/>
              </a:spcAft>
              <a:buNone/>
            </a:pPr>
            <a:r>
              <a:rPr lang="es-ES" sz="1800">
                <a:solidFill>
                  <a:srgbClr val="434343"/>
                </a:solidFill>
                <a:latin typeface="Century Gothic"/>
                <a:ea typeface="Century Gothic"/>
                <a:cs typeface="Century Gothic"/>
                <a:sym typeface="Century Gothic"/>
              </a:rPr>
              <a:t>A través de una campaña, concientizar a las alumnas que el servicio social que realizan está dirigido a generar  en ellas actitudes de inclusión y empatía que trasciendan en su cotidianeidad y contribuyan a la construcción de una sociedad más igualitaria, la cual está conformada por una diversidad cultural.</a:t>
            </a:r>
            <a:endParaRPr sz="1800">
              <a:solidFill>
                <a:srgbClr val="434343"/>
              </a:solidFill>
              <a:latin typeface="Century Gothic"/>
              <a:ea typeface="Century Gothic"/>
              <a:cs typeface="Century Gothic"/>
              <a:sym typeface="Century Gothic"/>
            </a:endParaRPr>
          </a:p>
          <a:p>
            <a:pPr indent="0" lvl="0" marL="0" marR="0" rtl="0" algn="l">
              <a:spcBef>
                <a:spcPts val="0"/>
              </a:spcBef>
              <a:spcAft>
                <a:spcPts val="0"/>
              </a:spcAft>
              <a:buNone/>
            </a:pPr>
            <a:r>
              <a:t/>
            </a:r>
            <a:endParaRPr sz="1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grpSp>
        <p:nvGrpSpPr>
          <p:cNvPr id="559" name="Shape 559"/>
          <p:cNvGrpSpPr/>
          <p:nvPr/>
        </p:nvGrpSpPr>
        <p:grpSpPr>
          <a:xfrm>
            <a:off x="0" y="148353"/>
            <a:ext cx="9144000" cy="6695066"/>
            <a:chOff x="0" y="148353"/>
            <a:chExt cx="9144000" cy="6695066"/>
          </a:xfrm>
        </p:grpSpPr>
        <p:pic>
          <p:nvPicPr>
            <p:cNvPr descr="linea.png" id="560" name="Shape 56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61" name="Shape 56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62" name="Shape 562"/>
          <p:cNvSpPr txBox="1"/>
          <p:nvPr>
            <p:ph type="title"/>
          </p:nvPr>
        </p:nvSpPr>
        <p:spPr>
          <a:xfrm>
            <a:off x="0" y="0"/>
            <a:ext cx="3549000" cy="567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2400" u="none" cap="none" strike="noStrike">
                <a:solidFill>
                  <a:schemeClr val="dk1"/>
                </a:solidFill>
                <a:latin typeface="Calibri"/>
                <a:ea typeface="Calibri"/>
                <a:cs typeface="Calibri"/>
                <a:sym typeface="Calibri"/>
              </a:rPr>
              <a:t>Elaboración del proyecto</a:t>
            </a:r>
            <a:endParaRPr b="0" i="0" sz="2400" u="none" cap="none" strike="noStrike">
              <a:solidFill>
                <a:schemeClr val="dk1"/>
              </a:solidFill>
              <a:latin typeface="Calibri"/>
              <a:ea typeface="Calibri"/>
              <a:cs typeface="Calibri"/>
              <a:sym typeface="Calibri"/>
            </a:endParaRPr>
          </a:p>
        </p:txBody>
      </p:sp>
      <p:sp>
        <p:nvSpPr>
          <p:cNvPr id="563" name="Shape 563"/>
          <p:cNvSpPr txBox="1"/>
          <p:nvPr>
            <p:ph idx="1" type="body"/>
          </p:nvPr>
        </p:nvSpPr>
        <p:spPr>
          <a:xfrm>
            <a:off x="3960875" y="92800"/>
            <a:ext cx="3440400" cy="14688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es-ES" sz="1400">
                <a:solidFill>
                  <a:srgbClr val="1C4587"/>
                </a:solidFill>
                <a:latin typeface="Century Gothic"/>
                <a:ea typeface="Century Gothic"/>
                <a:cs typeface="Century Gothic"/>
                <a:sym typeface="Century Gothic"/>
              </a:rPr>
              <a:t>IV. Disciplinas involucradas en el  trabajo interdisciplinario.</a:t>
            </a:r>
            <a:endParaRPr b="1" sz="1400">
              <a:solidFill>
                <a:srgbClr val="1C4587"/>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b="1" sz="1800">
              <a:solidFill>
                <a:srgbClr val="1C4587"/>
              </a:solidFill>
              <a:latin typeface="Century Gothic"/>
              <a:ea typeface="Century Gothic"/>
              <a:cs typeface="Century Gothic"/>
              <a:sym typeface="Century Gothic"/>
            </a:endParaRPr>
          </a:p>
          <a:p>
            <a:pPr indent="0" lvl="0" marL="0" marR="0" rtl="0" algn="ctr">
              <a:spcBef>
                <a:spcPts val="0"/>
              </a:spcBef>
              <a:spcAft>
                <a:spcPts val="0"/>
              </a:spcAft>
              <a:buNone/>
            </a:pPr>
            <a:r>
              <a:t/>
            </a:r>
            <a:endParaRPr/>
          </a:p>
        </p:txBody>
      </p:sp>
      <p:pic>
        <p:nvPicPr>
          <p:cNvPr id="564" name="Shape 564"/>
          <p:cNvPicPr preferRelativeResize="0"/>
          <p:nvPr/>
        </p:nvPicPr>
        <p:blipFill>
          <a:blip r:embed="rId5">
            <a:alphaModFix/>
          </a:blip>
          <a:stretch>
            <a:fillRect/>
          </a:stretch>
        </p:blipFill>
        <p:spPr>
          <a:xfrm>
            <a:off x="857250" y="1105975"/>
            <a:ext cx="7429500" cy="5181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grpSp>
        <p:nvGrpSpPr>
          <p:cNvPr id="569" name="Shape 569"/>
          <p:cNvGrpSpPr/>
          <p:nvPr/>
        </p:nvGrpSpPr>
        <p:grpSpPr>
          <a:xfrm>
            <a:off x="0" y="148353"/>
            <a:ext cx="9144000" cy="6695066"/>
            <a:chOff x="0" y="148353"/>
            <a:chExt cx="9144000" cy="6695066"/>
          </a:xfrm>
        </p:grpSpPr>
        <p:pic>
          <p:nvPicPr>
            <p:cNvPr descr="linea.png" id="570" name="Shape 57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71" name="Shape 57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72" name="Shape 572"/>
          <p:cNvSpPr txBox="1"/>
          <p:nvPr>
            <p:ph type="title"/>
          </p:nvPr>
        </p:nvSpPr>
        <p:spPr>
          <a:xfrm>
            <a:off x="457200" y="274650"/>
            <a:ext cx="6296700" cy="61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573" name="Shape 573"/>
          <p:cNvPicPr preferRelativeResize="0"/>
          <p:nvPr/>
        </p:nvPicPr>
        <p:blipFill>
          <a:blip r:embed="rId5">
            <a:alphaModFix/>
          </a:blip>
          <a:stretch>
            <a:fillRect/>
          </a:stretch>
        </p:blipFill>
        <p:spPr>
          <a:xfrm>
            <a:off x="842950" y="1246400"/>
            <a:ext cx="7458075" cy="5257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grpSp>
        <p:nvGrpSpPr>
          <p:cNvPr id="578" name="Shape 578"/>
          <p:cNvGrpSpPr/>
          <p:nvPr/>
        </p:nvGrpSpPr>
        <p:grpSpPr>
          <a:xfrm>
            <a:off x="0" y="148353"/>
            <a:ext cx="9144000" cy="6695066"/>
            <a:chOff x="0" y="148353"/>
            <a:chExt cx="9144000" cy="6695066"/>
          </a:xfrm>
        </p:grpSpPr>
        <p:pic>
          <p:nvPicPr>
            <p:cNvPr descr="linea.png" id="579" name="Shape 57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80" name="Shape 58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81" name="Shape 581"/>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582" name="Shape 582"/>
          <p:cNvPicPr preferRelativeResize="0"/>
          <p:nvPr/>
        </p:nvPicPr>
        <p:blipFill>
          <a:blip r:embed="rId5">
            <a:alphaModFix/>
          </a:blip>
          <a:stretch>
            <a:fillRect/>
          </a:stretch>
        </p:blipFill>
        <p:spPr>
          <a:xfrm>
            <a:off x="633413" y="1514475"/>
            <a:ext cx="7877175" cy="382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ORGANIZADOR GRÁFICO</a:t>
            </a:r>
            <a:endParaRPr b="0" i="0" sz="4400" u="none" cap="none" strike="noStrike">
              <a:solidFill>
                <a:schemeClr val="dk1"/>
              </a:solidFill>
              <a:latin typeface="Calibri"/>
              <a:ea typeface="Calibri"/>
              <a:cs typeface="Calibri"/>
              <a:sym typeface="Calibri"/>
            </a:endParaRPr>
          </a:p>
        </p:txBody>
      </p:sp>
      <p:pic>
        <p:nvPicPr>
          <p:cNvPr id="259" name="Shape 259"/>
          <p:cNvPicPr preferRelativeResize="0"/>
          <p:nvPr/>
        </p:nvPicPr>
        <p:blipFill rotWithShape="1">
          <a:blip r:embed="rId3">
            <a:alphaModFix/>
          </a:blip>
          <a:srcRect b="0" l="0" r="0" t="0"/>
          <a:stretch/>
        </p:blipFill>
        <p:spPr>
          <a:xfrm>
            <a:off x="7069247" y="133755"/>
            <a:ext cx="1841500" cy="1130300"/>
          </a:xfrm>
          <a:prstGeom prst="rect">
            <a:avLst/>
          </a:prstGeom>
          <a:noFill/>
          <a:ln>
            <a:noFill/>
          </a:ln>
        </p:spPr>
      </p:pic>
      <p:sp>
        <p:nvSpPr>
          <p:cNvPr id="260" name="Shape 26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3200" u="none" cap="none" strike="noStrike">
              <a:solidFill>
                <a:schemeClr val="dk1"/>
              </a:solidFill>
              <a:latin typeface="Calibri"/>
              <a:ea typeface="Calibri"/>
              <a:cs typeface="Calibri"/>
              <a:sym typeface="Calibri"/>
            </a:endParaRPr>
          </a:p>
        </p:txBody>
      </p:sp>
      <p:pic>
        <p:nvPicPr>
          <p:cNvPr descr="linea.png" id="261" name="Shape 261"/>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pic>
        <p:nvPicPr>
          <p:cNvPr id="262" name="Shape 262"/>
          <p:cNvPicPr preferRelativeResize="0"/>
          <p:nvPr/>
        </p:nvPicPr>
        <p:blipFill>
          <a:blip r:embed="rId5">
            <a:alphaModFix/>
          </a:blip>
          <a:stretch>
            <a:fillRect/>
          </a:stretch>
        </p:blipFill>
        <p:spPr>
          <a:xfrm>
            <a:off x="767475" y="1264050"/>
            <a:ext cx="7609040" cy="4807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grpSp>
        <p:nvGrpSpPr>
          <p:cNvPr id="587" name="Shape 587"/>
          <p:cNvGrpSpPr/>
          <p:nvPr/>
        </p:nvGrpSpPr>
        <p:grpSpPr>
          <a:xfrm>
            <a:off x="0" y="148353"/>
            <a:ext cx="9144000" cy="6695066"/>
            <a:chOff x="0" y="148353"/>
            <a:chExt cx="9144000" cy="6695066"/>
          </a:xfrm>
        </p:grpSpPr>
        <p:pic>
          <p:nvPicPr>
            <p:cNvPr descr="linea.png" id="588" name="Shape 58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89" name="Shape 58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90" name="Shape 590"/>
          <p:cNvSpPr txBox="1"/>
          <p:nvPr>
            <p:ph type="title"/>
          </p:nvPr>
        </p:nvSpPr>
        <p:spPr>
          <a:xfrm>
            <a:off x="457200" y="274643"/>
            <a:ext cx="6879000" cy="554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591" name="Shape 591"/>
          <p:cNvPicPr preferRelativeResize="0"/>
          <p:nvPr/>
        </p:nvPicPr>
        <p:blipFill>
          <a:blip r:embed="rId5">
            <a:alphaModFix/>
          </a:blip>
          <a:stretch>
            <a:fillRect/>
          </a:stretch>
        </p:blipFill>
        <p:spPr>
          <a:xfrm>
            <a:off x="823900" y="992325"/>
            <a:ext cx="7496175" cy="5200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grpSp>
        <p:nvGrpSpPr>
          <p:cNvPr id="596" name="Shape 596"/>
          <p:cNvGrpSpPr/>
          <p:nvPr/>
        </p:nvGrpSpPr>
        <p:grpSpPr>
          <a:xfrm>
            <a:off x="0" y="148353"/>
            <a:ext cx="9144000" cy="6695066"/>
            <a:chOff x="0" y="148353"/>
            <a:chExt cx="9144000" cy="6695066"/>
          </a:xfrm>
        </p:grpSpPr>
        <p:pic>
          <p:nvPicPr>
            <p:cNvPr descr="linea.png" id="597" name="Shape 59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598" name="Shape 59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99" name="Shape 599"/>
          <p:cNvSpPr txBox="1"/>
          <p:nvPr>
            <p:ph type="title"/>
          </p:nvPr>
        </p:nvSpPr>
        <p:spPr>
          <a:xfrm>
            <a:off x="457200" y="274645"/>
            <a:ext cx="6879000" cy="647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600" name="Shape 600"/>
          <p:cNvPicPr preferRelativeResize="0"/>
          <p:nvPr/>
        </p:nvPicPr>
        <p:blipFill>
          <a:blip r:embed="rId5">
            <a:alphaModFix/>
          </a:blip>
          <a:stretch>
            <a:fillRect/>
          </a:stretch>
        </p:blipFill>
        <p:spPr>
          <a:xfrm>
            <a:off x="828675" y="1070288"/>
            <a:ext cx="7486650" cy="5133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grpSp>
        <p:nvGrpSpPr>
          <p:cNvPr id="605" name="Shape 605"/>
          <p:cNvGrpSpPr/>
          <p:nvPr/>
        </p:nvGrpSpPr>
        <p:grpSpPr>
          <a:xfrm>
            <a:off x="0" y="148353"/>
            <a:ext cx="9144000" cy="6695066"/>
            <a:chOff x="0" y="148353"/>
            <a:chExt cx="9144000" cy="6695066"/>
          </a:xfrm>
        </p:grpSpPr>
        <p:pic>
          <p:nvPicPr>
            <p:cNvPr descr="linea.png" id="606" name="Shape 60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07" name="Shape 60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08" name="Shape 608"/>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609" name="Shape 609"/>
          <p:cNvPicPr preferRelativeResize="0"/>
          <p:nvPr/>
        </p:nvPicPr>
        <p:blipFill>
          <a:blip r:embed="rId5">
            <a:alphaModFix/>
          </a:blip>
          <a:stretch>
            <a:fillRect/>
          </a:stretch>
        </p:blipFill>
        <p:spPr>
          <a:xfrm>
            <a:off x="1285875" y="1204913"/>
            <a:ext cx="6572250" cy="4448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grpSp>
        <p:nvGrpSpPr>
          <p:cNvPr id="614" name="Shape 614"/>
          <p:cNvGrpSpPr/>
          <p:nvPr/>
        </p:nvGrpSpPr>
        <p:grpSpPr>
          <a:xfrm>
            <a:off x="0" y="148353"/>
            <a:ext cx="9144000" cy="6695066"/>
            <a:chOff x="0" y="148353"/>
            <a:chExt cx="9144000" cy="6695066"/>
          </a:xfrm>
        </p:grpSpPr>
        <p:pic>
          <p:nvPicPr>
            <p:cNvPr descr="linea.png" id="615" name="Shape 61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16" name="Shape 61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17" name="Shape 617"/>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618" name="Shape 618"/>
          <p:cNvPicPr preferRelativeResize="0"/>
          <p:nvPr/>
        </p:nvPicPr>
        <p:blipFill>
          <a:blip r:embed="rId5">
            <a:alphaModFix/>
          </a:blip>
          <a:stretch>
            <a:fillRect/>
          </a:stretch>
        </p:blipFill>
        <p:spPr>
          <a:xfrm>
            <a:off x="557975" y="2064200"/>
            <a:ext cx="7333475" cy="2335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grpSp>
        <p:nvGrpSpPr>
          <p:cNvPr id="623" name="Shape 623"/>
          <p:cNvGrpSpPr/>
          <p:nvPr/>
        </p:nvGrpSpPr>
        <p:grpSpPr>
          <a:xfrm>
            <a:off x="0" y="148353"/>
            <a:ext cx="9144000" cy="6695066"/>
            <a:chOff x="0" y="148353"/>
            <a:chExt cx="9144000" cy="6695066"/>
          </a:xfrm>
        </p:grpSpPr>
        <p:pic>
          <p:nvPicPr>
            <p:cNvPr descr="linea.png" id="624" name="Shape 62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625" name="Shape 62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26" name="Shape 6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Fotografías 2ª Sesión</a:t>
            </a:r>
            <a:endParaRPr b="0" i="0" sz="4400" u="none" cap="none" strike="noStrike">
              <a:solidFill>
                <a:schemeClr val="dk1"/>
              </a:solidFill>
              <a:latin typeface="Calibri"/>
              <a:ea typeface="Calibri"/>
              <a:cs typeface="Calibri"/>
              <a:sym typeface="Calibri"/>
            </a:endParaRPr>
          </a:p>
        </p:txBody>
      </p:sp>
      <p:pic>
        <p:nvPicPr>
          <p:cNvPr descr="IMG_3656.JPG" id="627" name="Shape 627"/>
          <p:cNvPicPr preferRelativeResize="0"/>
          <p:nvPr/>
        </p:nvPicPr>
        <p:blipFill rotWithShape="1">
          <a:blip r:embed="rId5">
            <a:alphaModFix/>
          </a:blip>
          <a:srcRect b="0" l="0" r="0" t="0"/>
          <a:stretch/>
        </p:blipFill>
        <p:spPr>
          <a:xfrm rot="5400000">
            <a:off x="396837" y="1784057"/>
            <a:ext cx="2540000" cy="1905000"/>
          </a:xfrm>
          <a:prstGeom prst="rect">
            <a:avLst/>
          </a:prstGeom>
          <a:noFill/>
          <a:ln>
            <a:noFill/>
          </a:ln>
        </p:spPr>
      </p:pic>
      <p:pic>
        <p:nvPicPr>
          <p:cNvPr descr="IMG_2696.JPG" id="628" name="Shape 628"/>
          <p:cNvPicPr preferRelativeResize="0"/>
          <p:nvPr/>
        </p:nvPicPr>
        <p:blipFill rotWithShape="1">
          <a:blip r:embed="rId6">
            <a:alphaModFix/>
          </a:blip>
          <a:srcRect b="0" l="0" r="0" t="4666"/>
          <a:stretch/>
        </p:blipFill>
        <p:spPr>
          <a:xfrm>
            <a:off x="3021570" y="1526269"/>
            <a:ext cx="3104313" cy="2219604"/>
          </a:xfrm>
          <a:prstGeom prst="rect">
            <a:avLst/>
          </a:prstGeom>
          <a:noFill/>
          <a:ln>
            <a:noFill/>
          </a:ln>
        </p:spPr>
      </p:pic>
      <p:pic>
        <p:nvPicPr>
          <p:cNvPr descr="IMG_3657.JPG" id="629" name="Shape 629"/>
          <p:cNvPicPr preferRelativeResize="0"/>
          <p:nvPr/>
        </p:nvPicPr>
        <p:blipFill rotWithShape="1">
          <a:blip r:embed="rId7">
            <a:alphaModFix/>
          </a:blip>
          <a:srcRect b="0" l="0" r="0" t="0"/>
          <a:stretch/>
        </p:blipFill>
        <p:spPr>
          <a:xfrm rot="5400000">
            <a:off x="6398645" y="1836305"/>
            <a:ext cx="2480289" cy="1860217"/>
          </a:xfrm>
          <a:prstGeom prst="rect">
            <a:avLst/>
          </a:prstGeom>
          <a:noFill/>
          <a:ln>
            <a:noFill/>
          </a:ln>
        </p:spPr>
      </p:pic>
      <p:pic>
        <p:nvPicPr>
          <p:cNvPr id="630" name="Shape 630"/>
          <p:cNvPicPr preferRelativeResize="0"/>
          <p:nvPr/>
        </p:nvPicPr>
        <p:blipFill rotWithShape="1">
          <a:blip r:embed="rId8">
            <a:alphaModFix/>
          </a:blip>
          <a:srcRect b="0" l="0" r="0" t="0"/>
          <a:stretch/>
        </p:blipFill>
        <p:spPr>
          <a:xfrm>
            <a:off x="457200" y="4104832"/>
            <a:ext cx="2775861" cy="2081896"/>
          </a:xfrm>
          <a:prstGeom prst="rect">
            <a:avLst/>
          </a:prstGeom>
          <a:noFill/>
          <a:ln>
            <a:noFill/>
          </a:ln>
        </p:spPr>
      </p:pic>
      <p:pic>
        <p:nvPicPr>
          <p:cNvPr descr="IMG_0216.JPG" id="631" name="Shape 631"/>
          <p:cNvPicPr preferRelativeResize="0"/>
          <p:nvPr/>
        </p:nvPicPr>
        <p:blipFill rotWithShape="1">
          <a:blip r:embed="rId9">
            <a:alphaModFix/>
          </a:blip>
          <a:srcRect b="0" l="27588" r="0" t="0"/>
          <a:stretch/>
        </p:blipFill>
        <p:spPr>
          <a:xfrm rot="5400000">
            <a:off x="3407539" y="3812031"/>
            <a:ext cx="2332994" cy="2416397"/>
          </a:xfrm>
          <a:prstGeom prst="rect">
            <a:avLst/>
          </a:prstGeom>
          <a:noFill/>
          <a:ln>
            <a:noFill/>
          </a:ln>
        </p:spPr>
      </p:pic>
      <p:pic>
        <p:nvPicPr>
          <p:cNvPr descr="IMG_0237.JPG" id="632" name="Shape 632"/>
          <p:cNvPicPr preferRelativeResize="0"/>
          <p:nvPr/>
        </p:nvPicPr>
        <p:blipFill rotWithShape="1">
          <a:blip r:embed="rId10">
            <a:alphaModFix/>
          </a:blip>
          <a:srcRect b="0" l="0" r="0" t="0"/>
          <a:stretch/>
        </p:blipFill>
        <p:spPr>
          <a:xfrm>
            <a:off x="5910941" y="4104832"/>
            <a:ext cx="2775859" cy="20818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grpSp>
        <p:nvGrpSpPr>
          <p:cNvPr id="637" name="Shape 637"/>
          <p:cNvGrpSpPr/>
          <p:nvPr/>
        </p:nvGrpSpPr>
        <p:grpSpPr>
          <a:xfrm>
            <a:off x="0" y="148353"/>
            <a:ext cx="9144000" cy="6695066"/>
            <a:chOff x="0" y="148353"/>
            <a:chExt cx="9144000" cy="6695066"/>
          </a:xfrm>
        </p:grpSpPr>
        <p:pic>
          <p:nvPicPr>
            <p:cNvPr descr="linea.png" id="638" name="Shape 63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639" name="Shape 63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40" name="Shape 640"/>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Fotografías 2ª Sesión</a:t>
            </a:r>
            <a:endParaRPr b="0" i="0" sz="4400" u="none" cap="none" strike="noStrike">
              <a:solidFill>
                <a:schemeClr val="dk1"/>
              </a:solidFill>
              <a:latin typeface="Calibri"/>
              <a:ea typeface="Calibri"/>
              <a:cs typeface="Calibri"/>
              <a:sym typeface="Calibri"/>
            </a:endParaRPr>
          </a:p>
        </p:txBody>
      </p:sp>
      <p:pic>
        <p:nvPicPr>
          <p:cNvPr descr="IMG_0238.JPG" id="641" name="Shape 641"/>
          <p:cNvPicPr preferRelativeResize="0"/>
          <p:nvPr/>
        </p:nvPicPr>
        <p:blipFill rotWithShape="1">
          <a:blip r:embed="rId5">
            <a:alphaModFix/>
          </a:blip>
          <a:srcRect b="0" l="0" r="0" t="0"/>
          <a:stretch/>
        </p:blipFill>
        <p:spPr>
          <a:xfrm>
            <a:off x="657412" y="1417638"/>
            <a:ext cx="2554941" cy="1916206"/>
          </a:xfrm>
          <a:prstGeom prst="rect">
            <a:avLst/>
          </a:prstGeom>
          <a:noFill/>
          <a:ln>
            <a:noFill/>
          </a:ln>
        </p:spPr>
      </p:pic>
      <p:pic>
        <p:nvPicPr>
          <p:cNvPr descr="IMG-0762.JPG" id="642" name="Shape 642"/>
          <p:cNvPicPr preferRelativeResize="0"/>
          <p:nvPr/>
        </p:nvPicPr>
        <p:blipFill rotWithShape="1">
          <a:blip r:embed="rId6">
            <a:alphaModFix/>
          </a:blip>
          <a:srcRect b="0" l="0" r="0" t="0"/>
          <a:stretch/>
        </p:blipFill>
        <p:spPr>
          <a:xfrm>
            <a:off x="6144444" y="1417638"/>
            <a:ext cx="2554943" cy="1916204"/>
          </a:xfrm>
          <a:prstGeom prst="rect">
            <a:avLst/>
          </a:prstGeom>
          <a:noFill/>
          <a:ln>
            <a:noFill/>
          </a:ln>
        </p:spPr>
      </p:pic>
      <p:pic>
        <p:nvPicPr>
          <p:cNvPr descr="IMG-0763.JPG" id="643" name="Shape 643"/>
          <p:cNvPicPr preferRelativeResize="0"/>
          <p:nvPr/>
        </p:nvPicPr>
        <p:blipFill rotWithShape="1">
          <a:blip r:embed="rId7">
            <a:alphaModFix/>
          </a:blip>
          <a:srcRect b="0" l="0" r="0" t="0"/>
          <a:stretch/>
        </p:blipFill>
        <p:spPr>
          <a:xfrm>
            <a:off x="3433409" y="3669098"/>
            <a:ext cx="2550601" cy="1912948"/>
          </a:xfrm>
          <a:prstGeom prst="rect">
            <a:avLst/>
          </a:prstGeom>
          <a:noFill/>
          <a:ln>
            <a:noFill/>
          </a:ln>
        </p:spPr>
      </p:pic>
      <p:pic>
        <p:nvPicPr>
          <p:cNvPr descr="IMG-0768.JPG" id="644" name="Shape 644"/>
          <p:cNvPicPr preferRelativeResize="0"/>
          <p:nvPr/>
        </p:nvPicPr>
        <p:blipFill rotWithShape="1">
          <a:blip r:embed="rId8">
            <a:alphaModFix/>
          </a:blip>
          <a:srcRect b="0" l="0" r="0" t="0"/>
          <a:stretch/>
        </p:blipFill>
        <p:spPr>
          <a:xfrm>
            <a:off x="657412" y="3669099"/>
            <a:ext cx="2554943" cy="1916204"/>
          </a:xfrm>
          <a:prstGeom prst="rect">
            <a:avLst/>
          </a:prstGeom>
          <a:noFill/>
          <a:ln>
            <a:noFill/>
          </a:ln>
        </p:spPr>
      </p:pic>
      <p:pic>
        <p:nvPicPr>
          <p:cNvPr descr="4197d12b-ed46-456e-b4cf-1a501b64a8e7.JPG" id="645" name="Shape 645"/>
          <p:cNvPicPr preferRelativeResize="0"/>
          <p:nvPr/>
        </p:nvPicPr>
        <p:blipFill rotWithShape="1">
          <a:blip r:embed="rId9">
            <a:alphaModFix/>
          </a:blip>
          <a:srcRect b="0" l="0" r="0" t="0"/>
          <a:stretch/>
        </p:blipFill>
        <p:spPr>
          <a:xfrm>
            <a:off x="3427346" y="1417638"/>
            <a:ext cx="2556662" cy="1917497"/>
          </a:xfrm>
          <a:prstGeom prst="rect">
            <a:avLst/>
          </a:prstGeom>
          <a:noFill/>
          <a:ln>
            <a:noFill/>
          </a:ln>
        </p:spPr>
      </p:pic>
      <p:pic>
        <p:nvPicPr>
          <p:cNvPr descr="cb104ca6-ad32-4a2b-a938-fe9c8f5e5822.JPG" id="646" name="Shape 646"/>
          <p:cNvPicPr preferRelativeResize="0"/>
          <p:nvPr/>
        </p:nvPicPr>
        <p:blipFill rotWithShape="1">
          <a:blip r:embed="rId10">
            <a:alphaModFix/>
          </a:blip>
          <a:srcRect b="0" l="0" r="0" t="0"/>
          <a:stretch/>
        </p:blipFill>
        <p:spPr>
          <a:xfrm>
            <a:off x="6144444" y="3669099"/>
            <a:ext cx="2556662" cy="191749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grpSp>
        <p:nvGrpSpPr>
          <p:cNvPr id="651" name="Shape 651"/>
          <p:cNvGrpSpPr/>
          <p:nvPr/>
        </p:nvGrpSpPr>
        <p:grpSpPr>
          <a:xfrm>
            <a:off x="0" y="148353"/>
            <a:ext cx="9144000" cy="6695066"/>
            <a:chOff x="0" y="148353"/>
            <a:chExt cx="9144000" cy="6695066"/>
          </a:xfrm>
        </p:grpSpPr>
        <p:pic>
          <p:nvPicPr>
            <p:cNvPr descr="linea.png" id="652" name="Shape 65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53" name="Shape 65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54" name="Shape 654"/>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Fotografías 2ª Sesión</a:t>
            </a:r>
            <a:endParaRPr b="0" i="0" sz="4400" u="none" cap="none" strike="noStrike">
              <a:solidFill>
                <a:schemeClr val="dk1"/>
              </a:solidFill>
              <a:latin typeface="Calibri"/>
              <a:ea typeface="Calibri"/>
              <a:cs typeface="Calibri"/>
              <a:sym typeface="Calibri"/>
            </a:endParaRPr>
          </a:p>
        </p:txBody>
      </p:sp>
      <p:pic>
        <p:nvPicPr>
          <p:cNvPr descr="IMG_0238.JPG" id="655" name="Shape 655"/>
          <p:cNvPicPr preferRelativeResize="0"/>
          <p:nvPr/>
        </p:nvPicPr>
        <p:blipFill rotWithShape="1">
          <a:blip r:embed="rId5">
            <a:alphaModFix/>
          </a:blip>
          <a:srcRect b="0" l="0" r="0" t="0"/>
          <a:stretch/>
        </p:blipFill>
        <p:spPr>
          <a:xfrm>
            <a:off x="657412" y="1417638"/>
            <a:ext cx="2554941" cy="1916206"/>
          </a:xfrm>
          <a:prstGeom prst="rect">
            <a:avLst/>
          </a:prstGeom>
          <a:noFill/>
          <a:ln>
            <a:noFill/>
          </a:ln>
        </p:spPr>
      </p:pic>
      <p:pic>
        <p:nvPicPr>
          <p:cNvPr descr="IMG-0762.JPG" id="656" name="Shape 656"/>
          <p:cNvPicPr preferRelativeResize="0"/>
          <p:nvPr/>
        </p:nvPicPr>
        <p:blipFill rotWithShape="1">
          <a:blip r:embed="rId6">
            <a:alphaModFix/>
          </a:blip>
          <a:srcRect b="0" l="0" r="0" t="0"/>
          <a:stretch/>
        </p:blipFill>
        <p:spPr>
          <a:xfrm>
            <a:off x="6144444" y="1417638"/>
            <a:ext cx="2554943" cy="1916204"/>
          </a:xfrm>
          <a:prstGeom prst="rect">
            <a:avLst/>
          </a:prstGeom>
          <a:noFill/>
          <a:ln>
            <a:noFill/>
          </a:ln>
        </p:spPr>
      </p:pic>
      <p:pic>
        <p:nvPicPr>
          <p:cNvPr descr="IMG-0763.JPG" id="657" name="Shape 657"/>
          <p:cNvPicPr preferRelativeResize="0"/>
          <p:nvPr/>
        </p:nvPicPr>
        <p:blipFill rotWithShape="1">
          <a:blip r:embed="rId7">
            <a:alphaModFix/>
          </a:blip>
          <a:srcRect b="0" l="0" r="0" t="0"/>
          <a:stretch/>
        </p:blipFill>
        <p:spPr>
          <a:xfrm>
            <a:off x="3433409" y="3669098"/>
            <a:ext cx="2550601" cy="1912948"/>
          </a:xfrm>
          <a:prstGeom prst="rect">
            <a:avLst/>
          </a:prstGeom>
          <a:noFill/>
          <a:ln>
            <a:noFill/>
          </a:ln>
        </p:spPr>
      </p:pic>
      <p:pic>
        <p:nvPicPr>
          <p:cNvPr descr="IMG-0768.JPG" id="658" name="Shape 658"/>
          <p:cNvPicPr preferRelativeResize="0"/>
          <p:nvPr/>
        </p:nvPicPr>
        <p:blipFill rotWithShape="1">
          <a:blip r:embed="rId8">
            <a:alphaModFix/>
          </a:blip>
          <a:srcRect b="0" l="0" r="0" t="0"/>
          <a:stretch/>
        </p:blipFill>
        <p:spPr>
          <a:xfrm>
            <a:off x="657412" y="3669099"/>
            <a:ext cx="2554943" cy="1916204"/>
          </a:xfrm>
          <a:prstGeom prst="rect">
            <a:avLst/>
          </a:prstGeom>
          <a:noFill/>
          <a:ln>
            <a:noFill/>
          </a:ln>
        </p:spPr>
      </p:pic>
      <p:pic>
        <p:nvPicPr>
          <p:cNvPr descr="4197d12b-ed46-456e-b4cf-1a501b64a8e7.JPG" id="659" name="Shape 659"/>
          <p:cNvPicPr preferRelativeResize="0"/>
          <p:nvPr/>
        </p:nvPicPr>
        <p:blipFill rotWithShape="1">
          <a:blip r:embed="rId9">
            <a:alphaModFix/>
          </a:blip>
          <a:srcRect b="0" l="0" r="0" t="0"/>
          <a:stretch/>
        </p:blipFill>
        <p:spPr>
          <a:xfrm>
            <a:off x="3427346" y="1417638"/>
            <a:ext cx="2556662" cy="1917497"/>
          </a:xfrm>
          <a:prstGeom prst="rect">
            <a:avLst/>
          </a:prstGeom>
          <a:noFill/>
          <a:ln>
            <a:noFill/>
          </a:ln>
        </p:spPr>
      </p:pic>
      <p:pic>
        <p:nvPicPr>
          <p:cNvPr descr="cb104ca6-ad32-4a2b-a938-fe9c8f5e5822.JPG" id="660" name="Shape 660"/>
          <p:cNvPicPr preferRelativeResize="0"/>
          <p:nvPr/>
        </p:nvPicPr>
        <p:blipFill rotWithShape="1">
          <a:blip r:embed="rId10">
            <a:alphaModFix/>
          </a:blip>
          <a:srcRect b="0" l="0" r="0" t="0"/>
          <a:stretch/>
        </p:blipFill>
        <p:spPr>
          <a:xfrm>
            <a:off x="6144444" y="3669099"/>
            <a:ext cx="2556662" cy="19174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Shape 665"/>
          <p:cNvSpPr txBox="1"/>
          <p:nvPr>
            <p:ph type="ctrTitle"/>
          </p:nvPr>
        </p:nvSpPr>
        <p:spPr>
          <a:xfrm>
            <a:off x="685800" y="1677848"/>
            <a:ext cx="7772400" cy="1470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 </a:t>
            </a:r>
            <a:endParaRPr/>
          </a:p>
        </p:txBody>
      </p:sp>
      <p:sp>
        <p:nvSpPr>
          <p:cNvPr id="666" name="Shape 66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888888"/>
              </a:buClr>
              <a:buSzPts val="3200"/>
              <a:buFont typeface="Arial"/>
              <a:buNone/>
            </a:pPr>
            <a:r>
              <a:rPr b="0" i="0" lang="es-ES" sz="3200" u="none" cap="none" strike="noStrike">
                <a:solidFill>
                  <a:srgbClr val="888888"/>
                </a:solidFill>
                <a:latin typeface="Calibri"/>
                <a:ea typeface="Calibri"/>
                <a:cs typeface="Calibri"/>
                <a:sym typeface="Calibri"/>
              </a:rPr>
              <a:t>REFLEXIÓN GRUPO INTERDISCIPLINARIO</a:t>
            </a:r>
            <a:endParaRPr/>
          </a:p>
        </p:txBody>
      </p:sp>
      <p:pic>
        <p:nvPicPr>
          <p:cNvPr id="667" name="Shape 667"/>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68" name="Shape 668"/>
          <p:cNvPicPr preferRelativeResize="0"/>
          <p:nvPr/>
        </p:nvPicPr>
        <p:blipFill rotWithShape="1">
          <a:blip r:embed="rId4">
            <a:alphaModFix/>
          </a:blip>
          <a:srcRect b="53749" l="0" r="0" t="35030"/>
          <a:stretch/>
        </p:blipFill>
        <p:spPr>
          <a:xfrm>
            <a:off x="0" y="6128054"/>
            <a:ext cx="9144000" cy="71536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graphicFrame>
        <p:nvGraphicFramePr>
          <p:cNvPr id="673" name="Shape 673"/>
          <p:cNvGraphicFramePr/>
          <p:nvPr/>
        </p:nvGraphicFramePr>
        <p:xfrm>
          <a:off x="573024" y="1479884"/>
          <a:ext cx="3000000" cy="3000000"/>
        </p:xfrm>
        <a:graphic>
          <a:graphicData uri="http://schemas.openxmlformats.org/drawingml/2006/table">
            <a:tbl>
              <a:tblPr bandRow="1" firstCol="1" firstRow="1">
                <a:noFill/>
                <a:tableStyleId>{736D2175-2D9F-484C-94CB-7FD58808E63D}</a:tableStyleId>
              </a:tblPr>
              <a:tblGrid>
                <a:gridCol w="4029450"/>
                <a:gridCol w="4029450"/>
              </a:tblGrid>
              <a:tr h="227175">
                <a:tc>
                  <a:txBody>
                    <a:bodyPr>
                      <a:noAutofit/>
                    </a:bodyPr>
                    <a:lstStyle/>
                    <a:p>
                      <a:pPr indent="0" lvl="0" marL="0" marR="0" rtl="0" algn="ctr">
                        <a:lnSpc>
                          <a:spcPct val="107000"/>
                        </a:lnSpc>
                        <a:spcBef>
                          <a:spcPts val="0"/>
                        </a:spcBef>
                        <a:spcAft>
                          <a:spcPts val="0"/>
                        </a:spcAft>
                        <a:buNone/>
                      </a:pPr>
                      <a:r>
                        <a:rPr lang="es-ES" sz="1200" u="none" cap="none" strike="noStrike"/>
                        <a:t>Logros alcanzados</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Aspectos a mejorar</a:t>
                      </a:r>
                      <a:endParaRPr sz="1100" u="none" cap="none" strike="noStrike">
                        <a:latin typeface="Calibri"/>
                        <a:ea typeface="Calibri"/>
                        <a:cs typeface="Calibri"/>
                        <a:sym typeface="Calibri"/>
                      </a:endParaRPr>
                    </a:p>
                  </a:txBody>
                  <a:tcPr marT="0" marB="0" marR="68575" marL="68575"/>
                </a:tc>
              </a:tr>
              <a:tr h="464825">
                <a:tc>
                  <a:txBody>
                    <a:bodyPr>
                      <a:noAutofit/>
                    </a:bodyPr>
                    <a:lstStyle/>
                    <a:p>
                      <a:pPr indent="0" lvl="0" marL="0" marR="0" rtl="0" algn="ctr">
                        <a:lnSpc>
                          <a:spcPct val="107000"/>
                        </a:lnSpc>
                        <a:spcBef>
                          <a:spcPts val="0"/>
                        </a:spcBef>
                        <a:spcAft>
                          <a:spcPts val="0"/>
                        </a:spcAft>
                        <a:buNone/>
                      </a:pPr>
                      <a:r>
                        <a:rPr lang="es-ES" sz="1200" u="none" cap="none" strike="noStrike"/>
                        <a:t>La buena organización para la planeación de los proyectos</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Presión de tiempos</a:t>
                      </a:r>
                      <a:endParaRPr sz="1100" u="none" cap="none" strike="noStrike">
                        <a:latin typeface="Calibri"/>
                        <a:ea typeface="Calibri"/>
                        <a:cs typeface="Calibri"/>
                        <a:sym typeface="Calibri"/>
                      </a:endParaRPr>
                    </a:p>
                  </a:txBody>
                  <a:tcPr marT="0" marB="0" marR="68575" marL="68575"/>
                </a:tc>
              </a:tr>
              <a:tr h="464825">
                <a:tc>
                  <a:txBody>
                    <a:bodyPr>
                      <a:noAutofit/>
                    </a:bodyPr>
                    <a:lstStyle/>
                    <a:p>
                      <a:pPr indent="0" lvl="0" marL="0" marR="0" rtl="0" algn="ctr">
                        <a:lnSpc>
                          <a:spcPct val="107000"/>
                        </a:lnSpc>
                        <a:spcBef>
                          <a:spcPts val="0"/>
                        </a:spcBef>
                        <a:spcAft>
                          <a:spcPts val="0"/>
                        </a:spcAft>
                        <a:buNone/>
                      </a:pPr>
                      <a:r>
                        <a:rPr lang="es-ES" sz="1200" u="none" cap="none" strike="noStrike"/>
                        <a:t>Una buena comunicación e interrelación entre los maestros</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Claridad en los objetivos a alcanzar</a:t>
                      </a:r>
                      <a:endParaRPr sz="1100" u="none" cap="none" strike="noStrike">
                        <a:latin typeface="Calibri"/>
                        <a:ea typeface="Calibri"/>
                        <a:cs typeface="Calibri"/>
                        <a:sym typeface="Calibri"/>
                      </a:endParaRPr>
                    </a:p>
                  </a:txBody>
                  <a:tcPr marT="0" marB="0" marR="68575" marL="68575"/>
                </a:tc>
              </a:tr>
              <a:tr h="464825">
                <a:tc>
                  <a:txBody>
                    <a:bodyPr>
                      <a:noAutofit/>
                    </a:bodyPr>
                    <a:lstStyle/>
                    <a:p>
                      <a:pPr indent="0" lvl="0" marL="0" marR="0" rtl="0" algn="ctr">
                        <a:lnSpc>
                          <a:spcPct val="107000"/>
                        </a:lnSpc>
                        <a:spcBef>
                          <a:spcPts val="0"/>
                        </a:spcBef>
                        <a:spcAft>
                          <a:spcPts val="0"/>
                        </a:spcAft>
                        <a:buNone/>
                      </a:pPr>
                      <a:r>
                        <a:rPr lang="es-ES" sz="1200" u="none" cap="none" strike="noStrike"/>
                        <a:t>Los maestros han aprendido de otras áreas al planear el proyecto</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Falta de una estructura previa clara y organizada para alcanzar los objetivos</a:t>
                      </a:r>
                      <a:endParaRPr sz="1100" u="none" cap="none" strike="noStrike">
                        <a:latin typeface="Calibri"/>
                        <a:ea typeface="Calibri"/>
                        <a:cs typeface="Calibri"/>
                        <a:sym typeface="Calibri"/>
                      </a:endParaRPr>
                    </a:p>
                  </a:txBody>
                  <a:tcPr marT="0" marB="0" marR="68575" marL="68575"/>
                </a:tc>
              </a:tr>
              <a:tr h="464825">
                <a:tc>
                  <a:txBody>
                    <a:bodyPr>
                      <a:noAutofit/>
                    </a:bodyPr>
                    <a:lstStyle/>
                    <a:p>
                      <a:pPr indent="0" lvl="0" marL="0" marR="0" rtl="0" algn="ctr">
                        <a:lnSpc>
                          <a:spcPct val="107000"/>
                        </a:lnSpc>
                        <a:spcBef>
                          <a:spcPts val="0"/>
                        </a:spcBef>
                        <a:spcAft>
                          <a:spcPts val="0"/>
                        </a:spcAft>
                        <a:buNone/>
                      </a:pPr>
                      <a:r>
                        <a:rPr lang="es-ES" sz="1200" u="none" cap="none" strike="noStrike"/>
                        <a:t>Tener a todos los maestros involucrados en algún proyecto</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Redacción de instrucciones confusa y complicada</a:t>
                      </a:r>
                      <a:endParaRPr sz="1100" u="none" cap="none" strike="noStrike">
                        <a:latin typeface="Calibri"/>
                        <a:ea typeface="Calibri"/>
                        <a:cs typeface="Calibri"/>
                        <a:sym typeface="Calibri"/>
                      </a:endParaRPr>
                    </a:p>
                  </a:txBody>
                  <a:tcPr marT="0" marB="0" marR="68575" marL="68575"/>
                </a:tc>
              </a:tr>
              <a:tr h="702475">
                <a:tc>
                  <a:txBody>
                    <a:bodyPr>
                      <a:noAutofit/>
                    </a:bodyPr>
                    <a:lstStyle/>
                    <a:p>
                      <a:pPr indent="0" lvl="0" marL="0" marR="0" rtl="0" algn="ctr">
                        <a:lnSpc>
                          <a:spcPct val="107000"/>
                        </a:lnSpc>
                        <a:spcBef>
                          <a:spcPts val="0"/>
                        </a:spcBef>
                        <a:spcAft>
                          <a:spcPts val="0"/>
                        </a:spcAft>
                        <a:buNone/>
                      </a:pPr>
                      <a:r>
                        <a:rPr lang="es-ES" sz="1200" u="none" cap="none" strike="noStrike"/>
                        <a:t>La elección y delimitación de temas </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Se puede llegar a burocratizar y hacer rígido el proceso por el llenado de formatos</a:t>
                      </a:r>
                      <a:endParaRPr sz="1100" u="none" cap="none" strike="noStrike">
                        <a:latin typeface="Calibri"/>
                        <a:ea typeface="Calibri"/>
                        <a:cs typeface="Calibri"/>
                        <a:sym typeface="Calibri"/>
                      </a:endParaRPr>
                    </a:p>
                  </a:txBody>
                  <a:tcPr marT="0" marB="0" marR="68575" marL="68575"/>
                </a:tc>
              </a:tr>
              <a:tr h="464825">
                <a:tc>
                  <a:txBody>
                    <a:bodyPr>
                      <a:noAutofit/>
                    </a:bodyPr>
                    <a:lstStyle/>
                    <a:p>
                      <a:pPr indent="0" lvl="0" marL="0" marR="0" rtl="0" algn="ctr">
                        <a:lnSpc>
                          <a:spcPct val="107000"/>
                        </a:lnSpc>
                        <a:spcBef>
                          <a:spcPts val="0"/>
                        </a:spcBef>
                        <a:spcAft>
                          <a:spcPts val="0"/>
                        </a:spcAft>
                        <a:buNone/>
                      </a:pPr>
                      <a:r>
                        <a:rPr lang="es-ES" sz="1200" u="none" cap="none" strike="noStrike"/>
                        <a:t>Se ha tomado conciencia sobre la importancia de la interdisciplina</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Las estrategias se repiten en cada sesión y se vuelve tedioso</a:t>
                      </a:r>
                      <a:endParaRPr sz="1100" u="none" cap="none" strike="noStrike">
                        <a:latin typeface="Calibri"/>
                        <a:ea typeface="Calibri"/>
                        <a:cs typeface="Calibri"/>
                        <a:sym typeface="Calibri"/>
                      </a:endParaRPr>
                    </a:p>
                  </a:txBody>
                  <a:tcPr marT="0" marB="0" marR="68575" marL="68575"/>
                </a:tc>
              </a:tr>
              <a:tr h="464825">
                <a:tc>
                  <a:txBody>
                    <a:bodyPr>
                      <a:noAutofit/>
                    </a:bodyPr>
                    <a:lstStyle/>
                    <a:p>
                      <a:pPr indent="0" lvl="0" marL="0" marR="0" rtl="0" algn="ctr">
                        <a:lnSpc>
                          <a:spcPct val="107000"/>
                        </a:lnSpc>
                        <a:spcBef>
                          <a:spcPts val="0"/>
                        </a:spcBef>
                        <a:spcAft>
                          <a:spcPts val="0"/>
                        </a:spcAft>
                        <a:buNone/>
                      </a:pPr>
                      <a:r>
                        <a:rPr lang="es-ES" sz="1200" u="none" cap="none" strike="noStrike"/>
                        <a:t>Acercar a la escuela a la realidad de los retos profesionales</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El material de apoyo puede ser excesivo en algunos casos</a:t>
                      </a:r>
                      <a:endParaRPr sz="1100" u="none" cap="none" strike="noStrike">
                        <a:latin typeface="Calibri"/>
                        <a:ea typeface="Calibri"/>
                        <a:cs typeface="Calibri"/>
                        <a:sym typeface="Calibri"/>
                      </a:endParaRPr>
                    </a:p>
                  </a:txBody>
                  <a:tcPr marT="0" marB="0" marR="68575" marL="68575"/>
                </a:tc>
              </a:tr>
              <a:tr h="702475">
                <a:tc>
                  <a:txBody>
                    <a:bodyPr>
                      <a:noAutofit/>
                    </a:bodyPr>
                    <a:lstStyle/>
                    <a:p>
                      <a:pPr indent="0" lvl="0" marL="0" marR="0" rtl="0" algn="ctr">
                        <a:lnSpc>
                          <a:spcPct val="107000"/>
                        </a:lnSpc>
                        <a:spcBef>
                          <a:spcPts val="0"/>
                        </a:spcBef>
                        <a:spcAft>
                          <a:spcPts val="0"/>
                        </a:spcAft>
                        <a:buNone/>
                      </a:pPr>
                      <a:r>
                        <a:rPr lang="es-ES" sz="1200" u="none" cap="none" strike="noStrike"/>
                        <a:t>Los proyectos abordan y concientizan las problemáticas de nuestro país y el mundo</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l">
                        <a:lnSpc>
                          <a:spcPct val="107000"/>
                        </a:lnSpc>
                        <a:spcBef>
                          <a:spcPts val="0"/>
                        </a:spcBef>
                        <a:spcAft>
                          <a:spcPts val="0"/>
                        </a:spcAft>
                        <a:buNone/>
                      </a:pPr>
                      <a:r>
                        <a:rPr lang="es-ES" sz="1200" u="none" cap="none" strike="noStrike"/>
                        <a:t>El tiempo destinado a conexiones a impedido abordar otros temas importantes en las sesiones de academias</a:t>
                      </a:r>
                      <a:endParaRPr sz="1100" u="none" cap="none" strike="noStrike">
                        <a:latin typeface="Calibri"/>
                        <a:ea typeface="Calibri"/>
                        <a:cs typeface="Calibri"/>
                        <a:sym typeface="Calibri"/>
                      </a:endParaRPr>
                    </a:p>
                  </a:txBody>
                  <a:tcPr marT="0" marB="0" marR="68575" marL="68575"/>
                </a:tc>
              </a:tr>
              <a:tr h="227175">
                <a:tc>
                  <a:txBody>
                    <a:bodyPr>
                      <a:noAutofit/>
                    </a:bodyPr>
                    <a:lstStyle/>
                    <a:p>
                      <a:pPr indent="0" lvl="0" marL="0" marR="0" rtl="0" algn="ctr">
                        <a:lnSpc>
                          <a:spcPct val="107000"/>
                        </a:lnSpc>
                        <a:spcBef>
                          <a:spcPts val="0"/>
                        </a:spcBef>
                        <a:spcAft>
                          <a:spcPts val="0"/>
                        </a:spcAft>
                        <a:buNone/>
                      </a:pPr>
                      <a:r>
                        <a:rPr lang="es-ES" sz="1200" u="none" cap="none" strike="noStrike"/>
                        <a:t> </a:t>
                      </a:r>
                      <a:endParaRPr sz="1100" u="none" cap="none" strike="noStrike">
                        <a:latin typeface="Calibri"/>
                        <a:ea typeface="Calibri"/>
                        <a:cs typeface="Calibri"/>
                        <a:sym typeface="Calibri"/>
                      </a:endParaRPr>
                    </a:p>
                  </a:txBody>
                  <a:tcPr marT="0" marB="0" marR="68575" marL="68575"/>
                </a:tc>
                <a:tc>
                  <a:txBody>
                    <a:bodyPr>
                      <a:noAutofit/>
                    </a:bodyPr>
                    <a:lstStyle/>
                    <a:p>
                      <a:pPr indent="0" lvl="0" marL="0" marR="0" rtl="0" algn="ctr">
                        <a:lnSpc>
                          <a:spcPct val="107000"/>
                        </a:lnSpc>
                        <a:spcBef>
                          <a:spcPts val="0"/>
                        </a:spcBef>
                        <a:spcAft>
                          <a:spcPts val="0"/>
                        </a:spcAft>
                        <a:buNone/>
                      </a:pPr>
                      <a:r>
                        <a:rPr lang="es-ES" sz="1200" u="none" cap="none" strike="noStrike"/>
                        <a:t> </a:t>
                      </a:r>
                      <a:endParaRPr sz="1100" u="none" cap="none" strike="noStrike">
                        <a:latin typeface="Calibri"/>
                        <a:ea typeface="Calibri"/>
                        <a:cs typeface="Calibri"/>
                        <a:sym typeface="Calibri"/>
                      </a:endParaRPr>
                    </a:p>
                  </a:txBody>
                  <a:tcPr marT="0" marB="0" marR="68575" marL="68575"/>
                </a:tc>
              </a:tr>
            </a:tbl>
          </a:graphicData>
        </a:graphic>
      </p:graphicFrame>
      <p:pic>
        <p:nvPicPr>
          <p:cNvPr id="674" name="Shape 674"/>
          <p:cNvPicPr preferRelativeResize="0"/>
          <p:nvPr/>
        </p:nvPicPr>
        <p:blipFill rotWithShape="1">
          <a:blip r:embed="rId3">
            <a:alphaModFix/>
          </a:blip>
          <a:srcRect b="0" l="0" r="0" t="0"/>
          <a:stretch/>
        </p:blipFill>
        <p:spPr>
          <a:xfrm>
            <a:off x="7171435" y="131393"/>
            <a:ext cx="1841500" cy="1130300"/>
          </a:xfrm>
          <a:prstGeom prst="rect">
            <a:avLst/>
          </a:prstGeom>
          <a:noFill/>
          <a:ln>
            <a:noFill/>
          </a:ln>
        </p:spPr>
      </p:pic>
      <p:pic>
        <p:nvPicPr>
          <p:cNvPr descr="linea.png" id="675" name="Shape 675"/>
          <p:cNvPicPr preferRelativeResize="0"/>
          <p:nvPr/>
        </p:nvPicPr>
        <p:blipFill rotWithShape="1">
          <a:blip r:embed="rId4">
            <a:alphaModFix/>
          </a:blip>
          <a:srcRect b="53749" l="0" r="0" t="35030"/>
          <a:stretch/>
        </p:blipFill>
        <p:spPr>
          <a:xfrm>
            <a:off x="0" y="6128054"/>
            <a:ext cx="9144000" cy="71536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grpSp>
        <p:nvGrpSpPr>
          <p:cNvPr id="680" name="Shape 680"/>
          <p:cNvGrpSpPr/>
          <p:nvPr/>
        </p:nvGrpSpPr>
        <p:grpSpPr>
          <a:xfrm>
            <a:off x="0" y="148353"/>
            <a:ext cx="9144000" cy="6695066"/>
            <a:chOff x="0" y="148353"/>
            <a:chExt cx="9144000" cy="6695066"/>
          </a:xfrm>
        </p:grpSpPr>
        <p:pic>
          <p:nvPicPr>
            <p:cNvPr descr="linea.png" id="681" name="Shape 68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682" name="Shape 68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83" name="Shape 683"/>
          <p:cNvSpPr txBox="1"/>
          <p:nvPr>
            <p:ph type="title"/>
          </p:nvPr>
        </p:nvSpPr>
        <p:spPr>
          <a:xfrm>
            <a:off x="929600" y="258778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3a reunión de trabajo</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CONCLUSIONES GENERALES</a:t>
            </a:r>
            <a:endParaRPr b="0" i="0" sz="4400" u="none" cap="none" strike="noStrike">
              <a:solidFill>
                <a:schemeClr val="dk1"/>
              </a:solidFill>
              <a:latin typeface="Calibri"/>
              <a:ea typeface="Calibri"/>
              <a:cs typeface="Calibri"/>
              <a:sym typeface="Calibri"/>
            </a:endParaRPr>
          </a:p>
        </p:txBody>
      </p:sp>
      <p:pic>
        <p:nvPicPr>
          <p:cNvPr id="268" name="Shape 268"/>
          <p:cNvPicPr preferRelativeResize="0"/>
          <p:nvPr/>
        </p:nvPicPr>
        <p:blipFill rotWithShape="1">
          <a:blip r:embed="rId3">
            <a:alphaModFix/>
          </a:blip>
          <a:srcRect b="0" l="0" r="0" t="0"/>
          <a:stretch/>
        </p:blipFill>
        <p:spPr>
          <a:xfrm>
            <a:off x="7137503" y="187088"/>
            <a:ext cx="1841500" cy="1130300"/>
          </a:xfrm>
          <a:prstGeom prst="rect">
            <a:avLst/>
          </a:prstGeom>
          <a:noFill/>
          <a:ln>
            <a:noFill/>
          </a:ln>
        </p:spPr>
      </p:pic>
      <p:pic>
        <p:nvPicPr>
          <p:cNvPr descr="linea.png" id="269" name="Shape 269"/>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pic>
        <p:nvPicPr>
          <p:cNvPr id="270" name="Shape 270"/>
          <p:cNvPicPr preferRelativeResize="0"/>
          <p:nvPr/>
        </p:nvPicPr>
        <p:blipFill rotWithShape="1">
          <a:blip r:embed="rId5">
            <a:alphaModFix/>
          </a:blip>
          <a:srcRect b="0" l="0" r="0" t="0"/>
          <a:stretch/>
        </p:blipFill>
        <p:spPr>
          <a:xfrm>
            <a:off x="819425" y="2292084"/>
            <a:ext cx="7516416" cy="254027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grpSp>
        <p:nvGrpSpPr>
          <p:cNvPr id="688" name="Shape 688"/>
          <p:cNvGrpSpPr/>
          <p:nvPr/>
        </p:nvGrpSpPr>
        <p:grpSpPr>
          <a:xfrm>
            <a:off x="0" y="148353"/>
            <a:ext cx="9144000" cy="6695066"/>
            <a:chOff x="0" y="148353"/>
            <a:chExt cx="9144000" cy="6695066"/>
          </a:xfrm>
        </p:grpSpPr>
        <p:pic>
          <p:nvPicPr>
            <p:cNvPr descr="linea.png" id="689" name="Shape 68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690" name="Shape 69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91" name="Shape 691"/>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Evaluación diagnóstica</a:t>
            </a:r>
            <a:endParaRPr b="0" i="0" sz="4400" u="none" cap="none" strike="noStrike">
              <a:solidFill>
                <a:schemeClr val="dk1"/>
              </a:solidFill>
              <a:latin typeface="Calibri"/>
              <a:ea typeface="Calibri"/>
              <a:cs typeface="Calibri"/>
              <a:sym typeface="Calibri"/>
            </a:endParaRPr>
          </a:p>
        </p:txBody>
      </p:sp>
      <p:sp>
        <p:nvSpPr>
          <p:cNvPr id="692" name="Shape 692"/>
          <p:cNvSpPr txBox="1"/>
          <p:nvPr/>
        </p:nvSpPr>
        <p:spPr>
          <a:xfrm>
            <a:off x="114025" y="1987350"/>
            <a:ext cx="8949600" cy="4104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693" name="Shape 693"/>
          <p:cNvPicPr preferRelativeResize="0"/>
          <p:nvPr/>
        </p:nvPicPr>
        <p:blipFill>
          <a:blip r:embed="rId5">
            <a:alphaModFix/>
          </a:blip>
          <a:stretch>
            <a:fillRect/>
          </a:stretch>
        </p:blipFill>
        <p:spPr>
          <a:xfrm>
            <a:off x="1075125" y="1202500"/>
            <a:ext cx="7259251" cy="46220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grpSp>
        <p:nvGrpSpPr>
          <p:cNvPr id="698" name="Shape 698"/>
          <p:cNvGrpSpPr/>
          <p:nvPr/>
        </p:nvGrpSpPr>
        <p:grpSpPr>
          <a:xfrm>
            <a:off x="0" y="148353"/>
            <a:ext cx="9144000" cy="6695066"/>
            <a:chOff x="0" y="148353"/>
            <a:chExt cx="9144000" cy="6695066"/>
          </a:xfrm>
        </p:grpSpPr>
        <p:pic>
          <p:nvPicPr>
            <p:cNvPr descr="linea.png" id="699" name="Shape 699"/>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00" name="Shape 70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01" name="Shape 701"/>
          <p:cNvSpPr txBox="1"/>
          <p:nvPr>
            <p:ph type="title"/>
          </p:nvPr>
        </p:nvSpPr>
        <p:spPr>
          <a:xfrm>
            <a:off x="684175" y="274643"/>
            <a:ext cx="6651900" cy="523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3000"/>
              <a:t>Evaluación Formativa</a:t>
            </a:r>
            <a:endParaRPr b="0" i="0" sz="3000" u="none" cap="none" strike="noStrike">
              <a:solidFill>
                <a:schemeClr val="dk1"/>
              </a:solidFill>
              <a:latin typeface="Calibri"/>
              <a:ea typeface="Calibri"/>
              <a:cs typeface="Calibri"/>
              <a:sym typeface="Calibri"/>
            </a:endParaRPr>
          </a:p>
        </p:txBody>
      </p:sp>
      <p:pic>
        <p:nvPicPr>
          <p:cNvPr id="702" name="Shape 702"/>
          <p:cNvPicPr preferRelativeResize="0"/>
          <p:nvPr/>
        </p:nvPicPr>
        <p:blipFill>
          <a:blip r:embed="rId5">
            <a:alphaModFix/>
          </a:blip>
          <a:stretch>
            <a:fillRect/>
          </a:stretch>
        </p:blipFill>
        <p:spPr>
          <a:xfrm>
            <a:off x="628650" y="752475"/>
            <a:ext cx="7886700" cy="54702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grpSp>
        <p:nvGrpSpPr>
          <p:cNvPr id="707" name="Shape 707"/>
          <p:cNvGrpSpPr/>
          <p:nvPr/>
        </p:nvGrpSpPr>
        <p:grpSpPr>
          <a:xfrm>
            <a:off x="0" y="148353"/>
            <a:ext cx="9144000" cy="6695066"/>
            <a:chOff x="0" y="148353"/>
            <a:chExt cx="9144000" cy="6695066"/>
          </a:xfrm>
        </p:grpSpPr>
        <p:pic>
          <p:nvPicPr>
            <p:cNvPr descr="linea.png" id="708" name="Shape 70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09" name="Shape 70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10" name="Shape 710"/>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Evaluación sumativa</a:t>
            </a:r>
            <a:endParaRPr b="0" i="0" sz="4400" u="none" cap="none" strike="noStrike">
              <a:solidFill>
                <a:schemeClr val="dk1"/>
              </a:solidFill>
              <a:latin typeface="Calibri"/>
              <a:ea typeface="Calibri"/>
              <a:cs typeface="Calibri"/>
              <a:sym typeface="Calibri"/>
            </a:endParaRPr>
          </a:p>
        </p:txBody>
      </p:sp>
      <p:pic>
        <p:nvPicPr>
          <p:cNvPr id="711" name="Shape 711"/>
          <p:cNvPicPr preferRelativeResize="0"/>
          <p:nvPr/>
        </p:nvPicPr>
        <p:blipFill>
          <a:blip r:embed="rId5">
            <a:alphaModFix/>
          </a:blip>
          <a:stretch>
            <a:fillRect/>
          </a:stretch>
        </p:blipFill>
        <p:spPr>
          <a:xfrm>
            <a:off x="1855150" y="1665800"/>
            <a:ext cx="5010150" cy="4438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grpSp>
        <p:nvGrpSpPr>
          <p:cNvPr id="716" name="Shape 716"/>
          <p:cNvGrpSpPr/>
          <p:nvPr/>
        </p:nvGrpSpPr>
        <p:grpSpPr>
          <a:xfrm>
            <a:off x="0" y="148353"/>
            <a:ext cx="9144000" cy="6695066"/>
            <a:chOff x="0" y="148353"/>
            <a:chExt cx="9144000" cy="6695066"/>
          </a:xfrm>
        </p:grpSpPr>
        <p:pic>
          <p:nvPicPr>
            <p:cNvPr descr="linea.png" id="717" name="Shape 717"/>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18" name="Shape 71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19" name="Shape 719"/>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Evaluación sumativa</a:t>
            </a:r>
            <a:endParaRPr b="0" i="0" sz="4400" u="none" cap="none" strike="noStrike">
              <a:solidFill>
                <a:schemeClr val="dk1"/>
              </a:solidFill>
              <a:latin typeface="Calibri"/>
              <a:ea typeface="Calibri"/>
              <a:cs typeface="Calibri"/>
              <a:sym typeface="Calibri"/>
            </a:endParaRPr>
          </a:p>
        </p:txBody>
      </p:sp>
      <p:pic>
        <p:nvPicPr>
          <p:cNvPr id="720" name="Shape 720"/>
          <p:cNvPicPr preferRelativeResize="0"/>
          <p:nvPr/>
        </p:nvPicPr>
        <p:blipFill>
          <a:blip r:embed="rId5">
            <a:alphaModFix/>
          </a:blip>
          <a:stretch>
            <a:fillRect/>
          </a:stretch>
        </p:blipFill>
        <p:spPr>
          <a:xfrm>
            <a:off x="2281225" y="1557000"/>
            <a:ext cx="4581525" cy="45910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grpSp>
        <p:nvGrpSpPr>
          <p:cNvPr id="725" name="Shape 725"/>
          <p:cNvGrpSpPr/>
          <p:nvPr/>
        </p:nvGrpSpPr>
        <p:grpSpPr>
          <a:xfrm>
            <a:off x="0" y="148353"/>
            <a:ext cx="9144000" cy="6695066"/>
            <a:chOff x="0" y="148353"/>
            <a:chExt cx="9144000" cy="6695066"/>
          </a:xfrm>
        </p:grpSpPr>
        <p:pic>
          <p:nvPicPr>
            <p:cNvPr descr="linea.png" id="726" name="Shape 72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27" name="Shape 72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28" name="Shape 728"/>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Evaluación sumativa</a:t>
            </a:r>
            <a:endParaRPr b="0" i="0" sz="4400" u="none" cap="none" strike="noStrike">
              <a:solidFill>
                <a:schemeClr val="dk1"/>
              </a:solidFill>
              <a:latin typeface="Calibri"/>
              <a:ea typeface="Calibri"/>
              <a:cs typeface="Calibri"/>
              <a:sym typeface="Calibri"/>
            </a:endParaRPr>
          </a:p>
        </p:txBody>
      </p:sp>
      <p:pic>
        <p:nvPicPr>
          <p:cNvPr id="729" name="Shape 729"/>
          <p:cNvPicPr preferRelativeResize="0"/>
          <p:nvPr/>
        </p:nvPicPr>
        <p:blipFill>
          <a:blip r:embed="rId5">
            <a:alphaModFix/>
          </a:blip>
          <a:stretch>
            <a:fillRect/>
          </a:stretch>
        </p:blipFill>
        <p:spPr>
          <a:xfrm>
            <a:off x="947263" y="2638950"/>
            <a:ext cx="7249475" cy="13259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grpSp>
        <p:nvGrpSpPr>
          <p:cNvPr id="734" name="Shape 734"/>
          <p:cNvGrpSpPr/>
          <p:nvPr/>
        </p:nvGrpSpPr>
        <p:grpSpPr>
          <a:xfrm>
            <a:off x="0" y="148353"/>
            <a:ext cx="9144000" cy="6695066"/>
            <a:chOff x="0" y="148353"/>
            <a:chExt cx="9144000" cy="6695066"/>
          </a:xfrm>
        </p:grpSpPr>
        <p:pic>
          <p:nvPicPr>
            <p:cNvPr descr="linea.png" id="735" name="Shape 735"/>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36" name="Shape 73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37" name="Shape 737"/>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Elaboración del proyecto</a:t>
            </a:r>
            <a:endParaRPr b="0" i="0" sz="4400" u="none" cap="none" strike="noStrike">
              <a:solidFill>
                <a:schemeClr val="dk1"/>
              </a:solidFill>
              <a:latin typeface="Calibri"/>
              <a:ea typeface="Calibri"/>
              <a:cs typeface="Calibri"/>
              <a:sym typeface="Calibri"/>
            </a:endParaRPr>
          </a:p>
        </p:txBody>
      </p:sp>
      <p:pic>
        <p:nvPicPr>
          <p:cNvPr id="738" name="Shape 738"/>
          <p:cNvPicPr preferRelativeResize="0"/>
          <p:nvPr/>
        </p:nvPicPr>
        <p:blipFill>
          <a:blip r:embed="rId5">
            <a:alphaModFix/>
          </a:blip>
          <a:stretch>
            <a:fillRect/>
          </a:stretch>
        </p:blipFill>
        <p:spPr>
          <a:xfrm>
            <a:off x="180975" y="1762125"/>
            <a:ext cx="8782050" cy="3333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grpSp>
        <p:nvGrpSpPr>
          <p:cNvPr id="743" name="Shape 743"/>
          <p:cNvGrpSpPr/>
          <p:nvPr/>
        </p:nvGrpSpPr>
        <p:grpSpPr>
          <a:xfrm>
            <a:off x="0" y="148353"/>
            <a:ext cx="9144000" cy="6695066"/>
            <a:chOff x="0" y="148353"/>
            <a:chExt cx="9144000" cy="6695066"/>
          </a:xfrm>
        </p:grpSpPr>
        <p:pic>
          <p:nvPicPr>
            <p:cNvPr descr="linea.png" id="744" name="Shape 74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45" name="Shape 74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46" name="Shape 746"/>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Elaboración del proyecto</a:t>
            </a:r>
            <a:endParaRPr b="0" i="0" sz="4400" u="none" cap="none" strike="noStrike">
              <a:solidFill>
                <a:schemeClr val="dk1"/>
              </a:solidFill>
              <a:latin typeface="Calibri"/>
              <a:ea typeface="Calibri"/>
              <a:cs typeface="Calibri"/>
              <a:sym typeface="Calibri"/>
            </a:endParaRPr>
          </a:p>
        </p:txBody>
      </p:sp>
      <p:pic>
        <p:nvPicPr>
          <p:cNvPr id="747" name="Shape 747"/>
          <p:cNvPicPr preferRelativeResize="0"/>
          <p:nvPr/>
        </p:nvPicPr>
        <p:blipFill>
          <a:blip r:embed="rId5">
            <a:alphaModFix/>
          </a:blip>
          <a:stretch>
            <a:fillRect/>
          </a:stretch>
        </p:blipFill>
        <p:spPr>
          <a:xfrm>
            <a:off x="123825" y="1681163"/>
            <a:ext cx="8896350" cy="34956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grpSp>
        <p:nvGrpSpPr>
          <p:cNvPr id="752" name="Shape 752"/>
          <p:cNvGrpSpPr/>
          <p:nvPr/>
        </p:nvGrpSpPr>
        <p:grpSpPr>
          <a:xfrm>
            <a:off x="0" y="148353"/>
            <a:ext cx="9144000" cy="6695066"/>
            <a:chOff x="0" y="148353"/>
            <a:chExt cx="9144000" cy="6695066"/>
          </a:xfrm>
        </p:grpSpPr>
        <p:pic>
          <p:nvPicPr>
            <p:cNvPr descr="linea.png" id="753" name="Shape 75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54" name="Shape 75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55" name="Shape 755"/>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Fotos 3a. sesión</a:t>
            </a:r>
            <a:endParaRPr b="0" i="0" sz="4400" u="none" cap="none" strike="noStrike">
              <a:solidFill>
                <a:schemeClr val="dk1"/>
              </a:solidFill>
              <a:latin typeface="Calibri"/>
              <a:ea typeface="Calibri"/>
              <a:cs typeface="Calibri"/>
              <a:sym typeface="Calibri"/>
            </a:endParaRPr>
          </a:p>
        </p:txBody>
      </p:sp>
      <p:pic>
        <p:nvPicPr>
          <p:cNvPr id="756" name="Shape 756"/>
          <p:cNvPicPr preferRelativeResize="0"/>
          <p:nvPr/>
        </p:nvPicPr>
        <p:blipFill>
          <a:blip r:embed="rId5">
            <a:alphaModFix/>
          </a:blip>
          <a:stretch>
            <a:fillRect/>
          </a:stretch>
        </p:blipFill>
        <p:spPr>
          <a:xfrm>
            <a:off x="457199" y="1138374"/>
            <a:ext cx="3452350" cy="2450825"/>
          </a:xfrm>
          <a:prstGeom prst="rect">
            <a:avLst/>
          </a:prstGeom>
          <a:noFill/>
          <a:ln>
            <a:noFill/>
          </a:ln>
        </p:spPr>
      </p:pic>
      <p:pic>
        <p:nvPicPr>
          <p:cNvPr id="757" name="Shape 757"/>
          <p:cNvPicPr preferRelativeResize="0"/>
          <p:nvPr/>
        </p:nvPicPr>
        <p:blipFill>
          <a:blip r:embed="rId6">
            <a:alphaModFix/>
          </a:blip>
          <a:stretch>
            <a:fillRect/>
          </a:stretch>
        </p:blipFill>
        <p:spPr>
          <a:xfrm>
            <a:off x="4284200" y="1520750"/>
            <a:ext cx="4613276" cy="2068450"/>
          </a:xfrm>
          <a:prstGeom prst="rect">
            <a:avLst/>
          </a:prstGeom>
          <a:noFill/>
          <a:ln>
            <a:noFill/>
          </a:ln>
        </p:spPr>
      </p:pic>
      <p:pic>
        <p:nvPicPr>
          <p:cNvPr id="758" name="Shape 758"/>
          <p:cNvPicPr preferRelativeResize="0"/>
          <p:nvPr/>
        </p:nvPicPr>
        <p:blipFill>
          <a:blip r:embed="rId7">
            <a:alphaModFix/>
          </a:blip>
          <a:stretch>
            <a:fillRect/>
          </a:stretch>
        </p:blipFill>
        <p:spPr>
          <a:xfrm>
            <a:off x="2642873" y="3770749"/>
            <a:ext cx="3858264" cy="2450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grpSp>
        <p:nvGrpSpPr>
          <p:cNvPr id="763" name="Shape 763"/>
          <p:cNvGrpSpPr/>
          <p:nvPr/>
        </p:nvGrpSpPr>
        <p:grpSpPr>
          <a:xfrm>
            <a:off x="0" y="148353"/>
            <a:ext cx="9144000" cy="6695066"/>
            <a:chOff x="0" y="148353"/>
            <a:chExt cx="9144000" cy="6695066"/>
          </a:xfrm>
        </p:grpSpPr>
        <p:pic>
          <p:nvPicPr>
            <p:cNvPr descr="linea.png" id="764" name="Shape 76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65" name="Shape 76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766" name="Shape 766"/>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pic>
        <p:nvPicPr>
          <p:cNvPr id="767" name="Shape 767"/>
          <p:cNvPicPr preferRelativeResize="0"/>
          <p:nvPr/>
        </p:nvPicPr>
        <p:blipFill>
          <a:blip r:embed="rId5">
            <a:alphaModFix/>
          </a:blip>
          <a:stretch>
            <a:fillRect/>
          </a:stretch>
        </p:blipFill>
        <p:spPr>
          <a:xfrm>
            <a:off x="457200" y="1547525"/>
            <a:ext cx="4429925" cy="2687825"/>
          </a:xfrm>
          <a:prstGeom prst="rect">
            <a:avLst/>
          </a:prstGeom>
          <a:noFill/>
          <a:ln>
            <a:noFill/>
          </a:ln>
        </p:spPr>
      </p:pic>
      <p:pic>
        <p:nvPicPr>
          <p:cNvPr id="768" name="Shape 768"/>
          <p:cNvPicPr preferRelativeResize="0"/>
          <p:nvPr/>
        </p:nvPicPr>
        <p:blipFill>
          <a:blip r:embed="rId6">
            <a:alphaModFix/>
          </a:blip>
          <a:stretch>
            <a:fillRect/>
          </a:stretch>
        </p:blipFill>
        <p:spPr>
          <a:xfrm>
            <a:off x="5038101" y="2925275"/>
            <a:ext cx="3759375" cy="27761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grpSp>
        <p:nvGrpSpPr>
          <p:cNvPr id="773" name="Shape 773"/>
          <p:cNvGrpSpPr/>
          <p:nvPr/>
        </p:nvGrpSpPr>
        <p:grpSpPr>
          <a:xfrm>
            <a:off x="0" y="148353"/>
            <a:ext cx="9144000" cy="6695066"/>
            <a:chOff x="0" y="148353"/>
            <a:chExt cx="9144000" cy="6695066"/>
          </a:xfrm>
        </p:grpSpPr>
        <p:pic>
          <p:nvPicPr>
            <p:cNvPr descr="linea.png" id="774" name="Shape 77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75" name="Shape 77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776" name="Shape 776"/>
          <p:cNvGraphicFramePr/>
          <p:nvPr/>
        </p:nvGraphicFramePr>
        <p:xfrm>
          <a:off x="304800" y="304800"/>
          <a:ext cx="3000000" cy="3000000"/>
        </p:xfrm>
        <a:graphic>
          <a:graphicData uri="http://schemas.openxmlformats.org/drawingml/2006/table">
            <a:tbl>
              <a:tblPr>
                <a:noFill/>
                <a:tableStyleId>{11E79CC7-2C37-49C8-BE45-7295A3715FF2}</a:tableStyleId>
              </a:tblPr>
              <a:tblGrid>
                <a:gridCol w="2195500"/>
                <a:gridCol w="2194550"/>
                <a:gridCol w="2194550"/>
                <a:gridCol w="2194550"/>
              </a:tblGrid>
              <a:tr h="224700">
                <a:tc>
                  <a:txBody>
                    <a:bodyPr>
                      <a:noAutofit/>
                    </a:bodyPr>
                    <a:lstStyle/>
                    <a:p>
                      <a:pPr indent="0" lvl="0" marL="0" rtl="0" algn="ctr">
                        <a:spcBef>
                          <a:spcPts val="0"/>
                        </a:spcBef>
                        <a:spcAft>
                          <a:spcPts val="0"/>
                        </a:spcAft>
                        <a:buNone/>
                      </a:pPr>
                      <a:r>
                        <a:rPr lang="es-ES" sz="1100"/>
                        <a:t>Apartados</a:t>
                      </a:r>
                      <a:endParaRPr sz="1100"/>
                    </a:p>
                  </a:txBody>
                  <a:tcPr marT="63500" marB="63500" marR="63500" marL="63500"/>
                </a:tc>
                <a:tc>
                  <a:txBody>
                    <a:bodyPr>
                      <a:noAutofit/>
                    </a:bodyPr>
                    <a:lstStyle/>
                    <a:p>
                      <a:pPr indent="0" lvl="0" marL="0" rtl="0" algn="ctr">
                        <a:spcBef>
                          <a:spcPts val="0"/>
                        </a:spcBef>
                        <a:spcAft>
                          <a:spcPts val="0"/>
                        </a:spcAft>
                        <a:buNone/>
                      </a:pPr>
                      <a:r>
                        <a:rPr lang="es-ES" sz="1100"/>
                        <a:t>Contenidos</a:t>
                      </a:r>
                      <a:endParaRPr sz="1100"/>
                    </a:p>
                  </a:txBody>
                  <a:tcPr marT="63500" marB="63500" marR="63500" marL="63500"/>
                </a:tc>
                <a:tc>
                  <a:txBody>
                    <a:bodyPr>
                      <a:noAutofit/>
                    </a:bodyPr>
                    <a:lstStyle/>
                    <a:p>
                      <a:pPr indent="0" lvl="0" marL="0" rtl="0" algn="ctr">
                        <a:spcBef>
                          <a:spcPts val="0"/>
                        </a:spcBef>
                        <a:spcAft>
                          <a:spcPts val="0"/>
                        </a:spcAft>
                        <a:buNone/>
                      </a:pPr>
                      <a:r>
                        <a:rPr lang="es-ES" sz="1100"/>
                        <a:t>Especificaciones</a:t>
                      </a:r>
                      <a:endParaRPr sz="1100"/>
                    </a:p>
                  </a:txBody>
                  <a:tcPr marT="63500" marB="63500" marR="63500" marL="63500"/>
                </a:tc>
                <a:tc>
                  <a:txBody>
                    <a:bodyPr>
                      <a:noAutofit/>
                    </a:bodyPr>
                    <a:lstStyle/>
                    <a:p>
                      <a:pPr indent="0" lvl="0" marL="0" rtl="0" algn="ctr">
                        <a:spcBef>
                          <a:spcPts val="0"/>
                        </a:spcBef>
                        <a:spcAft>
                          <a:spcPts val="0"/>
                        </a:spcAft>
                        <a:buNone/>
                      </a:pPr>
                      <a:r>
                        <a:rPr lang="es-ES" sz="1100">
                          <a:latin typeface="Arimo"/>
                          <a:ea typeface="Arimo"/>
                          <a:cs typeface="Arimo"/>
                          <a:sym typeface="Arimo"/>
                        </a:rPr>
                        <a:t>✓ / X</a:t>
                      </a:r>
                      <a:endParaRPr sz="1100"/>
                    </a:p>
                  </a:txBody>
                  <a:tcPr marT="63500" marB="63500" marR="63500" marL="63500"/>
                </a:tc>
              </a:tr>
              <a:tr h="353800">
                <a:tc rowSpan="2">
                  <a:txBody>
                    <a:bodyPr>
                      <a:noAutofit/>
                    </a:bodyPr>
                    <a:lstStyle/>
                    <a:p>
                      <a:pPr indent="0" lvl="0" marL="0" rtl="0">
                        <a:spcBef>
                          <a:spcPts val="0"/>
                        </a:spcBef>
                        <a:spcAft>
                          <a:spcPts val="0"/>
                        </a:spcAft>
                        <a:buNone/>
                      </a:pPr>
                      <a:r>
                        <a:rPr lang="es-ES" sz="1100"/>
                        <a:t>1.</a:t>
                      </a:r>
                      <a:endParaRPr sz="1100"/>
                    </a:p>
                  </a:txBody>
                  <a:tcPr marT="63500" marB="63500" marR="63500" marL="63500"/>
                </a:tc>
                <a:tc>
                  <a:txBody>
                    <a:bodyPr>
                      <a:noAutofit/>
                    </a:bodyPr>
                    <a:lstStyle/>
                    <a:p>
                      <a:pPr indent="0" lvl="0" marL="0" rtl="0">
                        <a:spcBef>
                          <a:spcPts val="0"/>
                        </a:spcBef>
                        <a:spcAft>
                          <a:spcPts val="0"/>
                        </a:spcAft>
                        <a:buNone/>
                      </a:pPr>
                      <a:r>
                        <a:rPr lang="es-ES" sz="1100"/>
                        <a:t>Nombre, logotipo del</a:t>
                      </a:r>
                      <a:endParaRPr sz="1100"/>
                    </a:p>
                    <a:p>
                      <a:pPr indent="0" lvl="0" marL="0" rtl="0">
                        <a:spcBef>
                          <a:spcPts val="0"/>
                        </a:spcBef>
                        <a:spcAft>
                          <a:spcPts val="0"/>
                        </a:spcAft>
                        <a:buNone/>
                      </a:pPr>
                      <a:r>
                        <a:rPr lang="es-ES" sz="1100"/>
                        <a:t>Colegio.</a:t>
                      </a:r>
                      <a:endParaRPr sz="1100"/>
                    </a:p>
                  </a:txBody>
                  <a:tcPr marT="63500" marB="63500" marR="63500" marL="63500"/>
                </a:tc>
                <a:tc rowSpan="2">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41075">
                <a:tc vMerge="1"/>
                <a:tc>
                  <a:txBody>
                    <a:bodyPr>
                      <a:noAutofit/>
                    </a:bodyPr>
                    <a:lstStyle/>
                    <a:p>
                      <a:pPr indent="0" lvl="0" marL="0" rtl="0">
                        <a:spcBef>
                          <a:spcPts val="0"/>
                        </a:spcBef>
                        <a:spcAft>
                          <a:spcPts val="0"/>
                        </a:spcAft>
                        <a:buNone/>
                      </a:pPr>
                      <a:r>
                        <a:rPr lang="es-ES" sz="1100"/>
                        <a:t>Número de equipo (si hay</a:t>
                      </a:r>
                      <a:endParaRPr sz="1100"/>
                    </a:p>
                    <a:p>
                      <a:pPr indent="0" lvl="0" marL="0" rtl="0">
                        <a:spcBef>
                          <a:spcPts val="0"/>
                        </a:spcBef>
                        <a:spcAft>
                          <a:spcPts val="0"/>
                        </a:spcAft>
                        <a:buNone/>
                      </a:pPr>
                      <a:r>
                        <a:rPr lang="es-ES" sz="1100"/>
                        <a:t>más de un equipo y/o proyecto en la Institución).</a:t>
                      </a:r>
                      <a:endParaRPr sz="1100"/>
                    </a:p>
                  </a:txBody>
                  <a:tcPr marT="63500" marB="63500" marR="63500" marL="63500"/>
                </a:tc>
                <a:tc vMerge="1"/>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353800">
                <a:tc rowSpan="2">
                  <a:txBody>
                    <a:bodyPr>
                      <a:noAutofit/>
                    </a:bodyPr>
                    <a:lstStyle/>
                    <a:p>
                      <a:pPr indent="0" lvl="0" marL="0" rtl="0">
                        <a:spcBef>
                          <a:spcPts val="0"/>
                        </a:spcBef>
                        <a:spcAft>
                          <a:spcPts val="0"/>
                        </a:spcAft>
                        <a:buNone/>
                      </a:pPr>
                      <a:r>
                        <a:rPr lang="es-ES" sz="1100"/>
                        <a:t>2.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Nombre de maestros</a:t>
                      </a:r>
                      <a:endParaRPr sz="1100"/>
                    </a:p>
                    <a:p>
                      <a:pPr indent="0" lvl="0" marL="0" rtl="0">
                        <a:spcBef>
                          <a:spcPts val="0"/>
                        </a:spcBef>
                        <a:spcAft>
                          <a:spcPts val="0"/>
                        </a:spcAft>
                        <a:buNone/>
                      </a:pPr>
                      <a:r>
                        <a:rPr lang="es-ES" sz="1100"/>
                        <a:t>participantes.</a:t>
                      </a:r>
                      <a:endParaRPr sz="1100"/>
                    </a:p>
                  </a:txBody>
                  <a:tcPr marT="63500" marB="63500" marR="63500" marL="63500"/>
                </a:tc>
                <a:tc rowSpan="2">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482900">
                <a:tc vMerge="1"/>
                <a:tc>
                  <a:txBody>
                    <a:bodyPr>
                      <a:noAutofit/>
                    </a:bodyPr>
                    <a:lstStyle/>
                    <a:p>
                      <a:pPr indent="0" lvl="0" marL="0" rtl="0">
                        <a:spcBef>
                          <a:spcPts val="0"/>
                        </a:spcBef>
                        <a:spcAft>
                          <a:spcPts val="0"/>
                        </a:spcAft>
                        <a:buNone/>
                      </a:pPr>
                      <a:r>
                        <a:rPr lang="es-ES" sz="1100"/>
                        <a:t>Asignatura de cada</a:t>
                      </a:r>
                      <a:endParaRPr sz="1100"/>
                    </a:p>
                    <a:p>
                      <a:pPr indent="0" lvl="0" marL="0" rtl="0">
                        <a:spcBef>
                          <a:spcPts val="0"/>
                        </a:spcBef>
                        <a:spcAft>
                          <a:spcPts val="0"/>
                        </a:spcAft>
                        <a:buNone/>
                      </a:pPr>
                      <a:r>
                        <a:rPr lang="es-ES" sz="1100"/>
                        <a:t>maestro.</a:t>
                      </a:r>
                      <a:endParaRPr sz="1100"/>
                    </a:p>
                  </a:txBody>
                  <a:tcPr marT="63500" marB="63500" marR="63500" marL="63500"/>
                </a:tc>
                <a:tc vMerge="1"/>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482900">
                <a:tc rowSpan="2">
                  <a:txBody>
                    <a:bodyPr>
                      <a:noAutofit/>
                    </a:bodyPr>
                    <a:lstStyle/>
                    <a:p>
                      <a:pPr indent="0" lvl="0" marL="0" rtl="0">
                        <a:spcBef>
                          <a:spcPts val="0"/>
                        </a:spcBef>
                        <a:spcAft>
                          <a:spcPts val="0"/>
                        </a:spcAft>
                        <a:buNone/>
                      </a:pPr>
                      <a:r>
                        <a:rPr lang="es-ES" sz="1100"/>
                        <a:t>3.</a:t>
                      </a:r>
                      <a:endParaRPr sz="1100"/>
                    </a:p>
                  </a:txBody>
                  <a:tcPr marT="63500" marB="63500" marR="63500" marL="63500"/>
                </a:tc>
                <a:tc>
                  <a:txBody>
                    <a:bodyPr>
                      <a:noAutofit/>
                    </a:bodyPr>
                    <a:lstStyle/>
                    <a:p>
                      <a:pPr indent="0" lvl="0" marL="0" rtl="0">
                        <a:spcBef>
                          <a:spcPts val="0"/>
                        </a:spcBef>
                        <a:spcAft>
                          <a:spcPts val="0"/>
                        </a:spcAft>
                        <a:buNone/>
                      </a:pPr>
                      <a:r>
                        <a:rPr lang="es-ES" sz="1100"/>
                        <a:t>Ciclo escolar en el que se planea llevar a cabo el proyecto.</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41075">
                <a:tc vMerge="1"/>
                <a:tc>
                  <a:txBody>
                    <a:bodyPr>
                      <a:noAutofit/>
                    </a:bodyPr>
                    <a:lstStyle/>
                    <a:p>
                      <a:pPr indent="0" lvl="0" marL="0" rtl="0">
                        <a:spcBef>
                          <a:spcPts val="0"/>
                        </a:spcBef>
                        <a:spcAft>
                          <a:spcPts val="0"/>
                        </a:spcAft>
                        <a:buNone/>
                      </a:pPr>
                      <a:r>
                        <a:rPr lang="es-ES" sz="1100"/>
                        <a:t>Fecha de inicio y de</a:t>
                      </a:r>
                      <a:endParaRPr sz="1100"/>
                    </a:p>
                    <a:p>
                      <a:pPr indent="0" lvl="0" marL="0" rtl="0">
                        <a:spcBef>
                          <a:spcPts val="0"/>
                        </a:spcBef>
                        <a:spcAft>
                          <a:spcPts val="0"/>
                        </a:spcAft>
                        <a:buNone/>
                      </a:pPr>
                      <a:r>
                        <a:rPr lang="es-ES" sz="1100"/>
                        <a:t>término del Proyecto.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Tentativas. Toda vez que se tengan los horarios</a:t>
                      </a:r>
                      <a:endParaRPr sz="1100"/>
                    </a:p>
                    <a:p>
                      <a:pPr indent="0" lvl="0" marL="0" rtl="0">
                        <a:spcBef>
                          <a:spcPts val="0"/>
                        </a:spcBef>
                        <a:spcAft>
                          <a:spcPts val="0"/>
                        </a:spcAft>
                        <a:buNone/>
                      </a:pPr>
                      <a:r>
                        <a:rPr lang="es-ES" sz="1100"/>
                        <a:t>del próximo ciclo se ajustarán.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3064675">
                <a:tc>
                  <a:txBody>
                    <a:bodyPr>
                      <a:noAutofit/>
                    </a:bodyPr>
                    <a:lstStyle/>
                    <a:p>
                      <a:pPr indent="0" lvl="0" marL="0" rtl="0">
                        <a:spcBef>
                          <a:spcPts val="0"/>
                        </a:spcBef>
                        <a:spcAft>
                          <a:spcPts val="0"/>
                        </a:spcAft>
                        <a:buNone/>
                      </a:pPr>
                      <a:r>
                        <a:rPr lang="es-ES" sz="1100"/>
                        <a:t>4.</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Experiencia humana: la inclusión, un factor en la construcción de una mejor sociedad.</a:t>
                      </a:r>
                      <a:endParaRPr sz="1100"/>
                    </a:p>
                    <a:p>
                      <a:pPr indent="0" lvl="0" marL="0" rtl="0">
                        <a:spcBef>
                          <a:spcPts val="0"/>
                        </a:spcBef>
                        <a:spcAft>
                          <a:spcPts val="0"/>
                        </a:spcAft>
                        <a:buNone/>
                      </a:pPr>
                      <a:r>
                        <a:t/>
                      </a:r>
                      <a:endParaRPr sz="1100">
                        <a:solidFill>
                          <a:srgbClr val="FF0000"/>
                        </a:solidFill>
                      </a:endParaRPr>
                    </a:p>
                  </a:txBody>
                  <a:tcPr marT="63500" marB="63500" marR="63500" marL="63500"/>
                </a:tc>
                <a:tc>
                  <a:txBody>
                    <a:bodyPr>
                      <a:noAutofit/>
                    </a:bodyPr>
                    <a:lstStyle/>
                    <a:p>
                      <a:pPr indent="0" lvl="0" marL="0" rtl="0">
                        <a:spcBef>
                          <a:spcPts val="0"/>
                        </a:spcBef>
                        <a:spcAft>
                          <a:spcPts val="0"/>
                        </a:spcAft>
                        <a:buNone/>
                      </a:pPr>
                      <a:r>
                        <a:rPr lang="es-ES" sz="1100"/>
                        <a:t>Diseñar una campaña para sensibilizar en el verdadero sentido y valor de la inclusión para construir una mejor sociedad.  El objetivo es aprovechar el poder persuasivo y didáctico de las imágenes para crear una serie de carteles e infografías que sensibilicen al espectador y a las  propias alumnas para comprender en un nivel  más profundo el sentido de la inclusión.</a:t>
                      </a:r>
                      <a:endParaRPr sz="1000"/>
                    </a:p>
                    <a:p>
                      <a:pPr indent="0" lvl="0" marL="0" rtl="0">
                        <a:lnSpc>
                          <a:spcPct val="115000"/>
                        </a:lnSpc>
                        <a:spcBef>
                          <a:spcPts val="0"/>
                        </a:spcBef>
                        <a:spcAft>
                          <a:spcPts val="0"/>
                        </a:spcAft>
                        <a:buNone/>
                      </a:pPr>
                      <a:r>
                        <a:t/>
                      </a:r>
                      <a:endParaRPr sz="1000"/>
                    </a:p>
                    <a:p>
                      <a:pPr indent="0" lvl="0" marL="0" rtl="0">
                        <a:spcBef>
                          <a:spcPts val="0"/>
                        </a:spcBef>
                        <a:spcAft>
                          <a:spcPts val="0"/>
                        </a:spcAft>
                        <a:buNone/>
                      </a:pPr>
                      <a:r>
                        <a:t/>
                      </a:r>
                      <a:endParaRPr sz="1100">
                        <a:solidFill>
                          <a:srgbClr val="FF0000"/>
                        </a:solidFill>
                      </a:endParaRPr>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b="0" l="0" r="0" t="0"/>
          <a:stretch/>
        </p:blipFill>
        <p:spPr>
          <a:xfrm>
            <a:off x="7156837" y="161732"/>
            <a:ext cx="1841500" cy="1130300"/>
          </a:xfrm>
          <a:prstGeom prst="rect">
            <a:avLst/>
          </a:prstGeom>
          <a:noFill/>
          <a:ln>
            <a:noFill/>
          </a:ln>
        </p:spPr>
      </p:pic>
      <p:pic>
        <p:nvPicPr>
          <p:cNvPr descr="linea.png" id="276" name="Shape 276"/>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pic>
        <p:nvPicPr>
          <p:cNvPr id="277" name="Shape 277"/>
          <p:cNvPicPr preferRelativeResize="0"/>
          <p:nvPr/>
        </p:nvPicPr>
        <p:blipFill rotWithShape="1">
          <a:blip r:embed="rId5">
            <a:alphaModFix/>
          </a:blip>
          <a:srcRect b="0" l="0" r="0" t="0"/>
          <a:stretch/>
        </p:blipFill>
        <p:spPr>
          <a:xfrm>
            <a:off x="1143000" y="1742649"/>
            <a:ext cx="6858000" cy="392588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grpSp>
        <p:nvGrpSpPr>
          <p:cNvPr id="781" name="Shape 781"/>
          <p:cNvGrpSpPr/>
          <p:nvPr/>
        </p:nvGrpSpPr>
        <p:grpSpPr>
          <a:xfrm>
            <a:off x="0" y="148353"/>
            <a:ext cx="9144000" cy="6695066"/>
            <a:chOff x="0" y="148353"/>
            <a:chExt cx="9144000" cy="6695066"/>
          </a:xfrm>
        </p:grpSpPr>
        <p:pic>
          <p:nvPicPr>
            <p:cNvPr descr="linea.png" id="782" name="Shape 78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83" name="Shape 78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784" name="Shape 784"/>
          <p:cNvGraphicFramePr/>
          <p:nvPr/>
        </p:nvGraphicFramePr>
        <p:xfrm>
          <a:off x="152400" y="152400"/>
          <a:ext cx="3000000" cy="3000000"/>
        </p:xfrm>
        <a:graphic>
          <a:graphicData uri="http://schemas.openxmlformats.org/drawingml/2006/table">
            <a:tbl>
              <a:tblPr>
                <a:noFill/>
                <a:tableStyleId>{11E79CC7-2C37-49C8-BE45-7295A3715FF2}</a:tableStyleId>
              </a:tblPr>
              <a:tblGrid>
                <a:gridCol w="1139850"/>
                <a:gridCol w="2316100"/>
                <a:gridCol w="3794450"/>
                <a:gridCol w="1741175"/>
              </a:tblGrid>
              <a:tr h="926075">
                <a:tc>
                  <a:txBody>
                    <a:bodyPr>
                      <a:noAutofit/>
                    </a:bodyPr>
                    <a:lstStyle/>
                    <a:p>
                      <a:pPr indent="0" lvl="0" marL="0" rtl="0">
                        <a:spcBef>
                          <a:spcPts val="0"/>
                        </a:spcBef>
                        <a:spcAft>
                          <a:spcPts val="0"/>
                        </a:spcAft>
                        <a:buNone/>
                      </a:pPr>
                      <a:r>
                        <a:rPr lang="es-ES" sz="1100"/>
                        <a:t>5.</a:t>
                      </a:r>
                      <a:endParaRPr sz="1100"/>
                    </a:p>
                  </a:txBody>
                  <a:tcPr marT="63500" marB="63500" marR="63500" marL="63500"/>
                </a:tc>
                <a:tc>
                  <a:txBody>
                    <a:bodyPr>
                      <a:noAutofit/>
                    </a:bodyPr>
                    <a:lstStyle/>
                    <a:p>
                      <a:pPr indent="0" lvl="0" marL="0" rtl="0">
                        <a:spcBef>
                          <a:spcPts val="0"/>
                        </a:spcBef>
                        <a:spcAft>
                          <a:spcPts val="0"/>
                        </a:spcAft>
                        <a:buNone/>
                      </a:pPr>
                      <a:r>
                        <a:rPr lang="es-ES" sz="1100"/>
                        <a:t>Índice de apartados del</a:t>
                      </a:r>
                      <a:endParaRPr sz="1100"/>
                    </a:p>
                    <a:p>
                      <a:pPr indent="0" lvl="0" marL="0" rtl="0">
                        <a:spcBef>
                          <a:spcPts val="0"/>
                        </a:spcBef>
                        <a:spcAft>
                          <a:spcPts val="0"/>
                        </a:spcAft>
                        <a:buNone/>
                      </a:pPr>
                      <a:r>
                        <a:rPr lang="es-ES" sz="1100"/>
                        <a:t>portafolio.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Aparecen, enlistados, todos los apartados</a:t>
                      </a:r>
                      <a:endParaRPr sz="1100"/>
                    </a:p>
                    <a:p>
                      <a:pPr indent="0" lvl="0" marL="0" rtl="0">
                        <a:spcBef>
                          <a:spcPts val="0"/>
                        </a:spcBef>
                        <a:spcAft>
                          <a:spcPts val="0"/>
                        </a:spcAft>
                        <a:buNone/>
                      </a:pPr>
                      <a:r>
                        <a:rPr lang="es-ES" sz="1100"/>
                        <a:t>señalados en la presente lista de cotejo, a partir</a:t>
                      </a:r>
                      <a:endParaRPr sz="1100"/>
                    </a:p>
                    <a:p>
                      <a:pPr indent="0" lvl="0" marL="0" rtl="0">
                        <a:spcBef>
                          <a:spcPts val="0"/>
                        </a:spcBef>
                        <a:spcAft>
                          <a:spcPts val="0"/>
                        </a:spcAft>
                        <a:buNone/>
                      </a:pPr>
                      <a:r>
                        <a:rPr lang="es-ES" sz="1100"/>
                        <a:t>del punto 5.</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64750">
                <a:tc rowSpan="2">
                  <a:txBody>
                    <a:bodyPr>
                      <a:noAutofit/>
                    </a:bodyPr>
                    <a:lstStyle/>
                    <a:p>
                      <a:pPr indent="0" lvl="0" marL="0" rtl="0">
                        <a:spcBef>
                          <a:spcPts val="0"/>
                        </a:spcBef>
                        <a:spcAft>
                          <a:spcPts val="0"/>
                        </a:spcAft>
                        <a:buNone/>
                      </a:pPr>
                      <a:r>
                        <a:rPr lang="es-ES" sz="1100"/>
                        <a:t>5.a</a:t>
                      </a:r>
                      <a:endParaRPr sz="1100"/>
                    </a:p>
                  </a:txBody>
                  <a:tcPr marT="63500" marB="63500" marR="63500" marL="63500"/>
                </a:tc>
                <a:tc>
                  <a:txBody>
                    <a:bodyPr>
                      <a:noAutofit/>
                    </a:bodyPr>
                    <a:lstStyle/>
                    <a:p>
                      <a:pPr indent="0" lvl="0" marL="0" rtl="0">
                        <a:spcBef>
                          <a:spcPts val="0"/>
                        </a:spcBef>
                        <a:spcAft>
                          <a:spcPts val="0"/>
                        </a:spcAft>
                        <a:buNone/>
                      </a:pPr>
                      <a:r>
                        <a:rPr lang="es-ES" sz="1100"/>
                        <a:t>Producto 1.</a:t>
                      </a:r>
                      <a:endParaRPr sz="1100"/>
                    </a:p>
                    <a:p>
                      <a:pPr indent="0" lvl="0" marL="0" rtl="0">
                        <a:spcBef>
                          <a:spcPts val="0"/>
                        </a:spcBef>
                        <a:spcAft>
                          <a:spcPts val="0"/>
                        </a:spcAft>
                        <a:buNone/>
                      </a:pPr>
                      <a:r>
                        <a:rPr lang="es-ES" sz="1100"/>
                        <a:t>C.A.I.A.C. Conclusiones</a:t>
                      </a:r>
                      <a:endParaRPr sz="1100"/>
                    </a:p>
                    <a:p>
                      <a:pPr indent="0" lvl="0" marL="0" rtl="0">
                        <a:spcBef>
                          <a:spcPts val="0"/>
                        </a:spcBef>
                        <a:spcAft>
                          <a:spcPts val="0"/>
                        </a:spcAft>
                        <a:buNone/>
                      </a:pPr>
                      <a:r>
                        <a:rPr lang="es-ES" sz="1100"/>
                        <a:t>Generales.</a:t>
                      </a:r>
                      <a:endParaRPr sz="1100"/>
                    </a:p>
                    <a:p>
                      <a:pPr indent="0" lvl="0" marL="0" rtl="0">
                        <a:spcBef>
                          <a:spcPts val="0"/>
                        </a:spcBef>
                        <a:spcAft>
                          <a:spcPts val="0"/>
                        </a:spcAft>
                        <a:buNone/>
                      </a:pPr>
                      <a:r>
                        <a:rPr lang="es-ES" sz="1100"/>
                        <a:t>Interdisciplinariedad.</a:t>
                      </a:r>
                      <a:endParaRPr sz="1100"/>
                    </a:p>
                  </a:txBody>
                  <a:tcPr marT="63500" marB="63500" marR="63500" marL="63500"/>
                </a:tc>
                <a:tc>
                  <a:txBody>
                    <a:bodyPr>
                      <a:noAutofit/>
                    </a:bodyPr>
                    <a:lstStyle/>
                    <a:p>
                      <a:pPr indent="0" lvl="0" marL="0" rtl="0">
                        <a:spcBef>
                          <a:spcPts val="0"/>
                        </a:spcBef>
                        <a:spcAft>
                          <a:spcPts val="0"/>
                        </a:spcAft>
                        <a:buNone/>
                      </a:pPr>
                      <a:r>
                        <a:rPr lang="es-ES" sz="1100"/>
                        <a:t>Acuerdos obtenidos en sesión plenaria.</a:t>
                      </a:r>
                      <a:endParaRPr sz="1100"/>
                    </a:p>
                    <a:p>
                      <a:pPr indent="0" lvl="0" marL="0" rtl="0">
                        <a:spcBef>
                          <a:spcPts val="0"/>
                        </a:spcBef>
                        <a:spcAft>
                          <a:spcPts val="0"/>
                        </a:spcAft>
                        <a:buNone/>
                      </a:pPr>
                      <a:r>
                        <a:rPr lang="es-ES" sz="1100"/>
                        <a:t>Legible. Completo.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603450">
                <a:tc vMerge="1"/>
                <a:tc>
                  <a:txBody>
                    <a:bodyPr>
                      <a:noAutofit/>
                    </a:bodyPr>
                    <a:lstStyle/>
                    <a:p>
                      <a:pPr indent="0" lvl="0" marL="0" rtl="0">
                        <a:spcBef>
                          <a:spcPts val="0"/>
                        </a:spcBef>
                        <a:spcAft>
                          <a:spcPts val="0"/>
                        </a:spcAft>
                        <a:buNone/>
                      </a:pPr>
                      <a:r>
                        <a:rPr lang="es-ES" sz="1100"/>
                        <a:t>Producto 3.</a:t>
                      </a:r>
                      <a:endParaRPr sz="1100"/>
                    </a:p>
                    <a:p>
                      <a:pPr indent="0" lvl="0" marL="0" rtl="0">
                        <a:spcBef>
                          <a:spcPts val="0"/>
                        </a:spcBef>
                        <a:spcAft>
                          <a:spcPts val="0"/>
                        </a:spcAft>
                        <a:buNone/>
                      </a:pPr>
                      <a:r>
                        <a:rPr lang="es-ES" sz="1100"/>
                        <a:t>Fotografías de la sesión.</a:t>
                      </a:r>
                      <a:endParaRPr sz="1100"/>
                    </a:p>
                  </a:txBody>
                  <a:tcPr marT="63500" marB="63500" marR="63500" marL="63500"/>
                </a:tc>
                <a:tc>
                  <a:txBody>
                    <a:bodyPr>
                      <a:noAutofit/>
                    </a:bodyPr>
                    <a:lstStyle/>
                    <a:p>
                      <a:pPr indent="0" lvl="0" marL="0" rtl="0">
                        <a:spcBef>
                          <a:spcPts val="0"/>
                        </a:spcBef>
                        <a:spcAft>
                          <a:spcPts val="0"/>
                        </a:spcAft>
                        <a:buNone/>
                      </a:pPr>
                      <a:r>
                        <a:rPr lang="es-ES" sz="1100"/>
                        <a:t>Claras. Variadas. Tomadas por los propios</a:t>
                      </a:r>
                      <a:endParaRPr sz="1100"/>
                    </a:p>
                    <a:p>
                      <a:pPr indent="0" lvl="0" marL="0" rtl="0">
                        <a:spcBef>
                          <a:spcPts val="0"/>
                        </a:spcBef>
                        <a:spcAft>
                          <a:spcPts val="0"/>
                        </a:spcAft>
                        <a:buNone/>
                      </a:pPr>
                      <a:r>
                        <a:rPr lang="es-ES" sz="1100"/>
                        <a:t>grupos y la persona asignada para tal fin.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64750">
                <a:tc rowSpan="2">
                  <a:txBody>
                    <a:bodyPr>
                      <a:noAutofit/>
                    </a:bodyPr>
                    <a:lstStyle/>
                    <a:p>
                      <a:pPr indent="0" lvl="0" marL="0" rtl="0">
                        <a:spcBef>
                          <a:spcPts val="0"/>
                        </a:spcBef>
                        <a:spcAft>
                          <a:spcPts val="0"/>
                        </a:spcAft>
                        <a:buNone/>
                      </a:pPr>
                      <a:r>
                        <a:rPr lang="es-ES" sz="1100"/>
                        <a:t>5.b</a:t>
                      </a:r>
                      <a:endParaRPr sz="1100"/>
                    </a:p>
                  </a:txBody>
                  <a:tcPr marT="63500" marB="63500" marR="63500" marL="63500"/>
                </a:tc>
                <a:tc>
                  <a:txBody>
                    <a:bodyPr>
                      <a:noAutofit/>
                    </a:bodyPr>
                    <a:lstStyle/>
                    <a:p>
                      <a:pPr indent="0" lvl="0" marL="0" rtl="0">
                        <a:spcBef>
                          <a:spcPts val="0"/>
                        </a:spcBef>
                        <a:spcAft>
                          <a:spcPts val="0"/>
                        </a:spcAft>
                        <a:buNone/>
                      </a:pPr>
                      <a:r>
                        <a:rPr lang="es-ES" sz="1100"/>
                        <a:t>Producto 2.</a:t>
                      </a:r>
                      <a:endParaRPr sz="1100"/>
                    </a:p>
                    <a:p>
                      <a:pPr indent="0" lvl="0" marL="0" rtl="0">
                        <a:spcBef>
                          <a:spcPts val="0"/>
                        </a:spcBef>
                        <a:spcAft>
                          <a:spcPts val="0"/>
                        </a:spcAft>
                        <a:buNone/>
                      </a:pPr>
                      <a:r>
                        <a:rPr lang="es-ES" sz="1100"/>
                        <a:t>Fotografía de Organizador</a:t>
                      </a:r>
                      <a:endParaRPr sz="1100"/>
                    </a:p>
                    <a:p>
                      <a:pPr indent="0" lvl="0" marL="0" rtl="0">
                        <a:spcBef>
                          <a:spcPts val="0"/>
                        </a:spcBef>
                        <a:spcAft>
                          <a:spcPts val="0"/>
                        </a:spcAft>
                        <a:buNone/>
                      </a:pPr>
                      <a:r>
                        <a:rPr lang="es-ES" sz="1100"/>
                        <a:t>gráfico.</a:t>
                      </a:r>
                      <a:endParaRPr sz="1100"/>
                    </a:p>
                  </a:txBody>
                  <a:tcPr marT="63500" marB="63500" marR="63500" marL="63500"/>
                </a:tc>
                <a:tc>
                  <a:txBody>
                    <a:bodyPr>
                      <a:noAutofit/>
                    </a:bodyPr>
                    <a:lstStyle/>
                    <a:p>
                      <a:pPr indent="0" lvl="0" marL="0" rtl="0">
                        <a:spcBef>
                          <a:spcPts val="0"/>
                        </a:spcBef>
                        <a:spcAft>
                          <a:spcPts val="0"/>
                        </a:spcAft>
                        <a:buNone/>
                      </a:pPr>
                      <a:r>
                        <a:rPr lang="es-ES" sz="1100"/>
                        <a:t>Legible, coherente, completo, con colores.</a:t>
                      </a:r>
                      <a:endParaRPr sz="1100"/>
                    </a:p>
                    <a:p>
                      <a:pPr indent="0" lvl="0" marL="0" rtl="0">
                        <a:spcBef>
                          <a:spcPts val="0"/>
                        </a:spcBef>
                        <a:spcAft>
                          <a:spcPts val="0"/>
                        </a:spcAft>
                        <a:buNone/>
                      </a:pPr>
                      <a:r>
                        <a:rPr lang="es-ES" sz="1100"/>
                        <a:t>En una sola pantalla.</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64750">
                <a:tc vMerge="1"/>
                <a:tc>
                  <a:txBody>
                    <a:bodyPr>
                      <a:noAutofit/>
                    </a:bodyPr>
                    <a:lstStyle/>
                    <a:p>
                      <a:pPr indent="0" lvl="0" marL="0" rtl="0">
                        <a:spcBef>
                          <a:spcPts val="0"/>
                        </a:spcBef>
                        <a:spcAft>
                          <a:spcPts val="0"/>
                        </a:spcAft>
                        <a:buNone/>
                      </a:pPr>
                      <a:r>
                        <a:rPr lang="es-ES" sz="1100"/>
                        <a:t>Conexiones.</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Evidenciar las interrelaciones entre los temas de</a:t>
                      </a:r>
                      <a:endParaRPr sz="1100"/>
                    </a:p>
                    <a:p>
                      <a:pPr indent="0" lvl="0" marL="0" rtl="0">
                        <a:spcBef>
                          <a:spcPts val="0"/>
                        </a:spcBef>
                        <a:spcAft>
                          <a:spcPts val="0"/>
                        </a:spcAft>
                        <a:buNone/>
                      </a:pPr>
                      <a:r>
                        <a:rPr lang="es-ES" sz="1100"/>
                        <a:t>las diferentes asignaturas, que formarán parte</a:t>
                      </a:r>
                      <a:endParaRPr sz="1100"/>
                    </a:p>
                    <a:p>
                      <a:pPr indent="0" lvl="0" marL="0" rtl="0">
                        <a:spcBef>
                          <a:spcPts val="0"/>
                        </a:spcBef>
                        <a:spcAft>
                          <a:spcPts val="0"/>
                        </a:spcAft>
                        <a:buNone/>
                      </a:pPr>
                      <a:r>
                        <a:rPr lang="es-ES" sz="1100"/>
                        <a:t>del posible proyecto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2604600">
                <a:tc>
                  <a:txBody>
                    <a:bodyPr>
                      <a:noAutofit/>
                    </a:bodyPr>
                    <a:lstStyle/>
                    <a:p>
                      <a:pPr indent="0" lvl="0" marL="0" rtl="0">
                        <a:spcBef>
                          <a:spcPts val="0"/>
                        </a:spcBef>
                        <a:spcAft>
                          <a:spcPts val="0"/>
                        </a:spcAft>
                        <a:buNone/>
                      </a:pPr>
                      <a:r>
                        <a:rPr lang="es-ES" sz="1100"/>
                        <a:t>5.c</a:t>
                      </a:r>
                      <a:endParaRPr sz="1100"/>
                    </a:p>
                    <a:p>
                      <a:pPr indent="0" lvl="0" marL="0" rtl="0">
                        <a:spcBef>
                          <a:spcPts val="0"/>
                        </a:spcBef>
                        <a:spcAft>
                          <a:spcPts val="0"/>
                        </a:spcAft>
                        <a:buNone/>
                      </a:pPr>
                      <a:r>
                        <a:t/>
                      </a:r>
                      <a:endParaRPr sz="1100">
                        <a:solidFill>
                          <a:srgbClr val="FF0000"/>
                        </a:solidFill>
                      </a:endParaRPr>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Introducción o justificación.</a:t>
                      </a:r>
                      <a:endParaRPr sz="1100"/>
                    </a:p>
                    <a:p>
                      <a:pPr indent="0" lvl="0" marL="0" rtl="0">
                        <a:spcBef>
                          <a:spcPts val="0"/>
                        </a:spcBef>
                        <a:spcAft>
                          <a:spcPts val="0"/>
                        </a:spcAft>
                        <a:buNone/>
                      </a:pPr>
                      <a:r>
                        <a:rPr lang="es-ES" sz="1100"/>
                        <a:t>Descripción del proyecto.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marR="114300" rtl="0">
                        <a:spcBef>
                          <a:spcPts val="0"/>
                        </a:spcBef>
                        <a:spcAft>
                          <a:spcPts val="0"/>
                        </a:spcAft>
                        <a:buNone/>
                      </a:pPr>
                      <a:r>
                        <a:rPr lang="es-ES" sz="1100">
                          <a:solidFill>
                            <a:srgbClr val="434343"/>
                          </a:solidFill>
                        </a:rPr>
                        <a:t>Como parte del proyecto de servicio social que tiene el colegio, las alumnas de sexto grado de preparatoria colaboran como voluntarias en la construcción de viviendas en comunidades en vulnerabilidad económica y patrimonial. Durante el tiempo en el que se ha llevado a cabo esta actividad, se ha observado que la actitud o perspectiva con la que participan las jóvenes no habla de una  auténtica empatía ni inclusión, lo cual es contrario al objetivo planteado tanto en el servicio social como en el perfil de egreso de éstas.</a:t>
                      </a:r>
                      <a:endParaRPr sz="1000"/>
                    </a:p>
                    <a:p>
                      <a:pPr indent="0" lvl="0" marL="0" rtl="0">
                        <a:lnSpc>
                          <a:spcPct val="115000"/>
                        </a:lnSpc>
                        <a:spcBef>
                          <a:spcPts val="0"/>
                        </a:spcBef>
                        <a:spcAft>
                          <a:spcPts val="0"/>
                        </a:spcAft>
                        <a:buNone/>
                      </a:pPr>
                      <a:r>
                        <a:t/>
                      </a:r>
                      <a:endParaRPr sz="1000"/>
                    </a:p>
                    <a:p>
                      <a:pPr indent="0" lvl="0" marL="0" rtl="0">
                        <a:spcBef>
                          <a:spcPts val="0"/>
                        </a:spcBef>
                        <a:spcAft>
                          <a:spcPts val="0"/>
                        </a:spcAft>
                        <a:buNone/>
                      </a:pPr>
                      <a:r>
                        <a:rPr lang="es-ES" sz="1100"/>
                        <a:t>.</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grpSp>
        <p:nvGrpSpPr>
          <p:cNvPr id="789" name="Shape 789"/>
          <p:cNvGrpSpPr/>
          <p:nvPr/>
        </p:nvGrpSpPr>
        <p:grpSpPr>
          <a:xfrm>
            <a:off x="0" y="148353"/>
            <a:ext cx="9144000" cy="6695066"/>
            <a:chOff x="0" y="148353"/>
            <a:chExt cx="9144000" cy="6695066"/>
          </a:xfrm>
        </p:grpSpPr>
        <p:pic>
          <p:nvPicPr>
            <p:cNvPr descr="linea.png" id="790" name="Shape 79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91" name="Shape 79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792" name="Shape 792"/>
          <p:cNvGraphicFramePr/>
          <p:nvPr/>
        </p:nvGraphicFramePr>
        <p:xfrm>
          <a:off x="152400" y="152400"/>
          <a:ext cx="3000000" cy="3000000"/>
        </p:xfrm>
        <a:graphic>
          <a:graphicData uri="http://schemas.openxmlformats.org/drawingml/2006/table">
            <a:tbl>
              <a:tblPr>
                <a:noFill/>
                <a:tableStyleId>{11E79CC7-2C37-49C8-BE45-7295A3715FF2}</a:tableStyleId>
              </a:tblPr>
              <a:tblGrid>
                <a:gridCol w="873200"/>
                <a:gridCol w="1763250"/>
                <a:gridCol w="4783650"/>
                <a:gridCol w="1415875"/>
              </a:tblGrid>
              <a:tr h="1264625">
                <a:tc rowSpan="2">
                  <a:txBody>
                    <a:bodyPr>
                      <a:noAutofit/>
                    </a:bodyPr>
                    <a:lstStyle/>
                    <a:p>
                      <a:pPr indent="0" lvl="0" marL="0" rtl="0">
                        <a:spcBef>
                          <a:spcPts val="0"/>
                        </a:spcBef>
                        <a:spcAft>
                          <a:spcPts val="0"/>
                        </a:spcAft>
                        <a:buNone/>
                      </a:pPr>
                      <a:r>
                        <a:rPr lang="es-ES" sz="1100"/>
                        <a:t>5.d</a:t>
                      </a:r>
                      <a:endParaRPr sz="1100"/>
                    </a:p>
                    <a:p>
                      <a:pPr indent="0" lvl="0" marL="0" rtl="0">
                        <a:spcBef>
                          <a:spcPts val="0"/>
                        </a:spcBef>
                        <a:spcAft>
                          <a:spcPts val="0"/>
                        </a:spcAft>
                        <a:buNone/>
                      </a:pPr>
                      <a:r>
                        <a:t/>
                      </a:r>
                      <a:endParaRPr sz="1100">
                        <a:solidFill>
                          <a:srgbClr val="FF0000"/>
                        </a:solidFill>
                      </a:endParaRPr>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Objetivo general del</a:t>
                      </a:r>
                      <a:endParaRPr sz="1100"/>
                    </a:p>
                    <a:p>
                      <a:pPr indent="0" lvl="0" marL="0" rtl="0">
                        <a:spcBef>
                          <a:spcPts val="0"/>
                        </a:spcBef>
                        <a:spcAft>
                          <a:spcPts val="0"/>
                        </a:spcAft>
                        <a:buNone/>
                      </a:pPr>
                      <a:r>
                        <a:rPr lang="es-ES" sz="1100"/>
                        <a:t>proyecto.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lnSpc>
                          <a:spcPct val="115000"/>
                        </a:lnSpc>
                        <a:spcBef>
                          <a:spcPts val="0"/>
                        </a:spcBef>
                        <a:spcAft>
                          <a:spcPts val="0"/>
                        </a:spcAft>
                        <a:buNone/>
                      </a:pPr>
                      <a:r>
                        <a:rPr lang="es-ES" sz="1100">
                          <a:solidFill>
                            <a:srgbClr val="434343"/>
                          </a:solidFill>
                        </a:rPr>
                        <a:t>A través de una campaña, concientizar a las alumnas que el servicio social que realizan está dirigido a generar  en ellas actitudes de inclusión y empatía que trasciendan en su cotidianeidad y contribuyan a la construcción de una sociedad más igualitaria, la cual está conformada por una diversidad cultural.</a:t>
                      </a:r>
                      <a:endParaRPr sz="10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5058550">
                <a:tc vMerge="1"/>
                <a:tc>
                  <a:txBody>
                    <a:bodyPr>
                      <a:noAutofit/>
                    </a:bodyPr>
                    <a:lstStyle/>
                    <a:p>
                      <a:pPr indent="0" lvl="0" marL="0" rtl="0">
                        <a:spcBef>
                          <a:spcPts val="0"/>
                        </a:spcBef>
                        <a:spcAft>
                          <a:spcPts val="0"/>
                        </a:spcAft>
                        <a:buNone/>
                      </a:pPr>
                      <a:r>
                        <a:rPr lang="es-ES" sz="1100"/>
                        <a:t>Objetivo o propósitos a</a:t>
                      </a:r>
                      <a:endParaRPr sz="1100"/>
                    </a:p>
                    <a:p>
                      <a:pPr indent="0" lvl="0" marL="0" rtl="0">
                        <a:spcBef>
                          <a:spcPts val="0"/>
                        </a:spcBef>
                        <a:spcAft>
                          <a:spcPts val="0"/>
                        </a:spcAft>
                        <a:buNone/>
                      </a:pPr>
                      <a:r>
                        <a:rPr lang="es-ES" sz="1100"/>
                        <a:t>alcanzar, de cada</a:t>
                      </a:r>
                      <a:endParaRPr sz="1100"/>
                    </a:p>
                    <a:p>
                      <a:pPr indent="0" lvl="0" marL="0" rtl="0">
                        <a:spcBef>
                          <a:spcPts val="0"/>
                        </a:spcBef>
                        <a:spcAft>
                          <a:spcPts val="0"/>
                        </a:spcAft>
                        <a:buNone/>
                      </a:pPr>
                      <a:r>
                        <a:rPr lang="es-ES" sz="1100"/>
                        <a:t>asignatura involucrada.</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Que las alumnas se hagan conscientes sobre la trascendencia del servicio social como una acción a favor del bien común y la justicia social. </a:t>
                      </a:r>
                      <a:endParaRPr sz="1000"/>
                    </a:p>
                    <a:p>
                      <a:pPr indent="0" lvl="0" marL="0" rtl="0">
                        <a:lnSpc>
                          <a:spcPct val="115000"/>
                        </a:lnSpc>
                        <a:spcBef>
                          <a:spcPts val="0"/>
                        </a:spcBef>
                        <a:spcAft>
                          <a:spcPts val="0"/>
                        </a:spcAft>
                        <a:buNone/>
                      </a:pPr>
                      <a:r>
                        <a:t/>
                      </a:r>
                      <a:endParaRPr sz="1000">
                        <a:latin typeface="Times"/>
                        <a:ea typeface="Times"/>
                        <a:cs typeface="Times"/>
                        <a:sym typeface="Times"/>
                      </a:endParaRPr>
                    </a:p>
                    <a:p>
                      <a:pPr indent="0" lvl="0" marL="0" rtl="0">
                        <a:spcBef>
                          <a:spcPts val="0"/>
                        </a:spcBef>
                        <a:spcAft>
                          <a:spcPts val="0"/>
                        </a:spcAft>
                        <a:buNone/>
                      </a:pPr>
                      <a:r>
                        <a:rPr lang="es-ES" sz="1100"/>
                        <a:t>Fomentar la investigación y el análisis. </a:t>
                      </a:r>
                      <a:endParaRPr sz="1000"/>
                    </a:p>
                    <a:p>
                      <a:pPr indent="0" lvl="0" marL="0" rtl="0">
                        <a:spcBef>
                          <a:spcPts val="0"/>
                        </a:spcBef>
                        <a:spcAft>
                          <a:spcPts val="0"/>
                        </a:spcAft>
                        <a:buNone/>
                      </a:pPr>
                      <a:r>
                        <a:rPr lang="es-ES" sz="1100"/>
                        <a:t>A través de la investigación y definición de conceptos tales como inclusión, empatía, justicia social contribuir y apoyar en la elaboración de los productos que se utilizarán en la campaña. </a:t>
                      </a:r>
                      <a:endParaRPr sz="1000"/>
                    </a:p>
                    <a:p>
                      <a:pPr indent="0" lvl="0" marL="0" rtl="0">
                        <a:spcBef>
                          <a:spcPts val="0"/>
                        </a:spcBef>
                        <a:spcAft>
                          <a:spcPts val="0"/>
                        </a:spcAft>
                        <a:buNone/>
                      </a:pPr>
                      <a:r>
                        <a:rPr lang="es-ES" sz="1100"/>
                        <a:t>Desarrollar las habilidades lingüísticas: hablar, leer, escribir y escuchar.</a:t>
                      </a:r>
                      <a:endParaRPr sz="1100"/>
                    </a:p>
                    <a:p>
                      <a:pPr indent="0" lvl="0" marL="0" rtl="0">
                        <a:spcBef>
                          <a:spcPts val="0"/>
                        </a:spcBef>
                        <a:spcAft>
                          <a:spcPts val="0"/>
                        </a:spcAft>
                        <a:buNone/>
                      </a:pPr>
                      <a:r>
                        <a:t/>
                      </a:r>
                      <a:endParaRPr sz="1000"/>
                    </a:p>
                    <a:p>
                      <a:pPr indent="0" lvl="0" marL="0" rtl="0">
                        <a:lnSpc>
                          <a:spcPct val="115000"/>
                        </a:lnSpc>
                        <a:spcBef>
                          <a:spcPts val="0"/>
                        </a:spcBef>
                        <a:spcAft>
                          <a:spcPts val="0"/>
                        </a:spcAft>
                        <a:buNone/>
                      </a:pPr>
                      <a:r>
                        <a:rPr lang="es-ES" sz="1100"/>
                        <a:t>Crear un mensaje visual efectivo a través de sólidas bases conceptuales y técnicas con la finalidad de impactar en la visión que tienen las alumnas sobre la inclusión y la justicia</a:t>
                      </a:r>
                      <a:endParaRPr sz="1000"/>
                    </a:p>
                    <a:p>
                      <a:pPr indent="0" lvl="0" marL="0" rtl="0">
                        <a:lnSpc>
                          <a:spcPct val="115000"/>
                        </a:lnSpc>
                        <a:spcBef>
                          <a:spcPts val="0"/>
                        </a:spcBef>
                        <a:spcAft>
                          <a:spcPts val="0"/>
                        </a:spcAft>
                        <a:buNone/>
                      </a:pPr>
                      <a:r>
                        <a:t/>
                      </a:r>
                      <a:endParaRPr sz="1000"/>
                    </a:p>
                    <a:p>
                      <a:pPr indent="0" lvl="0" marL="0" rtl="0">
                        <a:lnSpc>
                          <a:spcPct val="115000"/>
                        </a:lnSpc>
                        <a:spcBef>
                          <a:spcPts val="0"/>
                        </a:spcBef>
                        <a:spcAft>
                          <a:spcPts val="0"/>
                        </a:spcAft>
                        <a:buNone/>
                      </a:pPr>
                      <a:r>
                        <a:rPr lang="es-ES" sz="1100"/>
                        <a:t>A través del desarrollo de un plano arquitectónico, las alumnas  analicen, determinen necesidades y resuelvan espacios acordes con las características de la comunidad en donde se llevará a cabo la construcción</a:t>
                      </a:r>
                      <a:endParaRPr sz="1000"/>
                    </a:p>
                    <a:p>
                      <a:pPr indent="0" lvl="0" marL="0" rtl="0">
                        <a:lnSpc>
                          <a:spcPct val="115000"/>
                        </a:lnSpc>
                        <a:spcBef>
                          <a:spcPts val="0"/>
                        </a:spcBef>
                        <a:spcAft>
                          <a:spcPts val="0"/>
                        </a:spcAft>
                        <a:buNone/>
                      </a:pPr>
                      <a:r>
                        <a:rPr lang="es-ES" sz="1100"/>
                        <a:t>Desarrollar en las alumnas habilidades interculturales que les permitan trascender el ámbito comunicativo y las lleven a comprender, valorar e integrar elementos culturales y socioculturales  de otras comunidades. Con estos elementos valorar  las características y diferencias culturales que existen entre ellas y la comunidad en la que se llevará a cabo la construcción de las casas.</a:t>
                      </a:r>
                      <a:endParaRPr sz="1000"/>
                    </a:p>
                    <a:p>
                      <a:pPr indent="0" lvl="0" marL="0" rtl="0">
                        <a:lnSpc>
                          <a:spcPct val="115000"/>
                        </a:lnSpc>
                        <a:spcBef>
                          <a:spcPts val="0"/>
                        </a:spcBef>
                        <a:spcAft>
                          <a:spcPts val="0"/>
                        </a:spcAft>
                        <a:buNone/>
                      </a:pPr>
                      <a:r>
                        <a:t/>
                      </a:r>
                      <a:endParaRPr sz="1000">
                        <a:latin typeface="Times"/>
                        <a:ea typeface="Times"/>
                        <a:cs typeface="Times"/>
                        <a:sym typeface="Times"/>
                      </a:endParaRPr>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grpSp>
        <p:nvGrpSpPr>
          <p:cNvPr id="797" name="Shape 797"/>
          <p:cNvGrpSpPr/>
          <p:nvPr/>
        </p:nvGrpSpPr>
        <p:grpSpPr>
          <a:xfrm>
            <a:off x="0" y="148353"/>
            <a:ext cx="9144000" cy="6695066"/>
            <a:chOff x="0" y="148353"/>
            <a:chExt cx="9144000" cy="6695066"/>
          </a:xfrm>
        </p:grpSpPr>
        <p:pic>
          <p:nvPicPr>
            <p:cNvPr descr="linea.png" id="798" name="Shape 798"/>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799" name="Shape 79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800" name="Shape 800"/>
          <p:cNvGraphicFramePr/>
          <p:nvPr/>
        </p:nvGraphicFramePr>
        <p:xfrm>
          <a:off x="159225" y="152400"/>
          <a:ext cx="3000000" cy="3000000"/>
        </p:xfrm>
        <a:graphic>
          <a:graphicData uri="http://schemas.openxmlformats.org/drawingml/2006/table">
            <a:tbl>
              <a:tblPr>
                <a:noFill/>
                <a:tableStyleId>{11E79CC7-2C37-49C8-BE45-7295A3715FF2}</a:tableStyleId>
              </a:tblPr>
              <a:tblGrid>
                <a:gridCol w="942600"/>
                <a:gridCol w="1612925"/>
                <a:gridCol w="5076175"/>
                <a:gridCol w="1202475"/>
              </a:tblGrid>
              <a:tr h="2203550">
                <a:tc>
                  <a:txBody>
                    <a:bodyPr>
                      <a:noAutofit/>
                    </a:bodyPr>
                    <a:lstStyle/>
                    <a:p>
                      <a:pPr indent="0" lvl="0" marL="0" rtl="0">
                        <a:spcBef>
                          <a:spcPts val="0"/>
                        </a:spcBef>
                        <a:spcAft>
                          <a:spcPts val="0"/>
                        </a:spcAft>
                        <a:buNone/>
                      </a:pPr>
                      <a:r>
                        <a:rPr lang="es-ES" sz="1100"/>
                        <a:t>5.e</a:t>
                      </a:r>
                      <a:endParaRPr sz="1100"/>
                    </a:p>
                    <a:p>
                      <a:pPr indent="0" lvl="0" marL="0" rtl="0">
                        <a:spcBef>
                          <a:spcPts val="0"/>
                        </a:spcBef>
                        <a:spcAft>
                          <a:spcPts val="0"/>
                        </a:spcAft>
                        <a:buNone/>
                      </a:pPr>
                      <a:r>
                        <a:t/>
                      </a:r>
                      <a:endParaRPr sz="1100">
                        <a:solidFill>
                          <a:srgbClr val="FF0000"/>
                        </a:solidFill>
                      </a:endParaRPr>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Pregunta/s generadora/s,</a:t>
                      </a:r>
                      <a:endParaRPr sz="1100"/>
                    </a:p>
                    <a:p>
                      <a:pPr indent="0" lvl="0" marL="0" rtl="0">
                        <a:spcBef>
                          <a:spcPts val="0"/>
                        </a:spcBef>
                        <a:spcAft>
                          <a:spcPts val="0"/>
                        </a:spcAft>
                        <a:buNone/>
                      </a:pPr>
                      <a:r>
                        <a:rPr lang="es-ES" sz="1100"/>
                        <a:t>pregunta/s guía,</a:t>
                      </a:r>
                      <a:endParaRPr sz="1100"/>
                    </a:p>
                    <a:p>
                      <a:pPr indent="0" lvl="0" marL="0" rtl="0">
                        <a:spcBef>
                          <a:spcPts val="0"/>
                        </a:spcBef>
                        <a:spcAft>
                          <a:spcPts val="0"/>
                        </a:spcAft>
                        <a:buNone/>
                      </a:pPr>
                      <a:r>
                        <a:rPr lang="es-ES" sz="1100"/>
                        <a:t>problema/s a abordar,</a:t>
                      </a:r>
                      <a:endParaRPr sz="1100"/>
                    </a:p>
                    <a:p>
                      <a:pPr indent="0" lvl="0" marL="0" rtl="0">
                        <a:spcBef>
                          <a:spcPts val="0"/>
                        </a:spcBef>
                        <a:spcAft>
                          <a:spcPts val="0"/>
                        </a:spcAft>
                        <a:buNone/>
                      </a:pPr>
                      <a:r>
                        <a:rPr lang="es-ES" sz="1100"/>
                        <a:t>asunto a resolver o a</a:t>
                      </a:r>
                      <a:endParaRPr sz="1100"/>
                    </a:p>
                    <a:p>
                      <a:pPr indent="0" lvl="0" marL="0" rtl="0">
                        <a:spcBef>
                          <a:spcPts val="0"/>
                        </a:spcBef>
                        <a:spcAft>
                          <a:spcPts val="0"/>
                        </a:spcAft>
                        <a:buNone/>
                      </a:pPr>
                      <a:r>
                        <a:rPr lang="es-ES" sz="1100"/>
                        <a:t>probar, propuesta,</a:t>
                      </a:r>
                      <a:endParaRPr sz="1100"/>
                    </a:p>
                    <a:p>
                      <a:pPr indent="0" lvl="0" marL="0" rtl="0">
                        <a:spcBef>
                          <a:spcPts val="0"/>
                        </a:spcBef>
                        <a:spcAft>
                          <a:spcPts val="0"/>
                        </a:spcAft>
                        <a:buNone/>
                      </a:pPr>
                      <a:r>
                        <a:rPr lang="es-ES" sz="1100"/>
                        <a:t>etcétera, del proyecto a</a:t>
                      </a:r>
                      <a:endParaRPr sz="1100"/>
                    </a:p>
                    <a:p>
                      <a:pPr indent="0" lvl="0" marL="0" rtl="0">
                        <a:spcBef>
                          <a:spcPts val="0"/>
                        </a:spcBef>
                        <a:spcAft>
                          <a:spcPts val="0"/>
                        </a:spcAft>
                        <a:buNone/>
                      </a:pPr>
                      <a:r>
                        <a:rPr lang="es-ES" sz="1100"/>
                        <a:t>realizar.</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Literatura mexicana. ¿Qué elementos integran o definen la inclusión? ¿Qué características presenta un texto expositivo y uno argumentativo? ¿Cómo identificar una fuente confiable?</a:t>
                      </a:r>
                      <a:endParaRPr sz="1000"/>
                    </a:p>
                    <a:p>
                      <a:pPr indent="0" lvl="0" marL="0" rtl="0">
                        <a:spcBef>
                          <a:spcPts val="0"/>
                        </a:spcBef>
                        <a:spcAft>
                          <a:spcPts val="0"/>
                        </a:spcAft>
                        <a:buNone/>
                      </a:pPr>
                      <a:r>
                        <a:rPr lang="es-ES" sz="1100"/>
                        <a:t>Lengua Extranjera: ¿Qué entiendes por interculturalidad? ¿Por qué debemos considerar y respetar las diferencias culturales en nuestra sociedad? ¿La interculturalidad es una cara de la inclusión?</a:t>
                      </a:r>
                      <a:endParaRPr sz="1000"/>
                    </a:p>
                    <a:p>
                      <a:pPr indent="0" lvl="0" marL="0" rtl="0">
                        <a:spcBef>
                          <a:spcPts val="0"/>
                        </a:spcBef>
                        <a:spcAft>
                          <a:spcPts val="0"/>
                        </a:spcAft>
                        <a:buNone/>
                      </a:pPr>
                      <a:r>
                        <a:rPr lang="es-ES" sz="1100"/>
                        <a:t>Comunicación visual: ¿Qué tipo de imágenes tienen más impacto en tu vida?</a:t>
                      </a:r>
                      <a:endParaRPr sz="1000"/>
                    </a:p>
                    <a:p>
                      <a:pPr indent="0" lvl="0" marL="0" rtl="0">
                        <a:spcBef>
                          <a:spcPts val="0"/>
                        </a:spcBef>
                        <a:spcAft>
                          <a:spcPts val="0"/>
                        </a:spcAft>
                        <a:buNone/>
                      </a:pPr>
                      <a:r>
                        <a:rPr lang="es-ES" sz="1100"/>
                        <a:t>Dibujo constructivo II: ¿Qué necesidades de vivienda detectas en la comunidad? </a:t>
                      </a:r>
                      <a:endParaRPr sz="1000"/>
                    </a:p>
                    <a:p>
                      <a:pPr indent="0" lvl="0" marL="0" rtl="0">
                        <a:spcBef>
                          <a:spcPts val="0"/>
                        </a:spcBef>
                        <a:spcAft>
                          <a:spcPts val="0"/>
                        </a:spcAft>
                        <a:buNone/>
                      </a:pPr>
                      <a:r>
                        <a:rPr lang="es-ES" sz="1100"/>
                        <a:t>¿Qué impacto consideras tiene en la vida de una persona el poder vivir en una vivienda digna?</a:t>
                      </a:r>
                      <a:endParaRPr sz="1000"/>
                    </a:p>
                    <a:p>
                      <a:pPr indent="0" lvl="0" marL="0" rtl="0">
                        <a:spcBef>
                          <a:spcPts val="0"/>
                        </a:spcBef>
                        <a:spcAft>
                          <a:spcPts val="0"/>
                        </a:spcAft>
                        <a:buNone/>
                      </a:pPr>
                      <a:r>
                        <a:rPr lang="es-ES" sz="1100"/>
                        <a:t>¿Qué características debe tener una vivienda digna?</a:t>
                      </a:r>
                      <a:endParaRPr sz="10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4430825">
                <a:tc>
                  <a:txBody>
                    <a:bodyPr>
                      <a:noAutofit/>
                    </a:bodyPr>
                    <a:lstStyle/>
                    <a:p>
                      <a:pPr indent="0" lvl="0" marL="0" rtl="0">
                        <a:spcBef>
                          <a:spcPts val="0"/>
                        </a:spcBef>
                        <a:spcAft>
                          <a:spcPts val="0"/>
                        </a:spcAft>
                        <a:buNone/>
                      </a:pPr>
                      <a:r>
                        <a:rPr lang="es-ES" sz="1100"/>
                        <a:t>5.f</a:t>
                      </a:r>
                      <a:endParaRPr sz="1100"/>
                    </a:p>
                    <a:p>
                      <a:pPr indent="0" lvl="0" marL="0" rtl="0">
                        <a:spcBef>
                          <a:spcPts val="0"/>
                        </a:spcBef>
                        <a:spcAft>
                          <a:spcPts val="0"/>
                        </a:spcAft>
                        <a:buNone/>
                      </a:pPr>
                      <a:r>
                        <a:t/>
                      </a:r>
                      <a:endParaRPr sz="1100">
                        <a:solidFill>
                          <a:srgbClr val="FF0000"/>
                        </a:solidFill>
                      </a:endParaRPr>
                    </a:p>
                    <a:p>
                      <a:pPr indent="0" lvl="0" marL="0" rtl="0">
                        <a:spcBef>
                          <a:spcPts val="0"/>
                        </a:spcBef>
                        <a:spcAft>
                          <a:spcPts val="0"/>
                        </a:spcAft>
                        <a:buNone/>
                      </a:pPr>
                      <a:r>
                        <a:t/>
                      </a:r>
                      <a:endParaRPr sz="1100">
                        <a:solidFill>
                          <a:srgbClr val="FF0000"/>
                        </a:solidFill>
                      </a:endParaRPr>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Contenido. Temas y</a:t>
                      </a:r>
                      <a:endParaRPr sz="1100"/>
                    </a:p>
                    <a:p>
                      <a:pPr indent="0" lvl="0" marL="0" rtl="0">
                        <a:spcBef>
                          <a:spcPts val="0"/>
                        </a:spcBef>
                        <a:spcAft>
                          <a:spcPts val="0"/>
                        </a:spcAft>
                        <a:buNone/>
                      </a:pPr>
                      <a:r>
                        <a:rPr lang="es-ES" sz="1100"/>
                        <a:t>productos propuestos.</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Elaboración de textos expositivos y argumentativos.</a:t>
                      </a:r>
                      <a:endParaRPr sz="1000"/>
                    </a:p>
                    <a:p>
                      <a:pPr indent="0" lvl="0" marL="0" rtl="0">
                        <a:spcBef>
                          <a:spcPts val="0"/>
                        </a:spcBef>
                        <a:spcAft>
                          <a:spcPts val="0"/>
                        </a:spcAft>
                        <a:buNone/>
                      </a:pPr>
                      <a:r>
                        <a:rPr lang="es-ES" sz="1100"/>
                        <a:t>Promover en las alumnas el espíritu crítico ante la situación económica, social y cultural del país.</a:t>
                      </a:r>
                      <a:endParaRPr sz="1000"/>
                    </a:p>
                    <a:p>
                      <a:pPr indent="0" lvl="0" marL="0" rtl="0">
                        <a:spcBef>
                          <a:spcPts val="0"/>
                        </a:spcBef>
                        <a:spcAft>
                          <a:spcPts val="0"/>
                        </a:spcAft>
                        <a:buNone/>
                      </a:pPr>
                      <a:r>
                        <a:rPr lang="es-ES" sz="1100"/>
                        <a:t>Investigación y análisis de aspectos sociales.</a:t>
                      </a:r>
                      <a:endParaRPr sz="1000"/>
                    </a:p>
                    <a:p>
                      <a:pPr indent="0" lvl="0" marL="0" rtl="0">
                        <a:lnSpc>
                          <a:spcPct val="115000"/>
                        </a:lnSpc>
                        <a:spcBef>
                          <a:spcPts val="0"/>
                        </a:spcBef>
                        <a:spcAft>
                          <a:spcPts val="0"/>
                        </a:spcAft>
                        <a:buNone/>
                      </a:pPr>
                      <a:r>
                        <a:rPr lang="es-ES" sz="1100"/>
                        <a:t>Importancia del dibujo en el desarrollo perceptual y en el lenguaje gráfico plástico. Niveles del mensaje visual: Referencial, abstracto y simbólico. Tipos de representación espacial. Teoría del color</a:t>
                      </a:r>
                      <a:endParaRPr sz="1100"/>
                    </a:p>
                    <a:p>
                      <a:pPr indent="0" lvl="0" marL="0" rtl="0">
                        <a:lnSpc>
                          <a:spcPct val="115000"/>
                        </a:lnSpc>
                        <a:spcBef>
                          <a:spcPts val="0"/>
                        </a:spcBef>
                        <a:spcAft>
                          <a:spcPts val="0"/>
                        </a:spcAft>
                        <a:buNone/>
                      </a:pPr>
                      <a:r>
                        <a:rPr lang="es-ES" sz="1100"/>
                        <a:t>Plano arquitectónico de la representación de un espacio real para resolver necesidades de distribución</a:t>
                      </a:r>
                      <a:endParaRPr sz="1000"/>
                    </a:p>
                    <a:p>
                      <a:pPr indent="0" lvl="0" marL="0" rtl="0">
                        <a:spcBef>
                          <a:spcPts val="0"/>
                        </a:spcBef>
                        <a:spcAft>
                          <a:spcPts val="0"/>
                        </a:spcAft>
                        <a:buNone/>
                      </a:pPr>
                      <a:r>
                        <a:rPr lang="es-ES" sz="1100"/>
                        <a:t>Aproximación a elementos culturales y socioculturales  de otras comunidades</a:t>
                      </a:r>
                      <a:endParaRPr sz="1000"/>
                    </a:p>
                    <a:p>
                      <a:pPr indent="0" lvl="0" marL="0" rtl="0">
                        <a:spcBef>
                          <a:spcPts val="0"/>
                        </a:spcBef>
                        <a:spcAft>
                          <a:spcPts val="0"/>
                        </a:spcAft>
                        <a:buNone/>
                      </a:pPr>
                      <a:r>
                        <a:rPr lang="es-ES" sz="1100"/>
                        <a:t>desde una perspectiva intercultural para valorarlas,  comprenderlas, e integrarlas. </a:t>
                      </a:r>
                      <a:endParaRPr sz="1000"/>
                    </a:p>
                    <a:p>
                      <a:pPr indent="0" lvl="0" marL="0" rtl="0">
                        <a:spcBef>
                          <a:spcPts val="0"/>
                        </a:spcBef>
                        <a:spcAft>
                          <a:spcPts val="0"/>
                        </a:spcAft>
                        <a:buNone/>
                      </a:pPr>
                      <a:r>
                        <a:rPr lang="es-ES" sz="1100"/>
                        <a:t>La justicia social, un compromiso de todos. </a:t>
                      </a:r>
                      <a:endParaRPr sz="1000"/>
                    </a:p>
                    <a:p>
                      <a:pPr indent="0" lvl="0" marL="0" rtl="0">
                        <a:spcBef>
                          <a:spcPts val="0"/>
                        </a:spcBef>
                        <a:spcAft>
                          <a:spcPts val="0"/>
                        </a:spcAft>
                        <a:buNone/>
                      </a:pPr>
                      <a:r>
                        <a:rPr lang="es-ES" sz="1100"/>
                        <a:t>La inclusión como distintivo del servicio social en el colegio. </a:t>
                      </a:r>
                      <a:endParaRPr sz="1000">
                        <a:latin typeface="Times"/>
                        <a:ea typeface="Times"/>
                        <a:cs typeface="Times"/>
                        <a:sym typeface="Times"/>
                      </a:endParaRPr>
                    </a:p>
                    <a:p>
                      <a:pPr indent="0" lvl="0" marL="0" rtl="0">
                        <a:spcBef>
                          <a:spcPts val="0"/>
                        </a:spcBef>
                        <a:spcAft>
                          <a:spcPts val="0"/>
                        </a:spcAft>
                        <a:buNone/>
                      </a:pPr>
                      <a:r>
                        <a:t/>
                      </a:r>
                      <a:endParaRPr b="1" sz="1100"/>
                    </a:p>
                    <a:p>
                      <a:pPr indent="0" lvl="0" marL="0" rtl="0">
                        <a:spcBef>
                          <a:spcPts val="0"/>
                        </a:spcBef>
                        <a:spcAft>
                          <a:spcPts val="0"/>
                        </a:spcAft>
                        <a:buNone/>
                      </a:pPr>
                      <a:r>
                        <a:rPr b="1" lang="es-ES" sz="1100"/>
                        <a:t>Evaluación</a:t>
                      </a:r>
                      <a:endParaRPr b="1" sz="1100"/>
                    </a:p>
                    <a:p>
                      <a:pPr indent="0" lvl="0" marL="0" rtl="0">
                        <a:spcBef>
                          <a:spcPts val="0"/>
                        </a:spcBef>
                        <a:spcAft>
                          <a:spcPts val="0"/>
                        </a:spcAft>
                        <a:buNone/>
                      </a:pPr>
                      <a:r>
                        <a:rPr lang="es-ES" sz="1100"/>
                        <a:t>Bitácora del proyecto “Viviendas con corazón”. </a:t>
                      </a:r>
                      <a:endParaRPr sz="1000"/>
                    </a:p>
                    <a:p>
                      <a:pPr indent="0" lvl="0" marL="0" rtl="0">
                        <a:lnSpc>
                          <a:spcPct val="115000"/>
                        </a:lnSpc>
                        <a:spcBef>
                          <a:spcPts val="0"/>
                        </a:spcBef>
                        <a:spcAft>
                          <a:spcPts val="0"/>
                        </a:spcAft>
                        <a:buNone/>
                      </a:pPr>
                      <a:r>
                        <a:rPr lang="es-ES" sz="1100"/>
                        <a:t>Se evaluará una metodología específica para construir los carteles y las infografías: investigación, Bocetaje, Contrucción, Técnica, Efectividad del mensaje.</a:t>
                      </a:r>
                      <a:endParaRPr sz="1000"/>
                    </a:p>
                    <a:p>
                      <a:pPr indent="0" lvl="0" marL="0" rtl="0">
                        <a:spcBef>
                          <a:spcPts val="0"/>
                        </a:spcBef>
                        <a:spcAft>
                          <a:spcPts val="0"/>
                        </a:spcAft>
                        <a:buNone/>
                      </a:pPr>
                      <a:r>
                        <a:rPr lang="es-ES" sz="1100"/>
                        <a:t>Elaboración de un plano arquitectónico con dimensiones y mobiliario</a:t>
                      </a:r>
                      <a:endParaRPr sz="1000"/>
                    </a:p>
                    <a:p>
                      <a:pPr indent="0" lvl="0" marL="0" rtl="0">
                        <a:spcBef>
                          <a:spcPts val="0"/>
                        </a:spcBef>
                        <a:spcAft>
                          <a:spcPts val="0"/>
                        </a:spcAft>
                        <a:buNone/>
                      </a:pPr>
                      <a:r>
                        <a:rPr lang="es-ES" sz="1100"/>
                        <a:t>Elaboración de fichas.</a:t>
                      </a:r>
                      <a:endParaRPr sz="1000"/>
                    </a:p>
                    <a:p>
                      <a:pPr indent="0" lvl="0" marL="0" rtl="0">
                        <a:spcBef>
                          <a:spcPts val="0"/>
                        </a:spcBef>
                        <a:spcAft>
                          <a:spcPts val="0"/>
                        </a:spcAft>
                        <a:buNone/>
                      </a:pPr>
                      <a:r>
                        <a:rPr lang="es-ES" sz="1100"/>
                        <a:t>Trabajo escrito</a:t>
                      </a:r>
                      <a:endParaRPr sz="1000"/>
                    </a:p>
                    <a:p>
                      <a:pPr indent="0" lvl="0" marL="0" rtl="0">
                        <a:spcBef>
                          <a:spcPts val="0"/>
                        </a:spcBef>
                        <a:spcAft>
                          <a:spcPts val="0"/>
                        </a:spcAft>
                        <a:buNone/>
                      </a:pPr>
                      <a:r>
                        <a:rPr lang="es-ES" sz="1100"/>
                        <a:t>Presentación oral de lo investigado.</a:t>
                      </a:r>
                      <a:endParaRPr sz="1000"/>
                    </a:p>
                    <a:p>
                      <a:pPr indent="0" lvl="0" marL="0" rtl="0">
                        <a:lnSpc>
                          <a:spcPct val="115000"/>
                        </a:lnSpc>
                        <a:spcBef>
                          <a:spcPts val="0"/>
                        </a:spcBef>
                        <a:spcAft>
                          <a:spcPts val="0"/>
                        </a:spcAft>
                        <a:buNone/>
                      </a:pPr>
                      <a:r>
                        <a:t/>
                      </a:r>
                      <a:endParaRPr sz="10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4" name="Shape 804"/>
        <p:cNvGrpSpPr/>
        <p:nvPr/>
      </p:nvGrpSpPr>
      <p:grpSpPr>
        <a:xfrm>
          <a:off x="0" y="0"/>
          <a:ext cx="0" cy="0"/>
          <a:chOff x="0" y="0"/>
          <a:chExt cx="0" cy="0"/>
        </a:xfrm>
      </p:grpSpPr>
      <p:grpSp>
        <p:nvGrpSpPr>
          <p:cNvPr id="805" name="Shape 805"/>
          <p:cNvGrpSpPr/>
          <p:nvPr/>
        </p:nvGrpSpPr>
        <p:grpSpPr>
          <a:xfrm>
            <a:off x="0" y="148353"/>
            <a:ext cx="9144000" cy="6695066"/>
            <a:chOff x="0" y="148353"/>
            <a:chExt cx="9144000" cy="6695066"/>
          </a:xfrm>
        </p:grpSpPr>
        <p:pic>
          <p:nvPicPr>
            <p:cNvPr descr="linea.png" id="806" name="Shape 806"/>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07" name="Shape 80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808" name="Shape 808"/>
          <p:cNvGraphicFramePr/>
          <p:nvPr/>
        </p:nvGraphicFramePr>
        <p:xfrm>
          <a:off x="152400" y="152400"/>
          <a:ext cx="3000000" cy="3000000"/>
        </p:xfrm>
        <a:graphic>
          <a:graphicData uri="http://schemas.openxmlformats.org/drawingml/2006/table">
            <a:tbl>
              <a:tblPr>
                <a:noFill/>
                <a:tableStyleId>{11E79CC7-2C37-49C8-BE45-7295A3715FF2}</a:tableStyleId>
              </a:tblPr>
              <a:tblGrid>
                <a:gridCol w="1555550"/>
                <a:gridCol w="2129550"/>
                <a:gridCol w="2991900"/>
                <a:gridCol w="2225350"/>
              </a:tblGrid>
              <a:tr h="1232400">
                <a:tc rowSpan="5">
                  <a:txBody>
                    <a:bodyPr>
                      <a:noAutofit/>
                    </a:bodyPr>
                    <a:lstStyle/>
                    <a:p>
                      <a:pPr indent="0" lvl="0" marL="0" rtl="0">
                        <a:spcBef>
                          <a:spcPts val="0"/>
                        </a:spcBef>
                        <a:spcAft>
                          <a:spcPts val="0"/>
                        </a:spcAft>
                        <a:buNone/>
                      </a:pPr>
                      <a:r>
                        <a:rPr lang="es-ES" sz="1100"/>
                        <a:t>5.g</a:t>
                      </a:r>
                      <a:endParaRPr sz="1100"/>
                    </a:p>
                    <a:p>
                      <a:pPr indent="0" lvl="0" marL="0" rtl="0">
                        <a:spcBef>
                          <a:spcPts val="0"/>
                        </a:spcBef>
                        <a:spcAft>
                          <a:spcPts val="0"/>
                        </a:spcAft>
                        <a:buNone/>
                      </a:pPr>
                      <a:r>
                        <a:rPr lang="es-ES" sz="1100"/>
                        <a:t>Formatos e instru-</a:t>
                      </a:r>
                      <a:endParaRPr sz="1100"/>
                    </a:p>
                    <a:p>
                      <a:pPr indent="0" lvl="0" marL="0" rtl="0">
                        <a:spcBef>
                          <a:spcPts val="0"/>
                        </a:spcBef>
                        <a:spcAft>
                          <a:spcPts val="0"/>
                        </a:spcAft>
                        <a:buNone/>
                      </a:pPr>
                      <a:r>
                        <a:rPr lang="es-ES" sz="1100"/>
                        <a:t>mento para la planeación, segui-</a:t>
                      </a:r>
                      <a:endParaRPr sz="1100"/>
                    </a:p>
                    <a:p>
                      <a:pPr indent="0" lvl="0" marL="0" rtl="0">
                        <a:spcBef>
                          <a:spcPts val="0"/>
                        </a:spcBef>
                        <a:spcAft>
                          <a:spcPts val="0"/>
                        </a:spcAft>
                        <a:buNone/>
                      </a:pPr>
                      <a:r>
                        <a:rPr lang="es-ES" sz="1100"/>
                        <a:t>miento y evalua-</a:t>
                      </a:r>
                      <a:endParaRPr sz="1100"/>
                    </a:p>
                    <a:p>
                      <a:pPr indent="0" lvl="0" marL="0" rtl="0">
                        <a:spcBef>
                          <a:spcPts val="0"/>
                        </a:spcBef>
                        <a:spcAft>
                          <a:spcPts val="0"/>
                        </a:spcAft>
                        <a:buNone/>
                      </a:pPr>
                      <a:r>
                        <a:rPr lang="es-ES" sz="1100"/>
                        <a:t>ción</a:t>
                      </a:r>
                      <a:endParaRPr sz="1100"/>
                    </a:p>
                    <a:p>
                      <a:pPr indent="0" lvl="0" marL="0" rtl="0">
                        <a:spcBef>
                          <a:spcPts val="0"/>
                        </a:spcBef>
                        <a:spcAft>
                          <a:spcPts val="0"/>
                        </a:spcAft>
                        <a:buNone/>
                      </a:pPr>
                      <a:r>
                        <a:t/>
                      </a:r>
                      <a:endParaRPr sz="1100"/>
                    </a:p>
                    <a:p>
                      <a:pPr indent="0" lvl="0" marL="0" rtl="0">
                        <a:spcBef>
                          <a:spcPts val="0"/>
                        </a:spcBef>
                        <a:spcAft>
                          <a:spcPts val="0"/>
                        </a:spcAft>
                        <a:buNone/>
                      </a:pPr>
                      <a:r>
                        <a:rPr lang="es-ES" sz="1100"/>
                        <a:t>(Por lo menos</a:t>
                      </a:r>
                      <a:endParaRPr sz="1100"/>
                    </a:p>
                    <a:p>
                      <a:pPr indent="0" lvl="0" marL="0" rtl="0">
                        <a:spcBef>
                          <a:spcPts val="0"/>
                        </a:spcBef>
                        <a:spcAft>
                          <a:spcPts val="0"/>
                        </a:spcAft>
                        <a:buNone/>
                      </a:pPr>
                      <a:r>
                        <a:rPr lang="es-ES" sz="1100"/>
                        <a:t>2 de 5)</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Planeación General. </a:t>
                      </a:r>
                      <a:endParaRPr sz="1100"/>
                    </a:p>
                  </a:txBody>
                  <a:tcPr marT="63500" marB="63500" marR="63500" marL="63500"/>
                </a:tc>
                <a:tc>
                  <a:txBody>
                    <a:bodyPr>
                      <a:noAutofit/>
                    </a:bodyPr>
                    <a:lstStyle/>
                    <a:p>
                      <a:pPr indent="0" lvl="0" marL="0" rtl="0">
                        <a:spcBef>
                          <a:spcPts val="0"/>
                        </a:spcBef>
                        <a:spcAft>
                          <a:spcPts val="0"/>
                        </a:spcAft>
                        <a:buNone/>
                      </a:pPr>
                      <a:r>
                        <a:rPr lang="es-ES" sz="1100"/>
                        <a:t>Formato elegido por la Institución en PDF, aprobado y recibido de parte del experto en computación. Claro y completo.</a:t>
                      </a:r>
                      <a:endParaRPr sz="1100"/>
                    </a:p>
                    <a:p>
                      <a:pPr indent="0" lvl="0" marL="0" rtl="0">
                        <a:spcBef>
                          <a:spcPts val="0"/>
                        </a:spcBef>
                        <a:spcAft>
                          <a:spcPts val="0"/>
                        </a:spcAft>
                        <a:buNone/>
                      </a:pPr>
                      <a:r>
                        <a:rPr lang="es-ES" sz="1100"/>
                        <a:t>En el caso del proyecto actual </a:t>
                      </a:r>
                      <a:r>
                        <a:rPr b="1" lang="es-ES" sz="1100"/>
                        <a:t>puede ser el</a:t>
                      </a:r>
                      <a:endParaRPr b="1" sz="1100"/>
                    </a:p>
                    <a:p>
                      <a:pPr indent="0" lvl="0" marL="0" rtl="0">
                        <a:spcBef>
                          <a:spcPts val="0"/>
                        </a:spcBef>
                        <a:spcAft>
                          <a:spcPts val="0"/>
                        </a:spcAft>
                        <a:buNone/>
                      </a:pPr>
                      <a:r>
                        <a:rPr b="1" lang="es-ES" sz="1100"/>
                        <a:t>Producto 8.</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2218300">
                <a:tc vMerge="1"/>
                <a:tc>
                  <a:txBody>
                    <a:bodyPr>
                      <a:noAutofit/>
                    </a:bodyPr>
                    <a:lstStyle/>
                    <a:p>
                      <a:pPr indent="0" lvl="0" marL="0" rtl="0">
                        <a:spcBef>
                          <a:spcPts val="0"/>
                        </a:spcBef>
                        <a:spcAft>
                          <a:spcPts val="0"/>
                        </a:spcAft>
                        <a:buNone/>
                      </a:pPr>
                      <a:r>
                        <a:rPr lang="es-ES" sz="1100"/>
                        <a:t>Planeación día a día. </a:t>
                      </a:r>
                      <a:endParaRPr sz="1100"/>
                    </a:p>
                  </a:txBody>
                  <a:tcPr marT="63500" marB="63500" marR="63500" marL="63500"/>
                </a:tc>
                <a:tc>
                  <a:txBody>
                    <a:bodyPr>
                      <a:noAutofit/>
                    </a:bodyPr>
                    <a:lstStyle/>
                    <a:p>
                      <a:pPr indent="0" lvl="0" marL="0" rtl="0">
                        <a:spcBef>
                          <a:spcPts val="0"/>
                        </a:spcBef>
                        <a:spcAft>
                          <a:spcPts val="0"/>
                        </a:spcAft>
                        <a:buNone/>
                      </a:pPr>
                      <a:r>
                        <a:rPr lang="es-ES" sz="1100"/>
                        <a:t>Formato elegido por la Institución, en </a:t>
                      </a:r>
                      <a:r>
                        <a:rPr b="1" lang="es-ES" sz="1100"/>
                        <a:t>PDF</a:t>
                      </a:r>
                      <a:r>
                        <a:rPr lang="es-ES" sz="1100"/>
                        <a:t>, aprobado y recibido de parte del experto en</a:t>
                      </a:r>
                      <a:endParaRPr sz="1100"/>
                    </a:p>
                    <a:p>
                      <a:pPr indent="0" lvl="0" marL="0" rtl="0">
                        <a:spcBef>
                          <a:spcPts val="0"/>
                        </a:spcBef>
                        <a:spcAft>
                          <a:spcPts val="0"/>
                        </a:spcAft>
                        <a:buNone/>
                      </a:pPr>
                      <a:r>
                        <a:rPr lang="es-ES" sz="1100"/>
                        <a:t>Computación.</a:t>
                      </a:r>
                      <a:endParaRPr sz="1100"/>
                    </a:p>
                    <a:p>
                      <a:pPr indent="0" lvl="0" marL="0" rtl="0">
                        <a:spcBef>
                          <a:spcPts val="0"/>
                        </a:spcBef>
                        <a:spcAft>
                          <a:spcPts val="0"/>
                        </a:spcAft>
                        <a:buNone/>
                      </a:pPr>
                      <a:r>
                        <a:t/>
                      </a:r>
                      <a:endParaRPr sz="1100"/>
                    </a:p>
                    <a:p>
                      <a:pPr indent="0" lvl="0" marL="0" rtl="0">
                        <a:spcBef>
                          <a:spcPts val="0"/>
                        </a:spcBef>
                        <a:spcAft>
                          <a:spcPts val="0"/>
                        </a:spcAft>
                        <a:buNone/>
                      </a:pPr>
                      <a:r>
                        <a:rPr lang="es-ES" sz="1100"/>
                        <a:t>Los datos se asentarán en el formato</a:t>
                      </a:r>
                      <a:endParaRPr sz="1100"/>
                    </a:p>
                    <a:p>
                      <a:pPr indent="0" lvl="0" marL="0" rtl="0">
                        <a:spcBef>
                          <a:spcPts val="0"/>
                        </a:spcBef>
                        <a:spcAft>
                          <a:spcPts val="0"/>
                        </a:spcAft>
                        <a:buNone/>
                      </a:pPr>
                      <a:r>
                        <a:rPr lang="es-ES" sz="1100"/>
                        <a:t>modificable, guardado en la propia</a:t>
                      </a:r>
                      <a:endParaRPr sz="1100"/>
                    </a:p>
                    <a:p>
                      <a:pPr indent="0" lvl="0" marL="0" rtl="0">
                        <a:spcBef>
                          <a:spcPts val="0"/>
                        </a:spcBef>
                        <a:spcAft>
                          <a:spcPts val="0"/>
                        </a:spcAft>
                        <a:buNone/>
                      </a:pPr>
                      <a:r>
                        <a:rPr lang="es-ES" sz="1100"/>
                        <a:t>computadora, al inicio del curso 2018-2019.</a:t>
                      </a:r>
                      <a:endParaRPr sz="1100"/>
                    </a:p>
                    <a:p>
                      <a:pPr indent="0" lvl="0" marL="0" rtl="0">
                        <a:spcBef>
                          <a:spcPts val="0"/>
                        </a:spcBef>
                        <a:spcAft>
                          <a:spcPts val="0"/>
                        </a:spcAft>
                        <a:buNone/>
                      </a:pPr>
                      <a:r>
                        <a:rPr lang="es-ES" sz="1100"/>
                        <a:t>Puede optarse por el formato para el Programa</a:t>
                      </a:r>
                      <a:endParaRPr sz="1100"/>
                    </a:p>
                    <a:p>
                      <a:pPr indent="0" lvl="0" marL="0" rtl="0">
                        <a:spcBef>
                          <a:spcPts val="0"/>
                        </a:spcBef>
                        <a:spcAft>
                          <a:spcPts val="0"/>
                        </a:spcAft>
                        <a:buNone/>
                      </a:pPr>
                      <a:r>
                        <a:rPr lang="es-ES" sz="1100"/>
                        <a:t>operativo/Plan de clase, que se utilice en la institución.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613700">
                <a:tc vMerge="1"/>
                <a:tc>
                  <a:txBody>
                    <a:bodyPr>
                      <a:noAutofit/>
                    </a:bodyPr>
                    <a:lstStyle/>
                    <a:p>
                      <a:pPr indent="0" lvl="0" marL="0" rtl="0">
                        <a:spcBef>
                          <a:spcPts val="0"/>
                        </a:spcBef>
                        <a:spcAft>
                          <a:spcPts val="0"/>
                        </a:spcAft>
                        <a:buNone/>
                      </a:pPr>
                      <a:r>
                        <a:rPr lang="es-ES" sz="1100"/>
                        <a:t>Seguimiento.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b="1" lang="es-ES" sz="1100"/>
                        <a:t>En el P.8. Apartado IV.5. </a:t>
                      </a:r>
                      <a:r>
                        <a:rPr lang="es-ES" sz="1100"/>
                        <a:t>Si el equipo de trabajo eligió un Formato para tal fin.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613700">
                <a:tc vMerge="1"/>
                <a:tc>
                  <a:txBody>
                    <a:bodyPr>
                      <a:noAutofit/>
                    </a:bodyPr>
                    <a:lstStyle/>
                    <a:p>
                      <a:pPr indent="0" lvl="0" marL="0" rtl="0">
                        <a:spcBef>
                          <a:spcPts val="0"/>
                        </a:spcBef>
                        <a:spcAft>
                          <a:spcPts val="0"/>
                        </a:spcAft>
                        <a:buNone/>
                      </a:pPr>
                      <a:r>
                        <a:rPr lang="es-ES" sz="1100"/>
                        <a:t>Evaluación.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b="1" lang="es-ES" sz="1100"/>
                        <a:t>En el P.8. Apartado IV.5.</a:t>
                      </a:r>
                      <a:r>
                        <a:rPr lang="es-ES" sz="1100"/>
                        <a:t> Si el equipo de trabajo eligió un Formato para tal fin.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43150">
                <a:tc vMerge="1"/>
                <a:tc>
                  <a:txBody>
                    <a:bodyPr>
                      <a:noAutofit/>
                    </a:bodyPr>
                    <a:lstStyle/>
                    <a:p>
                      <a:pPr indent="0" lvl="0" marL="0" rtl="0">
                        <a:spcBef>
                          <a:spcPts val="0"/>
                        </a:spcBef>
                        <a:spcAft>
                          <a:spcPts val="0"/>
                        </a:spcAft>
                        <a:buNone/>
                      </a:pPr>
                      <a:r>
                        <a:rPr lang="es-ES" sz="1100"/>
                        <a:t>Autoevaluación y</a:t>
                      </a:r>
                      <a:endParaRPr sz="1100"/>
                    </a:p>
                    <a:p>
                      <a:pPr indent="0" lvl="0" marL="0" rtl="0">
                        <a:spcBef>
                          <a:spcPts val="0"/>
                        </a:spcBef>
                        <a:spcAft>
                          <a:spcPts val="0"/>
                        </a:spcAft>
                        <a:buNone/>
                      </a:pPr>
                      <a:r>
                        <a:rPr lang="es-ES" sz="1100"/>
                        <a:t>coevaluación.</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b="1" lang="es-ES" sz="1100"/>
                        <a:t>En el P.8. Apartado IV.5.</a:t>
                      </a:r>
                      <a:r>
                        <a:rPr lang="es-ES" sz="1100"/>
                        <a:t> Si el equipo de trabajo</a:t>
                      </a:r>
                      <a:endParaRPr sz="1100"/>
                    </a:p>
                    <a:p>
                      <a:pPr indent="0" lvl="0" marL="0" rtl="0">
                        <a:spcBef>
                          <a:spcPts val="0"/>
                        </a:spcBef>
                        <a:spcAft>
                          <a:spcPts val="0"/>
                        </a:spcAft>
                        <a:buNone/>
                      </a:pPr>
                      <a:r>
                        <a:rPr lang="es-ES" sz="1100"/>
                        <a:t>eligió un Formato para tal fin.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grpSp>
        <p:nvGrpSpPr>
          <p:cNvPr id="813" name="Shape 813"/>
          <p:cNvGrpSpPr/>
          <p:nvPr/>
        </p:nvGrpSpPr>
        <p:grpSpPr>
          <a:xfrm>
            <a:off x="0" y="148353"/>
            <a:ext cx="9144000" cy="6695066"/>
            <a:chOff x="0" y="148353"/>
            <a:chExt cx="9144000" cy="6695066"/>
          </a:xfrm>
        </p:grpSpPr>
        <p:pic>
          <p:nvPicPr>
            <p:cNvPr descr="linea.png" id="814" name="Shape 814"/>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15" name="Shape 81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816" name="Shape 816"/>
          <p:cNvGraphicFramePr/>
          <p:nvPr/>
        </p:nvGraphicFramePr>
        <p:xfrm>
          <a:off x="127675" y="1671825"/>
          <a:ext cx="3000000" cy="3000000"/>
        </p:xfrm>
        <a:graphic>
          <a:graphicData uri="http://schemas.openxmlformats.org/drawingml/2006/table">
            <a:tbl>
              <a:tblPr>
                <a:noFill/>
                <a:tableStyleId>{11E79CC7-2C37-49C8-BE45-7295A3715FF2}</a:tableStyleId>
              </a:tblPr>
              <a:tblGrid>
                <a:gridCol w="1528500"/>
                <a:gridCol w="2167475"/>
                <a:gridCol w="3351975"/>
                <a:gridCol w="1840700"/>
              </a:tblGrid>
              <a:tr h="1258700">
                <a:tc rowSpan="2">
                  <a:txBody>
                    <a:bodyPr>
                      <a:noAutofit/>
                    </a:bodyPr>
                    <a:lstStyle/>
                    <a:p>
                      <a:pPr indent="0" lvl="0" marL="0" rtl="0">
                        <a:spcBef>
                          <a:spcPts val="0"/>
                        </a:spcBef>
                        <a:spcAft>
                          <a:spcPts val="0"/>
                        </a:spcAft>
                        <a:buNone/>
                      </a:pPr>
                      <a:r>
                        <a:rPr lang="es-ES" sz="1100"/>
                        <a:t>5.h</a:t>
                      </a:r>
                      <a:endParaRPr sz="1100"/>
                    </a:p>
                    <a:p>
                      <a:pPr indent="0" lvl="0" marL="0" rtl="0">
                        <a:spcBef>
                          <a:spcPts val="0"/>
                        </a:spcBef>
                        <a:spcAft>
                          <a:spcPts val="0"/>
                        </a:spcAft>
                        <a:buNone/>
                      </a:pPr>
                      <a:r>
                        <a:rPr lang="es-ES" sz="1100"/>
                        <a:t>(2 o 1)</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Reflexión. Grupo</a:t>
                      </a:r>
                      <a:endParaRPr sz="1100"/>
                    </a:p>
                    <a:p>
                      <a:pPr indent="0" lvl="0" marL="0" rtl="0">
                        <a:spcBef>
                          <a:spcPts val="0"/>
                        </a:spcBef>
                        <a:spcAft>
                          <a:spcPts val="0"/>
                        </a:spcAft>
                        <a:buNone/>
                      </a:pPr>
                      <a:r>
                        <a:rPr lang="es-ES" sz="1100"/>
                        <a:t>interdisciplinario.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b="1" lang="es-ES" sz="1100"/>
                        <a:t>Documento realizado en la propia ISI</a:t>
                      </a:r>
                      <a:r>
                        <a:rPr lang="es-ES" sz="1100"/>
                        <a:t>. Puntos</a:t>
                      </a:r>
                      <a:endParaRPr sz="1100"/>
                    </a:p>
                    <a:p>
                      <a:pPr indent="0" lvl="0" marL="0" rtl="0">
                        <a:spcBef>
                          <a:spcPts val="0"/>
                        </a:spcBef>
                        <a:spcAft>
                          <a:spcPts val="0"/>
                        </a:spcAft>
                        <a:buNone/>
                      </a:pPr>
                      <a:r>
                        <a:rPr lang="es-ES" sz="1100"/>
                        <a:t>acordados en la reunión con el Coordinador de</a:t>
                      </a:r>
                      <a:endParaRPr sz="1100"/>
                    </a:p>
                    <a:p>
                      <a:pPr indent="0" lvl="0" marL="0" rtl="0">
                        <a:spcBef>
                          <a:spcPts val="0"/>
                        </a:spcBef>
                        <a:spcAft>
                          <a:spcPts val="0"/>
                        </a:spcAft>
                        <a:buNone/>
                      </a:pPr>
                      <a:r>
                        <a:rPr lang="es-ES" sz="1100"/>
                        <a:t>conexiones y los representantes de proyectos</a:t>
                      </a:r>
                      <a:endParaRPr sz="1100"/>
                    </a:p>
                    <a:p>
                      <a:pPr indent="0" lvl="0" marL="0" rtl="0">
                        <a:spcBef>
                          <a:spcPts val="0"/>
                        </a:spcBef>
                        <a:spcAft>
                          <a:spcPts val="0"/>
                        </a:spcAft>
                        <a:buNone/>
                      </a:pPr>
                      <a:r>
                        <a:rPr lang="es-ES" sz="1100"/>
                        <a:t>interdisciplinarios de cada Institución, sobre:</a:t>
                      </a:r>
                      <a:endParaRPr sz="1100"/>
                    </a:p>
                    <a:p>
                      <a:pPr indent="0" lvl="0" marL="0" rtl="0">
                        <a:spcBef>
                          <a:spcPts val="0"/>
                        </a:spcBef>
                        <a:spcAft>
                          <a:spcPts val="0"/>
                        </a:spcAft>
                        <a:buNone/>
                      </a:pPr>
                      <a:r>
                        <a:rPr b="1" lang="es-ES" sz="1100"/>
                        <a:t>Propios</a:t>
                      </a:r>
                      <a:r>
                        <a:rPr lang="es-ES" sz="1100"/>
                        <a:t> avances, tropiezos y soluciones a éstos.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1401725">
                <a:tc vMerge="1"/>
                <a:tc>
                  <a:txBody>
                    <a:bodyPr>
                      <a:noAutofit/>
                    </a:bodyPr>
                    <a:lstStyle/>
                    <a:p>
                      <a:pPr indent="0" lvl="0" marL="0" rtl="0">
                        <a:spcBef>
                          <a:spcPts val="0"/>
                        </a:spcBef>
                        <a:spcAft>
                          <a:spcPts val="0"/>
                        </a:spcAft>
                        <a:buNone/>
                      </a:pPr>
                      <a:r>
                        <a:rPr lang="es-ES" sz="1100"/>
                        <a:t>Reflexión. Reunión de Zona.</a:t>
                      </a:r>
                      <a:endParaRPr sz="1100"/>
                    </a:p>
                    <a:p>
                      <a:pPr indent="0" lvl="0" marL="0" rtl="0">
                        <a:spcBef>
                          <a:spcPts val="0"/>
                        </a:spcBef>
                        <a:spcAft>
                          <a:spcPts val="0"/>
                        </a:spcAft>
                        <a:buNone/>
                      </a:pPr>
                      <a:r>
                        <a:rPr lang="es-ES" sz="1100"/>
                        <a:t>(De no haber tenido reunión</a:t>
                      </a:r>
                      <a:endParaRPr sz="1100"/>
                    </a:p>
                    <a:p>
                      <a:pPr indent="0" lvl="0" marL="0" rtl="0">
                        <a:spcBef>
                          <a:spcPts val="0"/>
                        </a:spcBef>
                        <a:spcAft>
                          <a:spcPts val="0"/>
                        </a:spcAft>
                        <a:buNone/>
                      </a:pPr>
                      <a:r>
                        <a:rPr lang="es-ES" sz="1100"/>
                        <a:t>de zona, sólo el anterior).</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Tener en cuenta los propios avances, tropiezos y soluciones a los mismos, en cuanto a:</a:t>
                      </a:r>
                      <a:endParaRPr sz="1100"/>
                    </a:p>
                    <a:p>
                      <a:pPr indent="0" lvl="0" marL="0" rtl="0">
                        <a:spcBef>
                          <a:spcPts val="0"/>
                        </a:spcBef>
                        <a:spcAft>
                          <a:spcPts val="0"/>
                        </a:spcAft>
                        <a:buNone/>
                      </a:pPr>
                      <a:r>
                        <a:rPr lang="es-ES" sz="1100"/>
                        <a:t>1. Trabajo cooperativo de los profesores.</a:t>
                      </a:r>
                      <a:endParaRPr sz="1100"/>
                    </a:p>
                    <a:p>
                      <a:pPr indent="0" lvl="0" marL="0" rtl="0">
                        <a:spcBef>
                          <a:spcPts val="0"/>
                        </a:spcBef>
                        <a:spcAft>
                          <a:spcPts val="0"/>
                        </a:spcAft>
                        <a:buNone/>
                      </a:pPr>
                      <a:r>
                        <a:rPr lang="es-ES" sz="1100"/>
                        <a:t>2. Proceso de planeación de las propuestas</a:t>
                      </a:r>
                      <a:endParaRPr sz="1100"/>
                    </a:p>
                    <a:p>
                      <a:pPr indent="0" lvl="0" marL="0" rtl="0">
                        <a:spcBef>
                          <a:spcPts val="0"/>
                        </a:spcBef>
                        <a:spcAft>
                          <a:spcPts val="0"/>
                        </a:spcAft>
                        <a:buNone/>
                      </a:pPr>
                      <a:r>
                        <a:rPr lang="es-ES" sz="1100"/>
                        <a:t>para proyectos. interdisciplinarios.</a:t>
                      </a:r>
                      <a:endParaRPr sz="1100"/>
                    </a:p>
                    <a:p>
                      <a:pPr indent="0" lvl="0" marL="0" rtl="0">
                        <a:spcBef>
                          <a:spcPts val="0"/>
                        </a:spcBef>
                        <a:spcAft>
                          <a:spcPts val="0"/>
                        </a:spcAft>
                        <a:buNone/>
                      </a:pPr>
                      <a:r>
                        <a:rPr lang="es-ES" sz="1100"/>
                        <a:t>3. Puntos a tomarse en cuenta para la</a:t>
                      </a:r>
                      <a:endParaRPr sz="1100"/>
                    </a:p>
                    <a:p>
                      <a:pPr indent="0" lvl="0" marL="0" rtl="0">
                        <a:spcBef>
                          <a:spcPts val="0"/>
                        </a:spcBef>
                        <a:spcAft>
                          <a:spcPts val="0"/>
                        </a:spcAft>
                        <a:buNone/>
                      </a:pPr>
                      <a:r>
                        <a:rPr lang="es-ES" sz="1100"/>
                        <a:t>implementación de proyectos Interdisciplinarios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538675">
                <a:tc rowSpan="2">
                  <a:txBody>
                    <a:bodyPr>
                      <a:noAutofit/>
                    </a:bodyPr>
                    <a:lstStyle/>
                    <a:p>
                      <a:pPr indent="0" lvl="0" marL="0" rtl="0">
                        <a:spcBef>
                          <a:spcPts val="0"/>
                        </a:spcBef>
                        <a:spcAft>
                          <a:spcPts val="0"/>
                        </a:spcAft>
                        <a:buNone/>
                      </a:pPr>
                      <a:r>
                        <a:rPr lang="es-ES" sz="1100"/>
                        <a:t>5.i</a:t>
                      </a:r>
                      <a:endParaRPr sz="1100"/>
                    </a:p>
                    <a:p>
                      <a:pPr indent="0" lvl="0" marL="0" rtl="0">
                        <a:spcBef>
                          <a:spcPts val="0"/>
                        </a:spcBef>
                        <a:spcAft>
                          <a:spcPts val="0"/>
                        </a:spcAft>
                        <a:buNone/>
                      </a:pPr>
                      <a:r>
                        <a:rPr lang="es-ES" sz="1100"/>
                        <a:t>Productos</a:t>
                      </a:r>
                      <a:endParaRPr sz="1100"/>
                    </a:p>
                    <a:p>
                      <a:pPr indent="0" lvl="0" marL="0" rtl="0">
                        <a:spcBef>
                          <a:spcPts val="0"/>
                        </a:spcBef>
                        <a:spcAft>
                          <a:spcPts val="0"/>
                        </a:spcAft>
                        <a:buNone/>
                      </a:pPr>
                      <a:r>
                        <a:rPr lang="es-ES" sz="1100"/>
                        <a:t>en orden consecu-</a:t>
                      </a:r>
                      <a:endParaRPr sz="1100"/>
                    </a:p>
                    <a:p>
                      <a:pPr indent="0" lvl="0" marL="0" rtl="0">
                        <a:spcBef>
                          <a:spcPts val="0"/>
                        </a:spcBef>
                        <a:spcAft>
                          <a:spcPts val="0"/>
                        </a:spcAft>
                        <a:buNone/>
                      </a:pPr>
                      <a:r>
                        <a:rPr lang="es-ES" sz="1100"/>
                        <a:t>tivo. del 4 en</a:t>
                      </a:r>
                      <a:endParaRPr sz="1100"/>
                    </a:p>
                    <a:p>
                      <a:pPr indent="0" lvl="0" marL="0" rtl="0">
                        <a:spcBef>
                          <a:spcPts val="0"/>
                        </a:spcBef>
                        <a:spcAft>
                          <a:spcPts val="0"/>
                        </a:spcAft>
                        <a:buNone/>
                      </a:pPr>
                      <a:r>
                        <a:rPr lang="es-ES" sz="1100"/>
                        <a:t>adelante.</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solidFill>
                            <a:srgbClr val="FF0000"/>
                          </a:solidFill>
                        </a:rPr>
                        <a:t>4.</a:t>
                      </a:r>
                      <a:r>
                        <a:rPr lang="es-ES" sz="1100"/>
                        <a:t> Organizador gráfico.</a:t>
                      </a:r>
                      <a:endParaRPr sz="1100"/>
                    </a:p>
                    <a:p>
                      <a:pPr indent="0" lvl="0" marL="0" rtl="0">
                        <a:spcBef>
                          <a:spcPts val="0"/>
                        </a:spcBef>
                        <a:spcAft>
                          <a:spcPts val="0"/>
                        </a:spcAft>
                        <a:buNone/>
                      </a:pPr>
                      <a:r>
                        <a:rPr lang="es-ES" sz="1100"/>
                        <a:t>Preguntas esenciales.</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538675">
                <a:tc vMerge="1"/>
                <a:tc>
                  <a:txBody>
                    <a:bodyPr>
                      <a:noAutofit/>
                    </a:bodyPr>
                    <a:lstStyle/>
                    <a:p>
                      <a:pPr indent="0" lvl="0" marL="0" rtl="0">
                        <a:spcBef>
                          <a:spcPts val="0"/>
                        </a:spcBef>
                        <a:spcAft>
                          <a:spcPts val="0"/>
                        </a:spcAft>
                        <a:buNone/>
                      </a:pPr>
                      <a:r>
                        <a:rPr lang="es-ES" sz="1100">
                          <a:solidFill>
                            <a:srgbClr val="FF0000"/>
                          </a:solidFill>
                        </a:rPr>
                        <a:t>5.</a:t>
                      </a:r>
                      <a:r>
                        <a:rPr lang="es-ES" sz="1100"/>
                        <a:t> Organizador gráfico.</a:t>
                      </a:r>
                      <a:endParaRPr sz="1100"/>
                    </a:p>
                    <a:p>
                      <a:pPr indent="0" lvl="0" marL="0" rtl="0">
                        <a:spcBef>
                          <a:spcPts val="0"/>
                        </a:spcBef>
                        <a:spcAft>
                          <a:spcPts val="0"/>
                        </a:spcAft>
                        <a:buNone/>
                      </a:pPr>
                      <a:r>
                        <a:rPr lang="es-ES" sz="1100"/>
                        <a:t>Proceso de Indagación.</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grpSp>
        <p:nvGrpSpPr>
          <p:cNvPr id="821" name="Shape 821"/>
          <p:cNvGrpSpPr/>
          <p:nvPr/>
        </p:nvGrpSpPr>
        <p:grpSpPr>
          <a:xfrm>
            <a:off x="0" y="148353"/>
            <a:ext cx="9144000" cy="6695066"/>
            <a:chOff x="0" y="148353"/>
            <a:chExt cx="9144000" cy="6695066"/>
          </a:xfrm>
        </p:grpSpPr>
        <p:pic>
          <p:nvPicPr>
            <p:cNvPr descr="linea.png" id="822" name="Shape 82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23" name="Shape 82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824" name="Shape 824"/>
          <p:cNvGraphicFramePr/>
          <p:nvPr/>
        </p:nvGraphicFramePr>
        <p:xfrm>
          <a:off x="152400" y="152400"/>
          <a:ext cx="3000000" cy="3000000"/>
        </p:xfrm>
        <a:graphic>
          <a:graphicData uri="http://schemas.openxmlformats.org/drawingml/2006/table">
            <a:tbl>
              <a:tblPr>
                <a:noFill/>
                <a:tableStyleId>{11E79CC7-2C37-49C8-BE45-7295A3715FF2}</a:tableStyleId>
              </a:tblPr>
              <a:tblGrid>
                <a:gridCol w="1486025"/>
                <a:gridCol w="5412075"/>
                <a:gridCol w="950350"/>
                <a:gridCol w="1074375"/>
              </a:tblGrid>
              <a:tr h="304250">
                <a:tc>
                  <a:txBody>
                    <a:bodyPr>
                      <a:noAutofit/>
                    </a:bodyPr>
                    <a:lstStyle/>
                    <a:p>
                      <a:pPr indent="0" lvl="0" marL="0" rtl="0">
                        <a:spcBef>
                          <a:spcPts val="0"/>
                        </a:spcBef>
                        <a:spcAft>
                          <a:spcPts val="0"/>
                        </a:spcAft>
                        <a:buNone/>
                      </a:pPr>
                      <a:r>
                        <a:rPr lang="es-ES" sz="1100">
                          <a:solidFill>
                            <a:srgbClr val="FF0000"/>
                          </a:solidFill>
                        </a:rPr>
                        <a:t>6.</a:t>
                      </a:r>
                      <a:r>
                        <a:rPr lang="es-ES" sz="1100"/>
                        <a:t> e) A.M.E. general.</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304250">
                <a:tc>
                  <a:txBody>
                    <a:bodyPr>
                      <a:noAutofit/>
                    </a:bodyPr>
                    <a:lstStyle/>
                    <a:p>
                      <a:pPr indent="0" lvl="0" marL="0" rtl="0">
                        <a:spcBef>
                          <a:spcPts val="0"/>
                        </a:spcBef>
                        <a:spcAft>
                          <a:spcPts val="0"/>
                        </a:spcAft>
                        <a:buNone/>
                      </a:pPr>
                      <a:r>
                        <a:rPr lang="es-ES" sz="1100">
                          <a:solidFill>
                            <a:srgbClr val="FF0000"/>
                          </a:solidFill>
                        </a:rPr>
                        <a:t>7.</a:t>
                      </a:r>
                      <a:r>
                        <a:rPr lang="es-ES" sz="1100"/>
                        <a:t> g) E.I.P. Resumen</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 Señalado.</a:t>
                      </a:r>
                      <a:endParaRPr sz="1100"/>
                    </a:p>
                  </a:txBody>
                  <a:tcPr marT="63500" marB="63500" marR="63500" marL="63500"/>
                </a:tc>
                <a:tc>
                  <a:txBody>
                    <a:bodyPr>
                      <a:noAutofit/>
                    </a:bodyPr>
                    <a:lstStyle/>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1408850">
                <a:tc>
                  <a:txBody>
                    <a:bodyPr>
                      <a:noAutofit/>
                    </a:bodyPr>
                    <a:lstStyle/>
                    <a:p>
                      <a:pPr indent="0" lvl="0" marL="0" rtl="0">
                        <a:spcBef>
                          <a:spcPts val="0"/>
                        </a:spcBef>
                        <a:spcAft>
                          <a:spcPts val="0"/>
                        </a:spcAft>
                        <a:buNone/>
                      </a:pPr>
                      <a:r>
                        <a:rPr lang="es-ES" sz="1100">
                          <a:solidFill>
                            <a:srgbClr val="FF0000"/>
                          </a:solidFill>
                        </a:rPr>
                        <a:t>8.</a:t>
                      </a:r>
                      <a:r>
                        <a:rPr lang="es-ES" sz="1100"/>
                        <a:t> h) E.I.P. Elaboración de</a:t>
                      </a:r>
                      <a:endParaRPr sz="1100"/>
                    </a:p>
                    <a:p>
                      <a:pPr indent="0" lvl="0" marL="0" rtl="0">
                        <a:spcBef>
                          <a:spcPts val="0"/>
                        </a:spcBef>
                        <a:spcAft>
                          <a:spcPts val="0"/>
                        </a:spcAft>
                        <a:buNone/>
                      </a:pPr>
                      <a:r>
                        <a:rPr lang="es-ES" sz="1100"/>
                        <a:t>Proyecto.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Algunos apartados se resolverán al inicio del curso escolar, cuando los profesores tengan sus horarios:</a:t>
                      </a:r>
                      <a:endParaRPr sz="1100"/>
                    </a:p>
                    <a:p>
                      <a:pPr indent="0" lvl="0" marL="0" rtl="0">
                        <a:spcBef>
                          <a:spcPts val="0"/>
                        </a:spcBef>
                        <a:spcAft>
                          <a:spcPts val="0"/>
                        </a:spcAft>
                        <a:buNone/>
                      </a:pPr>
                      <a:r>
                        <a:rPr b="1" lang="es-ES" sz="1100"/>
                        <a:t>Apartado VI.</a:t>
                      </a:r>
                      <a:r>
                        <a:rPr lang="es-ES" sz="1100"/>
                        <a:t> Tiempos que se dedicarán al proyecto cada semana.</a:t>
                      </a:r>
                      <a:endParaRPr sz="1100"/>
                    </a:p>
                    <a:p>
                      <a:pPr indent="0" lvl="0" marL="0" rtl="0">
                        <a:spcBef>
                          <a:spcPts val="0"/>
                        </a:spcBef>
                        <a:spcAft>
                          <a:spcPts val="0"/>
                        </a:spcAft>
                        <a:buNone/>
                      </a:pPr>
                      <a:r>
                        <a:rPr b="1" lang="es-ES" sz="1100"/>
                        <a:t>Apartado VII. </a:t>
                      </a:r>
                      <a:r>
                        <a:rPr lang="es-ES" sz="1100"/>
                        <a:t>Presentación del proyecto</a:t>
                      </a:r>
                      <a:endParaRPr sz="1100"/>
                    </a:p>
                    <a:p>
                      <a:pPr indent="0" lvl="0" marL="0" rtl="0">
                        <a:spcBef>
                          <a:spcPts val="0"/>
                        </a:spcBef>
                        <a:spcAft>
                          <a:spcPts val="0"/>
                        </a:spcAft>
                        <a:buNone/>
                      </a:pPr>
                      <a:r>
                        <a:rPr lang="es-ES" sz="1100"/>
                        <a:t>(producto).</a:t>
                      </a:r>
                      <a:endParaRPr sz="1100"/>
                    </a:p>
                    <a:p>
                      <a:pPr indent="0" lvl="0" marL="0" rtl="0">
                        <a:spcBef>
                          <a:spcPts val="0"/>
                        </a:spcBef>
                        <a:spcAft>
                          <a:spcPts val="0"/>
                        </a:spcAft>
                        <a:buNone/>
                      </a:pPr>
                      <a:r>
                        <a:rPr b="1" lang="es-ES" sz="1100"/>
                        <a:t>Apartado VIII.</a:t>
                      </a:r>
                      <a:r>
                        <a:rPr lang="es-ES" sz="1100"/>
                        <a:t> Evaluación del Proyecto.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1264225">
                <a:tc>
                  <a:txBody>
                    <a:bodyPr>
                      <a:noAutofit/>
                    </a:bodyPr>
                    <a:lstStyle/>
                    <a:p>
                      <a:pPr indent="0" lvl="0" marL="0" rtl="0">
                        <a:spcBef>
                          <a:spcPts val="0"/>
                        </a:spcBef>
                        <a:spcAft>
                          <a:spcPts val="0"/>
                        </a:spcAft>
                        <a:buNone/>
                      </a:pPr>
                      <a:r>
                        <a:rPr lang="es-ES" sz="1100">
                          <a:solidFill>
                            <a:srgbClr val="FF0000"/>
                          </a:solidFill>
                        </a:rPr>
                        <a:t>9.</a:t>
                      </a:r>
                      <a:r>
                        <a:rPr lang="es-ES" sz="1100"/>
                        <a:t> Fotografías de la sesión</a:t>
                      </a:r>
                      <a:endParaRPr sz="1100"/>
                    </a:p>
                    <a:p>
                      <a:pPr indent="0" lvl="0" marL="0" rtl="0">
                        <a:spcBef>
                          <a:spcPts val="0"/>
                        </a:spcBef>
                        <a:spcAft>
                          <a:spcPts val="0"/>
                        </a:spcAft>
                        <a:buNone/>
                      </a:pPr>
                      <a:r>
                        <a:rPr lang="es-ES" sz="1100"/>
                        <a:t>tomadas por la persona</a:t>
                      </a:r>
                      <a:endParaRPr sz="1100"/>
                    </a:p>
                    <a:p>
                      <a:pPr indent="0" lvl="0" marL="0" rtl="0">
                        <a:spcBef>
                          <a:spcPts val="0"/>
                        </a:spcBef>
                        <a:spcAft>
                          <a:spcPts val="0"/>
                        </a:spcAft>
                        <a:buNone/>
                      </a:pPr>
                      <a:r>
                        <a:rPr lang="es-ES" sz="1100"/>
                        <a:t>asignada para tal fin.</a:t>
                      </a:r>
                      <a:endParaRPr sz="1100"/>
                    </a:p>
                    <a:p>
                      <a:pPr indent="0" lvl="0" marL="0" rtl="0">
                        <a:spcBef>
                          <a:spcPts val="0"/>
                        </a:spcBef>
                        <a:spcAft>
                          <a:spcPts val="0"/>
                        </a:spcAft>
                        <a:buNone/>
                      </a:pPr>
                      <a:r>
                        <a:rPr lang="es-ES" sz="1100"/>
                        <a:t>Señalar que pertenecen a</a:t>
                      </a:r>
                      <a:endParaRPr sz="1100"/>
                    </a:p>
                    <a:p>
                      <a:pPr indent="0" lvl="0" marL="0" rtl="0">
                        <a:spcBef>
                          <a:spcPts val="0"/>
                        </a:spcBef>
                        <a:spcAft>
                          <a:spcPts val="0"/>
                        </a:spcAft>
                        <a:buNone/>
                      </a:pPr>
                      <a:r>
                        <a:rPr lang="es-ES" sz="1100"/>
                        <a:t>la 2a. R.T.</a:t>
                      </a:r>
                      <a:endParaRPr sz="1100"/>
                    </a:p>
                  </a:txBody>
                  <a:tcPr marT="63500" marB="63500" marR="63500" marL="63500"/>
                </a:tc>
                <a:tc>
                  <a:txBody>
                    <a:bodyPr>
                      <a:noAutofit/>
                    </a:bodyPr>
                    <a:lstStyle/>
                    <a:p>
                      <a:pPr indent="0" lvl="0" marL="0" rtl="0">
                        <a:spcBef>
                          <a:spcPts val="0"/>
                        </a:spcBef>
                        <a:spcAft>
                          <a:spcPts val="0"/>
                        </a:spcAft>
                        <a:buNone/>
                      </a:pPr>
                      <a:r>
                        <a:rPr lang="es-ES" sz="1100"/>
                        <a:t>Claras.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943850">
                <a:tc>
                  <a:txBody>
                    <a:bodyPr>
                      <a:noAutofit/>
                    </a:bodyPr>
                    <a:lstStyle/>
                    <a:p>
                      <a:pPr indent="0" lvl="0" marL="0" rtl="0">
                        <a:spcBef>
                          <a:spcPts val="0"/>
                        </a:spcBef>
                        <a:spcAft>
                          <a:spcPts val="0"/>
                        </a:spcAft>
                        <a:buNone/>
                      </a:pPr>
                      <a:r>
                        <a:rPr lang="es-ES" sz="1100">
                          <a:solidFill>
                            <a:srgbClr val="FF0000"/>
                          </a:solidFill>
                        </a:rPr>
                        <a:t>10.</a:t>
                      </a:r>
                      <a:r>
                        <a:rPr lang="es-ES" sz="1100"/>
                        <a:t> Evaluación. Tipos,</a:t>
                      </a:r>
                      <a:endParaRPr sz="1100"/>
                    </a:p>
                    <a:p>
                      <a:pPr indent="0" lvl="0" marL="0" rtl="0">
                        <a:spcBef>
                          <a:spcPts val="0"/>
                        </a:spcBef>
                        <a:spcAft>
                          <a:spcPts val="0"/>
                        </a:spcAft>
                        <a:buNone/>
                      </a:pPr>
                      <a:r>
                        <a:rPr lang="es-ES" sz="1100"/>
                        <a:t>herramientas y productos</a:t>
                      </a:r>
                      <a:endParaRPr sz="1100"/>
                    </a:p>
                    <a:p>
                      <a:pPr indent="0" lvl="0" marL="0" rtl="0">
                        <a:spcBef>
                          <a:spcPts val="0"/>
                        </a:spcBef>
                        <a:spcAft>
                          <a:spcPts val="0"/>
                        </a:spcAft>
                        <a:buNone/>
                      </a:pPr>
                      <a:r>
                        <a:rPr lang="es-ES" sz="1100"/>
                        <a:t>de Aprendizaje.</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Conjunto de Organizadores Gráficos sobre</a:t>
                      </a:r>
                      <a:endParaRPr sz="1100"/>
                    </a:p>
                    <a:p>
                      <a:pPr indent="0" lvl="0" marL="0" rtl="0">
                        <a:spcBef>
                          <a:spcPts val="0"/>
                        </a:spcBef>
                        <a:spcAft>
                          <a:spcPts val="0"/>
                        </a:spcAft>
                        <a:buNone/>
                      </a:pPr>
                      <a:r>
                        <a:rPr lang="es-ES" sz="1100"/>
                        <a:t>Evaluación elaborados como prerrequisitos</a:t>
                      </a:r>
                      <a:endParaRPr sz="1100"/>
                    </a:p>
                    <a:p>
                      <a:pPr indent="0" lvl="0" marL="0" rtl="0">
                        <a:spcBef>
                          <a:spcPts val="0"/>
                        </a:spcBef>
                        <a:spcAft>
                          <a:spcPts val="0"/>
                        </a:spcAft>
                        <a:buNone/>
                      </a:pPr>
                      <a:r>
                        <a:rPr lang="es-ES" sz="1100"/>
                        <a:t>(todos). Claros y completos.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1046875">
                <a:tc>
                  <a:txBody>
                    <a:bodyPr>
                      <a:noAutofit/>
                    </a:bodyPr>
                    <a:lstStyle/>
                    <a:p>
                      <a:pPr indent="0" lvl="0" marL="0" rtl="0">
                        <a:spcBef>
                          <a:spcPts val="0"/>
                        </a:spcBef>
                        <a:spcAft>
                          <a:spcPts val="0"/>
                        </a:spcAft>
                        <a:buNone/>
                      </a:pPr>
                      <a:r>
                        <a:rPr lang="es-ES" sz="1100">
                          <a:solidFill>
                            <a:srgbClr val="FF0000"/>
                          </a:solidFill>
                        </a:rPr>
                        <a:t>11.</a:t>
                      </a:r>
                      <a:r>
                        <a:rPr lang="es-ES" sz="1100"/>
                        <a:t> Evaluación. Formatos.</a:t>
                      </a:r>
                      <a:endParaRPr sz="1100"/>
                    </a:p>
                    <a:p>
                      <a:pPr indent="0" lvl="0" marL="0" rtl="0">
                        <a:spcBef>
                          <a:spcPts val="0"/>
                        </a:spcBef>
                        <a:spcAft>
                          <a:spcPts val="0"/>
                        </a:spcAft>
                        <a:buNone/>
                      </a:pPr>
                      <a:r>
                        <a:rPr lang="es-ES" sz="1100"/>
                        <a:t>Prerrequisitos.</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Conjunto de los formatos elaborados o propuestos por cada uno de los miembros del</a:t>
                      </a:r>
                      <a:endParaRPr sz="1100"/>
                    </a:p>
                    <a:p>
                      <a:pPr indent="0" lvl="0" marL="0" rtl="0">
                        <a:spcBef>
                          <a:spcPts val="0"/>
                        </a:spcBef>
                        <a:spcAft>
                          <a:spcPts val="0"/>
                        </a:spcAft>
                        <a:buNone/>
                      </a:pPr>
                      <a:r>
                        <a:rPr lang="es-ES" sz="1100"/>
                        <a:t>equipo, como </a:t>
                      </a:r>
                      <a:r>
                        <a:rPr b="1" lang="es-ES" sz="1100"/>
                        <a:t>prerrequisitos</a:t>
                      </a:r>
                      <a:r>
                        <a:rPr lang="es-ES" sz="1100"/>
                        <a:t> (todos), para la</a:t>
                      </a:r>
                      <a:endParaRPr sz="1100"/>
                    </a:p>
                    <a:p>
                      <a:pPr indent="0" lvl="0" marL="0" rtl="0">
                        <a:spcBef>
                          <a:spcPts val="0"/>
                        </a:spcBef>
                        <a:spcAft>
                          <a:spcPts val="0"/>
                        </a:spcAft>
                        <a:buNone/>
                      </a:pPr>
                      <a:r>
                        <a:rPr b="1" lang="es-ES" sz="1100"/>
                        <a:t>Planeación General</a:t>
                      </a:r>
                      <a:r>
                        <a:rPr lang="es-ES" sz="1100"/>
                        <a:t> y la </a:t>
                      </a:r>
                      <a:r>
                        <a:rPr b="1" lang="es-ES" sz="1100"/>
                        <a:t>Planeación Sesión por Sesión</a:t>
                      </a:r>
                      <a:r>
                        <a:rPr lang="es-ES" sz="1100"/>
                        <a:t> de Proyecto Interdisciplinario. Claros y completos.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grpSp>
        <p:nvGrpSpPr>
          <p:cNvPr id="829" name="Shape 829"/>
          <p:cNvGrpSpPr/>
          <p:nvPr/>
        </p:nvGrpSpPr>
        <p:grpSpPr>
          <a:xfrm>
            <a:off x="0" y="148353"/>
            <a:ext cx="9144000" cy="6695066"/>
            <a:chOff x="0" y="148353"/>
            <a:chExt cx="9144000" cy="6695066"/>
          </a:xfrm>
        </p:grpSpPr>
        <p:pic>
          <p:nvPicPr>
            <p:cNvPr descr="linea.png" id="830" name="Shape 830"/>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31" name="Shape 83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832" name="Shape 832"/>
          <p:cNvGraphicFramePr/>
          <p:nvPr/>
        </p:nvGraphicFramePr>
        <p:xfrm>
          <a:off x="296150" y="1206400"/>
          <a:ext cx="3000000" cy="3000000"/>
        </p:xfrm>
        <a:graphic>
          <a:graphicData uri="http://schemas.openxmlformats.org/drawingml/2006/table">
            <a:tbl>
              <a:tblPr>
                <a:noFill/>
                <a:tableStyleId>{11E79CC7-2C37-49C8-BE45-7295A3715FF2}</a:tableStyleId>
              </a:tblPr>
              <a:tblGrid>
                <a:gridCol w="2174950"/>
                <a:gridCol w="2174025"/>
                <a:gridCol w="2174025"/>
                <a:gridCol w="2174025"/>
              </a:tblGrid>
              <a:tr h="1677925">
                <a:tc>
                  <a:txBody>
                    <a:bodyPr>
                      <a:noAutofit/>
                    </a:bodyPr>
                    <a:lstStyle/>
                    <a:p>
                      <a:pPr indent="0" lvl="0" marL="0" rtl="0">
                        <a:spcBef>
                          <a:spcPts val="0"/>
                        </a:spcBef>
                        <a:spcAft>
                          <a:spcPts val="0"/>
                        </a:spcAft>
                        <a:buNone/>
                      </a:pPr>
                      <a:r>
                        <a:rPr lang="es-ES" sz="1100">
                          <a:solidFill>
                            <a:srgbClr val="FF0000"/>
                          </a:solidFill>
                        </a:rPr>
                        <a:t>12.</a:t>
                      </a:r>
                      <a:r>
                        <a:rPr lang="es-ES" sz="1100"/>
                        <a:t> Evaluación. Formatos.</a:t>
                      </a:r>
                      <a:endParaRPr sz="1100"/>
                    </a:p>
                    <a:p>
                      <a:pPr indent="0" lvl="0" marL="0" rtl="0">
                        <a:spcBef>
                          <a:spcPts val="0"/>
                        </a:spcBef>
                        <a:spcAft>
                          <a:spcPts val="0"/>
                        </a:spcAft>
                        <a:buNone/>
                      </a:pPr>
                      <a:r>
                        <a:rPr lang="es-ES" sz="1100"/>
                        <a:t>Grupo Heterogéneo.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Conjunto de los </a:t>
                      </a:r>
                      <a:r>
                        <a:rPr b="1" lang="es-ES" sz="1100"/>
                        <a:t>formatos elegidos por consenso</a:t>
                      </a:r>
                      <a:endParaRPr b="1" sz="1100"/>
                    </a:p>
                    <a:p>
                      <a:pPr indent="0" lvl="0" marL="0" rtl="0">
                        <a:spcBef>
                          <a:spcPts val="0"/>
                        </a:spcBef>
                        <a:spcAft>
                          <a:spcPts val="0"/>
                        </a:spcAft>
                        <a:buNone/>
                      </a:pPr>
                      <a:r>
                        <a:rPr lang="es-ES" sz="1100"/>
                        <a:t>en cada grupo heterogéneo, para la</a:t>
                      </a:r>
                      <a:endParaRPr sz="1100"/>
                    </a:p>
                    <a:p>
                      <a:pPr indent="0" lvl="0" marL="0" rtl="0">
                        <a:spcBef>
                          <a:spcPts val="0"/>
                        </a:spcBef>
                        <a:spcAft>
                          <a:spcPts val="0"/>
                        </a:spcAft>
                        <a:buNone/>
                      </a:pPr>
                      <a:r>
                        <a:rPr b="1" lang="es-ES" sz="1100"/>
                        <a:t>Planeación General y Sesión por Sesión </a:t>
                      </a:r>
                      <a:r>
                        <a:rPr lang="es-ES" sz="1100"/>
                        <a:t>de</a:t>
                      </a:r>
                      <a:endParaRPr sz="1100"/>
                    </a:p>
                    <a:p>
                      <a:pPr indent="0" lvl="0" marL="0" rtl="0">
                        <a:spcBef>
                          <a:spcPts val="0"/>
                        </a:spcBef>
                        <a:spcAft>
                          <a:spcPts val="0"/>
                        </a:spcAft>
                        <a:buNone/>
                      </a:pPr>
                      <a:r>
                        <a:rPr lang="es-ES" sz="1100"/>
                        <a:t>Proyecto Interdisciplinario.</a:t>
                      </a:r>
                      <a:endParaRPr sz="1100"/>
                    </a:p>
                    <a:p>
                      <a:pPr indent="0" lvl="0" marL="0" rtl="0">
                        <a:spcBef>
                          <a:spcPts val="0"/>
                        </a:spcBef>
                        <a:spcAft>
                          <a:spcPts val="0"/>
                        </a:spcAft>
                        <a:buNone/>
                      </a:pPr>
                      <a:r>
                        <a:rPr lang="es-ES" sz="1100"/>
                        <a:t>Puede haberse elegido el producto 8, o el formato de planeación operativa de la propia institución. Claros y completos.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266700">
                <a:tc>
                  <a:txBody>
                    <a:bodyPr>
                      <a:noAutofit/>
                    </a:bodyPr>
                    <a:lstStyle/>
                    <a:p>
                      <a:pPr indent="0" lvl="0" marL="0" rtl="0">
                        <a:spcBef>
                          <a:spcPts val="0"/>
                        </a:spcBef>
                        <a:spcAft>
                          <a:spcPts val="0"/>
                        </a:spcAft>
                        <a:buNone/>
                      </a:pPr>
                      <a:r>
                        <a:rPr lang="es-ES" sz="1100">
                          <a:solidFill>
                            <a:srgbClr val="FF0000"/>
                          </a:solidFill>
                        </a:rPr>
                        <a:t>13.</a:t>
                      </a:r>
                      <a:r>
                        <a:rPr lang="es-ES" sz="1100"/>
                        <a:t> Lista de pasos para</a:t>
                      </a:r>
                      <a:endParaRPr sz="1100"/>
                    </a:p>
                    <a:p>
                      <a:pPr indent="0" lvl="0" marL="0" rtl="0">
                        <a:spcBef>
                          <a:spcPts val="0"/>
                        </a:spcBef>
                        <a:spcAft>
                          <a:spcPts val="0"/>
                        </a:spcAft>
                        <a:buNone/>
                      </a:pPr>
                      <a:r>
                        <a:rPr lang="es-ES" sz="1100"/>
                        <a:t>realizar una infografía</a:t>
                      </a:r>
                      <a:endParaRPr sz="1100"/>
                    </a:p>
                    <a:p>
                      <a:pPr indent="0" lvl="0" marL="0" rtl="0">
                        <a:spcBef>
                          <a:spcPts val="0"/>
                        </a:spcBef>
                        <a:spcAft>
                          <a:spcPts val="0"/>
                        </a:spcAft>
                        <a:buNone/>
                      </a:pPr>
                      <a:r>
                        <a:rPr lang="es-ES" sz="1100"/>
                        <a:t>digital.</a:t>
                      </a:r>
                      <a:endParaRPr sz="1100"/>
                    </a:p>
                  </a:txBody>
                  <a:tcPr marT="63500" marB="63500" marR="63500" marL="63500"/>
                </a:tc>
                <a:tc>
                  <a:txBody>
                    <a:bodyPr>
                      <a:noAutofit/>
                    </a:bodyPr>
                    <a:lstStyle/>
                    <a:p>
                      <a:pPr indent="0" lvl="0" marL="0" rtl="0">
                        <a:spcBef>
                          <a:spcPts val="0"/>
                        </a:spcBef>
                        <a:spcAft>
                          <a:spcPts val="0"/>
                        </a:spcAft>
                        <a:buNone/>
                      </a:pPr>
                      <a:r>
                        <a:rPr lang="es-ES" sz="1100"/>
                        <a:t>Elaborada por cada equipo heterogéneo.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266700">
                <a:tc>
                  <a:txBody>
                    <a:bodyPr>
                      <a:noAutofit/>
                    </a:bodyPr>
                    <a:lstStyle/>
                    <a:p>
                      <a:pPr indent="0" lvl="0" marL="0" rtl="0">
                        <a:spcBef>
                          <a:spcPts val="0"/>
                        </a:spcBef>
                        <a:spcAft>
                          <a:spcPts val="0"/>
                        </a:spcAft>
                        <a:buNone/>
                      </a:pPr>
                      <a:r>
                        <a:rPr lang="es-ES" sz="1100">
                          <a:solidFill>
                            <a:srgbClr val="FF0000"/>
                          </a:solidFill>
                        </a:rPr>
                        <a:t>14.</a:t>
                      </a:r>
                      <a:r>
                        <a:rPr lang="es-ES" sz="1100"/>
                        <a:t> Infografía.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De todos los integrantes del equipo.</a:t>
                      </a:r>
                      <a:endParaRPr sz="1100"/>
                    </a:p>
                    <a:p>
                      <a:pPr indent="0" lvl="0" marL="0" rtl="0">
                        <a:spcBef>
                          <a:spcPts val="0"/>
                        </a:spcBef>
                        <a:spcAft>
                          <a:spcPts val="0"/>
                        </a:spcAft>
                        <a:buNone/>
                      </a:pPr>
                      <a:r>
                        <a:rPr lang="es-ES" sz="1100"/>
                        <a:t>Con las especificaciones dadas en la</a:t>
                      </a:r>
                      <a:endParaRPr sz="1100"/>
                    </a:p>
                    <a:p>
                      <a:pPr indent="0" lvl="0" marL="0" rtl="0">
                        <a:spcBef>
                          <a:spcPts val="0"/>
                        </a:spcBef>
                        <a:spcAft>
                          <a:spcPts val="0"/>
                        </a:spcAft>
                        <a:buNone/>
                      </a:pPr>
                      <a:r>
                        <a:rPr lang="es-ES" sz="1100"/>
                        <a:t>“Convocatoria para Concurso de Infografías”.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266700">
                <a:tc>
                  <a:txBody>
                    <a:bodyPr>
                      <a:noAutofit/>
                    </a:bodyPr>
                    <a:lstStyle/>
                    <a:p>
                      <a:pPr indent="0" lvl="0" marL="0" rtl="0">
                        <a:spcBef>
                          <a:spcPts val="0"/>
                        </a:spcBef>
                        <a:spcAft>
                          <a:spcPts val="0"/>
                        </a:spcAft>
                        <a:buNone/>
                      </a:pPr>
                      <a:r>
                        <a:rPr lang="es-ES" sz="1100">
                          <a:solidFill>
                            <a:srgbClr val="FF0000"/>
                          </a:solidFill>
                        </a:rPr>
                        <a:t>15.</a:t>
                      </a:r>
                      <a:r>
                        <a:rPr lang="es-ES" sz="1100"/>
                        <a:t> Reflexiones personales. </a:t>
                      </a:r>
                      <a:endParaRPr sz="1100"/>
                    </a:p>
                  </a:txBody>
                  <a:tcPr marT="63500" marB="63500" marR="63500" marL="63500"/>
                </a:tc>
                <a:tc>
                  <a:txBody>
                    <a:bodyPr>
                      <a:noAutofit/>
                    </a:bodyPr>
                    <a:lstStyle/>
                    <a:p>
                      <a:pPr indent="0" lvl="0" marL="0" rtl="0">
                        <a:spcBef>
                          <a:spcPts val="0"/>
                        </a:spcBef>
                        <a:spcAft>
                          <a:spcPts val="0"/>
                        </a:spcAft>
                        <a:buNone/>
                      </a:pPr>
                      <a:r>
                        <a:rPr lang="es-ES" sz="1100"/>
                        <a:t>Atendiendo a las preguntas planteadas en la</a:t>
                      </a:r>
                      <a:endParaRPr sz="1100"/>
                    </a:p>
                    <a:p>
                      <a:pPr indent="0" lvl="0" marL="0" rtl="0">
                        <a:spcBef>
                          <a:spcPts val="0"/>
                        </a:spcBef>
                        <a:spcAft>
                          <a:spcPts val="0"/>
                        </a:spcAft>
                        <a:buNone/>
                      </a:pPr>
                      <a:r>
                        <a:rPr b="1" lang="es-ES" sz="1100"/>
                        <a:t>4a. R.T.B.</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pic>
        <p:nvPicPr>
          <p:cNvPr id="837" name="Shape 837"/>
          <p:cNvPicPr preferRelativeResize="0"/>
          <p:nvPr/>
        </p:nvPicPr>
        <p:blipFill>
          <a:blip r:embed="rId3">
            <a:alphaModFix/>
          </a:blip>
          <a:stretch>
            <a:fillRect/>
          </a:stretch>
        </p:blipFill>
        <p:spPr>
          <a:xfrm>
            <a:off x="2221350" y="0"/>
            <a:ext cx="4606807" cy="68579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1" name="Shape 841"/>
        <p:cNvGrpSpPr/>
        <p:nvPr/>
      </p:nvGrpSpPr>
      <p:grpSpPr>
        <a:xfrm>
          <a:off x="0" y="0"/>
          <a:ext cx="0" cy="0"/>
          <a:chOff x="0" y="0"/>
          <a:chExt cx="0" cy="0"/>
        </a:xfrm>
      </p:grpSpPr>
      <p:grpSp>
        <p:nvGrpSpPr>
          <p:cNvPr id="842" name="Shape 842"/>
          <p:cNvGrpSpPr/>
          <p:nvPr/>
        </p:nvGrpSpPr>
        <p:grpSpPr>
          <a:xfrm>
            <a:off x="0" y="148353"/>
            <a:ext cx="9144000" cy="6695066"/>
            <a:chOff x="0" y="148353"/>
            <a:chExt cx="9144000" cy="6695066"/>
          </a:xfrm>
        </p:grpSpPr>
        <p:pic>
          <p:nvPicPr>
            <p:cNvPr descr="linea.png" id="843" name="Shape 843"/>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44" name="Shape 84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45" name="Shape 845"/>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Conclusiones de cada integrante</a:t>
            </a:r>
            <a:endParaRPr b="0" i="0" sz="4400" u="none" cap="none" strike="noStrike">
              <a:solidFill>
                <a:schemeClr val="dk1"/>
              </a:solidFill>
              <a:latin typeface="Calibri"/>
              <a:ea typeface="Calibri"/>
              <a:cs typeface="Calibri"/>
              <a:sym typeface="Calibri"/>
            </a:endParaRPr>
          </a:p>
        </p:txBody>
      </p:sp>
      <p:sp>
        <p:nvSpPr>
          <p:cNvPr id="846" name="Shape 846"/>
          <p:cNvSpPr txBox="1"/>
          <p:nvPr/>
        </p:nvSpPr>
        <p:spPr>
          <a:xfrm>
            <a:off x="246400" y="1834275"/>
            <a:ext cx="8568900" cy="3709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lang="es-ES"/>
              <a:t>Oscar Segura: La riqueza encontrada en este proyecto permite a los profesores desarrollar herramientas puntuales de trabajo colaborativo y multidisciplinario, mismas que hacen permeable la visión a las propuestas de trabajo en la currícula del día a día.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lang="es-ES"/>
              <a:t>Paloma Cardona: Trabajar de manera colaborativa con diferentes profesores de diversas disciplinas nos fortalece porque genera una visión integral sobre una problemática y permite crear estrategias contundentes y asertivas, para que las alumnas posean una visión global y completa sobre una situación dada. Los profesores deben tener la claridad de que ninguna disciplina es más importante que la otra y que todas las aportaciones y comentarios son importantes; sólo si se tiene esta visión del trabajo colaborativo como equipo se podrá transmitir a las alumnas. </a:t>
            </a:r>
            <a:endParaRPr/>
          </a:p>
          <a:p>
            <a:pPr indent="0" lvl="0" mar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0" name="Shape 850"/>
        <p:cNvGrpSpPr/>
        <p:nvPr/>
      </p:nvGrpSpPr>
      <p:grpSpPr>
        <a:xfrm>
          <a:off x="0" y="0"/>
          <a:ext cx="0" cy="0"/>
          <a:chOff x="0" y="0"/>
          <a:chExt cx="0" cy="0"/>
        </a:xfrm>
      </p:grpSpPr>
      <p:grpSp>
        <p:nvGrpSpPr>
          <p:cNvPr id="851" name="Shape 851"/>
          <p:cNvGrpSpPr/>
          <p:nvPr/>
        </p:nvGrpSpPr>
        <p:grpSpPr>
          <a:xfrm>
            <a:off x="0" y="148353"/>
            <a:ext cx="9144000" cy="6695066"/>
            <a:chOff x="0" y="148353"/>
            <a:chExt cx="9144000" cy="6695066"/>
          </a:xfrm>
        </p:grpSpPr>
        <p:pic>
          <p:nvPicPr>
            <p:cNvPr descr="linea.png" id="852" name="Shape 852"/>
            <p:cNvPicPr preferRelativeResize="0"/>
            <p:nvPr/>
          </p:nvPicPr>
          <p:blipFill rotWithShape="1">
            <a:blip r:embed="rId3">
              <a:alphaModFix/>
            </a:blip>
            <a:srcRect b="53749" l="0" r="0" t="35030"/>
            <a:stretch/>
          </p:blipFill>
          <p:spPr>
            <a:xfrm>
              <a:off x="0" y="6128054"/>
              <a:ext cx="9144000" cy="715365"/>
            </a:xfrm>
            <a:prstGeom prst="rect">
              <a:avLst/>
            </a:prstGeom>
            <a:noFill/>
            <a:ln>
              <a:noFill/>
            </a:ln>
          </p:spPr>
        </p:pic>
        <p:pic>
          <p:nvPicPr>
            <p:cNvPr id="853" name="Shape 85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854" name="Shape 854"/>
          <p:cNvSpPr txBox="1"/>
          <p:nvPr>
            <p:ph type="title"/>
          </p:nvPr>
        </p:nvSpPr>
        <p:spPr>
          <a:xfrm>
            <a:off x="457200" y="274638"/>
            <a:ext cx="68790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a:t>Conclusiones de cada integrante</a:t>
            </a:r>
            <a:endParaRPr b="0" i="0" sz="4400" u="none" cap="none" strike="noStrike">
              <a:solidFill>
                <a:schemeClr val="dk1"/>
              </a:solidFill>
              <a:latin typeface="Calibri"/>
              <a:ea typeface="Calibri"/>
              <a:cs typeface="Calibri"/>
              <a:sym typeface="Calibri"/>
            </a:endParaRPr>
          </a:p>
        </p:txBody>
      </p:sp>
      <p:sp>
        <p:nvSpPr>
          <p:cNvPr id="855" name="Shape 855"/>
          <p:cNvSpPr txBox="1"/>
          <p:nvPr/>
        </p:nvSpPr>
        <p:spPr>
          <a:xfrm>
            <a:off x="293225" y="2296850"/>
            <a:ext cx="8731200" cy="3828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ES"/>
              <a:t>Saúl Pérez: Ajustar la manera que vemos a otro, no sólo al que necesita, a todos, para colaborar en la construcción de una sociedad más justa; no sólo ayudar.</a:t>
            </a:r>
            <a:endParaRPr/>
          </a:p>
          <a:p>
            <a:pPr indent="0" lvl="0" marL="0">
              <a:spcBef>
                <a:spcPts val="0"/>
              </a:spcBef>
              <a:spcAft>
                <a:spcPts val="0"/>
              </a:spcAft>
              <a:buNone/>
            </a:pPr>
            <a:r>
              <a:t/>
            </a:r>
            <a:endParaRPr/>
          </a:p>
          <a:p>
            <a:pPr indent="0" lvl="0" marL="0">
              <a:spcBef>
                <a:spcPts val="0"/>
              </a:spcBef>
              <a:spcAft>
                <a:spcPts val="0"/>
              </a:spcAft>
              <a:buNone/>
            </a:pPr>
            <a:r>
              <a:rPr lang="es-ES"/>
              <a:t>Shaqué Vartougian: El trabajo que se obtiene con los proyectos interdisciplinarios ayuda a las alumnas a desarrollar múltiples habilidades y a ver un sólo proyecto desde varias disciplinas.</a:t>
            </a:r>
            <a:endParaRPr/>
          </a:p>
          <a:p>
            <a:pPr indent="0" lvl="0" marL="0">
              <a:spcBef>
                <a:spcPts val="0"/>
              </a:spcBef>
              <a:spcAft>
                <a:spcPts val="0"/>
              </a:spcAft>
              <a:buNone/>
            </a:pPr>
            <a:r>
              <a:t/>
            </a:r>
            <a:endParaRPr/>
          </a:p>
          <a:p>
            <a:pPr indent="0" lvl="0" marL="0">
              <a:spcBef>
                <a:spcPts val="0"/>
              </a:spcBef>
              <a:spcAft>
                <a:spcPts val="0"/>
              </a:spcAft>
              <a:buNone/>
            </a:pPr>
            <a:r>
              <a:rPr lang="es-ES"/>
              <a:t>Elizabeth Bernal: Ha sido interesante resignificar el concepto de la interdisciplinariedad, del cual hemos podido obtener una visión más clara de las distintas  habilidades que nuestros alumnos necesitan desarrollar o fortalecer. El proyecto que hemos elaborado ha sido enriquecedor en nuestra formación y nos ha acercado a problemáticas que requieren soluciones no desde la academia, sino en la aplicación práctica. Aunque por momentos el trabajo resultó algo repetitivo, considero que hoy somos más conscientes de lo que implica actividades y aprendizajes significativos.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descr="linea.png" id="282" name="Shape 28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83" name="Shape 283"/>
          <p:cNvPicPr preferRelativeResize="0"/>
          <p:nvPr/>
        </p:nvPicPr>
        <p:blipFill rotWithShape="1">
          <a:blip r:embed="rId4">
            <a:alphaModFix/>
          </a:blip>
          <a:srcRect b="0" l="0" r="0" t="0"/>
          <a:stretch/>
        </p:blipFill>
        <p:spPr>
          <a:xfrm>
            <a:off x="7156837" y="145993"/>
            <a:ext cx="1841500" cy="1130300"/>
          </a:xfrm>
          <a:prstGeom prst="rect">
            <a:avLst/>
          </a:prstGeom>
          <a:noFill/>
          <a:ln>
            <a:noFill/>
          </a:ln>
        </p:spPr>
      </p:pic>
      <p:pic>
        <p:nvPicPr>
          <p:cNvPr id="284" name="Shape 284"/>
          <p:cNvPicPr preferRelativeResize="0"/>
          <p:nvPr/>
        </p:nvPicPr>
        <p:blipFill rotWithShape="1">
          <a:blip r:embed="rId5">
            <a:alphaModFix/>
          </a:blip>
          <a:srcRect b="0" l="0" r="0" t="0"/>
          <a:stretch/>
        </p:blipFill>
        <p:spPr>
          <a:xfrm>
            <a:off x="1143000" y="1420097"/>
            <a:ext cx="6858000" cy="3424238"/>
          </a:xfrm>
          <a:prstGeom prst="rect">
            <a:avLst/>
          </a:prstGeom>
          <a:noFill/>
          <a:ln>
            <a:noFill/>
          </a:ln>
        </p:spPr>
      </p:pic>
      <p:pic>
        <p:nvPicPr>
          <p:cNvPr id="285" name="Shape 285"/>
          <p:cNvPicPr preferRelativeResize="0"/>
          <p:nvPr/>
        </p:nvPicPr>
        <p:blipFill rotWithShape="1">
          <a:blip r:embed="rId6">
            <a:alphaModFix/>
          </a:blip>
          <a:srcRect b="0" l="0" r="0" t="0"/>
          <a:stretch/>
        </p:blipFill>
        <p:spPr>
          <a:xfrm>
            <a:off x="1143000" y="4727540"/>
            <a:ext cx="6858000" cy="10588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descr="linea.png" id="290" name="Shape 29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sp>
        <p:nvSpPr>
          <p:cNvPr id="291" name="Shape 2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1ª REUNIÓN DE TRABAJO</a:t>
            </a:r>
            <a:endParaRPr b="0" i="0" sz="4400" u="none" cap="none" strike="noStrike">
              <a:solidFill>
                <a:schemeClr val="dk1"/>
              </a:solidFill>
              <a:latin typeface="Calibri"/>
              <a:ea typeface="Calibri"/>
              <a:cs typeface="Calibri"/>
              <a:sym typeface="Calibri"/>
            </a:endParaRPr>
          </a:p>
        </p:txBody>
      </p:sp>
      <p:pic>
        <p:nvPicPr>
          <p:cNvPr descr="IMG-9157.JPG" id="292" name="Shape 292"/>
          <p:cNvPicPr preferRelativeResize="0"/>
          <p:nvPr/>
        </p:nvPicPr>
        <p:blipFill rotWithShape="1">
          <a:blip r:embed="rId4">
            <a:alphaModFix/>
          </a:blip>
          <a:srcRect b="0" l="0" r="0" t="0"/>
          <a:stretch/>
        </p:blipFill>
        <p:spPr>
          <a:xfrm>
            <a:off x="1172531" y="1522189"/>
            <a:ext cx="2880916" cy="2160688"/>
          </a:xfrm>
          <a:prstGeom prst="rect">
            <a:avLst/>
          </a:prstGeom>
          <a:noFill/>
          <a:ln>
            <a:noFill/>
          </a:ln>
        </p:spPr>
      </p:pic>
      <p:pic>
        <p:nvPicPr>
          <p:cNvPr descr="IMG-9159.JPG" id="293" name="Shape 293"/>
          <p:cNvPicPr preferRelativeResize="0"/>
          <p:nvPr/>
        </p:nvPicPr>
        <p:blipFill rotWithShape="1">
          <a:blip r:embed="rId5">
            <a:alphaModFix/>
          </a:blip>
          <a:srcRect b="0" l="0" r="0" t="0"/>
          <a:stretch/>
        </p:blipFill>
        <p:spPr>
          <a:xfrm>
            <a:off x="1172531" y="3967365"/>
            <a:ext cx="2880916" cy="2160688"/>
          </a:xfrm>
          <a:prstGeom prst="rect">
            <a:avLst/>
          </a:prstGeom>
          <a:noFill/>
          <a:ln>
            <a:noFill/>
          </a:ln>
        </p:spPr>
      </p:pic>
      <p:pic>
        <p:nvPicPr>
          <p:cNvPr descr="IMG-9160.JPG" id="294" name="Shape 294"/>
          <p:cNvPicPr preferRelativeResize="0"/>
          <p:nvPr/>
        </p:nvPicPr>
        <p:blipFill rotWithShape="1">
          <a:blip r:embed="rId6">
            <a:alphaModFix/>
          </a:blip>
          <a:srcRect b="0" l="0" r="0" t="0"/>
          <a:stretch/>
        </p:blipFill>
        <p:spPr>
          <a:xfrm>
            <a:off x="4447603" y="3967365"/>
            <a:ext cx="2880916" cy="2160688"/>
          </a:xfrm>
          <a:prstGeom prst="rect">
            <a:avLst/>
          </a:prstGeom>
          <a:noFill/>
          <a:ln>
            <a:noFill/>
          </a:ln>
        </p:spPr>
      </p:pic>
      <p:pic>
        <p:nvPicPr>
          <p:cNvPr id="295" name="Shape 295"/>
          <p:cNvPicPr preferRelativeResize="0"/>
          <p:nvPr/>
        </p:nvPicPr>
        <p:blipFill rotWithShape="1">
          <a:blip r:embed="rId7">
            <a:alphaModFix/>
          </a:blip>
          <a:srcRect b="0" l="0" r="0" t="0"/>
          <a:stretch/>
        </p:blipFill>
        <p:spPr>
          <a:xfrm>
            <a:off x="7142239" y="143244"/>
            <a:ext cx="1841500" cy="1130300"/>
          </a:xfrm>
          <a:prstGeom prst="rect">
            <a:avLst/>
          </a:prstGeom>
          <a:noFill/>
          <a:ln>
            <a:noFill/>
          </a:ln>
        </p:spPr>
      </p:pic>
      <p:pic>
        <p:nvPicPr>
          <p:cNvPr descr="IMG-9190.JPG" id="296" name="Shape 296"/>
          <p:cNvPicPr preferRelativeResize="0"/>
          <p:nvPr/>
        </p:nvPicPr>
        <p:blipFill rotWithShape="1">
          <a:blip r:embed="rId8">
            <a:alphaModFix/>
          </a:blip>
          <a:srcRect b="0" l="0" r="0" t="0"/>
          <a:stretch/>
        </p:blipFill>
        <p:spPr>
          <a:xfrm>
            <a:off x="4447604" y="1417638"/>
            <a:ext cx="3020321" cy="22652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descr="IMG-9153.JPG" id="301" name="Shape 301"/>
          <p:cNvPicPr preferRelativeResize="0"/>
          <p:nvPr/>
        </p:nvPicPr>
        <p:blipFill rotWithShape="1">
          <a:blip r:embed="rId3">
            <a:alphaModFix/>
          </a:blip>
          <a:srcRect b="0" l="0" r="0" t="0"/>
          <a:stretch/>
        </p:blipFill>
        <p:spPr>
          <a:xfrm>
            <a:off x="928051" y="1291918"/>
            <a:ext cx="3010561" cy="2256158"/>
          </a:xfrm>
          <a:prstGeom prst="rect">
            <a:avLst/>
          </a:prstGeom>
          <a:noFill/>
          <a:ln>
            <a:noFill/>
          </a:ln>
        </p:spPr>
      </p:pic>
      <p:pic>
        <p:nvPicPr>
          <p:cNvPr descr="IMG-9155.JPG" id="302" name="Shape 302"/>
          <p:cNvPicPr preferRelativeResize="0"/>
          <p:nvPr/>
        </p:nvPicPr>
        <p:blipFill rotWithShape="1">
          <a:blip r:embed="rId4">
            <a:alphaModFix/>
          </a:blip>
          <a:srcRect b="0" l="0" r="0" t="0"/>
          <a:stretch/>
        </p:blipFill>
        <p:spPr>
          <a:xfrm>
            <a:off x="928051" y="3868069"/>
            <a:ext cx="3010561" cy="2256158"/>
          </a:xfrm>
          <a:prstGeom prst="rect">
            <a:avLst/>
          </a:prstGeom>
          <a:noFill/>
          <a:ln>
            <a:noFill/>
          </a:ln>
        </p:spPr>
      </p:pic>
      <p:pic>
        <p:nvPicPr>
          <p:cNvPr descr="IMG-9156.JPG" id="303" name="Shape 303"/>
          <p:cNvPicPr preferRelativeResize="0"/>
          <p:nvPr/>
        </p:nvPicPr>
        <p:blipFill rotWithShape="1">
          <a:blip r:embed="rId5">
            <a:alphaModFix/>
          </a:blip>
          <a:srcRect b="0" l="0" r="0" t="0"/>
          <a:stretch/>
        </p:blipFill>
        <p:spPr>
          <a:xfrm>
            <a:off x="4686489" y="3868069"/>
            <a:ext cx="3013312" cy="2259984"/>
          </a:xfrm>
          <a:prstGeom prst="rect">
            <a:avLst/>
          </a:prstGeom>
          <a:noFill/>
          <a:ln>
            <a:noFill/>
          </a:ln>
        </p:spPr>
      </p:pic>
      <p:pic>
        <p:nvPicPr>
          <p:cNvPr id="304" name="Shape 304"/>
          <p:cNvPicPr preferRelativeResize="0"/>
          <p:nvPr/>
        </p:nvPicPr>
        <p:blipFill rotWithShape="1">
          <a:blip r:embed="rId6">
            <a:alphaModFix/>
          </a:blip>
          <a:srcRect b="0" l="0" r="0" t="0"/>
          <a:stretch/>
        </p:blipFill>
        <p:spPr>
          <a:xfrm>
            <a:off x="7125673" y="161618"/>
            <a:ext cx="1841500" cy="1130300"/>
          </a:xfrm>
          <a:prstGeom prst="rect">
            <a:avLst/>
          </a:prstGeom>
          <a:noFill/>
          <a:ln>
            <a:noFill/>
          </a:ln>
        </p:spPr>
      </p:pic>
      <p:pic>
        <p:nvPicPr>
          <p:cNvPr descr="linea.png" id="305" name="Shape 305"/>
          <p:cNvPicPr preferRelativeResize="0"/>
          <p:nvPr/>
        </p:nvPicPr>
        <p:blipFill rotWithShape="1">
          <a:blip r:embed="rId7">
            <a:alphaModFix/>
          </a:blip>
          <a:srcRect b="53749" l="0" r="0" t="35031"/>
          <a:stretch/>
        </p:blipFill>
        <p:spPr>
          <a:xfrm>
            <a:off x="0" y="6128054"/>
            <a:ext cx="9144000" cy="715365"/>
          </a:xfrm>
          <a:prstGeom prst="rect">
            <a:avLst/>
          </a:prstGeom>
          <a:noFill/>
          <a:ln>
            <a:noFill/>
          </a:ln>
        </p:spPr>
      </p:pic>
      <p:pic>
        <p:nvPicPr>
          <p:cNvPr descr="IMG-9193.JPG" id="306" name="Shape 306"/>
          <p:cNvPicPr preferRelativeResize="0"/>
          <p:nvPr/>
        </p:nvPicPr>
        <p:blipFill rotWithShape="1">
          <a:blip r:embed="rId8">
            <a:alphaModFix/>
          </a:blip>
          <a:srcRect b="0" l="0" r="0" t="0"/>
          <a:stretch/>
        </p:blipFill>
        <p:spPr>
          <a:xfrm>
            <a:off x="4676627" y="1280694"/>
            <a:ext cx="3023176" cy="22673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