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0628C-66E3-4640-9317-DF272D37B622}" type="datetimeFigureOut">
              <a:rPr lang="es-ES" smtClean="0"/>
              <a:t>27/06/19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04309-F44B-D44F-A55C-2E50B094BB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795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A1064-766E-2249-A4C1-AC9EF5CB7392}" type="datetimeFigureOut">
              <a:rPr lang="es-ES" smtClean="0"/>
              <a:t>27/06/19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1CC0D-06F3-8548-B5CF-AF62BE5DEB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734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3ACA-4D5C-5541-A452-380B57EFBA99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99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948-14F6-2F4F-AC61-5BBEDD378992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14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FB91-70C3-B742-87BB-A6D8A94D67A2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1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AF71-3122-6742-9BCC-41ACF64AF570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11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F8A1-964C-B949-B9C5-F68F882A2AD3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58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2460-5605-C843-8331-DA239233F5D8}" type="datetime1">
              <a:rPr lang="es-MX" smtClean="0"/>
              <a:t>27/06/19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6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0314-A27E-AF46-A549-55EE24CABA55}" type="datetime1">
              <a:rPr lang="es-MX" smtClean="0"/>
              <a:t>27/06/19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44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433E-D18B-E041-B015-C8A3E60DC764}" type="datetime1">
              <a:rPr lang="es-MX" smtClean="0"/>
              <a:t>27/06/19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59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C06F-ADE9-C244-9EB3-A6D32D7AA1D7}" type="datetime1">
              <a:rPr lang="es-MX" smtClean="0"/>
              <a:t>27/06/19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4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76FF-D29F-2F43-81AD-376A1C39E923}" type="datetime1">
              <a:rPr lang="es-MX" smtClean="0"/>
              <a:t>27/06/19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38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8D5B-0FB9-8743-91A2-6919A798D669}" type="datetime1">
              <a:rPr lang="es-MX" smtClean="0"/>
              <a:t>27/06/19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1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F29BD-37B1-0C4B-9662-F5A026585A65}" type="datetime1">
              <a:rPr lang="es-MX" smtClean="0"/>
              <a:t>27/06/19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23BA-4FF0-1C4F-9E6B-C03374B14D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29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0652" y="2265264"/>
            <a:ext cx="7513924" cy="2678023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000000"/>
                </a:solidFill>
              </a:rPr>
              <a:t>APARTADO 1.</a:t>
            </a:r>
          </a:p>
          <a:p>
            <a:r>
              <a:rPr lang="es-ES" b="1" dirty="0">
                <a:solidFill>
                  <a:srgbClr val="000000"/>
                </a:solidFill>
              </a:rPr>
              <a:t> </a:t>
            </a:r>
            <a:r>
              <a:rPr lang="es-ES" b="1" dirty="0" smtClean="0">
                <a:solidFill>
                  <a:srgbClr val="000000"/>
                </a:solidFill>
              </a:rPr>
              <a:t>COLEGIO HEBREO </a:t>
            </a:r>
            <a:r>
              <a:rPr lang="es-ES" b="1" smtClean="0">
                <a:solidFill>
                  <a:srgbClr val="000000"/>
                </a:solidFill>
              </a:rPr>
              <a:t>MAGUEN DAVID</a:t>
            </a:r>
          </a:p>
          <a:p>
            <a:endParaRPr lang="es-ES" b="1" dirty="0" smtClean="0">
              <a:solidFill>
                <a:srgbClr val="000000"/>
              </a:solidFill>
            </a:endParaRPr>
          </a:p>
          <a:p>
            <a:r>
              <a:rPr lang="es-ES" b="1" dirty="0" smtClean="0">
                <a:solidFill>
                  <a:srgbClr val="000000"/>
                </a:solidFill>
              </a:rPr>
              <a:t>EQUIPO 2</a:t>
            </a:r>
          </a:p>
          <a:p>
            <a:r>
              <a:rPr lang="es-ES" b="1" dirty="0" smtClean="0">
                <a:solidFill>
                  <a:srgbClr val="000000"/>
                </a:solidFill>
              </a:rPr>
              <a:t>PRIMER SEMESTRE</a:t>
            </a:r>
            <a:endParaRPr lang="es-ES" b="1" dirty="0">
              <a:solidFill>
                <a:srgbClr val="0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  <p:pic>
        <p:nvPicPr>
          <p:cNvPr id="5" name="Imagen 4" descr="Captura de pantalla 2019-06-27 a la(s) 09.28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9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APARTADO 2. </a:t>
            </a:r>
          </a:p>
          <a:p>
            <a:pPr marL="0" indent="0" algn="ctr">
              <a:buNone/>
            </a:pPr>
            <a:r>
              <a:rPr lang="es-ES" dirty="0" smtClean="0"/>
              <a:t>Nombres y asignaturas de maestros participantes:</a:t>
            </a:r>
          </a:p>
          <a:p>
            <a:r>
              <a:rPr lang="es-ES" dirty="0" smtClean="0"/>
              <a:t>Enrique Sánchez –Taller de lectura,  Redacción e Investigación Documental 1.</a:t>
            </a:r>
          </a:p>
          <a:p>
            <a:r>
              <a:rPr lang="es-ES" dirty="0" smtClean="0"/>
              <a:t>Ma. Guadalupe Sánchez </a:t>
            </a:r>
            <a:r>
              <a:rPr lang="mr-IN" dirty="0" smtClean="0"/>
              <a:t>–</a:t>
            </a:r>
            <a:r>
              <a:rPr lang="es-ES" dirty="0" smtClean="0"/>
              <a:t> Química 1</a:t>
            </a:r>
          </a:p>
          <a:p>
            <a:r>
              <a:rPr lang="es-ES" dirty="0" smtClean="0"/>
              <a:t>Lidia García- Matemáticas 1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  <p:pic>
        <p:nvPicPr>
          <p:cNvPr id="5" name="Imagen 4" descr="Captura de pantalla 2019-06-27 a la(s) 09.28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APARTADO 3.</a:t>
            </a:r>
          </a:p>
          <a:p>
            <a:pPr marL="0" indent="0" algn="ctr">
              <a:buNone/>
            </a:pPr>
            <a:r>
              <a:rPr lang="es-ES" dirty="0" smtClean="0"/>
              <a:t>Ciclo escolar en que se planea llevar a cabo el proyecto:</a:t>
            </a:r>
          </a:p>
          <a:p>
            <a:pPr marL="0" indent="0" algn="ctr">
              <a:buNone/>
            </a:pPr>
            <a:r>
              <a:rPr lang="es-ES" dirty="0" smtClean="0"/>
              <a:t>2019-2020</a:t>
            </a:r>
          </a:p>
          <a:p>
            <a:pPr marL="0" indent="0" algn="ctr">
              <a:buNone/>
            </a:pPr>
            <a:r>
              <a:rPr lang="es-ES" dirty="0" smtClean="0"/>
              <a:t>Fecha de inicio: 26 de agosto de 2019</a:t>
            </a:r>
          </a:p>
          <a:p>
            <a:pPr marL="0" indent="0" algn="ctr">
              <a:buNone/>
            </a:pPr>
            <a:r>
              <a:rPr lang="es-ES" dirty="0" smtClean="0"/>
              <a:t>Fecha de t</a:t>
            </a:r>
            <a:r>
              <a:rPr lang="es-ES" dirty="0" smtClean="0"/>
              <a:t>érmino: 6 de septiembre de 2020</a:t>
            </a:r>
            <a:endParaRPr lang="es-ES" dirty="0"/>
          </a:p>
        </p:txBody>
      </p:sp>
      <p:pic>
        <p:nvPicPr>
          <p:cNvPr id="4" name="Imagen 3" descr="Captura de pantalla 2019-06-27 a la(s) 09.28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APARTADO 4.</a:t>
            </a:r>
          </a:p>
          <a:p>
            <a:pPr marL="0" indent="0" algn="ctr">
              <a:buNone/>
            </a:pPr>
            <a:r>
              <a:rPr lang="es-ES" dirty="0" smtClean="0"/>
              <a:t>Nombre del P.V.E./PROYECTO CONEXIONES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Etapa 1:</a:t>
            </a:r>
          </a:p>
          <a:p>
            <a:pPr marL="0" indent="0" algn="ctr">
              <a:buNone/>
            </a:pPr>
            <a:r>
              <a:rPr lang="es-ES" dirty="0" smtClean="0"/>
              <a:t>PONIENDO AL PET EN SU LUGAR</a:t>
            </a:r>
            <a:endParaRPr lang="es-ES" dirty="0"/>
          </a:p>
        </p:txBody>
      </p:sp>
      <p:pic>
        <p:nvPicPr>
          <p:cNvPr id="4" name="Imagen 3" descr="Captura de pantalla 2019-06-27 a la(s) 09.28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2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dirty="0" smtClean="0"/>
              <a:t>APARTADO 5. </a:t>
            </a:r>
          </a:p>
          <a:p>
            <a:pPr marL="0" indent="0" algn="ctr">
              <a:buNone/>
            </a:pPr>
            <a:r>
              <a:rPr lang="es-ES" dirty="0" smtClean="0"/>
              <a:t>JUSTIFICACIÓN</a:t>
            </a:r>
          </a:p>
          <a:p>
            <a:endParaRPr lang="es-ES" dirty="0" smtClean="0"/>
          </a:p>
          <a:p>
            <a:r>
              <a:rPr lang="es-ES" dirty="0" smtClean="0"/>
              <a:t>Debido a que en nuestra institución (el Colegio Hebreo Maguen David) se utiliza una gran cantidad de recipientes fabricados con PET, surgió la necesidad de dar propuestas que respondan a la incógnita de qué hacer con todo el PET que se consume así como el almacenamiento temporal y una adecuada canalización que permita su reciclaje posterior. </a:t>
            </a:r>
          </a:p>
          <a:p>
            <a:r>
              <a:rPr lang="es-ES" dirty="0" smtClean="0"/>
              <a:t>Esto se hará mediante una recolección de datos que permita saber cuánto PET se utiliza y cuánto se reciclará. Lo anterior facilita la construcción de una planeación eficiente. Aunado a esto, surge la necesidad de  diseñar una campaña de concientización con la finalidad de reflexionar acerca de la la disminución y gestión del uso de los recipientes PET.</a:t>
            </a:r>
            <a:endParaRPr lang="es-ES" sz="2800" dirty="0" smtClean="0"/>
          </a:p>
          <a:p>
            <a:pPr marL="0" indent="0" algn="ctr">
              <a:buNone/>
            </a:pPr>
            <a:endParaRPr lang="es-ES" dirty="0"/>
          </a:p>
        </p:txBody>
      </p:sp>
      <p:pic>
        <p:nvPicPr>
          <p:cNvPr id="4" name="Imagen 3" descr="Captura de pantalla 2019-06-27 a la(s) 09.28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9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 smtClean="0"/>
              <a:t>APARTADO 6. </a:t>
            </a:r>
          </a:p>
          <a:p>
            <a:pPr marL="0" indent="0" algn="ctr">
              <a:buNone/>
            </a:pPr>
            <a:r>
              <a:rPr lang="es-ES" dirty="0" smtClean="0"/>
              <a:t>OBJETIVOS GENERALES DEL PROYECTO</a:t>
            </a:r>
          </a:p>
          <a:p>
            <a:endParaRPr lang="es-ES" dirty="0" smtClean="0"/>
          </a:p>
          <a:p>
            <a:r>
              <a:rPr lang="es-ES" dirty="0" smtClean="0"/>
              <a:t>Diseño de una campaña de canalización del PET utilizado dentro del colegio con la finalidad de disminuir el impacto ecológico y promover la concientización del uso adecuado del PET.</a:t>
            </a:r>
          </a:p>
          <a:p>
            <a:r>
              <a:rPr lang="es-ES" dirty="0" smtClean="0"/>
              <a:t>Entrega del material PET a las instituciones encargadas de su reciclaje.</a:t>
            </a:r>
          </a:p>
          <a:p>
            <a:pPr marL="0" indent="0" algn="ctr">
              <a:buNone/>
            </a:pPr>
            <a:endParaRPr lang="es-ES" dirty="0"/>
          </a:p>
        </p:txBody>
      </p:sp>
      <p:pic>
        <p:nvPicPr>
          <p:cNvPr id="4" name="Imagen 3" descr="Captura de pantalla 2019-06-27 a la(s) 09.28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8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dirty="0" smtClean="0"/>
              <a:t>APARTADO 7. 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chemeClr val="tx2"/>
                </a:solidFill>
              </a:rPr>
              <a:t>Objetivo o propósito a alcanzar de cada asignatura involucrada.</a:t>
            </a:r>
          </a:p>
          <a:p>
            <a:r>
              <a:rPr lang="es-ES" dirty="0" smtClean="0"/>
              <a:t>El alumno recopilará información acerca de la cantidad de recipientes PET utilizados dentro del colegio dentro de periodos de tiempo determinados.</a:t>
            </a:r>
          </a:p>
          <a:p>
            <a:r>
              <a:rPr lang="es-ES" dirty="0" smtClean="0"/>
              <a:t>El alumno investigará los requisitos que debe llevar una campaña de concientización para que sea pertinente.</a:t>
            </a:r>
          </a:p>
          <a:p>
            <a:r>
              <a:rPr lang="es-ES" dirty="0" smtClean="0"/>
              <a:t>El alumno investigará las características del PET y el impacto ecológico que provoca en el ambiente.</a:t>
            </a:r>
          </a:p>
          <a:p>
            <a:r>
              <a:rPr lang="es-ES" dirty="0" smtClean="0"/>
              <a:t>El alumno diseñará  y fabricará contenedores para la recepción del PET.</a:t>
            </a:r>
          </a:p>
          <a:p>
            <a:r>
              <a:rPr lang="es-ES" dirty="0" smtClean="0"/>
              <a:t>El alumno contactará a las instituciones correspondientes a la confinación y reciclaje de material PET.</a:t>
            </a:r>
          </a:p>
          <a:p>
            <a:pPr marL="0" indent="0" algn="ctr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</p:txBody>
      </p:sp>
      <p:pic>
        <p:nvPicPr>
          <p:cNvPr id="4" name="Imagen 3" descr="Captura de pantalla 2019-06-27 a la(s) 09.28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07" y="439209"/>
            <a:ext cx="4359598" cy="10974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52" y="576498"/>
            <a:ext cx="337745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09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374</Words>
  <Application>Microsoft Macintosh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Sanchez Sanchez</dc:creator>
  <cp:lastModifiedBy>Enrique Sanchez Sanchez</cp:lastModifiedBy>
  <cp:revision>3</cp:revision>
  <dcterms:created xsi:type="dcterms:W3CDTF">2019-06-27T14:24:56Z</dcterms:created>
  <dcterms:modified xsi:type="dcterms:W3CDTF">2019-06-27T14:47:13Z</dcterms:modified>
</cp:coreProperties>
</file>