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551-C302-41FC-990A-04E7930ECEE7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B231-F539-4E8D-9495-041650294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346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551-C302-41FC-990A-04E7930ECEE7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B231-F539-4E8D-9495-041650294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506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551-C302-41FC-990A-04E7930ECEE7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B231-F539-4E8D-9495-041650294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63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551-C302-41FC-990A-04E7930ECEE7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B231-F539-4E8D-9495-041650294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177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551-C302-41FC-990A-04E7930ECEE7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B231-F539-4E8D-9495-041650294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176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551-C302-41FC-990A-04E7930ECEE7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B231-F539-4E8D-9495-041650294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31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551-C302-41FC-990A-04E7930ECEE7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B231-F539-4E8D-9495-041650294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478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551-C302-41FC-990A-04E7930ECEE7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B231-F539-4E8D-9495-041650294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62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551-C302-41FC-990A-04E7930ECEE7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B231-F539-4E8D-9495-041650294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12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551-C302-41FC-990A-04E7930ECEE7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B231-F539-4E8D-9495-041650294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765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0551-C302-41FC-990A-04E7930ECEE7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B231-F539-4E8D-9495-041650294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47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0551-C302-41FC-990A-04E7930ECEE7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AB231-F539-4E8D-9495-041650294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74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s" dirty="0"/>
              <a:t>Equipo 5:</a:t>
            </a:r>
            <a:br>
              <a:rPr lang="es" dirty="0"/>
            </a:br>
            <a:r>
              <a:rPr lang="es" b="0" dirty="0">
                <a:latin typeface="Raleway Medium"/>
                <a:ea typeface="Raleway Medium"/>
                <a:cs typeface="Raleway Medium"/>
                <a:sym typeface="Raleway Medium"/>
              </a:rPr>
              <a:t>Mar</a:t>
            </a:r>
            <a:r>
              <a:rPr lang="es-MX" b="0" dirty="0" err="1">
                <a:latin typeface="Raleway Medium"/>
                <a:ea typeface="Raleway Medium"/>
                <a:cs typeface="Raleway Medium"/>
                <a:sym typeface="Raleway Medium"/>
              </a:rPr>
              <a:t>ía</a:t>
            </a:r>
            <a:r>
              <a:rPr lang="es-MX" b="0" dirty="0">
                <a:latin typeface="Raleway Medium"/>
                <a:ea typeface="Raleway Medium"/>
                <a:cs typeface="Raleway Medium"/>
                <a:sym typeface="Raleway Medium"/>
              </a:rPr>
              <a:t> del</a:t>
            </a:r>
            <a:r>
              <a:rPr lang="es" b="0" dirty="0">
                <a:latin typeface="Raleway Medium"/>
                <a:ea typeface="Raleway Medium"/>
                <a:cs typeface="Raleway Medium"/>
                <a:sym typeface="Raleway Medium"/>
              </a:rPr>
              <a:t> Carmen Gutiérrez-Administración</a:t>
            </a:r>
            <a:br>
              <a:rPr lang="es" b="0" dirty="0"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s" b="0" dirty="0">
                <a:latin typeface="Raleway Medium"/>
                <a:ea typeface="Raleway Medium"/>
                <a:cs typeface="Raleway Medium"/>
                <a:sym typeface="Raleway Medium"/>
              </a:rPr>
              <a:t>Javier López-Filosofía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944216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0"/>
              </a:spcBef>
            </a:pPr>
            <a:r>
              <a:rPr lang="es-MX" dirty="0">
                <a:solidFill>
                  <a:schemeClr val="tx1"/>
                </a:solidFill>
              </a:rPr>
              <a:t>Título del proyecto: Revitalización  de una ética laboral</a:t>
            </a:r>
            <a:endParaRPr lang="es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es" dirty="0">
                <a:solidFill>
                  <a:schemeClr val="tx1"/>
                </a:solidFill>
              </a:rPr>
              <a:t>Proyecto para el ciclo escolar 2018-2019</a:t>
            </a:r>
          </a:p>
          <a:p>
            <a:pPr lvl="0">
              <a:spcBef>
                <a:spcPts val="0"/>
              </a:spcBef>
            </a:pPr>
            <a:r>
              <a:rPr lang="es" dirty="0">
                <a:solidFill>
                  <a:schemeClr val="tx1"/>
                </a:solidFill>
              </a:rPr>
              <a:t>Inicio: Febrero 2019, término Marzo 2019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033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38" descr="WhatsApp Image 2017-10-23 at 11.01.12.jpe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5617" y="764704"/>
            <a:ext cx="6473692" cy="5361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32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50" descr="IMAG0702.jp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0470" y="260350"/>
            <a:ext cx="7901148" cy="5865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87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Gráfica</a:t>
            </a:r>
          </a:p>
        </p:txBody>
      </p:sp>
      <p:pic>
        <p:nvPicPr>
          <p:cNvPr id="2050" name="Picture 2" descr="C:\Users\usuario\Downloads\20171020_1438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3924" y="-11183938"/>
            <a:ext cx="4512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ario\Downloads\20171020_143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1374" y="-1033303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uario\Downloads\20171020_143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7784" y="2000768"/>
            <a:ext cx="5279999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4F698-CC1E-4625-AB3C-6DC7272A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3867"/>
          </a:xfrm>
        </p:spPr>
        <p:txBody>
          <a:bodyPr>
            <a:noAutofit/>
          </a:bodyPr>
          <a:lstStyle/>
          <a:p>
            <a:r>
              <a:rPr lang="es-MX" sz="1800" b="1" dirty="0"/>
              <a:t>PRODUCTO 4: Organizador gráfico a modo de resumen sobre </a:t>
            </a:r>
            <a:r>
              <a:rPr lang="es-MX" sz="1800" b="1" i="1" dirty="0"/>
              <a:t>El arte de elaborar preguntas esenciales</a:t>
            </a:r>
            <a:br>
              <a:rPr lang="es-MX" sz="1800" dirty="0"/>
            </a:br>
            <a:endParaRPr lang="es-MX" sz="1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ABF2D4F-7A0E-42EE-9DBD-B128CD42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6E17D9-2251-4FEB-866B-9A74B137D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44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68F1CB4-FAD5-4476-B978-C4DB3D41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8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7F477-4EC6-4F4C-BF90-34FFF267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" dirty="0"/>
              <a:t>Producto 5: Proceso de indagación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2C66A3-F9AD-470C-9FEE-66680B758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0A914A-91D5-4038-B376-DD753A21B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686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6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69FBA6A-F848-4099-A6E1-CDA9D4F41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6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E7805-95C1-4960-9321-38F9E7A2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" dirty="0"/>
              <a:t>Producto 6: </a:t>
            </a:r>
            <a:r>
              <a:rPr lang="es-MX" dirty="0"/>
              <a:t>A.M.E.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939002-39AF-4485-AB73-CFAEACA5A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A38B55-AAF4-4075-908B-19A1B77F0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01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8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2658890-72AA-4084-A1F4-A722409E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5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2D20FA3-A885-4E13-902B-F8BBF4507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5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Índice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marL="139700" lvl="0" indent="0">
              <a:spcBef>
                <a:spcPts val="0"/>
              </a:spcBef>
              <a:buSzPct val="100000"/>
              <a:buNone/>
            </a:pPr>
            <a:endParaRPr lang="es" sz="2800" dirty="0"/>
          </a:p>
          <a:p>
            <a:pPr marL="196850" indent="0">
              <a:spcBef>
                <a:spcPts val="0"/>
              </a:spcBef>
              <a:buSzPct val="100000"/>
              <a:buNone/>
            </a:pPr>
            <a:r>
              <a:rPr lang="es" dirty="0"/>
              <a:t>Producto 1.- C.A.I.A.C Conclusiones Generales</a:t>
            </a:r>
          </a:p>
          <a:p>
            <a:pPr marL="196850" indent="0">
              <a:spcBef>
                <a:spcPts val="0"/>
              </a:spcBef>
              <a:buSzPct val="100000"/>
              <a:buNone/>
            </a:pPr>
            <a:r>
              <a:rPr lang="es" dirty="0"/>
              <a:t>Producto 2.- Proyecto interdisciplinario</a:t>
            </a:r>
          </a:p>
          <a:p>
            <a:pPr marL="196850" indent="0">
              <a:spcBef>
                <a:spcPts val="0"/>
              </a:spcBef>
              <a:buSzPct val="100000"/>
              <a:buNone/>
            </a:pPr>
            <a:r>
              <a:rPr lang="es" dirty="0"/>
              <a:t>Producto 3: Fotografías de la Sesión</a:t>
            </a:r>
          </a:p>
          <a:p>
            <a:pPr marL="196850" indent="0">
              <a:spcBef>
                <a:spcPts val="0"/>
              </a:spcBef>
              <a:buSzPct val="100000"/>
              <a:buNone/>
            </a:pPr>
            <a:r>
              <a:rPr lang="es" dirty="0"/>
              <a:t>          Gráfica</a:t>
            </a:r>
          </a:p>
          <a:p>
            <a:pPr marL="196850" indent="0">
              <a:spcBef>
                <a:spcPts val="0"/>
              </a:spcBef>
              <a:buSzPct val="100000"/>
              <a:buNone/>
            </a:pPr>
            <a:r>
              <a:rPr lang="es" dirty="0"/>
              <a:t>Producto 4: Preguntas esenciales</a:t>
            </a:r>
          </a:p>
          <a:p>
            <a:pPr marL="196850" indent="0">
              <a:spcBef>
                <a:spcPts val="0"/>
              </a:spcBef>
              <a:buSzPct val="100000"/>
              <a:buNone/>
            </a:pPr>
            <a:r>
              <a:rPr lang="es" dirty="0"/>
              <a:t>Producto 5: Proceso de indagación</a:t>
            </a:r>
          </a:p>
          <a:p>
            <a:pPr marL="196850" indent="0">
              <a:spcBef>
                <a:spcPts val="0"/>
              </a:spcBef>
              <a:buSzPct val="100000"/>
              <a:buNone/>
            </a:pPr>
            <a:r>
              <a:rPr lang="es" dirty="0"/>
              <a:t>Producto 6: </a:t>
            </a:r>
            <a:r>
              <a:rPr lang="es-MX" dirty="0"/>
              <a:t>A.M.E. General</a:t>
            </a:r>
          </a:p>
          <a:p>
            <a:pPr marL="196850" indent="0">
              <a:spcBef>
                <a:spcPts val="0"/>
              </a:spcBef>
              <a:buSzPct val="100000"/>
              <a:buNone/>
            </a:pPr>
            <a:r>
              <a:rPr lang="es-MX" dirty="0"/>
              <a:t>Producto 7: E.I.P. Resumen</a:t>
            </a:r>
          </a:p>
          <a:p>
            <a:pPr marL="196850" indent="0">
              <a:spcBef>
                <a:spcPts val="0"/>
              </a:spcBef>
              <a:buSzPct val="100000"/>
              <a:buNone/>
            </a:pPr>
            <a:r>
              <a:rPr lang="es-MX" dirty="0"/>
              <a:t>Producto 8: Proyecto</a:t>
            </a:r>
          </a:p>
          <a:p>
            <a:pPr marL="196850" indent="0">
              <a:spcBef>
                <a:spcPts val="0"/>
              </a:spcBef>
              <a:buSzPct val="100000"/>
              <a:buNone/>
            </a:pPr>
            <a:r>
              <a:rPr lang="es-MX" dirty="0"/>
              <a:t>Producto 9: </a:t>
            </a:r>
            <a:r>
              <a:rPr lang="es" dirty="0"/>
              <a:t>Fotografías</a:t>
            </a:r>
          </a:p>
          <a:p>
            <a:pPr marL="196850" indent="0">
              <a:spcBef>
                <a:spcPts val="0"/>
              </a:spcBef>
              <a:buSzPct val="100000"/>
              <a:buNone/>
            </a:pPr>
            <a:endParaRPr lang="es" dirty="0"/>
          </a:p>
          <a:p>
            <a:pPr marL="139700" lvl="0">
              <a:spcBef>
                <a:spcPts val="0"/>
              </a:spcBef>
              <a:buSzPct val="100000"/>
              <a:buNone/>
            </a:pPr>
            <a:endParaRPr lang="es" sz="2800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0608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EE583-0A5B-4A6F-8D24-AEC20CE2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Producto 8: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11245-4120-42F7-BBEB-E107962D0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21AB06-8245-46E8-8A39-EE7A58434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1"/>
          <a:stretch/>
        </p:blipFill>
        <p:spPr>
          <a:xfrm>
            <a:off x="0" y="1417638"/>
            <a:ext cx="9144000" cy="52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7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2876BC4-D53C-45B7-BEED-11A1F2B14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9"/>
          <a:stretch/>
        </p:blipFill>
        <p:spPr>
          <a:xfrm>
            <a:off x="0" y="1196751"/>
            <a:ext cx="9144000" cy="4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01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4513BD-94C5-44C5-BC89-1169BF003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9"/>
          <a:stretch/>
        </p:blipFill>
        <p:spPr>
          <a:xfrm>
            <a:off x="0" y="1124743"/>
            <a:ext cx="9144000" cy="48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9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E1B72B4-EF0D-4B58-A4E6-BFF245EBF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9"/>
          <a:stretch/>
        </p:blipFill>
        <p:spPr>
          <a:xfrm>
            <a:off x="0" y="1124743"/>
            <a:ext cx="9144000" cy="48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31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B6A5EB7-47B4-436F-A35A-6E4D458FF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9"/>
          <a:stretch/>
        </p:blipFill>
        <p:spPr>
          <a:xfrm>
            <a:off x="0" y="1124743"/>
            <a:ext cx="9144000" cy="48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4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8BC1910-FE73-476C-98CA-B548E672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8"/>
          <a:stretch/>
        </p:blipFill>
        <p:spPr>
          <a:xfrm>
            <a:off x="0" y="1124743"/>
            <a:ext cx="9144000" cy="48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40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722D56-5FBA-4632-A77E-790F083AC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81"/>
          <a:stretch/>
        </p:blipFill>
        <p:spPr>
          <a:xfrm>
            <a:off x="0" y="1340767"/>
            <a:ext cx="9144000" cy="465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27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4D430B-5586-486E-AED0-5F012EC17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80"/>
          <a:stretch/>
        </p:blipFill>
        <p:spPr>
          <a:xfrm>
            <a:off x="0" y="1268759"/>
            <a:ext cx="9144000" cy="47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3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MX" dirty="0"/>
              <a:t>f. </a:t>
            </a:r>
            <a:r>
              <a:rPr lang="es" dirty="0"/>
              <a:t>Fotografías de la Sesión</a:t>
            </a:r>
            <a:br>
              <a:rPr lang="es" dirty="0"/>
            </a:br>
            <a:endParaRPr lang="es-MX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39B40A9-57E7-4547-B074-B790C6A19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009FF2-4F76-4F8F-9AEE-AD21CA0C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72" y="1417638"/>
            <a:ext cx="6876256" cy="51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40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C52052-A0EB-47F1-9BA4-CF9C4EFCD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MX" dirty="0"/>
              <a:t>1. </a:t>
            </a:r>
            <a:r>
              <a:rPr lang="es" dirty="0"/>
              <a:t>C.A.I.A.C  Conclusiones Generales</a:t>
            </a:r>
            <a:br>
              <a:rPr lang="es" dirty="0"/>
            </a:br>
            <a:endParaRPr lang="es-MX" dirty="0"/>
          </a:p>
        </p:txBody>
      </p:sp>
      <p:pic>
        <p:nvPicPr>
          <p:cNvPr id="4" name="Shape 11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19904" t="23117" r="18644" b="7399"/>
          <a:stretch/>
        </p:blipFill>
        <p:spPr>
          <a:xfrm>
            <a:off x="467544" y="980728"/>
            <a:ext cx="7664223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726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6062273-B38C-46EE-A494-2DC788BD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9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16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19639" t="23604" r="18696" b="7215"/>
          <a:stretch/>
        </p:blipFill>
        <p:spPr>
          <a:xfrm>
            <a:off x="179512" y="332656"/>
            <a:ext cx="7980239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0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2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19504" t="22877" r="18832" b="7941"/>
          <a:stretch/>
        </p:blipFill>
        <p:spPr>
          <a:xfrm>
            <a:off x="179512" y="116632"/>
            <a:ext cx="7980129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99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419" y="731837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MX" dirty="0"/>
              <a:t>2. Proyecto interdisciplinario: La revitalización de una ética laboral</a:t>
            </a:r>
            <a:br>
              <a:rPr lang="es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Materias: Filosofía y Administración </a:t>
            </a:r>
          </a:p>
          <a:p>
            <a:pPr marL="0" indent="0">
              <a:buNone/>
            </a:pPr>
            <a:r>
              <a:rPr lang="es-MX" dirty="0"/>
              <a:t>Aprendizajes: comprender y conocer la problemática del sistema neoliberal actual para decidir y aplicar, reflexivamente, una postura propia empresarial. </a:t>
            </a:r>
          </a:p>
        </p:txBody>
      </p:sp>
    </p:spTree>
    <p:extLst>
      <p:ext uri="{BB962C8B-B14F-4D97-AF65-F5344CB8AC3E}">
        <p14:creationId xmlns:p14="http://schemas.microsoft.com/office/powerpoint/2010/main" val="385231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Primer semestre: </a:t>
            </a:r>
          </a:p>
          <a:p>
            <a:pPr marL="514350" indent="-514350">
              <a:buAutoNum type="alphaLcParenR"/>
            </a:pPr>
            <a:r>
              <a:rPr lang="es-MX" dirty="0"/>
              <a:t>Definición de neoliberalismo financiero</a:t>
            </a:r>
          </a:p>
          <a:p>
            <a:pPr marL="514350" indent="-514350">
              <a:buAutoNum type="alphaLcParenR"/>
            </a:pPr>
            <a:r>
              <a:rPr lang="es-MX" dirty="0"/>
              <a:t>Sociedad disciplinaria desde los aportes de Michael Foucault. </a:t>
            </a:r>
          </a:p>
          <a:p>
            <a:pPr marL="514350" indent="-514350">
              <a:buAutoNum type="alphaLcParenR"/>
            </a:pPr>
            <a:r>
              <a:rPr lang="es-MX" dirty="0"/>
              <a:t>Sociedad de rendimiento desde los aportes de </a:t>
            </a:r>
            <a:r>
              <a:rPr lang="es-MX" dirty="0" err="1"/>
              <a:t>Byung-Chul</a:t>
            </a:r>
            <a:r>
              <a:rPr lang="es-MX" dirty="0"/>
              <a:t> Han </a:t>
            </a:r>
          </a:p>
          <a:p>
            <a:pPr marL="0" indent="0">
              <a:buNone/>
            </a:pPr>
            <a:r>
              <a:rPr lang="es-MX" dirty="0"/>
              <a:t>Segundo semestre: </a:t>
            </a:r>
          </a:p>
          <a:p>
            <a:pPr marL="0" indent="0">
              <a:buNone/>
            </a:pPr>
            <a:endParaRPr lang="es-MX" dirty="0"/>
          </a:p>
          <a:p>
            <a:pPr marL="514350" indent="-514350">
              <a:buAutoNum type="alphaLcParenR"/>
            </a:pPr>
            <a:r>
              <a:rPr lang="es-MX" dirty="0"/>
              <a:t>Teorías clásicas </a:t>
            </a:r>
            <a:r>
              <a:rPr lang="es-MX" dirty="0" err="1"/>
              <a:t>v.s</a:t>
            </a:r>
            <a:r>
              <a:rPr lang="es-MX" dirty="0"/>
              <a:t> teorías humanísticas en Administración </a:t>
            </a:r>
          </a:p>
          <a:p>
            <a:pPr marL="514350" indent="-514350">
              <a:buAutoNum type="alphaLcParenR"/>
            </a:pPr>
            <a:r>
              <a:rPr lang="es-MX" dirty="0"/>
              <a:t> Postura y filosofía empresarial </a:t>
            </a:r>
          </a:p>
        </p:txBody>
      </p:sp>
    </p:spTree>
    <p:extLst>
      <p:ext uri="{BB962C8B-B14F-4D97-AF65-F5344CB8AC3E}">
        <p14:creationId xmlns:p14="http://schemas.microsoft.com/office/powerpoint/2010/main" val="372749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MX" dirty="0"/>
              <a:t>3. </a:t>
            </a:r>
            <a:r>
              <a:rPr lang="es" dirty="0"/>
              <a:t>Fotografías de la Sesión</a:t>
            </a:r>
            <a:br>
              <a:rPr lang="es" dirty="0"/>
            </a:br>
            <a:endParaRPr lang="es-MX" dirty="0"/>
          </a:p>
        </p:txBody>
      </p:sp>
      <p:pic>
        <p:nvPicPr>
          <p:cNvPr id="4" name="Shape 137" descr="WhatsApp Image 2017-10-23 at 11.01.15.jpe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73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43" descr="WhatsApp Image 2017-10-23 at 11.01.09.jpeg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553" y="332656"/>
            <a:ext cx="7049756" cy="5793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850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238</Words>
  <Application>Microsoft Office PowerPoint</Application>
  <PresentationFormat>Presentación en pantalla (4:3)</PresentationFormat>
  <Paragraphs>36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Raleway Medium</vt:lpstr>
      <vt:lpstr>Tema de Office</vt:lpstr>
      <vt:lpstr>Equipo 5: María del Carmen Gutiérrez-Administración Javier López-Filosofía</vt:lpstr>
      <vt:lpstr>Índice</vt:lpstr>
      <vt:lpstr>1. C.A.I.A.C  Conclusiones Generales </vt:lpstr>
      <vt:lpstr>Presentación de PowerPoint</vt:lpstr>
      <vt:lpstr>Presentación de PowerPoint</vt:lpstr>
      <vt:lpstr>2. Proyecto interdisciplinario: La revitalización de una ética laboral </vt:lpstr>
      <vt:lpstr>Presentación de PowerPoint</vt:lpstr>
      <vt:lpstr>3. Fotografías de la Sesión </vt:lpstr>
      <vt:lpstr>Presentación de PowerPoint</vt:lpstr>
      <vt:lpstr>Presentación de PowerPoint</vt:lpstr>
      <vt:lpstr>Presentación de PowerPoint</vt:lpstr>
      <vt:lpstr> Gráfica</vt:lpstr>
      <vt:lpstr>PRODUCTO 4: Organizador gráfico a modo de resumen sobre El arte de elaborar preguntas esenciales </vt:lpstr>
      <vt:lpstr>Presentación de PowerPoint</vt:lpstr>
      <vt:lpstr>Producto 5: Proceso de indagación</vt:lpstr>
      <vt:lpstr>Presentación de PowerPoint</vt:lpstr>
      <vt:lpstr>Producto 6: A.M.E. General</vt:lpstr>
      <vt:lpstr>Presentación de PowerPoint</vt:lpstr>
      <vt:lpstr>Presentación de PowerPoint</vt:lpstr>
      <vt:lpstr>Producto 8: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f. Fotografías de la Sesión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 4: Mari Carmen Gutiérrez-Administración Javier López-Filosofía</dc:title>
  <dc:creator>usuario</dc:creator>
  <cp:lastModifiedBy>guillermo Alfaro</cp:lastModifiedBy>
  <cp:revision>7</cp:revision>
  <dcterms:created xsi:type="dcterms:W3CDTF">2017-10-31T01:47:39Z</dcterms:created>
  <dcterms:modified xsi:type="dcterms:W3CDTF">2018-02-24T08:10:15Z</dcterms:modified>
</cp:coreProperties>
</file>