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69" r:id="rId6"/>
    <p:sldId id="258" r:id="rId7"/>
    <p:sldId id="259" r:id="rId8"/>
    <p:sldId id="261" r:id="rId9"/>
    <p:sldId id="262" r:id="rId10"/>
    <p:sldId id="270"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k Rodolfo Cortés Peña" initials="ERC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85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k Rodolfo Cortés Peña" userId="91ce78ed3ad26526" providerId="LiveId" clId="{7446B70E-CA41-45FC-BE60-DF22E1145DBC}"/>
    <pc:docChg chg="custSel addSld delSld modSld">
      <pc:chgData name="Erick Rodolfo Cortés Peña" userId="91ce78ed3ad26526" providerId="LiveId" clId="{7446B70E-CA41-45FC-BE60-DF22E1145DBC}" dt="2017-10-30T21:43:03.068" v="47" actId="20577"/>
      <pc:docMkLst>
        <pc:docMk/>
      </pc:docMkLst>
      <pc:sldChg chg="modSp delCm">
        <pc:chgData name="Erick Rodolfo Cortés Peña" userId="91ce78ed3ad26526" providerId="LiveId" clId="{7446B70E-CA41-45FC-BE60-DF22E1145DBC}" dt="2017-10-30T21:43:03.068" v="47" actId="20577"/>
        <pc:sldMkLst>
          <pc:docMk/>
          <pc:sldMk cId="4092231809" sldId="256"/>
        </pc:sldMkLst>
        <pc:spChg chg="mod">
          <ac:chgData name="Erick Rodolfo Cortés Peña" userId="91ce78ed3ad26526" providerId="LiveId" clId="{7446B70E-CA41-45FC-BE60-DF22E1145DBC}" dt="2017-10-30T21:43:03.068" v="47" actId="20577"/>
          <ac:spMkLst>
            <pc:docMk/>
            <pc:sldMk cId="4092231809" sldId="256"/>
            <ac:spMk id="2" creationId="{00000000-0000-0000-0000-000000000000}"/>
          </ac:spMkLst>
        </pc:spChg>
      </pc:sldChg>
      <pc:sldChg chg="addSp modSp">
        <pc:chgData name="Erick Rodolfo Cortés Peña" userId="91ce78ed3ad26526" providerId="LiveId" clId="{7446B70E-CA41-45FC-BE60-DF22E1145DBC}" dt="2017-10-30T20:31:12.767" v="2" actId="1076"/>
        <pc:sldMkLst>
          <pc:docMk/>
          <pc:sldMk cId="3137107790" sldId="258"/>
        </pc:sldMkLst>
        <pc:picChg chg="add mod">
          <ac:chgData name="Erick Rodolfo Cortés Peña" userId="91ce78ed3ad26526" providerId="LiveId" clId="{7446B70E-CA41-45FC-BE60-DF22E1145DBC}" dt="2017-10-30T20:31:12.767" v="2" actId="1076"/>
          <ac:picMkLst>
            <pc:docMk/>
            <pc:sldMk cId="3137107790" sldId="258"/>
            <ac:picMk id="5" creationId="{5C282E24-4297-4FB5-9155-4ADB2B070A85}"/>
          </ac:picMkLst>
        </pc:picChg>
      </pc:sldChg>
      <pc:sldChg chg="del">
        <pc:chgData name="Erick Rodolfo Cortés Peña" userId="91ce78ed3ad26526" providerId="LiveId" clId="{7446B70E-CA41-45FC-BE60-DF22E1145DBC}" dt="2017-10-30T20:50:46.172" v="20" actId="2696"/>
        <pc:sldMkLst>
          <pc:docMk/>
          <pc:sldMk cId="1255125385" sldId="260"/>
        </pc:sldMkLst>
      </pc:sldChg>
      <pc:sldChg chg="modSp">
        <pc:chgData name="Erick Rodolfo Cortés Peña" userId="91ce78ed3ad26526" providerId="LiveId" clId="{7446B70E-CA41-45FC-BE60-DF22E1145DBC}" dt="2017-10-30T21:10:00.467" v="23" actId="20577"/>
        <pc:sldMkLst>
          <pc:docMk/>
          <pc:sldMk cId="515430495" sldId="266"/>
        </pc:sldMkLst>
        <pc:spChg chg="mod">
          <ac:chgData name="Erick Rodolfo Cortés Peña" userId="91ce78ed3ad26526" providerId="LiveId" clId="{7446B70E-CA41-45FC-BE60-DF22E1145DBC}" dt="2017-10-30T21:10:00.467" v="23" actId="20577"/>
          <ac:spMkLst>
            <pc:docMk/>
            <pc:sldMk cId="515430495" sldId="266"/>
            <ac:spMk id="2" creationId="{00000000-0000-0000-0000-000000000000}"/>
          </ac:spMkLst>
        </pc:spChg>
      </pc:sldChg>
      <pc:sldChg chg="modSp">
        <pc:chgData name="Erick Rodolfo Cortés Peña" userId="91ce78ed3ad26526" providerId="LiveId" clId="{7446B70E-CA41-45FC-BE60-DF22E1145DBC}" dt="2017-10-30T21:10:06.841" v="25" actId="20577"/>
        <pc:sldMkLst>
          <pc:docMk/>
          <pc:sldMk cId="2317808426" sldId="267"/>
        </pc:sldMkLst>
        <pc:spChg chg="mod">
          <ac:chgData name="Erick Rodolfo Cortés Peña" userId="91ce78ed3ad26526" providerId="LiveId" clId="{7446B70E-CA41-45FC-BE60-DF22E1145DBC}" dt="2017-10-30T21:10:06.841" v="25" actId="20577"/>
          <ac:spMkLst>
            <pc:docMk/>
            <pc:sldMk cId="2317808426" sldId="267"/>
            <ac:spMk id="2" creationId="{00000000-0000-0000-0000-000000000000}"/>
          </ac:spMkLst>
        </pc:spChg>
      </pc:sldChg>
      <pc:sldChg chg="modSp">
        <pc:chgData name="Erick Rodolfo Cortés Peña" userId="91ce78ed3ad26526" providerId="LiveId" clId="{7446B70E-CA41-45FC-BE60-DF22E1145DBC}" dt="2017-10-30T21:10:42.762" v="33" actId="27636"/>
        <pc:sldMkLst>
          <pc:docMk/>
          <pc:sldMk cId="2201151508" sldId="268"/>
        </pc:sldMkLst>
        <pc:spChg chg="mod">
          <ac:chgData name="Erick Rodolfo Cortés Peña" userId="91ce78ed3ad26526" providerId="LiveId" clId="{7446B70E-CA41-45FC-BE60-DF22E1145DBC}" dt="2017-10-30T21:10:42.762" v="33" actId="27636"/>
          <ac:spMkLst>
            <pc:docMk/>
            <pc:sldMk cId="2201151508" sldId="268"/>
            <ac:spMk id="2" creationId="{00000000-0000-0000-0000-000000000000}"/>
          </ac:spMkLst>
        </pc:spChg>
      </pc:sldChg>
      <pc:sldChg chg="modSp">
        <pc:chgData name="Erick Rodolfo Cortés Peña" userId="91ce78ed3ad26526" providerId="LiveId" clId="{7446B70E-CA41-45FC-BE60-DF22E1145DBC}" dt="2017-10-30T21:10:53.413" v="38" actId="5793"/>
        <pc:sldMkLst>
          <pc:docMk/>
          <pc:sldMk cId="1798782494" sldId="269"/>
        </pc:sldMkLst>
        <pc:spChg chg="mod">
          <ac:chgData name="Erick Rodolfo Cortés Peña" userId="91ce78ed3ad26526" providerId="LiveId" clId="{7446B70E-CA41-45FC-BE60-DF22E1145DBC}" dt="2017-10-30T21:10:53.413" v="38" actId="5793"/>
          <ac:spMkLst>
            <pc:docMk/>
            <pc:sldMk cId="1798782494" sldId="269"/>
            <ac:spMk id="2" creationId="{00000000-0000-0000-0000-000000000000}"/>
          </ac:spMkLst>
        </pc:spChg>
      </pc:sldChg>
      <pc:sldChg chg="addSp delSp modSp add">
        <pc:chgData name="Erick Rodolfo Cortés Peña" userId="91ce78ed3ad26526" providerId="LiveId" clId="{7446B70E-CA41-45FC-BE60-DF22E1145DBC}" dt="2017-10-30T20:33:11.071" v="16" actId="1076"/>
        <pc:sldMkLst>
          <pc:docMk/>
          <pc:sldMk cId="2111240726" sldId="270"/>
        </pc:sldMkLst>
        <pc:picChg chg="add mod">
          <ac:chgData name="Erick Rodolfo Cortés Peña" userId="91ce78ed3ad26526" providerId="LiveId" clId="{7446B70E-CA41-45FC-BE60-DF22E1145DBC}" dt="2017-10-30T20:33:11.071" v="16" actId="1076"/>
          <ac:picMkLst>
            <pc:docMk/>
            <pc:sldMk cId="2111240726" sldId="270"/>
            <ac:picMk id="5" creationId="{C29ADAD0-E40A-44EE-9030-CECAC55068F7}"/>
          </ac:picMkLst>
        </pc:picChg>
        <pc:picChg chg="add mod">
          <ac:chgData name="Erick Rodolfo Cortés Peña" userId="91ce78ed3ad26526" providerId="LiveId" clId="{7446B70E-CA41-45FC-BE60-DF22E1145DBC}" dt="2017-10-30T20:33:03.968" v="14" actId="1076"/>
          <ac:picMkLst>
            <pc:docMk/>
            <pc:sldMk cId="2111240726" sldId="270"/>
            <ac:picMk id="7" creationId="{5255AAD3-5045-408E-AD1A-9A2FB566DF61}"/>
          </ac:picMkLst>
        </pc:picChg>
        <pc:picChg chg="add mod">
          <ac:chgData name="Erick Rodolfo Cortés Peña" userId="91ce78ed3ad26526" providerId="LiveId" clId="{7446B70E-CA41-45FC-BE60-DF22E1145DBC}" dt="2017-10-30T20:33:08.213" v="15" actId="1076"/>
          <ac:picMkLst>
            <pc:docMk/>
            <pc:sldMk cId="2111240726" sldId="270"/>
            <ac:picMk id="9" creationId="{82F735CA-6E88-4519-8704-9BED9DCEB848}"/>
          </ac:picMkLst>
        </pc:picChg>
        <pc:picChg chg="del">
          <ac:chgData name="Erick Rodolfo Cortés Peña" userId="91ce78ed3ad26526" providerId="LiveId" clId="{7446B70E-CA41-45FC-BE60-DF22E1145DBC}" dt="2017-10-30T20:32:58.835" v="13" actId="478"/>
          <ac:picMkLst>
            <pc:docMk/>
            <pc:sldMk cId="2111240726" sldId="270"/>
            <ac:picMk id="14" creationId="{154AECCC-3C15-40AE-B978-B96A97D550CA}"/>
          </ac:picMkLst>
        </pc:picChg>
        <pc:picChg chg="del">
          <ac:chgData name="Erick Rodolfo Cortés Peña" userId="91ce78ed3ad26526" providerId="LiveId" clId="{7446B70E-CA41-45FC-BE60-DF22E1145DBC}" dt="2017-10-30T20:32:48.565" v="9" actId="478"/>
          <ac:picMkLst>
            <pc:docMk/>
            <pc:sldMk cId="2111240726" sldId="270"/>
            <ac:picMk id="16" creationId="{DB3D2E84-8C69-4A29-932E-4E41E9DC1A13}"/>
          </ac:picMkLst>
        </pc:picChg>
        <pc:picChg chg="del">
          <ac:chgData name="Erick Rodolfo Cortés Peña" userId="91ce78ed3ad26526" providerId="LiveId" clId="{7446B70E-CA41-45FC-BE60-DF22E1145DBC}" dt="2017-10-30T20:32:54.323" v="11" actId="478"/>
          <ac:picMkLst>
            <pc:docMk/>
            <pc:sldMk cId="2111240726" sldId="270"/>
            <ac:picMk id="18" creationId="{865F63F3-F508-4570-80D3-52F3CD9583A1}"/>
          </ac:picMkLst>
        </pc:picChg>
      </pc:sldChg>
      <pc:sldChg chg="add del">
        <pc:chgData name="Erick Rodolfo Cortés Peña" userId="91ce78ed3ad26526" providerId="LiveId" clId="{7446B70E-CA41-45FC-BE60-DF22E1145DBC}" dt="2017-10-30T20:33:26.246" v="17" actId="2696"/>
        <pc:sldMkLst>
          <pc:docMk/>
          <pc:sldMk cId="3431200635"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97958C7-4F07-4C9A-89C1-EC824BB82C11}" type="datetimeFigureOut">
              <a:rPr lang="es-MX" smtClean="0"/>
              <a:t>31/10/2017</a:t>
            </a:fld>
            <a:endParaRPr lang="es-MX"/>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0563DAC-FCD3-4ACB-BADD-BAB63B7E37A6}" type="slidenum">
              <a:rPr lang="es-MX" smtClean="0"/>
              <a:t>‹Nº›</a:t>
            </a:fld>
            <a:endParaRPr lang="es-MX"/>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MX"/>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97958C7-4F07-4C9A-89C1-EC824BB82C11}" type="datetimeFigureOut">
              <a:rPr lang="es-MX" smtClean="0"/>
              <a:t>31/10/2017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0563DAC-FCD3-4ACB-BADD-BAB63B7E37A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7958C7-4F07-4C9A-89C1-EC824BB82C11}" type="datetimeFigureOut">
              <a:rPr lang="es-MX" smtClean="0"/>
              <a:t>31/10/2017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0563DAC-FCD3-4ACB-BADD-BAB63B7E37A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7958C7-4F07-4C9A-89C1-EC824BB82C11}" type="datetimeFigureOut">
              <a:rPr lang="es-MX" smtClean="0"/>
              <a:t>31/10/2017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0563DAC-FCD3-4ACB-BADD-BAB63B7E37A6}" type="slidenum">
              <a:rPr lang="es-MX" smtClean="0"/>
              <a:t>‹Nº›</a:t>
            </a:fld>
            <a:endParaRPr lang="es-MX"/>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C97958C7-4F07-4C9A-89C1-EC824BB82C11}" type="datetimeFigureOut">
              <a:rPr lang="es-MX" smtClean="0"/>
              <a:t>31/10/2017</a:t>
            </a:fld>
            <a:endParaRPr lang="es-MX"/>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0563DAC-FCD3-4ACB-BADD-BAB63B7E37A6}" type="slidenum">
              <a:rPr lang="es-MX" smtClean="0"/>
              <a:t>‹Nº›</a:t>
            </a:fld>
            <a:endParaRPr lang="es-MX"/>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MX"/>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97958C7-4F07-4C9A-89C1-EC824BB82C11}" type="datetimeFigureOut">
              <a:rPr lang="es-MX" smtClean="0"/>
              <a:t>31/10/2017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0563DAC-FCD3-4ACB-BADD-BAB63B7E37A6}" type="slidenum">
              <a:rPr lang="es-MX" smtClean="0"/>
              <a:t>‹Nº›</a:t>
            </a:fld>
            <a:endParaRPr lang="es-MX"/>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97958C7-4F07-4C9A-89C1-EC824BB82C11}" type="datetimeFigureOut">
              <a:rPr lang="es-MX" smtClean="0"/>
              <a:t>31/10/2017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0563DAC-FCD3-4ACB-BADD-BAB63B7E37A6}" type="slidenum">
              <a:rPr lang="es-MX" smtClean="0"/>
              <a:t>‹Nº›</a:t>
            </a:fld>
            <a:endParaRPr lang="es-MX"/>
          </a:p>
        </p:txBody>
      </p:sp>
      <p:sp>
        <p:nvSpPr>
          <p:cNvPr id="10" name="Title 9"/>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7958C7-4F07-4C9A-89C1-EC824BB82C11}" type="datetimeFigureOut">
              <a:rPr lang="es-MX" smtClean="0"/>
              <a:t>31/10/2017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0563DAC-FCD3-4ACB-BADD-BAB63B7E37A6}" type="slidenum">
              <a:rPr lang="es-MX" smtClean="0"/>
              <a:t>‹Nº›</a:t>
            </a:fld>
            <a:endParaRPr lang="es-MX"/>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97958C7-4F07-4C9A-89C1-EC824BB82C11}" type="datetimeFigureOut">
              <a:rPr lang="es-MX" smtClean="0"/>
              <a:t>31/10/2017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0563DAC-FCD3-4ACB-BADD-BAB63B7E37A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97958C7-4F07-4C9A-89C1-EC824BB82C11}" type="datetimeFigureOut">
              <a:rPr lang="es-MX" smtClean="0"/>
              <a:t>31/10/2017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0563DAC-FCD3-4ACB-BADD-BAB63B7E37A6}" type="slidenum">
              <a:rPr lang="es-MX" smtClean="0"/>
              <a:t>‹Nº›</a:t>
            </a:fld>
            <a:endParaRPr lang="es-MX"/>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97958C7-4F07-4C9A-89C1-EC824BB82C11}" type="datetimeFigureOut">
              <a:rPr lang="es-MX" smtClean="0"/>
              <a:t>31/10/2017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0563DAC-FCD3-4ACB-BADD-BAB63B7E37A6}" type="slidenum">
              <a:rPr lang="es-MX" smtClean="0"/>
              <a:t>‹Nº›</a:t>
            </a:fld>
            <a:endParaRPr lang="es-MX"/>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C97958C7-4F07-4C9A-89C1-EC824BB82C11}" type="datetimeFigureOut">
              <a:rPr lang="es-MX" smtClean="0"/>
              <a:t>31/10/2017</a:t>
            </a:fld>
            <a:endParaRPr lang="es-MX"/>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MX"/>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0563DAC-FCD3-4ACB-BADD-BAB63B7E37A6}"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340768"/>
            <a:ext cx="6696744" cy="5328592"/>
          </a:xfrm>
        </p:spPr>
        <p:txBody>
          <a:bodyPr/>
          <a:lstStyle/>
          <a:p>
            <a:pPr algn="ctr"/>
            <a:r>
              <a:rPr lang="es-MX" sz="2000" dirty="0"/>
              <a:t/>
            </a:r>
            <a:br>
              <a:rPr lang="es-MX" sz="2000" dirty="0"/>
            </a:br>
            <a:r>
              <a:rPr lang="es-MX" sz="2000" dirty="0" err="1"/>
              <a:t>N°equipo</a:t>
            </a:r>
            <a:r>
              <a:rPr lang="es-MX" sz="2000" dirty="0"/>
              <a:t>: 7</a:t>
            </a:r>
            <a:br>
              <a:rPr lang="es-MX" sz="2000" dirty="0"/>
            </a:br>
            <a:r>
              <a:rPr lang="es-MX" sz="2000" dirty="0"/>
              <a:t/>
            </a:r>
            <a:br>
              <a:rPr lang="es-MX" sz="2000" dirty="0"/>
            </a:br>
            <a:r>
              <a:rPr lang="es-MX" sz="2000" dirty="0"/>
              <a:t>participantes:</a:t>
            </a:r>
            <a:br>
              <a:rPr lang="es-MX" sz="2000" dirty="0"/>
            </a:br>
            <a:r>
              <a:rPr lang="es-MX" sz="2000" dirty="0"/>
              <a:t/>
            </a:r>
            <a:br>
              <a:rPr lang="es-MX" sz="2000" dirty="0"/>
            </a:br>
            <a:r>
              <a:rPr lang="es-MX" sz="2000" dirty="0"/>
              <a:t/>
            </a:r>
            <a:br>
              <a:rPr lang="es-MX" sz="2000" dirty="0"/>
            </a:br>
            <a:r>
              <a:rPr lang="es-MX" sz="2000" dirty="0"/>
              <a:t/>
            </a:r>
            <a:br>
              <a:rPr lang="es-MX" sz="2000" dirty="0"/>
            </a:br>
            <a:r>
              <a:rPr lang="es-MX" sz="2000" dirty="0"/>
              <a:t/>
            </a:r>
            <a:br>
              <a:rPr lang="es-MX" sz="2000" dirty="0"/>
            </a:br>
            <a:r>
              <a:rPr lang="es-MX" sz="2000" dirty="0"/>
              <a:t/>
            </a:r>
            <a:br>
              <a:rPr lang="es-MX" sz="2000" dirty="0"/>
            </a:br>
            <a:r>
              <a:rPr lang="es-MX" sz="2000" dirty="0"/>
              <a:t/>
            </a:r>
            <a:br>
              <a:rPr lang="es-MX" sz="2000" dirty="0"/>
            </a:br>
            <a:r>
              <a:rPr lang="es-MX" sz="2000" dirty="0" smtClean="0"/>
              <a:t>Curso</a:t>
            </a:r>
            <a:r>
              <a:rPr lang="es-MX" sz="2000" smtClean="0"/>
              <a:t>: 2018-2019</a:t>
            </a:r>
            <a:r>
              <a:rPr lang="es-MX" sz="2000" dirty="0"/>
              <a:t/>
            </a:r>
            <a:br>
              <a:rPr lang="es-MX" sz="2000" dirty="0"/>
            </a:br>
            <a:r>
              <a:rPr lang="es-MX" sz="2000" dirty="0"/>
              <a:t/>
            </a:r>
            <a:br>
              <a:rPr lang="es-MX" sz="2000" dirty="0"/>
            </a:br>
            <a:r>
              <a:rPr lang="es-MX" sz="2000" dirty="0"/>
              <a:t>Nombre del proyecto: “Los diálogos excéntricos del pensamiento humano. Análisis literario del boom latinoamericano y las teorías poscoloniales”</a:t>
            </a:r>
            <a:br>
              <a:rPr lang="es-MX" sz="2000" dirty="0"/>
            </a:br>
            <a:r>
              <a:rPr lang="es-MX" sz="2000" dirty="0"/>
              <a:t/>
            </a:r>
            <a:br>
              <a:rPr lang="es-MX" sz="2000" dirty="0"/>
            </a:br>
            <a:endParaRPr lang="es-MX" sz="2000" dirty="0"/>
          </a:p>
        </p:txBody>
      </p:sp>
      <p:pic>
        <p:nvPicPr>
          <p:cNvPr id="4" name="3 Imagen" descr="logo lid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83771"/>
            <a:ext cx="2016224" cy="1800200"/>
          </a:xfrm>
          <a:prstGeom prst="rect">
            <a:avLst/>
          </a:prstGeom>
          <a:ln>
            <a:noFill/>
          </a:ln>
          <a:effectLst>
            <a:outerShdw blurRad="292100" dist="139700" dir="2700000" algn="tl" rotWithShape="0">
              <a:srgbClr val="333333">
                <a:alpha val="65000"/>
              </a:srgbClr>
            </a:outerShdw>
          </a:effectLst>
        </p:spPr>
      </p:pic>
      <p:graphicFrame>
        <p:nvGraphicFramePr>
          <p:cNvPr id="5" name="4 Tabla"/>
          <p:cNvGraphicFramePr>
            <a:graphicFrameLocks noGrp="1"/>
          </p:cNvGraphicFramePr>
          <p:nvPr>
            <p:extLst>
              <p:ext uri="{D42A27DB-BD31-4B8C-83A1-F6EECF244321}">
                <p14:modId xmlns:p14="http://schemas.microsoft.com/office/powerpoint/2010/main" val="816821673"/>
              </p:ext>
            </p:extLst>
          </p:nvPr>
        </p:nvGraphicFramePr>
        <p:xfrm>
          <a:off x="179513" y="2636912"/>
          <a:ext cx="6696743" cy="1381760"/>
        </p:xfrm>
        <a:graphic>
          <a:graphicData uri="http://schemas.openxmlformats.org/drawingml/2006/table">
            <a:tbl>
              <a:tblPr firstRow="1" bandRow="1">
                <a:tableStyleId>{5C22544A-7EE6-4342-B048-85BDC9FD1C3A}</a:tableStyleId>
              </a:tblPr>
              <a:tblGrid>
                <a:gridCol w="658829">
                  <a:extLst>
                    <a:ext uri="{9D8B030D-6E8A-4147-A177-3AD203B41FA5}">
                      <a16:colId xmlns:a16="http://schemas.microsoft.com/office/drawing/2014/main" xmlns="" val="20000"/>
                    </a:ext>
                  </a:extLst>
                </a:gridCol>
                <a:gridCol w="3805666">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tblGrid>
              <a:tr h="370840">
                <a:tc>
                  <a:txBody>
                    <a:bodyPr/>
                    <a:lstStyle/>
                    <a:p>
                      <a:r>
                        <a:rPr lang="es-MX" dirty="0"/>
                        <a:t>N°</a:t>
                      </a:r>
                    </a:p>
                  </a:txBody>
                  <a:tcPr/>
                </a:tc>
                <a:tc>
                  <a:txBody>
                    <a:bodyPr/>
                    <a:lstStyle/>
                    <a:p>
                      <a:r>
                        <a:rPr lang="es-MX" dirty="0"/>
                        <a:t>Nombre</a:t>
                      </a:r>
                    </a:p>
                  </a:txBody>
                  <a:tcPr/>
                </a:tc>
                <a:tc>
                  <a:txBody>
                    <a:bodyPr/>
                    <a:lstStyle/>
                    <a:p>
                      <a:r>
                        <a:rPr lang="es-MX" dirty="0"/>
                        <a:t>Asignatura</a:t>
                      </a:r>
                    </a:p>
                  </a:txBody>
                  <a:tcPr/>
                </a:tc>
                <a:extLst>
                  <a:ext uri="{0D108BD9-81ED-4DB2-BD59-A6C34878D82A}">
                    <a16:rowId xmlns:a16="http://schemas.microsoft.com/office/drawing/2014/main" xmlns="" val="10000"/>
                  </a:ext>
                </a:extLst>
              </a:tr>
              <a:tr h="370840">
                <a:tc>
                  <a:txBody>
                    <a:bodyPr/>
                    <a:lstStyle/>
                    <a:p>
                      <a:pPr algn="ctr"/>
                      <a:r>
                        <a:rPr lang="es-MX" dirty="0"/>
                        <a:t>1</a:t>
                      </a:r>
                    </a:p>
                  </a:txBody>
                  <a:tcPr/>
                </a:tc>
                <a:tc>
                  <a:txBody>
                    <a:bodyPr/>
                    <a:lstStyle/>
                    <a:p>
                      <a:r>
                        <a:rPr lang="es-MX" dirty="0"/>
                        <a:t>Erick Rodolfo Cortés Peña</a:t>
                      </a:r>
                    </a:p>
                  </a:txBody>
                  <a:tcPr/>
                </a:tc>
                <a:tc>
                  <a:txBody>
                    <a:bodyPr/>
                    <a:lstStyle/>
                    <a:p>
                      <a:r>
                        <a:rPr lang="es-MX" dirty="0"/>
                        <a:t>Literatura mexicana e iberoamericana</a:t>
                      </a:r>
                    </a:p>
                  </a:txBody>
                  <a:tcPr/>
                </a:tc>
                <a:extLst>
                  <a:ext uri="{0D108BD9-81ED-4DB2-BD59-A6C34878D82A}">
                    <a16:rowId xmlns:a16="http://schemas.microsoft.com/office/drawing/2014/main" xmlns="" val="10001"/>
                  </a:ext>
                </a:extLst>
              </a:tr>
              <a:tr h="370840">
                <a:tc>
                  <a:txBody>
                    <a:bodyPr/>
                    <a:lstStyle/>
                    <a:p>
                      <a:pPr algn="ctr"/>
                      <a:r>
                        <a:rPr lang="es-MX" dirty="0"/>
                        <a:t>2</a:t>
                      </a:r>
                    </a:p>
                  </a:txBody>
                  <a:tcPr/>
                </a:tc>
                <a:tc>
                  <a:txBody>
                    <a:bodyPr/>
                    <a:lstStyle/>
                    <a:p>
                      <a:r>
                        <a:rPr lang="es-MX" dirty="0"/>
                        <a:t>María del Pilar Vega Platas</a:t>
                      </a:r>
                    </a:p>
                  </a:txBody>
                  <a:tcPr/>
                </a:tc>
                <a:tc>
                  <a:txBody>
                    <a:bodyPr/>
                    <a:lstStyle/>
                    <a:p>
                      <a:r>
                        <a:rPr lang="es-MX" dirty="0"/>
                        <a:t>Inglés Intermedio</a:t>
                      </a:r>
                    </a:p>
                  </a:txBody>
                  <a:tcPr/>
                </a:tc>
                <a:extLst>
                  <a:ext uri="{0D108BD9-81ED-4DB2-BD59-A6C34878D82A}">
                    <a16:rowId xmlns:a16="http://schemas.microsoft.com/office/drawing/2014/main" xmlns="" val="10002"/>
                  </a:ext>
                </a:extLst>
              </a:tr>
            </a:tbl>
          </a:graphicData>
        </a:graphic>
      </p:graphicFrame>
      <p:sp>
        <p:nvSpPr>
          <p:cNvPr id="6" name="5 CuadroTexto"/>
          <p:cNvSpPr txBox="1"/>
          <p:nvPr/>
        </p:nvSpPr>
        <p:spPr>
          <a:xfrm>
            <a:off x="179512" y="620688"/>
            <a:ext cx="6696744" cy="400110"/>
          </a:xfrm>
          <a:prstGeom prst="rect">
            <a:avLst/>
          </a:prstGeom>
          <a:noFill/>
        </p:spPr>
        <p:txBody>
          <a:bodyPr wrap="square" rtlCol="0">
            <a:spAutoFit/>
          </a:bodyPr>
          <a:lstStyle/>
          <a:p>
            <a:pPr algn="ctr"/>
            <a:r>
              <a:rPr lang="es-MX" sz="2000" dirty="0">
                <a:solidFill>
                  <a:schemeClr val="bg1"/>
                </a:solidFill>
              </a:rPr>
              <a:t>COLEGIO OLIVERIO CROMWELL</a:t>
            </a:r>
          </a:p>
        </p:txBody>
      </p:sp>
    </p:spTree>
    <p:extLst>
      <p:ext uri="{BB962C8B-B14F-4D97-AF65-F5344CB8AC3E}">
        <p14:creationId xmlns:p14="http://schemas.microsoft.com/office/powerpoint/2010/main" val="409223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45720" indent="0">
              <a:buNone/>
            </a:pPr>
            <a:endParaRPr lang="es-MX" dirty="0">
              <a:solidFill>
                <a:schemeClr val="tx1"/>
              </a:solidFill>
            </a:endParaRPr>
          </a:p>
        </p:txBody>
      </p:sp>
      <p:sp>
        <p:nvSpPr>
          <p:cNvPr id="3" name="2 Título"/>
          <p:cNvSpPr>
            <a:spLocks noGrp="1"/>
          </p:cNvSpPr>
          <p:nvPr>
            <p:ph type="title"/>
          </p:nvPr>
        </p:nvSpPr>
        <p:spPr/>
        <p:txBody>
          <a:bodyPr/>
          <a:lstStyle/>
          <a:p>
            <a:r>
              <a:rPr lang="es-MX" dirty="0"/>
              <a:t>Producto (3)</a:t>
            </a:r>
          </a:p>
        </p:txBody>
      </p:sp>
      <p:pic>
        <p:nvPicPr>
          <p:cNvPr id="5" name="Imagen 4">
            <a:extLst>
              <a:ext uri="{FF2B5EF4-FFF2-40B4-BE49-F238E27FC236}">
                <a16:creationId xmlns:a16="http://schemas.microsoft.com/office/drawing/2014/main" xmlns="" id="{C29ADAD0-E40A-44EE-9030-CECAC55068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564904"/>
            <a:ext cx="2025000" cy="3600000"/>
          </a:xfrm>
          <a:prstGeom prst="rect">
            <a:avLst/>
          </a:prstGeom>
        </p:spPr>
      </p:pic>
      <p:pic>
        <p:nvPicPr>
          <p:cNvPr id="7" name="Imagen 6">
            <a:extLst>
              <a:ext uri="{FF2B5EF4-FFF2-40B4-BE49-F238E27FC236}">
                <a16:creationId xmlns:a16="http://schemas.microsoft.com/office/drawing/2014/main" xmlns="" id="{5255AAD3-5045-408E-AD1A-9A2FB566D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2445" y="2564904"/>
            <a:ext cx="2025000" cy="3600000"/>
          </a:xfrm>
          <a:prstGeom prst="rect">
            <a:avLst/>
          </a:prstGeom>
        </p:spPr>
      </p:pic>
      <p:pic>
        <p:nvPicPr>
          <p:cNvPr id="9" name="Imagen 8">
            <a:extLst>
              <a:ext uri="{FF2B5EF4-FFF2-40B4-BE49-F238E27FC236}">
                <a16:creationId xmlns:a16="http://schemas.microsoft.com/office/drawing/2014/main" xmlns="" id="{82F735CA-6E88-4519-8704-9BED9DCEB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7780" y="2564904"/>
            <a:ext cx="2025000" cy="3600000"/>
          </a:xfrm>
          <a:prstGeom prst="rect">
            <a:avLst/>
          </a:prstGeom>
        </p:spPr>
      </p:pic>
    </p:spTree>
    <p:extLst>
      <p:ext uri="{BB962C8B-B14F-4D97-AF65-F5344CB8AC3E}">
        <p14:creationId xmlns:p14="http://schemas.microsoft.com/office/powerpoint/2010/main" val="2111240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ctr"/>
            <a:r>
              <a:rPr lang="es-MX" dirty="0">
                <a:solidFill>
                  <a:schemeClr val="tx1"/>
                </a:solidFill>
              </a:rPr>
              <a:t>C.A.I.A.C    Conclusiones generales</a:t>
            </a:r>
          </a:p>
          <a:p>
            <a:pPr algn="just">
              <a:buFont typeface="Wingdings" panose="05000000000000000000" pitchFamily="2" charset="2"/>
              <a:buChar char="ü"/>
            </a:pPr>
            <a:endParaRPr lang="es-MX" dirty="0">
              <a:solidFill>
                <a:schemeClr val="tx1"/>
              </a:solidFill>
            </a:endParaRPr>
          </a:p>
          <a:p>
            <a:pPr algn="just">
              <a:buFont typeface="Wingdings" panose="05000000000000000000" pitchFamily="2" charset="2"/>
              <a:buChar char="ü"/>
            </a:pPr>
            <a:r>
              <a:rPr lang="es-MX" dirty="0">
                <a:solidFill>
                  <a:schemeClr val="tx1"/>
                </a:solidFill>
              </a:rPr>
              <a:t>La interdisciplinariedad es un elemento surgido de la necesidad para resolver un problema específico, donde diferentes disciplinas trabajan para ofrecer una solución conjunta de una problemática específica, en este caso, los retos interdisciplinarios en la educación, y así propiciar un crecimiento en las potencialidades intelectuales y socioafectivas del alumno. </a:t>
            </a:r>
            <a:endParaRPr lang="es-MX" dirty="0"/>
          </a:p>
          <a:p>
            <a:pPr marL="45720" indent="0">
              <a:buNone/>
            </a:pPr>
            <a:endParaRPr lang="es-MX" dirty="0"/>
          </a:p>
        </p:txBody>
      </p:sp>
      <p:sp>
        <p:nvSpPr>
          <p:cNvPr id="3" name="2 Título"/>
          <p:cNvSpPr>
            <a:spLocks noGrp="1"/>
          </p:cNvSpPr>
          <p:nvPr>
            <p:ph type="title"/>
          </p:nvPr>
        </p:nvSpPr>
        <p:spPr/>
        <p:txBody>
          <a:bodyPr/>
          <a:lstStyle/>
          <a:p>
            <a:r>
              <a:rPr lang="es-MX" dirty="0"/>
              <a:t>Producto(1)</a:t>
            </a:r>
          </a:p>
        </p:txBody>
      </p:sp>
    </p:spTree>
    <p:extLst>
      <p:ext uri="{BB962C8B-B14F-4D97-AF65-F5344CB8AC3E}">
        <p14:creationId xmlns:p14="http://schemas.microsoft.com/office/powerpoint/2010/main" val="515430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ctr"/>
            <a:r>
              <a:rPr lang="es-MX" dirty="0">
                <a:solidFill>
                  <a:schemeClr val="tx1"/>
                </a:solidFill>
              </a:rPr>
              <a:t>C.A.I.A.C    Conclusiones generales</a:t>
            </a:r>
          </a:p>
          <a:p>
            <a:pPr algn="just">
              <a:buFont typeface="Wingdings" panose="05000000000000000000" pitchFamily="2" charset="2"/>
              <a:buChar char="ü"/>
            </a:pPr>
            <a:endParaRPr lang="es-MX" dirty="0">
              <a:solidFill>
                <a:schemeClr val="tx1"/>
              </a:solidFill>
            </a:endParaRPr>
          </a:p>
          <a:p>
            <a:pPr algn="just">
              <a:buFont typeface="Wingdings" panose="05000000000000000000" pitchFamily="2" charset="2"/>
              <a:buChar char="ü"/>
            </a:pPr>
            <a:r>
              <a:rPr lang="es-MX" dirty="0">
                <a:solidFill>
                  <a:schemeClr val="tx1"/>
                </a:solidFill>
              </a:rPr>
              <a:t>Se considera que para el desarrollo de la  interdisciplinariedad es necesaria la apertura al diálogo por parte de los docentes y los educandos, de esta manera será posible resolver las problemáticas propuestas. Todo esto podrá lograrse con ayuda de diferentes herramientas de enseñanza-aprendizaje, teniendo como base de la estructura el pilar del trabajo colaborativo.</a:t>
            </a:r>
            <a:endParaRPr lang="es-MX" dirty="0"/>
          </a:p>
          <a:p>
            <a:pPr marL="45720" indent="0">
              <a:buNone/>
            </a:pPr>
            <a:endParaRPr lang="es-MX" dirty="0"/>
          </a:p>
        </p:txBody>
      </p:sp>
      <p:sp>
        <p:nvSpPr>
          <p:cNvPr id="3" name="2 Título"/>
          <p:cNvSpPr>
            <a:spLocks noGrp="1"/>
          </p:cNvSpPr>
          <p:nvPr>
            <p:ph type="title"/>
          </p:nvPr>
        </p:nvSpPr>
        <p:spPr/>
        <p:txBody>
          <a:bodyPr/>
          <a:lstStyle/>
          <a:p>
            <a:r>
              <a:rPr lang="es-MX" dirty="0"/>
              <a:t>Producto(1)</a:t>
            </a:r>
          </a:p>
        </p:txBody>
      </p:sp>
    </p:spTree>
    <p:extLst>
      <p:ext uri="{BB962C8B-B14F-4D97-AF65-F5344CB8AC3E}">
        <p14:creationId xmlns:p14="http://schemas.microsoft.com/office/powerpoint/2010/main" val="231780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80999" y="1719070"/>
            <a:ext cx="8407893" cy="4950289"/>
          </a:xfrm>
        </p:spPr>
        <p:txBody>
          <a:bodyPr>
            <a:normAutofit/>
          </a:bodyPr>
          <a:lstStyle/>
          <a:p>
            <a:pPr algn="ctr"/>
            <a:r>
              <a:rPr lang="es-MX" dirty="0">
                <a:solidFill>
                  <a:schemeClr val="tx1"/>
                </a:solidFill>
              </a:rPr>
              <a:t>C.A.I.A.C    Conclusiones generales</a:t>
            </a:r>
          </a:p>
          <a:p>
            <a:pPr algn="just">
              <a:buFont typeface="Wingdings" panose="05000000000000000000" pitchFamily="2" charset="2"/>
              <a:buChar char="ü"/>
            </a:pPr>
            <a:endParaRPr lang="es-MX" dirty="0">
              <a:solidFill>
                <a:schemeClr val="tx1"/>
              </a:solidFill>
            </a:endParaRPr>
          </a:p>
          <a:p>
            <a:pPr algn="just">
              <a:buFont typeface="Wingdings" panose="05000000000000000000" pitchFamily="2" charset="2"/>
              <a:buChar char="ü"/>
            </a:pPr>
            <a:r>
              <a:rPr lang="es-MX" dirty="0">
                <a:solidFill>
                  <a:schemeClr val="tx1"/>
                </a:solidFill>
              </a:rPr>
              <a:t>Con todo lo expuesto hasta ahora, se pretende motivar a los alumnos en el desarrollo de elementos interdisciplinarios, a través de la transmisión de conocimientos significativos y concretos por medio experiencias personales. Cabe mencionar que el papel de las </a:t>
            </a:r>
            <a:r>
              <a:rPr lang="es-MX" dirty="0" err="1">
                <a:solidFill>
                  <a:schemeClr val="tx1"/>
                </a:solidFill>
              </a:rPr>
              <a:t>TICs</a:t>
            </a:r>
            <a:r>
              <a:rPr lang="es-MX" dirty="0">
                <a:solidFill>
                  <a:schemeClr val="tx1"/>
                </a:solidFill>
              </a:rPr>
              <a:t> resultará de gran apoyo para ampliar dichas experiencias. Todo esto se enfocará en crear seres humanos autodidactas capaces de resolverlas problemáticas y retos de su vida académica y personal. A pesar de que este planteamiento suena </a:t>
            </a:r>
            <a:r>
              <a:rPr lang="es-MX" i="1" dirty="0">
                <a:solidFill>
                  <a:schemeClr val="tx1"/>
                </a:solidFill>
              </a:rPr>
              <a:t>ideal</a:t>
            </a:r>
            <a:r>
              <a:rPr lang="es-MX" dirty="0">
                <a:solidFill>
                  <a:schemeClr val="tx1"/>
                </a:solidFill>
              </a:rPr>
              <a:t>, somos conscientes de que los alumnos presentan una desmotivación constante, lo cual nos lleva a estar en constante propuesta de métodos “atractivos” para seguir estimulando el interés del conocimiento en ellos. </a:t>
            </a:r>
            <a:endParaRPr lang="es-MX" dirty="0"/>
          </a:p>
          <a:p>
            <a:pPr marL="45720" indent="0">
              <a:buNone/>
            </a:pPr>
            <a:endParaRPr lang="es-MX" dirty="0"/>
          </a:p>
        </p:txBody>
      </p:sp>
      <p:sp>
        <p:nvSpPr>
          <p:cNvPr id="3" name="2 Título"/>
          <p:cNvSpPr>
            <a:spLocks noGrp="1"/>
          </p:cNvSpPr>
          <p:nvPr>
            <p:ph type="title"/>
          </p:nvPr>
        </p:nvSpPr>
        <p:spPr/>
        <p:txBody>
          <a:bodyPr/>
          <a:lstStyle/>
          <a:p>
            <a:r>
              <a:rPr lang="es-MX" dirty="0"/>
              <a:t>Producto(1)</a:t>
            </a:r>
          </a:p>
        </p:txBody>
      </p:sp>
    </p:spTree>
    <p:extLst>
      <p:ext uri="{BB962C8B-B14F-4D97-AF65-F5344CB8AC3E}">
        <p14:creationId xmlns:p14="http://schemas.microsoft.com/office/powerpoint/2010/main" val="220115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ctr"/>
            <a:r>
              <a:rPr lang="es-MX" dirty="0">
                <a:solidFill>
                  <a:schemeClr val="tx1"/>
                </a:solidFill>
              </a:rPr>
              <a:t>C.A.I.A.C    Conclusiones generales</a:t>
            </a:r>
          </a:p>
          <a:p>
            <a:pPr marL="45720" indent="0" algn="ctr">
              <a:buNone/>
            </a:pPr>
            <a:endParaRPr lang="es-MX" dirty="0">
              <a:solidFill>
                <a:schemeClr val="tx1"/>
              </a:solidFill>
            </a:endParaRPr>
          </a:p>
          <a:p>
            <a:pPr algn="just">
              <a:buFont typeface="Wingdings" panose="05000000000000000000" pitchFamily="2" charset="2"/>
              <a:buChar char="ü"/>
            </a:pPr>
            <a:r>
              <a:rPr lang="es-MX" dirty="0">
                <a:solidFill>
                  <a:schemeClr val="tx1"/>
                </a:solidFill>
              </a:rPr>
              <a:t>Finalmente, mas no menos importante, somos conscientes del reto que implica este nuevo proyecto de Conexiones. Somos conscientes de la importancia de poseer un conocimiento general del problema a resolver y los objetivos que pretendemos establecer. Contar con acceso a las diferentes tecnologías y otras herramientas didácticas con las cuales podamos auxiliarnos. Reconocemos nuestro compromiso como docentes y estamos en la disponibilidad y buena actitud del reto al cual hemos sido convocados. </a:t>
            </a:r>
            <a:endParaRPr lang="es-MX" dirty="0"/>
          </a:p>
          <a:p>
            <a:pPr marL="45720" indent="0">
              <a:buNone/>
            </a:pPr>
            <a:endParaRPr lang="es-MX" dirty="0"/>
          </a:p>
        </p:txBody>
      </p:sp>
      <p:sp>
        <p:nvSpPr>
          <p:cNvPr id="3" name="2 Título"/>
          <p:cNvSpPr>
            <a:spLocks noGrp="1"/>
          </p:cNvSpPr>
          <p:nvPr>
            <p:ph type="title"/>
          </p:nvPr>
        </p:nvSpPr>
        <p:spPr/>
        <p:txBody>
          <a:bodyPr/>
          <a:lstStyle/>
          <a:p>
            <a:r>
              <a:rPr lang="es-MX" dirty="0"/>
              <a:t>Producto(1)</a:t>
            </a:r>
          </a:p>
        </p:txBody>
      </p:sp>
    </p:spTree>
    <p:extLst>
      <p:ext uri="{BB962C8B-B14F-4D97-AF65-F5344CB8AC3E}">
        <p14:creationId xmlns:p14="http://schemas.microsoft.com/office/powerpoint/2010/main" val="179878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45720" indent="0">
              <a:buNone/>
            </a:pPr>
            <a:endParaRPr lang="es-MX" dirty="0">
              <a:solidFill>
                <a:schemeClr val="tx1"/>
              </a:solidFill>
            </a:endParaRPr>
          </a:p>
        </p:txBody>
      </p:sp>
      <p:sp>
        <p:nvSpPr>
          <p:cNvPr id="3" name="2 Título"/>
          <p:cNvSpPr>
            <a:spLocks noGrp="1"/>
          </p:cNvSpPr>
          <p:nvPr>
            <p:ph type="title"/>
          </p:nvPr>
        </p:nvSpPr>
        <p:spPr/>
        <p:txBody>
          <a:bodyPr/>
          <a:lstStyle/>
          <a:p>
            <a:r>
              <a:rPr lang="es-MX" dirty="0"/>
              <a:t>PRODUCTO (2)</a:t>
            </a:r>
          </a:p>
        </p:txBody>
      </p:sp>
      <p:pic>
        <p:nvPicPr>
          <p:cNvPr id="5" name="Imagen 4">
            <a:extLst>
              <a:ext uri="{FF2B5EF4-FFF2-40B4-BE49-F238E27FC236}">
                <a16:creationId xmlns:a16="http://schemas.microsoft.com/office/drawing/2014/main" xmlns="" id="{5C282E24-4297-4FB5-9155-4ADB2B070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89" y="2348880"/>
            <a:ext cx="8691491" cy="3096344"/>
          </a:xfrm>
          <a:prstGeom prst="rect">
            <a:avLst/>
          </a:prstGeom>
        </p:spPr>
      </p:pic>
    </p:spTree>
    <p:extLst>
      <p:ext uri="{BB962C8B-B14F-4D97-AF65-F5344CB8AC3E}">
        <p14:creationId xmlns:p14="http://schemas.microsoft.com/office/powerpoint/2010/main" val="313710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45720" indent="0">
              <a:buNone/>
            </a:pPr>
            <a:endParaRPr lang="es-MX" dirty="0">
              <a:solidFill>
                <a:schemeClr val="tx1"/>
              </a:solidFill>
            </a:endParaRPr>
          </a:p>
        </p:txBody>
      </p:sp>
      <p:sp>
        <p:nvSpPr>
          <p:cNvPr id="3" name="2 Título"/>
          <p:cNvSpPr>
            <a:spLocks noGrp="1"/>
          </p:cNvSpPr>
          <p:nvPr>
            <p:ph type="title"/>
          </p:nvPr>
        </p:nvSpPr>
        <p:spPr/>
        <p:txBody>
          <a:bodyPr/>
          <a:lstStyle/>
          <a:p>
            <a:r>
              <a:rPr lang="es-MX" dirty="0"/>
              <a:t>Producto (3)</a:t>
            </a:r>
          </a:p>
        </p:txBody>
      </p:sp>
      <p:pic>
        <p:nvPicPr>
          <p:cNvPr id="5" name="Imagen 4">
            <a:extLst>
              <a:ext uri="{FF2B5EF4-FFF2-40B4-BE49-F238E27FC236}">
                <a16:creationId xmlns:a16="http://schemas.microsoft.com/office/drawing/2014/main" xmlns="" id="{5E9BDB23-AE49-45DB-B683-2A5B9AF3F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526479"/>
            <a:ext cx="2025000" cy="3600000"/>
          </a:xfrm>
          <a:prstGeom prst="rect">
            <a:avLst/>
          </a:prstGeom>
        </p:spPr>
      </p:pic>
      <p:pic>
        <p:nvPicPr>
          <p:cNvPr id="7" name="Imagen 6">
            <a:extLst>
              <a:ext uri="{FF2B5EF4-FFF2-40B4-BE49-F238E27FC236}">
                <a16:creationId xmlns:a16="http://schemas.microsoft.com/office/drawing/2014/main" xmlns="" id="{478CD33F-2D40-4535-87C9-7F0D7F473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2445" y="2526479"/>
            <a:ext cx="2025000" cy="3600000"/>
          </a:xfrm>
          <a:prstGeom prst="rect">
            <a:avLst/>
          </a:prstGeom>
        </p:spPr>
      </p:pic>
      <p:pic>
        <p:nvPicPr>
          <p:cNvPr id="9" name="Imagen 8">
            <a:extLst>
              <a:ext uri="{FF2B5EF4-FFF2-40B4-BE49-F238E27FC236}">
                <a16:creationId xmlns:a16="http://schemas.microsoft.com/office/drawing/2014/main" xmlns="" id="{62036718-7110-437C-8922-4387DDCC59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2526479"/>
            <a:ext cx="2025000" cy="3600000"/>
          </a:xfrm>
          <a:prstGeom prst="rect">
            <a:avLst/>
          </a:prstGeom>
        </p:spPr>
      </p:pic>
    </p:spTree>
    <p:extLst>
      <p:ext uri="{BB962C8B-B14F-4D97-AF65-F5344CB8AC3E}">
        <p14:creationId xmlns:p14="http://schemas.microsoft.com/office/powerpoint/2010/main" val="227750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45720" indent="0">
              <a:buNone/>
            </a:pPr>
            <a:endParaRPr lang="es-MX" dirty="0">
              <a:solidFill>
                <a:schemeClr val="tx1"/>
              </a:solidFill>
            </a:endParaRPr>
          </a:p>
        </p:txBody>
      </p:sp>
      <p:sp>
        <p:nvSpPr>
          <p:cNvPr id="3" name="2 Título"/>
          <p:cNvSpPr>
            <a:spLocks noGrp="1"/>
          </p:cNvSpPr>
          <p:nvPr>
            <p:ph type="title"/>
          </p:nvPr>
        </p:nvSpPr>
        <p:spPr/>
        <p:txBody>
          <a:bodyPr/>
          <a:lstStyle/>
          <a:p>
            <a:r>
              <a:rPr lang="es-MX" dirty="0"/>
              <a:t>Producto (3)</a:t>
            </a:r>
          </a:p>
        </p:txBody>
      </p:sp>
      <p:pic>
        <p:nvPicPr>
          <p:cNvPr id="6" name="Imagen 5">
            <a:extLst>
              <a:ext uri="{FF2B5EF4-FFF2-40B4-BE49-F238E27FC236}">
                <a16:creationId xmlns:a16="http://schemas.microsoft.com/office/drawing/2014/main" xmlns="" id="{FCDF4526-C094-479A-AC27-D98AE1931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105" y="2492896"/>
            <a:ext cx="4288000" cy="2412000"/>
          </a:xfrm>
          <a:prstGeom prst="rect">
            <a:avLst/>
          </a:prstGeom>
        </p:spPr>
      </p:pic>
      <p:pic>
        <p:nvPicPr>
          <p:cNvPr id="10" name="Imagen 9">
            <a:extLst>
              <a:ext uri="{FF2B5EF4-FFF2-40B4-BE49-F238E27FC236}">
                <a16:creationId xmlns:a16="http://schemas.microsoft.com/office/drawing/2014/main" xmlns="" id="{7B5BFE34-594D-4852-B561-E6EA1FF7B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3565" y="4221088"/>
            <a:ext cx="4288000" cy="2412000"/>
          </a:xfrm>
          <a:prstGeom prst="rect">
            <a:avLst/>
          </a:prstGeom>
        </p:spPr>
      </p:pic>
    </p:spTree>
    <p:extLst>
      <p:ext uri="{BB962C8B-B14F-4D97-AF65-F5344CB8AC3E}">
        <p14:creationId xmlns:p14="http://schemas.microsoft.com/office/powerpoint/2010/main" val="425426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45720" indent="0">
              <a:buNone/>
            </a:pPr>
            <a:endParaRPr lang="es-MX" dirty="0">
              <a:solidFill>
                <a:schemeClr val="tx1"/>
              </a:solidFill>
            </a:endParaRPr>
          </a:p>
        </p:txBody>
      </p:sp>
      <p:sp>
        <p:nvSpPr>
          <p:cNvPr id="3" name="2 Título"/>
          <p:cNvSpPr>
            <a:spLocks noGrp="1"/>
          </p:cNvSpPr>
          <p:nvPr>
            <p:ph type="title"/>
          </p:nvPr>
        </p:nvSpPr>
        <p:spPr/>
        <p:txBody>
          <a:bodyPr/>
          <a:lstStyle/>
          <a:p>
            <a:r>
              <a:rPr lang="es-MX" dirty="0"/>
              <a:t>Producto (3)</a:t>
            </a:r>
          </a:p>
        </p:txBody>
      </p:sp>
      <p:pic>
        <p:nvPicPr>
          <p:cNvPr id="14" name="Imagen 13">
            <a:extLst>
              <a:ext uri="{FF2B5EF4-FFF2-40B4-BE49-F238E27FC236}">
                <a16:creationId xmlns:a16="http://schemas.microsoft.com/office/drawing/2014/main" xmlns="" id="{154AECCC-3C15-40AE-B978-B96A97D550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2526479"/>
            <a:ext cx="2025000" cy="3600000"/>
          </a:xfrm>
          <a:prstGeom prst="rect">
            <a:avLst/>
          </a:prstGeom>
        </p:spPr>
      </p:pic>
      <p:pic>
        <p:nvPicPr>
          <p:cNvPr id="16" name="Imagen 15">
            <a:extLst>
              <a:ext uri="{FF2B5EF4-FFF2-40B4-BE49-F238E27FC236}">
                <a16:creationId xmlns:a16="http://schemas.microsoft.com/office/drawing/2014/main" xmlns="" id="{DB3D2E84-8C69-4A29-932E-4E41E9DC1A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93" y="2526479"/>
            <a:ext cx="2025000" cy="3600000"/>
          </a:xfrm>
          <a:prstGeom prst="rect">
            <a:avLst/>
          </a:prstGeom>
        </p:spPr>
      </p:pic>
      <p:pic>
        <p:nvPicPr>
          <p:cNvPr id="18" name="Imagen 17">
            <a:extLst>
              <a:ext uri="{FF2B5EF4-FFF2-40B4-BE49-F238E27FC236}">
                <a16:creationId xmlns:a16="http://schemas.microsoft.com/office/drawing/2014/main" xmlns="" id="{865F63F3-F508-4570-80D3-52F3CD9583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2526479"/>
            <a:ext cx="2025000" cy="3600000"/>
          </a:xfrm>
          <a:prstGeom prst="rect">
            <a:avLst/>
          </a:prstGeom>
        </p:spPr>
      </p:pic>
    </p:spTree>
    <p:extLst>
      <p:ext uri="{BB962C8B-B14F-4D97-AF65-F5344CB8AC3E}">
        <p14:creationId xmlns:p14="http://schemas.microsoft.com/office/powerpoint/2010/main" val="1083898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327</TotalTime>
  <Words>372</Words>
  <Application>Microsoft Office PowerPoint</Application>
  <PresentationFormat>Presentación en pantalla (4:3)</PresentationFormat>
  <Paragraphs>32</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Cuadrícula</vt:lpstr>
      <vt:lpstr> N°equipo: 7  participantes:       Curso: 2018-2019  Nombre del proyecto: “Los diálogos excéntricos del pensamiento humano. Análisis literario del boom latinoamericano y las teorías poscoloniales”  </vt:lpstr>
      <vt:lpstr>Producto(1)</vt:lpstr>
      <vt:lpstr>Producto(1)</vt:lpstr>
      <vt:lpstr>Producto(1)</vt:lpstr>
      <vt:lpstr>Producto(1)</vt:lpstr>
      <vt:lpstr>PRODUCTO (2)</vt:lpstr>
      <vt:lpstr>Producto (3)</vt:lpstr>
      <vt:lpstr>Producto (3)</vt:lpstr>
      <vt:lpstr>Producto (3)</vt:lpstr>
      <vt:lpstr>Producto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N°equipo: participantes:       Curso: (En el que se planea llevar a cabo) Nombre del proyecto:</dc:title>
  <dc:creator>Área Psicopedagogía</dc:creator>
  <cp:lastModifiedBy>Área Psicopedagogía</cp:lastModifiedBy>
  <cp:revision>16</cp:revision>
  <dcterms:created xsi:type="dcterms:W3CDTF">2017-10-18T17:11:56Z</dcterms:created>
  <dcterms:modified xsi:type="dcterms:W3CDTF">2017-10-31T15:22:29Z</dcterms:modified>
</cp:coreProperties>
</file>