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1" r:id="rId4"/>
    <p:sldId id="262" r:id="rId5"/>
    <p:sldId id="263" r:id="rId6"/>
    <p:sldId id="264" r:id="rId7"/>
    <p:sldId id="265" r:id="rId8"/>
    <p:sldId id="259" r:id="rId9"/>
    <p:sldId id="267" r:id="rId10"/>
    <p:sldId id="268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90" r:id="rId32"/>
    <p:sldId id="288" r:id="rId33"/>
    <p:sldId id="289" r:id="rId34"/>
    <p:sldId id="291" r:id="rId35"/>
    <p:sldId id="292" r:id="rId36"/>
    <p:sldId id="293" r:id="rId37"/>
    <p:sldId id="294" r:id="rId38"/>
    <p:sldId id="296" r:id="rId39"/>
    <p:sldId id="297" r:id="rId40"/>
    <p:sldId id="298" r:id="rId41"/>
    <p:sldId id="299" r:id="rId4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7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30E3B8-3EC5-449B-BD71-1914332AC416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ADD9A1F-8C85-4078-BB56-B30E87802807}">
      <dgm:prSet phldrT="[Texto]" custT="1"/>
      <dgm:spPr/>
      <dgm:t>
        <a:bodyPr/>
        <a:lstStyle/>
        <a:p>
          <a:r>
            <a:rPr lang="es-MX" sz="2000" b="1" baseline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Indagación</a:t>
          </a:r>
          <a:r>
            <a:rPr lang="es-MX" sz="1400" baseline="0" dirty="0"/>
            <a:t> </a:t>
          </a:r>
        </a:p>
      </dgm:t>
    </dgm:pt>
    <dgm:pt modelId="{E496A7F6-DCB2-49C6-91D5-363CDD4A3CB4}" type="parTrans" cxnId="{BBE6DF9E-CF57-46A0-AEEB-44E26DE9A4A3}">
      <dgm:prSet/>
      <dgm:spPr/>
      <dgm:t>
        <a:bodyPr/>
        <a:lstStyle/>
        <a:p>
          <a:endParaRPr lang="es-MX"/>
        </a:p>
      </dgm:t>
    </dgm:pt>
    <dgm:pt modelId="{4E46991C-F45D-4556-863F-0EE9FECD1044}" type="sibTrans" cxnId="{BBE6DF9E-CF57-46A0-AEEB-44E26DE9A4A3}">
      <dgm:prSet/>
      <dgm:spPr/>
      <dgm:t>
        <a:bodyPr/>
        <a:lstStyle/>
        <a:p>
          <a:endParaRPr lang="es-MX"/>
        </a:p>
      </dgm:t>
    </dgm:pt>
    <dgm:pt modelId="{33793C7D-0FB4-4646-AE34-5B80C89811F0}">
      <dgm:prSet phldrT="[Texto]" custT="1"/>
      <dgm:spPr>
        <a:ln w="38100">
          <a:solidFill>
            <a:schemeClr val="tx1"/>
          </a:solidFill>
        </a:ln>
      </dgm:spPr>
      <dgm:t>
        <a:bodyPr/>
        <a:lstStyle/>
        <a:p>
          <a:r>
            <a:rPr lang="es-MX" sz="1200" dirty="0">
              <a:solidFill>
                <a:schemeClr val="accent6">
                  <a:lumMod val="50000"/>
                </a:schemeClr>
              </a:solidFill>
            </a:rPr>
            <a:t>1.Identificación </a:t>
          </a:r>
        </a:p>
        <a:p>
          <a:r>
            <a:rPr lang="es-MX" sz="1200" dirty="0">
              <a:solidFill>
                <a:schemeClr val="accent6">
                  <a:lumMod val="50000"/>
                </a:schemeClr>
              </a:solidFill>
            </a:rPr>
            <a:t>y </a:t>
          </a:r>
        </a:p>
        <a:p>
          <a:r>
            <a:rPr lang="es-MX" sz="1200" dirty="0">
              <a:solidFill>
                <a:schemeClr val="accent6">
                  <a:lumMod val="50000"/>
                </a:schemeClr>
              </a:solidFill>
            </a:rPr>
            <a:t>planeación </a:t>
          </a:r>
        </a:p>
      </dgm:t>
    </dgm:pt>
    <dgm:pt modelId="{B55EEA2B-5F27-405F-9867-A1EF3E0279EC}" type="parTrans" cxnId="{B262DEF4-9F1F-41F7-BF7A-38E1A91B4573}">
      <dgm:prSet/>
      <dgm:spPr>
        <a:ln>
          <a:solidFill>
            <a:schemeClr val="tx1"/>
          </a:solidFill>
        </a:ln>
      </dgm:spPr>
      <dgm:t>
        <a:bodyPr/>
        <a:lstStyle/>
        <a:p>
          <a:endParaRPr lang="es-MX"/>
        </a:p>
      </dgm:t>
    </dgm:pt>
    <dgm:pt modelId="{12A3094C-AC49-4472-A62D-6A3309B9A178}" type="sibTrans" cxnId="{B262DEF4-9F1F-41F7-BF7A-38E1A91B4573}">
      <dgm:prSet/>
      <dgm:spPr/>
      <dgm:t>
        <a:bodyPr/>
        <a:lstStyle/>
        <a:p>
          <a:endParaRPr lang="es-MX"/>
        </a:p>
      </dgm:t>
    </dgm:pt>
    <dgm:pt modelId="{D57BA6A9-B2EA-4138-A3FD-9688AC000591}">
      <dgm:prSet phldrT="[Texto]" custT="1"/>
      <dgm:spPr>
        <a:ln w="38100">
          <a:solidFill>
            <a:schemeClr val="tx1"/>
          </a:solidFill>
        </a:ln>
      </dgm:spPr>
      <dgm:t>
        <a:bodyPr/>
        <a:lstStyle/>
        <a:p>
          <a:r>
            <a:rPr lang="es-MX" sz="1600" dirty="0"/>
            <a:t>2. Definir y analizar </a:t>
          </a:r>
        </a:p>
      </dgm:t>
    </dgm:pt>
    <dgm:pt modelId="{8ADF2F21-31BD-46CA-BBDB-C6A9DBAC185C}" type="parTrans" cxnId="{7D592AF5-B900-46A0-A180-486F22BE768A}">
      <dgm:prSet/>
      <dgm:spPr>
        <a:ln>
          <a:solidFill>
            <a:schemeClr val="tx1"/>
          </a:solidFill>
        </a:ln>
      </dgm:spPr>
      <dgm:t>
        <a:bodyPr/>
        <a:lstStyle/>
        <a:p>
          <a:endParaRPr lang="es-MX"/>
        </a:p>
      </dgm:t>
    </dgm:pt>
    <dgm:pt modelId="{2E9AB874-4682-45A2-AF09-7537774803D6}" type="sibTrans" cxnId="{7D592AF5-B900-46A0-A180-486F22BE768A}">
      <dgm:prSet/>
      <dgm:spPr/>
      <dgm:t>
        <a:bodyPr/>
        <a:lstStyle/>
        <a:p>
          <a:endParaRPr lang="es-MX"/>
        </a:p>
      </dgm:t>
    </dgm:pt>
    <dgm:pt modelId="{94661057-3B49-45D4-A49E-10295FF8081E}">
      <dgm:prSet phldrT="[Texto]" custT="1"/>
      <dgm:spPr>
        <a:ln w="57150">
          <a:solidFill>
            <a:srgbClr val="0070C0"/>
          </a:solidFill>
        </a:ln>
      </dgm:spPr>
      <dgm:t>
        <a:bodyPr/>
        <a:lstStyle/>
        <a:p>
          <a:r>
            <a:rPr lang="es-MX" sz="1100" dirty="0">
              <a:solidFill>
                <a:srgbClr val="C00000"/>
              </a:solidFill>
            </a:rPr>
            <a:t>4 Bases (preguntas, observaciones</a:t>
          </a:r>
          <a:br>
            <a:rPr lang="es-MX" sz="1100" dirty="0">
              <a:solidFill>
                <a:srgbClr val="C00000"/>
              </a:solidFill>
            </a:rPr>
          </a:br>
          <a:r>
            <a:rPr lang="es-MX" sz="1100" dirty="0">
              <a:solidFill>
                <a:srgbClr val="C00000"/>
              </a:solidFill>
            </a:rPr>
            <a:t> revisiones). </a:t>
          </a:r>
        </a:p>
        <a:p>
          <a:r>
            <a:rPr lang="es-MX" sz="1100" dirty="0">
              <a:solidFill>
                <a:srgbClr val="C00000"/>
              </a:solidFill>
            </a:rPr>
            <a:t>4 Resultados (reunir, analizar, interpretar)</a:t>
          </a:r>
        </a:p>
      </dgm:t>
    </dgm:pt>
    <dgm:pt modelId="{B515BB4F-C9AC-4C34-A293-7671FED8EC64}" type="parTrans" cxnId="{4D5C154F-05A5-40C5-86BD-B9E163AB941E}">
      <dgm:prSet/>
      <dgm:spPr>
        <a:ln>
          <a:solidFill>
            <a:srgbClr val="FF0000"/>
          </a:solidFill>
        </a:ln>
      </dgm:spPr>
      <dgm:t>
        <a:bodyPr/>
        <a:lstStyle/>
        <a:p>
          <a:endParaRPr lang="es-MX"/>
        </a:p>
      </dgm:t>
    </dgm:pt>
    <dgm:pt modelId="{D671133D-1F12-4B16-AB52-7BE151ADA180}" type="sibTrans" cxnId="{4D5C154F-05A5-40C5-86BD-B9E163AB941E}">
      <dgm:prSet/>
      <dgm:spPr/>
      <dgm:t>
        <a:bodyPr/>
        <a:lstStyle/>
        <a:p>
          <a:endParaRPr lang="es-MX"/>
        </a:p>
      </dgm:t>
    </dgm:pt>
    <dgm:pt modelId="{E8DCD2A0-63D2-41EA-BD43-89AF6860ED06}">
      <dgm:prSet phldrT="[Texto]" custT="1"/>
      <dgm:spPr>
        <a:ln w="57150">
          <a:solidFill>
            <a:srgbClr val="0070C0"/>
          </a:solidFill>
        </a:ln>
      </dgm:spPr>
      <dgm:t>
        <a:bodyPr/>
        <a:lstStyle/>
        <a:p>
          <a:r>
            <a:rPr lang="es-MX" sz="1400" dirty="0"/>
            <a:t>2 Apertura guía acoplada</a:t>
          </a:r>
        </a:p>
      </dgm:t>
    </dgm:pt>
    <dgm:pt modelId="{AC647F8F-E35F-454A-93BC-5DB4AC96EB50}" type="parTrans" cxnId="{DFBCCE10-3E06-4CB9-AA7D-490C88DB88A9}">
      <dgm:prSet/>
      <dgm:spPr>
        <a:ln>
          <a:solidFill>
            <a:srgbClr val="FF0000"/>
          </a:solidFill>
        </a:ln>
      </dgm:spPr>
      <dgm:t>
        <a:bodyPr/>
        <a:lstStyle/>
        <a:p>
          <a:endParaRPr lang="es-MX"/>
        </a:p>
      </dgm:t>
    </dgm:pt>
    <dgm:pt modelId="{0E4A6326-3A91-45BB-B80E-B670344B8392}" type="sibTrans" cxnId="{DFBCCE10-3E06-4CB9-AA7D-490C88DB88A9}">
      <dgm:prSet/>
      <dgm:spPr/>
      <dgm:t>
        <a:bodyPr/>
        <a:lstStyle/>
        <a:p>
          <a:endParaRPr lang="es-MX"/>
        </a:p>
      </dgm:t>
    </dgm:pt>
    <dgm:pt modelId="{144201F5-89B5-48D9-8A25-13DE3D05B8D9}">
      <dgm:prSet phldrT="[Texto]" custT="1"/>
      <dgm:spPr>
        <a:ln w="28575">
          <a:solidFill>
            <a:schemeClr val="tx1"/>
          </a:solidFill>
        </a:ln>
      </dgm:spPr>
      <dgm:t>
        <a:bodyPr/>
        <a:lstStyle/>
        <a:p>
          <a:r>
            <a:rPr lang="es-MX" sz="1400" dirty="0">
              <a:solidFill>
                <a:schemeClr val="tx1"/>
              </a:solidFill>
            </a:rPr>
            <a:t>3. Condensar información</a:t>
          </a:r>
        </a:p>
      </dgm:t>
    </dgm:pt>
    <dgm:pt modelId="{2F943558-C274-4B0C-8CDA-872579DF2C32}" type="parTrans" cxnId="{1B413AD6-1A05-4A2B-88BB-BEEE49EF81C6}">
      <dgm:prSet/>
      <dgm:spPr>
        <a:ln>
          <a:solidFill>
            <a:schemeClr val="tx1"/>
          </a:solidFill>
        </a:ln>
      </dgm:spPr>
      <dgm:t>
        <a:bodyPr/>
        <a:lstStyle/>
        <a:p>
          <a:endParaRPr lang="es-MX" dirty="0"/>
        </a:p>
      </dgm:t>
    </dgm:pt>
    <dgm:pt modelId="{C41F296F-2699-4C4E-88AA-24F377480667}" type="sibTrans" cxnId="{1B413AD6-1A05-4A2B-88BB-BEEE49EF81C6}">
      <dgm:prSet/>
      <dgm:spPr/>
      <dgm:t>
        <a:bodyPr/>
        <a:lstStyle/>
        <a:p>
          <a:endParaRPr lang="es-MX"/>
        </a:p>
      </dgm:t>
    </dgm:pt>
    <dgm:pt modelId="{5CF1CED9-008B-4A07-B77E-DA4F60F4C83C}">
      <dgm:prSet phldrT="[Texto]" custT="1"/>
      <dgm:spPr>
        <a:ln w="28575">
          <a:solidFill>
            <a:schemeClr val="tx1"/>
          </a:solidFill>
        </a:ln>
      </dgm:spPr>
      <dgm:t>
        <a:bodyPr/>
        <a:lstStyle/>
        <a:p>
          <a:r>
            <a:rPr lang="es-MX" sz="1400" dirty="0">
              <a:solidFill>
                <a:srgbClr val="C00000"/>
              </a:solidFill>
            </a:rPr>
            <a:t>4. Explicar por pruebas </a:t>
          </a:r>
        </a:p>
      </dgm:t>
    </dgm:pt>
    <dgm:pt modelId="{E4CBE535-D08C-4782-880A-C56FCC22AAF8}" type="parTrans" cxnId="{80E7405D-86BB-49F3-84D4-011ADEC72109}">
      <dgm:prSet/>
      <dgm:spPr>
        <a:ln>
          <a:solidFill>
            <a:schemeClr val="tx1"/>
          </a:solidFill>
        </a:ln>
      </dgm:spPr>
      <dgm:t>
        <a:bodyPr/>
        <a:lstStyle/>
        <a:p>
          <a:endParaRPr lang="es-MX"/>
        </a:p>
      </dgm:t>
    </dgm:pt>
    <dgm:pt modelId="{AF570928-6A37-45B1-B2E6-B9AA0C34E580}" type="sibTrans" cxnId="{80E7405D-86BB-49F3-84D4-011ADEC72109}">
      <dgm:prSet/>
      <dgm:spPr/>
      <dgm:t>
        <a:bodyPr/>
        <a:lstStyle/>
        <a:p>
          <a:endParaRPr lang="es-MX"/>
        </a:p>
      </dgm:t>
    </dgm:pt>
    <dgm:pt modelId="{B457FFC0-5556-4686-9DB7-514C5D29D009}">
      <dgm:prSet phldrT="[Texto]" custT="1"/>
      <dgm:spPr>
        <a:ln w="28575">
          <a:solidFill>
            <a:schemeClr val="tx1"/>
          </a:solidFill>
        </a:ln>
      </dgm:spPr>
      <dgm:t>
        <a:bodyPr/>
        <a:lstStyle/>
        <a:p>
          <a:r>
            <a:rPr lang="es-MX" sz="1400" dirty="0"/>
            <a:t>Planeación de problemas</a:t>
          </a:r>
        </a:p>
      </dgm:t>
    </dgm:pt>
    <dgm:pt modelId="{67DDEB40-3F73-421D-A4AE-21F91BBB5415}" type="parTrans" cxnId="{BA10876C-6BD7-4802-BCD0-4F972C01A2E1}">
      <dgm:prSet/>
      <dgm:spPr>
        <a:ln>
          <a:solidFill>
            <a:schemeClr val="tx1"/>
          </a:solidFill>
        </a:ln>
      </dgm:spPr>
      <dgm:t>
        <a:bodyPr/>
        <a:lstStyle/>
        <a:p>
          <a:endParaRPr lang="es-MX"/>
        </a:p>
      </dgm:t>
    </dgm:pt>
    <dgm:pt modelId="{ABA05A10-D030-43A4-9424-3DCEA3BED830}" type="sibTrans" cxnId="{BA10876C-6BD7-4802-BCD0-4F972C01A2E1}">
      <dgm:prSet/>
      <dgm:spPr/>
      <dgm:t>
        <a:bodyPr/>
        <a:lstStyle/>
        <a:p>
          <a:endParaRPr lang="es-MX"/>
        </a:p>
      </dgm:t>
    </dgm:pt>
    <dgm:pt modelId="{A70F57C9-1AE9-497B-A6B4-6B976121B8B8}">
      <dgm:prSet phldrT="[Texto]"/>
      <dgm:spPr>
        <a:ln w="28575">
          <a:solidFill>
            <a:schemeClr val="tx1"/>
          </a:solidFill>
        </a:ln>
      </dgm:spPr>
      <dgm:t>
        <a:bodyPr/>
        <a:lstStyle/>
        <a:p>
          <a:r>
            <a:rPr lang="es-MX" dirty="0"/>
            <a:t>Enfatizar un pensamiento crítico </a:t>
          </a:r>
        </a:p>
      </dgm:t>
    </dgm:pt>
    <dgm:pt modelId="{BAD3C219-300D-45A5-978A-9B1E89EF4819}" type="parTrans" cxnId="{96A1C255-DFFF-4E45-A8DB-74D03EF3B4A5}">
      <dgm:prSet/>
      <dgm:spPr>
        <a:ln>
          <a:solidFill>
            <a:schemeClr val="tx1"/>
          </a:solidFill>
        </a:ln>
      </dgm:spPr>
      <dgm:t>
        <a:bodyPr/>
        <a:lstStyle/>
        <a:p>
          <a:endParaRPr lang="es-MX"/>
        </a:p>
      </dgm:t>
    </dgm:pt>
    <dgm:pt modelId="{F92073DE-04A4-40F8-A0B7-03B63C24DA84}" type="sibTrans" cxnId="{96A1C255-DFFF-4E45-A8DB-74D03EF3B4A5}">
      <dgm:prSet/>
      <dgm:spPr/>
      <dgm:t>
        <a:bodyPr/>
        <a:lstStyle/>
        <a:p>
          <a:endParaRPr lang="es-MX"/>
        </a:p>
      </dgm:t>
    </dgm:pt>
    <dgm:pt modelId="{F758DF76-D58B-4918-9E48-9C672F53C2F4}">
      <dgm:prSet phldrT="[Texto]" custT="1"/>
      <dgm:spPr>
        <a:ln w="28575">
          <a:solidFill>
            <a:schemeClr val="tx1"/>
          </a:solidFill>
        </a:ln>
      </dgm:spPr>
      <dgm:t>
        <a:bodyPr/>
        <a:lstStyle/>
        <a:p>
          <a:r>
            <a:rPr lang="es-MX" sz="1000" dirty="0"/>
            <a:t>Divulgar por argumentación </a:t>
          </a:r>
        </a:p>
      </dgm:t>
    </dgm:pt>
    <dgm:pt modelId="{492B82E2-3401-4AA8-91DA-A0F8B3D77C65}" type="parTrans" cxnId="{A9DD66C9-DF37-4E68-8001-371566E2DA09}">
      <dgm:prSet/>
      <dgm:spPr>
        <a:ln>
          <a:solidFill>
            <a:schemeClr val="tx1"/>
          </a:solidFill>
        </a:ln>
      </dgm:spPr>
      <dgm:t>
        <a:bodyPr/>
        <a:lstStyle/>
        <a:p>
          <a:endParaRPr lang="es-MX"/>
        </a:p>
      </dgm:t>
    </dgm:pt>
    <dgm:pt modelId="{9F076042-25D3-43A9-AA51-E9A607B2899F}" type="sibTrans" cxnId="{A9DD66C9-DF37-4E68-8001-371566E2DA09}">
      <dgm:prSet/>
      <dgm:spPr/>
      <dgm:t>
        <a:bodyPr/>
        <a:lstStyle/>
        <a:p>
          <a:endParaRPr lang="es-MX"/>
        </a:p>
      </dgm:t>
    </dgm:pt>
    <dgm:pt modelId="{3203BFE8-6CCB-432A-A76D-87A6A180B080}">
      <dgm:prSet phldrT="[Texto]" custT="1"/>
      <dgm:spPr>
        <a:ln w="57150">
          <a:solidFill>
            <a:srgbClr val="0070C0"/>
          </a:solidFill>
        </a:ln>
      </dgm:spPr>
      <dgm:t>
        <a:bodyPr/>
        <a:lstStyle/>
        <a:p>
          <a:r>
            <a:rPr lang="es-MX" sz="1100" dirty="0"/>
            <a:t>Basado sobre método científico</a:t>
          </a:r>
        </a:p>
      </dgm:t>
    </dgm:pt>
    <dgm:pt modelId="{BF11A8EF-7B52-41F6-BC1D-0CF303E7F256}" type="parTrans" cxnId="{A237DA82-608A-4959-A5EB-1201B61A2BDC}">
      <dgm:prSet/>
      <dgm:spPr>
        <a:ln>
          <a:solidFill>
            <a:srgbClr val="FF0000"/>
          </a:solidFill>
        </a:ln>
      </dgm:spPr>
      <dgm:t>
        <a:bodyPr/>
        <a:lstStyle/>
        <a:p>
          <a:endParaRPr lang="es-MX"/>
        </a:p>
      </dgm:t>
    </dgm:pt>
    <dgm:pt modelId="{79FC4EE5-59BA-4EAD-ADB8-95D146A41DBB}" type="sibTrans" cxnId="{A237DA82-608A-4959-A5EB-1201B61A2BDC}">
      <dgm:prSet/>
      <dgm:spPr/>
      <dgm:t>
        <a:bodyPr/>
        <a:lstStyle/>
        <a:p>
          <a:endParaRPr lang="es-MX"/>
        </a:p>
      </dgm:t>
    </dgm:pt>
    <dgm:pt modelId="{25514E43-0B54-48E6-B442-99299DE375B2}">
      <dgm:prSet phldrT="[Texto]"/>
      <dgm:spPr>
        <a:ln w="57150">
          <a:solidFill>
            <a:srgbClr val="0070C0"/>
          </a:solidFill>
        </a:ln>
      </dgm:spPr>
      <dgm:t>
        <a:bodyPr/>
        <a:lstStyle/>
        <a:p>
          <a:r>
            <a:rPr lang="es-MX" dirty="0"/>
            <a:t>Varias definiciones </a:t>
          </a:r>
        </a:p>
      </dgm:t>
    </dgm:pt>
    <dgm:pt modelId="{60CBC27B-186F-4580-9C3E-5BDEEB760F84}" type="parTrans" cxnId="{0C66B654-5225-417F-A6FE-3E3632008F07}">
      <dgm:prSet/>
      <dgm:spPr>
        <a:ln>
          <a:solidFill>
            <a:srgbClr val="FF0000"/>
          </a:solidFill>
        </a:ln>
      </dgm:spPr>
      <dgm:t>
        <a:bodyPr/>
        <a:lstStyle/>
        <a:p>
          <a:endParaRPr lang="es-MX"/>
        </a:p>
      </dgm:t>
    </dgm:pt>
    <dgm:pt modelId="{88884C8D-0781-40C7-A71F-A81DAAF79D5F}" type="sibTrans" cxnId="{0C66B654-5225-417F-A6FE-3E3632008F07}">
      <dgm:prSet/>
      <dgm:spPr/>
      <dgm:t>
        <a:bodyPr/>
        <a:lstStyle/>
        <a:p>
          <a:endParaRPr lang="es-MX"/>
        </a:p>
      </dgm:t>
    </dgm:pt>
    <dgm:pt modelId="{7C564016-AD7A-4C05-81AC-7AEDACEA7401}">
      <dgm:prSet phldrT="[Texto]" custT="1"/>
      <dgm:spPr>
        <a:ln w="38100">
          <a:solidFill>
            <a:srgbClr val="0070C0"/>
          </a:solidFill>
        </a:ln>
      </dgm:spPr>
      <dgm:t>
        <a:bodyPr/>
        <a:lstStyle/>
        <a:p>
          <a:br>
            <a:rPr lang="es-MX" sz="1000" dirty="0">
              <a:solidFill>
                <a:schemeClr val="tx1"/>
              </a:solidFill>
            </a:rPr>
          </a:br>
          <a:r>
            <a:rPr lang="es-MX" sz="1000" dirty="0">
              <a:solidFill>
                <a:schemeClr val="tx1"/>
              </a:solidFill>
            </a:rPr>
            <a:t>3 </a:t>
          </a:r>
          <a:r>
            <a:rPr lang="es-MX" sz="1200" dirty="0">
              <a:solidFill>
                <a:schemeClr val="tx1"/>
              </a:solidFill>
            </a:rPr>
            <a:t>Por personas que se enfocan en proceso (historia, implícito y explicito) </a:t>
          </a:r>
        </a:p>
      </dgm:t>
    </dgm:pt>
    <dgm:pt modelId="{55AC0065-5A0D-4630-AFA3-70ACDC608AB3}" type="parTrans" cxnId="{183F1575-6E08-4398-8EC1-9F137FC2316D}">
      <dgm:prSet/>
      <dgm:spPr>
        <a:ln>
          <a:solidFill>
            <a:srgbClr val="FF0000"/>
          </a:solidFill>
        </a:ln>
      </dgm:spPr>
      <dgm:t>
        <a:bodyPr/>
        <a:lstStyle/>
        <a:p>
          <a:endParaRPr lang="es-MX"/>
        </a:p>
      </dgm:t>
    </dgm:pt>
    <dgm:pt modelId="{2FBA7931-C278-4687-A44A-81D9F6B709D9}" type="sibTrans" cxnId="{183F1575-6E08-4398-8EC1-9F137FC2316D}">
      <dgm:prSet/>
      <dgm:spPr/>
      <dgm:t>
        <a:bodyPr/>
        <a:lstStyle/>
        <a:p>
          <a:endParaRPr lang="es-MX"/>
        </a:p>
      </dgm:t>
    </dgm:pt>
    <dgm:pt modelId="{82F5B324-758E-4AA5-98A1-47BDD2BD20C0}" type="pres">
      <dgm:prSet presAssocID="{7230E3B8-3EC5-449B-BD71-1914332AC41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AE538BC-63C0-41EB-B660-38EBFC0B6236}" type="pres">
      <dgm:prSet presAssocID="{0ADD9A1F-8C85-4078-BB56-B30E87802807}" presName="centerShape" presStyleLbl="node0" presStyleIdx="0" presStyleCnt="1" custScaleX="134023" custScaleY="106186" custLinFactNeighborX="881" custLinFactNeighborY="-661"/>
      <dgm:spPr/>
    </dgm:pt>
    <dgm:pt modelId="{EEAB5B96-C000-4649-A75E-38732305E3B4}" type="pres">
      <dgm:prSet presAssocID="{B55EEA2B-5F27-405F-9867-A1EF3E0279EC}" presName="parTrans" presStyleLbl="sibTrans2D1" presStyleIdx="0" presStyleCnt="12" custScaleX="162568"/>
      <dgm:spPr/>
    </dgm:pt>
    <dgm:pt modelId="{E243870B-AF95-4185-965B-22591AEBDD03}" type="pres">
      <dgm:prSet presAssocID="{B55EEA2B-5F27-405F-9867-A1EF3E0279EC}" presName="connectorText" presStyleLbl="sibTrans2D1" presStyleIdx="0" presStyleCnt="12"/>
      <dgm:spPr/>
    </dgm:pt>
    <dgm:pt modelId="{FCF53BCC-B77B-4524-89E1-E41A33844478}" type="pres">
      <dgm:prSet presAssocID="{33793C7D-0FB4-4646-AE34-5B80C89811F0}" presName="node" presStyleLbl="node1" presStyleIdx="0" presStyleCnt="12" custScaleX="143883" custScaleY="116482" custRadScaleRad="95165" custRadScaleInc="5303">
        <dgm:presLayoutVars>
          <dgm:bulletEnabled val="1"/>
        </dgm:presLayoutVars>
      </dgm:prSet>
      <dgm:spPr/>
    </dgm:pt>
    <dgm:pt modelId="{2451A29C-3042-4A60-9A29-3FE672F5670B}" type="pres">
      <dgm:prSet presAssocID="{8ADF2F21-31BD-46CA-BBDB-C6A9DBAC185C}" presName="parTrans" presStyleLbl="sibTrans2D1" presStyleIdx="1" presStyleCnt="12" custScaleX="169694"/>
      <dgm:spPr/>
    </dgm:pt>
    <dgm:pt modelId="{25C01934-5A5A-4CC5-9A00-EA3C6B2C4925}" type="pres">
      <dgm:prSet presAssocID="{8ADF2F21-31BD-46CA-BBDB-C6A9DBAC185C}" presName="connectorText" presStyleLbl="sibTrans2D1" presStyleIdx="1" presStyleCnt="12"/>
      <dgm:spPr/>
    </dgm:pt>
    <dgm:pt modelId="{07CF5116-1E5D-4E46-BC4A-3476D332F352}" type="pres">
      <dgm:prSet presAssocID="{D57BA6A9-B2EA-4138-A3FD-9688AC000591}" presName="node" presStyleLbl="node1" presStyleIdx="1" presStyleCnt="12" custScaleX="133815" custScaleY="115206" custRadScaleRad="106144" custRadScaleInc="24294">
        <dgm:presLayoutVars>
          <dgm:bulletEnabled val="1"/>
        </dgm:presLayoutVars>
      </dgm:prSet>
      <dgm:spPr/>
    </dgm:pt>
    <dgm:pt modelId="{3D113B46-1292-449F-8B8B-CC39F6F2C29A}" type="pres">
      <dgm:prSet presAssocID="{2F943558-C274-4B0C-8CDA-872579DF2C32}" presName="parTrans" presStyleLbl="sibTrans2D1" presStyleIdx="2" presStyleCnt="12" custScaleX="174274"/>
      <dgm:spPr/>
    </dgm:pt>
    <dgm:pt modelId="{8B87C4E5-3645-4E5B-9AFA-34AFDC8AD142}" type="pres">
      <dgm:prSet presAssocID="{2F943558-C274-4B0C-8CDA-872579DF2C32}" presName="connectorText" presStyleLbl="sibTrans2D1" presStyleIdx="2" presStyleCnt="12"/>
      <dgm:spPr/>
    </dgm:pt>
    <dgm:pt modelId="{D75BCC95-A269-4929-B6E4-301C66D608FF}" type="pres">
      <dgm:prSet presAssocID="{144201F5-89B5-48D9-8A25-13DE3D05B8D9}" presName="node" presStyleLbl="node1" presStyleIdx="2" presStyleCnt="12" custScaleX="135448" custScaleY="108587" custRadScaleRad="113373" custRadScaleInc="9700">
        <dgm:presLayoutVars>
          <dgm:bulletEnabled val="1"/>
        </dgm:presLayoutVars>
      </dgm:prSet>
      <dgm:spPr/>
    </dgm:pt>
    <dgm:pt modelId="{4EDEBBD6-A6B1-4D9F-A159-9356A3B9C5A6}" type="pres">
      <dgm:prSet presAssocID="{E4CBE535-D08C-4782-880A-C56FCC22AAF8}" presName="parTrans" presStyleLbl="sibTrans2D1" presStyleIdx="3" presStyleCnt="12" custScaleX="173907"/>
      <dgm:spPr/>
    </dgm:pt>
    <dgm:pt modelId="{51F0353F-81EA-43DE-B749-F9ED6B8ABFBB}" type="pres">
      <dgm:prSet presAssocID="{E4CBE535-D08C-4782-880A-C56FCC22AAF8}" presName="connectorText" presStyleLbl="sibTrans2D1" presStyleIdx="3" presStyleCnt="12"/>
      <dgm:spPr/>
    </dgm:pt>
    <dgm:pt modelId="{52F9B0B3-A23D-422C-9963-DF2E2A46E12F}" type="pres">
      <dgm:prSet presAssocID="{5CF1CED9-008B-4A07-B77E-DA4F60F4C83C}" presName="node" presStyleLbl="node1" presStyleIdx="3" presStyleCnt="12" custScaleX="133555" custScaleY="118164">
        <dgm:presLayoutVars>
          <dgm:bulletEnabled val="1"/>
        </dgm:presLayoutVars>
      </dgm:prSet>
      <dgm:spPr/>
    </dgm:pt>
    <dgm:pt modelId="{E7E520E6-350E-4574-A826-7243AEB5BB6B}" type="pres">
      <dgm:prSet presAssocID="{67DDEB40-3F73-421D-A4AE-21F91BBB5415}" presName="parTrans" presStyleLbl="sibTrans2D1" presStyleIdx="4" presStyleCnt="12" custScaleX="157038"/>
      <dgm:spPr/>
    </dgm:pt>
    <dgm:pt modelId="{F3E84425-C2AC-4F30-ACF8-38F60534D232}" type="pres">
      <dgm:prSet presAssocID="{67DDEB40-3F73-421D-A4AE-21F91BBB5415}" presName="connectorText" presStyleLbl="sibTrans2D1" presStyleIdx="4" presStyleCnt="12"/>
      <dgm:spPr/>
    </dgm:pt>
    <dgm:pt modelId="{8953A3D9-CC5B-46F7-88B2-990E2EE5C915}" type="pres">
      <dgm:prSet presAssocID="{B457FFC0-5556-4686-9DB7-514C5D29D009}" presName="node" presStyleLbl="node1" presStyleIdx="4" presStyleCnt="12" custScaleX="134495" custScaleY="128035">
        <dgm:presLayoutVars>
          <dgm:bulletEnabled val="1"/>
        </dgm:presLayoutVars>
      </dgm:prSet>
      <dgm:spPr/>
    </dgm:pt>
    <dgm:pt modelId="{6DDEBE07-B2CF-4D41-9FB4-1A8D2D336FC5}" type="pres">
      <dgm:prSet presAssocID="{BAD3C219-300D-45A5-978A-9B1E89EF4819}" presName="parTrans" presStyleLbl="sibTrans2D1" presStyleIdx="5" presStyleCnt="12" custScaleX="169156"/>
      <dgm:spPr/>
    </dgm:pt>
    <dgm:pt modelId="{72830A07-097C-444A-B0A3-B5BBE7BBC2AE}" type="pres">
      <dgm:prSet presAssocID="{BAD3C219-300D-45A5-978A-9B1E89EF4819}" presName="connectorText" presStyleLbl="sibTrans2D1" presStyleIdx="5" presStyleCnt="12"/>
      <dgm:spPr/>
    </dgm:pt>
    <dgm:pt modelId="{3973ECE5-6151-4EA5-8365-0FFC9D0B894D}" type="pres">
      <dgm:prSet presAssocID="{A70F57C9-1AE9-497B-A6B4-6B976121B8B8}" presName="node" presStyleLbl="node1" presStyleIdx="5" presStyleCnt="12">
        <dgm:presLayoutVars>
          <dgm:bulletEnabled val="1"/>
        </dgm:presLayoutVars>
      </dgm:prSet>
      <dgm:spPr/>
    </dgm:pt>
    <dgm:pt modelId="{C194310A-CCAF-49BB-9842-45C708301198}" type="pres">
      <dgm:prSet presAssocID="{492B82E2-3401-4AA8-91DA-A0F8B3D77C65}" presName="parTrans" presStyleLbl="sibTrans2D1" presStyleIdx="6" presStyleCnt="12" custScaleX="164114"/>
      <dgm:spPr/>
    </dgm:pt>
    <dgm:pt modelId="{9B546EE9-B737-485A-8C51-DDCA3F006E45}" type="pres">
      <dgm:prSet presAssocID="{492B82E2-3401-4AA8-91DA-A0F8B3D77C65}" presName="connectorText" presStyleLbl="sibTrans2D1" presStyleIdx="6" presStyleCnt="12"/>
      <dgm:spPr/>
    </dgm:pt>
    <dgm:pt modelId="{D27D2866-3216-48F4-B4E4-7B3BD5F7C9E6}" type="pres">
      <dgm:prSet presAssocID="{F758DF76-D58B-4918-9E48-9C672F53C2F4}" presName="node" presStyleLbl="node1" presStyleIdx="6" presStyleCnt="12" custScaleX="115668" custScaleY="123431" custRadScaleRad="94717" custRadScaleInc="1776">
        <dgm:presLayoutVars>
          <dgm:bulletEnabled val="1"/>
        </dgm:presLayoutVars>
      </dgm:prSet>
      <dgm:spPr/>
    </dgm:pt>
    <dgm:pt modelId="{58610A2F-6C52-45B6-B269-490B6ADD16D3}" type="pres">
      <dgm:prSet presAssocID="{BF11A8EF-7B52-41F6-BC1D-0CF303E7F256}" presName="parTrans" presStyleLbl="sibTrans2D1" presStyleIdx="7" presStyleCnt="12" custScaleX="156238"/>
      <dgm:spPr/>
    </dgm:pt>
    <dgm:pt modelId="{0F0C0D9A-5CCF-41A4-8321-92DC75558F0A}" type="pres">
      <dgm:prSet presAssocID="{BF11A8EF-7B52-41F6-BC1D-0CF303E7F256}" presName="connectorText" presStyleLbl="sibTrans2D1" presStyleIdx="7" presStyleCnt="12"/>
      <dgm:spPr/>
    </dgm:pt>
    <dgm:pt modelId="{E5206500-8F65-4E4B-9B9B-0689ECFBF96D}" type="pres">
      <dgm:prSet presAssocID="{3203BFE8-6CCB-432A-A76D-87A6A180B080}" presName="node" presStyleLbl="node1" presStyleIdx="7" presStyleCnt="12" custScaleX="143142" custScaleY="137874" custRadScaleRad="111842" custRadScaleInc="39074">
        <dgm:presLayoutVars>
          <dgm:bulletEnabled val="1"/>
        </dgm:presLayoutVars>
      </dgm:prSet>
      <dgm:spPr/>
    </dgm:pt>
    <dgm:pt modelId="{35760B17-36CB-4F02-A35D-8006E2E4E4EC}" type="pres">
      <dgm:prSet presAssocID="{60CBC27B-186F-4580-9C3E-5BDEEB760F84}" presName="parTrans" presStyleLbl="sibTrans2D1" presStyleIdx="8" presStyleCnt="12" custScaleX="149930"/>
      <dgm:spPr/>
    </dgm:pt>
    <dgm:pt modelId="{8125A9A9-8DAC-43FD-9A68-87FD06C07FE9}" type="pres">
      <dgm:prSet presAssocID="{60CBC27B-186F-4580-9C3E-5BDEEB760F84}" presName="connectorText" presStyleLbl="sibTrans2D1" presStyleIdx="8" presStyleCnt="12"/>
      <dgm:spPr/>
    </dgm:pt>
    <dgm:pt modelId="{D90E8CA3-6155-4CB0-B1C1-FC278BC36CC2}" type="pres">
      <dgm:prSet presAssocID="{25514E43-0B54-48E6-B442-99299DE375B2}" presName="node" presStyleLbl="node1" presStyleIdx="8" presStyleCnt="12" custScaleX="118170" custScaleY="122993" custRadScaleRad="105521" custRadScaleInc="39515">
        <dgm:presLayoutVars>
          <dgm:bulletEnabled val="1"/>
        </dgm:presLayoutVars>
      </dgm:prSet>
      <dgm:spPr/>
    </dgm:pt>
    <dgm:pt modelId="{4AC0021D-05F9-4384-B2FD-7F9099743B16}" type="pres">
      <dgm:prSet presAssocID="{B515BB4F-C9AC-4C34-A293-7671FED8EC64}" presName="parTrans" presStyleLbl="sibTrans2D1" presStyleIdx="9" presStyleCnt="12" custScaleX="156740"/>
      <dgm:spPr/>
    </dgm:pt>
    <dgm:pt modelId="{CA6EF47A-80C0-48E8-86BF-B74A0EE9CC9B}" type="pres">
      <dgm:prSet presAssocID="{B515BB4F-C9AC-4C34-A293-7671FED8EC64}" presName="connectorText" presStyleLbl="sibTrans2D1" presStyleIdx="9" presStyleCnt="12"/>
      <dgm:spPr/>
    </dgm:pt>
    <dgm:pt modelId="{C1DB8402-473E-40D4-AA60-29D2F54CED3E}" type="pres">
      <dgm:prSet presAssocID="{94661057-3B49-45D4-A49E-10295FF8081E}" presName="node" presStyleLbl="node1" presStyleIdx="9" presStyleCnt="12" custScaleX="211344" custScaleY="184073" custRadScaleRad="158488" custRadScaleInc="-7859">
        <dgm:presLayoutVars>
          <dgm:bulletEnabled val="1"/>
        </dgm:presLayoutVars>
      </dgm:prSet>
      <dgm:spPr/>
    </dgm:pt>
    <dgm:pt modelId="{E9B72585-14A0-4E46-AF49-CE54781AAF0B}" type="pres">
      <dgm:prSet presAssocID="{AC647F8F-E35F-454A-93BC-5DB4AC96EB50}" presName="parTrans" presStyleLbl="sibTrans2D1" presStyleIdx="10" presStyleCnt="12" custScaleX="169073"/>
      <dgm:spPr/>
    </dgm:pt>
    <dgm:pt modelId="{2174BF40-8B2C-4A24-B87E-6CC3563E005C}" type="pres">
      <dgm:prSet presAssocID="{AC647F8F-E35F-454A-93BC-5DB4AC96EB50}" presName="connectorText" presStyleLbl="sibTrans2D1" presStyleIdx="10" presStyleCnt="12"/>
      <dgm:spPr/>
    </dgm:pt>
    <dgm:pt modelId="{C81C906C-9BA0-46C2-9A46-AD17C2C39D04}" type="pres">
      <dgm:prSet presAssocID="{E8DCD2A0-63D2-41EA-BD43-89AF6860ED06}" presName="node" presStyleLbl="node1" presStyleIdx="10" presStyleCnt="12" custScaleX="175841" custScaleY="109041" custRadScaleRad="148383" custRadScaleInc="-40248">
        <dgm:presLayoutVars>
          <dgm:bulletEnabled val="1"/>
        </dgm:presLayoutVars>
      </dgm:prSet>
      <dgm:spPr/>
    </dgm:pt>
    <dgm:pt modelId="{FD68926A-1EA9-418E-91BE-C98C4967D1FD}" type="pres">
      <dgm:prSet presAssocID="{55AC0065-5A0D-4630-AFA3-70ACDC608AB3}" presName="parTrans" presStyleLbl="sibTrans2D1" presStyleIdx="11" presStyleCnt="12" custScaleX="146013"/>
      <dgm:spPr/>
    </dgm:pt>
    <dgm:pt modelId="{FDD61F2E-A819-43FB-8ACE-7F078C36FAA4}" type="pres">
      <dgm:prSet presAssocID="{55AC0065-5A0D-4630-AFA3-70ACDC608AB3}" presName="connectorText" presStyleLbl="sibTrans2D1" presStyleIdx="11" presStyleCnt="12"/>
      <dgm:spPr/>
    </dgm:pt>
    <dgm:pt modelId="{0474788A-7EA6-4B88-BFCC-3BF1E5F459D4}" type="pres">
      <dgm:prSet presAssocID="{7C564016-AD7A-4C05-81AC-7AEDACEA7401}" presName="node" presStyleLbl="node1" presStyleIdx="11" presStyleCnt="12" custScaleX="199186" custScaleY="144849" custRadScaleRad="110565" custRadScaleInc="-51607">
        <dgm:presLayoutVars>
          <dgm:bulletEnabled val="1"/>
        </dgm:presLayoutVars>
      </dgm:prSet>
      <dgm:spPr/>
    </dgm:pt>
  </dgm:ptLst>
  <dgm:cxnLst>
    <dgm:cxn modelId="{187FED01-C2E8-4592-B535-7AFD5C18954D}" type="presOf" srcId="{8ADF2F21-31BD-46CA-BBDB-C6A9DBAC185C}" destId="{25C01934-5A5A-4CC5-9A00-EA3C6B2C4925}" srcOrd="1" destOrd="0" presId="urn:microsoft.com/office/officeart/2005/8/layout/radial5"/>
    <dgm:cxn modelId="{D2C81F03-6F44-4D31-9B04-4CE647C759EA}" type="presOf" srcId="{55AC0065-5A0D-4630-AFA3-70ACDC608AB3}" destId="{FD68926A-1EA9-418E-91BE-C98C4967D1FD}" srcOrd="0" destOrd="0" presId="urn:microsoft.com/office/officeart/2005/8/layout/radial5"/>
    <dgm:cxn modelId="{DB8D6903-9469-4C0F-9577-B6D7DAC42542}" type="presOf" srcId="{B515BB4F-C9AC-4C34-A293-7671FED8EC64}" destId="{CA6EF47A-80C0-48E8-86BF-B74A0EE9CC9B}" srcOrd="1" destOrd="0" presId="urn:microsoft.com/office/officeart/2005/8/layout/radial5"/>
    <dgm:cxn modelId="{797FCE06-4619-4F2E-A688-50972D162CA6}" type="presOf" srcId="{25514E43-0B54-48E6-B442-99299DE375B2}" destId="{D90E8CA3-6155-4CB0-B1C1-FC278BC36CC2}" srcOrd="0" destOrd="0" presId="urn:microsoft.com/office/officeart/2005/8/layout/radial5"/>
    <dgm:cxn modelId="{E90BB809-FF92-47F5-A693-46D4160539AF}" type="presOf" srcId="{B55EEA2B-5F27-405F-9867-A1EF3E0279EC}" destId="{E243870B-AF95-4185-965B-22591AEBDD03}" srcOrd="1" destOrd="0" presId="urn:microsoft.com/office/officeart/2005/8/layout/radial5"/>
    <dgm:cxn modelId="{D3D8D109-9E72-4BC1-9CDB-39E7065B8DF2}" type="presOf" srcId="{E4CBE535-D08C-4782-880A-C56FCC22AAF8}" destId="{4EDEBBD6-A6B1-4D9F-A159-9356A3B9C5A6}" srcOrd="0" destOrd="0" presId="urn:microsoft.com/office/officeart/2005/8/layout/radial5"/>
    <dgm:cxn modelId="{C565BD0A-C0DE-4521-8345-48B2B4438478}" type="presOf" srcId="{D57BA6A9-B2EA-4138-A3FD-9688AC000591}" destId="{07CF5116-1E5D-4E46-BC4A-3476D332F352}" srcOrd="0" destOrd="0" presId="urn:microsoft.com/office/officeart/2005/8/layout/radial5"/>
    <dgm:cxn modelId="{DFBCCE10-3E06-4CB9-AA7D-490C88DB88A9}" srcId="{0ADD9A1F-8C85-4078-BB56-B30E87802807}" destId="{E8DCD2A0-63D2-41EA-BD43-89AF6860ED06}" srcOrd="10" destOrd="0" parTransId="{AC647F8F-E35F-454A-93BC-5DB4AC96EB50}" sibTransId="{0E4A6326-3A91-45BB-B80E-B670344B8392}"/>
    <dgm:cxn modelId="{D34F1416-DE4F-4081-88BC-F868BEE486F6}" type="presOf" srcId="{E4CBE535-D08C-4782-880A-C56FCC22AAF8}" destId="{51F0353F-81EA-43DE-B749-F9ED6B8ABFBB}" srcOrd="1" destOrd="0" presId="urn:microsoft.com/office/officeart/2005/8/layout/radial5"/>
    <dgm:cxn modelId="{F76FE217-AC45-48C2-BB97-EAE25E0C5A8E}" type="presOf" srcId="{3203BFE8-6CCB-432A-A76D-87A6A180B080}" destId="{E5206500-8F65-4E4B-9B9B-0689ECFBF96D}" srcOrd="0" destOrd="0" presId="urn:microsoft.com/office/officeart/2005/8/layout/radial5"/>
    <dgm:cxn modelId="{E9295923-AB52-470D-84B6-E21656070112}" type="presOf" srcId="{E8DCD2A0-63D2-41EA-BD43-89AF6860ED06}" destId="{C81C906C-9BA0-46C2-9A46-AD17C2C39D04}" srcOrd="0" destOrd="0" presId="urn:microsoft.com/office/officeart/2005/8/layout/radial5"/>
    <dgm:cxn modelId="{BB6C4625-6D71-46BA-A4AD-A392E0F6F2A6}" type="presOf" srcId="{7C564016-AD7A-4C05-81AC-7AEDACEA7401}" destId="{0474788A-7EA6-4B88-BFCC-3BF1E5F459D4}" srcOrd="0" destOrd="0" presId="urn:microsoft.com/office/officeart/2005/8/layout/radial5"/>
    <dgm:cxn modelId="{6FD5672F-3A9D-4B6E-8E20-EB8F3518748A}" type="presOf" srcId="{B55EEA2B-5F27-405F-9867-A1EF3E0279EC}" destId="{EEAB5B96-C000-4649-A75E-38732305E3B4}" srcOrd="0" destOrd="0" presId="urn:microsoft.com/office/officeart/2005/8/layout/radial5"/>
    <dgm:cxn modelId="{1C44FA3C-719F-46C3-981B-EA1B7A794276}" type="presOf" srcId="{A70F57C9-1AE9-497B-A6B4-6B976121B8B8}" destId="{3973ECE5-6151-4EA5-8365-0FFC9D0B894D}" srcOrd="0" destOrd="0" presId="urn:microsoft.com/office/officeart/2005/8/layout/radial5"/>
    <dgm:cxn modelId="{196F8F43-5AB1-46EF-A814-AC69A0996E22}" type="presOf" srcId="{33793C7D-0FB4-4646-AE34-5B80C89811F0}" destId="{FCF53BCC-B77B-4524-89E1-E41A33844478}" srcOrd="0" destOrd="0" presId="urn:microsoft.com/office/officeart/2005/8/layout/radial5"/>
    <dgm:cxn modelId="{080E8D44-53E9-463B-A819-C5E870FEF3F2}" type="presOf" srcId="{F758DF76-D58B-4918-9E48-9C672F53C2F4}" destId="{D27D2866-3216-48F4-B4E4-7B3BD5F7C9E6}" srcOrd="0" destOrd="0" presId="urn:microsoft.com/office/officeart/2005/8/layout/radial5"/>
    <dgm:cxn modelId="{E171F64B-78B8-4F67-B7F5-197F429A2D1A}" type="presOf" srcId="{7230E3B8-3EC5-449B-BD71-1914332AC416}" destId="{82F5B324-758E-4AA5-98A1-47BDD2BD20C0}" srcOrd="0" destOrd="0" presId="urn:microsoft.com/office/officeart/2005/8/layout/radial5"/>
    <dgm:cxn modelId="{4D5C154F-05A5-40C5-86BD-B9E163AB941E}" srcId="{0ADD9A1F-8C85-4078-BB56-B30E87802807}" destId="{94661057-3B49-45D4-A49E-10295FF8081E}" srcOrd="9" destOrd="0" parTransId="{B515BB4F-C9AC-4C34-A293-7671FED8EC64}" sibTransId="{D671133D-1F12-4B16-AB52-7BE151ADA180}"/>
    <dgm:cxn modelId="{0C66B654-5225-417F-A6FE-3E3632008F07}" srcId="{0ADD9A1F-8C85-4078-BB56-B30E87802807}" destId="{25514E43-0B54-48E6-B442-99299DE375B2}" srcOrd="8" destOrd="0" parTransId="{60CBC27B-186F-4580-9C3E-5BDEEB760F84}" sibTransId="{88884C8D-0781-40C7-A71F-A81DAAF79D5F}"/>
    <dgm:cxn modelId="{96A1C255-DFFF-4E45-A8DB-74D03EF3B4A5}" srcId="{0ADD9A1F-8C85-4078-BB56-B30E87802807}" destId="{A70F57C9-1AE9-497B-A6B4-6B976121B8B8}" srcOrd="5" destOrd="0" parTransId="{BAD3C219-300D-45A5-978A-9B1E89EF4819}" sibTransId="{F92073DE-04A4-40F8-A0B7-03B63C24DA84}"/>
    <dgm:cxn modelId="{80E7405D-86BB-49F3-84D4-011ADEC72109}" srcId="{0ADD9A1F-8C85-4078-BB56-B30E87802807}" destId="{5CF1CED9-008B-4A07-B77E-DA4F60F4C83C}" srcOrd="3" destOrd="0" parTransId="{E4CBE535-D08C-4782-880A-C56FCC22AAF8}" sibTransId="{AF570928-6A37-45B1-B2E6-B9AA0C34E580}"/>
    <dgm:cxn modelId="{B0B17A62-58D8-4C1F-B10A-27A02F9B06AB}" type="presOf" srcId="{5CF1CED9-008B-4A07-B77E-DA4F60F4C83C}" destId="{52F9B0B3-A23D-422C-9963-DF2E2A46E12F}" srcOrd="0" destOrd="0" presId="urn:microsoft.com/office/officeart/2005/8/layout/radial5"/>
    <dgm:cxn modelId="{BA10876C-6BD7-4802-BCD0-4F972C01A2E1}" srcId="{0ADD9A1F-8C85-4078-BB56-B30E87802807}" destId="{B457FFC0-5556-4686-9DB7-514C5D29D009}" srcOrd="4" destOrd="0" parTransId="{67DDEB40-3F73-421D-A4AE-21F91BBB5415}" sibTransId="{ABA05A10-D030-43A4-9424-3DCEA3BED830}"/>
    <dgm:cxn modelId="{F22A6971-C6FD-467E-A07F-DB666DE7797A}" type="presOf" srcId="{67DDEB40-3F73-421D-A4AE-21F91BBB5415}" destId="{E7E520E6-350E-4574-A826-7243AEB5BB6B}" srcOrd="0" destOrd="0" presId="urn:microsoft.com/office/officeart/2005/8/layout/radial5"/>
    <dgm:cxn modelId="{183F1575-6E08-4398-8EC1-9F137FC2316D}" srcId="{0ADD9A1F-8C85-4078-BB56-B30E87802807}" destId="{7C564016-AD7A-4C05-81AC-7AEDACEA7401}" srcOrd="11" destOrd="0" parTransId="{55AC0065-5A0D-4630-AFA3-70ACDC608AB3}" sibTransId="{2FBA7931-C278-4687-A44A-81D9F6B709D9}"/>
    <dgm:cxn modelId="{631EC078-BBAF-42B0-89F9-76C2B6F746E0}" type="presOf" srcId="{60CBC27B-186F-4580-9C3E-5BDEEB760F84}" destId="{35760B17-36CB-4F02-A35D-8006E2E4E4EC}" srcOrd="0" destOrd="0" presId="urn:microsoft.com/office/officeart/2005/8/layout/radial5"/>
    <dgm:cxn modelId="{DA991C7C-C107-4963-BF2C-F153A3C53051}" type="presOf" srcId="{67DDEB40-3F73-421D-A4AE-21F91BBB5415}" destId="{F3E84425-C2AC-4F30-ACF8-38F60534D232}" srcOrd="1" destOrd="0" presId="urn:microsoft.com/office/officeart/2005/8/layout/radial5"/>
    <dgm:cxn modelId="{5CAE357C-FA6A-42D4-8E92-BE7DD0DD33E9}" type="presOf" srcId="{492B82E2-3401-4AA8-91DA-A0F8B3D77C65}" destId="{9B546EE9-B737-485A-8C51-DDCA3F006E45}" srcOrd="1" destOrd="0" presId="urn:microsoft.com/office/officeart/2005/8/layout/radial5"/>
    <dgm:cxn modelId="{D3B1B980-2D9C-4B19-8F9D-24B76186AB5C}" type="presOf" srcId="{60CBC27B-186F-4580-9C3E-5BDEEB760F84}" destId="{8125A9A9-8DAC-43FD-9A68-87FD06C07FE9}" srcOrd="1" destOrd="0" presId="urn:microsoft.com/office/officeart/2005/8/layout/radial5"/>
    <dgm:cxn modelId="{A237DA82-608A-4959-A5EB-1201B61A2BDC}" srcId="{0ADD9A1F-8C85-4078-BB56-B30E87802807}" destId="{3203BFE8-6CCB-432A-A76D-87A6A180B080}" srcOrd="7" destOrd="0" parTransId="{BF11A8EF-7B52-41F6-BC1D-0CF303E7F256}" sibTransId="{79FC4EE5-59BA-4EAD-ADB8-95D146A41DBB}"/>
    <dgm:cxn modelId="{BD64E882-B203-44E5-BD99-CE20BE1D5BFE}" type="presOf" srcId="{2F943558-C274-4B0C-8CDA-872579DF2C32}" destId="{8B87C4E5-3645-4E5B-9AFA-34AFDC8AD142}" srcOrd="1" destOrd="0" presId="urn:microsoft.com/office/officeart/2005/8/layout/radial5"/>
    <dgm:cxn modelId="{BC127F84-7076-471E-BDA2-E873971E166E}" type="presOf" srcId="{BAD3C219-300D-45A5-978A-9B1E89EF4819}" destId="{72830A07-097C-444A-B0A3-B5BBE7BBC2AE}" srcOrd="1" destOrd="0" presId="urn:microsoft.com/office/officeart/2005/8/layout/radial5"/>
    <dgm:cxn modelId="{FE64B187-7FDE-443A-ADA6-0C092D479F71}" type="presOf" srcId="{BF11A8EF-7B52-41F6-BC1D-0CF303E7F256}" destId="{0F0C0D9A-5CCF-41A4-8321-92DC75558F0A}" srcOrd="1" destOrd="0" presId="urn:microsoft.com/office/officeart/2005/8/layout/radial5"/>
    <dgm:cxn modelId="{871C988E-1B28-434C-8454-1096760D2AD1}" type="presOf" srcId="{8ADF2F21-31BD-46CA-BBDB-C6A9DBAC185C}" destId="{2451A29C-3042-4A60-9A29-3FE672F5670B}" srcOrd="0" destOrd="0" presId="urn:microsoft.com/office/officeart/2005/8/layout/radial5"/>
    <dgm:cxn modelId="{6FD5AD99-FAF2-4B4D-A057-51BFEB3BF346}" type="presOf" srcId="{55AC0065-5A0D-4630-AFA3-70ACDC608AB3}" destId="{FDD61F2E-A819-43FB-8ACE-7F078C36FAA4}" srcOrd="1" destOrd="0" presId="urn:microsoft.com/office/officeart/2005/8/layout/radial5"/>
    <dgm:cxn modelId="{6FBA379D-89D0-46C1-97D9-B3CED0BB7723}" type="presOf" srcId="{BAD3C219-300D-45A5-978A-9B1E89EF4819}" destId="{6DDEBE07-B2CF-4D41-9FB4-1A8D2D336FC5}" srcOrd="0" destOrd="0" presId="urn:microsoft.com/office/officeart/2005/8/layout/radial5"/>
    <dgm:cxn modelId="{BBE6DF9E-CF57-46A0-AEEB-44E26DE9A4A3}" srcId="{7230E3B8-3EC5-449B-BD71-1914332AC416}" destId="{0ADD9A1F-8C85-4078-BB56-B30E87802807}" srcOrd="0" destOrd="0" parTransId="{E496A7F6-DCB2-49C6-91D5-363CDD4A3CB4}" sibTransId="{4E46991C-F45D-4556-863F-0EE9FECD1044}"/>
    <dgm:cxn modelId="{62389B9F-C7B5-4FB5-9F7C-AB81B080ADFB}" type="presOf" srcId="{B457FFC0-5556-4686-9DB7-514C5D29D009}" destId="{8953A3D9-CC5B-46F7-88B2-990E2EE5C915}" srcOrd="0" destOrd="0" presId="urn:microsoft.com/office/officeart/2005/8/layout/radial5"/>
    <dgm:cxn modelId="{22290BA1-1077-4AC6-AAB0-5F99ABB2307E}" type="presOf" srcId="{BF11A8EF-7B52-41F6-BC1D-0CF303E7F256}" destId="{58610A2F-6C52-45B6-B269-490B6ADD16D3}" srcOrd="0" destOrd="0" presId="urn:microsoft.com/office/officeart/2005/8/layout/radial5"/>
    <dgm:cxn modelId="{E18D1CA5-1DF8-4ECA-9527-01766D97CA64}" type="presOf" srcId="{144201F5-89B5-48D9-8A25-13DE3D05B8D9}" destId="{D75BCC95-A269-4929-B6E4-301C66D608FF}" srcOrd="0" destOrd="0" presId="urn:microsoft.com/office/officeart/2005/8/layout/radial5"/>
    <dgm:cxn modelId="{DD2382AD-6901-4CDD-9756-6B4EE2ED5490}" type="presOf" srcId="{AC647F8F-E35F-454A-93BC-5DB4AC96EB50}" destId="{2174BF40-8B2C-4A24-B87E-6CC3563E005C}" srcOrd="1" destOrd="0" presId="urn:microsoft.com/office/officeart/2005/8/layout/radial5"/>
    <dgm:cxn modelId="{030874B0-27D1-4E79-8A18-F3FE2EDC2CAA}" type="presOf" srcId="{94661057-3B49-45D4-A49E-10295FF8081E}" destId="{C1DB8402-473E-40D4-AA60-29D2F54CED3E}" srcOrd="0" destOrd="0" presId="urn:microsoft.com/office/officeart/2005/8/layout/radial5"/>
    <dgm:cxn modelId="{E2D2B4B3-7BC0-47CF-894F-F210755E2A22}" type="presOf" srcId="{0ADD9A1F-8C85-4078-BB56-B30E87802807}" destId="{EAE538BC-63C0-41EB-B660-38EBFC0B6236}" srcOrd="0" destOrd="0" presId="urn:microsoft.com/office/officeart/2005/8/layout/radial5"/>
    <dgm:cxn modelId="{7AE05BBC-A9F3-497F-A492-F3E632DE4F27}" type="presOf" srcId="{2F943558-C274-4B0C-8CDA-872579DF2C32}" destId="{3D113B46-1292-449F-8B8B-CC39F6F2C29A}" srcOrd="0" destOrd="0" presId="urn:microsoft.com/office/officeart/2005/8/layout/radial5"/>
    <dgm:cxn modelId="{222C7DC7-2951-432A-B803-3FB86429678E}" type="presOf" srcId="{B515BB4F-C9AC-4C34-A293-7671FED8EC64}" destId="{4AC0021D-05F9-4384-B2FD-7F9099743B16}" srcOrd="0" destOrd="0" presId="urn:microsoft.com/office/officeart/2005/8/layout/radial5"/>
    <dgm:cxn modelId="{A9DD66C9-DF37-4E68-8001-371566E2DA09}" srcId="{0ADD9A1F-8C85-4078-BB56-B30E87802807}" destId="{F758DF76-D58B-4918-9E48-9C672F53C2F4}" srcOrd="6" destOrd="0" parTransId="{492B82E2-3401-4AA8-91DA-A0F8B3D77C65}" sibTransId="{9F076042-25D3-43A9-AA51-E9A607B2899F}"/>
    <dgm:cxn modelId="{D257BAD4-838A-4D52-A2FA-703801529FB3}" type="presOf" srcId="{AC647F8F-E35F-454A-93BC-5DB4AC96EB50}" destId="{E9B72585-14A0-4E46-AF49-CE54781AAF0B}" srcOrd="0" destOrd="0" presId="urn:microsoft.com/office/officeart/2005/8/layout/radial5"/>
    <dgm:cxn modelId="{1B413AD6-1A05-4A2B-88BB-BEEE49EF81C6}" srcId="{0ADD9A1F-8C85-4078-BB56-B30E87802807}" destId="{144201F5-89B5-48D9-8A25-13DE3D05B8D9}" srcOrd="2" destOrd="0" parTransId="{2F943558-C274-4B0C-8CDA-872579DF2C32}" sibTransId="{C41F296F-2699-4C4E-88AA-24F377480667}"/>
    <dgm:cxn modelId="{188767EA-D76B-4D0B-9E8C-9BE2FF25E83F}" type="presOf" srcId="{492B82E2-3401-4AA8-91DA-A0F8B3D77C65}" destId="{C194310A-CCAF-49BB-9842-45C708301198}" srcOrd="0" destOrd="0" presId="urn:microsoft.com/office/officeart/2005/8/layout/radial5"/>
    <dgm:cxn modelId="{B262DEF4-9F1F-41F7-BF7A-38E1A91B4573}" srcId="{0ADD9A1F-8C85-4078-BB56-B30E87802807}" destId="{33793C7D-0FB4-4646-AE34-5B80C89811F0}" srcOrd="0" destOrd="0" parTransId="{B55EEA2B-5F27-405F-9867-A1EF3E0279EC}" sibTransId="{12A3094C-AC49-4472-A62D-6A3309B9A178}"/>
    <dgm:cxn modelId="{7D592AF5-B900-46A0-A180-486F22BE768A}" srcId="{0ADD9A1F-8C85-4078-BB56-B30E87802807}" destId="{D57BA6A9-B2EA-4138-A3FD-9688AC000591}" srcOrd="1" destOrd="0" parTransId="{8ADF2F21-31BD-46CA-BBDB-C6A9DBAC185C}" sibTransId="{2E9AB874-4682-45A2-AF09-7537774803D6}"/>
    <dgm:cxn modelId="{F2730AEF-3DA0-4745-B261-A0FF40B76F4A}" type="presParOf" srcId="{82F5B324-758E-4AA5-98A1-47BDD2BD20C0}" destId="{EAE538BC-63C0-41EB-B660-38EBFC0B6236}" srcOrd="0" destOrd="0" presId="urn:microsoft.com/office/officeart/2005/8/layout/radial5"/>
    <dgm:cxn modelId="{2043C2BC-BA90-4F5D-B330-29B266A4D76D}" type="presParOf" srcId="{82F5B324-758E-4AA5-98A1-47BDD2BD20C0}" destId="{EEAB5B96-C000-4649-A75E-38732305E3B4}" srcOrd="1" destOrd="0" presId="urn:microsoft.com/office/officeart/2005/8/layout/radial5"/>
    <dgm:cxn modelId="{AB0F07D8-C2D9-4C16-9C6C-097AE31E6C83}" type="presParOf" srcId="{EEAB5B96-C000-4649-A75E-38732305E3B4}" destId="{E243870B-AF95-4185-965B-22591AEBDD03}" srcOrd="0" destOrd="0" presId="urn:microsoft.com/office/officeart/2005/8/layout/radial5"/>
    <dgm:cxn modelId="{4BA648CC-5C50-4681-92F6-897C63C237CB}" type="presParOf" srcId="{82F5B324-758E-4AA5-98A1-47BDD2BD20C0}" destId="{FCF53BCC-B77B-4524-89E1-E41A33844478}" srcOrd="2" destOrd="0" presId="urn:microsoft.com/office/officeart/2005/8/layout/radial5"/>
    <dgm:cxn modelId="{114B2B05-D8D0-4FF7-B1F6-6AC511B3D37C}" type="presParOf" srcId="{82F5B324-758E-4AA5-98A1-47BDD2BD20C0}" destId="{2451A29C-3042-4A60-9A29-3FE672F5670B}" srcOrd="3" destOrd="0" presId="urn:microsoft.com/office/officeart/2005/8/layout/radial5"/>
    <dgm:cxn modelId="{AFBE6342-6DBE-4301-A1A7-39F7A29C71F2}" type="presParOf" srcId="{2451A29C-3042-4A60-9A29-3FE672F5670B}" destId="{25C01934-5A5A-4CC5-9A00-EA3C6B2C4925}" srcOrd="0" destOrd="0" presId="urn:microsoft.com/office/officeart/2005/8/layout/radial5"/>
    <dgm:cxn modelId="{5ECFB29E-5F51-4320-8BBE-DE48DC28113B}" type="presParOf" srcId="{82F5B324-758E-4AA5-98A1-47BDD2BD20C0}" destId="{07CF5116-1E5D-4E46-BC4A-3476D332F352}" srcOrd="4" destOrd="0" presId="urn:microsoft.com/office/officeart/2005/8/layout/radial5"/>
    <dgm:cxn modelId="{FAADDC1B-125F-4B0F-A6E9-F50B5C2722E8}" type="presParOf" srcId="{82F5B324-758E-4AA5-98A1-47BDD2BD20C0}" destId="{3D113B46-1292-449F-8B8B-CC39F6F2C29A}" srcOrd="5" destOrd="0" presId="urn:microsoft.com/office/officeart/2005/8/layout/radial5"/>
    <dgm:cxn modelId="{7DADA0B7-B9AF-4F10-96EC-27DFDCF5B437}" type="presParOf" srcId="{3D113B46-1292-449F-8B8B-CC39F6F2C29A}" destId="{8B87C4E5-3645-4E5B-9AFA-34AFDC8AD142}" srcOrd="0" destOrd="0" presId="urn:microsoft.com/office/officeart/2005/8/layout/radial5"/>
    <dgm:cxn modelId="{019A2519-8F69-4E5C-BA3B-256CE2142B81}" type="presParOf" srcId="{82F5B324-758E-4AA5-98A1-47BDD2BD20C0}" destId="{D75BCC95-A269-4929-B6E4-301C66D608FF}" srcOrd="6" destOrd="0" presId="urn:microsoft.com/office/officeart/2005/8/layout/radial5"/>
    <dgm:cxn modelId="{B0F2CFAF-060F-4120-AB5F-71EF4D36C30A}" type="presParOf" srcId="{82F5B324-758E-4AA5-98A1-47BDD2BD20C0}" destId="{4EDEBBD6-A6B1-4D9F-A159-9356A3B9C5A6}" srcOrd="7" destOrd="0" presId="urn:microsoft.com/office/officeart/2005/8/layout/radial5"/>
    <dgm:cxn modelId="{7AF240C0-A7E1-43E0-88A2-9F81A10C536D}" type="presParOf" srcId="{4EDEBBD6-A6B1-4D9F-A159-9356A3B9C5A6}" destId="{51F0353F-81EA-43DE-B749-F9ED6B8ABFBB}" srcOrd="0" destOrd="0" presId="urn:microsoft.com/office/officeart/2005/8/layout/radial5"/>
    <dgm:cxn modelId="{989A9FD4-38DA-4D80-988A-CE8D8A53DEE7}" type="presParOf" srcId="{82F5B324-758E-4AA5-98A1-47BDD2BD20C0}" destId="{52F9B0B3-A23D-422C-9963-DF2E2A46E12F}" srcOrd="8" destOrd="0" presId="urn:microsoft.com/office/officeart/2005/8/layout/radial5"/>
    <dgm:cxn modelId="{F7A51C8A-FB6A-4025-BD21-ED42241F25E0}" type="presParOf" srcId="{82F5B324-758E-4AA5-98A1-47BDD2BD20C0}" destId="{E7E520E6-350E-4574-A826-7243AEB5BB6B}" srcOrd="9" destOrd="0" presId="urn:microsoft.com/office/officeart/2005/8/layout/radial5"/>
    <dgm:cxn modelId="{68DB749E-FBFE-4B75-AB23-5DE4299465D6}" type="presParOf" srcId="{E7E520E6-350E-4574-A826-7243AEB5BB6B}" destId="{F3E84425-C2AC-4F30-ACF8-38F60534D232}" srcOrd="0" destOrd="0" presId="urn:microsoft.com/office/officeart/2005/8/layout/radial5"/>
    <dgm:cxn modelId="{3D1E83BD-D2A7-4C7D-86CE-C8306541A115}" type="presParOf" srcId="{82F5B324-758E-4AA5-98A1-47BDD2BD20C0}" destId="{8953A3D9-CC5B-46F7-88B2-990E2EE5C915}" srcOrd="10" destOrd="0" presId="urn:microsoft.com/office/officeart/2005/8/layout/radial5"/>
    <dgm:cxn modelId="{C744C480-3E04-4691-9F59-AEBEE349339E}" type="presParOf" srcId="{82F5B324-758E-4AA5-98A1-47BDD2BD20C0}" destId="{6DDEBE07-B2CF-4D41-9FB4-1A8D2D336FC5}" srcOrd="11" destOrd="0" presId="urn:microsoft.com/office/officeart/2005/8/layout/radial5"/>
    <dgm:cxn modelId="{2D8EA243-9372-4077-9444-6CA6E2001717}" type="presParOf" srcId="{6DDEBE07-B2CF-4D41-9FB4-1A8D2D336FC5}" destId="{72830A07-097C-444A-B0A3-B5BBE7BBC2AE}" srcOrd="0" destOrd="0" presId="urn:microsoft.com/office/officeart/2005/8/layout/radial5"/>
    <dgm:cxn modelId="{23D090CA-96D7-4018-B3D7-9D6B213447C3}" type="presParOf" srcId="{82F5B324-758E-4AA5-98A1-47BDD2BD20C0}" destId="{3973ECE5-6151-4EA5-8365-0FFC9D0B894D}" srcOrd="12" destOrd="0" presId="urn:microsoft.com/office/officeart/2005/8/layout/radial5"/>
    <dgm:cxn modelId="{7193FFA7-EC9F-4E68-B435-BDCFC12FCDD4}" type="presParOf" srcId="{82F5B324-758E-4AA5-98A1-47BDD2BD20C0}" destId="{C194310A-CCAF-49BB-9842-45C708301198}" srcOrd="13" destOrd="0" presId="urn:microsoft.com/office/officeart/2005/8/layout/radial5"/>
    <dgm:cxn modelId="{7DC23261-85F5-4B61-9516-8B8F394918CF}" type="presParOf" srcId="{C194310A-CCAF-49BB-9842-45C708301198}" destId="{9B546EE9-B737-485A-8C51-DDCA3F006E45}" srcOrd="0" destOrd="0" presId="urn:microsoft.com/office/officeart/2005/8/layout/radial5"/>
    <dgm:cxn modelId="{65DC1693-6C7D-4DE6-B3F1-233A81DCF612}" type="presParOf" srcId="{82F5B324-758E-4AA5-98A1-47BDD2BD20C0}" destId="{D27D2866-3216-48F4-B4E4-7B3BD5F7C9E6}" srcOrd="14" destOrd="0" presId="urn:microsoft.com/office/officeart/2005/8/layout/radial5"/>
    <dgm:cxn modelId="{2C2724A0-587E-404A-862E-62DCE1CBF538}" type="presParOf" srcId="{82F5B324-758E-4AA5-98A1-47BDD2BD20C0}" destId="{58610A2F-6C52-45B6-B269-490B6ADD16D3}" srcOrd="15" destOrd="0" presId="urn:microsoft.com/office/officeart/2005/8/layout/radial5"/>
    <dgm:cxn modelId="{811A1F65-2D3D-4ED3-8A24-3AA9EC8242B6}" type="presParOf" srcId="{58610A2F-6C52-45B6-B269-490B6ADD16D3}" destId="{0F0C0D9A-5CCF-41A4-8321-92DC75558F0A}" srcOrd="0" destOrd="0" presId="urn:microsoft.com/office/officeart/2005/8/layout/radial5"/>
    <dgm:cxn modelId="{18E90EE4-9330-4B2C-98F0-2AE1C32DBC4B}" type="presParOf" srcId="{82F5B324-758E-4AA5-98A1-47BDD2BD20C0}" destId="{E5206500-8F65-4E4B-9B9B-0689ECFBF96D}" srcOrd="16" destOrd="0" presId="urn:microsoft.com/office/officeart/2005/8/layout/radial5"/>
    <dgm:cxn modelId="{5B635FA0-DB64-469E-BD4B-AFF3CE0DA4DC}" type="presParOf" srcId="{82F5B324-758E-4AA5-98A1-47BDD2BD20C0}" destId="{35760B17-36CB-4F02-A35D-8006E2E4E4EC}" srcOrd="17" destOrd="0" presId="urn:microsoft.com/office/officeart/2005/8/layout/radial5"/>
    <dgm:cxn modelId="{BC47DA88-B508-4B88-A6B2-DA0A53C8879F}" type="presParOf" srcId="{35760B17-36CB-4F02-A35D-8006E2E4E4EC}" destId="{8125A9A9-8DAC-43FD-9A68-87FD06C07FE9}" srcOrd="0" destOrd="0" presId="urn:microsoft.com/office/officeart/2005/8/layout/radial5"/>
    <dgm:cxn modelId="{E22E067E-451F-4EB9-BE2F-3C0E01736227}" type="presParOf" srcId="{82F5B324-758E-4AA5-98A1-47BDD2BD20C0}" destId="{D90E8CA3-6155-4CB0-B1C1-FC278BC36CC2}" srcOrd="18" destOrd="0" presId="urn:microsoft.com/office/officeart/2005/8/layout/radial5"/>
    <dgm:cxn modelId="{2687F892-32B8-4CAD-9A2C-8A9442014F4E}" type="presParOf" srcId="{82F5B324-758E-4AA5-98A1-47BDD2BD20C0}" destId="{4AC0021D-05F9-4384-B2FD-7F9099743B16}" srcOrd="19" destOrd="0" presId="urn:microsoft.com/office/officeart/2005/8/layout/radial5"/>
    <dgm:cxn modelId="{A59CBDAF-1C2E-4DC2-947A-6D21245C90AD}" type="presParOf" srcId="{4AC0021D-05F9-4384-B2FD-7F9099743B16}" destId="{CA6EF47A-80C0-48E8-86BF-B74A0EE9CC9B}" srcOrd="0" destOrd="0" presId="urn:microsoft.com/office/officeart/2005/8/layout/radial5"/>
    <dgm:cxn modelId="{BD3E4633-C9BC-418D-B6B3-F5275F1A4A41}" type="presParOf" srcId="{82F5B324-758E-4AA5-98A1-47BDD2BD20C0}" destId="{C1DB8402-473E-40D4-AA60-29D2F54CED3E}" srcOrd="20" destOrd="0" presId="urn:microsoft.com/office/officeart/2005/8/layout/radial5"/>
    <dgm:cxn modelId="{3000CEB1-A57B-4F82-934E-7A9CA9ABE215}" type="presParOf" srcId="{82F5B324-758E-4AA5-98A1-47BDD2BD20C0}" destId="{E9B72585-14A0-4E46-AF49-CE54781AAF0B}" srcOrd="21" destOrd="0" presId="urn:microsoft.com/office/officeart/2005/8/layout/radial5"/>
    <dgm:cxn modelId="{16B35146-A815-47AB-9A18-60CACA00002F}" type="presParOf" srcId="{E9B72585-14A0-4E46-AF49-CE54781AAF0B}" destId="{2174BF40-8B2C-4A24-B87E-6CC3563E005C}" srcOrd="0" destOrd="0" presId="urn:microsoft.com/office/officeart/2005/8/layout/radial5"/>
    <dgm:cxn modelId="{CD797672-BFE3-4A69-905B-B00F65E3B3D8}" type="presParOf" srcId="{82F5B324-758E-4AA5-98A1-47BDD2BD20C0}" destId="{C81C906C-9BA0-46C2-9A46-AD17C2C39D04}" srcOrd="22" destOrd="0" presId="urn:microsoft.com/office/officeart/2005/8/layout/radial5"/>
    <dgm:cxn modelId="{C82AB9F0-E65D-4C5B-8439-EBC733B6345E}" type="presParOf" srcId="{82F5B324-758E-4AA5-98A1-47BDD2BD20C0}" destId="{FD68926A-1EA9-418E-91BE-C98C4967D1FD}" srcOrd="23" destOrd="0" presId="urn:microsoft.com/office/officeart/2005/8/layout/radial5"/>
    <dgm:cxn modelId="{487FCFAC-AB1D-44EB-913D-B1F57E379310}" type="presParOf" srcId="{FD68926A-1EA9-418E-91BE-C98C4967D1FD}" destId="{FDD61F2E-A819-43FB-8ACE-7F078C36FAA4}" srcOrd="0" destOrd="0" presId="urn:microsoft.com/office/officeart/2005/8/layout/radial5"/>
    <dgm:cxn modelId="{2DA11C70-078A-4EAF-9F10-85C270595C5C}" type="presParOf" srcId="{82F5B324-758E-4AA5-98A1-47BDD2BD20C0}" destId="{0474788A-7EA6-4B88-BFCC-3BF1E5F459D4}" srcOrd="2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E538BC-63C0-41EB-B660-38EBFC0B6236}">
      <dsp:nvSpPr>
        <dsp:cNvPr id="0" name=""/>
        <dsp:cNvSpPr/>
      </dsp:nvSpPr>
      <dsp:spPr>
        <a:xfrm>
          <a:off x="5016476" y="2512747"/>
          <a:ext cx="1748723" cy="13855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baseline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Indagación</a:t>
          </a:r>
          <a:r>
            <a:rPr lang="es-MX" sz="1400" kern="1200" baseline="0" dirty="0"/>
            <a:t> </a:t>
          </a:r>
        </a:p>
      </dsp:txBody>
      <dsp:txXfrm>
        <a:off x="5272571" y="2715650"/>
        <a:ext cx="1236533" cy="979701"/>
      </dsp:txXfrm>
    </dsp:sp>
    <dsp:sp modelId="{EEAB5B96-C000-4649-A75E-38732305E3B4}">
      <dsp:nvSpPr>
        <dsp:cNvPr id="0" name=""/>
        <dsp:cNvSpPr/>
      </dsp:nvSpPr>
      <dsp:spPr>
        <a:xfrm rot="16183849">
          <a:off x="5362089" y="1663921"/>
          <a:ext cx="1045457" cy="5206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000" kern="1200"/>
        </a:p>
      </dsp:txBody>
      <dsp:txXfrm rot="10800000">
        <a:off x="5440561" y="1846165"/>
        <a:ext cx="889247" cy="312419"/>
      </dsp:txXfrm>
    </dsp:sp>
    <dsp:sp modelId="{FCF53BCC-B77B-4524-89E1-E41A33844478}">
      <dsp:nvSpPr>
        <dsp:cNvPr id="0" name=""/>
        <dsp:cNvSpPr/>
      </dsp:nvSpPr>
      <dsp:spPr>
        <a:xfrm>
          <a:off x="5107715" y="50673"/>
          <a:ext cx="1542466" cy="12487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solidFill>
                <a:schemeClr val="accent6">
                  <a:lumMod val="50000"/>
                </a:schemeClr>
              </a:solidFill>
            </a:rPr>
            <a:t>1.Identificación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solidFill>
                <a:schemeClr val="accent6">
                  <a:lumMod val="50000"/>
                </a:schemeClr>
              </a:solidFill>
            </a:rPr>
            <a:t>y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solidFill>
                <a:schemeClr val="accent6">
                  <a:lumMod val="50000"/>
                </a:schemeClr>
              </a:solidFill>
            </a:rPr>
            <a:t>planeación </a:t>
          </a:r>
        </a:p>
      </dsp:txBody>
      <dsp:txXfrm>
        <a:off x="5333604" y="233544"/>
        <a:ext cx="1090688" cy="882978"/>
      </dsp:txXfrm>
    </dsp:sp>
    <dsp:sp modelId="{2451A29C-3042-4A60-9A29-3FE672F5670B}">
      <dsp:nvSpPr>
        <dsp:cNvPr id="0" name=""/>
        <dsp:cNvSpPr/>
      </dsp:nvSpPr>
      <dsp:spPr>
        <a:xfrm rot="18194385">
          <a:off x="6031172" y="1750915"/>
          <a:ext cx="1284670" cy="5206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000" kern="1200"/>
        </a:p>
      </dsp:txBody>
      <dsp:txXfrm>
        <a:off x="6066464" y="1920381"/>
        <a:ext cx="1128460" cy="312419"/>
      </dsp:txXfrm>
    </dsp:sp>
    <dsp:sp modelId="{07CF5116-1E5D-4E46-BC4A-3476D332F352}">
      <dsp:nvSpPr>
        <dsp:cNvPr id="0" name=""/>
        <dsp:cNvSpPr/>
      </dsp:nvSpPr>
      <dsp:spPr>
        <a:xfrm>
          <a:off x="6711939" y="240662"/>
          <a:ext cx="1434535" cy="12350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2. Definir y analizar </a:t>
          </a:r>
        </a:p>
      </dsp:txBody>
      <dsp:txXfrm>
        <a:off x="6922022" y="421530"/>
        <a:ext cx="1014369" cy="873305"/>
      </dsp:txXfrm>
    </dsp:sp>
    <dsp:sp modelId="{3D113B46-1292-449F-8B8B-CC39F6F2C29A}">
      <dsp:nvSpPr>
        <dsp:cNvPr id="0" name=""/>
        <dsp:cNvSpPr/>
      </dsp:nvSpPr>
      <dsp:spPr>
        <a:xfrm rot="19897173">
          <a:off x="6560797" y="2210633"/>
          <a:ext cx="1379223" cy="5206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000" kern="1200" dirty="0"/>
        </a:p>
      </dsp:txBody>
      <dsp:txXfrm>
        <a:off x="6570184" y="2351898"/>
        <a:ext cx="1223013" cy="312419"/>
      </dsp:txXfrm>
    </dsp:sp>
    <dsp:sp modelId="{D75BCC95-A269-4929-B6E4-301C66D608FF}">
      <dsp:nvSpPr>
        <dsp:cNvPr id="0" name=""/>
        <dsp:cNvSpPr/>
      </dsp:nvSpPr>
      <dsp:spPr>
        <a:xfrm>
          <a:off x="7803041" y="1198139"/>
          <a:ext cx="1452041" cy="11640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</a:rPr>
            <a:t>3. Condensar información</a:t>
          </a:r>
        </a:p>
      </dsp:txBody>
      <dsp:txXfrm>
        <a:off x="8015687" y="1368615"/>
        <a:ext cx="1026749" cy="823131"/>
      </dsp:txXfrm>
    </dsp:sp>
    <dsp:sp modelId="{4EDEBBD6-A6B1-4D9F-A159-9356A3B9C5A6}">
      <dsp:nvSpPr>
        <dsp:cNvPr id="0" name=""/>
        <dsp:cNvSpPr/>
      </dsp:nvSpPr>
      <dsp:spPr>
        <a:xfrm rot="46259">
          <a:off x="6790605" y="2963829"/>
          <a:ext cx="976370" cy="5206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000" kern="1200"/>
        </a:p>
      </dsp:txBody>
      <dsp:txXfrm>
        <a:off x="6790612" y="3066918"/>
        <a:ext cx="820160" cy="312419"/>
      </dsp:txXfrm>
    </dsp:sp>
    <dsp:sp modelId="{52F9B0B3-A23D-422C-9963-DF2E2A46E12F}">
      <dsp:nvSpPr>
        <dsp:cNvPr id="0" name=""/>
        <dsp:cNvSpPr/>
      </dsp:nvSpPr>
      <dsp:spPr>
        <a:xfrm>
          <a:off x="7824201" y="2607776"/>
          <a:ext cx="1431747" cy="12667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rgbClr val="C00000"/>
              </a:solidFill>
            </a:rPr>
            <a:t>4. Explicar por pruebas </a:t>
          </a:r>
        </a:p>
      </dsp:txBody>
      <dsp:txXfrm>
        <a:off x="8033875" y="2793287"/>
        <a:ext cx="1012399" cy="895729"/>
      </dsp:txXfrm>
    </dsp:sp>
    <dsp:sp modelId="{E7E520E6-350E-4574-A826-7243AEB5BB6B}">
      <dsp:nvSpPr>
        <dsp:cNvPr id="0" name=""/>
        <dsp:cNvSpPr/>
      </dsp:nvSpPr>
      <dsp:spPr>
        <a:xfrm rot="1870243">
          <a:off x="6584449" y="3654394"/>
          <a:ext cx="957681" cy="5206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000" kern="1200"/>
        </a:p>
      </dsp:txBody>
      <dsp:txXfrm>
        <a:off x="6595725" y="3718108"/>
        <a:ext cx="801471" cy="312419"/>
      </dsp:txXfrm>
    </dsp:sp>
    <dsp:sp modelId="{8953A3D9-CC5B-46F7-88B2-990E2EE5C915}">
      <dsp:nvSpPr>
        <dsp:cNvPr id="0" name=""/>
        <dsp:cNvSpPr/>
      </dsp:nvSpPr>
      <dsp:spPr>
        <a:xfrm>
          <a:off x="7457866" y="3903243"/>
          <a:ext cx="1441824" cy="13725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Planeación de problemas</a:t>
          </a:r>
        </a:p>
      </dsp:txBody>
      <dsp:txXfrm>
        <a:off x="7669016" y="4104251"/>
        <a:ext cx="1019524" cy="970555"/>
      </dsp:txXfrm>
    </dsp:sp>
    <dsp:sp modelId="{6DDEBE07-B2CF-4D41-9FB4-1A8D2D336FC5}">
      <dsp:nvSpPr>
        <dsp:cNvPr id="0" name=""/>
        <dsp:cNvSpPr/>
      </dsp:nvSpPr>
      <dsp:spPr>
        <a:xfrm rot="3674972">
          <a:off x="5929001" y="4194414"/>
          <a:ext cx="1294438" cy="5206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000" kern="1200"/>
        </a:p>
      </dsp:txBody>
      <dsp:txXfrm>
        <a:off x="5969538" y="4230078"/>
        <a:ext cx="1138228" cy="312419"/>
      </dsp:txXfrm>
    </dsp:sp>
    <dsp:sp modelId="{3973ECE5-6151-4EA5-8365-0FFC9D0B894D}">
      <dsp:nvSpPr>
        <dsp:cNvPr id="0" name=""/>
        <dsp:cNvSpPr/>
      </dsp:nvSpPr>
      <dsp:spPr>
        <a:xfrm>
          <a:off x="6655683" y="5040595"/>
          <a:ext cx="1072028" cy="10720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Enfatizar un pensamiento crítico </a:t>
          </a:r>
        </a:p>
      </dsp:txBody>
      <dsp:txXfrm>
        <a:off x="6812678" y="5197590"/>
        <a:ext cx="758038" cy="758038"/>
      </dsp:txXfrm>
    </dsp:sp>
    <dsp:sp modelId="{C194310A-CCAF-49BB-9842-45C708301198}">
      <dsp:nvSpPr>
        <dsp:cNvPr id="0" name=""/>
        <dsp:cNvSpPr/>
      </dsp:nvSpPr>
      <dsp:spPr>
        <a:xfrm rot="5478822">
          <a:off x="5323589" y="4237182"/>
          <a:ext cx="1075237" cy="5206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000" kern="1200"/>
        </a:p>
      </dsp:txBody>
      <dsp:txXfrm rot="10800000">
        <a:off x="5403485" y="4263238"/>
        <a:ext cx="919027" cy="312419"/>
      </dsp:txXfrm>
    </dsp:sp>
    <dsp:sp modelId="{D27D2866-3216-48F4-B4E4-7B3BD5F7C9E6}">
      <dsp:nvSpPr>
        <dsp:cNvPr id="0" name=""/>
        <dsp:cNvSpPr/>
      </dsp:nvSpPr>
      <dsp:spPr>
        <a:xfrm>
          <a:off x="5211447" y="5133801"/>
          <a:ext cx="1239994" cy="13232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Divulgar por argumentación </a:t>
          </a:r>
        </a:p>
      </dsp:txBody>
      <dsp:txXfrm>
        <a:off x="5393040" y="5327581"/>
        <a:ext cx="876808" cy="935655"/>
      </dsp:txXfrm>
    </dsp:sp>
    <dsp:sp modelId="{58610A2F-6C52-45B6-B269-490B6ADD16D3}">
      <dsp:nvSpPr>
        <dsp:cNvPr id="0" name=""/>
        <dsp:cNvSpPr/>
      </dsp:nvSpPr>
      <dsp:spPr>
        <a:xfrm rot="7571383">
          <a:off x="4344484" y="4163635"/>
          <a:ext cx="1309787" cy="5206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000" kern="1200"/>
        </a:p>
      </dsp:txBody>
      <dsp:txXfrm rot="10800000">
        <a:off x="4468707" y="4204739"/>
        <a:ext cx="1153577" cy="312419"/>
      </dsp:txXfrm>
    </dsp:sp>
    <dsp:sp modelId="{E5206500-8F65-4E4B-9B9B-0689ECFBF96D}">
      <dsp:nvSpPr>
        <dsp:cNvPr id="0" name=""/>
        <dsp:cNvSpPr/>
      </dsp:nvSpPr>
      <dsp:spPr>
        <a:xfrm>
          <a:off x="3309158" y="4946497"/>
          <a:ext cx="1534523" cy="14780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/>
            <a:t>Basado sobre método científico</a:t>
          </a:r>
        </a:p>
      </dsp:txBody>
      <dsp:txXfrm>
        <a:off x="3533884" y="5162952"/>
        <a:ext cx="1085071" cy="1045138"/>
      </dsp:txXfrm>
    </dsp:sp>
    <dsp:sp modelId="{35760B17-36CB-4F02-A35D-8006E2E4E4EC}">
      <dsp:nvSpPr>
        <dsp:cNvPr id="0" name=""/>
        <dsp:cNvSpPr/>
      </dsp:nvSpPr>
      <dsp:spPr>
        <a:xfrm rot="9340044">
          <a:off x="3929173" y="3574830"/>
          <a:ext cx="1138386" cy="5206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000" kern="1200"/>
        </a:p>
      </dsp:txBody>
      <dsp:txXfrm rot="10800000">
        <a:off x="4078445" y="3646788"/>
        <a:ext cx="982176" cy="312419"/>
      </dsp:txXfrm>
    </dsp:sp>
    <dsp:sp modelId="{D90E8CA3-6155-4CB0-B1C1-FC278BC36CC2}">
      <dsp:nvSpPr>
        <dsp:cNvPr id="0" name=""/>
        <dsp:cNvSpPr/>
      </dsp:nvSpPr>
      <dsp:spPr>
        <a:xfrm>
          <a:off x="2611761" y="3742618"/>
          <a:ext cx="1266816" cy="13185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 dirty="0"/>
            <a:t>Varias definiciones </a:t>
          </a:r>
        </a:p>
      </dsp:txBody>
      <dsp:txXfrm>
        <a:off x="2797282" y="3935711"/>
        <a:ext cx="895774" cy="932334"/>
      </dsp:txXfrm>
    </dsp:sp>
    <dsp:sp modelId="{4AC0021D-05F9-4384-B2FD-7F9099743B16}">
      <dsp:nvSpPr>
        <dsp:cNvPr id="0" name=""/>
        <dsp:cNvSpPr/>
      </dsp:nvSpPr>
      <dsp:spPr>
        <a:xfrm rot="10701698">
          <a:off x="2932651" y="3002253"/>
          <a:ext cx="1923598" cy="5206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000" kern="1200"/>
        </a:p>
      </dsp:txBody>
      <dsp:txXfrm rot="10800000">
        <a:off x="3088829" y="3104160"/>
        <a:ext cx="1767388" cy="312419"/>
      </dsp:txXfrm>
    </dsp:sp>
    <dsp:sp modelId="{C1DB8402-473E-40D4-AA60-29D2F54CED3E}">
      <dsp:nvSpPr>
        <dsp:cNvPr id="0" name=""/>
        <dsp:cNvSpPr/>
      </dsp:nvSpPr>
      <dsp:spPr>
        <a:xfrm>
          <a:off x="437359" y="2342425"/>
          <a:ext cx="2265668" cy="19733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>
              <a:solidFill>
                <a:srgbClr val="C00000"/>
              </a:solidFill>
            </a:rPr>
            <a:t>4 Bases (preguntas, observaciones</a:t>
          </a:r>
          <a:br>
            <a:rPr lang="es-MX" sz="1100" kern="1200" dirty="0">
              <a:solidFill>
                <a:srgbClr val="C00000"/>
              </a:solidFill>
            </a:rPr>
          </a:br>
          <a:r>
            <a:rPr lang="es-MX" sz="1100" kern="1200" dirty="0">
              <a:solidFill>
                <a:srgbClr val="C00000"/>
              </a:solidFill>
            </a:rPr>
            <a:t> revisiones).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>
              <a:solidFill>
                <a:srgbClr val="C00000"/>
              </a:solidFill>
            </a:rPr>
            <a:t>4 Resultados (reunir, analizar, interpretar)</a:t>
          </a:r>
        </a:p>
      </dsp:txBody>
      <dsp:txXfrm>
        <a:off x="769158" y="2631410"/>
        <a:ext cx="1602070" cy="1395345"/>
      </dsp:txXfrm>
    </dsp:sp>
    <dsp:sp modelId="{E9B72585-14A0-4E46-AF49-CE54781AAF0B}">
      <dsp:nvSpPr>
        <dsp:cNvPr id="0" name=""/>
        <dsp:cNvSpPr/>
      </dsp:nvSpPr>
      <dsp:spPr>
        <a:xfrm rot="12193523">
          <a:off x="3021030" y="2165619"/>
          <a:ext cx="2106492" cy="5206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000" kern="1200"/>
        </a:p>
      </dsp:txBody>
      <dsp:txXfrm rot="10800000">
        <a:off x="3170910" y="2300560"/>
        <a:ext cx="1950282" cy="312419"/>
      </dsp:txXfrm>
    </dsp:sp>
    <dsp:sp modelId="{C81C906C-9BA0-46C2-9A46-AD17C2C39D04}">
      <dsp:nvSpPr>
        <dsp:cNvPr id="0" name=""/>
        <dsp:cNvSpPr/>
      </dsp:nvSpPr>
      <dsp:spPr>
        <a:xfrm>
          <a:off x="1244157" y="1031483"/>
          <a:ext cx="1885065" cy="11689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2 Apertura guía acoplada</a:t>
          </a:r>
        </a:p>
      </dsp:txBody>
      <dsp:txXfrm>
        <a:off x="1520218" y="1202672"/>
        <a:ext cx="1332943" cy="826572"/>
      </dsp:txXfrm>
    </dsp:sp>
    <dsp:sp modelId="{FD68926A-1EA9-418E-91BE-C98C4967D1FD}">
      <dsp:nvSpPr>
        <dsp:cNvPr id="0" name=""/>
        <dsp:cNvSpPr/>
      </dsp:nvSpPr>
      <dsp:spPr>
        <a:xfrm rot="13867084">
          <a:off x="4470939" y="1843063"/>
          <a:ext cx="1062397" cy="5206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000" kern="1200"/>
        </a:p>
      </dsp:txBody>
      <dsp:txXfrm rot="10800000">
        <a:off x="4598072" y="2008003"/>
        <a:ext cx="906187" cy="312419"/>
      </dsp:txXfrm>
    </dsp:sp>
    <dsp:sp modelId="{0474788A-7EA6-4B88-BFCC-3BF1E5F459D4}">
      <dsp:nvSpPr>
        <dsp:cNvPr id="0" name=""/>
        <dsp:cNvSpPr/>
      </dsp:nvSpPr>
      <dsp:spPr>
        <a:xfrm>
          <a:off x="2950596" y="106883"/>
          <a:ext cx="2135330" cy="15528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s-MX" sz="1000" kern="1200" dirty="0">
              <a:solidFill>
                <a:schemeClr val="tx1"/>
              </a:solidFill>
            </a:rPr>
          </a:br>
          <a:r>
            <a:rPr lang="es-MX" sz="1000" kern="1200" dirty="0">
              <a:solidFill>
                <a:schemeClr val="tx1"/>
              </a:solidFill>
            </a:rPr>
            <a:t>3 </a:t>
          </a:r>
          <a:r>
            <a:rPr lang="es-MX" sz="1200" kern="1200" dirty="0">
              <a:solidFill>
                <a:schemeClr val="tx1"/>
              </a:solidFill>
            </a:rPr>
            <a:t>Por personas que se enfocan en proceso (historia, implícito y explicito) </a:t>
          </a:r>
        </a:p>
      </dsp:txBody>
      <dsp:txXfrm>
        <a:off x="3263308" y="334289"/>
        <a:ext cx="1509906" cy="1098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7873-46E7-4445-9585-F7E70940725F}" type="datetimeFigureOut">
              <a:rPr lang="es-MX" smtClean="0"/>
              <a:t>11/06/20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6C7D-5C53-45F8-8124-491590505B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6788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7873-46E7-4445-9585-F7E70940725F}" type="datetimeFigureOut">
              <a:rPr lang="es-MX" smtClean="0"/>
              <a:t>11/06/20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6C7D-5C53-45F8-8124-491590505B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9704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7873-46E7-4445-9585-F7E70940725F}" type="datetimeFigureOut">
              <a:rPr lang="es-MX" smtClean="0"/>
              <a:t>11/06/20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6C7D-5C53-45F8-8124-491590505B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4817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7873-46E7-4445-9585-F7E70940725F}" type="datetimeFigureOut">
              <a:rPr lang="es-MX" smtClean="0"/>
              <a:t>11/06/20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6C7D-5C53-45F8-8124-491590505B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723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7873-46E7-4445-9585-F7E70940725F}" type="datetimeFigureOut">
              <a:rPr lang="es-MX" smtClean="0"/>
              <a:t>11/06/20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6C7D-5C53-45F8-8124-491590505B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7178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7873-46E7-4445-9585-F7E70940725F}" type="datetimeFigureOut">
              <a:rPr lang="es-MX" smtClean="0"/>
              <a:t>11/06/20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6C7D-5C53-45F8-8124-491590505B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7912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7873-46E7-4445-9585-F7E70940725F}" type="datetimeFigureOut">
              <a:rPr lang="es-MX" smtClean="0"/>
              <a:t>11/06/20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6C7D-5C53-45F8-8124-491590505B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20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7873-46E7-4445-9585-F7E70940725F}" type="datetimeFigureOut">
              <a:rPr lang="es-MX" smtClean="0"/>
              <a:t>11/06/20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6C7D-5C53-45F8-8124-491590505B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72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7873-46E7-4445-9585-F7E70940725F}" type="datetimeFigureOut">
              <a:rPr lang="es-MX" smtClean="0"/>
              <a:t>11/06/20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6C7D-5C53-45F8-8124-491590505B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0969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7873-46E7-4445-9585-F7E70940725F}" type="datetimeFigureOut">
              <a:rPr lang="es-MX" smtClean="0"/>
              <a:t>11/06/20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6C7D-5C53-45F8-8124-491590505B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3057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7873-46E7-4445-9585-F7E70940725F}" type="datetimeFigureOut">
              <a:rPr lang="es-MX" smtClean="0"/>
              <a:t>11/06/20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96C7D-5C53-45F8-8124-491590505B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3682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97873-46E7-4445-9585-F7E70940725F}" type="datetimeFigureOut">
              <a:rPr lang="es-MX" smtClean="0"/>
              <a:t>11/06/20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96C7D-5C53-45F8-8124-491590505B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128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				</a:t>
            </a:r>
            <a:endParaRPr lang="es-MX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9392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s-MX" dirty="0"/>
              <a:t>Equipo: 9</a:t>
            </a:r>
          </a:p>
          <a:p>
            <a:pPr>
              <a:lnSpc>
                <a:spcPct val="150000"/>
              </a:lnSpc>
            </a:pPr>
            <a:r>
              <a:rPr lang="es-MX" dirty="0"/>
              <a:t>Ciclo escolar 2019-2020  / 5to. año</a:t>
            </a:r>
          </a:p>
          <a:p>
            <a:pPr>
              <a:lnSpc>
                <a:spcPct val="150000"/>
              </a:lnSpc>
            </a:pPr>
            <a:r>
              <a:rPr lang="es-MX" dirty="0"/>
              <a:t>Nombre de maestro y su asignatura: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MX" dirty="0"/>
              <a:t>   Ma. Jovita Galindo Rodríguez (Química III)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MX" dirty="0"/>
              <a:t>   Patricia Vidales (Biología IV)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MX" dirty="0"/>
              <a:t>   Ma. De Lourdes Vázquez Nieto ( </a:t>
            </a:r>
            <a:r>
              <a:rPr lang="es-MX" dirty="0" err="1"/>
              <a:t>Edu</a:t>
            </a:r>
            <a:r>
              <a:rPr lang="es-MX" dirty="0"/>
              <a:t>. Salud)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MX" dirty="0"/>
              <a:t>    Alejandro Guzmán Silva (Química III)</a:t>
            </a:r>
          </a:p>
          <a:p>
            <a:pPr>
              <a:lnSpc>
                <a:spcPct val="150000"/>
              </a:lnSpc>
            </a:pPr>
            <a:r>
              <a:rPr lang="es-MX" dirty="0"/>
              <a:t>Nombre del proyecto: </a:t>
            </a:r>
            <a:r>
              <a:rPr lang="es-ES" b="1" u="sng" dirty="0"/>
              <a:t>¿ALIMENTOS CHATARRA FUTURO CHATARRA?</a:t>
            </a:r>
            <a:endParaRPr lang="es-MX" dirty="0"/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359" y="102188"/>
            <a:ext cx="2754723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02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794" t="19740" r="4332" b="17402"/>
          <a:stretch/>
        </p:blipFill>
        <p:spPr>
          <a:xfrm>
            <a:off x="608850" y="320635"/>
            <a:ext cx="11030765" cy="610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32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8119" t="11601" r="8072" b="9783"/>
          <a:stretch/>
        </p:blipFill>
        <p:spPr>
          <a:xfrm>
            <a:off x="1484416" y="29266"/>
            <a:ext cx="9099963" cy="682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6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564" t="12122" r="7934" b="9610"/>
          <a:stretch/>
        </p:blipFill>
        <p:spPr>
          <a:xfrm>
            <a:off x="1448527" y="83128"/>
            <a:ext cx="9025509" cy="66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009404"/>
            <a:ext cx="10515600" cy="5167559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               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950026" y="3016332"/>
            <a:ext cx="1460665" cy="902525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solidFill>
                  <a:schemeClr val="tx1"/>
                </a:solidFill>
              </a:rPr>
              <a:t>Preguntas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2588821" y="1974314"/>
            <a:ext cx="1009402" cy="5225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Análisis 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3944588" y="729437"/>
            <a:ext cx="1187532" cy="5225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Preguntas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7402288" y="3307833"/>
            <a:ext cx="1193963" cy="718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Define valores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225632" y="5880079"/>
            <a:ext cx="2036618" cy="8015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Transcendencias </a:t>
            </a:r>
          </a:p>
        </p:txBody>
      </p:sp>
      <p:sp>
        <p:nvSpPr>
          <p:cNvPr id="10" name="Elipse 9"/>
          <p:cNvSpPr/>
          <p:nvPr/>
        </p:nvSpPr>
        <p:spPr>
          <a:xfrm>
            <a:off x="2262250" y="4192650"/>
            <a:ext cx="2008909" cy="1293749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Disciplinas académicas involucradas </a:t>
            </a:r>
          </a:p>
        </p:txBody>
      </p:sp>
      <p:sp>
        <p:nvSpPr>
          <p:cNvPr id="11" name="Elipse 10"/>
          <p:cNvSpPr/>
          <p:nvPr/>
        </p:nvSpPr>
        <p:spPr>
          <a:xfrm>
            <a:off x="4190506" y="5680822"/>
            <a:ext cx="1608116" cy="1146354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Lógica Estado de ciencias </a:t>
            </a:r>
          </a:p>
        </p:txBody>
      </p:sp>
      <p:sp>
        <p:nvSpPr>
          <p:cNvPr id="12" name="Elipse 11"/>
          <p:cNvSpPr/>
          <p:nvPr/>
        </p:nvSpPr>
        <p:spPr>
          <a:xfrm>
            <a:off x="6709443" y="5568511"/>
            <a:ext cx="2117273" cy="1160536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Heteronomía Instituciones </a:t>
            </a:r>
          </a:p>
        </p:txBody>
      </p:sp>
      <p:sp>
        <p:nvSpPr>
          <p:cNvPr id="13" name="Elipse 12"/>
          <p:cNvSpPr/>
          <p:nvPr/>
        </p:nvSpPr>
        <p:spPr>
          <a:xfrm>
            <a:off x="6454847" y="1091331"/>
            <a:ext cx="1804555" cy="1103788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Resolución definitiva </a:t>
            </a:r>
          </a:p>
        </p:txBody>
      </p:sp>
      <p:sp>
        <p:nvSpPr>
          <p:cNvPr id="14" name="Triángulo isósceles 13"/>
          <p:cNvSpPr/>
          <p:nvPr/>
        </p:nvSpPr>
        <p:spPr>
          <a:xfrm>
            <a:off x="8751516" y="237507"/>
            <a:ext cx="2250591" cy="184744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/>
              <a:t>Razonar</a:t>
            </a:r>
          </a:p>
          <a:p>
            <a:pPr algn="ctr"/>
            <a:r>
              <a:rPr lang="es-MX" sz="1200" dirty="0"/>
              <a:t>Aclarar</a:t>
            </a:r>
          </a:p>
          <a:p>
            <a:pPr algn="ctr"/>
            <a:r>
              <a:rPr lang="es-MX" sz="1200" dirty="0"/>
              <a:t>Precisar</a:t>
            </a:r>
          </a:p>
          <a:p>
            <a:pPr algn="ctr"/>
            <a:r>
              <a:rPr lang="es-MX" sz="1200" dirty="0"/>
              <a:t>Imparcialidad </a:t>
            </a:r>
          </a:p>
          <a:p>
            <a:pPr algn="ctr"/>
            <a:r>
              <a:rPr lang="es-MX" sz="1200" dirty="0"/>
              <a:t>Profundizar</a:t>
            </a:r>
          </a:p>
        </p:txBody>
      </p:sp>
      <p:sp>
        <p:nvSpPr>
          <p:cNvPr id="15" name="Triángulo isósceles 14"/>
          <p:cNvSpPr/>
          <p:nvPr/>
        </p:nvSpPr>
        <p:spPr>
          <a:xfrm>
            <a:off x="9486899" y="3372769"/>
            <a:ext cx="2169991" cy="224215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/>
              <a:t>Investigación científica Generadores de estudio </a:t>
            </a:r>
          </a:p>
        </p:txBody>
      </p:sp>
      <p:sp>
        <p:nvSpPr>
          <p:cNvPr id="16" name="Triángulo isósceles 15"/>
          <p:cNvSpPr/>
          <p:nvPr/>
        </p:nvSpPr>
        <p:spPr>
          <a:xfrm>
            <a:off x="3905002" y="2084949"/>
            <a:ext cx="2803567" cy="9740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Evaluaciones 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437407" y="237507"/>
            <a:ext cx="1723901" cy="1561605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solidFill>
                  <a:schemeClr val="tx1"/>
                </a:solidFill>
              </a:rPr>
              <a:t>Cuestionar</a:t>
            </a:r>
          </a:p>
          <a:p>
            <a:pPr algn="ctr"/>
            <a:r>
              <a:rPr lang="es-MX" sz="1600" dirty="0">
                <a:solidFill>
                  <a:schemeClr val="tx1"/>
                </a:solidFill>
              </a:rPr>
              <a:t>Informar</a:t>
            </a:r>
          </a:p>
          <a:p>
            <a:pPr algn="ctr"/>
            <a:r>
              <a:rPr lang="es-MX" sz="1600" dirty="0">
                <a:solidFill>
                  <a:schemeClr val="tx1"/>
                </a:solidFill>
              </a:rPr>
              <a:t>Decidir</a:t>
            </a:r>
          </a:p>
          <a:p>
            <a:pPr algn="ctr"/>
            <a:r>
              <a:rPr lang="es-MX" sz="1600" dirty="0">
                <a:solidFill>
                  <a:schemeClr val="tx1"/>
                </a:solidFill>
              </a:rPr>
              <a:t>Investigar</a:t>
            </a:r>
          </a:p>
          <a:p>
            <a:pPr algn="ctr"/>
            <a:r>
              <a:rPr lang="es-MX" sz="1600" dirty="0">
                <a:solidFill>
                  <a:schemeClr val="tx1"/>
                </a:solidFill>
              </a:rPr>
              <a:t>Suponer</a:t>
            </a:r>
          </a:p>
          <a:p>
            <a:pPr algn="ctr"/>
            <a:r>
              <a:rPr lang="es-MX" sz="1600" dirty="0">
                <a:solidFill>
                  <a:schemeClr val="tx1"/>
                </a:solidFill>
              </a:rPr>
              <a:t>Implicar</a:t>
            </a:r>
          </a:p>
        </p:txBody>
      </p:sp>
      <p:cxnSp>
        <p:nvCxnSpPr>
          <p:cNvPr id="22" name="Conector curvado 21"/>
          <p:cNvCxnSpPr/>
          <p:nvPr/>
        </p:nvCxnSpPr>
        <p:spPr>
          <a:xfrm flipV="1">
            <a:off x="2006930" y="2496828"/>
            <a:ext cx="581891" cy="426785"/>
          </a:xfrm>
          <a:prstGeom prst="curved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curvado 22"/>
          <p:cNvCxnSpPr/>
          <p:nvPr/>
        </p:nvCxnSpPr>
        <p:spPr>
          <a:xfrm rot="5400000" flipH="1" flipV="1">
            <a:off x="3385796" y="1322185"/>
            <a:ext cx="662179" cy="642081"/>
          </a:xfrm>
          <a:prstGeom prst="curved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curvado 25"/>
          <p:cNvCxnSpPr/>
          <p:nvPr/>
        </p:nvCxnSpPr>
        <p:spPr>
          <a:xfrm rot="10800000">
            <a:off x="2161309" y="386496"/>
            <a:ext cx="2109851" cy="282757"/>
          </a:xfrm>
          <a:prstGeom prst="curved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curvado 28"/>
          <p:cNvCxnSpPr/>
          <p:nvPr/>
        </p:nvCxnSpPr>
        <p:spPr>
          <a:xfrm flipV="1">
            <a:off x="8286895" y="1175526"/>
            <a:ext cx="929245" cy="527322"/>
          </a:xfrm>
          <a:prstGeom prst="curved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curvado 30"/>
          <p:cNvCxnSpPr/>
          <p:nvPr/>
        </p:nvCxnSpPr>
        <p:spPr>
          <a:xfrm flipV="1">
            <a:off x="2356608" y="2854348"/>
            <a:ext cx="1792074" cy="444016"/>
          </a:xfrm>
          <a:prstGeom prst="curved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curvado 32"/>
          <p:cNvCxnSpPr/>
          <p:nvPr/>
        </p:nvCxnSpPr>
        <p:spPr>
          <a:xfrm>
            <a:off x="1535131" y="3956591"/>
            <a:ext cx="875311" cy="466966"/>
          </a:xfrm>
          <a:prstGeom prst="curved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curvado 35"/>
          <p:cNvCxnSpPr/>
          <p:nvPr/>
        </p:nvCxnSpPr>
        <p:spPr>
          <a:xfrm>
            <a:off x="3348976" y="5532562"/>
            <a:ext cx="875311" cy="466966"/>
          </a:xfrm>
          <a:prstGeom prst="curved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curvado 36"/>
          <p:cNvCxnSpPr/>
          <p:nvPr/>
        </p:nvCxnSpPr>
        <p:spPr>
          <a:xfrm>
            <a:off x="5761756" y="6035103"/>
            <a:ext cx="1031423" cy="421827"/>
          </a:xfrm>
          <a:prstGeom prst="curved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curvado 38"/>
          <p:cNvCxnSpPr/>
          <p:nvPr/>
        </p:nvCxnSpPr>
        <p:spPr>
          <a:xfrm flipV="1">
            <a:off x="5132120" y="4460284"/>
            <a:ext cx="4869377" cy="1188515"/>
          </a:xfrm>
          <a:prstGeom prst="curvedConnector3">
            <a:avLst>
              <a:gd name="adj1" fmla="val 22198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curvado 41"/>
          <p:cNvCxnSpPr>
            <a:stCxn id="11" idx="2"/>
          </p:cNvCxnSpPr>
          <p:nvPr/>
        </p:nvCxnSpPr>
        <p:spPr>
          <a:xfrm rot="10800000" flipV="1">
            <a:off x="2297432" y="6253999"/>
            <a:ext cx="1893075" cy="292302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curvado 46"/>
          <p:cNvCxnSpPr>
            <a:endCxn id="8" idx="1"/>
          </p:cNvCxnSpPr>
          <p:nvPr/>
        </p:nvCxnSpPr>
        <p:spPr>
          <a:xfrm>
            <a:off x="6080929" y="3101563"/>
            <a:ext cx="1321359" cy="565499"/>
          </a:xfrm>
          <a:prstGeom prst="curved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curvado 48"/>
          <p:cNvCxnSpPr/>
          <p:nvPr/>
        </p:nvCxnSpPr>
        <p:spPr>
          <a:xfrm rot="16200000" flipV="1">
            <a:off x="7208421" y="2631412"/>
            <a:ext cx="1085639" cy="304307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993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7330997"/>
              </p:ext>
            </p:extLst>
          </p:nvPr>
        </p:nvGraphicFramePr>
        <p:xfrm>
          <a:off x="356261" y="1"/>
          <a:ext cx="11269682" cy="6519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3984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438" t="7273" r="4610" b="7013"/>
          <a:stretch/>
        </p:blipFill>
        <p:spPr>
          <a:xfrm>
            <a:off x="1436914" y="69501"/>
            <a:ext cx="9202189" cy="678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97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77" t="11429" r="7236" b="4416"/>
          <a:stretch/>
        </p:blipFill>
        <p:spPr>
          <a:xfrm>
            <a:off x="1104406" y="98581"/>
            <a:ext cx="9072748" cy="67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94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78" t="13160" r="4885" b="4416"/>
          <a:stretch/>
        </p:blipFill>
        <p:spPr>
          <a:xfrm>
            <a:off x="1344011" y="118754"/>
            <a:ext cx="9457596" cy="673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38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703" t="14199" r="9595" b="5801"/>
          <a:stretch/>
        </p:blipFill>
        <p:spPr>
          <a:xfrm>
            <a:off x="1401288" y="146680"/>
            <a:ext cx="8526483" cy="65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06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7841" t="14372" r="9458" b="8571"/>
          <a:stretch/>
        </p:blipFill>
        <p:spPr>
          <a:xfrm>
            <a:off x="1603169" y="330620"/>
            <a:ext cx="8510017" cy="634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45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454" t="9408" r="4639" b="4242"/>
          <a:stretch/>
        </p:blipFill>
        <p:spPr>
          <a:xfrm>
            <a:off x="1508166" y="41565"/>
            <a:ext cx="9167752" cy="681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10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8118" t="29956" r="9319" b="6493"/>
          <a:stretch/>
        </p:blipFill>
        <p:spPr>
          <a:xfrm>
            <a:off x="774487" y="345839"/>
            <a:ext cx="9794552" cy="60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55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8118" t="14892" r="9596" b="6320"/>
          <a:stretch/>
        </p:blipFill>
        <p:spPr>
          <a:xfrm>
            <a:off x="1282535" y="84346"/>
            <a:ext cx="8989621" cy="688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93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8118" t="14717" r="9734" b="9092"/>
          <a:stretch/>
        </p:blipFill>
        <p:spPr>
          <a:xfrm>
            <a:off x="1389413" y="31340"/>
            <a:ext cx="9191502" cy="682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70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981" t="14372" r="9319" b="8918"/>
          <a:stretch/>
        </p:blipFill>
        <p:spPr>
          <a:xfrm>
            <a:off x="1373571" y="154379"/>
            <a:ext cx="8898585" cy="660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85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8118" t="21125" r="9458" b="7879"/>
          <a:stretch/>
        </p:blipFill>
        <p:spPr>
          <a:xfrm>
            <a:off x="1838491" y="283092"/>
            <a:ext cx="8893605" cy="612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05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dirty="0"/>
              <a:t>Tema:    </a:t>
            </a:r>
            <a:r>
              <a:rPr lang="es-ES" sz="2800" b="1" u="sng" dirty="0"/>
              <a:t>¿ALIMENTOS CHATARRA FUTURO CHATARRA?</a:t>
            </a:r>
            <a:br>
              <a:rPr lang="es-MX" sz="2800" dirty="0"/>
            </a:br>
            <a:endParaRPr lang="es-MX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 I. Contexto                                                                                                       I</a:t>
            </a:r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248" y="154073"/>
            <a:ext cx="2250388" cy="116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997527" y="2720088"/>
            <a:ext cx="8550234" cy="3667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114300" indent="-400050">
              <a:lnSpc>
                <a:spcPct val="115000"/>
              </a:lnSpc>
              <a:spcBef>
                <a:spcPts val="370"/>
              </a:spcBef>
              <a:spcAft>
                <a:spcPts val="0"/>
              </a:spcAft>
              <a:buAutoNum type="romanUcPeriod"/>
            </a:pPr>
            <a:r>
              <a:rPr lang="es-ES" dirty="0"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rPr>
              <a:t>Introducción</a:t>
            </a:r>
          </a:p>
          <a:p>
            <a:pPr marR="114300">
              <a:lnSpc>
                <a:spcPct val="115000"/>
              </a:lnSpc>
              <a:spcBef>
                <a:spcPts val="370"/>
              </a:spcBef>
              <a:spcAft>
                <a:spcPts val="0"/>
              </a:spcAft>
            </a:pPr>
            <a:r>
              <a:rPr lang="es-ES" dirty="0"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rPr>
              <a:t>¿Qué induce a los jóvenes a consumir en exceso alimentos chatarra ?</a:t>
            </a:r>
            <a:endParaRPr lang="es-MX" dirty="0">
              <a:latin typeface="+mj-lt"/>
              <a:ea typeface="Arial" panose="020B0604020202020204" pitchFamily="34" charset="0"/>
            </a:endParaRPr>
          </a:p>
          <a:p>
            <a:pPr marR="114300">
              <a:lnSpc>
                <a:spcPct val="115000"/>
              </a:lnSpc>
              <a:spcBef>
                <a:spcPts val="370"/>
              </a:spcBef>
              <a:spcAft>
                <a:spcPts val="0"/>
              </a:spcAft>
            </a:pPr>
            <a:r>
              <a:rPr lang="es-ES" dirty="0"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rPr>
              <a:t>¿Qué condiciones rodean el consumo frecuente de estos alimentos más allá de la mercadotecnia?</a:t>
            </a:r>
          </a:p>
          <a:p>
            <a:pPr marR="114300">
              <a:lnSpc>
                <a:spcPct val="115000"/>
              </a:lnSpc>
              <a:spcBef>
                <a:spcPts val="370"/>
              </a:spcBef>
              <a:spcAft>
                <a:spcPts val="0"/>
              </a:spcAft>
            </a:pPr>
            <a:endParaRPr lang="es-ES" dirty="0">
              <a:latin typeface="+mj-lt"/>
              <a:ea typeface="Century Gothic" panose="020B0502020202020204" pitchFamily="34" charset="0"/>
              <a:cs typeface="Century Gothic" panose="020B0502020202020204" pitchFamily="34" charset="0"/>
            </a:endParaRPr>
          </a:p>
          <a:p>
            <a:pPr marR="114300">
              <a:lnSpc>
                <a:spcPct val="115000"/>
              </a:lnSpc>
              <a:spcBef>
                <a:spcPts val="370"/>
              </a:spcBef>
              <a:spcAft>
                <a:spcPts val="0"/>
              </a:spcAft>
            </a:pPr>
            <a:r>
              <a:rPr lang="es-ES" dirty="0">
                <a:latin typeface="+mj-lt"/>
                <a:ea typeface="Century Gothic" panose="020B0502020202020204" pitchFamily="34" charset="0"/>
                <a:cs typeface="Century Gothic" panose="020B0502020202020204" pitchFamily="34" charset="0"/>
              </a:rPr>
              <a:t>II.  Intención </a:t>
            </a:r>
          </a:p>
          <a:p>
            <a:r>
              <a:rPr lang="es-ES" dirty="0">
                <a:latin typeface="+mj-lt"/>
              </a:rPr>
              <a:t>¿Qué se considera alimento chatarra?</a:t>
            </a:r>
            <a:endParaRPr lang="es-MX" dirty="0">
              <a:latin typeface="+mj-lt"/>
            </a:endParaRPr>
          </a:p>
          <a:p>
            <a:r>
              <a:rPr lang="es-ES" dirty="0">
                <a:latin typeface="+mj-lt"/>
              </a:rPr>
              <a:t>¿Qué condiciones nos lleva  a consumirlo?</a:t>
            </a:r>
            <a:endParaRPr lang="es-MX" dirty="0">
              <a:latin typeface="+mj-lt"/>
            </a:endParaRPr>
          </a:p>
          <a:p>
            <a:r>
              <a:rPr lang="es-ES" dirty="0">
                <a:latin typeface="+mj-lt"/>
              </a:rPr>
              <a:t>¿Qué cantidades y tipo de alimentos se consumen?</a:t>
            </a:r>
            <a:endParaRPr lang="es-MX" dirty="0">
              <a:latin typeface="+mj-lt"/>
            </a:endParaRPr>
          </a:p>
          <a:p>
            <a:r>
              <a:rPr lang="es-ES" dirty="0">
                <a:latin typeface="+mj-lt"/>
              </a:rPr>
              <a:t>¿Qué alances tiene la mercadotecnia en el consumo de estos alimentos?</a:t>
            </a:r>
            <a:endParaRPr lang="es-MX" dirty="0">
              <a:latin typeface="+mj-lt"/>
            </a:endParaRPr>
          </a:p>
          <a:p>
            <a:pPr marR="114300">
              <a:lnSpc>
                <a:spcPct val="115000"/>
              </a:lnSpc>
              <a:spcBef>
                <a:spcPts val="370"/>
              </a:spcBef>
              <a:spcAft>
                <a:spcPts val="0"/>
              </a:spcAft>
            </a:pPr>
            <a:endParaRPr lang="es-MX" dirty="0">
              <a:effectLst/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331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527" y="125939"/>
            <a:ext cx="2021677" cy="104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8395" t="14200" r="9458" b="12381"/>
          <a:stretch/>
        </p:blipFill>
        <p:spPr>
          <a:xfrm>
            <a:off x="1128156" y="328585"/>
            <a:ext cx="7778338" cy="556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43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8535" t="15758" r="9596" b="17749"/>
          <a:stretch/>
        </p:blipFill>
        <p:spPr>
          <a:xfrm>
            <a:off x="486890" y="378021"/>
            <a:ext cx="8538357" cy="5547765"/>
          </a:xfrm>
          <a:prstGeom prst="rect">
            <a:avLst/>
          </a:prstGeom>
        </p:spPr>
      </p:pic>
      <p:pic>
        <p:nvPicPr>
          <p:cNvPr id="5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527" y="125939"/>
            <a:ext cx="2021677" cy="104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404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8118" t="14372" r="9873" b="11342"/>
          <a:stretch/>
        </p:blipFill>
        <p:spPr>
          <a:xfrm>
            <a:off x="178130" y="330925"/>
            <a:ext cx="8490857" cy="6153003"/>
          </a:xfrm>
          <a:prstGeom prst="rect">
            <a:avLst/>
          </a:prstGeom>
        </p:spPr>
      </p:pic>
      <p:pic>
        <p:nvPicPr>
          <p:cNvPr id="5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527" y="125939"/>
            <a:ext cx="2021677" cy="104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026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841" t="13853" r="9180" b="13593"/>
          <a:stretch/>
        </p:blipFill>
        <p:spPr>
          <a:xfrm>
            <a:off x="522514" y="335445"/>
            <a:ext cx="8229599" cy="5756598"/>
          </a:xfrm>
          <a:prstGeom prst="rect">
            <a:avLst/>
          </a:prstGeom>
        </p:spPr>
      </p:pic>
      <p:pic>
        <p:nvPicPr>
          <p:cNvPr id="5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527" y="125939"/>
            <a:ext cx="2021677" cy="104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519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703" t="14892" r="9181" b="5108"/>
          <a:stretch/>
        </p:blipFill>
        <p:spPr>
          <a:xfrm>
            <a:off x="1294410" y="116021"/>
            <a:ext cx="8763990" cy="67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42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8257" t="14892" r="9734" b="20044"/>
          <a:stretch/>
        </p:blipFill>
        <p:spPr>
          <a:xfrm>
            <a:off x="605642" y="650799"/>
            <a:ext cx="9354885" cy="5937528"/>
          </a:xfrm>
          <a:prstGeom prst="rect">
            <a:avLst/>
          </a:prstGeom>
        </p:spPr>
      </p:pic>
      <p:pic>
        <p:nvPicPr>
          <p:cNvPr id="5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527" y="125939"/>
            <a:ext cx="2021677" cy="104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8940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22" t="24978" r="9868" b="10404"/>
          <a:stretch/>
        </p:blipFill>
        <p:spPr>
          <a:xfrm>
            <a:off x="445340" y="175846"/>
            <a:ext cx="11125337" cy="691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84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19" t="17546" r="9983" b="13998"/>
          <a:stretch/>
        </p:blipFill>
        <p:spPr>
          <a:xfrm>
            <a:off x="838200" y="46892"/>
            <a:ext cx="10130467" cy="67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82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80" t="21955" r="10164" b="20453"/>
          <a:stretch/>
        </p:blipFill>
        <p:spPr>
          <a:xfrm>
            <a:off x="363415" y="221801"/>
            <a:ext cx="11365472" cy="64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044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94" t="17854" r="10127" b="10751"/>
          <a:stretch/>
        </p:blipFill>
        <p:spPr>
          <a:xfrm>
            <a:off x="1184030" y="90283"/>
            <a:ext cx="9612924" cy="661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422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3" y="254148"/>
            <a:ext cx="8710246" cy="6504976"/>
          </a:xfrm>
        </p:spPr>
      </p:pic>
    </p:spTree>
    <p:extLst>
      <p:ext uri="{BB962C8B-B14F-4D97-AF65-F5344CB8AC3E}">
        <p14:creationId xmlns:p14="http://schemas.microsoft.com/office/powerpoint/2010/main" val="32766475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" t="633" r="647" b="4468"/>
          <a:stretch/>
        </p:blipFill>
        <p:spPr>
          <a:xfrm>
            <a:off x="1324709" y="19674"/>
            <a:ext cx="9120554" cy="6888164"/>
          </a:xfrm>
        </p:spPr>
      </p:pic>
    </p:spTree>
    <p:extLst>
      <p:ext uri="{BB962C8B-B14F-4D97-AF65-F5344CB8AC3E}">
        <p14:creationId xmlns:p14="http://schemas.microsoft.com/office/powerpoint/2010/main" val="2727254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t="6538" r="5948"/>
          <a:stretch/>
        </p:blipFill>
        <p:spPr>
          <a:xfrm>
            <a:off x="1441938" y="-22526"/>
            <a:ext cx="8944708" cy="6895350"/>
          </a:xfrm>
        </p:spPr>
      </p:pic>
    </p:spTree>
    <p:extLst>
      <p:ext uri="{BB962C8B-B14F-4D97-AF65-F5344CB8AC3E}">
        <p14:creationId xmlns:p14="http://schemas.microsoft.com/office/powerpoint/2010/main" val="4192222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057106" y="3007217"/>
            <a:ext cx="2331076" cy="4765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Técnicas de Evaluación</a:t>
            </a:r>
          </a:p>
        </p:txBody>
      </p:sp>
      <p:sp>
        <p:nvSpPr>
          <p:cNvPr id="11" name="Nube 10"/>
          <p:cNvSpPr/>
          <p:nvPr/>
        </p:nvSpPr>
        <p:spPr>
          <a:xfrm>
            <a:off x="3213279" y="1325141"/>
            <a:ext cx="1429555" cy="402013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Escala de actitudes</a:t>
            </a:r>
          </a:p>
        </p:txBody>
      </p:sp>
      <p:sp>
        <p:nvSpPr>
          <p:cNvPr id="13" name="Nube 12"/>
          <p:cNvSpPr/>
          <p:nvPr/>
        </p:nvSpPr>
        <p:spPr>
          <a:xfrm>
            <a:off x="3097369" y="2582214"/>
            <a:ext cx="1674252" cy="579550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Registro Anecdótico</a:t>
            </a:r>
          </a:p>
        </p:txBody>
      </p:sp>
      <p:sp>
        <p:nvSpPr>
          <p:cNvPr id="14" name="Nube 13"/>
          <p:cNvSpPr/>
          <p:nvPr/>
        </p:nvSpPr>
        <p:spPr>
          <a:xfrm>
            <a:off x="1371599" y="2440547"/>
            <a:ext cx="1725769" cy="489397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Guía de observación</a:t>
            </a:r>
          </a:p>
        </p:txBody>
      </p:sp>
      <p:sp>
        <p:nvSpPr>
          <p:cNvPr id="17" name="Nube 16"/>
          <p:cNvSpPr/>
          <p:nvPr/>
        </p:nvSpPr>
        <p:spPr>
          <a:xfrm>
            <a:off x="622479" y="2067059"/>
            <a:ext cx="1498240" cy="373488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Diario de clases</a:t>
            </a:r>
          </a:p>
        </p:txBody>
      </p:sp>
      <p:sp>
        <p:nvSpPr>
          <p:cNvPr id="18" name="Nube 17"/>
          <p:cNvSpPr/>
          <p:nvPr/>
        </p:nvSpPr>
        <p:spPr>
          <a:xfrm>
            <a:off x="1607710" y="1246364"/>
            <a:ext cx="1253546" cy="515515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Diario de trabajo</a:t>
            </a:r>
          </a:p>
        </p:txBody>
      </p:sp>
      <p:cxnSp>
        <p:nvCxnSpPr>
          <p:cNvPr id="24" name="Conector curvado 23"/>
          <p:cNvCxnSpPr/>
          <p:nvPr/>
        </p:nvCxnSpPr>
        <p:spPr>
          <a:xfrm rot="10800000" flipV="1">
            <a:off x="2151843" y="2273812"/>
            <a:ext cx="488326" cy="160293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curvado 30"/>
          <p:cNvCxnSpPr>
            <a:endCxn id="17" idx="0"/>
          </p:cNvCxnSpPr>
          <p:nvPr/>
        </p:nvCxnSpPr>
        <p:spPr>
          <a:xfrm rot="10800000" flipV="1">
            <a:off x="2119470" y="2080629"/>
            <a:ext cx="115014" cy="173173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curvado 39"/>
          <p:cNvCxnSpPr>
            <a:endCxn id="13" idx="3"/>
          </p:cNvCxnSpPr>
          <p:nvPr/>
        </p:nvCxnSpPr>
        <p:spPr>
          <a:xfrm>
            <a:off x="3361385" y="2273812"/>
            <a:ext cx="573110" cy="341538"/>
          </a:xfrm>
          <a:prstGeom prst="curvedConnector2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curvado 42"/>
          <p:cNvCxnSpPr/>
          <p:nvPr/>
        </p:nvCxnSpPr>
        <p:spPr>
          <a:xfrm rot="16200000" flipV="1">
            <a:off x="2875556" y="1549723"/>
            <a:ext cx="160293" cy="515155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curvado 45"/>
          <p:cNvCxnSpPr/>
          <p:nvPr/>
        </p:nvCxnSpPr>
        <p:spPr>
          <a:xfrm flipV="1">
            <a:off x="3213279" y="1727153"/>
            <a:ext cx="344510" cy="160294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inta perforada 46"/>
          <p:cNvSpPr/>
          <p:nvPr/>
        </p:nvSpPr>
        <p:spPr>
          <a:xfrm>
            <a:off x="1217053" y="583460"/>
            <a:ext cx="1423116" cy="540913"/>
          </a:xfrm>
          <a:prstGeom prst="flowChartPunchedTap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b="1" dirty="0"/>
              <a:t>DIAGNOSTICA</a:t>
            </a:r>
          </a:p>
        </p:txBody>
      </p:sp>
      <p:sp>
        <p:nvSpPr>
          <p:cNvPr id="49" name="Cinta perforada 48"/>
          <p:cNvSpPr/>
          <p:nvPr/>
        </p:nvSpPr>
        <p:spPr>
          <a:xfrm>
            <a:off x="1217052" y="5709492"/>
            <a:ext cx="1880315" cy="626809"/>
          </a:xfrm>
          <a:prstGeom prst="flowChartPunchedTap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b="1" dirty="0"/>
              <a:t>FORMATIVA</a:t>
            </a:r>
          </a:p>
        </p:txBody>
      </p:sp>
      <p:sp>
        <p:nvSpPr>
          <p:cNvPr id="50" name="Cinta perforada 49"/>
          <p:cNvSpPr/>
          <p:nvPr/>
        </p:nvSpPr>
        <p:spPr>
          <a:xfrm>
            <a:off x="10070414" y="415894"/>
            <a:ext cx="1275008" cy="540913"/>
          </a:xfrm>
          <a:prstGeom prst="flowChartPunchedTap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b="1" dirty="0"/>
              <a:t>SUMATIVA</a:t>
            </a:r>
          </a:p>
        </p:txBody>
      </p:sp>
      <p:sp>
        <p:nvSpPr>
          <p:cNvPr id="51" name="Flecha derecha 50"/>
          <p:cNvSpPr/>
          <p:nvPr/>
        </p:nvSpPr>
        <p:spPr>
          <a:xfrm rot="12476388">
            <a:off x="4622670" y="2472003"/>
            <a:ext cx="63671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4" name="Proceso alternativo 53"/>
          <p:cNvSpPr/>
          <p:nvPr/>
        </p:nvSpPr>
        <p:spPr>
          <a:xfrm>
            <a:off x="1217053" y="5070484"/>
            <a:ext cx="1429555" cy="399246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Preguntas sobre procedimiento</a:t>
            </a:r>
          </a:p>
        </p:txBody>
      </p:sp>
      <p:sp>
        <p:nvSpPr>
          <p:cNvPr id="55" name="Proceso alternativo 54"/>
          <p:cNvSpPr/>
          <p:nvPr/>
        </p:nvSpPr>
        <p:spPr>
          <a:xfrm>
            <a:off x="3597329" y="5053813"/>
            <a:ext cx="2052372" cy="399246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Cuadernos de los alumnos, organizadores, gráficos</a:t>
            </a:r>
          </a:p>
        </p:txBody>
      </p:sp>
      <p:cxnSp>
        <p:nvCxnSpPr>
          <p:cNvPr id="59" name="Conector curvado 58"/>
          <p:cNvCxnSpPr>
            <a:endCxn id="54" idx="0"/>
          </p:cNvCxnSpPr>
          <p:nvPr/>
        </p:nvCxnSpPr>
        <p:spPr>
          <a:xfrm rot="5400000">
            <a:off x="2205335" y="4321725"/>
            <a:ext cx="475255" cy="102226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curvado 60"/>
          <p:cNvCxnSpPr>
            <a:endCxn id="55" idx="0"/>
          </p:cNvCxnSpPr>
          <p:nvPr/>
        </p:nvCxnSpPr>
        <p:spPr>
          <a:xfrm rot="16200000" flipH="1">
            <a:off x="3559512" y="3989810"/>
            <a:ext cx="458584" cy="166942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lecha derecha 61"/>
          <p:cNvSpPr/>
          <p:nvPr/>
        </p:nvSpPr>
        <p:spPr>
          <a:xfrm rot="8901273">
            <a:off x="3983929" y="3563175"/>
            <a:ext cx="991672" cy="494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6" name="Marco 65"/>
          <p:cNvSpPr/>
          <p:nvPr/>
        </p:nvSpPr>
        <p:spPr>
          <a:xfrm>
            <a:off x="10070414" y="1985988"/>
            <a:ext cx="1603420" cy="392806"/>
          </a:xfrm>
          <a:prstGeom prst="fra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solidFill>
                  <a:schemeClr val="tx1"/>
                </a:solidFill>
              </a:rPr>
              <a:t>Pruebas escritas</a:t>
            </a:r>
          </a:p>
        </p:txBody>
      </p:sp>
      <p:sp>
        <p:nvSpPr>
          <p:cNvPr id="67" name="Recortar rectángulo de esquina diagonal 66"/>
          <p:cNvSpPr/>
          <p:nvPr/>
        </p:nvSpPr>
        <p:spPr>
          <a:xfrm rot="5400000">
            <a:off x="7757246" y="2965361"/>
            <a:ext cx="914400" cy="392806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Debate</a:t>
            </a:r>
          </a:p>
        </p:txBody>
      </p:sp>
      <p:sp>
        <p:nvSpPr>
          <p:cNvPr id="68" name="Recortar rectángulo de esquina diagonal 67"/>
          <p:cNvSpPr/>
          <p:nvPr/>
        </p:nvSpPr>
        <p:spPr>
          <a:xfrm rot="5400000">
            <a:off x="8728052" y="2959268"/>
            <a:ext cx="914400" cy="404993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Ensayo</a:t>
            </a:r>
          </a:p>
        </p:txBody>
      </p:sp>
      <p:sp>
        <p:nvSpPr>
          <p:cNvPr id="69" name="Recortar rectángulo de esquina diagonal 68"/>
          <p:cNvSpPr/>
          <p:nvPr/>
        </p:nvSpPr>
        <p:spPr>
          <a:xfrm>
            <a:off x="10185374" y="2503449"/>
            <a:ext cx="1488460" cy="433048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Preguntas de respuesta abierta</a:t>
            </a:r>
          </a:p>
        </p:txBody>
      </p:sp>
      <p:sp>
        <p:nvSpPr>
          <p:cNvPr id="70" name="Marco 69"/>
          <p:cNvSpPr/>
          <p:nvPr/>
        </p:nvSpPr>
        <p:spPr>
          <a:xfrm>
            <a:off x="8816062" y="4176668"/>
            <a:ext cx="2368768" cy="340598"/>
          </a:xfrm>
          <a:prstGeom prst="fra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dirty="0">
                <a:solidFill>
                  <a:schemeClr val="tx1"/>
                </a:solidFill>
              </a:rPr>
              <a:t>T. ANALISIS DEL DESEMPEÑO</a:t>
            </a:r>
          </a:p>
        </p:txBody>
      </p:sp>
      <p:sp>
        <p:nvSpPr>
          <p:cNvPr id="71" name="Recortar rectángulo de esquina diagonal 70"/>
          <p:cNvSpPr/>
          <p:nvPr/>
        </p:nvSpPr>
        <p:spPr>
          <a:xfrm rot="5400000">
            <a:off x="8606856" y="5127691"/>
            <a:ext cx="1119989" cy="368192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Portafolio</a:t>
            </a:r>
          </a:p>
        </p:txBody>
      </p:sp>
      <p:sp>
        <p:nvSpPr>
          <p:cNvPr id="72" name="Recortar rectángulo de esquina diagonal 71"/>
          <p:cNvSpPr/>
          <p:nvPr/>
        </p:nvSpPr>
        <p:spPr>
          <a:xfrm rot="5400000">
            <a:off x="9589555" y="5162683"/>
            <a:ext cx="1173303" cy="351521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Rúbrica</a:t>
            </a:r>
          </a:p>
        </p:txBody>
      </p:sp>
      <p:sp>
        <p:nvSpPr>
          <p:cNvPr id="73" name="Recortar rectángulo de esquina diagonal 72"/>
          <p:cNvSpPr/>
          <p:nvPr/>
        </p:nvSpPr>
        <p:spPr>
          <a:xfrm rot="5400000">
            <a:off x="10396471" y="5138671"/>
            <a:ext cx="1178417" cy="367048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/>
              <a:t>Lista de cotejo</a:t>
            </a:r>
          </a:p>
        </p:txBody>
      </p:sp>
      <p:sp>
        <p:nvSpPr>
          <p:cNvPr id="75" name="Flecha derecha 74"/>
          <p:cNvSpPr/>
          <p:nvPr/>
        </p:nvSpPr>
        <p:spPr>
          <a:xfrm rot="19495482">
            <a:off x="6693804" y="1868933"/>
            <a:ext cx="265646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5" name="Marco 64"/>
          <p:cNvSpPr/>
          <p:nvPr/>
        </p:nvSpPr>
        <p:spPr>
          <a:xfrm>
            <a:off x="7959617" y="2238047"/>
            <a:ext cx="1712890" cy="392117"/>
          </a:xfrm>
          <a:prstGeom prst="fra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solidFill>
                  <a:schemeClr val="tx1"/>
                </a:solidFill>
              </a:rPr>
              <a:t>Tipos textuales, orales y escritos</a:t>
            </a:r>
          </a:p>
        </p:txBody>
      </p:sp>
      <p:sp>
        <p:nvSpPr>
          <p:cNvPr id="76" name="Flecha derecha 75"/>
          <p:cNvSpPr/>
          <p:nvPr/>
        </p:nvSpPr>
        <p:spPr>
          <a:xfrm rot="1302633">
            <a:off x="7108909" y="3855014"/>
            <a:ext cx="105325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7" name="Marco 76"/>
          <p:cNvSpPr/>
          <p:nvPr/>
        </p:nvSpPr>
        <p:spPr>
          <a:xfrm>
            <a:off x="2119469" y="4124127"/>
            <a:ext cx="1780269" cy="375895"/>
          </a:xfrm>
          <a:prstGeom prst="fram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solidFill>
                  <a:schemeClr val="bg1"/>
                </a:solidFill>
              </a:rPr>
              <a:t>T. </a:t>
            </a:r>
            <a:r>
              <a:rPr lang="es-MX" sz="1200" b="1" dirty="0">
                <a:solidFill>
                  <a:schemeClr val="tx1"/>
                </a:solidFill>
              </a:rPr>
              <a:t>DESEMPEÑO</a:t>
            </a:r>
          </a:p>
        </p:txBody>
      </p:sp>
      <p:sp>
        <p:nvSpPr>
          <p:cNvPr id="78" name="Marco 77"/>
          <p:cNvSpPr/>
          <p:nvPr/>
        </p:nvSpPr>
        <p:spPr>
          <a:xfrm>
            <a:off x="9323355" y="1156912"/>
            <a:ext cx="1845849" cy="420480"/>
          </a:xfrm>
          <a:prstGeom prst="fra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solidFill>
                  <a:schemeClr val="tx1"/>
                </a:solidFill>
              </a:rPr>
              <a:t>T. INTERROGATORRIO</a:t>
            </a:r>
          </a:p>
        </p:txBody>
      </p:sp>
      <p:sp>
        <p:nvSpPr>
          <p:cNvPr id="79" name="Marco 78"/>
          <p:cNvSpPr/>
          <p:nvPr/>
        </p:nvSpPr>
        <p:spPr>
          <a:xfrm>
            <a:off x="2390170" y="1914360"/>
            <a:ext cx="1720817" cy="373488"/>
          </a:xfrm>
          <a:prstGeom prst="fram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solidFill>
                  <a:schemeClr val="bg1"/>
                </a:solidFill>
              </a:rPr>
              <a:t>T. </a:t>
            </a:r>
            <a:r>
              <a:rPr lang="es-MX" sz="1200" b="1" dirty="0">
                <a:solidFill>
                  <a:schemeClr val="tx1"/>
                </a:solidFill>
              </a:rPr>
              <a:t>OBSERVACIÓN</a:t>
            </a:r>
          </a:p>
        </p:txBody>
      </p:sp>
    </p:spTree>
    <p:extLst>
      <p:ext uri="{BB962C8B-B14F-4D97-AF65-F5344CB8AC3E}">
        <p14:creationId xmlns:p14="http://schemas.microsoft.com/office/powerpoint/2010/main" val="4282110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6F98563-BD03-8948-9A37-5300A59034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58"/>
          <a:stretch/>
        </p:blipFill>
        <p:spPr>
          <a:xfrm>
            <a:off x="-1" y="0"/>
            <a:ext cx="6241513" cy="3429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8938D83-11CA-5C4D-A9F0-66683ADBF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43"/>
          <a:stretch/>
        </p:blipFill>
        <p:spPr>
          <a:xfrm>
            <a:off x="6241512" y="2406440"/>
            <a:ext cx="5950488" cy="44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07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703" t="13853" r="9319" b="6148"/>
          <a:stretch/>
        </p:blipFill>
        <p:spPr>
          <a:xfrm>
            <a:off x="1270660" y="24940"/>
            <a:ext cx="8775865" cy="676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0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4A5BC3-44F2-4C46-9A5A-6ABEAE145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4"/>
            <a:ext cx="12192000" cy="603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287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487129A-260F-9340-86BC-643A24521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9" y="512052"/>
            <a:ext cx="12192000" cy="664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24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227" t="13269" r="9612" b="7410"/>
          <a:stretch/>
        </p:blipFill>
        <p:spPr>
          <a:xfrm>
            <a:off x="1499169" y="190004"/>
            <a:ext cx="8571105" cy="661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28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981" t="11948" r="9319" b="8398"/>
          <a:stretch/>
        </p:blipFill>
        <p:spPr>
          <a:xfrm>
            <a:off x="1430385" y="0"/>
            <a:ext cx="8841771" cy="68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980" t="15065" r="9458" b="5281"/>
          <a:stretch/>
        </p:blipFill>
        <p:spPr>
          <a:xfrm>
            <a:off x="1155213" y="0"/>
            <a:ext cx="8831935" cy="6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63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359" y="102188"/>
            <a:ext cx="2754723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201118" y="335742"/>
            <a:ext cx="6600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Interdisciplinariedad en los programas indicativos: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10043" b="4242"/>
          <a:stretch/>
        </p:blipFill>
        <p:spPr>
          <a:xfrm>
            <a:off x="513996" y="1151906"/>
            <a:ext cx="8321385" cy="570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08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7980" t="11601" r="7795" b="9437"/>
          <a:stretch/>
        </p:blipFill>
        <p:spPr>
          <a:xfrm>
            <a:off x="1638795" y="56407"/>
            <a:ext cx="9060873" cy="679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409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333</Words>
  <Application>Microsoft Macintosh PowerPoint</Application>
  <PresentationFormat>Panorámica</PresentationFormat>
  <Paragraphs>83</Paragraphs>
  <Slides>41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Tema de Office</vt:lpstr>
      <vt:lpstr>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Tema:    ¿ALIMENTOS CHATARRA FUTURO CHATARRA?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ALUMNO</dc:creator>
  <cp:lastModifiedBy>Alejandro Guzman Silva</cp:lastModifiedBy>
  <cp:revision>43</cp:revision>
  <dcterms:created xsi:type="dcterms:W3CDTF">2017-10-20T19:17:29Z</dcterms:created>
  <dcterms:modified xsi:type="dcterms:W3CDTF">2020-06-11T23:15:17Z</dcterms:modified>
</cp:coreProperties>
</file>