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298" r:id="rId56"/>
    <p:sldId id="299" r:id="rId57"/>
    <p:sldId id="300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522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83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856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17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131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46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52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822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1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0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015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02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20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05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502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5F150F-F0D7-46C7-961B-B8C101AAC7D0}" type="datetimeFigureOut">
              <a:rPr lang="es-MX" smtClean="0"/>
              <a:t>27/04/2018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8021-19F8-48FA-8B54-4CDE0120C2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0070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620968" cy="3329581"/>
          </a:xfrm>
        </p:spPr>
        <p:txBody>
          <a:bodyPr/>
          <a:lstStyle/>
          <a:p>
            <a:pPr algn="ctr"/>
            <a:r>
              <a:rPr lang="es-MX" sz="6000" dirty="0"/>
              <a:t>INSTITUTO ISAAC NEWTON</a:t>
            </a:r>
            <a:br>
              <a:rPr lang="es-MX" sz="6000" dirty="0"/>
            </a:br>
            <a:r>
              <a:rPr lang="es-MX" sz="6000" dirty="0"/>
              <a:t>CLAVE 1341</a:t>
            </a:r>
          </a:p>
        </p:txBody>
      </p:sp>
      <p:sp>
        <p:nvSpPr>
          <p:cNvPr id="4" name="AutoShape 2" descr="Resultado de imagen para ESCUDO INSTITUTO ISAAC NEW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5648"/>
            <a:ext cx="2784127" cy="20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887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2519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438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3226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5121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2568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4560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368662"/>
          </a:xfrm>
        </p:spPr>
      </p:pic>
    </p:spTree>
    <p:extLst>
      <p:ext uri="{BB962C8B-B14F-4D97-AF65-F5344CB8AC3E}">
        <p14:creationId xmlns:p14="http://schemas.microsoft.com/office/powerpoint/2010/main" val="330157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80" cy="6039672"/>
          </a:xfrm>
        </p:spPr>
      </p:pic>
    </p:spTree>
    <p:extLst>
      <p:ext uri="{BB962C8B-B14F-4D97-AF65-F5344CB8AC3E}">
        <p14:creationId xmlns:p14="http://schemas.microsoft.com/office/powerpoint/2010/main" val="64025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6856414" cy="5256584"/>
          </a:xfrm>
        </p:spPr>
      </p:pic>
    </p:spTree>
    <p:extLst>
      <p:ext uri="{BB962C8B-B14F-4D97-AF65-F5344CB8AC3E}">
        <p14:creationId xmlns:p14="http://schemas.microsoft.com/office/powerpoint/2010/main" val="333093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6711654" cy="4195481"/>
          </a:xfrm>
        </p:spPr>
        <p:txBody>
          <a:bodyPr>
            <a:normAutofit/>
          </a:bodyPr>
          <a:lstStyle/>
          <a:p>
            <a:r>
              <a:rPr lang="es-MX" b="1" dirty="0"/>
              <a:t>Participantes:</a:t>
            </a:r>
          </a:p>
          <a:p>
            <a:pPr marL="0" indent="0">
              <a:buNone/>
            </a:pPr>
            <a:r>
              <a:rPr lang="es-MX" dirty="0"/>
              <a:t>Profesora: Angélica María Madrid Velázquez (Química IV).</a:t>
            </a:r>
            <a:br>
              <a:rPr lang="es-MX" dirty="0"/>
            </a:br>
            <a:r>
              <a:rPr lang="es-MX" dirty="0"/>
              <a:t>Profesora: María Magdalena Valdés Merino (Dibujo Constructivo II).</a:t>
            </a:r>
          </a:p>
          <a:p>
            <a:pPr marL="0" indent="0">
              <a:buNone/>
            </a:pPr>
            <a:r>
              <a:rPr lang="es-MX" dirty="0"/>
              <a:t>Profesora: Guadalupe Libertad Roldán Díaz         (Biología IV)</a:t>
            </a:r>
            <a:br>
              <a:rPr lang="es-MX" dirty="0"/>
            </a:br>
            <a:r>
              <a:rPr lang="es-MX" dirty="0"/>
              <a:t>Profesor: Nares Villa Cuauhtémoc (Estadística y Probabilidad).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957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151253" cy="5793507"/>
          </a:xfrm>
        </p:spPr>
      </p:pic>
    </p:spTree>
    <p:extLst>
      <p:ext uri="{BB962C8B-B14F-4D97-AF65-F5344CB8AC3E}">
        <p14:creationId xmlns:p14="http://schemas.microsoft.com/office/powerpoint/2010/main" val="364446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19847" cy="5793507"/>
          </a:xfrm>
        </p:spPr>
      </p:pic>
    </p:spTree>
    <p:extLst>
      <p:ext uri="{BB962C8B-B14F-4D97-AF65-F5344CB8AC3E}">
        <p14:creationId xmlns:p14="http://schemas.microsoft.com/office/powerpoint/2010/main" val="4172407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" y="764704"/>
            <a:ext cx="8958240" cy="5256584"/>
          </a:xfrm>
        </p:spPr>
      </p:pic>
    </p:spTree>
    <p:extLst>
      <p:ext uri="{BB962C8B-B14F-4D97-AF65-F5344CB8AC3E}">
        <p14:creationId xmlns:p14="http://schemas.microsoft.com/office/powerpoint/2010/main" val="50727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53510" cy="6126163"/>
          </a:xfrm>
        </p:spPr>
      </p:pic>
    </p:spTree>
    <p:extLst>
      <p:ext uri="{BB962C8B-B14F-4D97-AF65-F5344CB8AC3E}">
        <p14:creationId xmlns:p14="http://schemas.microsoft.com/office/powerpoint/2010/main" val="373536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13343" cy="6009531"/>
          </a:xfrm>
        </p:spPr>
      </p:pic>
    </p:spTree>
    <p:extLst>
      <p:ext uri="{BB962C8B-B14F-4D97-AF65-F5344CB8AC3E}">
        <p14:creationId xmlns:p14="http://schemas.microsoft.com/office/powerpoint/2010/main" val="3941821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090021" cy="5865515"/>
          </a:xfrm>
        </p:spPr>
      </p:pic>
    </p:spTree>
    <p:extLst>
      <p:ext uri="{BB962C8B-B14F-4D97-AF65-F5344CB8AC3E}">
        <p14:creationId xmlns:p14="http://schemas.microsoft.com/office/powerpoint/2010/main" val="328460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11168" cy="5649491"/>
          </a:xfrm>
        </p:spPr>
      </p:pic>
    </p:spTree>
    <p:extLst>
      <p:ext uri="{BB962C8B-B14F-4D97-AF65-F5344CB8AC3E}">
        <p14:creationId xmlns:p14="http://schemas.microsoft.com/office/powerpoint/2010/main" val="70128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580534" cy="5793507"/>
          </a:xfrm>
        </p:spPr>
      </p:pic>
    </p:spTree>
    <p:extLst>
      <p:ext uri="{BB962C8B-B14F-4D97-AF65-F5344CB8AC3E}">
        <p14:creationId xmlns:p14="http://schemas.microsoft.com/office/powerpoint/2010/main" val="166353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86437" cy="5937523"/>
          </a:xfrm>
        </p:spPr>
      </p:pic>
    </p:spTree>
    <p:extLst>
      <p:ext uri="{BB962C8B-B14F-4D97-AF65-F5344CB8AC3E}">
        <p14:creationId xmlns:p14="http://schemas.microsoft.com/office/powerpoint/2010/main" val="347125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936689" cy="5937523"/>
          </a:xfrm>
        </p:spPr>
      </p:pic>
    </p:spTree>
    <p:extLst>
      <p:ext uri="{BB962C8B-B14F-4D97-AF65-F5344CB8AC3E}">
        <p14:creationId xmlns:p14="http://schemas.microsoft.com/office/powerpoint/2010/main" val="295678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/>
          <a:lstStyle/>
          <a:p>
            <a:r>
              <a:rPr lang="es-MX" b="1" dirty="0"/>
              <a:t>Ciclo escolar del proyecto:</a:t>
            </a:r>
            <a:br>
              <a:rPr lang="es-MX" dirty="0"/>
            </a:br>
            <a:r>
              <a:rPr lang="es-MX" dirty="0"/>
              <a:t>2018-2019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b="1" dirty="0"/>
              <a:t>Tiempo del proyecto:</a:t>
            </a:r>
            <a:br>
              <a:rPr lang="es-MX" b="1" dirty="0"/>
            </a:br>
            <a:r>
              <a:rPr lang="es-MX" b="1" dirty="0"/>
              <a:t>Primera etapa: </a:t>
            </a:r>
            <a:r>
              <a:rPr lang="es-MX" dirty="0"/>
              <a:t>Desde agosto a octubre.</a:t>
            </a:r>
            <a:br>
              <a:rPr lang="es-MX" dirty="0"/>
            </a:br>
            <a:r>
              <a:rPr lang="es-MX" b="1" dirty="0"/>
              <a:t>Segunda etapa: </a:t>
            </a:r>
            <a:r>
              <a:rPr lang="es-MX" dirty="0"/>
              <a:t>Desde noviembre a febrero.</a:t>
            </a:r>
            <a:br>
              <a:rPr lang="es-MX" dirty="0"/>
            </a:br>
            <a:r>
              <a:rPr lang="es-MX" b="1" dirty="0"/>
              <a:t>Tercera etapa: </a:t>
            </a:r>
            <a:r>
              <a:rPr lang="es-MX" dirty="0"/>
              <a:t>Durante el mes de abril.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32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81"/>
            <a:ext cx="9011393" cy="5787240"/>
          </a:xfrm>
        </p:spPr>
      </p:pic>
    </p:spTree>
    <p:extLst>
      <p:ext uri="{BB962C8B-B14F-4D97-AF65-F5344CB8AC3E}">
        <p14:creationId xmlns:p14="http://schemas.microsoft.com/office/powerpoint/2010/main" val="195906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4858" cy="5793507"/>
          </a:xfrm>
        </p:spPr>
      </p:pic>
    </p:spTree>
    <p:extLst>
      <p:ext uri="{BB962C8B-B14F-4D97-AF65-F5344CB8AC3E}">
        <p14:creationId xmlns:p14="http://schemas.microsoft.com/office/powerpoint/2010/main" val="2998752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8153927" cy="5937523"/>
          </a:xfrm>
        </p:spPr>
      </p:pic>
    </p:spTree>
    <p:extLst>
      <p:ext uri="{BB962C8B-B14F-4D97-AF65-F5344CB8AC3E}">
        <p14:creationId xmlns:p14="http://schemas.microsoft.com/office/powerpoint/2010/main" val="402217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90931" cy="4824536"/>
          </a:xfrm>
        </p:spPr>
      </p:pic>
    </p:spTree>
    <p:extLst>
      <p:ext uri="{BB962C8B-B14F-4D97-AF65-F5344CB8AC3E}">
        <p14:creationId xmlns:p14="http://schemas.microsoft.com/office/powerpoint/2010/main" val="2105618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91716" cy="5577483"/>
          </a:xfrm>
        </p:spPr>
      </p:pic>
    </p:spTree>
    <p:extLst>
      <p:ext uri="{BB962C8B-B14F-4D97-AF65-F5344CB8AC3E}">
        <p14:creationId xmlns:p14="http://schemas.microsoft.com/office/powerpoint/2010/main" val="1638687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83947" cy="5793507"/>
          </a:xfrm>
        </p:spPr>
      </p:pic>
    </p:spTree>
    <p:extLst>
      <p:ext uri="{BB962C8B-B14F-4D97-AF65-F5344CB8AC3E}">
        <p14:creationId xmlns:p14="http://schemas.microsoft.com/office/powerpoint/2010/main" val="3390733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44281" cy="5793507"/>
          </a:xfrm>
        </p:spPr>
      </p:pic>
    </p:spTree>
    <p:extLst>
      <p:ext uri="{BB962C8B-B14F-4D97-AF65-F5344CB8AC3E}">
        <p14:creationId xmlns:p14="http://schemas.microsoft.com/office/powerpoint/2010/main" val="257482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83979" cy="5865515"/>
          </a:xfrm>
        </p:spPr>
      </p:pic>
    </p:spTree>
    <p:extLst>
      <p:ext uri="{BB962C8B-B14F-4D97-AF65-F5344CB8AC3E}">
        <p14:creationId xmlns:p14="http://schemas.microsoft.com/office/powerpoint/2010/main" val="400532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968552" cy="6278254"/>
          </a:xfrm>
        </p:spPr>
      </p:pic>
    </p:spTree>
    <p:extLst>
      <p:ext uri="{BB962C8B-B14F-4D97-AF65-F5344CB8AC3E}">
        <p14:creationId xmlns:p14="http://schemas.microsoft.com/office/powerpoint/2010/main" val="765677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5760640" cy="6556928"/>
          </a:xfrm>
        </p:spPr>
      </p:pic>
    </p:spTree>
    <p:extLst>
      <p:ext uri="{BB962C8B-B14F-4D97-AF65-F5344CB8AC3E}">
        <p14:creationId xmlns:p14="http://schemas.microsoft.com/office/powerpoint/2010/main" val="79936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b="1" dirty="0"/>
              <a:t>Gas Natural VS Gas LP: ¿cuál conviene más?</a:t>
            </a:r>
          </a:p>
        </p:txBody>
      </p:sp>
    </p:spTree>
    <p:extLst>
      <p:ext uri="{BB962C8B-B14F-4D97-AF65-F5344CB8AC3E}">
        <p14:creationId xmlns:p14="http://schemas.microsoft.com/office/powerpoint/2010/main" val="126663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B90403-2EAC-401E-AAE3-0045006C5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704856" cy="5350869"/>
          </a:xfrm>
        </p:spPr>
      </p:pic>
    </p:spTree>
    <p:extLst>
      <p:ext uri="{BB962C8B-B14F-4D97-AF65-F5344CB8AC3E}">
        <p14:creationId xmlns:p14="http://schemas.microsoft.com/office/powerpoint/2010/main" val="261816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9143CFE-9519-4A73-8C37-047EA62F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1119"/>
            <a:ext cx="7992888" cy="5166418"/>
          </a:xfrm>
        </p:spPr>
      </p:pic>
    </p:spTree>
    <p:extLst>
      <p:ext uri="{BB962C8B-B14F-4D97-AF65-F5344CB8AC3E}">
        <p14:creationId xmlns:p14="http://schemas.microsoft.com/office/powerpoint/2010/main" val="4033069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6D89A5-8AA0-4745-A4F4-82401073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0548"/>
            <a:ext cx="8071940" cy="4806764"/>
          </a:xfrm>
        </p:spPr>
      </p:pic>
    </p:spTree>
    <p:extLst>
      <p:ext uri="{BB962C8B-B14F-4D97-AF65-F5344CB8AC3E}">
        <p14:creationId xmlns:p14="http://schemas.microsoft.com/office/powerpoint/2010/main" val="4040590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F86CEB-739E-4FC0-99DE-DF1EA679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1119"/>
            <a:ext cx="7416824" cy="5293538"/>
          </a:xfrm>
        </p:spPr>
      </p:pic>
    </p:spTree>
    <p:extLst>
      <p:ext uri="{BB962C8B-B14F-4D97-AF65-F5344CB8AC3E}">
        <p14:creationId xmlns:p14="http://schemas.microsoft.com/office/powerpoint/2010/main" val="280643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C5AB8E-CDA5-458B-88B8-93C6E0E0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31118"/>
            <a:ext cx="7776864" cy="5332413"/>
          </a:xfrm>
        </p:spPr>
      </p:pic>
    </p:spTree>
    <p:extLst>
      <p:ext uri="{BB962C8B-B14F-4D97-AF65-F5344CB8AC3E}">
        <p14:creationId xmlns:p14="http://schemas.microsoft.com/office/powerpoint/2010/main" val="1763840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2EAF087-9C2F-4C93-B9E5-457B700E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31118"/>
            <a:ext cx="7776864" cy="5296841"/>
          </a:xfrm>
        </p:spPr>
      </p:pic>
    </p:spTree>
    <p:extLst>
      <p:ext uri="{BB962C8B-B14F-4D97-AF65-F5344CB8AC3E}">
        <p14:creationId xmlns:p14="http://schemas.microsoft.com/office/powerpoint/2010/main" val="3194068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ADC7D8A-BA8A-4B21-98D8-8702D02D6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31119"/>
            <a:ext cx="7560840" cy="5334704"/>
          </a:xfrm>
        </p:spPr>
      </p:pic>
    </p:spTree>
    <p:extLst>
      <p:ext uri="{BB962C8B-B14F-4D97-AF65-F5344CB8AC3E}">
        <p14:creationId xmlns:p14="http://schemas.microsoft.com/office/powerpoint/2010/main" val="1776540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0DA2BB-FF4F-441E-A0F5-F850A07A1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340768"/>
            <a:ext cx="7560840" cy="5278512"/>
          </a:xfrm>
        </p:spPr>
      </p:pic>
    </p:spTree>
    <p:extLst>
      <p:ext uri="{BB962C8B-B14F-4D97-AF65-F5344CB8AC3E}">
        <p14:creationId xmlns:p14="http://schemas.microsoft.com/office/powerpoint/2010/main" val="1654905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5412928-4021-4946-A83B-C67EF6C6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1119"/>
            <a:ext cx="8064896" cy="5201274"/>
          </a:xfrm>
        </p:spPr>
      </p:pic>
    </p:spTree>
    <p:extLst>
      <p:ext uri="{BB962C8B-B14F-4D97-AF65-F5344CB8AC3E}">
        <p14:creationId xmlns:p14="http://schemas.microsoft.com/office/powerpoint/2010/main" val="3176019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0254C9-983A-4480-A58F-0059D4F64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1651"/>
            <a:ext cx="8280920" cy="4805112"/>
          </a:xfrm>
        </p:spPr>
      </p:pic>
    </p:spTree>
    <p:extLst>
      <p:ext uri="{BB962C8B-B14F-4D97-AF65-F5344CB8AC3E}">
        <p14:creationId xmlns:p14="http://schemas.microsoft.com/office/powerpoint/2010/main" val="206846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7399658" cy="1400530"/>
          </a:xfrm>
        </p:spPr>
        <p:txBody>
          <a:bodyPr/>
          <a:lstStyle/>
          <a:p>
            <a:r>
              <a:rPr lang="es-MX" dirty="0"/>
              <a:t>Primera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6711654" cy="4195481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Química: Comparación de propiedades físicas y químicas de ambos combustibles.</a:t>
            </a:r>
          </a:p>
          <a:p>
            <a:pPr algn="just"/>
            <a:r>
              <a:rPr lang="es-MX" dirty="0"/>
              <a:t>Estadística: Diseño de encuestas y recolección de datos.</a:t>
            </a:r>
          </a:p>
          <a:p>
            <a:pPr algn="just"/>
            <a:r>
              <a:rPr lang="es-MX" dirty="0"/>
              <a:t>Dibujo: Diseño de la instalación.</a:t>
            </a:r>
          </a:p>
          <a:p>
            <a:pPr algn="just"/>
            <a:r>
              <a:rPr lang="es-MX" dirty="0"/>
              <a:t>Biología: Impacto ambiental.</a:t>
            </a:r>
          </a:p>
        </p:txBody>
      </p:sp>
    </p:spTree>
    <p:extLst>
      <p:ext uri="{BB962C8B-B14F-4D97-AF65-F5344CB8AC3E}">
        <p14:creationId xmlns:p14="http://schemas.microsoft.com/office/powerpoint/2010/main" val="1477168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F970104-A4AA-47D6-8DA6-F0965242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3" y="2420888"/>
            <a:ext cx="8462654" cy="2880320"/>
          </a:xfrm>
        </p:spPr>
      </p:pic>
    </p:spTree>
    <p:extLst>
      <p:ext uri="{BB962C8B-B14F-4D97-AF65-F5344CB8AC3E}">
        <p14:creationId xmlns:p14="http://schemas.microsoft.com/office/powerpoint/2010/main" val="3359345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83EA0D-0916-430B-A873-3C3C52C4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112568" cy="5988692"/>
          </a:xfrm>
        </p:spPr>
      </p:pic>
    </p:spTree>
    <p:extLst>
      <p:ext uri="{BB962C8B-B14F-4D97-AF65-F5344CB8AC3E}">
        <p14:creationId xmlns:p14="http://schemas.microsoft.com/office/powerpoint/2010/main" val="1118569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F5E173-A0A1-41F2-914C-0D8A2AC83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688632" cy="5530928"/>
          </a:xfrm>
        </p:spPr>
      </p:pic>
    </p:spTree>
    <p:extLst>
      <p:ext uri="{BB962C8B-B14F-4D97-AF65-F5344CB8AC3E}">
        <p14:creationId xmlns:p14="http://schemas.microsoft.com/office/powerpoint/2010/main" val="3445537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E176C4-6DC5-4E75-990D-88538513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8673"/>
            <a:ext cx="5976664" cy="6289327"/>
          </a:xfrm>
        </p:spPr>
      </p:pic>
    </p:spTree>
    <p:extLst>
      <p:ext uri="{BB962C8B-B14F-4D97-AF65-F5344CB8AC3E}">
        <p14:creationId xmlns:p14="http://schemas.microsoft.com/office/powerpoint/2010/main" val="2909246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EA4485-5031-4397-9990-86E12072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923"/>
            <a:ext cx="5400600" cy="6316154"/>
          </a:xfrm>
        </p:spPr>
      </p:pic>
    </p:spTree>
    <p:extLst>
      <p:ext uri="{BB962C8B-B14F-4D97-AF65-F5344CB8AC3E}">
        <p14:creationId xmlns:p14="http://schemas.microsoft.com/office/powerpoint/2010/main" val="1996004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608512" cy="6151091"/>
          </a:xfrm>
        </p:spPr>
      </p:pic>
    </p:spTree>
    <p:extLst>
      <p:ext uri="{BB962C8B-B14F-4D97-AF65-F5344CB8AC3E}">
        <p14:creationId xmlns:p14="http://schemas.microsoft.com/office/powerpoint/2010/main" val="342288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4680520" cy="6247202"/>
          </a:xfrm>
        </p:spPr>
      </p:pic>
    </p:spTree>
    <p:extLst>
      <p:ext uri="{BB962C8B-B14F-4D97-AF65-F5344CB8AC3E}">
        <p14:creationId xmlns:p14="http://schemas.microsoft.com/office/powerpoint/2010/main" val="3003543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39"/>
            <a:ext cx="4968552" cy="6631645"/>
          </a:xfrm>
        </p:spPr>
      </p:pic>
    </p:spTree>
    <p:extLst>
      <p:ext uri="{BB962C8B-B14F-4D97-AF65-F5344CB8AC3E}">
        <p14:creationId xmlns:p14="http://schemas.microsoft.com/office/powerpoint/2010/main" val="496126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692696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742569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692696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42475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4644" cy="1400530"/>
          </a:xfrm>
        </p:spPr>
        <p:txBody>
          <a:bodyPr/>
          <a:lstStyle/>
          <a:p>
            <a:r>
              <a:rPr lang="es-MX" dirty="0"/>
              <a:t>Segunda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710" y="2060848"/>
            <a:ext cx="6711654" cy="4195481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Química: Balance de materia y cálculos estequiométricos.</a:t>
            </a:r>
          </a:p>
          <a:p>
            <a:pPr algn="just"/>
            <a:r>
              <a:rPr lang="es-MX" dirty="0"/>
              <a:t>Estadística: Análisis de los resultados obtenidos en la encuesta realizada, interpretación de dichos datos por medio de tablas y gráficas.</a:t>
            </a:r>
          </a:p>
          <a:p>
            <a:pPr algn="just"/>
            <a:r>
              <a:rPr lang="es-MX" dirty="0"/>
              <a:t>Dibujo: Tipos de materiales en tuberías, propiedades de construcción.</a:t>
            </a:r>
          </a:p>
          <a:p>
            <a:pPr algn="just"/>
            <a:r>
              <a:rPr lang="es-MX" dirty="0"/>
              <a:t>Biología: Análisis del impacto ambiental.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4811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908720"/>
            <a:ext cx="7200799" cy="5400600"/>
          </a:xfrm>
        </p:spPr>
      </p:pic>
    </p:spTree>
    <p:extLst>
      <p:ext uri="{BB962C8B-B14F-4D97-AF65-F5344CB8AC3E}">
        <p14:creationId xmlns:p14="http://schemas.microsoft.com/office/powerpoint/2010/main" val="852516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6" y="1052735"/>
            <a:ext cx="6336708" cy="4752530"/>
          </a:xfrm>
        </p:spPr>
      </p:pic>
    </p:spTree>
    <p:extLst>
      <p:ext uri="{BB962C8B-B14F-4D97-AF65-F5344CB8AC3E}">
        <p14:creationId xmlns:p14="http://schemas.microsoft.com/office/powerpoint/2010/main" val="17644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Tercera etapa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Química: Análisis de resultados científicos (químicos, físicos y ambientales).</a:t>
            </a:r>
          </a:p>
          <a:p>
            <a:pPr algn="just"/>
            <a:r>
              <a:rPr lang="es-MX" dirty="0"/>
              <a:t>Estadística: Análisis de resultados científicos y económicos; además de las conclusiones.</a:t>
            </a:r>
          </a:p>
          <a:p>
            <a:pPr algn="just"/>
            <a:r>
              <a:rPr lang="es-MX" dirty="0"/>
              <a:t>Dibujo: Análisis de resultados, resultado de planos y análisis de resultados (construcción) desde el punto de vista económico (presupuestos).</a:t>
            </a:r>
          </a:p>
          <a:p>
            <a:pPr algn="just"/>
            <a:r>
              <a:rPr lang="es-MX" dirty="0"/>
              <a:t>Biología: Conclusiones acerca del medio ambiente.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0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6000" dirty="0"/>
          </a:p>
          <a:p>
            <a:pPr marL="0" indent="0" algn="ctr">
              <a:buNone/>
            </a:pPr>
            <a:r>
              <a:rPr lang="es-MX" sz="4800" dirty="0"/>
              <a:t>Nombre del coordinador: Cuauhtémoc Nares Villa</a:t>
            </a:r>
          </a:p>
        </p:txBody>
      </p:sp>
    </p:spTree>
    <p:extLst>
      <p:ext uri="{BB962C8B-B14F-4D97-AF65-F5344CB8AC3E}">
        <p14:creationId xmlns:p14="http://schemas.microsoft.com/office/powerpoint/2010/main" val="22212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21436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195</Words>
  <Application>Microsoft Office PowerPoint</Application>
  <PresentationFormat>Presentación en pantalla (4:3)</PresentationFormat>
  <Paragraphs>23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5" baseType="lpstr">
      <vt:lpstr>Arial</vt:lpstr>
      <vt:lpstr>Century Gothic</vt:lpstr>
      <vt:lpstr>Wingdings 3</vt:lpstr>
      <vt:lpstr>Ion</vt:lpstr>
      <vt:lpstr>INSTITUTO ISAAC NEWTON CLAVE 1341</vt:lpstr>
      <vt:lpstr>Presentación de PowerPoint</vt:lpstr>
      <vt:lpstr>Presentación de PowerPoint</vt:lpstr>
      <vt:lpstr>Presentación de PowerPoint</vt:lpstr>
      <vt:lpstr>Primera etapa del proyecto</vt:lpstr>
      <vt:lpstr>Segunda etapa del proyecto</vt:lpstr>
      <vt:lpstr>Tercera etapa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ISAAC NEWTON CLAVE 1341</dc:title>
  <dc:creator>PC17</dc:creator>
  <cp:lastModifiedBy>Nares Villa</cp:lastModifiedBy>
  <cp:revision>29</cp:revision>
  <dcterms:created xsi:type="dcterms:W3CDTF">2017-12-06T19:42:44Z</dcterms:created>
  <dcterms:modified xsi:type="dcterms:W3CDTF">2018-04-28T03:24:08Z</dcterms:modified>
</cp:coreProperties>
</file>