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E7C249-2ADB-4943-B4DD-C1B22E15F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CD39F3-B411-4070-B9DD-16BE4892C8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2CA47C-EFE4-4790-850C-363DB0CF6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5C41-1137-4F79-A61E-311FFAA0F456}" type="datetimeFigureOut">
              <a:rPr lang="es-MX" smtClean="0"/>
              <a:t>31/10/2017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3540D9-140C-4D63-BD69-8BEC314B0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3A4982-2F1D-4869-A978-49AFD1539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0722-BD81-4C4B-B9DC-3BFEF4B577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3519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BF3137-B666-47A3-B78D-DA9F47525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FC42452-F5FC-418C-9A02-05C1B237F9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30CDF1-EBC4-4671-9970-38F3771E7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5C41-1137-4F79-A61E-311FFAA0F456}" type="datetimeFigureOut">
              <a:rPr lang="es-MX" smtClean="0"/>
              <a:t>31/10/2017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E3D41C-5427-473B-9F1B-91D190295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E111C3-35D4-4C44-B542-5ADC1BE01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0722-BD81-4C4B-B9DC-3BFEF4B577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0303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0442B31-6541-4CED-B7FD-27707000DD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B3E11EF-CDEE-455F-9FDA-60B9C1243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740C02-8AF4-43FE-9D43-F4ED7192F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5C41-1137-4F79-A61E-311FFAA0F456}" type="datetimeFigureOut">
              <a:rPr lang="es-MX" smtClean="0"/>
              <a:t>31/10/2017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C1F893-4F11-4119-944A-9980F7865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7F3701-111D-44F5-ACE1-1F3862131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0722-BD81-4C4B-B9DC-3BFEF4B577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43099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18CE1E-D34A-4E08-8204-D0C8634D7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35DD37-1EBF-4836-98F8-2E31694A2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138217-40DA-4850-8378-D8C352717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5C41-1137-4F79-A61E-311FFAA0F456}" type="datetimeFigureOut">
              <a:rPr lang="es-MX" smtClean="0"/>
              <a:t>31/10/2017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7A521A-2B04-4426-8B1F-6F31AD2F5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85FB6A-2D68-4A71-9AAE-C6066F9E8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0722-BD81-4C4B-B9DC-3BFEF4B577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4832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8067B0-5910-4463-A1B2-36E4964CF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F7831E-4B6C-4823-95FF-FABB12B54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32EF38-A2B7-422A-A95F-DB15CCDC8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5C41-1137-4F79-A61E-311FFAA0F456}" type="datetimeFigureOut">
              <a:rPr lang="es-MX" smtClean="0"/>
              <a:t>31/10/2017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F7A4A6-B961-4612-B8D0-BD5C4BCE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81D8BF-BC39-4C0C-AA42-8FDB86088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0722-BD81-4C4B-B9DC-3BFEF4B577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8118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F5EF04-F296-4DB1-8837-0B7F4EE7A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43B92B-0E72-406A-A7C3-EB9FA18183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93A4A95-B6D6-4ADB-A7B4-960E5933C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546CCB8-2051-4D80-9176-21281B2B0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5C41-1137-4F79-A61E-311FFAA0F456}" type="datetimeFigureOut">
              <a:rPr lang="es-MX" smtClean="0"/>
              <a:t>31/10/2017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3CF8A7-407C-4FD1-B3DA-215E3819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6A8FB85-5B82-4B6C-8914-189099BC6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0722-BD81-4C4B-B9DC-3BFEF4B577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413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CDEC7F-299E-4926-B7E4-BABF0E229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7936D8-D91A-4010-A75C-5DF61B73A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9F3BBD4-27F4-42D2-81EE-97ED67664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7B6F97-A123-49A4-A025-3E7331BB12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D44DB4F-08FD-4EF3-B7B9-79D29DE53D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90EE87B-3E21-48C0-90CA-540CA3C9F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5C41-1137-4F79-A61E-311FFAA0F456}" type="datetimeFigureOut">
              <a:rPr lang="es-MX" smtClean="0"/>
              <a:t>31/10/2017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F19667-C4DF-4F05-83C1-3E972B7E5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1057281-6024-468A-AAD6-889F6BC24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0722-BD81-4C4B-B9DC-3BFEF4B577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031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9175C3-2C02-40C9-AD30-35F47E44D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01AEEB8-3840-4CA6-A47E-898BF0AF0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5C41-1137-4F79-A61E-311FFAA0F456}" type="datetimeFigureOut">
              <a:rPr lang="es-MX" smtClean="0"/>
              <a:t>31/10/2017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BF0B254-8AD0-4B30-98FA-29EC2E82B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1D3D1A2-1514-48F0-9DC7-D85FF278B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0722-BD81-4C4B-B9DC-3BFEF4B577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4324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57C05E-B6D6-4E0D-B011-7AC2439E3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5C41-1137-4F79-A61E-311FFAA0F456}" type="datetimeFigureOut">
              <a:rPr lang="es-MX" smtClean="0"/>
              <a:t>31/10/2017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5E2BFDC-1410-4899-BDAB-E3E609C08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2DC16EE-701C-4158-8EBA-0A6D60326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0722-BD81-4C4B-B9DC-3BFEF4B577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1329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69B655-AD12-4B16-8D09-59EC30F16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EDF848-D930-4D15-B40E-A26015249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A07F95-83DD-4AE2-9B83-20CAEA4D9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371CC5B-6C37-4BBB-A513-BCC7B3168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5C41-1137-4F79-A61E-311FFAA0F456}" type="datetimeFigureOut">
              <a:rPr lang="es-MX" smtClean="0"/>
              <a:t>31/10/2017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4866B1-780B-448C-84A7-F85DDBE81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BB9057-563F-4FB0-AC13-1A7B0DBD1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0722-BD81-4C4B-B9DC-3BFEF4B577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0109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6C7D77-3E83-4016-B0FE-DDFAD1DA5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D621D3D-6B6A-4342-AAB7-E4FFF0BB46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F84F58B-E9AB-4FA9-BF21-3B6BBF439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60E8D9-93B1-467F-8531-7A21AD4F0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25C41-1137-4F79-A61E-311FFAA0F456}" type="datetimeFigureOut">
              <a:rPr lang="es-MX" smtClean="0"/>
              <a:t>31/10/2017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3F8B7D-735C-4AEF-A2B5-06586B442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94B708-6116-487F-AACE-9940F21A9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80722-BD81-4C4B-B9DC-3BFEF4B577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0044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4522F60-367F-4489-AF7F-FDFB39AE2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9D6342-6161-4D5A-9C70-86BBB2478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29BD03-1BD2-4A35-83E5-EF27D0FA01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25C41-1137-4F79-A61E-311FFAA0F456}" type="datetimeFigureOut">
              <a:rPr lang="es-MX" smtClean="0"/>
              <a:t>31/10/2017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B2B2AF-4EC1-4617-BD9F-8059CBE72C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EB47A9-7A16-46D2-BA05-1676E187A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80722-BD81-4C4B-B9DC-3BFEF4B577F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973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FEF1CD1-B8CE-46BA-AE4B-566B10ADC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545" y="1369118"/>
            <a:ext cx="3789988" cy="3789988"/>
          </a:xfrm>
          <a:prstGeom prst="rect">
            <a:avLst/>
          </a:prstGeom>
        </p:spPr>
      </p:pic>
      <p:sp>
        <p:nvSpPr>
          <p:cNvPr id="20" name="Freeform 3">
            <a:extLst>
              <a:ext uri="{FF2B5EF4-FFF2-40B4-BE49-F238E27FC236}">
                <a16:creationId xmlns:a16="http://schemas.microsoft.com/office/drawing/2014/main" id="{97FCB4AC-74E0-4CC3-95D6-E6158D6ECE7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5C4527E1-0008-421A-B31C-AEA4C2A6A7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1D56B70-A98A-489A-A9DA-DB52FF8B53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2600325"/>
            <a:ext cx="4948428" cy="2651200"/>
          </a:xfrm>
        </p:spPr>
        <p:txBody>
          <a:bodyPr anchor="t">
            <a:normAutofit/>
          </a:bodyPr>
          <a:lstStyle/>
          <a:p>
            <a:pPr algn="l"/>
            <a:r>
              <a:rPr lang="es-MX" sz="5400">
                <a:solidFill>
                  <a:schemeClr val="bg1"/>
                </a:solidFill>
              </a:rPr>
              <a:t>Bachillerato Alexander Bain, S.C.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381167-059B-4DBC-AD1C-EF1D5E1327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1300450"/>
            <a:ext cx="4167376" cy="1155525"/>
          </a:xfrm>
        </p:spPr>
        <p:txBody>
          <a:bodyPr anchor="b">
            <a:normAutofit/>
          </a:bodyPr>
          <a:lstStyle/>
          <a:p>
            <a:pPr algn="l"/>
            <a:endParaRPr lang="es-MX" sz="1100">
              <a:solidFill>
                <a:schemeClr val="bg1"/>
              </a:solidFill>
            </a:endParaRPr>
          </a:p>
          <a:p>
            <a:pPr algn="l"/>
            <a:endParaRPr lang="es-MX" sz="1100">
              <a:solidFill>
                <a:schemeClr val="bg1"/>
              </a:solidFill>
            </a:endParaRPr>
          </a:p>
          <a:p>
            <a:pPr algn="l"/>
            <a:endParaRPr lang="es-MX" sz="1100">
              <a:solidFill>
                <a:schemeClr val="bg1"/>
              </a:solidFill>
            </a:endParaRPr>
          </a:p>
          <a:p>
            <a:pPr algn="l"/>
            <a:r>
              <a:rPr lang="es-MX" sz="1100">
                <a:solidFill>
                  <a:schemeClr val="bg1"/>
                </a:solidFill>
              </a:rPr>
              <a:t>Equipo 3</a:t>
            </a:r>
          </a:p>
        </p:txBody>
      </p:sp>
    </p:spTree>
    <p:extLst>
      <p:ext uri="{BB962C8B-B14F-4D97-AF65-F5344CB8AC3E}">
        <p14:creationId xmlns:p14="http://schemas.microsoft.com/office/powerpoint/2010/main" val="3081224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51E7A95-8412-4A51-8BE8-98D96A82A5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2A38AC8F-C7AE-4FC6-AB72-064E7BFC2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Organizador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gráfico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273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5093AD-C546-4E37-B462-5CD8A6548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Profesores y asignaturas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6CECF144-C3FF-428A-830C-2F393C4D52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5865037"/>
              </p:ext>
            </p:extLst>
          </p:nvPr>
        </p:nvGraphicFramePr>
        <p:xfrm>
          <a:off x="838200" y="1825625"/>
          <a:ext cx="10515600" cy="220303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557360069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347866656"/>
                    </a:ext>
                  </a:extLst>
                </a:gridCol>
              </a:tblGrid>
              <a:tr h="550759">
                <a:tc>
                  <a:txBody>
                    <a:bodyPr/>
                    <a:lstStyle/>
                    <a:p>
                      <a:r>
                        <a:rPr lang="es-MX" dirty="0"/>
                        <a:t>Nombre del profesor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Asignatura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425909"/>
                  </a:ext>
                </a:extLst>
              </a:tr>
              <a:tr h="550759">
                <a:tc>
                  <a:txBody>
                    <a:bodyPr/>
                    <a:lstStyle/>
                    <a:p>
                      <a:r>
                        <a:rPr lang="es-MX" dirty="0"/>
                        <a:t>Historia Universal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Ángeles Castañeda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136196"/>
                  </a:ext>
                </a:extLst>
              </a:tr>
              <a:tr h="550759">
                <a:tc>
                  <a:txBody>
                    <a:bodyPr/>
                    <a:lstStyle/>
                    <a:p>
                      <a:r>
                        <a:rPr lang="es-MX" dirty="0"/>
                        <a:t>Computación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Irma Lozano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235385"/>
                  </a:ext>
                </a:extLst>
              </a:tr>
              <a:tr h="550759">
                <a:tc>
                  <a:txBody>
                    <a:bodyPr/>
                    <a:lstStyle/>
                    <a:p>
                      <a:r>
                        <a:rPr lang="es-MX" dirty="0"/>
                        <a:t>TELERIID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Rosario Valenzuela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55594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1815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E06232-69FD-453D-8EB2-706087A9021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1E0EF6-757A-4EA6-8869-B9BB99356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45736"/>
            <a:ext cx="3698803" cy="1366528"/>
          </a:xfrm>
          <a:solidFill>
            <a:schemeClr val="bg1">
              <a:alpha val="50000"/>
            </a:schemeClr>
          </a:solidFill>
          <a:ln w="25400" cap="sq">
            <a:solidFill>
              <a:schemeClr val="tx1"/>
            </a:solidFill>
            <a:miter lim="800000"/>
          </a:ln>
        </p:spPr>
        <p:txBody>
          <a:bodyPr>
            <a:normAutofit/>
          </a:bodyPr>
          <a:lstStyle/>
          <a:p>
            <a:pPr algn="ctr"/>
            <a:r>
              <a:rPr lang="es-MX" sz="3000"/>
              <a:t>Curso para el desarrollo del proyecto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DE3033-F175-424D-832E-8DB2CA411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/>
          </a:bodyPr>
          <a:lstStyle/>
          <a:p>
            <a:endParaRPr lang="es-MX" sz="2400" dirty="0">
              <a:solidFill>
                <a:schemeClr val="bg1"/>
              </a:solidFill>
            </a:endParaRPr>
          </a:p>
          <a:p>
            <a:endParaRPr lang="es-MX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MX" sz="2400" dirty="0">
                <a:solidFill>
                  <a:schemeClr val="bg1"/>
                </a:solidFill>
              </a:rPr>
              <a:t>Primer semestre del ciclo 2018-2019</a:t>
            </a:r>
          </a:p>
        </p:txBody>
      </p:sp>
    </p:spTree>
    <p:extLst>
      <p:ext uri="{BB962C8B-B14F-4D97-AF65-F5344CB8AC3E}">
        <p14:creationId xmlns:p14="http://schemas.microsoft.com/office/powerpoint/2010/main" val="167840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75326BFF-B5ED-4A84-95CA-FE839B9EFE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Manejo de la información sobre el genocidio en medios digitales </a:t>
            </a:r>
            <a:br>
              <a:rPr lang="es-MX" dirty="0"/>
            </a:b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9DC12A-4482-48F5-ACAA-5BE766417E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342483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146403-F3D6-484B-B2ED-97F9565D03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4737986C-2752-4947-9AEE-99852FBB2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9180" y="1182214"/>
            <a:ext cx="3997637" cy="2248670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FA4DD1D-91D5-4F8A-8C62-346792C5A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45183" y="1182214"/>
            <a:ext cx="3997637" cy="224867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74F9866-4BF6-435B-BB5B-4725B6DB5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Conclusiones generales:</a:t>
            </a:r>
          </a:p>
        </p:txBody>
      </p:sp>
    </p:spTree>
    <p:extLst>
      <p:ext uri="{BB962C8B-B14F-4D97-AF65-F5344CB8AC3E}">
        <p14:creationId xmlns:p14="http://schemas.microsoft.com/office/powerpoint/2010/main" val="934829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533E21B-8EC1-4C9D-AB7A-1819B6375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545D8B48-8AA5-45AE-87BE-2C01E49DF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Primera reunión de trabajo </a:t>
            </a:r>
          </a:p>
        </p:txBody>
      </p:sp>
    </p:spTree>
    <p:extLst>
      <p:ext uri="{BB962C8B-B14F-4D97-AF65-F5344CB8AC3E}">
        <p14:creationId xmlns:p14="http://schemas.microsoft.com/office/powerpoint/2010/main" val="551092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34C3253-83D6-4461-8FF8-EE246F217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405625"/>
            <a:ext cx="7188199" cy="40433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49DA63E-9975-4B31-83F4-953D047F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Primera reunión de trabajo</a:t>
            </a:r>
          </a:p>
        </p:txBody>
      </p:sp>
    </p:spTree>
    <p:extLst>
      <p:ext uri="{BB962C8B-B14F-4D97-AF65-F5344CB8AC3E}">
        <p14:creationId xmlns:p14="http://schemas.microsoft.com/office/powerpoint/2010/main" val="120214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1590236-3975-460F-A17F-F38D2E097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0CEB9B43-4EDE-4BCA-9969-D9942CCA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Primera reunión de trabajo</a:t>
            </a:r>
          </a:p>
        </p:txBody>
      </p:sp>
    </p:spTree>
    <p:extLst>
      <p:ext uri="{BB962C8B-B14F-4D97-AF65-F5344CB8AC3E}">
        <p14:creationId xmlns:p14="http://schemas.microsoft.com/office/powerpoint/2010/main" val="4251180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A7705F0-BF1A-4A8A-B8B7-7B1A47F23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Down Arrow 7">
            <a:extLst>
              <a:ext uri="{FF2B5EF4-FFF2-40B4-BE49-F238E27FC236}">
                <a16:creationId xmlns:a16="http://schemas.microsoft.com/office/drawing/2014/main" id="{B547373F-AF2E-4907-B442-9F902B387F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509479B-832D-4EF8-AB5F-7924CA314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Primera reunión de trabajo</a:t>
            </a:r>
          </a:p>
        </p:txBody>
      </p:sp>
    </p:spTree>
    <p:extLst>
      <p:ext uri="{BB962C8B-B14F-4D97-AF65-F5344CB8AC3E}">
        <p14:creationId xmlns:p14="http://schemas.microsoft.com/office/powerpoint/2010/main" val="8934787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69</Words>
  <Application>Microsoft Office PowerPoint</Application>
  <PresentationFormat>Panorámica</PresentationFormat>
  <Paragraphs>25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Bachillerato Alexander Bain, S.C. </vt:lpstr>
      <vt:lpstr>Profesores y asignaturas</vt:lpstr>
      <vt:lpstr>Curso para el desarrollo del proyecto </vt:lpstr>
      <vt:lpstr>Manejo de la información sobre el genocidio en medios digitales  </vt:lpstr>
      <vt:lpstr>Conclusiones generales:</vt:lpstr>
      <vt:lpstr>Primera reunión de trabajo </vt:lpstr>
      <vt:lpstr>Primera reunión de trabajo</vt:lpstr>
      <vt:lpstr>Primera reunión de trabajo</vt:lpstr>
      <vt:lpstr>Primera reunión de trabajo</vt:lpstr>
      <vt:lpstr>Organizador gráfico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Bachillerato Alexander Bain, S.C.</dc:title>
  <dc:creator>Rosario Valenzuela</dc:creator>
  <cp:lastModifiedBy>Rosario Valenzuela</cp:lastModifiedBy>
  <cp:revision>5</cp:revision>
  <dcterms:created xsi:type="dcterms:W3CDTF">2017-11-01T01:43:35Z</dcterms:created>
  <dcterms:modified xsi:type="dcterms:W3CDTF">2017-11-01T02:22:53Z</dcterms:modified>
</cp:coreProperties>
</file>