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56" r:id="rId4"/>
    <p:sldId id="257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B06C0-A965-4DEB-AE89-A1FD5E209260}" type="datetimeFigureOut">
              <a:rPr lang="es-MX" smtClean="0"/>
              <a:t>31/10/2017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0196-4F33-417B-B1CF-B6526DB65EE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683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AD4D4E-D34A-4B82-A6F4-4681B6059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CD5BE7F-0AB5-4FEC-B7BD-58EA8B365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1CA80B1-3F3F-4221-8CA4-BF5B406A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188-50EB-4D1F-90EA-6B33E81D9D26}" type="datetimeFigureOut">
              <a:rPr lang="es-MX" smtClean="0"/>
              <a:t>31/10/2017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B26D20E-23E6-4077-B800-A9408199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714EE5-11E4-4121-A820-0672DBE4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9910-41A1-431D-9D9E-DDA740E176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770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BAFB8D-75DF-4F04-97AF-EE41D53B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3BE2065-505B-43F3-932F-A45051F69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CF77F83-B2B4-43E9-B703-EE5FB24F7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188-50EB-4D1F-90EA-6B33E81D9D26}" type="datetimeFigureOut">
              <a:rPr lang="es-MX" smtClean="0"/>
              <a:t>31/10/2017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3E2B46-ED7B-433F-8DB4-F3716419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C9045F7-85F2-4C24-8424-E5934E84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9910-41A1-431D-9D9E-DDA740E176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192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9B8F1FB-EB1C-427C-9C04-7A6AAB2D0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A0B802B-ECC6-4A71-A632-A9B37FD37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D2BD547-BF69-4F61-87E3-BD733417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188-50EB-4D1F-90EA-6B33E81D9D26}" type="datetimeFigureOut">
              <a:rPr lang="es-MX" smtClean="0"/>
              <a:t>31/10/2017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90614B-7032-41E4-96B3-97071013C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E5C438E-4779-49B6-A328-C1B8DD7B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9910-41A1-431D-9D9E-DDA740E176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4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E2E7C8-9273-4EF5-8DF6-541FEA19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5C28E9F-FB1B-460F-9A1F-954D0CD43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D9CB357-BE2E-43AC-AF93-F52B2395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188-50EB-4D1F-90EA-6B33E81D9D26}" type="datetimeFigureOut">
              <a:rPr lang="es-MX" smtClean="0"/>
              <a:t>31/10/2017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BB54C3A-9D70-4871-BDED-87700996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BCD6B69-D384-4A21-9D19-51C00F2B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9910-41A1-431D-9D9E-DDA740E176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087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AF7466-A3E5-4AC6-8C3F-E6622A4F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9A7EC8F-7C27-4D61-95C1-63D1AC88D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F4E298D-4697-42AC-A045-A1148EAA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188-50EB-4D1F-90EA-6B33E81D9D26}" type="datetimeFigureOut">
              <a:rPr lang="es-MX" smtClean="0"/>
              <a:t>31/10/2017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8FF9788-B0E6-4848-B693-994368FE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5414867-AADA-4215-AB16-38F14E91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9910-41A1-431D-9D9E-DDA740E176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832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049AC3-3BF5-4691-B365-063AE317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EEB6017-201C-43C2-9918-FCCC0C17D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426B635-EBB7-4A6D-9537-854F4F77B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FD7C8A5-0293-45C2-BE63-94A228F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188-50EB-4D1F-90EA-6B33E81D9D26}" type="datetimeFigureOut">
              <a:rPr lang="es-MX" smtClean="0"/>
              <a:t>31/10/2017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F6CCF18-2449-4CD3-90E7-FFDFCD31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105A52D-3E90-404B-A8D3-ECC81F38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9910-41A1-431D-9D9E-DDA740E176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25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B2E22D-A273-4716-AADE-E6170A37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62056DF-F6BD-4444-B8F4-81DE0203F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8852F48-ED45-448A-BD0B-45B4DE81F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AB4D8A3-8CBB-4BA0-A6BE-29C65E18C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43D933F-8723-4655-BD92-B3148915D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F4E6C68-EDF1-4230-871D-E64E56E17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188-50EB-4D1F-90EA-6B33E81D9D26}" type="datetimeFigureOut">
              <a:rPr lang="es-MX" smtClean="0"/>
              <a:t>31/10/2017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5F9378E-08FB-496C-BAA1-B8AA399F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52812D8-5479-4ECB-B64F-771B85AA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9910-41A1-431D-9D9E-DDA740E176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813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84B836-22B8-47AE-B1BF-B4B6CC98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B9BD9B5-1ACF-417C-A0DF-40D9BCE0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188-50EB-4D1F-90EA-6B33E81D9D26}" type="datetimeFigureOut">
              <a:rPr lang="es-MX" smtClean="0"/>
              <a:t>31/10/2017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E7F611A-88A4-482B-A6AF-80DFEB83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95F4B0C-C448-456B-8BF3-864FB000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9910-41A1-431D-9D9E-DDA740E176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736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FFDD6D6-52C6-49F4-B27E-861F0E94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188-50EB-4D1F-90EA-6B33E81D9D26}" type="datetimeFigureOut">
              <a:rPr lang="es-MX" smtClean="0"/>
              <a:t>31/10/2017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DC3D67D-7BD9-40B9-B98A-389EA6F8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38D3DCB-0DD0-4528-B9BE-169A4591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9910-41A1-431D-9D9E-DDA740E176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6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E60415-C8EB-46BD-A423-8CEC1C0E0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670DE7C-4245-4747-88CF-FB4797BC4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45A65F7-2D38-4484-86C2-AD7E279CB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F8DAD19-6750-400D-B587-FC9F53DA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188-50EB-4D1F-90EA-6B33E81D9D26}" type="datetimeFigureOut">
              <a:rPr lang="es-MX" smtClean="0"/>
              <a:t>31/10/2017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5E587F3-A6F0-47A8-899E-03EE77ED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CD40B67-1F67-4817-B9BF-565F3DA9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9910-41A1-431D-9D9E-DDA740E176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304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38C3DE-06EF-4D4B-BBF6-4E15B374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F6FC865-B176-4D92-8541-461767EE2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8691A49-5A7E-4E4A-B485-D6B657820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70F01E2-D708-4D32-AA5B-AA2635B3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188-50EB-4D1F-90EA-6B33E81D9D26}" type="datetimeFigureOut">
              <a:rPr lang="es-MX" smtClean="0"/>
              <a:t>31/10/2017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C58241A-9533-4FEA-8ECD-1E3BE929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425CB4F-4A83-4A8B-A3EE-6F272229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9910-41A1-431D-9D9E-DDA740E176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611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A6A78CB-35F1-4180-A2B0-4525683A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094AD13-69EC-40C4-838F-93FC46D7A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612164-EC0A-4100-8E19-6D920D706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A1188-50EB-4D1F-90EA-6B33E81D9D26}" type="datetimeFigureOut">
              <a:rPr lang="es-MX" smtClean="0"/>
              <a:t>31/10/2017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3710F65-EBAF-47DA-9462-D0C179F7E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A7A7C3F-EDB8-474F-A88D-EB5857E98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A9910-41A1-431D-9D9E-DDA740E1765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617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26E6267-DD06-47B3-B78E-BCC185114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8" y="789331"/>
            <a:ext cx="2165903" cy="216590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F3C4377-64AB-4434-AE70-F8CC3E183B9F}"/>
              </a:ext>
            </a:extLst>
          </p:cNvPr>
          <p:cNvSpPr txBox="1"/>
          <p:nvPr/>
        </p:nvSpPr>
        <p:spPr>
          <a:xfrm>
            <a:off x="2559741" y="1169918"/>
            <a:ext cx="6944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/>
              <a:t>British American School</a:t>
            </a:r>
          </a:p>
          <a:p>
            <a:pPr algn="ctr"/>
            <a:r>
              <a:rPr lang="es-MX" sz="5400" dirty="0"/>
              <a:t>7941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7A96666-CEA4-47A2-84A6-C8C4936646DE}"/>
              </a:ext>
            </a:extLst>
          </p:cNvPr>
          <p:cNvSpPr txBox="1"/>
          <p:nvPr/>
        </p:nvSpPr>
        <p:spPr>
          <a:xfrm>
            <a:off x="2928728" y="5208105"/>
            <a:ext cx="6798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Adriana González Martínez. Lectura y Análisis de Textos Literarios I</a:t>
            </a:r>
          </a:p>
          <a:p>
            <a:r>
              <a:rPr lang="es-MX" dirty="0"/>
              <a:t>Adriana Medina </a:t>
            </a:r>
            <a:r>
              <a:rPr lang="es-MX" dirty="0" err="1"/>
              <a:t>Tovalín</a:t>
            </a:r>
            <a:r>
              <a:rPr lang="es-MX" dirty="0"/>
              <a:t>. Estadística y Probabilidad I</a:t>
            </a:r>
          </a:p>
          <a:p>
            <a:r>
              <a:rPr lang="es-MX" dirty="0"/>
              <a:t>María Aránzazu Cedillo Mendieta. Biología III</a:t>
            </a:r>
          </a:p>
        </p:txBody>
      </p:sp>
      <p:pic>
        <p:nvPicPr>
          <p:cNvPr id="1026" name="Picture 2" descr="http://www.uchapultepec.edu.mx/asset/img/proyecto/sisomosunam.png">
            <a:extLst>
              <a:ext uri="{FF2B5EF4-FFF2-40B4-BE49-F238E27FC236}">
                <a16:creationId xmlns:a16="http://schemas.microsoft.com/office/drawing/2014/main" xmlns="" id="{057719F7-1039-495B-A4C3-2F71F618C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971" y="848140"/>
            <a:ext cx="2450960" cy="210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86"/>
          <p:cNvSpPr txBox="1">
            <a:spLocks noGrp="1"/>
          </p:cNvSpPr>
          <p:nvPr/>
        </p:nvSpPr>
        <p:spPr>
          <a:xfrm>
            <a:off x="2212193" y="2917795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aleway"/>
              <a:buNone/>
              <a:defRPr sz="42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4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algn="ctr">
              <a:spcBef>
                <a:spcPts val="0"/>
              </a:spcBef>
              <a:buNone/>
            </a:pPr>
            <a:r>
              <a:rPr lang="es" dirty="0" smtClean="0"/>
              <a:t>    Portafolio </a:t>
            </a:r>
            <a:r>
              <a:rPr lang="es" dirty="0"/>
              <a:t>Virtual de </a:t>
            </a:r>
            <a:r>
              <a:rPr lang="es" dirty="0" smtClean="0"/>
              <a:t>          Evidencias</a:t>
            </a:r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45801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9"/>
          <p:cNvSpPr txBox="1">
            <a:spLocks noGrp="1"/>
          </p:cNvSpPr>
          <p:nvPr/>
        </p:nvSpPr>
        <p:spPr>
          <a:xfrm>
            <a:off x="953036" y="3837905"/>
            <a:ext cx="7660789" cy="5026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 lang="es" dirty="0"/>
          </a:p>
        </p:txBody>
      </p:sp>
      <p:sp>
        <p:nvSpPr>
          <p:cNvPr id="2" name="Rectángulo 1"/>
          <p:cNvSpPr/>
          <p:nvPr/>
        </p:nvSpPr>
        <p:spPr>
          <a:xfrm>
            <a:off x="1584101" y="964772"/>
            <a:ext cx="4134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5400" b="1" dirty="0">
                <a:solidFill>
                  <a:srgbClr val="0070C0"/>
                </a:solidFill>
              </a:rPr>
              <a:t>Índice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40417" y="288379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17500">
              <a:buSzPct val="100000"/>
              <a:buAutoNum type="arabicPeriod"/>
            </a:pPr>
            <a:r>
              <a:rPr lang="es" sz="2400" dirty="0">
                <a:solidFill>
                  <a:srgbClr val="0070C0"/>
                </a:solidFill>
              </a:rPr>
              <a:t>Productos Generados en la Primera Sesión de Trabajo</a:t>
            </a:r>
            <a:r>
              <a:rPr lang="es" sz="2400" dirty="0" smtClean="0">
                <a:solidFill>
                  <a:srgbClr val="0070C0"/>
                </a:solidFill>
              </a:rPr>
              <a:t>.</a:t>
            </a:r>
          </a:p>
          <a:p>
            <a:pPr marL="139700" lvl="0">
              <a:buSzPct val="100000"/>
            </a:pPr>
            <a:endParaRPr lang="es" sz="2400" dirty="0">
              <a:solidFill>
                <a:srgbClr val="0070C0"/>
              </a:solidFill>
            </a:endParaRPr>
          </a:p>
          <a:p>
            <a:pPr marL="914400" lvl="1" indent="-317500">
              <a:buSzPct val="100000"/>
              <a:buAutoNum type="alphaLcPeriod"/>
            </a:pPr>
            <a:r>
              <a:rPr lang="es" sz="2400" dirty="0">
                <a:solidFill>
                  <a:srgbClr val="0070C0"/>
                </a:solidFill>
              </a:rPr>
              <a:t>Producto 1 C.A.I.A.C Conclusiones Generales</a:t>
            </a:r>
          </a:p>
          <a:p>
            <a:pPr marL="914400" lvl="1" indent="-317500">
              <a:buSzPct val="100000"/>
              <a:buAutoNum type="alphaLcPeriod"/>
            </a:pPr>
            <a:r>
              <a:rPr lang="es" sz="2400" dirty="0">
                <a:solidFill>
                  <a:srgbClr val="0070C0"/>
                </a:solidFill>
              </a:rPr>
              <a:t>Producto 3: Fotografías de la </a:t>
            </a:r>
            <a:r>
              <a:rPr lang="es" sz="2400" dirty="0" smtClean="0">
                <a:solidFill>
                  <a:srgbClr val="0070C0"/>
                </a:solidFill>
              </a:rPr>
              <a:t>Sesión</a:t>
            </a:r>
          </a:p>
          <a:p>
            <a:pPr marL="914400" lvl="1" indent="-317500">
              <a:buSzPct val="100000"/>
              <a:buAutoNum type="alphaLcPeriod"/>
            </a:pPr>
            <a:endParaRPr lang="es" sz="2400" dirty="0">
              <a:solidFill>
                <a:srgbClr val="0070C0"/>
              </a:solidFill>
            </a:endParaRPr>
          </a:p>
          <a:p>
            <a:pPr marL="139700" lvl="0">
              <a:buSzPct val="100000"/>
            </a:pPr>
            <a:r>
              <a:rPr lang="es" sz="2400" dirty="0">
                <a:solidFill>
                  <a:srgbClr val="0070C0"/>
                </a:solidFill>
              </a:rPr>
              <a:t>2.    Organizador gráfico</a:t>
            </a:r>
            <a:endParaRPr lang="e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5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7F83FBB-3E48-410D-8568-01DC0807B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7" t="9643" r="19891" b="9835"/>
          <a:stretch/>
        </p:blipFill>
        <p:spPr>
          <a:xfrm>
            <a:off x="2120350" y="530090"/>
            <a:ext cx="7977808" cy="587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0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DC99B20-E567-423D-9193-956AAC51D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7" t="9450" r="20000" b="17278"/>
          <a:stretch/>
        </p:blipFill>
        <p:spPr>
          <a:xfrm>
            <a:off x="1828793" y="636104"/>
            <a:ext cx="8554297" cy="57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8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8C3E9AA6-7495-491F-8B08-81DDDF694A36}"/>
              </a:ext>
            </a:extLst>
          </p:cNvPr>
          <p:cNvGrpSpPr/>
          <p:nvPr/>
        </p:nvGrpSpPr>
        <p:grpSpPr>
          <a:xfrm>
            <a:off x="1987831" y="410822"/>
            <a:ext cx="8169024" cy="5857455"/>
            <a:chOff x="1987831" y="410822"/>
            <a:chExt cx="8169024" cy="5857455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xmlns="" id="{41072F89-2DF1-4C7D-870D-706C1D61FD8D}"/>
                </a:ext>
              </a:extLst>
            </p:cNvPr>
            <p:cNvGrpSpPr/>
            <p:nvPr/>
          </p:nvGrpSpPr>
          <p:grpSpPr>
            <a:xfrm>
              <a:off x="1987831" y="410822"/>
              <a:ext cx="8169024" cy="5102086"/>
              <a:chOff x="1987831" y="649358"/>
              <a:chExt cx="8169024" cy="5102086"/>
            </a:xfrm>
          </p:grpSpPr>
          <p:pic>
            <p:nvPicPr>
              <p:cNvPr id="2" name="Imagen 1">
                <a:extLst>
                  <a:ext uri="{FF2B5EF4-FFF2-40B4-BE49-F238E27FC236}">
                    <a16:creationId xmlns:a16="http://schemas.microsoft.com/office/drawing/2014/main" xmlns="" id="{855BB185-261A-439E-973B-680B94CDDD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8695" t="9450" r="19674" b="28363"/>
              <a:stretch/>
            </p:blipFill>
            <p:spPr>
              <a:xfrm>
                <a:off x="2027586" y="649358"/>
                <a:ext cx="8129269" cy="4611755"/>
              </a:xfrm>
              <a:prstGeom prst="rect">
                <a:avLst/>
              </a:prstGeom>
            </p:spPr>
          </p:pic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xmlns="" id="{8C106387-5ED0-4A78-BC1B-86B7748126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370" t="78945" r="20000" b="14378"/>
              <a:stretch/>
            </p:blipFill>
            <p:spPr>
              <a:xfrm>
                <a:off x="1987831" y="5261114"/>
                <a:ext cx="8070521" cy="490330"/>
              </a:xfrm>
              <a:prstGeom prst="rect">
                <a:avLst/>
              </a:prstGeom>
            </p:spPr>
          </p:pic>
        </p:grp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36E0CDA1-778F-41C6-8730-8E490A352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369" t="69575" r="19783" b="20951"/>
            <a:stretch/>
          </p:blipFill>
          <p:spPr>
            <a:xfrm>
              <a:off x="2497100" y="5618922"/>
              <a:ext cx="7540487" cy="649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7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31" descr="WhatsApp Image 2017-10-23 at 11.01.23.jpe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590" y="1141575"/>
            <a:ext cx="4295401" cy="322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32" descr="WhatsApp Image 2017-10-23 at 11.01.17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990" y="1141575"/>
            <a:ext cx="4295401" cy="3221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11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43" descr="WhatsApp Image 2017-10-23 at 11.01.09.jpe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5000" y="1134838"/>
            <a:ext cx="4249175" cy="3186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20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es" sz="3600" dirty="0" smtClean="0"/>
          </a:p>
          <a:p>
            <a:pPr lvl="0">
              <a:spcBef>
                <a:spcPts val="0"/>
              </a:spcBef>
            </a:pPr>
            <a:r>
              <a:rPr lang="es" sz="4400" dirty="0">
                <a:solidFill>
                  <a:srgbClr val="0070C0"/>
                </a:solidFill>
              </a:rPr>
              <a:t>Creación del </a:t>
            </a:r>
          </a:p>
          <a:p>
            <a:pPr lvl="0">
              <a:spcBef>
                <a:spcPts val="0"/>
              </a:spcBef>
            </a:pPr>
            <a:r>
              <a:rPr lang="es-ES" sz="3600" dirty="0">
                <a:solidFill>
                  <a:srgbClr val="0070C0"/>
                </a:solidFill>
              </a:rPr>
              <a:t>O</a:t>
            </a:r>
            <a:r>
              <a:rPr lang="es" sz="3600" dirty="0">
                <a:solidFill>
                  <a:srgbClr val="0070C0"/>
                </a:solidFill>
              </a:rPr>
              <a:t>rganizador gráfico</a:t>
            </a:r>
            <a:endParaRPr lang="es-ES" sz="3600" dirty="0">
              <a:solidFill>
                <a:srgbClr val="0070C0"/>
              </a:solidFill>
            </a:endParaRPr>
          </a:p>
          <a:p>
            <a:pPr lvl="0">
              <a:spcBef>
                <a:spcPts val="0"/>
              </a:spcBef>
            </a:pPr>
            <a:endParaRPr lang="es" sz="3600" dirty="0"/>
          </a:p>
        </p:txBody>
      </p:sp>
    </p:spTree>
    <p:extLst>
      <p:ext uri="{BB962C8B-B14F-4D97-AF65-F5344CB8AC3E}">
        <p14:creationId xmlns:p14="http://schemas.microsoft.com/office/powerpoint/2010/main" val="145763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9"/>
            <a:ext cx="4873625" cy="617220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58982" y="2050473"/>
            <a:ext cx="3913043" cy="3818515"/>
          </a:xfrm>
        </p:spPr>
        <p:txBody>
          <a:bodyPr>
            <a:normAutofit/>
          </a:bodyPr>
          <a:lstStyle/>
          <a:p>
            <a:endParaRPr lang="es-ES" sz="3600" b="1" dirty="0" smtClean="0">
              <a:solidFill>
                <a:srgbClr val="0070C0"/>
              </a:solidFill>
            </a:endParaRPr>
          </a:p>
          <a:p>
            <a:endParaRPr lang="es-ES" sz="3600" b="1" dirty="0" smtClean="0">
              <a:solidFill>
                <a:srgbClr val="0070C0"/>
              </a:solidFill>
            </a:endParaRPr>
          </a:p>
          <a:p>
            <a:r>
              <a:rPr lang="es-ES" sz="3600" b="1" dirty="0" smtClean="0">
                <a:solidFill>
                  <a:srgbClr val="0070C0"/>
                </a:solidFill>
              </a:rPr>
              <a:t>Organizador </a:t>
            </a:r>
            <a:r>
              <a:rPr lang="es-ES" sz="3600" b="1" dirty="0">
                <a:solidFill>
                  <a:srgbClr val="0070C0"/>
                </a:solidFill>
              </a:rPr>
              <a:t>gráfico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613064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68</Words>
  <Application>Microsoft Office PowerPoint</Application>
  <PresentationFormat>Panorámica</PresentationFormat>
  <Paragraphs>19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Raleway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Aránzazu Cedillo</dc:creator>
  <cp:lastModifiedBy>Emilio</cp:lastModifiedBy>
  <cp:revision>12</cp:revision>
  <dcterms:created xsi:type="dcterms:W3CDTF">2017-10-30T19:30:59Z</dcterms:created>
  <dcterms:modified xsi:type="dcterms:W3CDTF">2017-10-31T04:27:10Z</dcterms:modified>
</cp:coreProperties>
</file>