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9"/>
  </p:notesMasterIdLst>
  <p:sldIdLst>
    <p:sldId id="256" r:id="rId2"/>
    <p:sldId id="315" r:id="rId3"/>
    <p:sldId id="257" r:id="rId4"/>
    <p:sldId id="316" r:id="rId5"/>
    <p:sldId id="317" r:id="rId6"/>
    <p:sldId id="318" r:id="rId7"/>
    <p:sldId id="31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92EFC-3CD5-4B6C-BF7F-57FB5A3FF342}" type="datetimeFigureOut">
              <a:rPr lang="es-MX" smtClean="0"/>
              <a:t>19/10/2018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E660-AD91-4165-9789-9E3B17962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18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81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1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43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0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6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6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1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4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8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68439-2D6B-465D-819A-6FC4BA71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242" y="945912"/>
            <a:ext cx="9037984" cy="3202017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>
                <a:solidFill>
                  <a:schemeClr val="tx1"/>
                </a:solidFill>
              </a:rPr>
              <a:t>Bachillerato Rudyard Kipling Clave UNAM 7767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Equipo No. 5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El proyecto va dirigido a 4° semestre de bachillerato</a:t>
            </a:r>
            <a:r>
              <a:rPr lang="es-MX" dirty="0"/>
              <a:t>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C46A61-1AA7-4873-9139-7AC41A2D6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687" y="6075456"/>
            <a:ext cx="291547" cy="486980"/>
          </a:xfrm>
        </p:spPr>
        <p:txBody>
          <a:bodyPr>
            <a:noAutofit/>
          </a:bodyPr>
          <a:lstStyle/>
          <a:p>
            <a:endParaRPr lang="es-MX" sz="2000" dirty="0"/>
          </a:p>
        </p:txBody>
      </p:sp>
      <p:pic>
        <p:nvPicPr>
          <p:cNvPr id="1028" name="Picture 4" descr="Resultado de imagen para instituto kipling logo">
            <a:extLst>
              <a:ext uri="{FF2B5EF4-FFF2-40B4-BE49-F238E27FC236}">
                <a16:creationId xmlns:a16="http://schemas.microsoft.com/office/drawing/2014/main" id="{35B6F19E-48C5-420F-ADD3-76B18352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9" y="708991"/>
            <a:ext cx="2610678" cy="141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11C2EC-316E-4F71-AB62-47DD6DEC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5" y="4465983"/>
            <a:ext cx="2955987" cy="22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81B1FC-FD64-45B3-A390-6435BE8E564C}"/>
              </a:ext>
            </a:extLst>
          </p:cNvPr>
          <p:cNvSpPr/>
          <p:nvPr/>
        </p:nvSpPr>
        <p:spPr>
          <a:xfrm>
            <a:off x="662608" y="3220278"/>
            <a:ext cx="9912627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MX" sz="4000" dirty="0">
                <a:solidFill>
                  <a:prstClr val="black"/>
                </a:solidFill>
              </a:rPr>
              <a:t>Francisco Hernández </a:t>
            </a:r>
            <a:r>
              <a:rPr lang="es-MX" sz="4000" dirty="0" err="1">
                <a:solidFill>
                  <a:prstClr val="black"/>
                </a:solidFill>
              </a:rPr>
              <a:t>Argudín</a:t>
            </a:r>
            <a:r>
              <a:rPr lang="es-MX" sz="4000" dirty="0">
                <a:solidFill>
                  <a:prstClr val="black"/>
                </a:solidFill>
              </a:rPr>
              <a:t> (Física 1 y 2)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MX" sz="4000" dirty="0">
                <a:solidFill>
                  <a:prstClr val="black"/>
                </a:solidFill>
              </a:rPr>
              <a:t>Claudia Guadalupe Parra Acevedo (Biología 1 y 2)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MX" sz="4000" dirty="0">
                <a:solidFill>
                  <a:prstClr val="black"/>
                </a:solidFill>
              </a:rPr>
              <a:t>Rafael Silva Suárez (Laboratorios)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29F134-A927-44EB-BB65-674158CA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3" y="826696"/>
            <a:ext cx="260931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09D2-6BDD-4871-9246-CEEBFCA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65" y="2503032"/>
            <a:ext cx="9102770" cy="3538330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chemeClr val="tx1"/>
                </a:solidFill>
              </a:rPr>
              <a:t>Ciclo escolar: 2018-2019</a:t>
            </a:r>
            <a:br>
              <a:rPr lang="es-MX" sz="5400" dirty="0"/>
            </a:br>
            <a:r>
              <a:rPr lang="es-MX" sz="5400" dirty="0">
                <a:solidFill>
                  <a:schemeClr val="tx1"/>
                </a:solidFill>
              </a:rPr>
              <a:t>Fecha de elaboración: enero a febrero del 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90B95-BF02-44F0-B1A1-7579A380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17704"/>
            <a:ext cx="8596668" cy="223658"/>
          </a:xfrm>
        </p:spPr>
        <p:txBody>
          <a:bodyPr>
            <a:normAutofit fontScale="55000" lnSpcReduction="20000"/>
          </a:bodyPr>
          <a:lstStyle/>
          <a:p>
            <a:endParaRPr lang="es-MX" dirty="0"/>
          </a:p>
        </p:txBody>
      </p:sp>
      <p:pic>
        <p:nvPicPr>
          <p:cNvPr id="5" name="Imagen 4" descr="Imagen que contiene interior, persona, techo, pared&#10;&#10;Descripción generada con confianza muy alta">
            <a:extLst>
              <a:ext uri="{FF2B5EF4-FFF2-40B4-BE49-F238E27FC236}">
                <a16:creationId xmlns:a16="http://schemas.microsoft.com/office/drawing/2014/main" id="{2D47C48A-487C-4B8D-B221-1CC605E0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32" y="4572000"/>
            <a:ext cx="2782958" cy="20872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2292E5-4AAD-48B9-8DC9-6B2BA328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5" y="816638"/>
            <a:ext cx="260931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20C77-5DF4-4F3F-AA7E-3F225707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19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383B4-6189-422C-A15F-5AE8BF25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20165"/>
            <a:ext cx="8596668" cy="3021197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es-MX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Estudio interdisciplinario de las aguas y suelo de las Grutas de la Estrella en Tonatico, Estado de México</a:t>
            </a:r>
          </a:p>
          <a:p>
            <a:pPr lvl="0">
              <a:buClr>
                <a:srgbClr val="90C226"/>
              </a:buClr>
            </a:pPr>
            <a:r>
              <a:rPr lang="es-MX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Ubicación: Carretera Ixtapan de la Sal Taxco-Guerrero Km. 14.5, La Puerta de Santiago, 51950 Tonatico, Méx.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AA6BA-4F7D-495A-B4BA-9BBFDF6E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0544"/>
            <a:ext cx="260931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A7F6B-BD22-4649-A6DA-B2F367BF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 o justificación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67209-E89E-4517-8211-39C9D92F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43" y="1488613"/>
            <a:ext cx="8596668" cy="3880773"/>
          </a:xfrm>
        </p:spPr>
        <p:txBody>
          <a:bodyPr>
            <a:noAutofit/>
          </a:bodyPr>
          <a:lstStyle/>
          <a:p>
            <a:r>
              <a:rPr lang="es-MX" sz="2400" dirty="0"/>
              <a:t>Las grutas de la estrella se localizan a sólo 10 km de Tonatico. Éstas son formaciones naturales como estalactitas, estalagmitas, producidas por el escurrimiento del agua a través de fisuras de la roca, depositando sales minerales y bicarbonato de calcio. </a:t>
            </a:r>
          </a:p>
          <a:p>
            <a:r>
              <a:rPr lang="es-MX" sz="2400" dirty="0"/>
              <a:t>Las grutas de la estrella es un lugar idóneo para comprender cómo está estructurado un ecosistema, el papel que juegan los factores abióticos (físicos y químicos) y su relación con los factores bióticos (fauna y flora). Además de la integración de los conocimientos que adquieren los alumnos en las asignaturas de química, física y biología entre otras, y el uso que hacen de esos conocimientos al aplicarlos en un estudio ecológico.</a:t>
            </a:r>
          </a:p>
        </p:txBody>
      </p:sp>
    </p:spTree>
    <p:extLst>
      <p:ext uri="{BB962C8B-B14F-4D97-AF65-F5344CB8AC3E}">
        <p14:creationId xmlns:p14="http://schemas.microsoft.com/office/powerpoint/2010/main" val="42111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3E9C1-08F9-4725-890B-6D605C7B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general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E49C8-A2CA-47E3-8F0B-66BF1843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Analizar las condiciones físico-químico-biológicas de las aguas y el suelo de las grutas de la estrella, e identificar las características de la zona para conocer la biodiversidad existente. </a:t>
            </a:r>
          </a:p>
        </p:txBody>
      </p:sp>
    </p:spTree>
    <p:extLst>
      <p:ext uri="{BB962C8B-B14F-4D97-AF65-F5344CB8AC3E}">
        <p14:creationId xmlns:p14="http://schemas.microsoft.com/office/powerpoint/2010/main" val="201174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CC17-1622-4ADC-A176-F1A3E49A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por cada asignatura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F2E57-CF7F-43F1-AB49-A68BE17DA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Física: Que el alumno explique la transmisión y transformación de la energía mecánica en otras formas y distinga el calor de la temperatura. Así mismo que explique los fenómenos atmosféricos, en donde el calor juega un papel relevante.</a:t>
            </a:r>
          </a:p>
          <a:p>
            <a:r>
              <a:rPr lang="es-MX" sz="2400" dirty="0"/>
              <a:t>Biología: Que el alumno analice las condiciones abióticas del ecosistema e identifique los factores biológicos que se encuentran en este lugar.</a:t>
            </a:r>
          </a:p>
          <a:p>
            <a:r>
              <a:rPr lang="es-MX" sz="2400" dirty="0"/>
              <a:t>Laboratorio: Que el alumno escoja de manera adecuada los materiales y equipo de laboratorio.</a:t>
            </a:r>
          </a:p>
        </p:txBody>
      </p:sp>
    </p:spTree>
    <p:extLst>
      <p:ext uri="{BB962C8B-B14F-4D97-AF65-F5344CB8AC3E}">
        <p14:creationId xmlns:p14="http://schemas.microsoft.com/office/powerpoint/2010/main" val="29403844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674</TotalTime>
  <Words>316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</vt:lpstr>
      <vt:lpstr> Bachillerato Rudyard Kipling Clave UNAM 7767 Equipo No. 5 El proyecto va dirigido a 4° semestre de bachillerato2</vt:lpstr>
      <vt:lpstr>Presentación de PowerPoint</vt:lpstr>
      <vt:lpstr>Ciclo escolar: 2018-2019 Fecha de elaboración: enero a febrero del 2019</vt:lpstr>
      <vt:lpstr>Presentación de PowerPoint</vt:lpstr>
      <vt:lpstr>Introducción o justificación</vt:lpstr>
      <vt:lpstr>Objetivo general del proyecto</vt:lpstr>
      <vt:lpstr>Objetivos por cada asignatura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No. 2</dc:title>
  <dc:creator>Claudia Parra</dc:creator>
  <cp:lastModifiedBy>Claudia Parra</cp:lastModifiedBy>
  <cp:revision>52</cp:revision>
  <dcterms:created xsi:type="dcterms:W3CDTF">2017-10-21T00:33:18Z</dcterms:created>
  <dcterms:modified xsi:type="dcterms:W3CDTF">2018-10-19T20:53:55Z</dcterms:modified>
</cp:coreProperties>
</file>