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5" r:id="rId9"/>
    <p:sldId id="263" r:id="rId10"/>
    <p:sldId id="264" r:id="rId11"/>
    <p:sldId id="267" r:id="rId12"/>
    <p:sldId id="268" r:id="rId13"/>
    <p:sldId id="269" r:id="rId14"/>
    <p:sldId id="270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640" autoAdjust="0"/>
  </p:normalViewPr>
  <p:slideViewPr>
    <p:cSldViewPr>
      <p:cViewPr varScale="1">
        <p:scale>
          <a:sx n="70" d="100"/>
          <a:sy n="70" d="100"/>
        </p:scale>
        <p:origin x="-11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093F8-7D52-4B3C-81E7-74CE1E86B9DE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E0D54-DEB3-4421-949C-E67F1F7FFE05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405CE-94A0-4F89-937D-6588C2814733}" type="slidenum">
              <a:rPr lang="es-MX" smtClean="0"/>
              <a:pPr/>
              <a:t>1</a:t>
            </a:fld>
            <a:endParaRPr lang="es-MX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CF7F2-6D66-48F8-BA8D-10E9DFFE111B}" type="datetimeFigureOut">
              <a:rPr lang="es-MX" smtClean="0"/>
              <a:pPr/>
              <a:t>26/04/2018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FD085-878F-4487-B464-A90E4AABCD87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708920"/>
            <a:ext cx="7632848" cy="2880320"/>
          </a:xfrm>
        </p:spPr>
        <p:txBody>
          <a:bodyPr>
            <a:normAutofit/>
          </a:bodyPr>
          <a:lstStyle/>
          <a:p>
            <a:r>
              <a:rPr lang="es-MX" sz="6000" b="1" dirty="0" smtClean="0">
                <a:latin typeface="Times New Roman" pitchFamily="18" charset="0"/>
                <a:cs typeface="Times New Roman" pitchFamily="18" charset="0"/>
              </a:rPr>
              <a:t>Escuela Preparatoria</a:t>
            </a:r>
            <a:br>
              <a:rPr lang="es-MX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MX" sz="6000" b="1" dirty="0" smtClean="0">
                <a:latin typeface="Times New Roman" pitchFamily="18" charset="0"/>
                <a:cs typeface="Times New Roman" pitchFamily="18" charset="0"/>
              </a:rPr>
              <a:t>Juan Palomo Martínez</a:t>
            </a:r>
            <a:endParaRPr lang="es-MX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361" t="9469" r="6750" b="64938"/>
          <a:stretch>
            <a:fillRect/>
          </a:stretch>
        </p:blipFill>
        <p:spPr bwMode="auto">
          <a:xfrm>
            <a:off x="107504" y="5733256"/>
            <a:ext cx="89289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JP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4624"/>
            <a:ext cx="3006700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rchivo_00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18704" cy="2478785"/>
          </a:xfrm>
          <a:prstGeom prst="rect">
            <a:avLst/>
          </a:prstGeom>
        </p:spPr>
      </p:pic>
      <p:pic>
        <p:nvPicPr>
          <p:cNvPr id="3" name="2 Imagen" descr="Archivo_00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0"/>
            <a:ext cx="3347864" cy="2500565"/>
          </a:xfrm>
          <a:prstGeom prst="rect">
            <a:avLst/>
          </a:prstGeom>
        </p:spPr>
      </p:pic>
      <p:pic>
        <p:nvPicPr>
          <p:cNvPr id="4" name="3 Imagen" descr="IMG_20171012_092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0137" y="0"/>
            <a:ext cx="3323862" cy="2492896"/>
          </a:xfrm>
          <a:prstGeom prst="rect">
            <a:avLst/>
          </a:prstGeom>
        </p:spPr>
      </p:pic>
      <p:pic>
        <p:nvPicPr>
          <p:cNvPr id="7" name="6 Imagen" descr="IMG_20171012_1012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897814" y="2582906"/>
            <a:ext cx="3024336" cy="2268252"/>
          </a:xfrm>
          <a:prstGeom prst="rect">
            <a:avLst/>
          </a:prstGeom>
        </p:spPr>
      </p:pic>
      <p:pic>
        <p:nvPicPr>
          <p:cNvPr id="8" name="7 Imagen" descr="IMG_20171012_1012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436612" y="4801716"/>
            <a:ext cx="2492896" cy="1619672"/>
          </a:xfrm>
          <a:prstGeom prst="rect">
            <a:avLst/>
          </a:prstGeom>
        </p:spPr>
      </p:pic>
      <p:pic>
        <p:nvPicPr>
          <p:cNvPr id="5" name="4 Imagen" descr="IMG_20171012_0928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276872"/>
            <a:ext cx="3323861" cy="2492896"/>
          </a:xfrm>
          <a:prstGeom prst="rect">
            <a:avLst/>
          </a:prstGeom>
        </p:spPr>
      </p:pic>
      <p:pic>
        <p:nvPicPr>
          <p:cNvPr id="9" name="8 Imagen" descr="IMG_20171012_1017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7664" y="4671138"/>
            <a:ext cx="2915816" cy="2186862"/>
          </a:xfrm>
          <a:prstGeom prst="rect">
            <a:avLst/>
          </a:prstGeom>
        </p:spPr>
      </p:pic>
      <p:pic>
        <p:nvPicPr>
          <p:cNvPr id="10" name="9 Imagen" descr="IMG_20171012_1015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6096" y="2276872"/>
            <a:ext cx="3707904" cy="2780928"/>
          </a:xfrm>
          <a:prstGeom prst="rect">
            <a:avLst/>
          </a:prstGeom>
        </p:spPr>
      </p:pic>
      <p:pic>
        <p:nvPicPr>
          <p:cNvPr id="11" name="10 Imagen" descr="IMG_20171012_10254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3611893" y="4673759"/>
            <a:ext cx="2496277" cy="1872208"/>
          </a:xfrm>
          <a:prstGeom prst="rect">
            <a:avLst/>
          </a:prstGeom>
        </p:spPr>
      </p:pic>
      <p:pic>
        <p:nvPicPr>
          <p:cNvPr id="12" name="11 Imagen" descr="IMG_20171012_10324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6136" y="4797152"/>
            <a:ext cx="3347864" cy="20608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4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6322" t="12422" r="20033" b="15719"/>
          <a:stretch>
            <a:fillRect/>
          </a:stretch>
        </p:blipFill>
        <p:spPr bwMode="auto">
          <a:xfrm rot="10800000">
            <a:off x="467544" y="1196752"/>
            <a:ext cx="828092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5</a:t>
            </a:r>
            <a:endParaRPr lang="es-MX" dirty="0"/>
          </a:p>
        </p:txBody>
      </p:sp>
      <p:pic>
        <p:nvPicPr>
          <p:cNvPr id="4" name="3 Imagen" descr="DSC_0143.JPG"/>
          <p:cNvPicPr>
            <a:picLocks noChangeAspect="1"/>
          </p:cNvPicPr>
          <p:nvPr/>
        </p:nvPicPr>
        <p:blipFill>
          <a:blip r:embed="rId2" cstate="print"/>
          <a:srcRect l="2401" t="5901" r="2401" b="2751"/>
          <a:stretch>
            <a:fillRect/>
          </a:stretch>
        </p:blipFill>
        <p:spPr>
          <a:xfrm rot="16200000">
            <a:off x="2123728" y="404664"/>
            <a:ext cx="4896544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6</a:t>
            </a:r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391" t="28172" r="22247" b="24579"/>
          <a:stretch>
            <a:fillRect/>
          </a:stretch>
        </p:blipFill>
        <p:spPr bwMode="auto">
          <a:xfrm>
            <a:off x="467543" y="1268760"/>
            <a:ext cx="832742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391" t="30141" r="22247" b="17688"/>
          <a:stretch>
            <a:fillRect/>
          </a:stretch>
        </p:blipFill>
        <p:spPr bwMode="auto">
          <a:xfrm>
            <a:off x="395536" y="692696"/>
            <a:ext cx="853091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7</a:t>
            </a:r>
            <a:endParaRPr lang="es-MX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8498" t="29156" r="23907" b="9813"/>
          <a:stretch>
            <a:fillRect/>
          </a:stretch>
        </p:blipFill>
        <p:spPr bwMode="auto">
          <a:xfrm>
            <a:off x="755576" y="1268760"/>
            <a:ext cx="7560840" cy="54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8498" t="30141" r="22800" b="25563"/>
          <a:stretch>
            <a:fillRect/>
          </a:stretch>
        </p:blipFill>
        <p:spPr bwMode="auto">
          <a:xfrm>
            <a:off x="251520" y="908720"/>
            <a:ext cx="887138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807" t="17344" r="4537" b="8829"/>
          <a:stretch>
            <a:fillRect/>
          </a:stretch>
        </p:blipFill>
        <p:spPr bwMode="auto">
          <a:xfrm>
            <a:off x="265922" y="1268760"/>
            <a:ext cx="855455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5254" t="15375" r="2323" b="10798"/>
          <a:stretch>
            <a:fillRect/>
          </a:stretch>
        </p:blipFill>
        <p:spPr bwMode="auto">
          <a:xfrm>
            <a:off x="179512" y="1484784"/>
            <a:ext cx="8784976" cy="394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8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944" t="34078" r="23907" b="9813"/>
          <a:stretch>
            <a:fillRect/>
          </a:stretch>
        </p:blipFill>
        <p:spPr bwMode="auto">
          <a:xfrm>
            <a:off x="539552" y="1268760"/>
            <a:ext cx="8136904" cy="533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Equipo 2</a:t>
            </a:r>
            <a:endParaRPr lang="es-MX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827584" y="2204864"/>
          <a:ext cx="7344816" cy="201622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672408"/>
                <a:gridCol w="3672408"/>
              </a:tblGrid>
              <a:tr h="332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latin typeface="Calibri"/>
                          <a:ea typeface="Calibri"/>
                          <a:cs typeface="Times New Roman"/>
                        </a:rPr>
                        <a:t>Ignacio Pérez</a:t>
                      </a:r>
                      <a:endParaRPr lang="es-MX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Orientación</a:t>
                      </a:r>
                      <a:endParaRPr lang="es-MX" dirty="0"/>
                    </a:p>
                  </a:txBody>
                  <a:tcPr marL="63363" marR="63363" marT="0" marB="0"/>
                </a:tc>
              </a:tr>
              <a:tr h="332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Obrajero Galicia Rocío</a:t>
                      </a:r>
                      <a:endParaRPr lang="es-MX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Lengua española</a:t>
                      </a:r>
                      <a:endParaRPr lang="es-MX" dirty="0"/>
                    </a:p>
                  </a:txBody>
                  <a:tcPr marL="63363" marR="63363" marT="0" marB="0"/>
                </a:tc>
              </a:tr>
              <a:tr h="332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Pascual Granados Dulce M.</a:t>
                      </a:r>
                      <a:endParaRPr lang="es-MX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Ingles</a:t>
                      </a:r>
                      <a:endParaRPr lang="es-MX" dirty="0"/>
                    </a:p>
                  </a:txBody>
                  <a:tcPr marL="63363" marR="63363" marT="0" marB="0"/>
                </a:tc>
              </a:tr>
              <a:tr h="332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Rivera Pedroza Juan Ignacio</a:t>
                      </a:r>
                      <a:endParaRPr lang="es-MX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Lógica</a:t>
                      </a:r>
                      <a:endParaRPr lang="es-MX" dirty="0"/>
                    </a:p>
                  </a:txBody>
                  <a:tcPr marL="63363" marR="63363" marT="0" marB="0"/>
                </a:tc>
              </a:tr>
              <a:tr h="685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latin typeface="Calibri"/>
                          <a:ea typeface="Calibri"/>
                          <a:cs typeface="Times New Roman"/>
                        </a:rPr>
                        <a:t>Román de Jesús</a:t>
                      </a:r>
                      <a:endParaRPr lang="es-MX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Educación</a:t>
                      </a:r>
                      <a:r>
                        <a:rPr lang="es-MX" baseline="0" dirty="0" smtClean="0"/>
                        <a:t> Física</a:t>
                      </a:r>
                      <a:endParaRPr lang="es-MX" dirty="0"/>
                    </a:p>
                  </a:txBody>
                  <a:tcPr marL="63363" marR="63363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498" t="48844" r="22800" b="37375"/>
          <a:stretch>
            <a:fillRect/>
          </a:stretch>
        </p:blipFill>
        <p:spPr bwMode="auto">
          <a:xfrm>
            <a:off x="251520" y="2348880"/>
            <a:ext cx="859981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42334" t="24235" r="31655" b="9813"/>
          <a:stretch>
            <a:fillRect/>
          </a:stretch>
        </p:blipFill>
        <p:spPr bwMode="auto">
          <a:xfrm>
            <a:off x="2483768" y="332656"/>
            <a:ext cx="4248472" cy="605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9</a:t>
            </a:r>
            <a:endParaRPr lang="es-MX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20297" r="23907" b="9813"/>
          <a:stretch>
            <a:fillRect/>
          </a:stretch>
        </p:blipFill>
        <p:spPr bwMode="auto">
          <a:xfrm>
            <a:off x="3347864" y="1196752"/>
            <a:ext cx="333670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23989" t="17516" r="19008" b="8657"/>
          <a:stretch>
            <a:fillRect/>
          </a:stretch>
        </p:blipFill>
        <p:spPr bwMode="auto">
          <a:xfrm>
            <a:off x="2627784" y="3717032"/>
            <a:ext cx="336229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 l="23989" t="16532" r="20115" b="9641"/>
          <a:stretch>
            <a:fillRect/>
          </a:stretch>
        </p:blipFill>
        <p:spPr bwMode="auto">
          <a:xfrm>
            <a:off x="251520" y="1196752"/>
            <a:ext cx="3454071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 l="36164" t="16532" r="31737" b="7672"/>
          <a:stretch>
            <a:fillRect/>
          </a:stretch>
        </p:blipFill>
        <p:spPr bwMode="auto">
          <a:xfrm>
            <a:off x="6660232" y="1196752"/>
            <a:ext cx="21695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 l="36164" t="17516" r="31737" b="8657"/>
          <a:stretch>
            <a:fillRect/>
          </a:stretch>
        </p:blipFill>
        <p:spPr bwMode="auto">
          <a:xfrm>
            <a:off x="179512" y="3692131"/>
            <a:ext cx="2448272" cy="316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/>
          <a:srcRect l="23989" t="16532" r="19008" b="8657"/>
          <a:stretch>
            <a:fillRect/>
          </a:stretch>
        </p:blipFill>
        <p:spPr bwMode="auto">
          <a:xfrm>
            <a:off x="6012160" y="4496536"/>
            <a:ext cx="2952328" cy="217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s-MX" dirty="0" smtClean="0"/>
              <a:t>Producto 10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963" t="24235" r="19479" b="2923"/>
          <a:stretch>
            <a:fillRect/>
          </a:stretch>
        </p:blipFill>
        <p:spPr bwMode="auto">
          <a:xfrm>
            <a:off x="-1" y="980728"/>
            <a:ext cx="906955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516" t="32109" r="21140" b="13751"/>
          <a:stretch>
            <a:fillRect/>
          </a:stretch>
        </p:blipFill>
        <p:spPr bwMode="auto">
          <a:xfrm>
            <a:off x="0" y="720080"/>
            <a:ext cx="8983942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265" t="20297" r="21140" b="15719"/>
          <a:stretch>
            <a:fillRect/>
          </a:stretch>
        </p:blipFill>
        <p:spPr bwMode="auto">
          <a:xfrm>
            <a:off x="467544" y="332656"/>
            <a:ext cx="8064896" cy="60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0158" t="25219" r="22800" b="9813"/>
          <a:stretch>
            <a:fillRect/>
          </a:stretch>
        </p:blipFill>
        <p:spPr bwMode="auto">
          <a:xfrm>
            <a:off x="539552" y="207277"/>
            <a:ext cx="8136904" cy="631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3479" t="27188" r="23353" b="16704"/>
          <a:stretch>
            <a:fillRect/>
          </a:stretch>
        </p:blipFill>
        <p:spPr bwMode="auto">
          <a:xfrm>
            <a:off x="395536" y="368660"/>
            <a:ext cx="8424936" cy="615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5692" t="28172" r="26121" b="29500"/>
          <a:stretch>
            <a:fillRect/>
          </a:stretch>
        </p:blipFill>
        <p:spPr bwMode="auto">
          <a:xfrm>
            <a:off x="395536" y="620688"/>
            <a:ext cx="843498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MX" dirty="0" smtClean="0"/>
              <a:t>Producto 11</a:t>
            </a:r>
            <a:endParaRPr lang="es-MX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19313" r="31655" b="11782"/>
          <a:stretch>
            <a:fillRect/>
          </a:stretch>
        </p:blipFill>
        <p:spPr bwMode="auto">
          <a:xfrm rot="16200000">
            <a:off x="1749285" y="131031"/>
            <a:ext cx="5429403" cy="741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es-MX" sz="4800" b="1" dirty="0" smtClean="0">
                <a:latin typeface="Times New Roman" pitchFamily="18" charset="0"/>
                <a:cs typeface="Times New Roman" pitchFamily="18" charset="0"/>
              </a:rPr>
              <a:t>Nombre del proyecto</a:t>
            </a:r>
            <a:endParaRPr lang="es-MX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04863"/>
            <a:ext cx="8229600" cy="201622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MX" sz="4800" b="1" dirty="0" smtClean="0">
                <a:latin typeface="Times New Roman" pitchFamily="18" charset="0"/>
                <a:cs typeface="Times New Roman" pitchFamily="18" charset="0"/>
              </a:rPr>
              <a:t>“Violencia en los diferentes ámbitos de la sociedad”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3347864" y="5085184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Times New Roman" pitchFamily="18" charset="0"/>
                <a:cs typeface="Times New Roman" pitchFamily="18" charset="0"/>
              </a:rPr>
              <a:t>Ciclo Escolar</a:t>
            </a:r>
          </a:p>
          <a:p>
            <a:pPr algn="ctr"/>
            <a:r>
              <a:rPr lang="es-MX" sz="2800" b="1" dirty="0" smtClean="0">
                <a:latin typeface="Times New Roman" pitchFamily="18" charset="0"/>
                <a:cs typeface="Times New Roman" pitchFamily="18" charset="0"/>
              </a:rPr>
              <a:t>2018-2019</a:t>
            </a:r>
          </a:p>
          <a:p>
            <a:pPr algn="ctr"/>
            <a:r>
              <a:rPr lang="es-MX" sz="2800" b="1" dirty="0" smtClean="0">
                <a:latin typeface="Times New Roman" pitchFamily="18" charset="0"/>
                <a:cs typeface="Times New Roman" pitchFamily="18" charset="0"/>
              </a:rPr>
              <a:t>3er Bimestre</a:t>
            </a:r>
            <a:endParaRPr lang="es-MX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8460" t="26203" r="33315" b="11782"/>
          <a:stretch>
            <a:fillRect/>
          </a:stretch>
        </p:blipFill>
        <p:spPr bwMode="auto">
          <a:xfrm rot="16200000">
            <a:off x="1275522" y="-582826"/>
            <a:ext cx="6557460" cy="810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36047" r="17266" b="46234"/>
          <a:stretch>
            <a:fillRect/>
          </a:stretch>
        </p:blipFill>
        <p:spPr bwMode="auto">
          <a:xfrm>
            <a:off x="827584" y="2348880"/>
            <a:ext cx="784887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5219" r="20033" b="3907"/>
          <a:stretch>
            <a:fillRect/>
          </a:stretch>
        </p:blipFill>
        <p:spPr bwMode="auto">
          <a:xfrm>
            <a:off x="179512" y="188640"/>
            <a:ext cx="8424936" cy="606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39000" r="20033" b="22610"/>
          <a:stretch>
            <a:fillRect/>
          </a:stretch>
        </p:blipFill>
        <p:spPr bwMode="auto">
          <a:xfrm>
            <a:off x="395536" y="1484784"/>
            <a:ext cx="8208912" cy="323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071" t="28172" r="19479" b="9813"/>
          <a:stretch>
            <a:fillRect/>
          </a:stretch>
        </p:blipFill>
        <p:spPr bwMode="auto">
          <a:xfrm>
            <a:off x="683567" y="764704"/>
            <a:ext cx="757798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12</a:t>
            </a:r>
            <a:endParaRPr lang="es-MX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28172" r="18373" b="24579"/>
          <a:stretch>
            <a:fillRect/>
          </a:stretch>
        </p:blipFill>
        <p:spPr bwMode="auto">
          <a:xfrm>
            <a:off x="323527" y="1628800"/>
            <a:ext cx="858095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4070" t="29156" r="20033" b="29501"/>
          <a:stretch>
            <a:fillRect/>
          </a:stretch>
        </p:blipFill>
        <p:spPr bwMode="auto">
          <a:xfrm>
            <a:off x="35496" y="1340768"/>
            <a:ext cx="900442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 smtClean="0">
                <a:latin typeface="Times New Roman" pitchFamily="18" charset="0"/>
                <a:cs typeface="Times New Roman" pitchFamily="18" charset="0"/>
              </a:rPr>
              <a:t>Índice</a:t>
            </a:r>
            <a:endParaRPr lang="es-MX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1340769"/>
            <a:ext cx="6707088" cy="5040560"/>
          </a:xfrm>
        </p:spPr>
        <p:txBody>
          <a:bodyPr>
            <a:noAutofit/>
          </a:bodyPr>
          <a:lstStyle/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1………. 5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2………. 8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3………. 9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4………. 11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5………. 12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6………. 13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7………. 15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8………. 19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9………. </a:t>
            </a:r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22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</a:t>
            </a:r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10………. 23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</a:t>
            </a:r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11………. 29</a:t>
            </a:r>
          </a:p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Producto </a:t>
            </a:r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12………. </a:t>
            </a:r>
            <a:r>
              <a:rPr lang="es-MX" sz="2400" smtClean="0">
                <a:latin typeface="Times New Roman" pitchFamily="18" charset="0"/>
                <a:cs typeface="Times New Roman" pitchFamily="18" charset="0"/>
              </a:rPr>
              <a:t>35</a:t>
            </a:r>
            <a:endParaRPr lang="es-MX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s-MX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1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983" t="26203" r="10071" b="3907"/>
          <a:stretch>
            <a:fillRect/>
          </a:stretch>
        </p:blipFill>
        <p:spPr bwMode="auto">
          <a:xfrm>
            <a:off x="216024" y="1340768"/>
            <a:ext cx="86764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429" t="22266" r="10071" b="6250"/>
          <a:stretch>
            <a:fillRect/>
          </a:stretch>
        </p:blipFill>
        <p:spPr bwMode="auto">
          <a:xfrm>
            <a:off x="72008" y="692696"/>
            <a:ext cx="889248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983" t="27188" r="10071" b="19657"/>
          <a:stretch>
            <a:fillRect/>
          </a:stretch>
        </p:blipFill>
        <p:spPr bwMode="auto">
          <a:xfrm>
            <a:off x="143000" y="1700808"/>
            <a:ext cx="88934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Producto 2</a:t>
            </a:r>
            <a:endParaRPr lang="es-MX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362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Educación física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Estilos de vida saludable.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Física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Interacciones mecánicas, fuerza</a:t>
                      </a:r>
                      <a:r>
                        <a:rPr lang="es-MX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y movimiento.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s-MX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Interacciones térmicas, procesos termodinámicos y maquinas térmicas.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Ingles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Nobody 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can hurt me (Nadie puede lastimarme)</a:t>
                      </a: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Lengua española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Defender y persuadir: la argumentación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Lógica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Las rutas del argumento.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s-MX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Armando y desarmando argumentos.</a:t>
                      </a:r>
                      <a:endParaRPr lang="es-MX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es-MX" sz="7200" b="1" dirty="0" smtClean="0">
                <a:latin typeface="Times New Roman" pitchFamily="18" charset="0"/>
                <a:cs typeface="Times New Roman" pitchFamily="18" charset="0"/>
              </a:rPr>
              <a:t>Evidencia Fotográfica</a:t>
            </a:r>
            <a:r>
              <a:rPr lang="es-MX" dirty="0" smtClean="0"/>
              <a:t> </a:t>
            </a:r>
            <a:br>
              <a:rPr lang="es-MX" dirty="0" smtClean="0"/>
            </a:br>
            <a:r>
              <a:rPr lang="es-MX" dirty="0" smtClean="0"/>
              <a:t>Producto 3</a:t>
            </a:r>
            <a:endParaRPr lang="es-MX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178</Words>
  <Application>Microsoft Office PowerPoint</Application>
  <PresentationFormat>Presentación en pantalla (4:3)</PresentationFormat>
  <Paragraphs>55</Paragraphs>
  <Slides>36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Escuela Preparatoria Juan Palomo Martínez</vt:lpstr>
      <vt:lpstr>Equipo 2</vt:lpstr>
      <vt:lpstr>Nombre del proyecto</vt:lpstr>
      <vt:lpstr>Índice</vt:lpstr>
      <vt:lpstr>Producto 1</vt:lpstr>
      <vt:lpstr>Diapositiva 6</vt:lpstr>
      <vt:lpstr>Diapositiva 7</vt:lpstr>
      <vt:lpstr>Producto 2</vt:lpstr>
      <vt:lpstr>Evidencia Fotográfica  Producto 3</vt:lpstr>
      <vt:lpstr>Diapositiva 10</vt:lpstr>
      <vt:lpstr>Producto 4</vt:lpstr>
      <vt:lpstr>Producto 5</vt:lpstr>
      <vt:lpstr>Producto 6</vt:lpstr>
      <vt:lpstr>Diapositiva 14</vt:lpstr>
      <vt:lpstr>Producto 7</vt:lpstr>
      <vt:lpstr>Diapositiva 16</vt:lpstr>
      <vt:lpstr>Diapositiva 17</vt:lpstr>
      <vt:lpstr>Diapositiva 18</vt:lpstr>
      <vt:lpstr>Producto 8</vt:lpstr>
      <vt:lpstr>Diapositiva 20</vt:lpstr>
      <vt:lpstr>Diapositiva 21</vt:lpstr>
      <vt:lpstr>Producto 9</vt:lpstr>
      <vt:lpstr>Producto 10</vt:lpstr>
      <vt:lpstr>Diapositiva 24</vt:lpstr>
      <vt:lpstr>Diapositiva 25</vt:lpstr>
      <vt:lpstr>Diapositiva 26</vt:lpstr>
      <vt:lpstr>Diapositiva 27</vt:lpstr>
      <vt:lpstr>Diapositiva 28</vt:lpstr>
      <vt:lpstr>Producto 11</vt:lpstr>
      <vt:lpstr>Diapositiva 30</vt:lpstr>
      <vt:lpstr>Diapositiva 31</vt:lpstr>
      <vt:lpstr>Diapositiva 32</vt:lpstr>
      <vt:lpstr>Diapositiva 33</vt:lpstr>
      <vt:lpstr>Diapositiva 34</vt:lpstr>
      <vt:lpstr>Producto 12</vt:lpstr>
      <vt:lpstr>Diapositiva 36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</dc:title>
  <dc:creator>oscar</dc:creator>
  <cp:lastModifiedBy>oscar</cp:lastModifiedBy>
  <cp:revision>13</cp:revision>
  <dcterms:created xsi:type="dcterms:W3CDTF">2017-10-22T17:47:49Z</dcterms:created>
  <dcterms:modified xsi:type="dcterms:W3CDTF">2018-04-27T02:18:13Z</dcterms:modified>
</cp:coreProperties>
</file>