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D41A-B743-1C43-8333-B7577F3847C3}" type="datetimeFigureOut">
              <a:rPr lang="es-ES" smtClean="0"/>
              <a:t>26/09/18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487-7CC6-7E4C-9B24-C92342DD7F9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988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D41A-B743-1C43-8333-B7577F3847C3}" type="datetimeFigureOut">
              <a:rPr lang="es-ES" smtClean="0"/>
              <a:t>26/09/18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487-7CC6-7E4C-9B24-C92342DD7F9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0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D41A-B743-1C43-8333-B7577F3847C3}" type="datetimeFigureOut">
              <a:rPr lang="es-ES" smtClean="0"/>
              <a:t>26/09/18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487-7CC6-7E4C-9B24-C92342DD7F9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37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D41A-B743-1C43-8333-B7577F3847C3}" type="datetimeFigureOut">
              <a:rPr lang="es-ES" smtClean="0"/>
              <a:t>26/09/18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487-7CC6-7E4C-9B24-C92342DD7F9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71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D41A-B743-1C43-8333-B7577F3847C3}" type="datetimeFigureOut">
              <a:rPr lang="es-ES" smtClean="0"/>
              <a:t>26/09/18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487-7CC6-7E4C-9B24-C92342DD7F9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1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D41A-B743-1C43-8333-B7577F3847C3}" type="datetimeFigureOut">
              <a:rPr lang="es-ES" smtClean="0"/>
              <a:t>26/09/18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487-7CC6-7E4C-9B24-C92342DD7F9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578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D41A-B743-1C43-8333-B7577F3847C3}" type="datetimeFigureOut">
              <a:rPr lang="es-ES" smtClean="0"/>
              <a:t>26/09/18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487-7CC6-7E4C-9B24-C92342DD7F9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46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D41A-B743-1C43-8333-B7577F3847C3}" type="datetimeFigureOut">
              <a:rPr lang="es-ES" smtClean="0"/>
              <a:t>26/09/18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487-7CC6-7E4C-9B24-C92342DD7F9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939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D41A-B743-1C43-8333-B7577F3847C3}" type="datetimeFigureOut">
              <a:rPr lang="es-ES" smtClean="0"/>
              <a:t>26/09/18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487-7CC6-7E4C-9B24-C92342DD7F9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66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D41A-B743-1C43-8333-B7577F3847C3}" type="datetimeFigureOut">
              <a:rPr lang="es-ES" smtClean="0"/>
              <a:t>26/09/18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487-7CC6-7E4C-9B24-C92342DD7F9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74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D41A-B743-1C43-8333-B7577F3847C3}" type="datetimeFigureOut">
              <a:rPr lang="es-ES" smtClean="0"/>
              <a:t>26/09/18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487-7CC6-7E4C-9B24-C92342DD7F9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7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ED41A-B743-1C43-8333-B7577F3847C3}" type="datetimeFigureOut">
              <a:rPr lang="es-ES" smtClean="0"/>
              <a:t>26/09/18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29487-7CC6-7E4C-9B24-C92342DD7F9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70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80270" y="2891293"/>
            <a:ext cx="6105883" cy="1253745"/>
          </a:xfrm>
        </p:spPr>
        <p:txBody>
          <a:bodyPr>
            <a:normAutofit fontScale="90000"/>
          </a:bodyPr>
          <a:lstStyle/>
          <a:p>
            <a:pPr>
              <a:lnSpc>
                <a:spcPct val="50000"/>
              </a:lnSpc>
            </a:pPr>
            <a:r>
              <a:rPr lang="es-MX" sz="3200" dirty="0" smtClean="0"/>
              <a:t>a. COLEGIO </a:t>
            </a:r>
            <a:r>
              <a:rPr lang="es-MX" sz="3200" dirty="0" smtClean="0"/>
              <a:t>ALEJANDRO GUILLOT</a:t>
            </a:r>
            <a:br>
              <a:rPr lang="es-MX" sz="3200" dirty="0" smtClean="0"/>
            </a:br>
            <a:r>
              <a:rPr lang="es-MX" sz="1400" dirty="0"/>
              <a:t/>
            </a:r>
            <a:br>
              <a:rPr lang="es-MX" sz="1400" dirty="0"/>
            </a:br>
            <a:r>
              <a:rPr lang="es-ES" altLang="es-MX" sz="1400" dirty="0" smtClean="0">
                <a:solidFill>
                  <a:schemeClr val="tx1"/>
                </a:solidFill>
              </a:rPr>
              <a:t>(Clave de Incorporación UNAM 1298 )</a:t>
            </a:r>
            <a:br>
              <a:rPr lang="es-ES" altLang="es-MX" sz="1400" dirty="0" smtClean="0">
                <a:solidFill>
                  <a:schemeClr val="tx1"/>
                </a:solidFill>
              </a:rPr>
            </a:br>
            <a:r>
              <a:rPr lang="es-ES" altLang="es-MX" sz="1400" dirty="0">
                <a:solidFill>
                  <a:schemeClr val="tx1"/>
                </a:solidFill>
              </a:rPr>
              <a:t/>
            </a:r>
            <a:br>
              <a:rPr lang="es-ES" altLang="es-MX" sz="1400" dirty="0">
                <a:solidFill>
                  <a:schemeClr val="tx1"/>
                </a:solidFill>
              </a:rPr>
            </a:br>
            <a:r>
              <a:rPr lang="es-ES" altLang="es-MX" sz="1400" dirty="0" smtClean="0">
                <a:solidFill>
                  <a:schemeClr val="tx1"/>
                </a:solidFill>
              </a:rPr>
              <a:t>CONEXIONES</a:t>
            </a:r>
            <a:r>
              <a:rPr lang="es-ES" altLang="es-MX" sz="4000" dirty="0" smtClean="0"/>
              <a:t/>
            </a:r>
            <a:br>
              <a:rPr lang="es-ES" altLang="es-MX" sz="4000" dirty="0" smtClean="0"/>
            </a:br>
            <a:r>
              <a:rPr lang="es-ES" altLang="es-MX" sz="4000" dirty="0" smtClean="0"/>
              <a:t/>
            </a:r>
            <a:br>
              <a:rPr lang="es-ES" altLang="es-MX" sz="4000" dirty="0" smtClean="0"/>
            </a:br>
            <a:endParaRPr lang="es-MX" sz="4000" dirty="0"/>
          </a:p>
        </p:txBody>
      </p:sp>
      <p:pic>
        <p:nvPicPr>
          <p:cNvPr id="4" name="4 Image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" r="52241"/>
          <a:stretch/>
        </p:blipFill>
        <p:spPr bwMode="auto">
          <a:xfrm>
            <a:off x="3651705" y="699020"/>
            <a:ext cx="1787582" cy="185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80462" y="4120161"/>
            <a:ext cx="6400800" cy="1752600"/>
          </a:xfrm>
        </p:spPr>
        <p:txBody>
          <a:bodyPr/>
          <a:lstStyle/>
          <a:p>
            <a:r>
              <a:rPr lang="es-ES" b="1" dirty="0" smtClean="0"/>
              <a:t>b. Equipo 1</a:t>
            </a:r>
          </a:p>
          <a:p>
            <a:r>
              <a:rPr lang="es-ES" b="1" dirty="0" smtClean="0"/>
              <a:t>c. 5º de preparatoria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1305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MATEMÁTICAS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s-ES" dirty="0" smtClean="0"/>
              <a:t>Generar gráficas para representar el índice de mortalidad que cada enfermedad provocó en distintos años durante toda la época medieval y renacentista.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s-ES" dirty="0" smtClean="0"/>
              <a:t>Investigar los datos numéricos y los representarlos en gráficas.</a:t>
            </a:r>
            <a:endParaRPr lang="es-ES_tradnl" smtClean="0"/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58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d. </a:t>
            </a:r>
            <a:r>
              <a:rPr lang="es-MX" dirty="0" smtClean="0">
                <a:solidFill>
                  <a:schemeClr val="tx1"/>
                </a:solidFill>
              </a:rPr>
              <a:t>Cantú García de Acevedo Adriana 			 					Matemáticas</a:t>
            </a:r>
          </a:p>
          <a:p>
            <a:pPr marL="0" indent="0">
              <a:buNone/>
            </a:pPr>
            <a:r>
              <a:rPr lang="es-MX" dirty="0" smtClean="0">
                <a:solidFill>
                  <a:schemeClr val="tx1"/>
                </a:solidFill>
              </a:rPr>
              <a:t>     Castañeda López Alejandrina 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				</a:t>
            </a:r>
            <a:r>
              <a:rPr lang="es-MX" dirty="0" smtClean="0">
                <a:solidFill>
                  <a:schemeClr val="tx1"/>
                </a:solidFill>
              </a:rPr>
              <a:t> Literatura</a:t>
            </a:r>
          </a:p>
          <a:p>
            <a:pPr marL="0" indent="0">
              <a:buNone/>
            </a:pPr>
            <a:r>
              <a:rPr lang="es-MX" dirty="0" smtClean="0">
                <a:solidFill>
                  <a:schemeClr val="tx1"/>
                </a:solidFill>
              </a:rPr>
              <a:t>      Silvia Saint Martín 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		      </a:t>
            </a:r>
            <a:r>
              <a:rPr lang="es-MX" dirty="0" smtClean="0">
                <a:solidFill>
                  <a:schemeClr val="tx1"/>
                </a:solidFill>
              </a:rPr>
              <a:t> Educación para la Salud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545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f. </a:t>
            </a:r>
            <a:r>
              <a:rPr lang="es-ES" dirty="0" smtClean="0"/>
              <a:t>C</a:t>
            </a:r>
            <a:r>
              <a:rPr lang="es-ES" dirty="0" smtClean="0"/>
              <a:t>iclo escolar 2018-2019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g. </a:t>
            </a:r>
            <a:r>
              <a:rPr lang="es-ES" dirty="0" smtClean="0"/>
              <a:t>F</a:t>
            </a:r>
            <a:r>
              <a:rPr lang="es-ES" dirty="0" smtClean="0"/>
              <a:t>echa de inicio: 3 de octubre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Fecha de t</a:t>
            </a:r>
            <a:r>
              <a:rPr lang="es-ES" dirty="0" smtClean="0"/>
              <a:t>érmino: 7 de noviembre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77721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7471" y="274638"/>
            <a:ext cx="8605135" cy="6075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h. Nombre del proyecto</a:t>
            </a:r>
          </a:p>
          <a:p>
            <a:pPr marL="0" indent="0">
              <a:buNone/>
            </a:pPr>
            <a:r>
              <a:rPr lang="es-MX" sz="4000" dirty="0" smtClean="0"/>
              <a:t>“</a:t>
            </a:r>
            <a:r>
              <a:rPr lang="es-MX" dirty="0"/>
              <a:t>Bitácora interdisciplinaria de usos y costumbres a través del tiempo</a:t>
            </a:r>
            <a:r>
              <a:rPr lang="es-MX" sz="4000" dirty="0" smtClean="0"/>
              <a:t>”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i. Introducci</a:t>
            </a:r>
            <a:r>
              <a:rPr lang="es-ES" dirty="0" smtClean="0"/>
              <a:t>ón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 smtClean="0"/>
              <a:t>La relación entre la ideología de una época y sus distintas manifestaciones de la misma sociedad es importante para conocer el impacto que puede tener la forma  de pensar con el estilo de vida y sus consecuencias buenas o malas.</a:t>
            </a:r>
            <a:r>
              <a:rPr lang="es-ES_tradnl" dirty="0" smtClean="0"/>
              <a:t> 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613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84636"/>
            <a:ext cx="8229600" cy="598273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Al investigar las bases del contexto, podemos deducir que su ideología, como EL Teocentrismo en la Edad Media, la iglesia tenía el poder sobre la forma de vida en la sociedad a partir del miedo.  Estaba prohibido ver su propio cuerpo, ya que todo iba encaminado al pecado, el juicio y purga de los mismos por medio la institución de la Santa Sede o inquisición, por lo que la falta de higiene, supersticiones en vez de razones científicas provocaron la vinculación de las creencias y restricciones con la aparición de varias enfermedades que se propagaban con gran facilidad; algunas de estas llegaron a ser epidemias e incluso pandemias.</a:t>
            </a:r>
            <a:endParaRPr lang="es-ES_tradnl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113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</a:t>
            </a:r>
            <a:r>
              <a:rPr lang="es-ES" dirty="0" smtClean="0"/>
              <a:t>escripci</a:t>
            </a:r>
            <a:r>
              <a:rPr lang="es-ES" dirty="0" smtClean="0"/>
              <a:t>ón del proyecto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El proyecto interdisciplinario consiste en relacionar por medio de una paráfrasis los conocimientos que se adquieren en las tres distintas materias, a través de la investigación y deducción; los alumnos van llenando un formato con la información requerida. El trabajo es en equipos de 5 personas, se realiza con los tres grupos de quinto año de preparatoria, cada profesora trabaja con un grupo en un rango de dos horas de clase.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6533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j. Objetivo general </a:t>
            </a:r>
          </a:p>
          <a:p>
            <a:pPr marL="0" indent="0">
              <a:buNone/>
            </a:pPr>
            <a:r>
              <a:rPr lang="es-ES" dirty="0" smtClean="0"/>
              <a:t>Conectar subtemas de las tres materias que se encuentran en el programa operativo y que los alumnos lo redacten </a:t>
            </a:r>
            <a:r>
              <a:rPr lang="es-ES" b="1" dirty="0" smtClean="0"/>
              <a:t>en una paráfrasis que explique la relación que hay entre las mismas. </a:t>
            </a:r>
            <a:r>
              <a:rPr lang="es-ES" dirty="0" smtClean="0"/>
              <a:t>Deducir las repercusiones (higiene, economía, expresiones artísticas) de una determinada ideología en un contexto histórico.</a:t>
            </a:r>
            <a:r>
              <a:rPr lang="es-ES_tradnl" dirty="0" smtClean="0"/>
              <a:t> </a:t>
            </a:r>
            <a:endParaRPr lang="es-MX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0044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 smtClean="0"/>
              <a:t>k. </a:t>
            </a:r>
            <a:r>
              <a:rPr lang="es-ES" dirty="0" smtClean="0"/>
              <a:t>O</a:t>
            </a:r>
            <a:r>
              <a:rPr lang="es-ES" dirty="0" smtClean="0"/>
              <a:t>bjetivo o prop</a:t>
            </a:r>
            <a:r>
              <a:rPr lang="es-ES" dirty="0" smtClean="0"/>
              <a:t>ósito a alcanzar de cada asignatura involucrada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 </a:t>
            </a:r>
            <a:r>
              <a:rPr lang="es-ES" dirty="0" smtClean="0"/>
              <a:t>EDUCACIÓN PARA LA SALUD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s-ES" dirty="0" smtClean="0"/>
              <a:t>Reconocer a la enfermedad como un proceso en el que participan varios factores, cuyas características, pueden modificarse considerando la Historia natural de las enfermedades. Aplicándolo a las enfermedades propias de la Edad Media y Renacimiento</a:t>
            </a:r>
            <a:r>
              <a:rPr lang="es-ES_tradnl" dirty="0" smtClean="0"/>
              <a:t>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3666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dirty="0"/>
              <a:t>LITERATURA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s-ES" dirty="0"/>
              <a:t>Analizar los cuentos del </a:t>
            </a:r>
            <a:r>
              <a:rPr lang="es-ES" i="1" dirty="0"/>
              <a:t>Decamerón</a:t>
            </a:r>
            <a:r>
              <a:rPr lang="es-ES" dirty="0"/>
              <a:t> y una </a:t>
            </a:r>
            <a:r>
              <a:rPr lang="es-ES" i="1" dirty="0"/>
              <a:t>Historia del cuerpo en la Edad Media</a:t>
            </a:r>
            <a:r>
              <a:rPr lang="es-ES" dirty="0"/>
              <a:t> para realizar la intertextualidad de la ideología de la época con las enfermedades propias de la misma.</a:t>
            </a:r>
          </a:p>
          <a:p>
            <a:endParaRPr lang="es-ES" dirty="0"/>
          </a:p>
          <a:p>
            <a:pPr marL="109728" indent="0">
              <a:buNone/>
            </a:pPr>
            <a:r>
              <a:rPr lang="es-ES" dirty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7891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483</Words>
  <Application>Microsoft Macintosh PowerPoint</Application>
  <PresentationFormat>Presentación en pantalla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a. COLEGIO ALEJANDRO GUILLOT  (Clave de Incorporación UNAM 1298 )  CONEXIONES  </vt:lpstr>
      <vt:lpstr>Presentación de PowerPoint</vt:lpstr>
      <vt:lpstr>Presentación de PowerPoint</vt:lpstr>
      <vt:lpstr>Presentación de PowerPoint</vt:lpstr>
      <vt:lpstr>Presentación de PowerPoint</vt:lpstr>
      <vt:lpstr>Descripción del proyecto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unibody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COLEGIO ALEJANDRO GUILLOT  (Clave de Incorporación UNAM 1298 )  CONEXIONES  </dc:title>
  <dc:creator>macbook pro</dc:creator>
  <cp:lastModifiedBy>macbook pro</cp:lastModifiedBy>
  <cp:revision>3</cp:revision>
  <dcterms:created xsi:type="dcterms:W3CDTF">2018-09-27T01:55:29Z</dcterms:created>
  <dcterms:modified xsi:type="dcterms:W3CDTF">2018-09-27T02:18:27Z</dcterms:modified>
</cp:coreProperties>
</file>