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5" r:id="rId9"/>
    <p:sldId id="266" r:id="rId1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1AED41A-B743-1C43-8333-B7577F3847C3}" type="datetimeFigureOut">
              <a:rPr lang="es-ES" smtClean="0"/>
              <a:t>29/09/2018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56988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1AED41A-B743-1C43-8333-B7577F3847C3}" type="datetimeFigureOut">
              <a:rPr lang="es-ES" smtClean="0"/>
              <a:t>29/09/2018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40010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1AED41A-B743-1C43-8333-B7577F3847C3}" type="datetimeFigureOut">
              <a:rPr lang="es-ES" smtClean="0"/>
              <a:t>29/09/2018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359737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1AED41A-B743-1C43-8333-B7577F3847C3}" type="datetimeFigureOut">
              <a:rPr lang="es-ES" smtClean="0"/>
              <a:t>29/09/2018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206371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1AED41A-B743-1C43-8333-B7577F3847C3}" type="datetimeFigureOut">
              <a:rPr lang="es-ES" smtClean="0"/>
              <a:t>29/09/2018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13741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21AED41A-B743-1C43-8333-B7577F3847C3}" type="datetimeFigureOut">
              <a:rPr lang="es-ES" smtClean="0"/>
              <a:t>29/09/2018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66578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21AED41A-B743-1C43-8333-B7577F3847C3}" type="datetimeFigureOut">
              <a:rPr lang="es-ES" smtClean="0"/>
              <a:t>29/09/2018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548463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21AED41A-B743-1C43-8333-B7577F3847C3}" type="datetimeFigureOut">
              <a:rPr lang="es-ES" smtClean="0"/>
              <a:t>29/09/2018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66939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1AED41A-B743-1C43-8333-B7577F3847C3}" type="datetimeFigureOut">
              <a:rPr lang="es-ES" smtClean="0"/>
              <a:t>29/09/2018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377266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1AED41A-B743-1C43-8333-B7577F3847C3}" type="datetimeFigureOut">
              <a:rPr lang="es-ES" smtClean="0"/>
              <a:t>29/09/2018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1307749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1AED41A-B743-1C43-8333-B7577F3847C3}" type="datetimeFigureOut">
              <a:rPr lang="es-ES" smtClean="0"/>
              <a:t>29/09/2018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4E29487-7CC6-7E4C-9B24-C92342DD7F93}" type="slidenum">
              <a:rPr lang="es-ES" smtClean="0"/>
              <a:t>‹Nº›</a:t>
            </a:fld>
            <a:endParaRPr lang="es-ES"/>
          </a:p>
        </p:txBody>
      </p:sp>
    </p:spTree>
    <p:extLst>
      <p:ext uri="{BB962C8B-B14F-4D97-AF65-F5344CB8AC3E}">
        <p14:creationId xmlns:p14="http://schemas.microsoft.com/office/powerpoint/2010/main" val="6057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ED41A-B743-1C43-8333-B7577F3847C3}" type="datetimeFigureOut">
              <a:rPr lang="es-ES" smtClean="0"/>
              <a:t>29/09/2018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29487-7CC6-7E4C-9B24-C92342DD7F93}" type="slidenum">
              <a:rPr lang="es-ES" smtClean="0"/>
              <a:t>‹Nº›</a:t>
            </a:fld>
            <a:endParaRPr lang="es-ES"/>
          </a:p>
        </p:txBody>
      </p:sp>
    </p:spTree>
    <p:extLst>
      <p:ext uri="{BB962C8B-B14F-4D97-AF65-F5344CB8AC3E}">
        <p14:creationId xmlns:p14="http://schemas.microsoft.com/office/powerpoint/2010/main" val="157870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80270" y="2891293"/>
            <a:ext cx="6105883" cy="1253745"/>
          </a:xfrm>
        </p:spPr>
        <p:txBody>
          <a:bodyPr>
            <a:normAutofit fontScale="90000"/>
          </a:bodyPr>
          <a:lstStyle/>
          <a:p>
            <a:pPr>
              <a:lnSpc>
                <a:spcPct val="50000"/>
              </a:lnSpc>
            </a:pPr>
            <a:r>
              <a:rPr lang="es-MX" sz="3200" dirty="0" smtClean="0"/>
              <a:t>a. COLEGIO ALEJANDRO GUILLOT</a:t>
            </a:r>
            <a:br>
              <a:rPr lang="es-MX" sz="3200" dirty="0" smtClean="0"/>
            </a:br>
            <a:r>
              <a:rPr lang="es-MX" sz="1400" dirty="0"/>
              <a:t/>
            </a:r>
            <a:br>
              <a:rPr lang="es-MX" sz="1400" dirty="0"/>
            </a:br>
            <a:r>
              <a:rPr lang="es-ES" altLang="es-MX" sz="1400" dirty="0" smtClean="0">
                <a:solidFill>
                  <a:schemeClr val="tx1"/>
                </a:solidFill>
              </a:rPr>
              <a:t>(Clave de Incorporación UNAM 1298 )</a:t>
            </a:r>
            <a:br>
              <a:rPr lang="es-ES" altLang="es-MX" sz="1400" dirty="0" smtClean="0">
                <a:solidFill>
                  <a:schemeClr val="tx1"/>
                </a:solidFill>
              </a:rPr>
            </a:br>
            <a:r>
              <a:rPr lang="es-ES" altLang="es-MX" sz="1400" dirty="0">
                <a:solidFill>
                  <a:schemeClr val="tx1"/>
                </a:solidFill>
              </a:rPr>
              <a:t/>
            </a:r>
            <a:br>
              <a:rPr lang="es-ES" altLang="es-MX" sz="1400" dirty="0">
                <a:solidFill>
                  <a:schemeClr val="tx1"/>
                </a:solidFill>
              </a:rPr>
            </a:br>
            <a:r>
              <a:rPr lang="es-ES" altLang="es-MX" sz="1400" dirty="0" smtClean="0">
                <a:solidFill>
                  <a:schemeClr val="tx1"/>
                </a:solidFill>
              </a:rPr>
              <a:t>CONEXIONES</a:t>
            </a:r>
            <a:r>
              <a:rPr lang="es-ES" altLang="es-MX" sz="4000" dirty="0" smtClean="0"/>
              <a:t/>
            </a:r>
            <a:br>
              <a:rPr lang="es-ES" altLang="es-MX" sz="4000" dirty="0" smtClean="0"/>
            </a:br>
            <a:r>
              <a:rPr lang="es-ES" altLang="es-MX" sz="4000" dirty="0" smtClean="0"/>
              <a:t/>
            </a:r>
            <a:br>
              <a:rPr lang="es-ES" altLang="es-MX" sz="4000" dirty="0" smtClean="0"/>
            </a:br>
            <a:endParaRPr lang="es-MX" sz="4000" dirty="0"/>
          </a:p>
        </p:txBody>
      </p:sp>
      <p:pic>
        <p:nvPicPr>
          <p:cNvPr id="4" name="4 Image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28" r="52241"/>
          <a:stretch/>
        </p:blipFill>
        <p:spPr bwMode="auto">
          <a:xfrm>
            <a:off x="3651705" y="699020"/>
            <a:ext cx="1787582" cy="18578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ubtítulo 4"/>
          <p:cNvSpPr>
            <a:spLocks noGrp="1"/>
          </p:cNvSpPr>
          <p:nvPr>
            <p:ph type="subTitle" idx="1"/>
          </p:nvPr>
        </p:nvSpPr>
        <p:spPr>
          <a:xfrm>
            <a:off x="1380462" y="4120161"/>
            <a:ext cx="6400800" cy="1752600"/>
          </a:xfrm>
        </p:spPr>
        <p:txBody>
          <a:bodyPr/>
          <a:lstStyle/>
          <a:p>
            <a:r>
              <a:rPr lang="es-ES" b="1" dirty="0" smtClean="0"/>
              <a:t>b. Equipo </a:t>
            </a:r>
            <a:r>
              <a:rPr lang="es-ES" b="1" dirty="0" smtClean="0"/>
              <a:t>2</a:t>
            </a:r>
            <a:endParaRPr lang="es-ES" b="1" dirty="0" smtClean="0"/>
          </a:p>
          <a:p>
            <a:r>
              <a:rPr lang="es-ES" b="1" dirty="0" smtClean="0"/>
              <a:t>c. 5º de preparatoria</a:t>
            </a:r>
            <a:endParaRPr lang="es-ES" b="1" dirty="0"/>
          </a:p>
        </p:txBody>
      </p:sp>
    </p:spTree>
    <p:extLst>
      <p:ext uri="{BB962C8B-B14F-4D97-AF65-F5344CB8AC3E}">
        <p14:creationId xmlns:p14="http://schemas.microsoft.com/office/powerpoint/2010/main" val="2513053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defTabSz="850391">
              <a:spcBef>
                <a:spcPts val="900"/>
              </a:spcBef>
              <a:defRPr sz="1860"/>
            </a:pPr>
            <a:r>
              <a:rPr lang="es-ES" dirty="0" smtClean="0"/>
              <a:t>d. </a:t>
            </a:r>
            <a:r>
              <a:rPr lang="es-MX" dirty="0"/>
              <a:t>Domínguez Ruiz Mariana - Inglés</a:t>
            </a:r>
          </a:p>
          <a:p>
            <a:pPr defTabSz="850391">
              <a:spcBef>
                <a:spcPts val="900"/>
              </a:spcBef>
              <a:defRPr sz="1860"/>
            </a:pPr>
            <a:r>
              <a:rPr lang="es-MX" dirty="0"/>
              <a:t>Méndez Omaña Ma. Elodia - Biología</a:t>
            </a:r>
          </a:p>
          <a:p>
            <a:pPr defTabSz="850391">
              <a:spcBef>
                <a:spcPts val="900"/>
              </a:spcBef>
              <a:defRPr sz="1860"/>
            </a:pPr>
            <a:r>
              <a:rPr lang="es-MX" dirty="0"/>
              <a:t>Ruiz Díaz </a:t>
            </a:r>
            <a:r>
              <a:rPr lang="es-MX" dirty="0" err="1"/>
              <a:t>Sucel</a:t>
            </a:r>
            <a:r>
              <a:rPr lang="es-MX" dirty="0"/>
              <a:t> – Informática</a:t>
            </a:r>
          </a:p>
          <a:p>
            <a:pPr marL="0" indent="0">
              <a:buNone/>
            </a:pPr>
            <a:endParaRPr lang="es-ES" dirty="0"/>
          </a:p>
        </p:txBody>
      </p:sp>
    </p:spTree>
    <p:extLst>
      <p:ext uri="{BB962C8B-B14F-4D97-AF65-F5344CB8AC3E}">
        <p14:creationId xmlns:p14="http://schemas.microsoft.com/office/powerpoint/2010/main" val="377545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dirty="0" smtClean="0"/>
              <a:t>f. Ciclo escolar 2018-2019</a:t>
            </a:r>
          </a:p>
          <a:p>
            <a:pPr marL="0" indent="0">
              <a:buNone/>
            </a:pPr>
            <a:endParaRPr lang="es-ES" dirty="0"/>
          </a:p>
          <a:p>
            <a:pPr marL="0" indent="0">
              <a:buNone/>
            </a:pPr>
            <a:r>
              <a:rPr lang="es-ES" dirty="0" smtClean="0"/>
              <a:t>g. Fecha de inicio: </a:t>
            </a:r>
            <a:r>
              <a:rPr lang="es-ES" dirty="0" smtClean="0"/>
              <a:t>8 </a:t>
            </a:r>
            <a:r>
              <a:rPr lang="es-ES" dirty="0" smtClean="0"/>
              <a:t>de octubre</a:t>
            </a:r>
          </a:p>
          <a:p>
            <a:pPr marL="0" indent="0">
              <a:buNone/>
            </a:pPr>
            <a:r>
              <a:rPr lang="es-ES" dirty="0"/>
              <a:t> </a:t>
            </a:r>
            <a:r>
              <a:rPr lang="es-ES" dirty="0" smtClean="0"/>
              <a:t>   Fecha de término: </a:t>
            </a:r>
            <a:r>
              <a:rPr lang="es-ES" dirty="0" smtClean="0"/>
              <a:t>12 </a:t>
            </a:r>
            <a:r>
              <a:rPr lang="es-ES" dirty="0" smtClean="0"/>
              <a:t>de noviembre</a:t>
            </a:r>
          </a:p>
        </p:txBody>
      </p:sp>
    </p:spTree>
    <p:extLst>
      <p:ext uri="{BB962C8B-B14F-4D97-AF65-F5344CB8AC3E}">
        <p14:creationId xmlns:p14="http://schemas.microsoft.com/office/powerpoint/2010/main" val="277721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17471" y="274638"/>
            <a:ext cx="8605135" cy="6075749"/>
          </a:xfrm>
        </p:spPr>
        <p:txBody>
          <a:bodyPr>
            <a:normAutofit/>
          </a:bodyPr>
          <a:lstStyle/>
          <a:p>
            <a:pPr marL="0" indent="0">
              <a:buNone/>
            </a:pPr>
            <a:r>
              <a:rPr lang="es-ES" dirty="0" smtClean="0"/>
              <a:t>h. Nombre del proyecto</a:t>
            </a:r>
          </a:p>
          <a:p>
            <a:pPr marL="0" indent="0">
              <a:buNone/>
            </a:pPr>
            <a:r>
              <a:rPr lang="es-MX" dirty="0" smtClean="0"/>
              <a:t>“</a:t>
            </a:r>
            <a:r>
              <a:rPr lang="es-MX" dirty="0"/>
              <a:t>HISTORIA DE LA HEMOFILIA”</a:t>
            </a:r>
          </a:p>
          <a:p>
            <a:pPr marL="0" indent="0">
              <a:buNone/>
            </a:pPr>
            <a:endParaRPr lang="es-ES" dirty="0" smtClean="0"/>
          </a:p>
          <a:p>
            <a:pPr marL="0" indent="0">
              <a:buNone/>
            </a:pPr>
            <a:r>
              <a:rPr lang="es-ES" dirty="0" smtClean="0"/>
              <a:t>i. Introducción </a:t>
            </a:r>
          </a:p>
          <a:p>
            <a:pPr marL="0" indent="0">
              <a:buNone/>
            </a:pPr>
            <a:r>
              <a:rPr lang="es-ES" dirty="0" smtClean="0"/>
              <a:t> </a:t>
            </a:r>
            <a:r>
              <a:rPr lang="es-MX" dirty="0"/>
              <a:t>Nuestro proyecto nace a partir de la necesidad de hacer conciencia acerca de la propagación de enfermedades, en específico de la hemofilia que se dio en una época donde la costumbre era solo casarse entre individuos de las familias reales Europeas.</a:t>
            </a:r>
          </a:p>
          <a:p>
            <a:pPr marL="0" indent="0">
              <a:buNone/>
            </a:pPr>
            <a:endParaRPr lang="es-MX"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1916136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Descripción del proyecto</a:t>
            </a:r>
            <a:endParaRPr lang="es-ES" dirty="0"/>
          </a:p>
        </p:txBody>
      </p:sp>
      <p:sp>
        <p:nvSpPr>
          <p:cNvPr id="3" name="Marcador de contenido 2"/>
          <p:cNvSpPr>
            <a:spLocks noGrp="1"/>
          </p:cNvSpPr>
          <p:nvPr>
            <p:ph idx="1"/>
          </p:nvPr>
        </p:nvSpPr>
        <p:spPr/>
        <p:txBody>
          <a:bodyPr>
            <a:normAutofit lnSpcReduction="10000"/>
          </a:bodyPr>
          <a:lstStyle/>
          <a:p>
            <a:r>
              <a:rPr lang="es-MX" dirty="0"/>
              <a:t>Mediante la realización de una infografía en clase de informática, se aprende el uso de técnicas en </a:t>
            </a:r>
            <a:r>
              <a:rPr lang="es-MX" dirty="0" err="1"/>
              <a:t>photoshop</a:t>
            </a:r>
            <a:r>
              <a:rPr lang="es-MX" dirty="0"/>
              <a:t> e </a:t>
            </a:r>
            <a:r>
              <a:rPr lang="es-MX" dirty="0" err="1"/>
              <a:t>illustrator</a:t>
            </a:r>
            <a:r>
              <a:rPr lang="es-MX" dirty="0"/>
              <a:t> para lograr una imagen de calidad y textos llamativos; se lleva a cabo en ambos idiomas (español e inglés) en donde se analiza la línea que siguió la propagación de la hemofilia debido a la costumbre de solo contraer matrimonio entre familias reales; lo anterior analizado en la clase de biología.</a:t>
            </a:r>
          </a:p>
          <a:p>
            <a:endParaRPr lang="es-ES" dirty="0"/>
          </a:p>
        </p:txBody>
      </p:sp>
    </p:spTree>
    <p:extLst>
      <p:ext uri="{BB962C8B-B14F-4D97-AF65-F5344CB8AC3E}">
        <p14:creationId xmlns:p14="http://schemas.microsoft.com/office/powerpoint/2010/main" val="167653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dirty="0" smtClean="0"/>
              <a:t>j. Objetivo general </a:t>
            </a:r>
          </a:p>
          <a:p>
            <a:pPr marL="0" indent="0">
              <a:buNone/>
            </a:pPr>
            <a:r>
              <a:rPr lang="es-MX" dirty="0"/>
              <a:t>Analizar qué es la hemofilia desde el punto de vista de la herencia genética y mediante una infografía, cómo se fue transmitiendo en las familias reales. Obtener información en el idioma original del país donde se inicia la hemofilia.</a:t>
            </a:r>
          </a:p>
          <a:p>
            <a:pPr marL="0" indent="0">
              <a:buNone/>
            </a:pPr>
            <a:endParaRPr lang="es-ES" dirty="0"/>
          </a:p>
        </p:txBody>
      </p:sp>
    </p:spTree>
    <p:extLst>
      <p:ext uri="{BB962C8B-B14F-4D97-AF65-F5344CB8AC3E}">
        <p14:creationId xmlns:p14="http://schemas.microsoft.com/office/powerpoint/2010/main" val="408004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marL="0" indent="0">
              <a:buNone/>
            </a:pPr>
            <a:r>
              <a:rPr lang="es-ES" dirty="0" smtClean="0"/>
              <a:t>k. Objetivo o propósito a alcanzar de cada asignatura involucrada</a:t>
            </a:r>
          </a:p>
          <a:p>
            <a:pPr>
              <a:defRPr b="1" i="1"/>
            </a:pPr>
            <a:r>
              <a:rPr lang="es-MX" dirty="0"/>
              <a:t>INFORMÁTICA:</a:t>
            </a:r>
          </a:p>
          <a:p>
            <a:endParaRPr lang="es-MX" dirty="0"/>
          </a:p>
          <a:p>
            <a:pPr algn="just"/>
            <a:r>
              <a:rPr lang="es-MX" dirty="0"/>
              <a:t>Utilizando la información sobre la Hemofilia en español-inglés, realizar una infografía en </a:t>
            </a:r>
            <a:r>
              <a:rPr lang="es-MX" dirty="0" err="1"/>
              <a:t>photoshop</a:t>
            </a:r>
            <a:r>
              <a:rPr lang="es-MX" dirty="0"/>
              <a:t> (imagen) e </a:t>
            </a:r>
            <a:r>
              <a:rPr lang="es-MX" dirty="0" err="1"/>
              <a:t>illustrator</a:t>
            </a:r>
            <a:r>
              <a:rPr lang="es-MX" dirty="0"/>
              <a:t> (textos), logrando un trabajo de calidad para exponerlo dentro del Colegio.</a:t>
            </a:r>
          </a:p>
          <a:p>
            <a:pPr marL="0" indent="0">
              <a:buNone/>
            </a:pPr>
            <a:endParaRPr lang="es-ES" dirty="0"/>
          </a:p>
        </p:txBody>
      </p:sp>
    </p:spTree>
    <p:extLst>
      <p:ext uri="{BB962C8B-B14F-4D97-AF65-F5344CB8AC3E}">
        <p14:creationId xmlns:p14="http://schemas.microsoft.com/office/powerpoint/2010/main" val="3143666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defRPr b="1" i="1"/>
            </a:pPr>
            <a:r>
              <a:rPr lang="es-MX" dirty="0"/>
              <a:t>BIOLOGÍA</a:t>
            </a:r>
          </a:p>
          <a:p>
            <a:pPr>
              <a:defRPr b="1" i="1"/>
            </a:pPr>
            <a:endParaRPr lang="es-MX" dirty="0"/>
          </a:p>
          <a:p>
            <a:r>
              <a:rPr lang="es-MX" dirty="0"/>
              <a:t>Analizar los factores genéticos que determinan la presencia de la Hemofilia como una enfermedad ligada al sexo.</a:t>
            </a:r>
          </a:p>
          <a:p>
            <a:endParaRPr lang="es-ES" dirty="0"/>
          </a:p>
          <a:p>
            <a:pPr marL="109728" indent="0">
              <a:buNone/>
            </a:pPr>
            <a:r>
              <a:rPr lang="es-ES" dirty="0"/>
              <a:t> </a:t>
            </a:r>
          </a:p>
          <a:p>
            <a:endParaRPr lang="es-ES" dirty="0"/>
          </a:p>
        </p:txBody>
      </p:sp>
    </p:spTree>
    <p:extLst>
      <p:ext uri="{BB962C8B-B14F-4D97-AF65-F5344CB8AC3E}">
        <p14:creationId xmlns:p14="http://schemas.microsoft.com/office/powerpoint/2010/main" val="83789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defRPr b="1" i="1"/>
            </a:pPr>
            <a:r>
              <a:rPr lang="es-MX" dirty="0"/>
              <a:t>INGLÉS:</a:t>
            </a:r>
          </a:p>
          <a:p>
            <a:pPr>
              <a:defRPr b="1" i="1"/>
            </a:pPr>
            <a:endParaRPr lang="es-MX" dirty="0"/>
          </a:p>
          <a:p>
            <a:r>
              <a:rPr lang="es-MX" dirty="0"/>
              <a:t>Utilizar el pasado simple para expresar acciones terminadas en un momento específico pasado.</a:t>
            </a:r>
          </a:p>
          <a:p>
            <a:endParaRPr lang="es-ES" dirty="0"/>
          </a:p>
        </p:txBody>
      </p:sp>
    </p:spTree>
    <p:extLst>
      <p:ext uri="{BB962C8B-B14F-4D97-AF65-F5344CB8AC3E}">
        <p14:creationId xmlns:p14="http://schemas.microsoft.com/office/powerpoint/2010/main" val="28555803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TotalTime>
  <Words>321</Words>
  <Application>Microsoft Office PowerPoint</Application>
  <PresentationFormat>Presentación en pantalla (4:3)</PresentationFormat>
  <Paragraphs>32</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a. COLEGIO ALEJANDRO GUILLOT  (Clave de Incorporación UNAM 1298 )  CONEXIONES  </vt:lpstr>
      <vt:lpstr>Presentación de PowerPoint</vt:lpstr>
      <vt:lpstr>Presentación de PowerPoint</vt:lpstr>
      <vt:lpstr>Presentación de PowerPoint</vt:lpstr>
      <vt:lpstr>Descripción del proyecto</vt:lpstr>
      <vt:lpstr>Presentación de PowerPoint</vt:lpstr>
      <vt:lpstr>Presentación de PowerPoint</vt:lpstr>
      <vt:lpstr>Presentación de PowerPoint</vt:lpstr>
      <vt:lpstr>Presentación de PowerPoint</vt:lpstr>
    </vt:vector>
  </TitlesOfParts>
  <Company>unibody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COLEGIO ALEJANDRO GUILLOT  (Clave de Incorporación UNAM 1298 )  CONEXIONES</dc:title>
  <dc:creator>macbook pro</dc:creator>
  <cp:lastModifiedBy>Usuario de Windows</cp:lastModifiedBy>
  <cp:revision>6</cp:revision>
  <dcterms:created xsi:type="dcterms:W3CDTF">2018-09-27T01:55:29Z</dcterms:created>
  <dcterms:modified xsi:type="dcterms:W3CDTF">2018-09-29T21:53:14Z</dcterms:modified>
</cp:coreProperties>
</file>