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44 Grupo"/>
          <p:cNvGrpSpPr/>
          <p:nvPr/>
        </p:nvGrpSpPr>
        <p:grpSpPr>
          <a:xfrm>
            <a:off x="0" y="0"/>
            <a:ext cx="9180512" cy="6885384"/>
            <a:chOff x="0" y="0"/>
            <a:chExt cx="9180512" cy="6885384"/>
          </a:xfrm>
        </p:grpSpPr>
        <p:pic>
          <p:nvPicPr>
            <p:cNvPr id="1047" name="Picture 4" descr="C:\Users\Nicolás\AppData\Local\Microsoft\Windows\INetCache\IE\PNWXKRQG\Fotolia_17305837_Subscription_L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7084" y="2578596"/>
              <a:ext cx="1516842" cy="3183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1 Rectángulo"/>
            <p:cNvSpPr/>
            <p:nvPr/>
          </p:nvSpPr>
          <p:spPr>
            <a:xfrm>
              <a:off x="0" y="0"/>
              <a:ext cx="9180512" cy="6885384"/>
            </a:xfrm>
            <a:prstGeom prst="rect">
              <a:avLst/>
            </a:prstGeom>
            <a:gradFill>
              <a:gsLst>
                <a:gs pos="20000">
                  <a:schemeClr val="accent1">
                    <a:tint val="66000"/>
                    <a:satMod val="160000"/>
                  </a:schemeClr>
                </a:gs>
                <a:gs pos="59000">
                  <a:schemeClr val="accent3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36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197441"/>
              <a:ext cx="1362072" cy="427459"/>
            </a:xfrm>
            <a:prstGeom prst="rect">
              <a:avLst/>
            </a:prstGeom>
          </p:spPr>
        </p:pic>
        <p:sp>
          <p:nvSpPr>
            <p:cNvPr id="6" name="5 CuadroTexto"/>
            <p:cNvSpPr txBox="1"/>
            <p:nvPr/>
          </p:nvSpPr>
          <p:spPr>
            <a:xfrm>
              <a:off x="359532" y="178085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dirty="0" smtClean="0"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UNAM</a:t>
              </a:r>
              <a:endParaRPr lang="es-MX" sz="36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940076" y="239640"/>
              <a:ext cx="29381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BACHILLERATO</a:t>
              </a:r>
              <a:endParaRPr lang="es-MX" sz="2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2027955" y="762860"/>
              <a:ext cx="4536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CONDICIONES FÍSICAS  DE LOS</a:t>
              </a:r>
            </a:p>
            <a:p>
              <a:pPr algn="ctr"/>
              <a:r>
                <a:rPr lang="es-MX" dirty="0" smtClean="0"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 ESTUDIANTES DE BACHILLERATO</a:t>
              </a:r>
              <a:endParaRPr lang="es-MX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4479634" y="2967335"/>
              <a:ext cx="1847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es-MX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10" name="9 Elipse"/>
            <p:cNvSpPr/>
            <p:nvPr/>
          </p:nvSpPr>
          <p:spPr>
            <a:xfrm>
              <a:off x="1025145" y="2074539"/>
              <a:ext cx="6480720" cy="432048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26" name="Picture 2" descr="C:\Users\Nicolás\AppData\Local\Microsoft\Windows\INetCache\IE\MHKOM131\alimentos-corazon-sano[1]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9923" y="3436252"/>
              <a:ext cx="653122" cy="653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13 Conector recto"/>
            <p:cNvCxnSpPr>
              <a:stCxn id="10" idx="0"/>
              <a:endCxn id="11" idx="3"/>
            </p:cNvCxnSpPr>
            <p:nvPr/>
          </p:nvCxnSpPr>
          <p:spPr>
            <a:xfrm>
              <a:off x="4265505" y="2074539"/>
              <a:ext cx="61405" cy="99442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>
              <a:endCxn id="10" idx="7"/>
            </p:cNvCxnSpPr>
            <p:nvPr/>
          </p:nvCxnSpPr>
          <p:spPr>
            <a:xfrm flipV="1">
              <a:off x="4999277" y="2707259"/>
              <a:ext cx="1557509" cy="129780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>
              <a:stCxn id="11" idx="2"/>
              <a:endCxn id="10" idx="6"/>
            </p:cNvCxnSpPr>
            <p:nvPr/>
          </p:nvCxnSpPr>
          <p:spPr>
            <a:xfrm flipV="1">
              <a:off x="4999276" y="4234779"/>
              <a:ext cx="2506589" cy="13032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 flipV="1">
              <a:off x="2282898" y="4885593"/>
              <a:ext cx="1248835" cy="100537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 flipV="1">
              <a:off x="1025145" y="4221087"/>
              <a:ext cx="2515507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>
              <a:stCxn id="10" idx="1"/>
            </p:cNvCxnSpPr>
            <p:nvPr/>
          </p:nvCxnSpPr>
          <p:spPr>
            <a:xfrm>
              <a:off x="1974224" y="2707259"/>
              <a:ext cx="1566428" cy="11834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"/>
            <p:cNvCxnSpPr/>
            <p:nvPr/>
          </p:nvCxnSpPr>
          <p:spPr>
            <a:xfrm flipV="1">
              <a:off x="4265505" y="5890964"/>
              <a:ext cx="0" cy="50405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Terminador"/>
            <p:cNvSpPr/>
            <p:nvPr/>
          </p:nvSpPr>
          <p:spPr>
            <a:xfrm rot="16200000">
              <a:off x="3030765" y="3692738"/>
              <a:ext cx="2592289" cy="1344732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41" name="40 Conector recto"/>
            <p:cNvCxnSpPr/>
            <p:nvPr/>
          </p:nvCxnSpPr>
          <p:spPr>
            <a:xfrm flipH="1" flipV="1">
              <a:off x="5059867" y="4885593"/>
              <a:ext cx="1436328" cy="87670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48" name="Picture 5" descr="C:\Users\Nicolás\AppData\Local\Microsoft\Windows\INetCache\IE\PNWXKRQG\Fotolia_17305837_Subscription_L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4544" y="3032755"/>
              <a:ext cx="1349504" cy="2628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9" name="1048 Cinta perforada"/>
            <p:cNvSpPr/>
            <p:nvPr/>
          </p:nvSpPr>
          <p:spPr>
            <a:xfrm>
              <a:off x="6948264" y="2074539"/>
              <a:ext cx="1573620" cy="1224423"/>
            </a:xfrm>
            <a:prstGeom prst="flowChartPunchedTap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2"/>
                  </a:solidFill>
                </a:rPr>
                <a:t>¿Qué debemos comer?</a:t>
              </a:r>
              <a:endParaRPr lang="es-MX" sz="1600" dirty="0">
                <a:solidFill>
                  <a:schemeClr val="tx2"/>
                </a:solidFill>
              </a:endParaRPr>
            </a:p>
          </p:txBody>
        </p:sp>
        <p:pic>
          <p:nvPicPr>
            <p:cNvPr id="1050" name="Picture 6" descr="C:\Users\Nicolás\AppData\Local\Microsoft\Windows\INetCache\IE\DVX5MRB1\lo-ejercicio-yuda-a-adelgazar-kilos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7515" y="4376011"/>
              <a:ext cx="1184919" cy="9479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61 Cinta perforada"/>
            <p:cNvSpPr/>
            <p:nvPr/>
          </p:nvSpPr>
          <p:spPr>
            <a:xfrm>
              <a:off x="7346546" y="4849978"/>
              <a:ext cx="1573620" cy="1224423"/>
            </a:xfrm>
            <a:prstGeom prst="flowChartPunchedTap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2"/>
                  </a:solidFill>
                </a:rPr>
                <a:t>¿Cuánto ejercicios  realizaremos?</a:t>
              </a:r>
              <a:endParaRPr lang="es-MX" sz="1600" dirty="0">
                <a:solidFill>
                  <a:schemeClr val="tx2"/>
                </a:solidFill>
              </a:endParaRPr>
            </a:p>
          </p:txBody>
        </p:sp>
        <p:pic>
          <p:nvPicPr>
            <p:cNvPr id="1051" name="Picture 7" descr="C:\Users\Nicolás\AppData\Local\Microsoft\Windows\INetCache\IE\QBV5ADQH\sedentarism[1]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0672" y="3374402"/>
              <a:ext cx="1266766" cy="7149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63 Cinta perforada"/>
            <p:cNvSpPr/>
            <p:nvPr/>
          </p:nvSpPr>
          <p:spPr>
            <a:xfrm>
              <a:off x="35496" y="2204864"/>
              <a:ext cx="1573620" cy="1224423"/>
            </a:xfrm>
            <a:prstGeom prst="flowChartPunchedTap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2"/>
                  </a:solidFill>
                </a:rPr>
                <a:t>¿Cuál es nuestra actividad actual</a:t>
              </a:r>
              <a:endParaRPr lang="es-MX" sz="1600" dirty="0">
                <a:solidFill>
                  <a:schemeClr val="tx2"/>
                </a:solidFill>
              </a:endParaRPr>
            </a:p>
          </p:txBody>
        </p:sp>
        <p:pic>
          <p:nvPicPr>
            <p:cNvPr id="65" name="64 Imagen" descr="C:\Users\Nicolás\Desktop\2017-2018\BODEGA PERIODOS 2017-2018\4P2017-2018\4o Periodom  2015\Downloads\obesidad 2.jpg"/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9649" y="4452940"/>
              <a:ext cx="1229246" cy="8839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65 Cinta perforada"/>
            <p:cNvSpPr/>
            <p:nvPr/>
          </p:nvSpPr>
          <p:spPr>
            <a:xfrm>
              <a:off x="59656" y="5278752"/>
              <a:ext cx="1573620" cy="1224423"/>
            </a:xfrm>
            <a:prstGeom prst="flowChartPunchedTap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2"/>
                  </a:solidFill>
                </a:rPr>
                <a:t>¿Cuál es la tendencia social?</a:t>
              </a:r>
              <a:endParaRPr lang="es-MX" sz="1600" dirty="0">
                <a:solidFill>
                  <a:schemeClr val="tx2"/>
                </a:solidFill>
              </a:endParaRPr>
            </a:p>
          </p:txBody>
        </p:sp>
        <p:pic>
          <p:nvPicPr>
            <p:cNvPr id="37" name="Picture 8" descr="C:\Users\Nicolás\AppData\Local\Microsoft\Windows\INetCache\IE\DVX5MRB1\habilidades-para-inevstigar[1]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2106" y="2499914"/>
              <a:ext cx="1156688" cy="648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6" name="75 Cinta perforada"/>
            <p:cNvSpPr/>
            <p:nvPr/>
          </p:nvSpPr>
          <p:spPr>
            <a:xfrm>
              <a:off x="1835696" y="1409191"/>
              <a:ext cx="2016224" cy="1060584"/>
            </a:xfrm>
            <a:prstGeom prst="flowChartPunchedTap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2"/>
                  </a:solidFill>
                </a:rPr>
                <a:t>Hay que medir nuestra condición  física</a:t>
              </a:r>
              <a:endParaRPr lang="es-MX" sz="1600" dirty="0">
                <a:solidFill>
                  <a:schemeClr val="tx2"/>
                </a:solidFill>
              </a:endParaRPr>
            </a:p>
          </p:txBody>
        </p:sp>
        <p:pic>
          <p:nvPicPr>
            <p:cNvPr id="39" name="Picture 9" descr="C:\Users\Nicolás\AppData\Local\Microsoft\Windows\INetCache\IE\QBV5ADQH\Image1730[1].gif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884091" y="2317375"/>
              <a:ext cx="967829" cy="769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77 Cinta perforada"/>
            <p:cNvSpPr/>
            <p:nvPr/>
          </p:nvSpPr>
          <p:spPr>
            <a:xfrm>
              <a:off x="5436096" y="1485391"/>
              <a:ext cx="1512168" cy="908184"/>
            </a:xfrm>
            <a:prstGeom prst="flowChartPunchedTap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2"/>
                  </a:solidFill>
                </a:rPr>
                <a:t>Investiguemos</a:t>
              </a:r>
              <a:endParaRPr lang="es-MX" sz="1600" dirty="0">
                <a:solidFill>
                  <a:schemeClr val="tx2"/>
                </a:solidFill>
              </a:endParaRPr>
            </a:p>
          </p:txBody>
        </p:sp>
        <p:pic>
          <p:nvPicPr>
            <p:cNvPr id="43" name="Picture 12" descr="C:\Users\Nicolás\AppData\Local\Microsoft\Windows\INetCache\IE\DVX5MRB1\cor-atleta-4[1]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8626" y="5368549"/>
              <a:ext cx="1163734" cy="774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81 Cinta perforada"/>
            <p:cNvSpPr/>
            <p:nvPr/>
          </p:nvSpPr>
          <p:spPr>
            <a:xfrm>
              <a:off x="5652120" y="5660961"/>
              <a:ext cx="1573620" cy="1224423"/>
            </a:xfrm>
            <a:prstGeom prst="flowChartPunchedTap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tx2"/>
                  </a:solidFill>
                </a:rPr>
                <a:t>!</a:t>
              </a:r>
              <a:r>
                <a:rPr lang="es-MX" sz="1600" dirty="0" smtClean="0">
                  <a:solidFill>
                    <a:schemeClr val="tx2"/>
                  </a:solidFill>
                </a:rPr>
                <a:t>CUIDA TU SALUD!</a:t>
              </a:r>
              <a:endParaRPr lang="es-MX" sz="1600" dirty="0">
                <a:solidFill>
                  <a:schemeClr val="tx2"/>
                </a:solidFill>
              </a:endParaRPr>
            </a:p>
          </p:txBody>
        </p:sp>
        <p:pic>
          <p:nvPicPr>
            <p:cNvPr id="44" name="Picture 13" descr="C:\Users\Nicolás\AppData\Local\Microsoft\Windows\INetCache\IE\PNWXKRQG\timthumb[1]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9227" y="5410222"/>
              <a:ext cx="1010631" cy="752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" name="83 Cinta perforada"/>
            <p:cNvSpPr/>
            <p:nvPr/>
          </p:nvSpPr>
          <p:spPr>
            <a:xfrm>
              <a:off x="2056997" y="6074401"/>
              <a:ext cx="2208507" cy="700778"/>
            </a:xfrm>
            <a:prstGeom prst="flowChartPunchedTap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>
                  <a:solidFill>
                    <a:schemeClr val="tx2"/>
                  </a:solidFill>
                </a:rPr>
                <a:t>¿qué hacemos para mejorar nuestra vida?</a:t>
              </a:r>
              <a:endParaRPr lang="es-MX" sz="16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8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53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</dc:creator>
  <cp:lastModifiedBy>Nicolás</cp:lastModifiedBy>
  <cp:revision>5</cp:revision>
  <dcterms:created xsi:type="dcterms:W3CDTF">2018-06-19T00:22:52Z</dcterms:created>
  <dcterms:modified xsi:type="dcterms:W3CDTF">2018-06-19T01:10:29Z</dcterms:modified>
</cp:coreProperties>
</file>