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9" r:id="rId7"/>
    <p:sldId id="257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D5F3-22E3-4E5C-8FFE-33FFAA0D6FA7}" type="datetimeFigureOut">
              <a:rPr lang="es-MX" smtClean="0"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E374-5943-489C-9CA2-785959F3ED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55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D5F3-22E3-4E5C-8FFE-33FFAA0D6FA7}" type="datetimeFigureOut">
              <a:rPr lang="es-MX" smtClean="0"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E374-5943-489C-9CA2-785959F3ED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D5F3-22E3-4E5C-8FFE-33FFAA0D6FA7}" type="datetimeFigureOut">
              <a:rPr lang="es-MX" smtClean="0"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E374-5943-489C-9CA2-785959F3ED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35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D5F3-22E3-4E5C-8FFE-33FFAA0D6FA7}" type="datetimeFigureOut">
              <a:rPr lang="es-MX" smtClean="0"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E374-5943-489C-9CA2-785959F3ED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000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D5F3-22E3-4E5C-8FFE-33FFAA0D6FA7}" type="datetimeFigureOut">
              <a:rPr lang="es-MX" smtClean="0"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E374-5943-489C-9CA2-785959F3ED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688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D5F3-22E3-4E5C-8FFE-33FFAA0D6FA7}" type="datetimeFigureOut">
              <a:rPr lang="es-MX" smtClean="0"/>
              <a:t>31/10/2017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E374-5943-489C-9CA2-785959F3ED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40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D5F3-22E3-4E5C-8FFE-33FFAA0D6FA7}" type="datetimeFigureOut">
              <a:rPr lang="es-MX" smtClean="0"/>
              <a:t>31/10/2017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E374-5943-489C-9CA2-785959F3ED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11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D5F3-22E3-4E5C-8FFE-33FFAA0D6FA7}" type="datetimeFigureOut">
              <a:rPr lang="es-MX" smtClean="0"/>
              <a:t>31/10/2017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E374-5943-489C-9CA2-785959F3ED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150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D5F3-22E3-4E5C-8FFE-33FFAA0D6FA7}" type="datetimeFigureOut">
              <a:rPr lang="es-MX" smtClean="0"/>
              <a:t>31/10/2017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E374-5943-489C-9CA2-785959F3ED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21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D5F3-22E3-4E5C-8FFE-33FFAA0D6FA7}" type="datetimeFigureOut">
              <a:rPr lang="es-MX" smtClean="0"/>
              <a:t>31/10/2017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E374-5943-489C-9CA2-785959F3ED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937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D5F3-22E3-4E5C-8FFE-33FFAA0D6FA7}" type="datetimeFigureOut">
              <a:rPr lang="es-MX" smtClean="0"/>
              <a:t>31/10/2017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E374-5943-489C-9CA2-785959F3ED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570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2D5F3-22E3-4E5C-8FFE-33FFAA0D6FA7}" type="datetimeFigureOut">
              <a:rPr lang="es-MX" smtClean="0"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AE374-5943-489C-9CA2-785959F3ED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262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es-MX" sz="3600" dirty="0" smtClean="0"/>
              <a:t>UNIVERSIDAD CHAPULTEPEC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89202" y="3566214"/>
            <a:ext cx="6400800" cy="1752600"/>
          </a:xfrm>
        </p:spPr>
        <p:txBody>
          <a:bodyPr>
            <a:normAutofit/>
          </a:bodyPr>
          <a:lstStyle/>
          <a:p>
            <a:r>
              <a:rPr lang="es-MX" sz="1800" dirty="0" smtClean="0"/>
              <a:t>Equipo3</a:t>
            </a:r>
          </a:p>
          <a:p>
            <a:endParaRPr lang="es-MX" sz="1800" dirty="0" smtClean="0"/>
          </a:p>
          <a:p>
            <a:r>
              <a:rPr lang="es-MX" sz="1800" dirty="0" smtClean="0"/>
              <a:t>JUAN MANUEL MELGAREJO GARCÍA  BIOLOGÍA I Y II</a:t>
            </a:r>
          </a:p>
          <a:p>
            <a:r>
              <a:rPr lang="es-MX" sz="1800" dirty="0" smtClean="0"/>
              <a:t>MARTHA MINERVA HERNÁNDEZ PEÑA INGLÉS III Y IV</a:t>
            </a:r>
          </a:p>
          <a:p>
            <a:r>
              <a:rPr lang="es-MX" sz="1800" dirty="0" smtClean="0"/>
              <a:t>RAUL SANTOYO HISTORIA DE MÉXICO I Y II</a:t>
            </a:r>
            <a:endParaRPr lang="es-MX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68760"/>
            <a:ext cx="4211669" cy="204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15616" y="549806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FUDACIÓN DEL IMSS EN EL PERIODO DE ÁVILA CAMACHO Y SUS REPERCUSIONES EN LA SALUD DE LA POBLACIÓN MEXICANA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930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PRODUCTO 1</a:t>
            </a:r>
            <a:br>
              <a:rPr lang="es-MX" dirty="0" smtClean="0"/>
            </a:br>
            <a:r>
              <a:rPr lang="es-MX" dirty="0" smtClean="0"/>
              <a:t>(C.A.I.A.C. Conclusiones Generales)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21" y="1700808"/>
            <a:ext cx="782955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38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PRODUCTO 1</a:t>
            </a:r>
            <a:br>
              <a:rPr lang="es-MX" dirty="0" smtClean="0"/>
            </a:br>
            <a:r>
              <a:rPr lang="es-MX" dirty="0" smtClean="0"/>
              <a:t>(C.A.I.A.C. Conclusiones Generales)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93" y="1772816"/>
            <a:ext cx="7896225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27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PRODUCTO 1</a:t>
            </a:r>
            <a:br>
              <a:rPr lang="es-MX" dirty="0" smtClean="0"/>
            </a:br>
            <a:r>
              <a:rPr lang="es-MX" dirty="0" smtClean="0"/>
              <a:t>(C.A.I.A.C. Conclusiones Generales)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628800"/>
            <a:ext cx="7686675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86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PRODUCTO 1</a:t>
            </a:r>
            <a:br>
              <a:rPr lang="es-MX" dirty="0" smtClean="0"/>
            </a:br>
            <a:r>
              <a:rPr lang="es-MX" dirty="0" smtClean="0"/>
              <a:t>(C.A.I.A.C. Conclusiones Generales)</a:t>
            </a:r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2371725"/>
            <a:ext cx="778192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63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PRODUCTO 3 </a:t>
            </a:r>
            <a:br>
              <a:rPr lang="es-MX" dirty="0" smtClean="0"/>
            </a:br>
            <a:r>
              <a:rPr lang="es-MX" dirty="0" smtClean="0"/>
              <a:t>(</a:t>
            </a:r>
            <a:r>
              <a:rPr lang="es-MX" dirty="0"/>
              <a:t>Fotografías de la sesión</a:t>
            </a:r>
            <a:r>
              <a:rPr lang="es-MX" dirty="0" smtClean="0"/>
              <a:t>)</a:t>
            </a:r>
            <a:endParaRPr lang="es-MX" dirty="0"/>
          </a:p>
        </p:txBody>
      </p:sp>
      <p:pic>
        <p:nvPicPr>
          <p:cNvPr id="3074" name="Picture 2" descr="C:\Users\Cesar Ivan\Downloads\IMG-20171031-WA0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3744416" cy="280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esar Ivan\Downloads\IMG-20171031-WA0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27257"/>
            <a:ext cx="3812986" cy="285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6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PRODUCTO 2</a:t>
            </a:r>
            <a:br>
              <a:rPr lang="es-MX" dirty="0" smtClean="0"/>
            </a:br>
            <a:r>
              <a:rPr lang="es-MX" dirty="0" smtClean="0"/>
              <a:t>(Organizador gráfico)</a:t>
            </a:r>
            <a:endParaRPr lang="es-MX" dirty="0"/>
          </a:p>
        </p:txBody>
      </p:sp>
      <p:pic>
        <p:nvPicPr>
          <p:cNvPr id="2051" name="Picture 3" descr="C:\Users\Cesar Ivan\Downloads\IMG_20171020_1422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0" b="9328"/>
          <a:stretch/>
        </p:blipFill>
        <p:spPr bwMode="auto">
          <a:xfrm>
            <a:off x="2771800" y="1516074"/>
            <a:ext cx="3857625" cy="482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9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58</Words>
  <Application>Microsoft Office PowerPoint</Application>
  <PresentationFormat>Presentación en pantalla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UNIVERSIDAD CHAPULTEPEC</vt:lpstr>
      <vt:lpstr>PRODUCTO 1 (C.A.I.A.C. Conclusiones Generales)</vt:lpstr>
      <vt:lpstr>PRODUCTO 1 (C.A.I.A.C. Conclusiones Generales)</vt:lpstr>
      <vt:lpstr>PRODUCTO 1 (C.A.I.A.C. Conclusiones Generales)</vt:lpstr>
      <vt:lpstr>PRODUCTO 1 (C.A.I.A.C. Conclusiones Generales)</vt:lpstr>
      <vt:lpstr>PRODUCTO 3  (Fotografías de la sesión)</vt:lpstr>
      <vt:lpstr>PRODUCTO 2 (Organizador gráfico)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CHAPULTEPEC</dc:title>
  <dc:creator>HP</dc:creator>
  <cp:lastModifiedBy>HP</cp:lastModifiedBy>
  <cp:revision>5</cp:revision>
  <dcterms:created xsi:type="dcterms:W3CDTF">2017-10-31T17:42:51Z</dcterms:created>
  <dcterms:modified xsi:type="dcterms:W3CDTF">2017-11-01T05:50:28Z</dcterms:modified>
</cp:coreProperties>
</file>