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5" r:id="rId2"/>
    <p:sldId id="344" r:id="rId3"/>
    <p:sldId id="346" r:id="rId4"/>
    <p:sldId id="347" r:id="rId5"/>
    <p:sldId id="336" r:id="rId6"/>
    <p:sldId id="348" r:id="rId7"/>
    <p:sldId id="342" r:id="rId8"/>
    <p:sldId id="341" r:id="rId9"/>
    <p:sldId id="349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70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9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1C1-726D-469A-B312-F97BC41DA636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6C68-1AA3-4DD5-B7A7-B1D4C876C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553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1C1-726D-469A-B312-F97BC41DA636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6C68-1AA3-4DD5-B7A7-B1D4C876C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939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1C1-726D-469A-B312-F97BC41DA636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6C68-1AA3-4DD5-B7A7-B1D4C876C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48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1C1-726D-469A-B312-F97BC41DA636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6C68-1AA3-4DD5-B7A7-B1D4C876C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62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1C1-726D-469A-B312-F97BC41DA636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6C68-1AA3-4DD5-B7A7-B1D4C876C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131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1C1-726D-469A-B312-F97BC41DA636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6C68-1AA3-4DD5-B7A7-B1D4C876C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957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1C1-726D-469A-B312-F97BC41DA636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6C68-1AA3-4DD5-B7A7-B1D4C876C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763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1C1-726D-469A-B312-F97BC41DA636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6C68-1AA3-4DD5-B7A7-B1D4C876C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11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1C1-726D-469A-B312-F97BC41DA636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6C68-1AA3-4DD5-B7A7-B1D4C876C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1C1-726D-469A-B312-F97BC41DA636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6C68-1AA3-4DD5-B7A7-B1D4C876C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3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1C1-726D-469A-B312-F97BC41DA636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6C68-1AA3-4DD5-B7A7-B1D4C876C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48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481C1-726D-469A-B312-F97BC41DA636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86C68-1AA3-4DD5-B7A7-B1D4C876C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72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416824" cy="215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Título"/>
          <p:cNvSpPr txBox="1">
            <a:spLocks noGrp="1"/>
          </p:cNvSpPr>
          <p:nvPr>
            <p:ph type="ctrTitle"/>
          </p:nvPr>
        </p:nvSpPr>
        <p:spPr>
          <a:xfrm>
            <a:off x="685800" y="2660719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Lucida Calligraphy" pitchFamily="66" charset="0"/>
              </a:rPr>
              <a:t>Preparatoria UNAM </a:t>
            </a:r>
          </a:p>
          <a:p>
            <a:pPr algn="ctr"/>
            <a:r>
              <a:rPr lang="es-MX" sz="2400" b="1" dirty="0">
                <a:solidFill>
                  <a:srgbClr val="FF0000"/>
                </a:solidFill>
                <a:latin typeface="Lucida Calligraphy" pitchFamily="66" charset="0"/>
              </a:rPr>
              <a:t>UVM- Chapultepec</a:t>
            </a:r>
            <a:br>
              <a:rPr lang="es-MX" sz="2400" b="1" dirty="0">
                <a:solidFill>
                  <a:srgbClr val="FF0000"/>
                </a:solidFill>
                <a:latin typeface="Lucida Calligraphy" pitchFamily="66" charset="0"/>
              </a:rPr>
            </a:br>
            <a:r>
              <a:rPr lang="es-MX" sz="2400" b="1" dirty="0">
                <a:solidFill>
                  <a:srgbClr val="FF0000"/>
                </a:solidFill>
                <a:latin typeface="Lucida Calligraphy" pitchFamily="66" charset="0"/>
              </a:rPr>
              <a:t>Clave 1029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584776" cy="1752600"/>
          </a:xfrm>
        </p:spPr>
        <p:txBody>
          <a:bodyPr>
            <a:normAutofit fontScale="85000" lnSpcReduction="20000"/>
          </a:bodyPr>
          <a:lstStyle/>
          <a:p>
            <a:r>
              <a:rPr lang="es-MX" b="1" dirty="0" smtClean="0">
                <a:solidFill>
                  <a:schemeClr val="tx1"/>
                </a:solidFill>
              </a:rPr>
              <a:t>1. b.</a:t>
            </a:r>
            <a:r>
              <a:rPr lang="es-MX" dirty="0" smtClean="0">
                <a:solidFill>
                  <a:schemeClr val="tx1"/>
                </a:solidFill>
              </a:rPr>
              <a:t> Número </a:t>
            </a:r>
            <a:r>
              <a:rPr lang="es-MX" dirty="0">
                <a:solidFill>
                  <a:schemeClr val="tx1"/>
                </a:solidFill>
              </a:rPr>
              <a:t>de equipo: </a:t>
            </a:r>
            <a:r>
              <a:rPr lang="es-MX" dirty="0" smtClean="0">
                <a:solidFill>
                  <a:schemeClr val="tx1"/>
                </a:solidFill>
              </a:rPr>
              <a:t>3</a:t>
            </a:r>
            <a:endParaRPr lang="es-MX" dirty="0" smtClean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tx1"/>
                </a:solidFill>
              </a:rPr>
              <a:t>1.c.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4to </a:t>
            </a:r>
            <a:r>
              <a:rPr lang="es-ES" dirty="0" smtClean="0">
                <a:solidFill>
                  <a:schemeClr val="tx1"/>
                </a:solidFill>
              </a:rPr>
              <a:t>año de Preparatoria</a:t>
            </a:r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Representante</a:t>
            </a:r>
            <a:r>
              <a:rPr lang="es-MX" dirty="0">
                <a:solidFill>
                  <a:schemeClr val="tx1"/>
                </a:solidFill>
              </a:rPr>
              <a:t>: </a:t>
            </a:r>
            <a:r>
              <a:rPr lang="es-MX" dirty="0" err="1" smtClean="0">
                <a:solidFill>
                  <a:schemeClr val="tx1"/>
                </a:solidFill>
              </a:rPr>
              <a:t>Adriam</a:t>
            </a:r>
            <a:r>
              <a:rPr lang="es-MX" dirty="0" smtClean="0">
                <a:solidFill>
                  <a:schemeClr val="tx1"/>
                </a:solidFill>
              </a:rPr>
              <a:t> Rosas Méndez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" y="6093296"/>
            <a:ext cx="9107488" cy="71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12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" y="49560"/>
            <a:ext cx="9107488" cy="71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4" y="6237312"/>
            <a:ext cx="91233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259633" y="1772816"/>
            <a:ext cx="640871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ngravers MT" pitchFamily="18" charset="0"/>
              </a:rPr>
              <a:t>2</a:t>
            </a:r>
            <a:r>
              <a:rPr lang="es-E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ngravers MT" pitchFamily="18" charset="0"/>
              </a:rPr>
              <a:t>da etapa</a:t>
            </a:r>
            <a:endParaRPr lang="es-E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Engravers MT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213" y="4149080"/>
            <a:ext cx="254902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35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" y="121568"/>
            <a:ext cx="9107488" cy="71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63888" y="819200"/>
            <a:ext cx="5400600" cy="881608"/>
          </a:xfrm>
        </p:spPr>
        <p:txBody>
          <a:bodyPr/>
          <a:lstStyle/>
          <a:p>
            <a:r>
              <a:rPr lang="es-MX" b="1" dirty="0" smtClean="0"/>
              <a:t>2. Participantes</a:t>
            </a:r>
            <a:endParaRPr lang="es-MX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4" y="6334125"/>
            <a:ext cx="91233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50831"/>
              </p:ext>
            </p:extLst>
          </p:nvPr>
        </p:nvGraphicFramePr>
        <p:xfrm>
          <a:off x="457200" y="1888230"/>
          <a:ext cx="8229600" cy="26113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52839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Clave materia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Nombre Materia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Nombre</a:t>
                      </a:r>
                      <a:r>
                        <a:rPr lang="es-MX" b="1" baseline="0" dirty="0"/>
                        <a:t> docente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2839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1401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Física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María Julieta Rosales Bautista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2839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1402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Lengua española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839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1403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Historia Universal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Adriam Rosas Méndez</a:t>
                      </a:r>
                    </a:p>
                    <a:p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81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" y="121568"/>
            <a:ext cx="9107488" cy="71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4" y="6334125"/>
            <a:ext cx="91233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b="1" dirty="0" smtClean="0"/>
              <a:t>3. f.</a:t>
            </a:r>
            <a:r>
              <a:rPr lang="es-MX" dirty="0" smtClean="0"/>
              <a:t> Ciclo </a:t>
            </a:r>
            <a:r>
              <a:rPr lang="es-MX" dirty="0"/>
              <a:t>escolar: </a:t>
            </a:r>
            <a:r>
              <a:rPr lang="es-MX" dirty="0" smtClean="0"/>
              <a:t>2019-2020</a:t>
            </a:r>
          </a:p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r>
              <a:rPr lang="es-MX" b="1" dirty="0" smtClean="0"/>
              <a:t>3. g. </a:t>
            </a:r>
            <a:r>
              <a:rPr lang="es-MX" dirty="0" smtClean="0"/>
              <a:t>Fechas proyecto</a:t>
            </a:r>
            <a:r>
              <a:rPr lang="es-MX" b="1" dirty="0" smtClean="0"/>
              <a:t>: </a:t>
            </a:r>
          </a:p>
          <a:p>
            <a:pPr marL="0" indent="0">
              <a:buNone/>
            </a:pPr>
            <a:r>
              <a:rPr lang="es-MX" b="1" dirty="0"/>
              <a:t>	</a:t>
            </a:r>
            <a:r>
              <a:rPr lang="es-MX" b="1" dirty="0" smtClean="0"/>
              <a:t>		</a:t>
            </a:r>
            <a:endParaRPr lang="es-MX" b="1" dirty="0"/>
          </a:p>
          <a:p>
            <a:endParaRPr lang="es-MX" dirty="0"/>
          </a:p>
          <a:p>
            <a:r>
              <a:rPr lang="es-MX" dirty="0"/>
              <a:t>Inicio</a:t>
            </a:r>
            <a:r>
              <a:rPr lang="es-MX" dirty="0" smtClean="0"/>
              <a:t>: </a:t>
            </a:r>
            <a:r>
              <a:rPr lang="es-MX" dirty="0" smtClean="0"/>
              <a:t>septiembre 2019</a:t>
            </a:r>
            <a:endParaRPr lang="es-MX" dirty="0"/>
          </a:p>
          <a:p>
            <a:endParaRPr lang="es-MX" dirty="0"/>
          </a:p>
          <a:p>
            <a:r>
              <a:rPr lang="es-MX" dirty="0"/>
              <a:t>Término: </a:t>
            </a:r>
            <a:r>
              <a:rPr lang="es-MX" dirty="0" smtClean="0"/>
              <a:t>marzo </a:t>
            </a:r>
            <a:r>
              <a:rPr lang="es-MX" dirty="0" smtClean="0"/>
              <a:t>2020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896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0748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6187889"/>
            <a:ext cx="91265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79512" y="980728"/>
            <a:ext cx="8640960" cy="1143000"/>
          </a:xfrm>
        </p:spPr>
        <p:txBody>
          <a:bodyPr>
            <a:noAutofit/>
          </a:bodyPr>
          <a:lstStyle/>
          <a:p>
            <a:r>
              <a:rPr lang="es-ES" sz="6000" b="1" dirty="0" smtClean="0"/>
              <a:t>4. h.</a:t>
            </a:r>
            <a:r>
              <a:rPr lang="es-ES" sz="6000" dirty="0" smtClean="0"/>
              <a:t> </a:t>
            </a:r>
            <a:endParaRPr lang="es-MX" sz="6000" b="1" dirty="0">
              <a:solidFill>
                <a:srgbClr val="00B050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60040" y="2420888"/>
            <a:ext cx="7772400" cy="1470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smtClean="0">
                <a:latin typeface="Century Gothic" panose="020B0502020202020204" pitchFamily="34" charset="0"/>
              </a:rPr>
              <a:t>Consumo de drogas</a:t>
            </a:r>
            <a:r>
              <a:rPr lang="es-MX" b="1" smtClean="0"/>
              <a:t>. 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6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" y="121568"/>
            <a:ext cx="9107488" cy="71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4" y="6334125"/>
            <a:ext cx="91233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MX" dirty="0"/>
          </a:p>
          <a:p>
            <a:pPr algn="just"/>
            <a:r>
              <a:rPr lang="es-ES" dirty="0" smtClean="0"/>
              <a:t>Introducción</a:t>
            </a:r>
          </a:p>
          <a:p>
            <a:pPr marL="0" indent="0" algn="just">
              <a:buNone/>
            </a:pPr>
            <a:r>
              <a:rPr lang="es-ES" dirty="0"/>
              <a:t>El tema se abordará desde diferentes disciplinas para generar la conciencia de los riesgos que se pueden llegar a tener a consecuencia de la adquisición de sustancias adictivas, a partir de una problemática común identificada en los adolescentes, sin distinguir estrato social.   </a:t>
            </a:r>
            <a:endParaRPr lang="es-MX" dirty="0"/>
          </a:p>
          <a:p>
            <a:pPr marL="0" indent="0" algn="just">
              <a:buNone/>
            </a:pPr>
            <a:endParaRPr lang="es-MX" dirty="0" smtClean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411760" y="819200"/>
            <a:ext cx="6552728" cy="881608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5. i. introducción, justificación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91431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0748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6187889"/>
            <a:ext cx="91265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Descripción</a:t>
            </a:r>
          </a:p>
          <a:p>
            <a:pPr marL="0" indent="0" algn="just">
              <a:buNone/>
            </a:pPr>
            <a:r>
              <a:rPr lang="es-ES" dirty="0"/>
              <a:t>Con este proyecto se pretende explicar el consumo de drogas a partir de una visión interdisciplinaria,  para generar conciencia en los jóvenes sobre las consecuencias del consumo de drogas.</a:t>
            </a:r>
            <a:endParaRPr lang="es-MX" b="1" dirty="0"/>
          </a:p>
          <a:p>
            <a:pPr marL="0" indent="0" algn="just">
              <a:buNone/>
            </a:pPr>
            <a:endParaRPr lang="es-MX" dirty="0" smtClean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0" y="819200"/>
            <a:ext cx="4392488" cy="881608"/>
          </a:xfrm>
        </p:spPr>
        <p:txBody>
          <a:bodyPr>
            <a:normAutofit/>
          </a:bodyPr>
          <a:lstStyle/>
          <a:p>
            <a:r>
              <a:rPr lang="es-ES" b="1" dirty="0" smtClean="0"/>
              <a:t>5. i. descripción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43473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0748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6187889"/>
            <a:ext cx="91265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806896" y="8458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ES" b="1" dirty="0" smtClean="0"/>
              <a:t>6. j. objetivo general del proyecto</a:t>
            </a:r>
            <a:endParaRPr lang="es-MX" b="1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1683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4400" dirty="0"/>
              <a:t>Explicar el consumo de drogas a partir de una visión interdisciplinaria,  para generar conciencia en los jóvenes sobre las consecuencias del consumo de drogas</a:t>
            </a:r>
            <a:endParaRPr lang="es-MX" sz="4400" dirty="0"/>
          </a:p>
          <a:p>
            <a:pPr marL="0" indent="0" algn="just">
              <a:buNone/>
            </a:pP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3490222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" y="121568"/>
            <a:ext cx="9107488" cy="71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4" y="6334125"/>
            <a:ext cx="91233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199" y="629816"/>
            <a:ext cx="8650287" cy="1143000"/>
          </a:xfrm>
        </p:spPr>
        <p:txBody>
          <a:bodyPr>
            <a:normAutofit/>
          </a:bodyPr>
          <a:lstStyle/>
          <a:p>
            <a:pPr algn="r"/>
            <a:r>
              <a:rPr lang="es-ES" sz="3600" b="1" dirty="0" smtClean="0"/>
              <a:t>7. k. </a:t>
            </a:r>
            <a:r>
              <a:rPr lang="es-ES" sz="3600" b="1" dirty="0"/>
              <a:t>objetivo </a:t>
            </a:r>
            <a:r>
              <a:rPr lang="es-ES" sz="3600" b="1" dirty="0" smtClean="0"/>
              <a:t>de cada asignatura involucrada</a:t>
            </a:r>
            <a:endParaRPr lang="es-MX" sz="3600" dirty="0"/>
          </a:p>
        </p:txBody>
      </p:sp>
      <p:sp>
        <p:nvSpPr>
          <p:cNvPr id="2" name="1 Rectángulo"/>
          <p:cNvSpPr/>
          <p:nvPr/>
        </p:nvSpPr>
        <p:spPr>
          <a:xfrm>
            <a:off x="395536" y="1859340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Física</a:t>
            </a:r>
            <a:r>
              <a:rPr lang="es-ES" sz="2800" dirty="0"/>
              <a:t>: El alumno reconozca la importancia los conceptos de fuerza y masa en un movimiento con velocidad variable provocado por el consumo de drogas. </a:t>
            </a:r>
            <a:endParaRPr lang="es-MX" sz="2800" dirty="0"/>
          </a:p>
          <a:p>
            <a:r>
              <a:rPr lang="es-ES" sz="2800" b="1" dirty="0"/>
              <a:t>Historia Universal III: </a:t>
            </a:r>
            <a:r>
              <a:rPr lang="es-ES" sz="2800" dirty="0"/>
              <a:t>El alumno valore y reflexione las implicaciones de las transformaciones de la modernidad sobre los hábitos de consumo en el mundo actual.</a:t>
            </a:r>
          </a:p>
          <a:p>
            <a:r>
              <a:rPr lang="es-ES" sz="2800" b="1" dirty="0"/>
              <a:t>Literatura</a:t>
            </a:r>
            <a:r>
              <a:rPr lang="es-ES" sz="2800" dirty="0"/>
              <a:t>. El alumno a través de las obras de los escritores literarios conozca las características de la época del Romanticismo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420102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281</Words>
  <Application>Microsoft Office PowerPoint</Application>
  <PresentationFormat>Presentación en pantalla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Preparatoria UNAM  UVM- Chapultepec Clave 1029</vt:lpstr>
      <vt:lpstr>Presentación de PowerPoint</vt:lpstr>
      <vt:lpstr>2. Participantes</vt:lpstr>
      <vt:lpstr>Presentación de PowerPoint</vt:lpstr>
      <vt:lpstr>4. h. </vt:lpstr>
      <vt:lpstr>5. i. introducción, justificación</vt:lpstr>
      <vt:lpstr>5. i. descripción</vt:lpstr>
      <vt:lpstr>6. j. objetivo general del proyecto</vt:lpstr>
      <vt:lpstr>7. k. objetivo de cada asignatura involucrada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Preparatoria UNAM  UVM- Chapultepec Clave 1029</dc:title>
  <dc:creator>Cecy Aranda</dc:creator>
  <cp:lastModifiedBy>Cecy Aranda</cp:lastModifiedBy>
  <cp:revision>89</cp:revision>
  <dcterms:created xsi:type="dcterms:W3CDTF">2017-10-28T08:31:35Z</dcterms:created>
  <dcterms:modified xsi:type="dcterms:W3CDTF">2019-06-22T05:41:12Z</dcterms:modified>
</cp:coreProperties>
</file>