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2" d="100"/>
          <a:sy n="42" d="100"/>
        </p:scale>
        <p:origin x="78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039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7510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457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52429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0754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4784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1125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1661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9129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58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913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760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76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89402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0365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817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4055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2033D30-D21B-4C44-9BCA-C11D81328C17}" type="datetimeFigureOut">
              <a:rPr lang="en-GB" smtClean="0"/>
              <a:t>01/03/2019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B83E8A6-EF29-44D4-8AFC-77F64E33722F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4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0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808687" y="119239"/>
            <a:ext cx="2307113" cy="21161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201;p39"/>
          <p:cNvSpPr txBox="1">
            <a:spLocks noGrp="1"/>
          </p:cNvSpPr>
          <p:nvPr>
            <p:ph type="ctrTitle"/>
          </p:nvPr>
        </p:nvSpPr>
        <p:spPr>
          <a:xfrm>
            <a:off x="2179320" y="511124"/>
            <a:ext cx="7711440" cy="110867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s-419" sz="4800" b="1" dirty="0"/>
            </a:br>
            <a:r>
              <a:rPr lang="es-419" sz="4800" b="1" dirty="0"/>
              <a:t>Liceo Mexicano Japonés A.C  </a:t>
            </a:r>
            <a:endParaRPr sz="4800" b="1" dirty="0"/>
          </a:p>
        </p:txBody>
      </p:sp>
      <p:sp>
        <p:nvSpPr>
          <p:cNvPr id="6" name="Google Shape;202;p39"/>
          <p:cNvSpPr txBox="1">
            <a:spLocks noGrp="1"/>
          </p:cNvSpPr>
          <p:nvPr>
            <p:ph type="subTitle" idx="1"/>
          </p:nvPr>
        </p:nvSpPr>
        <p:spPr>
          <a:xfrm>
            <a:off x="1196769" y="1475349"/>
            <a:ext cx="9771017" cy="427155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4800" b="1" dirty="0"/>
              <a:t>Equipo 5:</a:t>
            </a:r>
            <a:endParaRPr sz="48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4800" b="1" dirty="0"/>
              <a:t>Proyecto para 6° Grado</a:t>
            </a:r>
            <a:endParaRPr sz="4800" b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4800" b="1" dirty="0"/>
              <a:t> Galería itinerante presenta: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419" sz="4800" b="1" dirty="0"/>
              <a:t>“Arte en Movimiento”</a:t>
            </a:r>
            <a:endParaRPr sz="4800" b="1" dirty="0"/>
          </a:p>
        </p:txBody>
      </p:sp>
    </p:spTree>
    <p:extLst>
      <p:ext uri="{BB962C8B-B14F-4D97-AF65-F5344CB8AC3E}">
        <p14:creationId xmlns:p14="http://schemas.microsoft.com/office/powerpoint/2010/main" val="1193381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202;p39"/>
          <p:cNvSpPr txBox="1">
            <a:spLocks/>
          </p:cNvSpPr>
          <p:nvPr/>
        </p:nvSpPr>
        <p:spPr>
          <a:xfrm>
            <a:off x="1222895" y="1168372"/>
            <a:ext cx="9771017" cy="4271554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r>
              <a:rPr lang="es-ES" sz="4000" b="1" dirty="0"/>
              <a:t>Maestros Participantes:</a:t>
            </a:r>
            <a:r>
              <a:rPr lang="es-ES" sz="4000" b="1" u="sng" dirty="0"/>
              <a:t>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Font typeface="Arial"/>
              <a:buNone/>
            </a:pPr>
            <a:endParaRPr lang="es-ES" sz="4000" b="1" u="sng" dirty="0"/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4000" b="1" dirty="0"/>
              <a:t>Alejandra Ramírez </a:t>
            </a:r>
            <a:r>
              <a:rPr lang="es-ES" sz="4000" b="1" dirty="0" err="1"/>
              <a:t>Bucio</a:t>
            </a:r>
            <a:r>
              <a:rPr lang="es-ES" sz="4000" b="1" dirty="0"/>
              <a:t> – Inglés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4000" b="1" dirty="0"/>
              <a:t>Jorge Olvera Velasco - Contabilidad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4000" b="1" dirty="0"/>
              <a:t>Luis Mirón Esquivel - Dibujo Constructivo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s-ES" sz="4000" b="1" dirty="0" err="1"/>
              <a:t>Norika</a:t>
            </a:r>
            <a:r>
              <a:rPr lang="es-ES" sz="4000" b="1" dirty="0"/>
              <a:t> Amaya Palomino - Psicología</a:t>
            </a:r>
          </a:p>
        </p:txBody>
      </p:sp>
      <p:pic>
        <p:nvPicPr>
          <p:cNvPr id="5" name="Google Shape;20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15154" y="169818"/>
            <a:ext cx="1557517" cy="1449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9785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0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28217" y="287384"/>
            <a:ext cx="1557517" cy="14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1672046" y="1737360"/>
            <a:ext cx="897418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/>
              <a:t>Proyecto para </a:t>
            </a:r>
            <a:r>
              <a:rPr lang="en-GB" sz="5400" b="1" dirty="0" err="1"/>
              <a:t>ciclo</a:t>
            </a:r>
            <a:r>
              <a:rPr lang="en-GB" sz="5400" b="1" dirty="0"/>
              <a:t> escolar: 2019 – 2020</a:t>
            </a:r>
          </a:p>
          <a:p>
            <a:pPr algn="ctr"/>
            <a:r>
              <a:rPr lang="en-GB" sz="5400" b="1" dirty="0"/>
              <a:t>De </a:t>
            </a:r>
            <a:r>
              <a:rPr lang="en-GB" sz="5400" b="1" dirty="0" err="1"/>
              <a:t>agosto</a:t>
            </a:r>
            <a:r>
              <a:rPr lang="en-GB" sz="5400" b="1" dirty="0"/>
              <a:t> 2019 a </a:t>
            </a:r>
            <a:r>
              <a:rPr lang="en-GB" sz="5400" b="1" dirty="0" err="1"/>
              <a:t>enero</a:t>
            </a:r>
            <a:r>
              <a:rPr lang="en-GB" sz="5400" b="1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310399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oogle Shape;20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28217" y="287384"/>
            <a:ext cx="1557517" cy="14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uadroTexto 4"/>
          <p:cNvSpPr txBox="1"/>
          <p:nvPr/>
        </p:nvSpPr>
        <p:spPr>
          <a:xfrm>
            <a:off x="2168434" y="1881051"/>
            <a:ext cx="76940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s-ES" sz="5400" b="1" dirty="0"/>
              <a:t>Galería itinerante presenta: </a:t>
            </a:r>
          </a:p>
          <a:p>
            <a:pPr lvl="0" algn="ctr"/>
            <a:r>
              <a:rPr lang="es-ES" sz="5400" b="1" dirty="0"/>
              <a:t>“Arte en Movimiento”</a:t>
            </a:r>
          </a:p>
        </p:txBody>
      </p:sp>
    </p:spTree>
    <p:extLst>
      <p:ext uri="{BB962C8B-B14F-4D97-AF65-F5344CB8AC3E}">
        <p14:creationId xmlns:p14="http://schemas.microsoft.com/office/powerpoint/2010/main" val="2486430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802674" y="1502229"/>
            <a:ext cx="9274629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/>
              <a:t>Introducción – Justificación</a:t>
            </a:r>
          </a:p>
          <a:p>
            <a:pPr algn="ctr"/>
            <a:r>
              <a:rPr lang="es-MX" sz="4400" b="1" dirty="0"/>
              <a:t>Existe la necesidad de propiciar un conocimiento integral en los estudiantes, para que vean las materias de manera holística y no aisladas.</a:t>
            </a:r>
          </a:p>
          <a:p>
            <a:endParaRPr lang="es-MX" dirty="0"/>
          </a:p>
        </p:txBody>
      </p:sp>
      <p:pic>
        <p:nvPicPr>
          <p:cNvPr id="6" name="Google Shape;20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28217" y="287384"/>
            <a:ext cx="1557517" cy="1449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9233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oogle Shape;20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319657" y="274321"/>
            <a:ext cx="1557517" cy="14499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1645920" y="868681"/>
            <a:ext cx="8673737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Objetivo general del Proyecto:</a:t>
            </a:r>
          </a:p>
          <a:p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Que los alumnos egresen del nivel medio superior con una formación y visión integral, que les permita solucionar problemas complejos en su carrera profesional a través del trabajo colaborativo.</a:t>
            </a:r>
          </a:p>
          <a:p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Descripción del proyecto:</a:t>
            </a:r>
          </a:p>
          <a:p>
            <a:endParaRPr 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s-MX" sz="2200" dirty="0">
                <a:latin typeface="Arial" panose="020B0604020202020204" pitchFamily="34" charset="0"/>
                <a:cs typeface="Arial" panose="020B0604020202020204" pitchFamily="34" charset="0"/>
              </a:rPr>
              <a:t>A través de los conceptos vistos en Contabilidad, los alumnos trabajarán en estados financieros que les permitan establecer los procesos a seguir para la creación de una Galería. En esta galería se montará una exposición itinerante, en la que se podrán apreciar diferentes aspectos de dimensión y percepción, en obras creadas por los mismos alumnos. Las explicaciones se presentarán en inglés. </a:t>
            </a:r>
          </a:p>
        </p:txBody>
      </p:sp>
    </p:spTree>
    <p:extLst>
      <p:ext uri="{BB962C8B-B14F-4D97-AF65-F5344CB8AC3E}">
        <p14:creationId xmlns:p14="http://schemas.microsoft.com/office/powerpoint/2010/main" val="13985069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1410789" y="849086"/>
            <a:ext cx="98755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Objetivos a alcanzar de cada asignatura: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Dibujo constructivo: Establecer la correlación entre dimensionalidad, proporción, figura – forma y espacialidad, a través de proyecciones y geometría plana y descriptiva.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Inglés: Identificar vocabulario contextual para la comprensión de textos relacionados , así como ofrecer de manera oral explicaciones de lo presentado en la galería.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Psicología: Establecer los procesos de la senso-percepción, así como sus leyes y alteraciones.</a:t>
            </a:r>
          </a:p>
          <a:p>
            <a:endParaRPr lang="es-MX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Contabilidad: Establecer las características de la administración en el sector privado para elaborar estados financieros. 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s-MX" dirty="0"/>
          </a:p>
          <a:p>
            <a:endParaRPr lang="es-MX" dirty="0"/>
          </a:p>
        </p:txBody>
      </p:sp>
      <p:pic>
        <p:nvPicPr>
          <p:cNvPr id="5" name="Google Shape;203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267406" y="235132"/>
            <a:ext cx="1557517" cy="14499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50470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Roj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1565</TotalTime>
  <Words>293</Words>
  <Application>Microsoft Office PowerPoint</Application>
  <PresentationFormat>Panorámica</PresentationFormat>
  <Paragraphs>33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Corbel</vt:lpstr>
      <vt:lpstr>Wingdings</vt:lpstr>
      <vt:lpstr>Parallax</vt:lpstr>
      <vt:lpstr> Liceo Mexicano Japonés A.C 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Liceo Mexicano Japonés A.C</dc:title>
  <dc:creator>Alejandra Ramîrez</dc:creator>
  <cp:lastModifiedBy>gabriela cordoba</cp:lastModifiedBy>
  <cp:revision>13</cp:revision>
  <dcterms:created xsi:type="dcterms:W3CDTF">2019-02-18T18:14:44Z</dcterms:created>
  <dcterms:modified xsi:type="dcterms:W3CDTF">2019-03-02T05:27:49Z</dcterms:modified>
</cp:coreProperties>
</file>