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81" r:id="rId6"/>
    <p:sldId id="282" r:id="rId7"/>
    <p:sldId id="283" r:id="rId8"/>
    <p:sldId id="285" r:id="rId9"/>
    <p:sldId id="284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0" autoAdjust="0"/>
    <p:restoredTop sz="99283" autoAdjust="0"/>
  </p:normalViewPr>
  <p:slideViewPr>
    <p:cSldViewPr snapToGrid="0">
      <p:cViewPr>
        <p:scale>
          <a:sx n="60" d="100"/>
          <a:sy n="60" d="100"/>
        </p:scale>
        <p:origin x="-2292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2632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44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91440" y="101600"/>
            <a:ext cx="8961000" cy="666510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99997" sy="99997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45440" y="2942602"/>
            <a:ext cx="7147800" cy="24639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  <a:effectLst>
            <a:softEdge rad="127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7572652" y="2944634"/>
            <a:ext cx="1190400" cy="24597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  <a:effectLst>
            <a:softEdge rad="127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7712714" y="3136658"/>
            <a:ext cx="910200" cy="2075700"/>
          </a:xfrm>
          <a:prstGeom prst="rect">
            <a:avLst/>
          </a:prstGeom>
          <a:solidFill>
            <a:schemeClr val="accent3">
              <a:alpha val="69800"/>
            </a:schemeClr>
          </a:solidFill>
          <a:ln w="9525" cap="flat" cmpd="sng">
            <a:solidFill>
              <a:srgbClr val="6B7C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445483" y="3055621"/>
            <a:ext cx="6947700" cy="224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7786826" y="4625268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541822" y="4559276"/>
            <a:ext cx="6755100" cy="66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38971" y="3139440"/>
            <a:ext cx="6760800" cy="2077800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rgbClr val="FFFFFF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604705" y="3227033"/>
            <a:ext cx="6629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7534C"/>
              </a:buClr>
              <a:buSzPts val="4000"/>
              <a:buFont typeface="Book Antiqua"/>
              <a:buNone/>
              <a:defRPr sz="4000">
                <a:solidFill>
                  <a:srgbClr val="47534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 rot="5400000">
            <a:off x="2385150" y="-175350"/>
            <a:ext cx="43737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/>
          <p:nvPr/>
        </p:nvSpPr>
        <p:spPr>
          <a:xfrm>
            <a:off x="6861702" y="228600"/>
            <a:ext cx="1859400" cy="6122700"/>
          </a:xfrm>
          <a:prstGeom prst="rect">
            <a:avLst/>
          </a:prstGeom>
          <a:solidFill>
            <a:srgbClr val="FFFFFF">
              <a:alpha val="847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12"/>
          <p:cNvSpPr/>
          <p:nvPr/>
        </p:nvSpPr>
        <p:spPr>
          <a:xfrm>
            <a:off x="6955225" y="351409"/>
            <a:ext cx="1672200" cy="58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 rot="5400000">
            <a:off x="4896758" y="2547177"/>
            <a:ext cx="5789100" cy="1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1"/>
          </p:nvPr>
        </p:nvSpPr>
        <p:spPr>
          <a:xfrm rot="5400000">
            <a:off x="647700" y="190499"/>
            <a:ext cx="57912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91440" y="101600"/>
            <a:ext cx="8961000" cy="666510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99997" sy="99997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451976" y="2946400"/>
            <a:ext cx="8265300" cy="24639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  <a:effectLst>
            <a:softEdge rad="127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567656" y="3048000"/>
            <a:ext cx="8033700" cy="224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36456" y="3200399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7534C"/>
              </a:buClr>
              <a:buSzPts val="4000"/>
              <a:buFont typeface="Book Antiqua"/>
              <a:buNone/>
              <a:defRPr sz="4000" cap="none">
                <a:solidFill>
                  <a:srgbClr val="47534C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675496" y="4541520"/>
            <a:ext cx="7818000" cy="66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36456" y="4607510"/>
            <a:ext cx="7696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675757" y="3124200"/>
            <a:ext cx="7817700" cy="2077800"/>
          </a:xfrm>
          <a:prstGeom prst="rect">
            <a:avLst/>
          </a:prstGeom>
          <a:noFill/>
          <a:ln w="9525" cap="flat" cmpd="dbl">
            <a:solidFill>
              <a:srgbClr val="6B7C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426128" y="1719071"/>
            <a:ext cx="4038600" cy="4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2"/>
          </p:nvPr>
        </p:nvSpPr>
        <p:spPr>
          <a:xfrm>
            <a:off x="4648200" y="1719071"/>
            <a:ext cx="4038600" cy="4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426128" y="1722438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 rtl="0"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2"/>
          </p:nvPr>
        </p:nvSpPr>
        <p:spPr>
          <a:xfrm>
            <a:off x="426128" y="2438400"/>
            <a:ext cx="4040100" cy="3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3"/>
          </p:nvPr>
        </p:nvSpPr>
        <p:spPr>
          <a:xfrm>
            <a:off x="4645025" y="1722438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 rtl="0">
              <a:spcBef>
                <a:spcPts val="44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body" idx="4"/>
          </p:nvPr>
        </p:nvSpPr>
        <p:spPr>
          <a:xfrm>
            <a:off x="4645025" y="2438400"/>
            <a:ext cx="4041900" cy="3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8"/>
          <p:cNvSpPr/>
          <p:nvPr/>
        </p:nvSpPr>
        <p:spPr>
          <a:xfrm>
            <a:off x="91440" y="101600"/>
            <a:ext cx="8961000" cy="666510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99997" sy="99997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9"/>
          <p:cNvSpPr/>
          <p:nvPr/>
        </p:nvSpPr>
        <p:spPr>
          <a:xfrm>
            <a:off x="91440" y="101600"/>
            <a:ext cx="8961000" cy="666510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99997" sy="99997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1"/>
          </p:nvPr>
        </p:nvSpPr>
        <p:spPr>
          <a:xfrm>
            <a:off x="3886200" y="685800"/>
            <a:ext cx="45720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81" name="Google Shape;81;p9"/>
          <p:cNvSpPr/>
          <p:nvPr/>
        </p:nvSpPr>
        <p:spPr>
          <a:xfrm>
            <a:off x="560034" y="1505712"/>
            <a:ext cx="2716500" cy="35235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  <a:effectLst>
            <a:softEdge rad="127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676690" y="1642472"/>
            <a:ext cx="2483400" cy="3234300"/>
          </a:xfrm>
          <a:prstGeom prst="rect">
            <a:avLst/>
          </a:prstGeom>
          <a:solidFill>
            <a:srgbClr val="FFFFFF"/>
          </a:solidFill>
          <a:ln w="9525" cap="flat" cmpd="dbl">
            <a:solidFill>
              <a:srgbClr val="6B7C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9"/>
          <p:cNvSpPr txBox="1">
            <a:spLocks noGrp="1"/>
          </p:cNvSpPr>
          <p:nvPr>
            <p:ph type="body" idx="2"/>
          </p:nvPr>
        </p:nvSpPr>
        <p:spPr>
          <a:xfrm>
            <a:off x="769000" y="2971800"/>
            <a:ext cx="2298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7534C"/>
                </a:solidFill>
              </a:defRPr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769000" y="1734312"/>
            <a:ext cx="2298600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2000"/>
              <a:buFont typeface="Book Antiqua"/>
              <a:buNone/>
              <a:defRPr sz="2000" b="0">
                <a:solidFill>
                  <a:srgbClr val="6B7C7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87;p10"/>
          <p:cNvSpPr/>
          <p:nvPr/>
        </p:nvSpPr>
        <p:spPr>
          <a:xfrm>
            <a:off x="91440" y="101600"/>
            <a:ext cx="8961000" cy="6665100"/>
          </a:xfrm>
          <a:prstGeom prst="roundRect">
            <a:avLst>
              <a:gd name="adj" fmla="val 1735"/>
            </a:avLst>
          </a:prstGeom>
          <a:blipFill rotWithShape="1">
            <a:blip r:embed="rId2">
              <a:alphaModFix/>
            </a:blip>
            <a:tile tx="0" ty="0" sx="99997" sy="99997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10"/>
          <p:cNvSpPr>
            <a:spLocks noGrp="1"/>
          </p:cNvSpPr>
          <p:nvPr>
            <p:ph type="pic" idx="2"/>
          </p:nvPr>
        </p:nvSpPr>
        <p:spPr>
          <a:xfrm>
            <a:off x="685800" y="621437"/>
            <a:ext cx="7772400" cy="4331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softEdge rad="12700"/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91" name="Google Shape;91;p10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  <a:effectLst>
            <a:softEdge rad="127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10"/>
          <p:cNvSpPr/>
          <p:nvPr/>
        </p:nvSpPr>
        <p:spPr>
          <a:xfrm>
            <a:off x="761999" y="5029200"/>
            <a:ext cx="7600800" cy="120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"/>
          <p:cNvSpPr/>
          <p:nvPr/>
        </p:nvSpPr>
        <p:spPr>
          <a:xfrm>
            <a:off x="914400" y="5638800"/>
            <a:ext cx="7328400" cy="45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0"/>
          <p:cNvSpPr/>
          <p:nvPr/>
        </p:nvSpPr>
        <p:spPr>
          <a:xfrm>
            <a:off x="605589" y="5074920"/>
            <a:ext cx="79461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0"/>
          <p:cNvSpPr txBox="1">
            <a:spLocks noGrp="1"/>
          </p:cNvSpPr>
          <p:nvPr>
            <p:ph type="body" idx="1"/>
          </p:nvPr>
        </p:nvSpPr>
        <p:spPr>
          <a:xfrm>
            <a:off x="956289" y="5656556"/>
            <a:ext cx="72447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 sz="1500" cap="none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914400" y="5105400"/>
            <a:ext cx="73284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2000"/>
              <a:buFont typeface="Book Antiqua"/>
              <a:buNone/>
              <a:defRPr sz="2000" b="0">
                <a:solidFill>
                  <a:srgbClr val="6B7C7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99997" sy="99997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91440" y="101600"/>
            <a:ext cx="8961000" cy="6665100"/>
          </a:xfrm>
          <a:prstGeom prst="roundRect">
            <a:avLst>
              <a:gd name="adj" fmla="val 1735"/>
            </a:avLst>
          </a:prstGeom>
          <a:blipFill rotWithShape="1">
            <a:blip r:embed="rId13">
              <a:alphaModFix/>
            </a:blip>
            <a:tile tx="0" ty="0" sx="99997" sy="99997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274320" y="278166"/>
            <a:ext cx="8595300" cy="13260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  <a:effectLst>
            <a:softEdge rad="127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372863" y="372862"/>
            <a:ext cx="8380500" cy="111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  <a:defRPr sz="3500" b="0" i="0" u="none" strike="noStrike" cap="non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es-MX" sz="1530"/>
              <a:t>EVIDENCIAS DE LA SEGUNDA REUNIÓN DE TRABAJO</a:t>
            </a:r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ctrTitle"/>
          </p:nvPr>
        </p:nvSpPr>
        <p:spPr>
          <a:xfrm>
            <a:off x="604705" y="3227033"/>
            <a:ext cx="6629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SzPts val="1400"/>
            </a:pPr>
            <a:r>
              <a:rPr lang="es-MX" sz="2800" dirty="0" smtClean="0"/>
              <a:t>Axolotl. </a:t>
            </a:r>
            <a:br>
              <a:rPr lang="es-MX" sz="2800" dirty="0" smtClean="0"/>
            </a:br>
            <a:r>
              <a:rPr lang="es-MX" sz="2800" dirty="0" smtClean="0"/>
              <a:t>Una forma creativa de aprender</a:t>
            </a:r>
            <a:r>
              <a:rPr lang="es-MX" sz="2800" dirty="0"/>
              <a:t/>
            </a:r>
            <a:br>
              <a:rPr lang="es-MX" sz="2800" dirty="0"/>
            </a:br>
            <a:endParaRPr sz="2800"/>
          </a:p>
        </p:txBody>
      </p:sp>
      <p:sp>
        <p:nvSpPr>
          <p:cNvPr id="119" name="Google Shape;119;p13"/>
          <p:cNvSpPr/>
          <p:nvPr/>
        </p:nvSpPr>
        <p:spPr>
          <a:xfrm>
            <a:off x="4572000" y="263249"/>
            <a:ext cx="44280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PLANTEL:          TLALPAN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NIVEL:         PREPARATORIA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CLAVE UNAM: 1300  CICLO ESCOLAR: 2017-2018</a:t>
            </a:r>
            <a:endParaRPr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530" y="261587"/>
            <a:ext cx="1714512" cy="142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5572140"/>
            <a:ext cx="5181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2DA REUNIÓN DE TRABAJO</a:t>
            </a:r>
            <a:endParaRPr/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1628800"/>
            <a:ext cx="3096344" cy="232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8104" y="1704079"/>
            <a:ext cx="3341193" cy="225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3808" y="4149080"/>
            <a:ext cx="3485207" cy="261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4</a:t>
            </a:r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s-MX" sz="2800"/>
              <a:t>Organizador grafico: preguntas esenciales</a:t>
            </a:r>
            <a:endParaRPr/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8213" y="2636912"/>
            <a:ext cx="4727574" cy="354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5</a:t>
            </a:r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MX"/>
              <a:t>Organizador Grafico: Proceso de Indagación </a:t>
            </a:r>
            <a:endParaRPr/>
          </a:p>
        </p:txBody>
      </p:sp>
      <p:pic>
        <p:nvPicPr>
          <p:cNvPr id="159" name="Google Shape;159;p19" descr="C:\Users\user\Downloads\IMG_20180218_1431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2348880"/>
            <a:ext cx="6012161" cy="345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395536" y="332656"/>
            <a:ext cx="82608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2800"/>
              <a:buFont typeface="Book Antiqua"/>
              <a:buNone/>
            </a:pPr>
            <a:r>
              <a:rPr lang="es-MX" sz="2800"/>
              <a:t>PRODUCTO 6</a:t>
            </a:r>
            <a:endParaRPr/>
          </a:p>
        </p:txBody>
      </p:sp>
      <p:pic>
        <p:nvPicPr>
          <p:cNvPr id="165" name="Google Shape;165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2276872"/>
            <a:ext cx="8075100" cy="42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/>
          <p:nvPr/>
        </p:nvSpPr>
        <p:spPr>
          <a:xfrm>
            <a:off x="467544" y="1628800"/>
            <a:ext cx="720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ANALISIS MESA DE EXPERTOS General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Trabajo en Sesión Plenaria.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620"/>
              <a:buFont typeface="Book Antiqua"/>
              <a:buNone/>
            </a:pPr>
            <a:r>
              <a:rPr lang="es-MX" sz="1620"/>
              <a:t/>
            </a:r>
            <a:br>
              <a:rPr lang="es-MX" sz="1620"/>
            </a:br>
            <a:r>
              <a:rPr lang="es-MX" sz="1620"/>
              <a:t/>
            </a:r>
            <a:br>
              <a:rPr lang="es-MX" sz="1620"/>
            </a:br>
            <a:r>
              <a:rPr lang="es-MX" sz="1620"/>
              <a:t>ANALISIS MESA DE EXPERTOS</a:t>
            </a:r>
            <a:br>
              <a:rPr lang="es-MX" sz="1620"/>
            </a:br>
            <a:r>
              <a:rPr lang="es-MX" sz="1620"/>
              <a:t>GENERAL</a:t>
            </a:r>
            <a:br>
              <a:rPr lang="es-MX" sz="1620"/>
            </a:br>
            <a:r>
              <a:rPr lang="es-MX" sz="1620"/>
              <a:t>TRABAJO EN SESIÓN PLENARIA</a:t>
            </a:r>
            <a:r>
              <a:rPr lang="es-MX" sz="3150"/>
              <a:t>.</a:t>
            </a:r>
            <a:br>
              <a:rPr lang="es-MX" sz="3150"/>
            </a:br>
            <a:r>
              <a:rPr lang="es-MX" sz="3150"/>
              <a:t> </a:t>
            </a:r>
            <a:endParaRPr/>
          </a:p>
        </p:txBody>
      </p:sp>
      <p:pic>
        <p:nvPicPr>
          <p:cNvPr id="172" name="Google Shape;172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4780" y="1752600"/>
            <a:ext cx="7734300" cy="43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7</a:t>
            </a:r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MX"/>
              <a:t>E.I.P Resumen </a:t>
            </a:r>
            <a:endParaRPr/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2277400"/>
            <a:ext cx="4111677" cy="331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2689" y="2277399"/>
            <a:ext cx="4401063" cy="3298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7</a:t>
            </a:r>
            <a:endParaRPr/>
          </a:p>
        </p:txBody>
      </p:sp>
      <p:pic>
        <p:nvPicPr>
          <p:cNvPr id="186" name="Google Shape;186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1562" y="1916832"/>
            <a:ext cx="4392600" cy="32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2598" y="1916832"/>
            <a:ext cx="4460244" cy="3282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7</a:t>
            </a:r>
            <a:endParaRPr/>
          </a:p>
        </p:txBody>
      </p:sp>
      <p:pic>
        <p:nvPicPr>
          <p:cNvPr id="193" name="Google Shape;19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700808"/>
            <a:ext cx="4392488" cy="329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1700808"/>
            <a:ext cx="4392600" cy="32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8</a:t>
            </a:r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762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1700808"/>
            <a:ext cx="6077497" cy="45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8</a:t>
            </a:r>
            <a:endParaRPr/>
          </a:p>
        </p:txBody>
      </p:sp>
      <p:pic>
        <p:nvPicPr>
          <p:cNvPr id="207" name="Google Shape;207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505" y="1628800"/>
            <a:ext cx="4248600" cy="31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1628800"/>
            <a:ext cx="4257866" cy="3168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body" idx="1"/>
          </p:nvPr>
        </p:nvSpPr>
        <p:spPr>
          <a:xfrm>
            <a:off x="1432050" y="2199105"/>
            <a:ext cx="6279900" cy="3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228600" algn="ctr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MX" dirty="0"/>
              <a:t>Nombre de los Integrantes </a:t>
            </a:r>
            <a:endParaRPr/>
          </a:p>
          <a:p>
            <a:pPr marL="342900" lvl="0" indent="-228600" algn="ctr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 dirty="0"/>
              <a:t>Profesor Alejandro </a:t>
            </a:r>
            <a:r>
              <a:rPr lang="es-MX" dirty="0" err="1"/>
              <a:t>Astudillo</a:t>
            </a:r>
            <a:r>
              <a:rPr lang="es-MX" dirty="0"/>
              <a:t> Barrera</a:t>
            </a:r>
            <a:endParaRPr/>
          </a:p>
          <a:p>
            <a:pPr marL="342900" lvl="0" indent="-228600" algn="ctr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 dirty="0"/>
              <a:t>Temas Selectos De Biología</a:t>
            </a:r>
            <a:endParaRPr/>
          </a:p>
          <a:p>
            <a:pPr marL="342900" lvl="0" indent="-228600" algn="ctr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 dirty="0"/>
              <a:t>Profe Omar Tejada </a:t>
            </a:r>
            <a:r>
              <a:rPr lang="es-MX" dirty="0" err="1"/>
              <a:t>Ramirez</a:t>
            </a:r>
            <a:r>
              <a:rPr lang="es-MX" dirty="0"/>
              <a:t>.</a:t>
            </a:r>
            <a:endParaRPr/>
          </a:p>
          <a:p>
            <a:pPr marL="342900" lvl="0" indent="-228600" algn="ctr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 dirty="0"/>
              <a:t>Derecho</a:t>
            </a:r>
            <a:endParaRPr/>
          </a:p>
          <a:p>
            <a:pPr marL="342900" lvl="0" indent="-228600" algn="ctr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 dirty="0"/>
              <a:t>Profesor Luis Antonio López Mendoza</a:t>
            </a:r>
            <a:endParaRPr/>
          </a:p>
          <a:p>
            <a:pPr marL="342900" lvl="0" indent="-228600" algn="ctr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 dirty="0"/>
              <a:t>Literatura Mexicana e Iberoamericana</a:t>
            </a:r>
            <a:endParaRPr/>
          </a:p>
          <a:p>
            <a:pPr marL="342900" lvl="0" indent="-190500" algn="ctr" rtl="0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s-MX" dirty="0"/>
              <a:t>Profesor Walter Aguilar Rivas</a:t>
            </a:r>
            <a:endParaRPr/>
          </a:p>
          <a:p>
            <a:pPr marL="342900" lvl="0" indent="-190500" algn="ctr" rtl="0"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s-MX" dirty="0"/>
              <a:t>Teatro</a:t>
            </a:r>
            <a:endParaRPr/>
          </a:p>
          <a:p>
            <a:pPr marL="34290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s-MX" dirty="0"/>
              <a:t> </a:t>
            </a:r>
            <a:endParaRPr/>
          </a:p>
          <a:p>
            <a:pPr marL="34290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1173" y="367206"/>
            <a:ext cx="5181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1714512" cy="142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8</a:t>
            </a:r>
            <a:endParaRPr/>
          </a:p>
        </p:txBody>
      </p:sp>
      <p:pic>
        <p:nvPicPr>
          <p:cNvPr id="214" name="Google Shape;214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505" y="1628800"/>
            <a:ext cx="4320600" cy="33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1628800"/>
            <a:ext cx="4205287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9</a:t>
            </a:r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762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10</a:t>
            </a:r>
            <a:endParaRPr/>
          </a:p>
        </p:txBody>
      </p:sp>
      <p:pic>
        <p:nvPicPr>
          <p:cNvPr id="227" name="Google Shape;227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50084" y="1856068"/>
            <a:ext cx="7443900" cy="41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endParaRPr/>
          </a:p>
        </p:txBody>
      </p:sp>
      <p:pic>
        <p:nvPicPr>
          <p:cNvPr id="233" name="Google Shape;23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9992" y="1728192"/>
            <a:ext cx="4320480" cy="371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1728192"/>
            <a:ext cx="4176464" cy="371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11</a:t>
            </a:r>
            <a:endParaRPr/>
          </a:p>
        </p:txBody>
      </p:sp>
      <p:pic>
        <p:nvPicPr>
          <p:cNvPr id="240" name="Google Shape;240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772816"/>
            <a:ext cx="3248700" cy="43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5976" y="1796492"/>
            <a:ext cx="3489853" cy="434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es-MX"/>
              <a:t>PRODUCTO 12</a:t>
            </a:r>
            <a:endParaRPr/>
          </a:p>
        </p:txBody>
      </p:sp>
      <p:sp>
        <p:nvSpPr>
          <p:cNvPr id="247" name="Google Shape;247;p3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7620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150"/>
              <a:buFont typeface="Book Antiqua"/>
              <a:buNone/>
            </a:pPr>
            <a:r>
              <a:rPr lang="es-MX" sz="3150"/>
              <a:t>PRODUCTO 13</a:t>
            </a:r>
            <a:br>
              <a:rPr lang="es-MX" sz="3150"/>
            </a:br>
            <a:endParaRPr sz="3150"/>
          </a:p>
        </p:txBody>
      </p:sp>
      <p:pic>
        <p:nvPicPr>
          <p:cNvPr id="253" name="Google Shape;253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49024" y="1752600"/>
            <a:ext cx="5246100" cy="43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150"/>
              <a:buFont typeface="Book Antiqua"/>
              <a:buNone/>
            </a:pPr>
            <a:r>
              <a:rPr lang="es-MX" sz="3150"/>
              <a:t>PRODUCTO 14</a:t>
            </a:r>
            <a:br>
              <a:rPr lang="es-MX" sz="3150"/>
            </a:br>
            <a:r>
              <a:rPr lang="es-MX" sz="3150"/>
              <a:t>INFOGRAFÍA</a:t>
            </a:r>
            <a:endParaRPr/>
          </a:p>
        </p:txBody>
      </p:sp>
      <p:pic>
        <p:nvPicPr>
          <p:cNvPr id="259" name="Google Shape;2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3205" y="1784428"/>
            <a:ext cx="3437589" cy="4968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150"/>
              <a:buFont typeface="Book Antiqua"/>
              <a:buNone/>
            </a:pPr>
            <a:r>
              <a:rPr lang="es-MX" sz="3150"/>
              <a:t>PRODUCTO 15</a:t>
            </a:r>
            <a:br>
              <a:rPr lang="es-MX" sz="3150"/>
            </a:br>
            <a:r>
              <a:rPr lang="es-MX" sz="3150"/>
              <a:t>REFLEXIÓN </a:t>
            </a:r>
            <a:endParaRPr/>
          </a:p>
        </p:txBody>
      </p:sp>
      <p:pic>
        <p:nvPicPr>
          <p:cNvPr id="265" name="Google Shape;265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16322" y="1752600"/>
            <a:ext cx="4911300" cy="43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endParaRPr/>
          </a:p>
        </p:txBody>
      </p:sp>
      <p:pic>
        <p:nvPicPr>
          <p:cNvPr id="271" name="Google Shape;271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9097" y="1752600"/>
            <a:ext cx="4565700" cy="43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ctr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s-MX" sz="2800"/>
              <a:t>Efecto de la urbanización desmedida en la zona de manglares del Estado de Quintana Roo.</a:t>
            </a:r>
            <a:br>
              <a:rPr lang="es-MX" sz="2800"/>
            </a:br>
            <a:r>
              <a:rPr lang="es-MX" sz="2800"/>
              <a:t>Propuesta interdisciplinaria , para desarrollar  el aprendizaje significativo en alumnos de preparatoria</a:t>
            </a:r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260648"/>
            <a:ext cx="2371725" cy="13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endParaRPr/>
          </a:p>
        </p:txBody>
      </p:sp>
      <p:pic>
        <p:nvPicPr>
          <p:cNvPr id="277" name="Google Shape;277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50084" y="1957692"/>
            <a:ext cx="7443900" cy="46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MX"/>
              <a:t>Índice.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/>
              <a:t>Productos</a:t>
            </a:r>
            <a:endParaRPr/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s-MX"/>
              <a:t>Producto 1</a:t>
            </a:r>
            <a:endParaRPr/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s-MX"/>
              <a:t>Producto 2</a:t>
            </a:r>
            <a:endParaRPr/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s-MX"/>
              <a:t>Producto 3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/>
              <a:t>Producto 4 </a:t>
            </a:r>
            <a:r>
              <a:rPr lang="es-MX" sz="2000"/>
              <a:t>Organizador Grafico: preguntas esenciales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/>
              <a:t>Producto 5 </a:t>
            </a:r>
            <a:r>
              <a:rPr lang="es-MX" sz="2000"/>
              <a:t>Organizador Grafico: Proceso de indagación 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/>
              <a:t>Producto 6  </a:t>
            </a:r>
            <a:r>
              <a:rPr lang="es-MX" sz="2000"/>
              <a:t>A.M.E general 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/>
              <a:t>Producto 7  E.I.P resumen 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s-MX"/>
              <a:t>Producto 8</a:t>
            </a:r>
            <a:endParaRPr/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endParaRPr/>
          </a:p>
          <a:p>
            <a:pPr marL="342900" lvl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281" name="Google Shape;2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260648"/>
            <a:ext cx="2371725" cy="13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8872E7-064E-4C01-8800-44D28E25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Primera reunión de trabajo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93278A-12FA-4273-BAC1-7FFBD8AA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29554"/>
            <a:ext cx="7772400" cy="4370084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1E4271-E63B-4C54-BCB8-2A83FC85D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949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86C83-BD4F-425E-977A-98E42F31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7EA9E0-CB2B-4FEC-B0C0-DBB7A5B2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08023"/>
            <a:ext cx="8229600" cy="4373701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04188C-B4F7-446C-B2D0-CECDC48B3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482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6AD67-DE7A-421B-9F18-D02862837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70E443-AE6D-46BA-BE69-7631E9F71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808023"/>
            <a:ext cx="7943850" cy="4373701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5B9B8E-D315-46F1-9606-79BFAB997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82515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75219-21EB-47FE-AEBF-A684BB37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5B39E6-BC87-4E00-BAAD-F5FD4F0D5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08023"/>
            <a:ext cx="8229600" cy="4373701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D53045-4B91-44CC-A571-1213431A7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5823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CE8887-254E-483C-BE16-E1E247D1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97CCB2-6BF1-40CB-A263-125C1C2EA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676275"/>
            <a:ext cx="7343775" cy="550545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642A8A-7E20-4C07-8C8C-DCD706E82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6800351"/>
      </p:ext>
    </p:extLst>
  </p:cSld>
  <p:clrMapOvr>
    <a:masterClrMapping/>
  </p:clrMapOvr>
</p:sld>
</file>

<file path=ppt/theme/theme1.xml><?xml version="1.0" encoding="utf-8"?>
<a:theme xmlns:a="http://schemas.openxmlformats.org/drawingml/2006/main" name="Boticario">
  <a:themeElements>
    <a:clrScheme name="Boticario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170</Words>
  <Application>Microsoft Office PowerPoint</Application>
  <PresentationFormat>Presentación en pantalla (4:3)</PresentationFormat>
  <Paragraphs>53</Paragraphs>
  <Slides>30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Book Antiqua</vt:lpstr>
      <vt:lpstr>Century Gothic</vt:lpstr>
      <vt:lpstr>Boticario</vt:lpstr>
      <vt:lpstr>Axolotl.  Una forma creativa de aprender </vt:lpstr>
      <vt:lpstr>Presentación de PowerPoint</vt:lpstr>
      <vt:lpstr>Presentación de PowerPoint</vt:lpstr>
      <vt:lpstr>Presentación de PowerPoint</vt:lpstr>
      <vt:lpstr>Primera reunión de trabajo</vt:lpstr>
      <vt:lpstr>Presentación de PowerPoint</vt:lpstr>
      <vt:lpstr>Presentación de PowerPoint</vt:lpstr>
      <vt:lpstr>Presentación de PowerPoint</vt:lpstr>
      <vt:lpstr>Presentación de PowerPoint</vt:lpstr>
      <vt:lpstr>2DA REUNIÓN DE TRABAJO</vt:lpstr>
      <vt:lpstr>PRODUCTO 4</vt:lpstr>
      <vt:lpstr>PRODUCTO 5</vt:lpstr>
      <vt:lpstr>PRODUCTO 6</vt:lpstr>
      <vt:lpstr>  ANALISIS MESA DE EXPERTOS GENERAL TRABAJO EN SESIÓN PLENARIA.  </vt:lpstr>
      <vt:lpstr>PRODUCTO 7</vt:lpstr>
      <vt:lpstr>PRODUCTO 7</vt:lpstr>
      <vt:lpstr>PRODUCTO 7</vt:lpstr>
      <vt:lpstr>PRODUCTO 8</vt:lpstr>
      <vt:lpstr>PRODUCTO 8</vt:lpstr>
      <vt:lpstr>PRODUCTO 8</vt:lpstr>
      <vt:lpstr>PRODUCTO 9</vt:lpstr>
      <vt:lpstr>PRODUCTO 10</vt:lpstr>
      <vt:lpstr>Presentación de PowerPoint</vt:lpstr>
      <vt:lpstr>PRODUCTO 11</vt:lpstr>
      <vt:lpstr>PRODUCTO 12</vt:lpstr>
      <vt:lpstr>PRODUCTO 13 </vt:lpstr>
      <vt:lpstr>PRODUCTO 14 INFOGRAFÍA</vt:lpstr>
      <vt:lpstr>PRODUCTO 15 REFLEXIÓN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EFECTO DE LA URBANIZACIÓN DESMEDIDA EN LA ZONA DE MANGLARES DEL ESTADO DE QUINTANA ROO.</dc:title>
  <dc:creator>Alumno</dc:creator>
  <cp:lastModifiedBy>alfredo parra</cp:lastModifiedBy>
  <cp:revision>13</cp:revision>
  <dcterms:modified xsi:type="dcterms:W3CDTF">2019-01-29T07:43:27Z</dcterms:modified>
</cp:coreProperties>
</file>