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2">
  <p:sldMasterIdLst>
    <p:sldMasterId id="2147483648" r:id="rId4"/>
  </p:sldMasterIdLst>
  <p:notesMasterIdLst>
    <p:notesMasterId r:id="rId104"/>
  </p:notesMasterIdLst>
  <p:handoutMasterIdLst>
    <p:handoutMasterId r:id="rId105"/>
  </p:handoutMasterIdLst>
  <p:sldIdLst>
    <p:sldId id="256" r:id="rId5"/>
    <p:sldId id="257" r:id="rId6"/>
    <p:sldId id="269" r:id="rId7"/>
    <p:sldId id="264" r:id="rId8"/>
    <p:sldId id="266" r:id="rId9"/>
    <p:sldId id="367" r:id="rId10"/>
    <p:sldId id="368" r:id="rId11"/>
    <p:sldId id="263" r:id="rId12"/>
    <p:sldId id="265" r:id="rId13"/>
    <p:sldId id="270" r:id="rId14"/>
    <p:sldId id="258" r:id="rId15"/>
    <p:sldId id="268" r:id="rId16"/>
    <p:sldId id="271" r:id="rId17"/>
    <p:sldId id="273" r:id="rId18"/>
    <p:sldId id="275" r:id="rId19"/>
    <p:sldId id="274" r:id="rId20"/>
    <p:sldId id="277" r:id="rId21"/>
    <p:sldId id="276" r:id="rId22"/>
    <p:sldId id="278" r:id="rId23"/>
    <p:sldId id="260" r:id="rId24"/>
    <p:sldId id="279" r:id="rId25"/>
    <p:sldId id="280" r:id="rId26"/>
    <p:sldId id="284" r:id="rId27"/>
    <p:sldId id="285" r:id="rId28"/>
    <p:sldId id="287" r:id="rId29"/>
    <p:sldId id="288" r:id="rId30"/>
    <p:sldId id="289" r:id="rId31"/>
    <p:sldId id="290" r:id="rId32"/>
    <p:sldId id="286" r:id="rId33"/>
    <p:sldId id="291" r:id="rId34"/>
    <p:sldId id="292" r:id="rId35"/>
    <p:sldId id="322" r:id="rId36"/>
    <p:sldId id="294" r:id="rId37"/>
    <p:sldId id="293" r:id="rId38"/>
    <p:sldId id="321" r:id="rId39"/>
    <p:sldId id="323" r:id="rId40"/>
    <p:sldId id="296" r:id="rId41"/>
    <p:sldId id="295" r:id="rId42"/>
    <p:sldId id="327" r:id="rId43"/>
    <p:sldId id="328" r:id="rId44"/>
    <p:sldId id="329" r:id="rId45"/>
    <p:sldId id="330" r:id="rId46"/>
    <p:sldId id="331" r:id="rId47"/>
    <p:sldId id="333" r:id="rId48"/>
    <p:sldId id="336" r:id="rId49"/>
    <p:sldId id="335" r:id="rId50"/>
    <p:sldId id="334" r:id="rId51"/>
    <p:sldId id="297" r:id="rId52"/>
    <p:sldId id="309" r:id="rId53"/>
    <p:sldId id="310" r:id="rId54"/>
    <p:sldId id="303" r:id="rId55"/>
    <p:sldId id="304" r:id="rId56"/>
    <p:sldId id="305" r:id="rId57"/>
    <p:sldId id="306" r:id="rId58"/>
    <p:sldId id="307" r:id="rId59"/>
    <p:sldId id="308" r:id="rId60"/>
    <p:sldId id="311" r:id="rId61"/>
    <p:sldId id="312" r:id="rId62"/>
    <p:sldId id="314" r:id="rId63"/>
    <p:sldId id="315" r:id="rId64"/>
    <p:sldId id="313" r:id="rId65"/>
    <p:sldId id="318" r:id="rId66"/>
    <p:sldId id="316" r:id="rId67"/>
    <p:sldId id="319" r:id="rId68"/>
    <p:sldId id="317" r:id="rId69"/>
    <p:sldId id="320" r:id="rId70"/>
    <p:sldId id="324" r:id="rId71"/>
    <p:sldId id="325" r:id="rId72"/>
    <p:sldId id="326" r:id="rId73"/>
    <p:sldId id="298" r:id="rId74"/>
    <p:sldId id="299" r:id="rId75"/>
    <p:sldId id="300" r:id="rId76"/>
    <p:sldId id="351" r:id="rId77"/>
    <p:sldId id="365" r:id="rId78"/>
    <p:sldId id="338" r:id="rId79"/>
    <p:sldId id="340" r:id="rId80"/>
    <p:sldId id="341" r:id="rId81"/>
    <p:sldId id="348" r:id="rId82"/>
    <p:sldId id="349" r:id="rId83"/>
    <p:sldId id="343" r:id="rId84"/>
    <p:sldId id="346" r:id="rId85"/>
    <p:sldId id="344" r:id="rId86"/>
    <p:sldId id="369" r:id="rId87"/>
    <p:sldId id="342" r:id="rId88"/>
    <p:sldId id="347" r:id="rId89"/>
    <p:sldId id="364" r:id="rId90"/>
    <p:sldId id="354" r:id="rId91"/>
    <p:sldId id="345" r:id="rId92"/>
    <p:sldId id="352" r:id="rId93"/>
    <p:sldId id="355" r:id="rId94"/>
    <p:sldId id="353" r:id="rId95"/>
    <p:sldId id="350" r:id="rId96"/>
    <p:sldId id="358" r:id="rId97"/>
    <p:sldId id="359" r:id="rId98"/>
    <p:sldId id="360" r:id="rId99"/>
    <p:sldId id="357" r:id="rId100"/>
    <p:sldId id="363" r:id="rId101"/>
    <p:sldId id="362" r:id="rId102"/>
    <p:sldId id="361" r:id="rId103"/>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3065" autoAdjust="0"/>
  </p:normalViewPr>
  <p:slideViewPr>
    <p:cSldViewPr snapToGrid="0" showGuides="1">
      <p:cViewPr varScale="1">
        <p:scale>
          <a:sx n="64" d="100"/>
          <a:sy n="64" d="100"/>
        </p:scale>
        <p:origin x="942" y="60"/>
      </p:cViewPr>
      <p:guideLst>
        <p:guide orient="horz" pos="2160"/>
        <p:guide pos="3840"/>
      </p:guideLst>
    </p:cSldViewPr>
  </p:slideViewPr>
  <p:notesTextViewPr>
    <p:cViewPr>
      <p:scale>
        <a:sx n="1" d="1"/>
        <a:sy n="1" d="1"/>
      </p:scale>
      <p:origin x="0" y="0"/>
    </p:cViewPr>
  </p:notesTextViewPr>
  <p:notesViewPr>
    <p:cSldViewPr snapToGrid="0" showGuides="1">
      <p:cViewPr>
        <p:scale>
          <a:sx n="75" d="100"/>
          <a:sy n="75" d="100"/>
        </p:scale>
        <p:origin x="4092" y="51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viewProps" Target="viewProp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 1</c:v>
                </c:pt>
              </c:strCache>
            </c:strRef>
          </c:tx>
          <c:spPr>
            <a:gradFill rotWithShape="1">
              <a:gsLst>
                <a:gs pos="0">
                  <a:schemeClr val="accent1">
                    <a:shade val="100000"/>
                    <a:satMod val="137000"/>
                  </a:schemeClr>
                </a:gs>
                <a:gs pos="71000">
                  <a:schemeClr val="accent1">
                    <a:shade val="98000"/>
                    <a:satMod val="137000"/>
                  </a:schemeClr>
                </a:gs>
                <a:gs pos="100000">
                  <a:schemeClr val="accent1">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c:spPr>
          <c:invertIfNegative val="0"/>
          <c:cat>
            <c:strRef>
              <c:f>Sheet1!$A$2:$A$5</c:f>
              <c:strCache>
                <c:ptCount val="4"/>
                <c:pt idx="0">
                  <c:v>Categoría 1</c:v>
                </c:pt>
                <c:pt idx="1">
                  <c:v>Categoría 2</c:v>
                </c:pt>
                <c:pt idx="2">
                  <c:v>Categoría 3</c:v>
                </c:pt>
                <c:pt idx="3">
                  <c:v>Categoría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3A2-4495-9622-19C108D0A5B5}"/>
            </c:ext>
          </c:extLst>
        </c:ser>
        <c:ser>
          <c:idx val="1"/>
          <c:order val="1"/>
          <c:tx>
            <c:strRef>
              <c:f>Sheet1!$C$1</c:f>
              <c:strCache>
                <c:ptCount val="1"/>
                <c:pt idx="0">
                  <c:v>Serie 2</c:v>
                </c:pt>
              </c:strCache>
            </c:strRef>
          </c:tx>
          <c:spPr>
            <a:gradFill rotWithShape="1">
              <a:gsLst>
                <a:gs pos="0">
                  <a:schemeClr val="accent2">
                    <a:shade val="100000"/>
                    <a:satMod val="137000"/>
                  </a:schemeClr>
                </a:gs>
                <a:gs pos="71000">
                  <a:schemeClr val="accent2">
                    <a:shade val="98000"/>
                    <a:satMod val="137000"/>
                  </a:schemeClr>
                </a:gs>
                <a:gs pos="100000">
                  <a:schemeClr val="accent2">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c:spPr>
          <c:invertIfNegative val="0"/>
          <c:cat>
            <c:strRef>
              <c:f>Sheet1!$A$2:$A$5</c:f>
              <c:strCache>
                <c:ptCount val="4"/>
                <c:pt idx="0">
                  <c:v>Categoría 1</c:v>
                </c:pt>
                <c:pt idx="1">
                  <c:v>Categoría 2</c:v>
                </c:pt>
                <c:pt idx="2">
                  <c:v>Categoría 3</c:v>
                </c:pt>
                <c:pt idx="3">
                  <c:v>Categoría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3A2-4495-9622-19C108D0A5B5}"/>
            </c:ext>
          </c:extLst>
        </c:ser>
        <c:ser>
          <c:idx val="2"/>
          <c:order val="2"/>
          <c:tx>
            <c:strRef>
              <c:f>Sheet1!$D$1</c:f>
              <c:strCache>
                <c:ptCount val="1"/>
                <c:pt idx="0">
                  <c:v>Serie 3</c:v>
                </c:pt>
              </c:strCache>
            </c:strRef>
          </c:tx>
          <c:spPr>
            <a:gradFill rotWithShape="1">
              <a:gsLst>
                <a:gs pos="0">
                  <a:schemeClr val="accent3">
                    <a:shade val="100000"/>
                    <a:satMod val="137000"/>
                  </a:schemeClr>
                </a:gs>
                <a:gs pos="71000">
                  <a:schemeClr val="accent3">
                    <a:shade val="98000"/>
                    <a:satMod val="137000"/>
                  </a:schemeClr>
                </a:gs>
                <a:gs pos="100000">
                  <a:schemeClr val="accent3">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c:spPr>
          <c:invertIfNegative val="0"/>
          <c:cat>
            <c:strRef>
              <c:f>Sheet1!$A$2:$A$5</c:f>
              <c:strCache>
                <c:ptCount val="4"/>
                <c:pt idx="0">
                  <c:v>Categoría 1</c:v>
                </c:pt>
                <c:pt idx="1">
                  <c:v>Categoría 2</c:v>
                </c:pt>
                <c:pt idx="2">
                  <c:v>Categoría 3</c:v>
                </c:pt>
                <c:pt idx="3">
                  <c:v>Categoría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3A2-4495-9622-19C108D0A5B5}"/>
            </c:ext>
          </c:extLst>
        </c:ser>
        <c:dLbls>
          <c:showLegendKey val="0"/>
          <c:showVal val="0"/>
          <c:showCatName val="0"/>
          <c:showSerName val="0"/>
          <c:showPercent val="0"/>
          <c:showBubbleSize val="0"/>
        </c:dLbls>
        <c:gapWidth val="100"/>
        <c:overlap val="-24"/>
        <c:axId val="129080832"/>
        <c:axId val="46143680"/>
      </c:barChart>
      <c:catAx>
        <c:axId val="12908083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46143680"/>
        <c:crosses val="autoZero"/>
        <c:auto val="1"/>
        <c:lblAlgn val="ctr"/>
        <c:lblOffset val="100"/>
        <c:noMultiLvlLbl val="0"/>
      </c:catAx>
      <c:valAx>
        <c:axId val="46143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s-ES" sz="1197" b="0" i="0" u="none" strike="noStrike" kern="1200" baseline="0" noProof="0">
                <a:solidFill>
                  <a:schemeClr val="tx1">
                    <a:lumMod val="65000"/>
                    <a:lumOff val="35000"/>
                  </a:schemeClr>
                </a:solidFill>
                <a:latin typeface="+mn-lt"/>
                <a:ea typeface="+mn-ea"/>
                <a:cs typeface="+mn-cs"/>
              </a:defRPr>
            </a:pPr>
            <a:endParaRPr lang="es-MX"/>
          </a:p>
        </c:txPr>
        <c:crossAx val="129080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6.xml.rels><?xml version="1.0" encoding="UTF-8" standalone="yes"?>
<Relationships xmlns="http://schemas.openxmlformats.org/package/2006/relationships"><Relationship Id="rId1" Type="http://schemas.openxmlformats.org/officeDocument/2006/relationships/image" Target="../media/image32.png"/></Relationships>
</file>

<file path=ppt/diagrams/_rels/data7.xml.rels><?xml version="1.0" encoding="UTF-8" standalone="yes"?>
<Relationships xmlns="http://schemas.openxmlformats.org/package/2006/relationships"><Relationship Id="rId1" Type="http://schemas.openxmlformats.org/officeDocument/2006/relationships/image" Target="../media/image32.png"/></Relationships>
</file>

<file path=ppt/diagrams/_rels/data8.xml.rels><?xml version="1.0" encoding="UTF-8" standalone="yes"?>
<Relationships xmlns="http://schemas.openxmlformats.org/package/2006/relationships"><Relationship Id="rId1" Type="http://schemas.openxmlformats.org/officeDocument/2006/relationships/image" Target="../media/image32.png"/></Relationships>
</file>

<file path=ppt/diagrams/_rels/data9.xml.rels><?xml version="1.0" encoding="UTF-8" standalone="yes"?>
<Relationships xmlns="http://schemas.openxmlformats.org/package/2006/relationships"><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C18FBF-3FF5-4C16-97CF-AF03740D7AB6}" type="doc">
      <dgm:prSet loTypeId="urn:microsoft.com/office/officeart/2005/8/layout/hList9" loCatId="list" qsTypeId="urn:microsoft.com/office/officeart/2005/8/quickstyle/simple4" qsCatId="simple" csTypeId="urn:microsoft.com/office/officeart/2005/8/colors/accent1_2" csCatId="accent1" phldr="1"/>
      <dgm:spPr/>
      <dgm:t>
        <a:bodyPr rtlCol="0"/>
        <a:lstStyle/>
        <a:p>
          <a:pPr rtl="0"/>
          <a:endParaRPr lang="en-US"/>
        </a:p>
      </dgm:t>
    </dgm:pt>
    <dgm:pt modelId="{B4F1B46E-22B2-4721-950C-8704487586DC}">
      <dgm:prSet phldrT="[Text]"/>
      <dgm:spPr/>
      <dgm:t>
        <a:bodyPr rtlCol="0"/>
        <a:lstStyle/>
        <a:p>
          <a:pPr rtl="0"/>
          <a:r>
            <a:rPr lang="es-ES" noProof="0" dirty="0"/>
            <a:t>Historia Universal</a:t>
          </a:r>
        </a:p>
      </dgm:t>
    </dgm:pt>
    <dgm:pt modelId="{E8A66543-CC4D-4785-A93E-5B125E09F826}" type="parTrans" cxnId="{2C8317B2-2EBB-4589-86EA-C77B3B6E81AA}">
      <dgm:prSet/>
      <dgm:spPr/>
      <dgm:t>
        <a:bodyPr rtlCol="0"/>
        <a:lstStyle/>
        <a:p>
          <a:pPr rtl="0"/>
          <a:endParaRPr lang="en-US"/>
        </a:p>
      </dgm:t>
    </dgm:pt>
    <dgm:pt modelId="{A7E2530A-34E2-4E9F-BC78-8920BA140C41}" type="sibTrans" cxnId="{2C8317B2-2EBB-4589-86EA-C77B3B6E81AA}">
      <dgm:prSet/>
      <dgm:spPr/>
      <dgm:t>
        <a:bodyPr rtlCol="0"/>
        <a:lstStyle/>
        <a:p>
          <a:pPr rtl="0"/>
          <a:endParaRPr lang="en-US"/>
        </a:p>
      </dgm:t>
    </dgm:pt>
    <dgm:pt modelId="{9D72CDD3-5859-43DB-BD75-0C3C30E3DE62}">
      <dgm:prSet phldrT="[Text]"/>
      <dgm:spPr/>
      <dgm:t>
        <a:bodyPr rtlCol="0"/>
        <a:lstStyle/>
        <a:p>
          <a:pPr rtl="0"/>
          <a:r>
            <a:rPr lang="es-ES" noProof="0" dirty="0"/>
            <a:t>Lucha por el poder político.</a:t>
          </a:r>
        </a:p>
      </dgm:t>
    </dgm:pt>
    <dgm:pt modelId="{1D5B1F83-33A7-4298-BC11-2B1252AFAEA5}" type="parTrans" cxnId="{DDB5AD9A-40B0-48EF-AF2C-8CCDA330F7FE}">
      <dgm:prSet/>
      <dgm:spPr/>
      <dgm:t>
        <a:bodyPr rtlCol="0"/>
        <a:lstStyle/>
        <a:p>
          <a:pPr rtl="0"/>
          <a:endParaRPr lang="en-US"/>
        </a:p>
      </dgm:t>
    </dgm:pt>
    <dgm:pt modelId="{15E25BD4-1EBF-43C2-8885-DBF66B8429E1}" type="sibTrans" cxnId="{DDB5AD9A-40B0-48EF-AF2C-8CCDA330F7FE}">
      <dgm:prSet/>
      <dgm:spPr/>
      <dgm:t>
        <a:bodyPr rtlCol="0"/>
        <a:lstStyle/>
        <a:p>
          <a:pPr rtl="0"/>
          <a:endParaRPr lang="en-US"/>
        </a:p>
      </dgm:t>
    </dgm:pt>
    <dgm:pt modelId="{F9D46839-CD06-4669-AAE4-4D1E9AFEDA78}">
      <dgm:prSet phldrT="[Text]"/>
      <dgm:spPr/>
      <dgm:t>
        <a:bodyPr rtlCol="0"/>
        <a:lstStyle/>
        <a:p>
          <a:pPr rtl="0"/>
          <a:r>
            <a:rPr lang="es-ES" noProof="0" dirty="0"/>
            <a:t>Primera Guerra Mundial</a:t>
          </a:r>
        </a:p>
      </dgm:t>
    </dgm:pt>
    <dgm:pt modelId="{B6B535D8-00AB-4FA1-AAEC-92498ABC6F4C}" type="parTrans" cxnId="{AD25A8A0-4628-40E2-8C9E-64E6AD4D4D91}">
      <dgm:prSet/>
      <dgm:spPr/>
      <dgm:t>
        <a:bodyPr rtlCol="0"/>
        <a:lstStyle/>
        <a:p>
          <a:pPr rtl="0"/>
          <a:endParaRPr lang="en-US"/>
        </a:p>
      </dgm:t>
    </dgm:pt>
    <dgm:pt modelId="{6497F199-DC2A-41F9-A449-D395E6BC4900}" type="sibTrans" cxnId="{AD25A8A0-4628-40E2-8C9E-64E6AD4D4D91}">
      <dgm:prSet/>
      <dgm:spPr/>
      <dgm:t>
        <a:bodyPr rtlCol="0"/>
        <a:lstStyle/>
        <a:p>
          <a:pPr rtl="0"/>
          <a:endParaRPr lang="en-US"/>
        </a:p>
      </dgm:t>
    </dgm:pt>
    <dgm:pt modelId="{F2881FB1-6580-4F21-A283-BFAA6F91D5D2}">
      <dgm:prSet phldrT="[Text]"/>
      <dgm:spPr/>
      <dgm:t>
        <a:bodyPr rtlCol="0"/>
        <a:lstStyle/>
        <a:p>
          <a:pPr rtl="0"/>
          <a:r>
            <a:rPr lang="es-ES" noProof="0" dirty="0"/>
            <a:t>Geografía </a:t>
          </a:r>
        </a:p>
      </dgm:t>
    </dgm:pt>
    <dgm:pt modelId="{2D960FDD-BADA-480D-9043-497C56588AD3}" type="parTrans" cxnId="{4A31D641-1B5D-46D3-B685-0C4DC6EFE71B}">
      <dgm:prSet/>
      <dgm:spPr/>
      <dgm:t>
        <a:bodyPr rtlCol="0"/>
        <a:lstStyle/>
        <a:p>
          <a:pPr rtl="0"/>
          <a:endParaRPr lang="en-US"/>
        </a:p>
      </dgm:t>
    </dgm:pt>
    <dgm:pt modelId="{A5ABDC17-7AB5-4F0E-992A-F9343F5D74EB}" type="sibTrans" cxnId="{4A31D641-1B5D-46D3-B685-0C4DC6EFE71B}">
      <dgm:prSet/>
      <dgm:spPr/>
      <dgm:t>
        <a:bodyPr rtlCol="0"/>
        <a:lstStyle/>
        <a:p>
          <a:pPr rtl="0"/>
          <a:endParaRPr lang="en-US"/>
        </a:p>
      </dgm:t>
    </dgm:pt>
    <dgm:pt modelId="{D5197DDB-D5D2-499F-B255-CF7BB5AE2B43}">
      <dgm:prSet phldrT="[Text]"/>
      <dgm:spPr/>
      <dgm:t>
        <a:bodyPr rtlCol="0"/>
        <a:lstStyle/>
        <a:p>
          <a:pPr rtl="0"/>
          <a:r>
            <a:rPr lang="es-ES" noProof="0" dirty="0"/>
            <a:t>Población- estructura.</a:t>
          </a:r>
        </a:p>
      </dgm:t>
    </dgm:pt>
    <dgm:pt modelId="{B14A4DC9-F40A-4867-ADB8-4BA8A1F83766}" type="parTrans" cxnId="{3204ED53-15A0-4643-A582-021A785F1BA2}">
      <dgm:prSet/>
      <dgm:spPr/>
      <dgm:t>
        <a:bodyPr rtlCol="0"/>
        <a:lstStyle/>
        <a:p>
          <a:pPr rtl="0"/>
          <a:endParaRPr lang="en-US"/>
        </a:p>
      </dgm:t>
    </dgm:pt>
    <dgm:pt modelId="{29F2454A-2FA8-4B3A-AC63-4A0B9FD04A75}" type="sibTrans" cxnId="{3204ED53-15A0-4643-A582-021A785F1BA2}">
      <dgm:prSet/>
      <dgm:spPr/>
      <dgm:t>
        <a:bodyPr rtlCol="0"/>
        <a:lstStyle/>
        <a:p>
          <a:pPr rtl="0"/>
          <a:endParaRPr lang="en-US"/>
        </a:p>
      </dgm:t>
    </dgm:pt>
    <dgm:pt modelId="{29E78340-8EBE-415C-B973-78A91A054B9C}">
      <dgm:prSet phldrT="[Text]"/>
      <dgm:spPr/>
      <dgm:t>
        <a:bodyPr rtlCol="0"/>
        <a:lstStyle/>
        <a:p>
          <a:pPr rtl="0"/>
          <a:r>
            <a:rPr lang="es-ES" noProof="0" dirty="0"/>
            <a:t>Evaluación-movilidad</a:t>
          </a:r>
        </a:p>
      </dgm:t>
    </dgm:pt>
    <dgm:pt modelId="{FF4E5F97-6974-4E39-A85D-DCB2E100798E}" type="parTrans" cxnId="{311348D8-FDE3-4C22-99F5-3B98C5F51F0D}">
      <dgm:prSet/>
      <dgm:spPr/>
      <dgm:t>
        <a:bodyPr rtlCol="0"/>
        <a:lstStyle/>
        <a:p>
          <a:pPr rtl="0"/>
          <a:endParaRPr lang="en-US"/>
        </a:p>
      </dgm:t>
    </dgm:pt>
    <dgm:pt modelId="{B4B9A51E-FA34-465E-B5B4-81CD76EB3FC2}" type="sibTrans" cxnId="{311348D8-FDE3-4C22-99F5-3B98C5F51F0D}">
      <dgm:prSet/>
      <dgm:spPr/>
      <dgm:t>
        <a:bodyPr rtlCol="0"/>
        <a:lstStyle/>
        <a:p>
          <a:pPr rtl="0"/>
          <a:endParaRPr lang="en-US"/>
        </a:p>
      </dgm:t>
    </dgm:pt>
    <dgm:pt modelId="{8321AB85-EA8C-4958-B404-B4C118CB3C18}">
      <dgm:prSet phldrT="[Text]"/>
      <dgm:spPr/>
      <dgm:t>
        <a:bodyPr rtlCol="0"/>
        <a:lstStyle/>
        <a:p>
          <a:pPr rtl="0"/>
          <a:r>
            <a:rPr lang="es-ES" noProof="0" dirty="0"/>
            <a:t>Distribución</a:t>
          </a:r>
        </a:p>
      </dgm:t>
    </dgm:pt>
    <dgm:pt modelId="{24ABE8B3-7220-436D-9636-F7B4C0B99576}" type="parTrans" cxnId="{129AEA77-5D2A-49D4-956D-99009974B6C5}">
      <dgm:prSet/>
      <dgm:spPr/>
      <dgm:t>
        <a:bodyPr rtlCol="0"/>
        <a:lstStyle/>
        <a:p>
          <a:pPr rtl="0"/>
          <a:endParaRPr lang="en-US"/>
        </a:p>
      </dgm:t>
    </dgm:pt>
    <dgm:pt modelId="{AA5F76CE-8FD4-4692-8BB1-EF84CF9D365E}" type="sibTrans" cxnId="{129AEA77-5D2A-49D4-956D-99009974B6C5}">
      <dgm:prSet/>
      <dgm:spPr/>
      <dgm:t>
        <a:bodyPr rtlCol="0"/>
        <a:lstStyle/>
        <a:p>
          <a:pPr rtl="0"/>
          <a:endParaRPr lang="en-US"/>
        </a:p>
      </dgm:t>
    </dgm:pt>
    <dgm:pt modelId="{6352CA33-6755-44BE-808F-400DA4CF80A7}">
      <dgm:prSet phldrT="[Text]"/>
      <dgm:spPr/>
      <dgm:t>
        <a:bodyPr rtlCol="0"/>
        <a:lstStyle/>
        <a:p>
          <a:pPr rtl="0"/>
          <a:r>
            <a:rPr lang="es-ES" noProof="0" dirty="0"/>
            <a:t>Orientación Educativa</a:t>
          </a:r>
        </a:p>
      </dgm:t>
    </dgm:pt>
    <dgm:pt modelId="{AEB59203-63BA-4A96-BADC-40BAEBD9AA40}" type="parTrans" cxnId="{82BAE5DD-3A79-4870-9019-1254385E0650}">
      <dgm:prSet/>
      <dgm:spPr/>
      <dgm:t>
        <a:bodyPr rtlCol="0"/>
        <a:lstStyle/>
        <a:p>
          <a:pPr rtl="0"/>
          <a:endParaRPr lang="en-US"/>
        </a:p>
      </dgm:t>
    </dgm:pt>
    <dgm:pt modelId="{AAB4CF73-4B9B-4AA0-9074-16C2D2AE00A1}" type="sibTrans" cxnId="{82BAE5DD-3A79-4870-9019-1254385E0650}">
      <dgm:prSet/>
      <dgm:spPr/>
      <dgm:t>
        <a:bodyPr rtlCol="0"/>
        <a:lstStyle/>
        <a:p>
          <a:pPr rtl="0"/>
          <a:endParaRPr lang="en-US"/>
        </a:p>
      </dgm:t>
    </dgm:pt>
    <dgm:pt modelId="{9614A323-64B1-4077-A841-022051EC749A}">
      <dgm:prSet phldrT="[Text]"/>
      <dgm:spPr/>
      <dgm:t>
        <a:bodyPr rtlCol="0"/>
        <a:lstStyle/>
        <a:p>
          <a:pPr rtl="0"/>
          <a:r>
            <a:rPr lang="es-ES" noProof="0" dirty="0"/>
            <a:t>Pensamiento Crítico</a:t>
          </a:r>
        </a:p>
      </dgm:t>
    </dgm:pt>
    <dgm:pt modelId="{E5F6BCBD-B84E-4018-BE9E-BF57FF3B4B36}" type="parTrans" cxnId="{FC7BD086-74EA-4D6C-9657-E916D355F209}">
      <dgm:prSet/>
      <dgm:spPr/>
      <dgm:t>
        <a:bodyPr rtlCol="0"/>
        <a:lstStyle/>
        <a:p>
          <a:pPr rtl="0"/>
          <a:endParaRPr lang="en-US"/>
        </a:p>
      </dgm:t>
    </dgm:pt>
    <dgm:pt modelId="{FEC2A79F-8857-403A-A738-E8CE75C965E2}" type="sibTrans" cxnId="{FC7BD086-74EA-4D6C-9657-E916D355F209}">
      <dgm:prSet/>
      <dgm:spPr/>
      <dgm:t>
        <a:bodyPr rtlCol="0"/>
        <a:lstStyle/>
        <a:p>
          <a:pPr rtl="0"/>
          <a:endParaRPr lang="en-US"/>
        </a:p>
      </dgm:t>
    </dgm:pt>
    <dgm:pt modelId="{3D5CDB25-F8FA-444B-8D4A-1D29D0CBA282}">
      <dgm:prSet phldrT="[Text]"/>
      <dgm:spPr/>
      <dgm:t>
        <a:bodyPr rtlCol="0"/>
        <a:lstStyle/>
        <a:p>
          <a:pPr rtl="0"/>
          <a:r>
            <a:rPr lang="es-ES" noProof="0" dirty="0"/>
            <a:t>Relaciones Interpersonales</a:t>
          </a:r>
        </a:p>
      </dgm:t>
    </dgm:pt>
    <dgm:pt modelId="{4C229933-AC16-44B7-98EC-4C0F07FABCB0}" type="parTrans" cxnId="{2E3C97E6-67D4-4948-B47A-1115C2B2979F}">
      <dgm:prSet/>
      <dgm:spPr/>
      <dgm:t>
        <a:bodyPr rtlCol="0"/>
        <a:lstStyle/>
        <a:p>
          <a:pPr rtl="0"/>
          <a:endParaRPr lang="en-US"/>
        </a:p>
      </dgm:t>
    </dgm:pt>
    <dgm:pt modelId="{189DA4C5-2A22-4C71-A806-7B4AB57767CC}" type="sibTrans" cxnId="{2E3C97E6-67D4-4948-B47A-1115C2B2979F}">
      <dgm:prSet/>
      <dgm:spPr/>
      <dgm:t>
        <a:bodyPr rtlCol="0"/>
        <a:lstStyle/>
        <a:p>
          <a:pPr rtl="0"/>
          <a:endParaRPr lang="en-US"/>
        </a:p>
      </dgm:t>
    </dgm:pt>
    <dgm:pt modelId="{7FCE83D9-631B-4420-BBFC-CA0AFA59F747}">
      <dgm:prSet phldrT="[Text]"/>
      <dgm:spPr/>
      <dgm:t>
        <a:bodyPr rtlCol="0"/>
        <a:lstStyle/>
        <a:p>
          <a:pPr rtl="0"/>
          <a:r>
            <a:rPr lang="es-ES" noProof="0" dirty="0"/>
            <a:t>Lengua Española</a:t>
          </a:r>
        </a:p>
      </dgm:t>
    </dgm:pt>
    <dgm:pt modelId="{C61EC981-13FA-4710-B079-D35692EEB764}" type="parTrans" cxnId="{E572418E-4340-4448-940D-253A2FA3B9B3}">
      <dgm:prSet/>
      <dgm:spPr/>
      <dgm:t>
        <a:bodyPr rtlCol="0"/>
        <a:lstStyle/>
        <a:p>
          <a:pPr rtl="0"/>
          <a:endParaRPr lang="en-US"/>
        </a:p>
      </dgm:t>
    </dgm:pt>
    <dgm:pt modelId="{1B48A0DE-4031-4D45-86A1-94CDAF68824A}" type="sibTrans" cxnId="{E572418E-4340-4448-940D-253A2FA3B9B3}">
      <dgm:prSet/>
      <dgm:spPr/>
      <dgm:t>
        <a:bodyPr rtlCol="0"/>
        <a:lstStyle/>
        <a:p>
          <a:pPr rtl="0"/>
          <a:endParaRPr lang="en-US"/>
        </a:p>
      </dgm:t>
    </dgm:pt>
    <dgm:pt modelId="{DB9FB862-4759-4D6A-84F3-01524B92723B}">
      <dgm:prSet phldrT="[Text]"/>
      <dgm:spPr/>
      <dgm:t>
        <a:bodyPr rtlCol="0"/>
        <a:lstStyle/>
        <a:p>
          <a:pPr rtl="0"/>
          <a:r>
            <a:rPr lang="es-ES" noProof="0" dirty="0"/>
            <a:t>Guion</a:t>
          </a:r>
        </a:p>
      </dgm:t>
    </dgm:pt>
    <dgm:pt modelId="{CD1EE44C-3116-420B-89E3-1D797CB25D34}" type="parTrans" cxnId="{70CAB4FC-3D17-49C2-8A7B-F387031FCDCA}">
      <dgm:prSet/>
      <dgm:spPr/>
      <dgm:t>
        <a:bodyPr rtlCol="0"/>
        <a:lstStyle/>
        <a:p>
          <a:pPr rtl="0"/>
          <a:endParaRPr lang="en-US"/>
        </a:p>
      </dgm:t>
    </dgm:pt>
    <dgm:pt modelId="{4BD4D4A5-043E-4ED5-A5CA-8D46DADC3150}" type="sibTrans" cxnId="{70CAB4FC-3D17-49C2-8A7B-F387031FCDCA}">
      <dgm:prSet/>
      <dgm:spPr/>
      <dgm:t>
        <a:bodyPr rtlCol="0"/>
        <a:lstStyle/>
        <a:p>
          <a:pPr rtl="0"/>
          <a:endParaRPr lang="en-US"/>
        </a:p>
      </dgm:t>
    </dgm:pt>
    <dgm:pt modelId="{0DC7A063-583D-4B0F-88B2-BD54F95D95AF}" type="pres">
      <dgm:prSet presAssocID="{00C18FBF-3FF5-4C16-97CF-AF03740D7AB6}" presName="list" presStyleCnt="0">
        <dgm:presLayoutVars>
          <dgm:dir/>
          <dgm:animLvl val="lvl"/>
        </dgm:presLayoutVars>
      </dgm:prSet>
      <dgm:spPr/>
    </dgm:pt>
    <dgm:pt modelId="{3B23570A-ECC9-4DF8-BCB4-0465C69CBB88}" type="pres">
      <dgm:prSet presAssocID="{B4F1B46E-22B2-4721-950C-8704487586DC}" presName="posSpace" presStyleCnt="0"/>
      <dgm:spPr/>
    </dgm:pt>
    <dgm:pt modelId="{FC66A233-6BBA-46AF-B2F6-28E379B158E2}" type="pres">
      <dgm:prSet presAssocID="{B4F1B46E-22B2-4721-950C-8704487586DC}" presName="vertFlow" presStyleCnt="0"/>
      <dgm:spPr/>
    </dgm:pt>
    <dgm:pt modelId="{46739A04-1AA3-49C6-8EA7-EB1DE975B900}" type="pres">
      <dgm:prSet presAssocID="{B4F1B46E-22B2-4721-950C-8704487586DC}" presName="topSpace" presStyleCnt="0"/>
      <dgm:spPr/>
    </dgm:pt>
    <dgm:pt modelId="{535C6EC9-8098-42C5-8527-E62FF045E4EB}" type="pres">
      <dgm:prSet presAssocID="{B4F1B46E-22B2-4721-950C-8704487586DC}" presName="firstComp" presStyleCnt="0"/>
      <dgm:spPr/>
    </dgm:pt>
    <dgm:pt modelId="{6B08AC4B-4CEC-41E5-AE19-47A4E2720563}" type="pres">
      <dgm:prSet presAssocID="{B4F1B46E-22B2-4721-950C-8704487586DC}" presName="firstChild" presStyleLbl="bgAccFollowNode1" presStyleIdx="0" presStyleCnt="8" custLinFactNeighborX="5617" custLinFactNeighborY="-26668"/>
      <dgm:spPr/>
    </dgm:pt>
    <dgm:pt modelId="{187D4E8C-5C91-4D00-870C-2C45D4EA263C}" type="pres">
      <dgm:prSet presAssocID="{B4F1B46E-22B2-4721-950C-8704487586DC}" presName="firstChildTx" presStyleLbl="bgAccFollowNode1" presStyleIdx="0" presStyleCnt="8">
        <dgm:presLayoutVars>
          <dgm:bulletEnabled val="1"/>
        </dgm:presLayoutVars>
      </dgm:prSet>
      <dgm:spPr/>
    </dgm:pt>
    <dgm:pt modelId="{ADF61BBD-28F4-4815-BC7F-82CF00464E8B}" type="pres">
      <dgm:prSet presAssocID="{F9D46839-CD06-4669-AAE4-4D1E9AFEDA78}" presName="comp" presStyleCnt="0"/>
      <dgm:spPr/>
    </dgm:pt>
    <dgm:pt modelId="{59179C9B-8BA4-4AC7-ACB1-A12DE00142E2}" type="pres">
      <dgm:prSet presAssocID="{F9D46839-CD06-4669-AAE4-4D1E9AFEDA78}" presName="child" presStyleLbl="bgAccFollowNode1" presStyleIdx="1" presStyleCnt="8" custLinFactNeighborX="6553" custLinFactNeighborY="-25264"/>
      <dgm:spPr/>
    </dgm:pt>
    <dgm:pt modelId="{4AE7D907-B6F4-4647-AB3F-ABE94C438AE8}" type="pres">
      <dgm:prSet presAssocID="{F9D46839-CD06-4669-AAE4-4D1E9AFEDA78}" presName="childTx" presStyleLbl="bgAccFollowNode1" presStyleIdx="1" presStyleCnt="8">
        <dgm:presLayoutVars>
          <dgm:bulletEnabled val="1"/>
        </dgm:presLayoutVars>
      </dgm:prSet>
      <dgm:spPr/>
    </dgm:pt>
    <dgm:pt modelId="{3845DB9A-BEF3-4D5D-B9C7-5FC0456401AC}" type="pres">
      <dgm:prSet presAssocID="{B4F1B46E-22B2-4721-950C-8704487586DC}" presName="negSpace" presStyleCnt="0"/>
      <dgm:spPr/>
    </dgm:pt>
    <dgm:pt modelId="{FC7ED273-8CFD-43C2-9C05-44FADF3E0637}" type="pres">
      <dgm:prSet presAssocID="{B4F1B46E-22B2-4721-950C-8704487586DC}" presName="circle" presStyleLbl="node1" presStyleIdx="0" presStyleCnt="4" custLinFactNeighborX="3745" custLinFactNeighborY="-44938"/>
      <dgm:spPr/>
    </dgm:pt>
    <dgm:pt modelId="{13C564B0-C27E-4ABA-AFDA-59E145B256BA}" type="pres">
      <dgm:prSet presAssocID="{A7E2530A-34E2-4E9F-BC78-8920BA140C41}" presName="transSpace" presStyleCnt="0"/>
      <dgm:spPr/>
    </dgm:pt>
    <dgm:pt modelId="{6300E233-87DF-4270-9808-160BFEB8A5BE}" type="pres">
      <dgm:prSet presAssocID="{F2881FB1-6580-4F21-A283-BFAA6F91D5D2}" presName="posSpace" presStyleCnt="0"/>
      <dgm:spPr/>
    </dgm:pt>
    <dgm:pt modelId="{6E53DEF7-499E-42EE-802D-59B2F8915392}" type="pres">
      <dgm:prSet presAssocID="{F2881FB1-6580-4F21-A283-BFAA6F91D5D2}" presName="vertFlow" presStyleCnt="0"/>
      <dgm:spPr/>
    </dgm:pt>
    <dgm:pt modelId="{E08C30D1-35EA-4D05-9731-5D01E3FCBD09}" type="pres">
      <dgm:prSet presAssocID="{F2881FB1-6580-4F21-A283-BFAA6F91D5D2}" presName="topSpace" presStyleCnt="0"/>
      <dgm:spPr/>
    </dgm:pt>
    <dgm:pt modelId="{2F3BD88A-9166-4A26-B941-B9BAEE1A11D5}" type="pres">
      <dgm:prSet presAssocID="{F2881FB1-6580-4F21-A283-BFAA6F91D5D2}" presName="firstComp" presStyleCnt="0"/>
      <dgm:spPr/>
    </dgm:pt>
    <dgm:pt modelId="{F660F4B9-35DB-4256-A868-A35C6DCCF6B2}" type="pres">
      <dgm:prSet presAssocID="{F2881FB1-6580-4F21-A283-BFAA6F91D5D2}" presName="firstChild" presStyleLbl="bgAccFollowNode1" presStyleIdx="2" presStyleCnt="8" custLinFactNeighborX="-3745" custLinFactNeighborY="-37897"/>
      <dgm:spPr/>
    </dgm:pt>
    <dgm:pt modelId="{10C9E3CF-3A8F-4100-8ACD-91E2373197A2}" type="pres">
      <dgm:prSet presAssocID="{F2881FB1-6580-4F21-A283-BFAA6F91D5D2}" presName="firstChildTx" presStyleLbl="bgAccFollowNode1" presStyleIdx="2" presStyleCnt="8">
        <dgm:presLayoutVars>
          <dgm:bulletEnabled val="1"/>
        </dgm:presLayoutVars>
      </dgm:prSet>
      <dgm:spPr/>
    </dgm:pt>
    <dgm:pt modelId="{60887C36-4733-46AC-A452-5444F6BC3B23}" type="pres">
      <dgm:prSet presAssocID="{29E78340-8EBE-415C-B973-78A91A054B9C}" presName="comp" presStyleCnt="0"/>
      <dgm:spPr/>
    </dgm:pt>
    <dgm:pt modelId="{614EBA0E-D12B-447E-B378-B0FA2DEBEA2F}" type="pres">
      <dgm:prSet presAssocID="{29E78340-8EBE-415C-B973-78A91A054B9C}" presName="child" presStyleLbl="bgAccFollowNode1" presStyleIdx="3" presStyleCnt="8" custLinFactNeighborX="-3745" custLinFactNeighborY="-36494"/>
      <dgm:spPr/>
    </dgm:pt>
    <dgm:pt modelId="{B12AEB83-0A64-4B36-BF01-B2F834861BAA}" type="pres">
      <dgm:prSet presAssocID="{29E78340-8EBE-415C-B973-78A91A054B9C}" presName="childTx" presStyleLbl="bgAccFollowNode1" presStyleIdx="3" presStyleCnt="8">
        <dgm:presLayoutVars>
          <dgm:bulletEnabled val="1"/>
        </dgm:presLayoutVars>
      </dgm:prSet>
      <dgm:spPr/>
    </dgm:pt>
    <dgm:pt modelId="{3055F178-D8CA-413A-99F2-20C8231C0651}" type="pres">
      <dgm:prSet presAssocID="{8321AB85-EA8C-4958-B404-B4C118CB3C18}" presName="comp" presStyleCnt="0"/>
      <dgm:spPr/>
    </dgm:pt>
    <dgm:pt modelId="{68509703-D239-4E1B-8CF0-EF08079E1226}" type="pres">
      <dgm:prSet presAssocID="{8321AB85-EA8C-4958-B404-B4C118CB3C18}" presName="child" presStyleLbl="bgAccFollowNode1" presStyleIdx="4" presStyleCnt="8" custLinFactNeighborX="-3745" custLinFactNeighborY="-36493"/>
      <dgm:spPr/>
    </dgm:pt>
    <dgm:pt modelId="{E1767793-EDD5-4203-A612-8120A71CA906}" type="pres">
      <dgm:prSet presAssocID="{8321AB85-EA8C-4958-B404-B4C118CB3C18}" presName="childTx" presStyleLbl="bgAccFollowNode1" presStyleIdx="4" presStyleCnt="8">
        <dgm:presLayoutVars>
          <dgm:bulletEnabled val="1"/>
        </dgm:presLayoutVars>
      </dgm:prSet>
      <dgm:spPr/>
    </dgm:pt>
    <dgm:pt modelId="{69136330-53DB-4978-A56B-160862279381}" type="pres">
      <dgm:prSet presAssocID="{F2881FB1-6580-4F21-A283-BFAA6F91D5D2}" presName="negSpace" presStyleCnt="0"/>
      <dgm:spPr/>
    </dgm:pt>
    <dgm:pt modelId="{FD776C1E-557E-4553-9447-49B69EEC7907}" type="pres">
      <dgm:prSet presAssocID="{F2881FB1-6580-4F21-A283-BFAA6F91D5D2}" presName="circle" presStyleLbl="node1" presStyleIdx="1" presStyleCnt="4" custLinFactNeighborX="-10298" custLinFactNeighborY="-44938"/>
      <dgm:spPr/>
    </dgm:pt>
    <dgm:pt modelId="{FC2522F1-14BB-4B37-B60E-2E8A7E8A6C30}" type="pres">
      <dgm:prSet presAssocID="{A5ABDC17-7AB5-4F0E-992A-F9343F5D74EB}" presName="transSpace" presStyleCnt="0"/>
      <dgm:spPr/>
    </dgm:pt>
    <dgm:pt modelId="{2C2F6211-85A7-47FE-9239-DE94DF41A263}" type="pres">
      <dgm:prSet presAssocID="{6352CA33-6755-44BE-808F-400DA4CF80A7}" presName="posSpace" presStyleCnt="0"/>
      <dgm:spPr/>
    </dgm:pt>
    <dgm:pt modelId="{7B0C2EAE-70CB-4160-863D-210C3C66D5FD}" type="pres">
      <dgm:prSet presAssocID="{6352CA33-6755-44BE-808F-400DA4CF80A7}" presName="vertFlow" presStyleCnt="0"/>
      <dgm:spPr/>
    </dgm:pt>
    <dgm:pt modelId="{5AF3752E-55A6-443C-AD35-C49DF50A4566}" type="pres">
      <dgm:prSet presAssocID="{6352CA33-6755-44BE-808F-400DA4CF80A7}" presName="topSpace" presStyleCnt="0"/>
      <dgm:spPr/>
    </dgm:pt>
    <dgm:pt modelId="{53567A66-F0E9-4EF8-ADA9-764BA36AA6A9}" type="pres">
      <dgm:prSet presAssocID="{6352CA33-6755-44BE-808F-400DA4CF80A7}" presName="firstComp" presStyleCnt="0"/>
      <dgm:spPr/>
    </dgm:pt>
    <dgm:pt modelId="{AD2806AC-6A03-4F05-9F4D-F72EA0E56FBF}" type="pres">
      <dgm:prSet presAssocID="{6352CA33-6755-44BE-808F-400DA4CF80A7}" presName="firstChild" presStyleLbl="bgAccFollowNode1" presStyleIdx="5" presStyleCnt="8" custLinFactNeighborX="-5617" custLinFactNeighborY="-32283"/>
      <dgm:spPr/>
    </dgm:pt>
    <dgm:pt modelId="{F8977219-728E-448F-AE8B-46B14F4F17DE}" type="pres">
      <dgm:prSet presAssocID="{6352CA33-6755-44BE-808F-400DA4CF80A7}" presName="firstChildTx" presStyleLbl="bgAccFollowNode1" presStyleIdx="5" presStyleCnt="8">
        <dgm:presLayoutVars>
          <dgm:bulletEnabled val="1"/>
        </dgm:presLayoutVars>
      </dgm:prSet>
      <dgm:spPr/>
    </dgm:pt>
    <dgm:pt modelId="{46A8623B-DC64-4ED6-B73D-98FEAB030508}" type="pres">
      <dgm:prSet presAssocID="{3D5CDB25-F8FA-444B-8D4A-1D29D0CBA282}" presName="comp" presStyleCnt="0"/>
      <dgm:spPr/>
    </dgm:pt>
    <dgm:pt modelId="{5314AADB-0AD3-4BAE-9F15-B0FE4F44C802}" type="pres">
      <dgm:prSet presAssocID="{3D5CDB25-F8FA-444B-8D4A-1D29D0CBA282}" presName="child" presStyleLbl="bgAccFollowNode1" presStyleIdx="6" presStyleCnt="8" custLinFactNeighborX="-4681" custLinFactNeighborY="-33686"/>
      <dgm:spPr/>
    </dgm:pt>
    <dgm:pt modelId="{96624143-7928-48E9-817F-BC4A07250C32}" type="pres">
      <dgm:prSet presAssocID="{3D5CDB25-F8FA-444B-8D4A-1D29D0CBA282}" presName="childTx" presStyleLbl="bgAccFollowNode1" presStyleIdx="6" presStyleCnt="8">
        <dgm:presLayoutVars>
          <dgm:bulletEnabled val="1"/>
        </dgm:presLayoutVars>
      </dgm:prSet>
      <dgm:spPr/>
    </dgm:pt>
    <dgm:pt modelId="{FBCC4E74-37C0-494F-ABC0-7D18132E1437}" type="pres">
      <dgm:prSet presAssocID="{6352CA33-6755-44BE-808F-400DA4CF80A7}" presName="negSpace" presStyleCnt="0"/>
      <dgm:spPr/>
    </dgm:pt>
    <dgm:pt modelId="{89E6DA6E-7A23-44BD-8A99-378091FF741D}" type="pres">
      <dgm:prSet presAssocID="{6352CA33-6755-44BE-808F-400DA4CF80A7}" presName="circle" presStyleLbl="node1" presStyleIdx="2" presStyleCnt="4" custLinFactNeighborX="-14043" custLinFactNeighborY="-49150"/>
      <dgm:spPr/>
    </dgm:pt>
    <dgm:pt modelId="{E966790E-26B5-4EB8-981F-1094BF4B7611}" type="pres">
      <dgm:prSet presAssocID="{AAB4CF73-4B9B-4AA0-9074-16C2D2AE00A1}" presName="transSpace" presStyleCnt="0"/>
      <dgm:spPr/>
    </dgm:pt>
    <dgm:pt modelId="{229B7655-E1F4-4CF5-84B8-30F0491D32B5}" type="pres">
      <dgm:prSet presAssocID="{7FCE83D9-631B-4420-BBFC-CA0AFA59F747}" presName="posSpace" presStyleCnt="0"/>
      <dgm:spPr/>
    </dgm:pt>
    <dgm:pt modelId="{F85FFCDF-8E5F-492B-B22D-55A08EACE783}" type="pres">
      <dgm:prSet presAssocID="{7FCE83D9-631B-4420-BBFC-CA0AFA59F747}" presName="vertFlow" presStyleCnt="0"/>
      <dgm:spPr/>
    </dgm:pt>
    <dgm:pt modelId="{600B3FB2-1315-4A84-8613-B445666BC7D2}" type="pres">
      <dgm:prSet presAssocID="{7FCE83D9-631B-4420-BBFC-CA0AFA59F747}" presName="topSpace" presStyleCnt="0"/>
      <dgm:spPr/>
    </dgm:pt>
    <dgm:pt modelId="{E47C73E9-FBEE-4370-9B3F-E04EB7C4023A}" type="pres">
      <dgm:prSet presAssocID="{7FCE83D9-631B-4420-BBFC-CA0AFA59F747}" presName="firstComp" presStyleCnt="0"/>
      <dgm:spPr/>
    </dgm:pt>
    <dgm:pt modelId="{402C2C77-A32C-4D99-9940-12535E1181F2}" type="pres">
      <dgm:prSet presAssocID="{7FCE83D9-631B-4420-BBFC-CA0AFA59F747}" presName="firstChild" presStyleLbl="bgAccFollowNode1" presStyleIdx="7" presStyleCnt="8" custLinFactNeighborX="-9362" custLinFactNeighborY="-33686"/>
      <dgm:spPr/>
    </dgm:pt>
    <dgm:pt modelId="{5B88A17E-EFF5-4A04-9CC9-D2131DA9ECCC}" type="pres">
      <dgm:prSet presAssocID="{7FCE83D9-631B-4420-BBFC-CA0AFA59F747}" presName="firstChildTx" presStyleLbl="bgAccFollowNode1" presStyleIdx="7" presStyleCnt="8">
        <dgm:presLayoutVars>
          <dgm:bulletEnabled val="1"/>
        </dgm:presLayoutVars>
      </dgm:prSet>
      <dgm:spPr/>
    </dgm:pt>
    <dgm:pt modelId="{9051EF7D-7D6C-4B43-A6C4-239F9933C94D}" type="pres">
      <dgm:prSet presAssocID="{7FCE83D9-631B-4420-BBFC-CA0AFA59F747}" presName="negSpace" presStyleCnt="0"/>
      <dgm:spPr/>
    </dgm:pt>
    <dgm:pt modelId="{7453D9C8-CD6E-4AA4-8A19-7F6F667528F0}" type="pres">
      <dgm:prSet presAssocID="{7FCE83D9-631B-4420-BBFC-CA0AFA59F747}" presName="circle" presStyleLbl="node1" presStyleIdx="3" presStyleCnt="4" custLinFactNeighborX="-10990" custLinFactNeighborY="-43533"/>
      <dgm:spPr/>
    </dgm:pt>
  </dgm:ptLst>
  <dgm:cxnLst>
    <dgm:cxn modelId="{0E640A01-5254-426D-9300-3ED2F4E3FC75}" type="presOf" srcId="{29E78340-8EBE-415C-B973-78A91A054B9C}" destId="{614EBA0E-D12B-447E-B378-B0FA2DEBEA2F}" srcOrd="0" destOrd="0" presId="urn:microsoft.com/office/officeart/2005/8/layout/hList9"/>
    <dgm:cxn modelId="{20AF3F0D-FCCC-4AE8-8B10-DDA56D69A389}" type="presOf" srcId="{6352CA33-6755-44BE-808F-400DA4CF80A7}" destId="{89E6DA6E-7A23-44BD-8A99-378091FF741D}" srcOrd="0" destOrd="0" presId="urn:microsoft.com/office/officeart/2005/8/layout/hList9"/>
    <dgm:cxn modelId="{7F3B5912-CE3A-4F69-B6A0-82162798FA63}" type="presOf" srcId="{00C18FBF-3FF5-4C16-97CF-AF03740D7AB6}" destId="{0DC7A063-583D-4B0F-88B2-BD54F95D95AF}" srcOrd="0" destOrd="0" presId="urn:microsoft.com/office/officeart/2005/8/layout/hList9"/>
    <dgm:cxn modelId="{9740321C-35B3-4F5F-BD46-905CB7B8FAEB}" type="presOf" srcId="{9614A323-64B1-4077-A841-022051EC749A}" destId="{AD2806AC-6A03-4F05-9F4D-F72EA0E56FBF}" srcOrd="0" destOrd="0" presId="urn:microsoft.com/office/officeart/2005/8/layout/hList9"/>
    <dgm:cxn modelId="{C0DEB330-C4FA-4F66-86CA-0C9C52F1F01F}" type="presOf" srcId="{29E78340-8EBE-415C-B973-78A91A054B9C}" destId="{B12AEB83-0A64-4B36-BF01-B2F834861BAA}" srcOrd="1" destOrd="0" presId="urn:microsoft.com/office/officeart/2005/8/layout/hList9"/>
    <dgm:cxn modelId="{70AA2139-FA57-4EAA-83C0-CFBB31F3B2CD}" type="presOf" srcId="{9D72CDD3-5859-43DB-BD75-0C3C30E3DE62}" destId="{187D4E8C-5C91-4D00-870C-2C45D4EA263C}" srcOrd="1" destOrd="0" presId="urn:microsoft.com/office/officeart/2005/8/layout/hList9"/>
    <dgm:cxn modelId="{EDF0B63A-DCA1-49A5-910A-B447CA5609B2}" type="presOf" srcId="{3D5CDB25-F8FA-444B-8D4A-1D29D0CBA282}" destId="{96624143-7928-48E9-817F-BC4A07250C32}" srcOrd="1" destOrd="0" presId="urn:microsoft.com/office/officeart/2005/8/layout/hList9"/>
    <dgm:cxn modelId="{FFE7CF3F-C427-4831-953F-615124811AB4}" type="presOf" srcId="{8321AB85-EA8C-4958-B404-B4C118CB3C18}" destId="{E1767793-EDD5-4203-A612-8120A71CA906}" srcOrd="1" destOrd="0" presId="urn:microsoft.com/office/officeart/2005/8/layout/hList9"/>
    <dgm:cxn modelId="{4A31D641-1B5D-46D3-B685-0C4DC6EFE71B}" srcId="{00C18FBF-3FF5-4C16-97CF-AF03740D7AB6}" destId="{F2881FB1-6580-4F21-A283-BFAA6F91D5D2}" srcOrd="1" destOrd="0" parTransId="{2D960FDD-BADA-480D-9043-497C56588AD3}" sibTransId="{A5ABDC17-7AB5-4F0E-992A-F9343F5D74EB}"/>
    <dgm:cxn modelId="{16E03549-76FD-4D73-932D-9C88E7D9FF05}" type="presOf" srcId="{DB9FB862-4759-4D6A-84F3-01524B92723B}" destId="{402C2C77-A32C-4D99-9940-12535E1181F2}" srcOrd="0" destOrd="0" presId="urn:microsoft.com/office/officeart/2005/8/layout/hList9"/>
    <dgm:cxn modelId="{B635AE6E-37F7-4F2E-8725-C1D81C11EBE6}" type="presOf" srcId="{8321AB85-EA8C-4958-B404-B4C118CB3C18}" destId="{68509703-D239-4E1B-8CF0-EF08079E1226}" srcOrd="0" destOrd="0" presId="urn:microsoft.com/office/officeart/2005/8/layout/hList9"/>
    <dgm:cxn modelId="{3F290A52-8A4A-4469-9AB4-D811A6E23C3C}" type="presOf" srcId="{F9D46839-CD06-4669-AAE4-4D1E9AFEDA78}" destId="{59179C9B-8BA4-4AC7-ACB1-A12DE00142E2}" srcOrd="0" destOrd="0" presId="urn:microsoft.com/office/officeart/2005/8/layout/hList9"/>
    <dgm:cxn modelId="{3204ED53-15A0-4643-A582-021A785F1BA2}" srcId="{F2881FB1-6580-4F21-A283-BFAA6F91D5D2}" destId="{D5197DDB-D5D2-499F-B255-CF7BB5AE2B43}" srcOrd="0" destOrd="0" parTransId="{B14A4DC9-F40A-4867-ADB8-4BA8A1F83766}" sibTransId="{29F2454A-2FA8-4B3A-AC63-4A0B9FD04A75}"/>
    <dgm:cxn modelId="{B2647B56-8947-4632-AB4A-42CBB9B48494}" type="presOf" srcId="{7FCE83D9-631B-4420-BBFC-CA0AFA59F747}" destId="{7453D9C8-CD6E-4AA4-8A19-7F6F667528F0}" srcOrd="0" destOrd="0" presId="urn:microsoft.com/office/officeart/2005/8/layout/hList9"/>
    <dgm:cxn modelId="{129AEA77-5D2A-49D4-956D-99009974B6C5}" srcId="{F2881FB1-6580-4F21-A283-BFAA6F91D5D2}" destId="{8321AB85-EA8C-4958-B404-B4C118CB3C18}" srcOrd="2" destOrd="0" parTransId="{24ABE8B3-7220-436D-9636-F7B4C0B99576}" sibTransId="{AA5F76CE-8FD4-4692-8BB1-EF84CF9D365E}"/>
    <dgm:cxn modelId="{FC7BD086-74EA-4D6C-9657-E916D355F209}" srcId="{6352CA33-6755-44BE-808F-400DA4CF80A7}" destId="{9614A323-64B1-4077-A841-022051EC749A}" srcOrd="0" destOrd="0" parTransId="{E5F6BCBD-B84E-4018-BE9E-BF57FF3B4B36}" sibTransId="{FEC2A79F-8857-403A-A738-E8CE75C965E2}"/>
    <dgm:cxn modelId="{E572418E-4340-4448-940D-253A2FA3B9B3}" srcId="{00C18FBF-3FF5-4C16-97CF-AF03740D7AB6}" destId="{7FCE83D9-631B-4420-BBFC-CA0AFA59F747}" srcOrd="3" destOrd="0" parTransId="{C61EC981-13FA-4710-B079-D35692EEB764}" sibTransId="{1B48A0DE-4031-4D45-86A1-94CDAF68824A}"/>
    <dgm:cxn modelId="{B736D792-8630-4423-BF25-ED6293A18ADD}" type="presOf" srcId="{9614A323-64B1-4077-A841-022051EC749A}" destId="{F8977219-728E-448F-AE8B-46B14F4F17DE}" srcOrd="1" destOrd="0" presId="urn:microsoft.com/office/officeart/2005/8/layout/hList9"/>
    <dgm:cxn modelId="{6C9D5899-99E2-4916-98F9-1660647928E3}" type="presOf" srcId="{DB9FB862-4759-4D6A-84F3-01524B92723B}" destId="{5B88A17E-EFF5-4A04-9CC9-D2131DA9ECCC}" srcOrd="1" destOrd="0" presId="urn:microsoft.com/office/officeart/2005/8/layout/hList9"/>
    <dgm:cxn modelId="{DDB5AD9A-40B0-48EF-AF2C-8CCDA330F7FE}" srcId="{B4F1B46E-22B2-4721-950C-8704487586DC}" destId="{9D72CDD3-5859-43DB-BD75-0C3C30E3DE62}" srcOrd="0" destOrd="0" parTransId="{1D5B1F83-33A7-4298-BC11-2B1252AFAEA5}" sibTransId="{15E25BD4-1EBF-43C2-8885-DBF66B8429E1}"/>
    <dgm:cxn modelId="{AD25A8A0-4628-40E2-8C9E-64E6AD4D4D91}" srcId="{B4F1B46E-22B2-4721-950C-8704487586DC}" destId="{F9D46839-CD06-4669-AAE4-4D1E9AFEDA78}" srcOrd="1" destOrd="0" parTransId="{B6B535D8-00AB-4FA1-AAEC-92498ABC6F4C}" sibTransId="{6497F199-DC2A-41F9-A449-D395E6BC4900}"/>
    <dgm:cxn modelId="{3EF668B1-7B6A-40A1-9E64-0829B2EF0539}" type="presOf" srcId="{F9D46839-CD06-4669-AAE4-4D1E9AFEDA78}" destId="{4AE7D907-B6F4-4647-AB3F-ABE94C438AE8}" srcOrd="1" destOrd="0" presId="urn:microsoft.com/office/officeart/2005/8/layout/hList9"/>
    <dgm:cxn modelId="{2C8317B2-2EBB-4589-86EA-C77B3B6E81AA}" srcId="{00C18FBF-3FF5-4C16-97CF-AF03740D7AB6}" destId="{B4F1B46E-22B2-4721-950C-8704487586DC}" srcOrd="0" destOrd="0" parTransId="{E8A66543-CC4D-4785-A93E-5B125E09F826}" sibTransId="{A7E2530A-34E2-4E9F-BC78-8920BA140C41}"/>
    <dgm:cxn modelId="{70E22FBE-4510-487A-BD3F-D791559A8263}" type="presOf" srcId="{3D5CDB25-F8FA-444B-8D4A-1D29D0CBA282}" destId="{5314AADB-0AD3-4BAE-9F15-B0FE4F44C802}" srcOrd="0" destOrd="0" presId="urn:microsoft.com/office/officeart/2005/8/layout/hList9"/>
    <dgm:cxn modelId="{2DF4FDC6-9998-45E2-B49B-7BDDAE43878E}" type="presOf" srcId="{B4F1B46E-22B2-4721-950C-8704487586DC}" destId="{FC7ED273-8CFD-43C2-9C05-44FADF3E0637}" srcOrd="0" destOrd="0" presId="urn:microsoft.com/office/officeart/2005/8/layout/hList9"/>
    <dgm:cxn modelId="{A587C2CB-6562-4021-B4BF-D479DBE9444F}" type="presOf" srcId="{D5197DDB-D5D2-499F-B255-CF7BB5AE2B43}" destId="{F660F4B9-35DB-4256-A868-A35C6DCCF6B2}" srcOrd="0" destOrd="0" presId="urn:microsoft.com/office/officeart/2005/8/layout/hList9"/>
    <dgm:cxn modelId="{77F620CE-FC2D-42CF-890C-6A28A43BA06E}" type="presOf" srcId="{F2881FB1-6580-4F21-A283-BFAA6F91D5D2}" destId="{FD776C1E-557E-4553-9447-49B69EEC7907}" srcOrd="0" destOrd="0" presId="urn:microsoft.com/office/officeart/2005/8/layout/hList9"/>
    <dgm:cxn modelId="{AACC54D1-0243-46E9-9624-A663799E8A06}" type="presOf" srcId="{9D72CDD3-5859-43DB-BD75-0C3C30E3DE62}" destId="{6B08AC4B-4CEC-41E5-AE19-47A4E2720563}" srcOrd="0" destOrd="0" presId="urn:microsoft.com/office/officeart/2005/8/layout/hList9"/>
    <dgm:cxn modelId="{311348D8-FDE3-4C22-99F5-3B98C5F51F0D}" srcId="{F2881FB1-6580-4F21-A283-BFAA6F91D5D2}" destId="{29E78340-8EBE-415C-B973-78A91A054B9C}" srcOrd="1" destOrd="0" parTransId="{FF4E5F97-6974-4E39-A85D-DCB2E100798E}" sibTransId="{B4B9A51E-FA34-465E-B5B4-81CD76EB3FC2}"/>
    <dgm:cxn modelId="{82BAE5DD-3A79-4870-9019-1254385E0650}" srcId="{00C18FBF-3FF5-4C16-97CF-AF03740D7AB6}" destId="{6352CA33-6755-44BE-808F-400DA4CF80A7}" srcOrd="2" destOrd="0" parTransId="{AEB59203-63BA-4A96-BADC-40BAEBD9AA40}" sibTransId="{AAB4CF73-4B9B-4AA0-9074-16C2D2AE00A1}"/>
    <dgm:cxn modelId="{2E3C97E6-67D4-4948-B47A-1115C2B2979F}" srcId="{6352CA33-6755-44BE-808F-400DA4CF80A7}" destId="{3D5CDB25-F8FA-444B-8D4A-1D29D0CBA282}" srcOrd="1" destOrd="0" parTransId="{4C229933-AC16-44B7-98EC-4C0F07FABCB0}" sibTransId="{189DA4C5-2A22-4C71-A806-7B4AB57767CC}"/>
    <dgm:cxn modelId="{59E871E8-E7D2-4CCC-B749-A714977AF5E6}" type="presOf" srcId="{D5197DDB-D5D2-499F-B255-CF7BB5AE2B43}" destId="{10C9E3CF-3A8F-4100-8ACD-91E2373197A2}" srcOrd="1" destOrd="0" presId="urn:microsoft.com/office/officeart/2005/8/layout/hList9"/>
    <dgm:cxn modelId="{70CAB4FC-3D17-49C2-8A7B-F387031FCDCA}" srcId="{7FCE83D9-631B-4420-BBFC-CA0AFA59F747}" destId="{DB9FB862-4759-4D6A-84F3-01524B92723B}" srcOrd="0" destOrd="0" parTransId="{CD1EE44C-3116-420B-89E3-1D797CB25D34}" sibTransId="{4BD4D4A5-043E-4ED5-A5CA-8D46DADC3150}"/>
    <dgm:cxn modelId="{E1D1E23B-EC87-45CC-9E87-38B27A23764D}" type="presParOf" srcId="{0DC7A063-583D-4B0F-88B2-BD54F95D95AF}" destId="{3B23570A-ECC9-4DF8-BCB4-0465C69CBB88}" srcOrd="0" destOrd="0" presId="urn:microsoft.com/office/officeart/2005/8/layout/hList9"/>
    <dgm:cxn modelId="{82537023-5CD7-4BB7-84CF-DE8196338CF2}" type="presParOf" srcId="{0DC7A063-583D-4B0F-88B2-BD54F95D95AF}" destId="{FC66A233-6BBA-46AF-B2F6-28E379B158E2}" srcOrd="1" destOrd="0" presId="urn:microsoft.com/office/officeart/2005/8/layout/hList9"/>
    <dgm:cxn modelId="{5DFED7C8-2E54-4441-B032-3A4788B2A8D3}" type="presParOf" srcId="{FC66A233-6BBA-46AF-B2F6-28E379B158E2}" destId="{46739A04-1AA3-49C6-8EA7-EB1DE975B900}" srcOrd="0" destOrd="0" presId="urn:microsoft.com/office/officeart/2005/8/layout/hList9"/>
    <dgm:cxn modelId="{59D81910-4316-4EAE-9A67-0B3EDF027306}" type="presParOf" srcId="{FC66A233-6BBA-46AF-B2F6-28E379B158E2}" destId="{535C6EC9-8098-42C5-8527-E62FF045E4EB}" srcOrd="1" destOrd="0" presId="urn:microsoft.com/office/officeart/2005/8/layout/hList9"/>
    <dgm:cxn modelId="{C4FBC461-0B5D-4B7E-9CAF-A88B1223F18A}" type="presParOf" srcId="{535C6EC9-8098-42C5-8527-E62FF045E4EB}" destId="{6B08AC4B-4CEC-41E5-AE19-47A4E2720563}" srcOrd="0" destOrd="0" presId="urn:microsoft.com/office/officeart/2005/8/layout/hList9"/>
    <dgm:cxn modelId="{16A1B336-CE68-4171-8D18-284543992BEA}" type="presParOf" srcId="{535C6EC9-8098-42C5-8527-E62FF045E4EB}" destId="{187D4E8C-5C91-4D00-870C-2C45D4EA263C}" srcOrd="1" destOrd="0" presId="urn:microsoft.com/office/officeart/2005/8/layout/hList9"/>
    <dgm:cxn modelId="{7A41C261-6E27-4943-9CD0-4E08EB7E56A7}" type="presParOf" srcId="{FC66A233-6BBA-46AF-B2F6-28E379B158E2}" destId="{ADF61BBD-28F4-4815-BC7F-82CF00464E8B}" srcOrd="2" destOrd="0" presId="urn:microsoft.com/office/officeart/2005/8/layout/hList9"/>
    <dgm:cxn modelId="{03CD72CE-2160-4837-B2C9-B73CABBC437B}" type="presParOf" srcId="{ADF61BBD-28F4-4815-BC7F-82CF00464E8B}" destId="{59179C9B-8BA4-4AC7-ACB1-A12DE00142E2}" srcOrd="0" destOrd="0" presId="urn:microsoft.com/office/officeart/2005/8/layout/hList9"/>
    <dgm:cxn modelId="{F9662DB2-653F-4128-AA82-4C07C6F00722}" type="presParOf" srcId="{ADF61BBD-28F4-4815-BC7F-82CF00464E8B}" destId="{4AE7D907-B6F4-4647-AB3F-ABE94C438AE8}" srcOrd="1" destOrd="0" presId="urn:microsoft.com/office/officeart/2005/8/layout/hList9"/>
    <dgm:cxn modelId="{DEF99A7A-98F1-424D-AC92-7C6B69A0E544}" type="presParOf" srcId="{0DC7A063-583D-4B0F-88B2-BD54F95D95AF}" destId="{3845DB9A-BEF3-4D5D-B9C7-5FC0456401AC}" srcOrd="2" destOrd="0" presId="urn:microsoft.com/office/officeart/2005/8/layout/hList9"/>
    <dgm:cxn modelId="{ACD8FD0D-39C9-49DB-B77E-B03522FDF5FC}" type="presParOf" srcId="{0DC7A063-583D-4B0F-88B2-BD54F95D95AF}" destId="{FC7ED273-8CFD-43C2-9C05-44FADF3E0637}" srcOrd="3" destOrd="0" presId="urn:microsoft.com/office/officeart/2005/8/layout/hList9"/>
    <dgm:cxn modelId="{2C72EC61-81F4-4DCD-A533-255CBC66AE34}" type="presParOf" srcId="{0DC7A063-583D-4B0F-88B2-BD54F95D95AF}" destId="{13C564B0-C27E-4ABA-AFDA-59E145B256BA}" srcOrd="4" destOrd="0" presId="urn:microsoft.com/office/officeart/2005/8/layout/hList9"/>
    <dgm:cxn modelId="{775600F8-FCFE-4862-8108-85F84EA9DEE2}" type="presParOf" srcId="{0DC7A063-583D-4B0F-88B2-BD54F95D95AF}" destId="{6300E233-87DF-4270-9808-160BFEB8A5BE}" srcOrd="5" destOrd="0" presId="urn:microsoft.com/office/officeart/2005/8/layout/hList9"/>
    <dgm:cxn modelId="{AE3B7A69-67E7-41D2-BC1A-3586A3CC259D}" type="presParOf" srcId="{0DC7A063-583D-4B0F-88B2-BD54F95D95AF}" destId="{6E53DEF7-499E-42EE-802D-59B2F8915392}" srcOrd="6" destOrd="0" presId="urn:microsoft.com/office/officeart/2005/8/layout/hList9"/>
    <dgm:cxn modelId="{76A9B804-07B5-4060-AA61-249A1765ECB9}" type="presParOf" srcId="{6E53DEF7-499E-42EE-802D-59B2F8915392}" destId="{E08C30D1-35EA-4D05-9731-5D01E3FCBD09}" srcOrd="0" destOrd="0" presId="urn:microsoft.com/office/officeart/2005/8/layout/hList9"/>
    <dgm:cxn modelId="{6162898E-21FD-497B-BFEE-B78CF45F7D9A}" type="presParOf" srcId="{6E53DEF7-499E-42EE-802D-59B2F8915392}" destId="{2F3BD88A-9166-4A26-B941-B9BAEE1A11D5}" srcOrd="1" destOrd="0" presId="urn:microsoft.com/office/officeart/2005/8/layout/hList9"/>
    <dgm:cxn modelId="{71D4EFDE-15BC-4327-9242-5F72F9DAFAD4}" type="presParOf" srcId="{2F3BD88A-9166-4A26-B941-B9BAEE1A11D5}" destId="{F660F4B9-35DB-4256-A868-A35C6DCCF6B2}" srcOrd="0" destOrd="0" presId="urn:microsoft.com/office/officeart/2005/8/layout/hList9"/>
    <dgm:cxn modelId="{9B414BA4-2018-40DF-8E7D-AD7E78EF0217}" type="presParOf" srcId="{2F3BD88A-9166-4A26-B941-B9BAEE1A11D5}" destId="{10C9E3CF-3A8F-4100-8ACD-91E2373197A2}" srcOrd="1" destOrd="0" presId="urn:microsoft.com/office/officeart/2005/8/layout/hList9"/>
    <dgm:cxn modelId="{28BA3997-5DD1-4713-9F4F-B2881F36E8DC}" type="presParOf" srcId="{6E53DEF7-499E-42EE-802D-59B2F8915392}" destId="{60887C36-4733-46AC-A452-5444F6BC3B23}" srcOrd="2" destOrd="0" presId="urn:microsoft.com/office/officeart/2005/8/layout/hList9"/>
    <dgm:cxn modelId="{7A6208FE-C5A8-4871-9488-BEEAE472C061}" type="presParOf" srcId="{60887C36-4733-46AC-A452-5444F6BC3B23}" destId="{614EBA0E-D12B-447E-B378-B0FA2DEBEA2F}" srcOrd="0" destOrd="0" presId="urn:microsoft.com/office/officeart/2005/8/layout/hList9"/>
    <dgm:cxn modelId="{2148A8C9-9BA6-45BD-9008-59301C4B49FC}" type="presParOf" srcId="{60887C36-4733-46AC-A452-5444F6BC3B23}" destId="{B12AEB83-0A64-4B36-BF01-B2F834861BAA}" srcOrd="1" destOrd="0" presId="urn:microsoft.com/office/officeart/2005/8/layout/hList9"/>
    <dgm:cxn modelId="{32E6E4AD-0BFD-4285-AC4A-131E4A0904F2}" type="presParOf" srcId="{6E53DEF7-499E-42EE-802D-59B2F8915392}" destId="{3055F178-D8CA-413A-99F2-20C8231C0651}" srcOrd="3" destOrd="0" presId="urn:microsoft.com/office/officeart/2005/8/layout/hList9"/>
    <dgm:cxn modelId="{A1DB4BC0-DADA-4058-A3BB-D04BE7DF689A}" type="presParOf" srcId="{3055F178-D8CA-413A-99F2-20C8231C0651}" destId="{68509703-D239-4E1B-8CF0-EF08079E1226}" srcOrd="0" destOrd="0" presId="urn:microsoft.com/office/officeart/2005/8/layout/hList9"/>
    <dgm:cxn modelId="{5B5F83FC-F721-4241-90AB-7117B39AABD5}" type="presParOf" srcId="{3055F178-D8CA-413A-99F2-20C8231C0651}" destId="{E1767793-EDD5-4203-A612-8120A71CA906}" srcOrd="1" destOrd="0" presId="urn:microsoft.com/office/officeart/2005/8/layout/hList9"/>
    <dgm:cxn modelId="{D8406746-50BE-425E-A523-9ED524500743}" type="presParOf" srcId="{0DC7A063-583D-4B0F-88B2-BD54F95D95AF}" destId="{69136330-53DB-4978-A56B-160862279381}" srcOrd="7" destOrd="0" presId="urn:microsoft.com/office/officeart/2005/8/layout/hList9"/>
    <dgm:cxn modelId="{A91BC494-75AC-4CCA-8CC1-7E9884C2F3AD}" type="presParOf" srcId="{0DC7A063-583D-4B0F-88B2-BD54F95D95AF}" destId="{FD776C1E-557E-4553-9447-49B69EEC7907}" srcOrd="8" destOrd="0" presId="urn:microsoft.com/office/officeart/2005/8/layout/hList9"/>
    <dgm:cxn modelId="{487F9920-08DF-4AC5-BA64-D35F42602B66}" type="presParOf" srcId="{0DC7A063-583D-4B0F-88B2-BD54F95D95AF}" destId="{FC2522F1-14BB-4B37-B60E-2E8A7E8A6C30}" srcOrd="9" destOrd="0" presId="urn:microsoft.com/office/officeart/2005/8/layout/hList9"/>
    <dgm:cxn modelId="{DC194D92-7E98-42DD-A8CA-BCD1EDD2C95D}" type="presParOf" srcId="{0DC7A063-583D-4B0F-88B2-BD54F95D95AF}" destId="{2C2F6211-85A7-47FE-9239-DE94DF41A263}" srcOrd="10" destOrd="0" presId="urn:microsoft.com/office/officeart/2005/8/layout/hList9"/>
    <dgm:cxn modelId="{575F4FD6-9E0F-4F5E-88EE-9B265B6FD4F4}" type="presParOf" srcId="{0DC7A063-583D-4B0F-88B2-BD54F95D95AF}" destId="{7B0C2EAE-70CB-4160-863D-210C3C66D5FD}" srcOrd="11" destOrd="0" presId="urn:microsoft.com/office/officeart/2005/8/layout/hList9"/>
    <dgm:cxn modelId="{8AE96C49-A416-4FC7-84EE-2BDAF35C57FF}" type="presParOf" srcId="{7B0C2EAE-70CB-4160-863D-210C3C66D5FD}" destId="{5AF3752E-55A6-443C-AD35-C49DF50A4566}" srcOrd="0" destOrd="0" presId="urn:microsoft.com/office/officeart/2005/8/layout/hList9"/>
    <dgm:cxn modelId="{235B263C-399E-4245-95BD-2AA1F19D4AB4}" type="presParOf" srcId="{7B0C2EAE-70CB-4160-863D-210C3C66D5FD}" destId="{53567A66-F0E9-4EF8-ADA9-764BA36AA6A9}" srcOrd="1" destOrd="0" presId="urn:microsoft.com/office/officeart/2005/8/layout/hList9"/>
    <dgm:cxn modelId="{265DA8D6-D429-4956-8CB8-10EE7EF20F0C}" type="presParOf" srcId="{53567A66-F0E9-4EF8-ADA9-764BA36AA6A9}" destId="{AD2806AC-6A03-4F05-9F4D-F72EA0E56FBF}" srcOrd="0" destOrd="0" presId="urn:microsoft.com/office/officeart/2005/8/layout/hList9"/>
    <dgm:cxn modelId="{35A8C2CA-EB30-45FD-8152-A7470BE42B4C}" type="presParOf" srcId="{53567A66-F0E9-4EF8-ADA9-764BA36AA6A9}" destId="{F8977219-728E-448F-AE8B-46B14F4F17DE}" srcOrd="1" destOrd="0" presId="urn:microsoft.com/office/officeart/2005/8/layout/hList9"/>
    <dgm:cxn modelId="{6ACEADBE-023B-4505-93FF-04069F754490}" type="presParOf" srcId="{7B0C2EAE-70CB-4160-863D-210C3C66D5FD}" destId="{46A8623B-DC64-4ED6-B73D-98FEAB030508}" srcOrd="2" destOrd="0" presId="urn:microsoft.com/office/officeart/2005/8/layout/hList9"/>
    <dgm:cxn modelId="{AD010A9C-D63C-4BD8-BA56-A4D20026F974}" type="presParOf" srcId="{46A8623B-DC64-4ED6-B73D-98FEAB030508}" destId="{5314AADB-0AD3-4BAE-9F15-B0FE4F44C802}" srcOrd="0" destOrd="0" presId="urn:microsoft.com/office/officeart/2005/8/layout/hList9"/>
    <dgm:cxn modelId="{10F973FE-8000-468C-900B-4ED99BE40E65}" type="presParOf" srcId="{46A8623B-DC64-4ED6-B73D-98FEAB030508}" destId="{96624143-7928-48E9-817F-BC4A07250C32}" srcOrd="1" destOrd="0" presId="urn:microsoft.com/office/officeart/2005/8/layout/hList9"/>
    <dgm:cxn modelId="{EF3F399A-E096-436A-AD74-CF747D62B02A}" type="presParOf" srcId="{0DC7A063-583D-4B0F-88B2-BD54F95D95AF}" destId="{FBCC4E74-37C0-494F-ABC0-7D18132E1437}" srcOrd="12" destOrd="0" presId="urn:microsoft.com/office/officeart/2005/8/layout/hList9"/>
    <dgm:cxn modelId="{5EA17F20-F6C6-4B5A-AFEB-38BD8F975065}" type="presParOf" srcId="{0DC7A063-583D-4B0F-88B2-BD54F95D95AF}" destId="{89E6DA6E-7A23-44BD-8A99-378091FF741D}" srcOrd="13" destOrd="0" presId="urn:microsoft.com/office/officeart/2005/8/layout/hList9"/>
    <dgm:cxn modelId="{463280A8-1DBA-4FE7-B5B2-8151A298EB35}" type="presParOf" srcId="{0DC7A063-583D-4B0F-88B2-BD54F95D95AF}" destId="{E966790E-26B5-4EB8-981F-1094BF4B7611}" srcOrd="14" destOrd="0" presId="urn:microsoft.com/office/officeart/2005/8/layout/hList9"/>
    <dgm:cxn modelId="{A4221FEF-656B-43DD-8382-199EAB5F1E7B}" type="presParOf" srcId="{0DC7A063-583D-4B0F-88B2-BD54F95D95AF}" destId="{229B7655-E1F4-4CF5-84B8-30F0491D32B5}" srcOrd="15" destOrd="0" presId="urn:microsoft.com/office/officeart/2005/8/layout/hList9"/>
    <dgm:cxn modelId="{48FA6F14-4694-4C77-8D75-48D3A22A3540}" type="presParOf" srcId="{0DC7A063-583D-4B0F-88B2-BD54F95D95AF}" destId="{F85FFCDF-8E5F-492B-B22D-55A08EACE783}" srcOrd="16" destOrd="0" presId="urn:microsoft.com/office/officeart/2005/8/layout/hList9"/>
    <dgm:cxn modelId="{3995A447-6B53-4DFA-8494-06C3A1F8D7F7}" type="presParOf" srcId="{F85FFCDF-8E5F-492B-B22D-55A08EACE783}" destId="{600B3FB2-1315-4A84-8613-B445666BC7D2}" srcOrd="0" destOrd="0" presId="urn:microsoft.com/office/officeart/2005/8/layout/hList9"/>
    <dgm:cxn modelId="{C652D75D-BE73-43BB-9138-B232AAF272A1}" type="presParOf" srcId="{F85FFCDF-8E5F-492B-B22D-55A08EACE783}" destId="{E47C73E9-FBEE-4370-9B3F-E04EB7C4023A}" srcOrd="1" destOrd="0" presId="urn:microsoft.com/office/officeart/2005/8/layout/hList9"/>
    <dgm:cxn modelId="{5F19BD3C-10AC-4F51-A8FD-00351A52371B}" type="presParOf" srcId="{E47C73E9-FBEE-4370-9B3F-E04EB7C4023A}" destId="{402C2C77-A32C-4D99-9940-12535E1181F2}" srcOrd="0" destOrd="0" presId="urn:microsoft.com/office/officeart/2005/8/layout/hList9"/>
    <dgm:cxn modelId="{1D14EEBA-2351-4066-8BB7-C42885F1D780}" type="presParOf" srcId="{E47C73E9-FBEE-4370-9B3F-E04EB7C4023A}" destId="{5B88A17E-EFF5-4A04-9CC9-D2131DA9ECCC}" srcOrd="1" destOrd="0" presId="urn:microsoft.com/office/officeart/2005/8/layout/hList9"/>
    <dgm:cxn modelId="{ADA815FB-429E-4ABD-97FC-4AEA97B4630C}" type="presParOf" srcId="{0DC7A063-583D-4B0F-88B2-BD54F95D95AF}" destId="{9051EF7D-7D6C-4B43-A6C4-239F9933C94D}" srcOrd="17" destOrd="0" presId="urn:microsoft.com/office/officeart/2005/8/layout/hList9"/>
    <dgm:cxn modelId="{7961C21C-3FE8-4B71-95E5-AB5835F91CC1}" type="presParOf" srcId="{0DC7A063-583D-4B0F-88B2-BD54F95D95AF}" destId="{7453D9C8-CD6E-4AA4-8A19-7F6F667528F0}" srcOrd="1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AF2871-FEC6-4D35-A01C-6C921E8C6743}"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s-MX"/>
        </a:p>
      </dgm:t>
    </dgm:pt>
    <dgm:pt modelId="{B76B3FA9-C12C-4981-8837-A1AC92F037E3}">
      <dgm:prSet phldrT="[Texto]"/>
      <dgm:spPr/>
      <dgm:t>
        <a:bodyPr/>
        <a:lstStyle/>
        <a:p>
          <a:r>
            <a:rPr lang="es-MX" b="0" i="0" dirty="0"/>
            <a:t>Definición de Objetivo</a:t>
          </a:r>
          <a:endParaRPr lang="es-MX" dirty="0"/>
        </a:p>
      </dgm:t>
    </dgm:pt>
    <dgm:pt modelId="{A8AB0808-907E-4E8E-A95F-C812F1B09CA4}" type="parTrans" cxnId="{353C7F9D-958C-4FF0-AA24-E274A5A7CF17}">
      <dgm:prSet/>
      <dgm:spPr/>
      <dgm:t>
        <a:bodyPr/>
        <a:lstStyle/>
        <a:p>
          <a:endParaRPr lang="es-MX"/>
        </a:p>
      </dgm:t>
    </dgm:pt>
    <dgm:pt modelId="{6BB86308-9462-44E8-916E-FAF0AD8DC5E5}" type="sibTrans" cxnId="{353C7F9D-958C-4FF0-AA24-E274A5A7CF17}">
      <dgm:prSet/>
      <dgm:spPr/>
      <dgm:t>
        <a:bodyPr/>
        <a:lstStyle/>
        <a:p>
          <a:endParaRPr lang="es-MX"/>
        </a:p>
      </dgm:t>
    </dgm:pt>
    <dgm:pt modelId="{175EE927-CE2A-4102-ABD1-3ED07078A970}">
      <dgm:prSet phldrT="[Texto]"/>
      <dgm:spPr/>
      <dgm:t>
        <a:bodyPr/>
        <a:lstStyle/>
        <a:p>
          <a:r>
            <a:rPr lang="es-MX" b="0" i="0" dirty="0"/>
            <a:t>Recolección de datos</a:t>
          </a:r>
          <a:endParaRPr lang="es-MX" dirty="0"/>
        </a:p>
      </dgm:t>
    </dgm:pt>
    <dgm:pt modelId="{D39D47D4-BD8D-4444-9295-DACA66E5F3B9}" type="parTrans" cxnId="{AC2F2F08-F052-4151-BC5F-1E15AE5738B4}">
      <dgm:prSet/>
      <dgm:spPr/>
      <dgm:t>
        <a:bodyPr/>
        <a:lstStyle/>
        <a:p>
          <a:endParaRPr lang="es-MX"/>
        </a:p>
      </dgm:t>
    </dgm:pt>
    <dgm:pt modelId="{6A407AF6-F143-4D7C-8947-CE99EADACFE2}" type="sibTrans" cxnId="{AC2F2F08-F052-4151-BC5F-1E15AE5738B4}">
      <dgm:prSet/>
      <dgm:spPr/>
      <dgm:t>
        <a:bodyPr/>
        <a:lstStyle/>
        <a:p>
          <a:endParaRPr lang="es-MX"/>
        </a:p>
      </dgm:t>
    </dgm:pt>
    <dgm:pt modelId="{A72BE5E0-7716-496A-892E-9ACD42EFDBFA}">
      <dgm:prSet phldrT="[Texto]"/>
      <dgm:spPr/>
      <dgm:t>
        <a:bodyPr/>
        <a:lstStyle/>
        <a:p>
          <a:r>
            <a:rPr lang="es-MX" b="0" i="0" dirty="0"/>
            <a:t>Muestra de datos: Para comparar, cambiar, organizar, relacionar</a:t>
          </a:r>
          <a:endParaRPr lang="es-MX" dirty="0"/>
        </a:p>
      </dgm:t>
    </dgm:pt>
    <dgm:pt modelId="{B2609325-4181-43B2-A70B-EB0BCB389DFC}" type="parTrans" cxnId="{DDB2BED8-286C-4870-A861-CB5AA79F3B9A}">
      <dgm:prSet/>
      <dgm:spPr/>
      <dgm:t>
        <a:bodyPr/>
        <a:lstStyle/>
        <a:p>
          <a:endParaRPr lang="es-MX"/>
        </a:p>
      </dgm:t>
    </dgm:pt>
    <dgm:pt modelId="{8CBE6832-7D2C-461E-9ACB-8D30FD6381F7}" type="sibTrans" cxnId="{DDB2BED8-286C-4870-A861-CB5AA79F3B9A}">
      <dgm:prSet/>
      <dgm:spPr/>
      <dgm:t>
        <a:bodyPr/>
        <a:lstStyle/>
        <a:p>
          <a:endParaRPr lang="es-MX"/>
        </a:p>
      </dgm:t>
    </dgm:pt>
    <dgm:pt modelId="{50E19E75-DBFF-4FCF-8BE3-FB6840C3808C}">
      <dgm:prSet phldrT="[Texto]"/>
      <dgm:spPr/>
      <dgm:t>
        <a:bodyPr/>
        <a:lstStyle/>
        <a:p>
          <a:r>
            <a:rPr lang="es-MX" b="0" i="0" dirty="0"/>
            <a:t>Ordenar los elementos del diseño para realizar la Infografía: Crear flujo  de información natural, elección de la plantilla para el diseño</a:t>
          </a:r>
          <a:endParaRPr lang="es-MX" dirty="0"/>
        </a:p>
      </dgm:t>
    </dgm:pt>
    <dgm:pt modelId="{5011A6E6-8156-4CC1-A5C6-AECBD99C16EC}" type="parTrans" cxnId="{6BA9A24A-93DB-4E83-A29B-CB9B8E6DE9FE}">
      <dgm:prSet/>
      <dgm:spPr/>
      <dgm:t>
        <a:bodyPr/>
        <a:lstStyle/>
        <a:p>
          <a:endParaRPr lang="es-MX"/>
        </a:p>
      </dgm:t>
    </dgm:pt>
    <dgm:pt modelId="{6CE0615E-8F98-4B28-98C0-2F37C74F5312}" type="sibTrans" cxnId="{6BA9A24A-93DB-4E83-A29B-CB9B8E6DE9FE}">
      <dgm:prSet/>
      <dgm:spPr/>
      <dgm:t>
        <a:bodyPr/>
        <a:lstStyle/>
        <a:p>
          <a:endParaRPr lang="es-MX"/>
        </a:p>
      </dgm:t>
    </dgm:pt>
    <dgm:pt modelId="{A9306A9F-385A-47F7-96DD-EF2972757FFF}">
      <dgm:prSet phldrT="[Texto]"/>
      <dgm:spPr/>
      <dgm:t>
        <a:bodyPr/>
        <a:lstStyle/>
        <a:p>
          <a:r>
            <a:rPr lang="es-MX" b="0" i="0" dirty="0"/>
            <a:t>Estilo propio a la Infografía: Elección de imágenes, texto, tipografía, colores para fondo.</a:t>
          </a:r>
          <a:endParaRPr lang="es-MX" dirty="0"/>
        </a:p>
      </dgm:t>
    </dgm:pt>
    <dgm:pt modelId="{816221F0-EBA3-4F3A-AB4A-82519F12893F}" type="parTrans" cxnId="{FD5EEFF0-F00D-45D7-A723-6794976C29D1}">
      <dgm:prSet/>
      <dgm:spPr/>
      <dgm:t>
        <a:bodyPr/>
        <a:lstStyle/>
        <a:p>
          <a:endParaRPr lang="es-MX"/>
        </a:p>
      </dgm:t>
    </dgm:pt>
    <dgm:pt modelId="{23823D9E-5D2B-430B-A63C-2CA3725B94F6}" type="sibTrans" cxnId="{FD5EEFF0-F00D-45D7-A723-6794976C29D1}">
      <dgm:prSet/>
      <dgm:spPr/>
      <dgm:t>
        <a:bodyPr/>
        <a:lstStyle/>
        <a:p>
          <a:endParaRPr lang="es-MX"/>
        </a:p>
      </dgm:t>
    </dgm:pt>
    <dgm:pt modelId="{54E8D653-81AD-4B3C-9C23-7E6492150894}" type="pres">
      <dgm:prSet presAssocID="{21AF2871-FEC6-4D35-A01C-6C921E8C6743}" presName="Name0" presStyleCnt="0">
        <dgm:presLayoutVars>
          <dgm:dir/>
          <dgm:resizeHandles val="exact"/>
        </dgm:presLayoutVars>
      </dgm:prSet>
      <dgm:spPr/>
    </dgm:pt>
    <dgm:pt modelId="{0188B7A1-99C2-4FB0-BC2E-6ADEECCEB618}" type="pres">
      <dgm:prSet presAssocID="{B76B3FA9-C12C-4981-8837-A1AC92F037E3}" presName="node" presStyleLbl="node1" presStyleIdx="0" presStyleCnt="5">
        <dgm:presLayoutVars>
          <dgm:bulletEnabled val="1"/>
        </dgm:presLayoutVars>
      </dgm:prSet>
      <dgm:spPr/>
    </dgm:pt>
    <dgm:pt modelId="{98CFD652-25FA-4574-882F-406A997B3340}" type="pres">
      <dgm:prSet presAssocID="{6BB86308-9462-44E8-916E-FAF0AD8DC5E5}" presName="sibTrans" presStyleLbl="sibTrans1D1" presStyleIdx="0" presStyleCnt="4"/>
      <dgm:spPr/>
    </dgm:pt>
    <dgm:pt modelId="{3ADE0453-2C43-4F72-B61A-938D79040B72}" type="pres">
      <dgm:prSet presAssocID="{6BB86308-9462-44E8-916E-FAF0AD8DC5E5}" presName="connectorText" presStyleLbl="sibTrans1D1" presStyleIdx="0" presStyleCnt="4"/>
      <dgm:spPr/>
    </dgm:pt>
    <dgm:pt modelId="{447C743A-4CDF-4AB8-8CB1-FBDD246C6DD8}" type="pres">
      <dgm:prSet presAssocID="{175EE927-CE2A-4102-ABD1-3ED07078A970}" presName="node" presStyleLbl="node1" presStyleIdx="1" presStyleCnt="5">
        <dgm:presLayoutVars>
          <dgm:bulletEnabled val="1"/>
        </dgm:presLayoutVars>
      </dgm:prSet>
      <dgm:spPr/>
    </dgm:pt>
    <dgm:pt modelId="{29B015EF-8123-4651-B68A-2C6BCB93D619}" type="pres">
      <dgm:prSet presAssocID="{6A407AF6-F143-4D7C-8947-CE99EADACFE2}" presName="sibTrans" presStyleLbl="sibTrans1D1" presStyleIdx="1" presStyleCnt="4"/>
      <dgm:spPr/>
    </dgm:pt>
    <dgm:pt modelId="{0C03E86B-D4CC-4127-824C-1B1422608D88}" type="pres">
      <dgm:prSet presAssocID="{6A407AF6-F143-4D7C-8947-CE99EADACFE2}" presName="connectorText" presStyleLbl="sibTrans1D1" presStyleIdx="1" presStyleCnt="4"/>
      <dgm:spPr/>
    </dgm:pt>
    <dgm:pt modelId="{8DB7006C-C079-41F6-875E-4B60AF6141F4}" type="pres">
      <dgm:prSet presAssocID="{A72BE5E0-7716-496A-892E-9ACD42EFDBFA}" presName="node" presStyleLbl="node1" presStyleIdx="2" presStyleCnt="5">
        <dgm:presLayoutVars>
          <dgm:bulletEnabled val="1"/>
        </dgm:presLayoutVars>
      </dgm:prSet>
      <dgm:spPr/>
    </dgm:pt>
    <dgm:pt modelId="{EA8722A9-F739-41FD-B1D7-DE9676B1099F}" type="pres">
      <dgm:prSet presAssocID="{8CBE6832-7D2C-461E-9ACB-8D30FD6381F7}" presName="sibTrans" presStyleLbl="sibTrans1D1" presStyleIdx="2" presStyleCnt="4"/>
      <dgm:spPr/>
    </dgm:pt>
    <dgm:pt modelId="{BE5A5251-F463-414B-8E4D-8E914E34495D}" type="pres">
      <dgm:prSet presAssocID="{8CBE6832-7D2C-461E-9ACB-8D30FD6381F7}" presName="connectorText" presStyleLbl="sibTrans1D1" presStyleIdx="2" presStyleCnt="4"/>
      <dgm:spPr/>
    </dgm:pt>
    <dgm:pt modelId="{009856F2-213B-4F26-8C4F-E2D6BB647B30}" type="pres">
      <dgm:prSet presAssocID="{50E19E75-DBFF-4FCF-8BE3-FB6840C3808C}" presName="node" presStyleLbl="node1" presStyleIdx="3" presStyleCnt="5">
        <dgm:presLayoutVars>
          <dgm:bulletEnabled val="1"/>
        </dgm:presLayoutVars>
      </dgm:prSet>
      <dgm:spPr/>
    </dgm:pt>
    <dgm:pt modelId="{6956CA7C-3483-4D55-BC7B-CD57EE163E8E}" type="pres">
      <dgm:prSet presAssocID="{6CE0615E-8F98-4B28-98C0-2F37C74F5312}" presName="sibTrans" presStyleLbl="sibTrans1D1" presStyleIdx="3" presStyleCnt="4"/>
      <dgm:spPr/>
    </dgm:pt>
    <dgm:pt modelId="{08B8E07E-A9A6-4C34-A381-E8AF5A9A0D1E}" type="pres">
      <dgm:prSet presAssocID="{6CE0615E-8F98-4B28-98C0-2F37C74F5312}" presName="connectorText" presStyleLbl="sibTrans1D1" presStyleIdx="3" presStyleCnt="4"/>
      <dgm:spPr/>
    </dgm:pt>
    <dgm:pt modelId="{5036CCBE-673D-4A89-A8BF-9107A38C5783}" type="pres">
      <dgm:prSet presAssocID="{A9306A9F-385A-47F7-96DD-EF2972757FFF}" presName="node" presStyleLbl="node1" presStyleIdx="4" presStyleCnt="5">
        <dgm:presLayoutVars>
          <dgm:bulletEnabled val="1"/>
        </dgm:presLayoutVars>
      </dgm:prSet>
      <dgm:spPr/>
    </dgm:pt>
  </dgm:ptLst>
  <dgm:cxnLst>
    <dgm:cxn modelId="{AC2F2F08-F052-4151-BC5F-1E15AE5738B4}" srcId="{21AF2871-FEC6-4D35-A01C-6C921E8C6743}" destId="{175EE927-CE2A-4102-ABD1-3ED07078A970}" srcOrd="1" destOrd="0" parTransId="{D39D47D4-BD8D-4444-9295-DACA66E5F3B9}" sibTransId="{6A407AF6-F143-4D7C-8947-CE99EADACFE2}"/>
    <dgm:cxn modelId="{C02BF31C-5C41-4A69-8E5F-EEF6F75B5CD5}" type="presOf" srcId="{A9306A9F-385A-47F7-96DD-EF2972757FFF}" destId="{5036CCBE-673D-4A89-A8BF-9107A38C5783}" srcOrd="0" destOrd="0" presId="urn:microsoft.com/office/officeart/2005/8/layout/bProcess3"/>
    <dgm:cxn modelId="{2DB1092D-BF0A-483A-9F4F-4A7A50784EFD}" type="presOf" srcId="{6BB86308-9462-44E8-916E-FAF0AD8DC5E5}" destId="{3ADE0453-2C43-4F72-B61A-938D79040B72}" srcOrd="1" destOrd="0" presId="urn:microsoft.com/office/officeart/2005/8/layout/bProcess3"/>
    <dgm:cxn modelId="{7E9BDA31-D75D-4FFD-8706-43C7087F50E4}" type="presOf" srcId="{6BB86308-9462-44E8-916E-FAF0AD8DC5E5}" destId="{98CFD652-25FA-4574-882F-406A997B3340}" srcOrd="0" destOrd="0" presId="urn:microsoft.com/office/officeart/2005/8/layout/bProcess3"/>
    <dgm:cxn modelId="{EDDE7B5E-1BC2-4AC8-92D8-4DB3DC2D6142}" type="presOf" srcId="{8CBE6832-7D2C-461E-9ACB-8D30FD6381F7}" destId="{BE5A5251-F463-414B-8E4D-8E914E34495D}" srcOrd="1" destOrd="0" presId="urn:microsoft.com/office/officeart/2005/8/layout/bProcess3"/>
    <dgm:cxn modelId="{6BA9A24A-93DB-4E83-A29B-CB9B8E6DE9FE}" srcId="{21AF2871-FEC6-4D35-A01C-6C921E8C6743}" destId="{50E19E75-DBFF-4FCF-8BE3-FB6840C3808C}" srcOrd="3" destOrd="0" parTransId="{5011A6E6-8156-4CC1-A5C6-AECBD99C16EC}" sibTransId="{6CE0615E-8F98-4B28-98C0-2F37C74F5312}"/>
    <dgm:cxn modelId="{C0F3FE6D-4362-4C40-B5DC-5A06A857AA30}" type="presOf" srcId="{50E19E75-DBFF-4FCF-8BE3-FB6840C3808C}" destId="{009856F2-213B-4F26-8C4F-E2D6BB647B30}" srcOrd="0" destOrd="0" presId="urn:microsoft.com/office/officeart/2005/8/layout/bProcess3"/>
    <dgm:cxn modelId="{3019254E-9163-45D4-9C9D-13F6CB6EC2C7}" type="presOf" srcId="{B76B3FA9-C12C-4981-8837-A1AC92F037E3}" destId="{0188B7A1-99C2-4FB0-BC2E-6ADEECCEB618}" srcOrd="0" destOrd="0" presId="urn:microsoft.com/office/officeart/2005/8/layout/bProcess3"/>
    <dgm:cxn modelId="{8FB9B64E-5824-46C5-ABC5-DEAA0B4B9C27}" type="presOf" srcId="{175EE927-CE2A-4102-ABD1-3ED07078A970}" destId="{447C743A-4CDF-4AB8-8CB1-FBDD246C6DD8}" srcOrd="0" destOrd="0" presId="urn:microsoft.com/office/officeart/2005/8/layout/bProcess3"/>
    <dgm:cxn modelId="{4D98F471-4BE4-4FBA-BFE1-A040087CA65A}" type="presOf" srcId="{6A407AF6-F143-4D7C-8947-CE99EADACFE2}" destId="{29B015EF-8123-4651-B68A-2C6BCB93D619}" srcOrd="0" destOrd="0" presId="urn:microsoft.com/office/officeart/2005/8/layout/bProcess3"/>
    <dgm:cxn modelId="{A8F9DC74-CDBC-4E1A-AA51-A983D831EDCE}" type="presOf" srcId="{21AF2871-FEC6-4D35-A01C-6C921E8C6743}" destId="{54E8D653-81AD-4B3C-9C23-7E6492150894}" srcOrd="0" destOrd="0" presId="urn:microsoft.com/office/officeart/2005/8/layout/bProcess3"/>
    <dgm:cxn modelId="{A66A397B-8302-472B-BD91-4FF3D759757C}" type="presOf" srcId="{6CE0615E-8F98-4B28-98C0-2F37C74F5312}" destId="{08B8E07E-A9A6-4C34-A381-E8AF5A9A0D1E}" srcOrd="1" destOrd="0" presId="urn:microsoft.com/office/officeart/2005/8/layout/bProcess3"/>
    <dgm:cxn modelId="{2414FC7D-A12A-48DF-8DBB-536C0717BB5C}" type="presOf" srcId="{A72BE5E0-7716-496A-892E-9ACD42EFDBFA}" destId="{8DB7006C-C079-41F6-875E-4B60AF6141F4}" srcOrd="0" destOrd="0" presId="urn:microsoft.com/office/officeart/2005/8/layout/bProcess3"/>
    <dgm:cxn modelId="{49F6A081-935A-465A-BD05-80B31E84972B}" type="presOf" srcId="{6CE0615E-8F98-4B28-98C0-2F37C74F5312}" destId="{6956CA7C-3483-4D55-BC7B-CD57EE163E8E}" srcOrd="0" destOrd="0" presId="urn:microsoft.com/office/officeart/2005/8/layout/bProcess3"/>
    <dgm:cxn modelId="{EC0B8783-9045-416C-97AD-FB24E5123652}" type="presOf" srcId="{6A407AF6-F143-4D7C-8947-CE99EADACFE2}" destId="{0C03E86B-D4CC-4127-824C-1B1422608D88}" srcOrd="1" destOrd="0" presId="urn:microsoft.com/office/officeart/2005/8/layout/bProcess3"/>
    <dgm:cxn modelId="{353C7F9D-958C-4FF0-AA24-E274A5A7CF17}" srcId="{21AF2871-FEC6-4D35-A01C-6C921E8C6743}" destId="{B76B3FA9-C12C-4981-8837-A1AC92F037E3}" srcOrd="0" destOrd="0" parTransId="{A8AB0808-907E-4E8E-A95F-C812F1B09CA4}" sibTransId="{6BB86308-9462-44E8-916E-FAF0AD8DC5E5}"/>
    <dgm:cxn modelId="{A08F20A5-0EC5-424B-8400-DC802145AEB4}" type="presOf" srcId="{8CBE6832-7D2C-461E-9ACB-8D30FD6381F7}" destId="{EA8722A9-F739-41FD-B1D7-DE9676B1099F}" srcOrd="0" destOrd="0" presId="urn:microsoft.com/office/officeart/2005/8/layout/bProcess3"/>
    <dgm:cxn modelId="{DDB2BED8-286C-4870-A861-CB5AA79F3B9A}" srcId="{21AF2871-FEC6-4D35-A01C-6C921E8C6743}" destId="{A72BE5E0-7716-496A-892E-9ACD42EFDBFA}" srcOrd="2" destOrd="0" parTransId="{B2609325-4181-43B2-A70B-EB0BCB389DFC}" sibTransId="{8CBE6832-7D2C-461E-9ACB-8D30FD6381F7}"/>
    <dgm:cxn modelId="{FD5EEFF0-F00D-45D7-A723-6794976C29D1}" srcId="{21AF2871-FEC6-4D35-A01C-6C921E8C6743}" destId="{A9306A9F-385A-47F7-96DD-EF2972757FFF}" srcOrd="4" destOrd="0" parTransId="{816221F0-EBA3-4F3A-AB4A-82519F12893F}" sibTransId="{23823D9E-5D2B-430B-A63C-2CA3725B94F6}"/>
    <dgm:cxn modelId="{AE9B43CB-ED24-4EBE-969C-C5FA40211CBF}" type="presParOf" srcId="{54E8D653-81AD-4B3C-9C23-7E6492150894}" destId="{0188B7A1-99C2-4FB0-BC2E-6ADEECCEB618}" srcOrd="0" destOrd="0" presId="urn:microsoft.com/office/officeart/2005/8/layout/bProcess3"/>
    <dgm:cxn modelId="{24630306-91FF-4AE4-941B-040E14C8E651}" type="presParOf" srcId="{54E8D653-81AD-4B3C-9C23-7E6492150894}" destId="{98CFD652-25FA-4574-882F-406A997B3340}" srcOrd="1" destOrd="0" presId="urn:microsoft.com/office/officeart/2005/8/layout/bProcess3"/>
    <dgm:cxn modelId="{7C28C02C-AE63-4BA0-8C2A-EE8597ED4908}" type="presParOf" srcId="{98CFD652-25FA-4574-882F-406A997B3340}" destId="{3ADE0453-2C43-4F72-B61A-938D79040B72}" srcOrd="0" destOrd="0" presId="urn:microsoft.com/office/officeart/2005/8/layout/bProcess3"/>
    <dgm:cxn modelId="{4D33B137-47CE-4401-B733-9FB143FB77FB}" type="presParOf" srcId="{54E8D653-81AD-4B3C-9C23-7E6492150894}" destId="{447C743A-4CDF-4AB8-8CB1-FBDD246C6DD8}" srcOrd="2" destOrd="0" presId="urn:microsoft.com/office/officeart/2005/8/layout/bProcess3"/>
    <dgm:cxn modelId="{CD5425A4-59FB-4354-88E0-D8F4FBC9AF8E}" type="presParOf" srcId="{54E8D653-81AD-4B3C-9C23-7E6492150894}" destId="{29B015EF-8123-4651-B68A-2C6BCB93D619}" srcOrd="3" destOrd="0" presId="urn:microsoft.com/office/officeart/2005/8/layout/bProcess3"/>
    <dgm:cxn modelId="{F3738FEE-F704-4740-A625-40D1A1BC59AC}" type="presParOf" srcId="{29B015EF-8123-4651-B68A-2C6BCB93D619}" destId="{0C03E86B-D4CC-4127-824C-1B1422608D88}" srcOrd="0" destOrd="0" presId="urn:microsoft.com/office/officeart/2005/8/layout/bProcess3"/>
    <dgm:cxn modelId="{0043E34E-25EB-4288-AC4E-D52339949B82}" type="presParOf" srcId="{54E8D653-81AD-4B3C-9C23-7E6492150894}" destId="{8DB7006C-C079-41F6-875E-4B60AF6141F4}" srcOrd="4" destOrd="0" presId="urn:microsoft.com/office/officeart/2005/8/layout/bProcess3"/>
    <dgm:cxn modelId="{29C92E45-BC57-4713-BDF7-35BC4480B169}" type="presParOf" srcId="{54E8D653-81AD-4B3C-9C23-7E6492150894}" destId="{EA8722A9-F739-41FD-B1D7-DE9676B1099F}" srcOrd="5" destOrd="0" presId="urn:microsoft.com/office/officeart/2005/8/layout/bProcess3"/>
    <dgm:cxn modelId="{25164426-BE5F-42C0-9BEC-DC9A76FD432E}" type="presParOf" srcId="{EA8722A9-F739-41FD-B1D7-DE9676B1099F}" destId="{BE5A5251-F463-414B-8E4D-8E914E34495D}" srcOrd="0" destOrd="0" presId="urn:microsoft.com/office/officeart/2005/8/layout/bProcess3"/>
    <dgm:cxn modelId="{8221A206-70DE-4485-957C-6F03D65CE4FE}" type="presParOf" srcId="{54E8D653-81AD-4B3C-9C23-7E6492150894}" destId="{009856F2-213B-4F26-8C4F-E2D6BB647B30}" srcOrd="6" destOrd="0" presId="urn:microsoft.com/office/officeart/2005/8/layout/bProcess3"/>
    <dgm:cxn modelId="{A0A42C3B-25CF-4221-8650-90C933593D82}" type="presParOf" srcId="{54E8D653-81AD-4B3C-9C23-7E6492150894}" destId="{6956CA7C-3483-4D55-BC7B-CD57EE163E8E}" srcOrd="7" destOrd="0" presId="urn:microsoft.com/office/officeart/2005/8/layout/bProcess3"/>
    <dgm:cxn modelId="{3137E549-14D8-432D-BEA0-B22C8973DBC9}" type="presParOf" srcId="{6956CA7C-3483-4D55-BC7B-CD57EE163E8E}" destId="{08B8E07E-A9A6-4C34-A381-E8AF5A9A0D1E}" srcOrd="0" destOrd="0" presId="urn:microsoft.com/office/officeart/2005/8/layout/bProcess3"/>
    <dgm:cxn modelId="{5057A9E9-C2B8-4239-A3C3-501E3CE38157}" type="presParOf" srcId="{54E8D653-81AD-4B3C-9C23-7E6492150894}" destId="{5036CCBE-673D-4A89-A8BF-9107A38C5783}"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C18FBF-3FF5-4C16-97CF-AF03740D7AB6}" type="doc">
      <dgm:prSet loTypeId="urn:microsoft.com/office/officeart/2005/8/layout/hList9" loCatId="list" qsTypeId="urn:microsoft.com/office/officeart/2005/8/quickstyle/simple4" qsCatId="simple" csTypeId="urn:microsoft.com/office/officeart/2005/8/colors/accent1_2" csCatId="accent1" phldr="1"/>
      <dgm:spPr/>
      <dgm:t>
        <a:bodyPr rtlCol="0"/>
        <a:lstStyle/>
        <a:p>
          <a:pPr rtl="0"/>
          <a:endParaRPr lang="en-US"/>
        </a:p>
      </dgm:t>
    </dgm:pt>
    <dgm:pt modelId="{B4F1B46E-22B2-4721-950C-8704487586DC}">
      <dgm:prSet phldrT="[Text]"/>
      <dgm:spPr/>
      <dgm:t>
        <a:bodyPr rtlCol="0"/>
        <a:lstStyle/>
        <a:p>
          <a:pPr rtl="0"/>
          <a:r>
            <a:rPr lang="es-ES" noProof="0" dirty="0"/>
            <a:t>Dibujo Creativo II</a:t>
          </a:r>
        </a:p>
      </dgm:t>
    </dgm:pt>
    <dgm:pt modelId="{E8A66543-CC4D-4785-A93E-5B125E09F826}" type="parTrans" cxnId="{2C8317B2-2EBB-4589-86EA-C77B3B6E81AA}">
      <dgm:prSet/>
      <dgm:spPr/>
      <dgm:t>
        <a:bodyPr rtlCol="0"/>
        <a:lstStyle/>
        <a:p>
          <a:pPr rtl="0"/>
          <a:endParaRPr lang="en-US"/>
        </a:p>
      </dgm:t>
    </dgm:pt>
    <dgm:pt modelId="{A7E2530A-34E2-4E9F-BC78-8920BA140C41}" type="sibTrans" cxnId="{2C8317B2-2EBB-4589-86EA-C77B3B6E81AA}">
      <dgm:prSet/>
      <dgm:spPr/>
      <dgm:t>
        <a:bodyPr rtlCol="0"/>
        <a:lstStyle/>
        <a:p>
          <a:pPr rtl="0"/>
          <a:endParaRPr lang="en-US"/>
        </a:p>
      </dgm:t>
    </dgm:pt>
    <dgm:pt modelId="{9D72CDD3-5859-43DB-BD75-0C3C30E3DE62}">
      <dgm:prSet phldrT="[Text]"/>
      <dgm:spPr/>
      <dgm:t>
        <a:bodyPr rtlCol="0"/>
        <a:lstStyle/>
        <a:p>
          <a:pPr rtl="0"/>
          <a:r>
            <a:rPr lang="es-ES" noProof="0" dirty="0"/>
            <a:t>Desarrollo de etapa del procesamiento creativo.</a:t>
          </a:r>
        </a:p>
      </dgm:t>
    </dgm:pt>
    <dgm:pt modelId="{1D5B1F83-33A7-4298-BC11-2B1252AFAEA5}" type="parTrans" cxnId="{DDB5AD9A-40B0-48EF-AF2C-8CCDA330F7FE}">
      <dgm:prSet/>
      <dgm:spPr/>
      <dgm:t>
        <a:bodyPr rtlCol="0"/>
        <a:lstStyle/>
        <a:p>
          <a:pPr rtl="0"/>
          <a:endParaRPr lang="en-US"/>
        </a:p>
      </dgm:t>
    </dgm:pt>
    <dgm:pt modelId="{15E25BD4-1EBF-43C2-8885-DBF66B8429E1}" type="sibTrans" cxnId="{DDB5AD9A-40B0-48EF-AF2C-8CCDA330F7FE}">
      <dgm:prSet/>
      <dgm:spPr/>
      <dgm:t>
        <a:bodyPr rtlCol="0"/>
        <a:lstStyle/>
        <a:p>
          <a:pPr rtl="0"/>
          <a:endParaRPr lang="en-US"/>
        </a:p>
      </dgm:t>
    </dgm:pt>
    <dgm:pt modelId="{F2881FB1-6580-4F21-A283-BFAA6F91D5D2}">
      <dgm:prSet phldrT="[Text]"/>
      <dgm:spPr/>
      <dgm:t>
        <a:bodyPr rtlCol="0"/>
        <a:lstStyle/>
        <a:p>
          <a:pPr rtl="0"/>
          <a:r>
            <a:rPr lang="es-ES" noProof="0" dirty="0"/>
            <a:t>Informática </a:t>
          </a:r>
        </a:p>
      </dgm:t>
    </dgm:pt>
    <dgm:pt modelId="{2D960FDD-BADA-480D-9043-497C56588AD3}" type="parTrans" cxnId="{4A31D641-1B5D-46D3-B685-0C4DC6EFE71B}">
      <dgm:prSet/>
      <dgm:spPr/>
      <dgm:t>
        <a:bodyPr rtlCol="0"/>
        <a:lstStyle/>
        <a:p>
          <a:pPr rtl="0"/>
          <a:endParaRPr lang="en-US"/>
        </a:p>
      </dgm:t>
    </dgm:pt>
    <dgm:pt modelId="{A5ABDC17-7AB5-4F0E-992A-F9343F5D74EB}" type="sibTrans" cxnId="{4A31D641-1B5D-46D3-B685-0C4DC6EFE71B}">
      <dgm:prSet/>
      <dgm:spPr/>
      <dgm:t>
        <a:bodyPr rtlCol="0"/>
        <a:lstStyle/>
        <a:p>
          <a:pPr rtl="0"/>
          <a:endParaRPr lang="en-US"/>
        </a:p>
      </dgm:t>
    </dgm:pt>
    <dgm:pt modelId="{D5197DDB-D5D2-499F-B255-CF7BB5AE2B43}">
      <dgm:prSet phldrT="[Text]"/>
      <dgm:spPr/>
      <dgm:t>
        <a:bodyPr rtlCol="0"/>
        <a:lstStyle/>
        <a:p>
          <a:pPr rtl="0"/>
          <a:r>
            <a:rPr lang="es-ES" noProof="0" dirty="0"/>
            <a:t>Procesamiento digital de la Información .</a:t>
          </a:r>
        </a:p>
      </dgm:t>
    </dgm:pt>
    <dgm:pt modelId="{B14A4DC9-F40A-4867-ADB8-4BA8A1F83766}" type="parTrans" cxnId="{3204ED53-15A0-4643-A582-021A785F1BA2}">
      <dgm:prSet/>
      <dgm:spPr/>
      <dgm:t>
        <a:bodyPr rtlCol="0"/>
        <a:lstStyle/>
        <a:p>
          <a:pPr rtl="0"/>
          <a:endParaRPr lang="en-US"/>
        </a:p>
      </dgm:t>
    </dgm:pt>
    <dgm:pt modelId="{29F2454A-2FA8-4B3A-AC63-4A0B9FD04A75}" type="sibTrans" cxnId="{3204ED53-15A0-4643-A582-021A785F1BA2}">
      <dgm:prSet/>
      <dgm:spPr/>
      <dgm:t>
        <a:bodyPr rtlCol="0"/>
        <a:lstStyle/>
        <a:p>
          <a:pPr rtl="0"/>
          <a:endParaRPr lang="en-US"/>
        </a:p>
      </dgm:t>
    </dgm:pt>
    <dgm:pt modelId="{0DC7A063-583D-4B0F-88B2-BD54F95D95AF}" type="pres">
      <dgm:prSet presAssocID="{00C18FBF-3FF5-4C16-97CF-AF03740D7AB6}" presName="list" presStyleCnt="0">
        <dgm:presLayoutVars>
          <dgm:dir/>
          <dgm:animLvl val="lvl"/>
        </dgm:presLayoutVars>
      </dgm:prSet>
      <dgm:spPr/>
    </dgm:pt>
    <dgm:pt modelId="{3B23570A-ECC9-4DF8-BCB4-0465C69CBB88}" type="pres">
      <dgm:prSet presAssocID="{B4F1B46E-22B2-4721-950C-8704487586DC}" presName="posSpace" presStyleCnt="0"/>
      <dgm:spPr/>
    </dgm:pt>
    <dgm:pt modelId="{FC66A233-6BBA-46AF-B2F6-28E379B158E2}" type="pres">
      <dgm:prSet presAssocID="{B4F1B46E-22B2-4721-950C-8704487586DC}" presName="vertFlow" presStyleCnt="0"/>
      <dgm:spPr/>
    </dgm:pt>
    <dgm:pt modelId="{46739A04-1AA3-49C6-8EA7-EB1DE975B900}" type="pres">
      <dgm:prSet presAssocID="{B4F1B46E-22B2-4721-950C-8704487586DC}" presName="topSpace" presStyleCnt="0"/>
      <dgm:spPr/>
    </dgm:pt>
    <dgm:pt modelId="{535C6EC9-8098-42C5-8527-E62FF045E4EB}" type="pres">
      <dgm:prSet presAssocID="{B4F1B46E-22B2-4721-950C-8704487586DC}" presName="firstComp" presStyleCnt="0"/>
      <dgm:spPr/>
    </dgm:pt>
    <dgm:pt modelId="{6B08AC4B-4CEC-41E5-AE19-47A4E2720563}" type="pres">
      <dgm:prSet presAssocID="{B4F1B46E-22B2-4721-950C-8704487586DC}" presName="firstChild" presStyleLbl="bgAccFollowNode1" presStyleIdx="0" presStyleCnt="2" custLinFactNeighborX="5617" custLinFactNeighborY="-26668"/>
      <dgm:spPr/>
    </dgm:pt>
    <dgm:pt modelId="{187D4E8C-5C91-4D00-870C-2C45D4EA263C}" type="pres">
      <dgm:prSet presAssocID="{B4F1B46E-22B2-4721-950C-8704487586DC}" presName="firstChildTx" presStyleLbl="bgAccFollowNode1" presStyleIdx="0" presStyleCnt="2">
        <dgm:presLayoutVars>
          <dgm:bulletEnabled val="1"/>
        </dgm:presLayoutVars>
      </dgm:prSet>
      <dgm:spPr/>
    </dgm:pt>
    <dgm:pt modelId="{3845DB9A-BEF3-4D5D-B9C7-5FC0456401AC}" type="pres">
      <dgm:prSet presAssocID="{B4F1B46E-22B2-4721-950C-8704487586DC}" presName="negSpace" presStyleCnt="0"/>
      <dgm:spPr/>
    </dgm:pt>
    <dgm:pt modelId="{FC7ED273-8CFD-43C2-9C05-44FADF3E0637}" type="pres">
      <dgm:prSet presAssocID="{B4F1B46E-22B2-4721-950C-8704487586DC}" presName="circle" presStyleLbl="node1" presStyleIdx="0" presStyleCnt="2" custLinFactNeighborX="3745" custLinFactNeighborY="-44938"/>
      <dgm:spPr/>
    </dgm:pt>
    <dgm:pt modelId="{13C564B0-C27E-4ABA-AFDA-59E145B256BA}" type="pres">
      <dgm:prSet presAssocID="{A7E2530A-34E2-4E9F-BC78-8920BA140C41}" presName="transSpace" presStyleCnt="0"/>
      <dgm:spPr/>
    </dgm:pt>
    <dgm:pt modelId="{6300E233-87DF-4270-9808-160BFEB8A5BE}" type="pres">
      <dgm:prSet presAssocID="{F2881FB1-6580-4F21-A283-BFAA6F91D5D2}" presName="posSpace" presStyleCnt="0"/>
      <dgm:spPr/>
    </dgm:pt>
    <dgm:pt modelId="{6E53DEF7-499E-42EE-802D-59B2F8915392}" type="pres">
      <dgm:prSet presAssocID="{F2881FB1-6580-4F21-A283-BFAA6F91D5D2}" presName="vertFlow" presStyleCnt="0"/>
      <dgm:spPr/>
    </dgm:pt>
    <dgm:pt modelId="{E08C30D1-35EA-4D05-9731-5D01E3FCBD09}" type="pres">
      <dgm:prSet presAssocID="{F2881FB1-6580-4F21-A283-BFAA6F91D5D2}" presName="topSpace" presStyleCnt="0"/>
      <dgm:spPr/>
    </dgm:pt>
    <dgm:pt modelId="{2F3BD88A-9166-4A26-B941-B9BAEE1A11D5}" type="pres">
      <dgm:prSet presAssocID="{F2881FB1-6580-4F21-A283-BFAA6F91D5D2}" presName="firstComp" presStyleCnt="0"/>
      <dgm:spPr/>
    </dgm:pt>
    <dgm:pt modelId="{F660F4B9-35DB-4256-A868-A35C6DCCF6B2}" type="pres">
      <dgm:prSet presAssocID="{F2881FB1-6580-4F21-A283-BFAA6F91D5D2}" presName="firstChild" presStyleLbl="bgAccFollowNode1" presStyleIdx="1" presStyleCnt="2" custLinFactNeighborX="-2809" custLinFactNeighborY="-47722"/>
      <dgm:spPr/>
    </dgm:pt>
    <dgm:pt modelId="{10C9E3CF-3A8F-4100-8ACD-91E2373197A2}" type="pres">
      <dgm:prSet presAssocID="{F2881FB1-6580-4F21-A283-BFAA6F91D5D2}" presName="firstChildTx" presStyleLbl="bgAccFollowNode1" presStyleIdx="1" presStyleCnt="2">
        <dgm:presLayoutVars>
          <dgm:bulletEnabled val="1"/>
        </dgm:presLayoutVars>
      </dgm:prSet>
      <dgm:spPr/>
    </dgm:pt>
    <dgm:pt modelId="{69136330-53DB-4978-A56B-160862279381}" type="pres">
      <dgm:prSet presAssocID="{F2881FB1-6580-4F21-A283-BFAA6F91D5D2}" presName="negSpace" presStyleCnt="0"/>
      <dgm:spPr/>
    </dgm:pt>
    <dgm:pt modelId="{FD776C1E-557E-4553-9447-49B69EEC7907}" type="pres">
      <dgm:prSet presAssocID="{F2881FB1-6580-4F21-A283-BFAA6F91D5D2}" presName="circle" presStyleLbl="node1" presStyleIdx="1" presStyleCnt="2" custLinFactNeighborX="-10298" custLinFactNeighborY="-44938"/>
      <dgm:spPr/>
    </dgm:pt>
  </dgm:ptLst>
  <dgm:cxnLst>
    <dgm:cxn modelId="{7F3B5912-CE3A-4F69-B6A0-82162798FA63}" type="presOf" srcId="{00C18FBF-3FF5-4C16-97CF-AF03740D7AB6}" destId="{0DC7A063-583D-4B0F-88B2-BD54F95D95AF}" srcOrd="0" destOrd="0" presId="urn:microsoft.com/office/officeart/2005/8/layout/hList9"/>
    <dgm:cxn modelId="{70AA2139-FA57-4EAA-83C0-CFBB31F3B2CD}" type="presOf" srcId="{9D72CDD3-5859-43DB-BD75-0C3C30E3DE62}" destId="{187D4E8C-5C91-4D00-870C-2C45D4EA263C}" srcOrd="1" destOrd="0" presId="urn:microsoft.com/office/officeart/2005/8/layout/hList9"/>
    <dgm:cxn modelId="{4A31D641-1B5D-46D3-B685-0C4DC6EFE71B}" srcId="{00C18FBF-3FF5-4C16-97CF-AF03740D7AB6}" destId="{F2881FB1-6580-4F21-A283-BFAA6F91D5D2}" srcOrd="1" destOrd="0" parTransId="{2D960FDD-BADA-480D-9043-497C56588AD3}" sibTransId="{A5ABDC17-7AB5-4F0E-992A-F9343F5D74EB}"/>
    <dgm:cxn modelId="{3204ED53-15A0-4643-A582-021A785F1BA2}" srcId="{F2881FB1-6580-4F21-A283-BFAA6F91D5D2}" destId="{D5197DDB-D5D2-499F-B255-CF7BB5AE2B43}" srcOrd="0" destOrd="0" parTransId="{B14A4DC9-F40A-4867-ADB8-4BA8A1F83766}" sibTransId="{29F2454A-2FA8-4B3A-AC63-4A0B9FD04A75}"/>
    <dgm:cxn modelId="{DDB5AD9A-40B0-48EF-AF2C-8CCDA330F7FE}" srcId="{B4F1B46E-22B2-4721-950C-8704487586DC}" destId="{9D72CDD3-5859-43DB-BD75-0C3C30E3DE62}" srcOrd="0" destOrd="0" parTransId="{1D5B1F83-33A7-4298-BC11-2B1252AFAEA5}" sibTransId="{15E25BD4-1EBF-43C2-8885-DBF66B8429E1}"/>
    <dgm:cxn modelId="{2C8317B2-2EBB-4589-86EA-C77B3B6E81AA}" srcId="{00C18FBF-3FF5-4C16-97CF-AF03740D7AB6}" destId="{B4F1B46E-22B2-4721-950C-8704487586DC}" srcOrd="0" destOrd="0" parTransId="{E8A66543-CC4D-4785-A93E-5B125E09F826}" sibTransId="{A7E2530A-34E2-4E9F-BC78-8920BA140C41}"/>
    <dgm:cxn modelId="{2DF4FDC6-9998-45E2-B49B-7BDDAE43878E}" type="presOf" srcId="{B4F1B46E-22B2-4721-950C-8704487586DC}" destId="{FC7ED273-8CFD-43C2-9C05-44FADF3E0637}" srcOrd="0" destOrd="0" presId="urn:microsoft.com/office/officeart/2005/8/layout/hList9"/>
    <dgm:cxn modelId="{A587C2CB-6562-4021-B4BF-D479DBE9444F}" type="presOf" srcId="{D5197DDB-D5D2-499F-B255-CF7BB5AE2B43}" destId="{F660F4B9-35DB-4256-A868-A35C6DCCF6B2}" srcOrd="0" destOrd="0" presId="urn:microsoft.com/office/officeart/2005/8/layout/hList9"/>
    <dgm:cxn modelId="{77F620CE-FC2D-42CF-890C-6A28A43BA06E}" type="presOf" srcId="{F2881FB1-6580-4F21-A283-BFAA6F91D5D2}" destId="{FD776C1E-557E-4553-9447-49B69EEC7907}" srcOrd="0" destOrd="0" presId="urn:microsoft.com/office/officeart/2005/8/layout/hList9"/>
    <dgm:cxn modelId="{AACC54D1-0243-46E9-9624-A663799E8A06}" type="presOf" srcId="{9D72CDD3-5859-43DB-BD75-0C3C30E3DE62}" destId="{6B08AC4B-4CEC-41E5-AE19-47A4E2720563}" srcOrd="0" destOrd="0" presId="urn:microsoft.com/office/officeart/2005/8/layout/hList9"/>
    <dgm:cxn modelId="{59E871E8-E7D2-4CCC-B749-A714977AF5E6}" type="presOf" srcId="{D5197DDB-D5D2-499F-B255-CF7BB5AE2B43}" destId="{10C9E3CF-3A8F-4100-8ACD-91E2373197A2}" srcOrd="1" destOrd="0" presId="urn:microsoft.com/office/officeart/2005/8/layout/hList9"/>
    <dgm:cxn modelId="{E1D1E23B-EC87-45CC-9E87-38B27A23764D}" type="presParOf" srcId="{0DC7A063-583D-4B0F-88B2-BD54F95D95AF}" destId="{3B23570A-ECC9-4DF8-BCB4-0465C69CBB88}" srcOrd="0" destOrd="0" presId="urn:microsoft.com/office/officeart/2005/8/layout/hList9"/>
    <dgm:cxn modelId="{82537023-5CD7-4BB7-84CF-DE8196338CF2}" type="presParOf" srcId="{0DC7A063-583D-4B0F-88B2-BD54F95D95AF}" destId="{FC66A233-6BBA-46AF-B2F6-28E379B158E2}" srcOrd="1" destOrd="0" presId="urn:microsoft.com/office/officeart/2005/8/layout/hList9"/>
    <dgm:cxn modelId="{5DFED7C8-2E54-4441-B032-3A4788B2A8D3}" type="presParOf" srcId="{FC66A233-6BBA-46AF-B2F6-28E379B158E2}" destId="{46739A04-1AA3-49C6-8EA7-EB1DE975B900}" srcOrd="0" destOrd="0" presId="urn:microsoft.com/office/officeart/2005/8/layout/hList9"/>
    <dgm:cxn modelId="{59D81910-4316-4EAE-9A67-0B3EDF027306}" type="presParOf" srcId="{FC66A233-6BBA-46AF-B2F6-28E379B158E2}" destId="{535C6EC9-8098-42C5-8527-E62FF045E4EB}" srcOrd="1" destOrd="0" presId="urn:microsoft.com/office/officeart/2005/8/layout/hList9"/>
    <dgm:cxn modelId="{C4FBC461-0B5D-4B7E-9CAF-A88B1223F18A}" type="presParOf" srcId="{535C6EC9-8098-42C5-8527-E62FF045E4EB}" destId="{6B08AC4B-4CEC-41E5-AE19-47A4E2720563}" srcOrd="0" destOrd="0" presId="urn:microsoft.com/office/officeart/2005/8/layout/hList9"/>
    <dgm:cxn modelId="{16A1B336-CE68-4171-8D18-284543992BEA}" type="presParOf" srcId="{535C6EC9-8098-42C5-8527-E62FF045E4EB}" destId="{187D4E8C-5C91-4D00-870C-2C45D4EA263C}" srcOrd="1" destOrd="0" presId="urn:microsoft.com/office/officeart/2005/8/layout/hList9"/>
    <dgm:cxn modelId="{DEF99A7A-98F1-424D-AC92-7C6B69A0E544}" type="presParOf" srcId="{0DC7A063-583D-4B0F-88B2-BD54F95D95AF}" destId="{3845DB9A-BEF3-4D5D-B9C7-5FC0456401AC}" srcOrd="2" destOrd="0" presId="urn:microsoft.com/office/officeart/2005/8/layout/hList9"/>
    <dgm:cxn modelId="{ACD8FD0D-39C9-49DB-B77E-B03522FDF5FC}" type="presParOf" srcId="{0DC7A063-583D-4B0F-88B2-BD54F95D95AF}" destId="{FC7ED273-8CFD-43C2-9C05-44FADF3E0637}" srcOrd="3" destOrd="0" presId="urn:microsoft.com/office/officeart/2005/8/layout/hList9"/>
    <dgm:cxn modelId="{2C72EC61-81F4-4DCD-A533-255CBC66AE34}" type="presParOf" srcId="{0DC7A063-583D-4B0F-88B2-BD54F95D95AF}" destId="{13C564B0-C27E-4ABA-AFDA-59E145B256BA}" srcOrd="4" destOrd="0" presId="urn:microsoft.com/office/officeart/2005/8/layout/hList9"/>
    <dgm:cxn modelId="{775600F8-FCFE-4862-8108-85F84EA9DEE2}" type="presParOf" srcId="{0DC7A063-583D-4B0F-88B2-BD54F95D95AF}" destId="{6300E233-87DF-4270-9808-160BFEB8A5BE}" srcOrd="5" destOrd="0" presId="urn:microsoft.com/office/officeart/2005/8/layout/hList9"/>
    <dgm:cxn modelId="{AE3B7A69-67E7-41D2-BC1A-3586A3CC259D}" type="presParOf" srcId="{0DC7A063-583D-4B0F-88B2-BD54F95D95AF}" destId="{6E53DEF7-499E-42EE-802D-59B2F8915392}" srcOrd="6" destOrd="0" presId="urn:microsoft.com/office/officeart/2005/8/layout/hList9"/>
    <dgm:cxn modelId="{76A9B804-07B5-4060-AA61-249A1765ECB9}" type="presParOf" srcId="{6E53DEF7-499E-42EE-802D-59B2F8915392}" destId="{E08C30D1-35EA-4D05-9731-5D01E3FCBD09}" srcOrd="0" destOrd="0" presId="urn:microsoft.com/office/officeart/2005/8/layout/hList9"/>
    <dgm:cxn modelId="{6162898E-21FD-497B-BFEE-B78CF45F7D9A}" type="presParOf" srcId="{6E53DEF7-499E-42EE-802D-59B2F8915392}" destId="{2F3BD88A-9166-4A26-B941-B9BAEE1A11D5}" srcOrd="1" destOrd="0" presId="urn:microsoft.com/office/officeart/2005/8/layout/hList9"/>
    <dgm:cxn modelId="{71D4EFDE-15BC-4327-9242-5F72F9DAFAD4}" type="presParOf" srcId="{2F3BD88A-9166-4A26-B941-B9BAEE1A11D5}" destId="{F660F4B9-35DB-4256-A868-A35C6DCCF6B2}" srcOrd="0" destOrd="0" presId="urn:microsoft.com/office/officeart/2005/8/layout/hList9"/>
    <dgm:cxn modelId="{9B414BA4-2018-40DF-8E7D-AD7E78EF0217}" type="presParOf" srcId="{2F3BD88A-9166-4A26-B941-B9BAEE1A11D5}" destId="{10C9E3CF-3A8F-4100-8ACD-91E2373197A2}" srcOrd="1" destOrd="0" presId="urn:microsoft.com/office/officeart/2005/8/layout/hList9"/>
    <dgm:cxn modelId="{D8406746-50BE-425E-A523-9ED524500743}" type="presParOf" srcId="{0DC7A063-583D-4B0F-88B2-BD54F95D95AF}" destId="{69136330-53DB-4978-A56B-160862279381}" srcOrd="7" destOrd="0" presId="urn:microsoft.com/office/officeart/2005/8/layout/hList9"/>
    <dgm:cxn modelId="{A91BC494-75AC-4CCA-8CC1-7E9884C2F3AD}" type="presParOf" srcId="{0DC7A063-583D-4B0F-88B2-BD54F95D95AF}" destId="{FD776C1E-557E-4553-9447-49B69EEC7907}"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C18FBF-3FF5-4C16-97CF-AF03740D7AB6}" type="doc">
      <dgm:prSet loTypeId="urn:microsoft.com/office/officeart/2005/8/layout/hList9" loCatId="list" qsTypeId="urn:microsoft.com/office/officeart/2005/8/quickstyle/simple4" qsCatId="simple" csTypeId="urn:microsoft.com/office/officeart/2005/8/colors/accent1_2" csCatId="accent1" phldr="1"/>
      <dgm:spPr/>
      <dgm:t>
        <a:bodyPr rtlCol="0"/>
        <a:lstStyle/>
        <a:p>
          <a:pPr rtl="0"/>
          <a:endParaRPr lang="en-US"/>
        </a:p>
      </dgm:t>
    </dgm:pt>
    <dgm:pt modelId="{B4F1B46E-22B2-4721-950C-8704487586DC}">
      <dgm:prSet phldrT="[Text]" custT="1"/>
      <dgm:spPr/>
      <dgm:t>
        <a:bodyPr rtlCol="0"/>
        <a:lstStyle/>
        <a:p>
          <a:pPr rtl="0"/>
          <a:r>
            <a:rPr lang="es-ES" sz="2400" noProof="0" dirty="0"/>
            <a:t>Física III</a:t>
          </a:r>
        </a:p>
      </dgm:t>
    </dgm:pt>
    <dgm:pt modelId="{E8A66543-CC4D-4785-A93E-5B125E09F826}" type="parTrans" cxnId="{2C8317B2-2EBB-4589-86EA-C77B3B6E81AA}">
      <dgm:prSet/>
      <dgm:spPr/>
      <dgm:t>
        <a:bodyPr rtlCol="0"/>
        <a:lstStyle/>
        <a:p>
          <a:pPr rtl="0"/>
          <a:endParaRPr lang="en-US"/>
        </a:p>
      </dgm:t>
    </dgm:pt>
    <dgm:pt modelId="{A7E2530A-34E2-4E9F-BC78-8920BA140C41}" type="sibTrans" cxnId="{2C8317B2-2EBB-4589-86EA-C77B3B6E81AA}">
      <dgm:prSet/>
      <dgm:spPr/>
      <dgm:t>
        <a:bodyPr rtlCol="0"/>
        <a:lstStyle/>
        <a:p>
          <a:pPr rtl="0"/>
          <a:endParaRPr lang="en-US"/>
        </a:p>
      </dgm:t>
    </dgm:pt>
    <dgm:pt modelId="{F2881FB1-6580-4F21-A283-BFAA6F91D5D2}">
      <dgm:prSet phldrT="[Text]" custT="1"/>
      <dgm:spPr/>
      <dgm:t>
        <a:bodyPr rtlCol="0"/>
        <a:lstStyle/>
        <a:p>
          <a:pPr rtl="0"/>
          <a:r>
            <a:rPr lang="es-ES" sz="2400" noProof="0" dirty="0"/>
            <a:t>Lógica </a:t>
          </a:r>
        </a:p>
      </dgm:t>
    </dgm:pt>
    <dgm:pt modelId="{2D960FDD-BADA-480D-9043-497C56588AD3}" type="parTrans" cxnId="{4A31D641-1B5D-46D3-B685-0C4DC6EFE71B}">
      <dgm:prSet/>
      <dgm:spPr/>
      <dgm:t>
        <a:bodyPr rtlCol="0"/>
        <a:lstStyle/>
        <a:p>
          <a:pPr rtl="0"/>
          <a:endParaRPr lang="en-US"/>
        </a:p>
      </dgm:t>
    </dgm:pt>
    <dgm:pt modelId="{A5ABDC17-7AB5-4F0E-992A-F9343F5D74EB}" type="sibTrans" cxnId="{4A31D641-1B5D-46D3-B685-0C4DC6EFE71B}">
      <dgm:prSet/>
      <dgm:spPr/>
      <dgm:t>
        <a:bodyPr rtlCol="0"/>
        <a:lstStyle/>
        <a:p>
          <a:pPr rtl="0"/>
          <a:endParaRPr lang="en-US"/>
        </a:p>
      </dgm:t>
    </dgm:pt>
    <dgm:pt modelId="{BD0A206D-51CF-4766-A10F-087E92F2A5AB}">
      <dgm:prSet/>
      <dgm:spPr/>
      <dgm:t>
        <a:bodyPr/>
        <a:lstStyle/>
        <a:p>
          <a:pPr rtl="0"/>
          <a:r>
            <a:rPr lang="es-MX" noProof="0" dirty="0"/>
            <a:t>Sistemas de Referencia</a:t>
          </a:r>
        </a:p>
      </dgm:t>
    </dgm:pt>
    <dgm:pt modelId="{BC5E954D-9A32-4C3D-91BA-46754241B3B3}" type="parTrans" cxnId="{4E94BD5D-F692-44A1-ACF8-2F3114F0C789}">
      <dgm:prSet/>
      <dgm:spPr/>
      <dgm:t>
        <a:bodyPr/>
        <a:lstStyle/>
        <a:p>
          <a:endParaRPr lang="es-MX"/>
        </a:p>
      </dgm:t>
    </dgm:pt>
    <dgm:pt modelId="{EB9536A9-55D1-4018-A37C-ED8266FE002A}" type="sibTrans" cxnId="{4E94BD5D-F692-44A1-ACF8-2F3114F0C789}">
      <dgm:prSet/>
      <dgm:spPr/>
      <dgm:t>
        <a:bodyPr/>
        <a:lstStyle/>
        <a:p>
          <a:endParaRPr lang="es-MX"/>
        </a:p>
      </dgm:t>
    </dgm:pt>
    <dgm:pt modelId="{F4DBECA4-B2D1-40EA-9220-9F43A9C0321B}">
      <dgm:prSet/>
      <dgm:spPr/>
      <dgm:t>
        <a:bodyPr/>
        <a:lstStyle/>
        <a:p>
          <a:pPr rtl="0"/>
          <a:r>
            <a:rPr lang="es-MX" noProof="0" dirty="0"/>
            <a:t>Leyes de Newton</a:t>
          </a:r>
        </a:p>
      </dgm:t>
    </dgm:pt>
    <dgm:pt modelId="{2CF132AC-7D0C-4547-8E38-1163589C9E62}" type="parTrans" cxnId="{9A0C3B80-1678-4633-881D-FDF02DD07EE4}">
      <dgm:prSet/>
      <dgm:spPr/>
      <dgm:t>
        <a:bodyPr/>
        <a:lstStyle/>
        <a:p>
          <a:endParaRPr lang="es-MX"/>
        </a:p>
      </dgm:t>
    </dgm:pt>
    <dgm:pt modelId="{A10ED56D-4C4E-4B7B-A07E-89917C8E8304}" type="sibTrans" cxnId="{9A0C3B80-1678-4633-881D-FDF02DD07EE4}">
      <dgm:prSet/>
      <dgm:spPr/>
      <dgm:t>
        <a:bodyPr/>
        <a:lstStyle/>
        <a:p>
          <a:endParaRPr lang="es-MX"/>
        </a:p>
      </dgm:t>
    </dgm:pt>
    <dgm:pt modelId="{3763F47C-81AF-436D-BA01-CD188550FD6D}">
      <dgm:prSet/>
      <dgm:spPr/>
      <dgm:t>
        <a:bodyPr/>
        <a:lstStyle/>
        <a:p>
          <a:pPr rtl="0"/>
          <a:r>
            <a:rPr lang="es-MX" noProof="0" dirty="0"/>
            <a:t>Ley de la Gravitación Universal</a:t>
          </a:r>
        </a:p>
      </dgm:t>
    </dgm:pt>
    <dgm:pt modelId="{00C09446-940D-4844-87E9-ACCABA432451}" type="parTrans" cxnId="{B35D6EA2-FADE-46A1-AADF-5ECF107B12C8}">
      <dgm:prSet/>
      <dgm:spPr/>
      <dgm:t>
        <a:bodyPr/>
        <a:lstStyle/>
        <a:p>
          <a:endParaRPr lang="es-MX"/>
        </a:p>
      </dgm:t>
    </dgm:pt>
    <dgm:pt modelId="{C5C49CA8-3250-4308-8D59-8C1718DEC056}" type="sibTrans" cxnId="{B35D6EA2-FADE-46A1-AADF-5ECF107B12C8}">
      <dgm:prSet/>
      <dgm:spPr/>
      <dgm:t>
        <a:bodyPr/>
        <a:lstStyle/>
        <a:p>
          <a:endParaRPr lang="es-MX"/>
        </a:p>
      </dgm:t>
    </dgm:pt>
    <dgm:pt modelId="{3F7B6C6A-F885-417B-A482-E45210001099}">
      <dgm:prSet/>
      <dgm:spPr/>
      <dgm:t>
        <a:bodyPr/>
        <a:lstStyle/>
        <a:p>
          <a:pPr rtl="0"/>
          <a:r>
            <a:rPr lang="es-ES" noProof="0"/>
            <a:t>Sistemas de pensamiento y posturas epistémicas.</a:t>
          </a:r>
          <a:endParaRPr lang="es-ES" noProof="0" dirty="0"/>
        </a:p>
      </dgm:t>
    </dgm:pt>
    <dgm:pt modelId="{2B2F2749-CC55-402D-A953-F14A1001FC0B}" type="parTrans" cxnId="{C8E32913-CB34-4939-82B6-5A6BB872C445}">
      <dgm:prSet/>
      <dgm:spPr/>
      <dgm:t>
        <a:bodyPr/>
        <a:lstStyle/>
        <a:p>
          <a:endParaRPr lang="es-MX"/>
        </a:p>
      </dgm:t>
    </dgm:pt>
    <dgm:pt modelId="{F4EB1D1D-7327-46B5-9C6C-7E6A3EB31D18}" type="sibTrans" cxnId="{C8E32913-CB34-4939-82B6-5A6BB872C445}">
      <dgm:prSet/>
      <dgm:spPr/>
      <dgm:t>
        <a:bodyPr/>
        <a:lstStyle/>
        <a:p>
          <a:endParaRPr lang="es-MX"/>
        </a:p>
      </dgm:t>
    </dgm:pt>
    <dgm:pt modelId="{716F0E68-B991-4190-AE95-00D16D2E2AC9}">
      <dgm:prSet/>
      <dgm:spPr/>
      <dgm:t>
        <a:bodyPr/>
        <a:lstStyle/>
        <a:p>
          <a:pPr rtl="0"/>
          <a:r>
            <a:rPr lang="es-ES" noProof="0"/>
            <a:t>Argumentación</a:t>
          </a:r>
          <a:endParaRPr lang="es-ES" noProof="0" dirty="0"/>
        </a:p>
      </dgm:t>
    </dgm:pt>
    <dgm:pt modelId="{AD3CDAD6-0980-4AFC-A128-E63BB95257A3}" type="parTrans" cxnId="{9F237241-B04E-4C0F-8265-E5D64BB292CC}">
      <dgm:prSet/>
      <dgm:spPr/>
      <dgm:t>
        <a:bodyPr/>
        <a:lstStyle/>
        <a:p>
          <a:endParaRPr lang="es-MX"/>
        </a:p>
      </dgm:t>
    </dgm:pt>
    <dgm:pt modelId="{ACC41B2F-CABE-4ADD-87F0-38D67DAB43CC}" type="sibTrans" cxnId="{9F237241-B04E-4C0F-8265-E5D64BB292CC}">
      <dgm:prSet/>
      <dgm:spPr/>
      <dgm:t>
        <a:bodyPr/>
        <a:lstStyle/>
        <a:p>
          <a:endParaRPr lang="es-MX"/>
        </a:p>
      </dgm:t>
    </dgm:pt>
    <dgm:pt modelId="{BE61C6E6-5414-4474-AFE6-9468291E3024}">
      <dgm:prSet/>
      <dgm:spPr/>
      <dgm:t>
        <a:bodyPr/>
        <a:lstStyle/>
        <a:p>
          <a:pPr rtl="0"/>
          <a:r>
            <a:rPr lang="es-ES" noProof="0" dirty="0"/>
            <a:t>Diálogo y justificación de conclusiones</a:t>
          </a:r>
        </a:p>
      </dgm:t>
    </dgm:pt>
    <dgm:pt modelId="{AD8061A7-20F9-49BF-BDD7-5B75D14FD009}" type="parTrans" cxnId="{B40E593B-D072-4DA2-9D45-02F0B83D4968}">
      <dgm:prSet/>
      <dgm:spPr/>
      <dgm:t>
        <a:bodyPr/>
        <a:lstStyle/>
        <a:p>
          <a:endParaRPr lang="es-MX"/>
        </a:p>
      </dgm:t>
    </dgm:pt>
    <dgm:pt modelId="{FE38E1E6-086E-4448-8354-01586510E612}" type="sibTrans" cxnId="{B40E593B-D072-4DA2-9D45-02F0B83D4968}">
      <dgm:prSet/>
      <dgm:spPr/>
      <dgm:t>
        <a:bodyPr/>
        <a:lstStyle/>
        <a:p>
          <a:endParaRPr lang="es-MX"/>
        </a:p>
      </dgm:t>
    </dgm:pt>
    <dgm:pt modelId="{0DC7A063-583D-4B0F-88B2-BD54F95D95AF}" type="pres">
      <dgm:prSet presAssocID="{00C18FBF-3FF5-4C16-97CF-AF03740D7AB6}" presName="list" presStyleCnt="0">
        <dgm:presLayoutVars>
          <dgm:dir/>
          <dgm:animLvl val="lvl"/>
        </dgm:presLayoutVars>
      </dgm:prSet>
      <dgm:spPr/>
    </dgm:pt>
    <dgm:pt modelId="{3B23570A-ECC9-4DF8-BCB4-0465C69CBB88}" type="pres">
      <dgm:prSet presAssocID="{B4F1B46E-22B2-4721-950C-8704487586DC}" presName="posSpace" presStyleCnt="0"/>
      <dgm:spPr/>
    </dgm:pt>
    <dgm:pt modelId="{FC66A233-6BBA-46AF-B2F6-28E379B158E2}" type="pres">
      <dgm:prSet presAssocID="{B4F1B46E-22B2-4721-950C-8704487586DC}" presName="vertFlow" presStyleCnt="0"/>
      <dgm:spPr/>
    </dgm:pt>
    <dgm:pt modelId="{46739A04-1AA3-49C6-8EA7-EB1DE975B900}" type="pres">
      <dgm:prSet presAssocID="{B4F1B46E-22B2-4721-950C-8704487586DC}" presName="topSpace" presStyleCnt="0"/>
      <dgm:spPr/>
    </dgm:pt>
    <dgm:pt modelId="{535C6EC9-8098-42C5-8527-E62FF045E4EB}" type="pres">
      <dgm:prSet presAssocID="{B4F1B46E-22B2-4721-950C-8704487586DC}" presName="firstComp" presStyleCnt="0"/>
      <dgm:spPr/>
    </dgm:pt>
    <dgm:pt modelId="{6B08AC4B-4CEC-41E5-AE19-47A4E2720563}" type="pres">
      <dgm:prSet presAssocID="{B4F1B46E-22B2-4721-950C-8704487586DC}" presName="firstChild" presStyleLbl="bgAccFollowNode1" presStyleIdx="0" presStyleCnt="6" custLinFactNeighborX="-49074" custLinFactNeighborY="6546"/>
      <dgm:spPr/>
    </dgm:pt>
    <dgm:pt modelId="{187D4E8C-5C91-4D00-870C-2C45D4EA263C}" type="pres">
      <dgm:prSet presAssocID="{B4F1B46E-22B2-4721-950C-8704487586DC}" presName="firstChildTx" presStyleLbl="bgAccFollowNode1" presStyleIdx="0" presStyleCnt="6">
        <dgm:presLayoutVars>
          <dgm:bulletEnabled val="1"/>
        </dgm:presLayoutVars>
      </dgm:prSet>
      <dgm:spPr/>
    </dgm:pt>
    <dgm:pt modelId="{ADDB9C75-3BDD-4AD3-BE49-D26F97C81741}" type="pres">
      <dgm:prSet presAssocID="{F4DBECA4-B2D1-40EA-9220-9F43A9C0321B}" presName="comp" presStyleCnt="0"/>
      <dgm:spPr/>
    </dgm:pt>
    <dgm:pt modelId="{B3D0282A-4D28-45AC-BD0D-5BE88C7C24C6}" type="pres">
      <dgm:prSet presAssocID="{F4DBECA4-B2D1-40EA-9220-9F43A9C0321B}" presName="child" presStyleLbl="bgAccFollowNode1" presStyleIdx="1" presStyleCnt="6" custLinFactNeighborX="-49153" custLinFactNeighborY="7576"/>
      <dgm:spPr/>
    </dgm:pt>
    <dgm:pt modelId="{89DD38F3-418F-44B2-827F-713D8E9DD97A}" type="pres">
      <dgm:prSet presAssocID="{F4DBECA4-B2D1-40EA-9220-9F43A9C0321B}" presName="childTx" presStyleLbl="bgAccFollowNode1" presStyleIdx="1" presStyleCnt="6">
        <dgm:presLayoutVars>
          <dgm:bulletEnabled val="1"/>
        </dgm:presLayoutVars>
      </dgm:prSet>
      <dgm:spPr/>
    </dgm:pt>
    <dgm:pt modelId="{1FCB4F2E-4EA7-4149-A578-00343C3CD84D}" type="pres">
      <dgm:prSet presAssocID="{3763F47C-81AF-436D-BA01-CD188550FD6D}" presName="comp" presStyleCnt="0"/>
      <dgm:spPr/>
    </dgm:pt>
    <dgm:pt modelId="{066C91B8-09FA-4C79-AA46-A9DAF3DF63E6}" type="pres">
      <dgm:prSet presAssocID="{3763F47C-81AF-436D-BA01-CD188550FD6D}" presName="child" presStyleLbl="bgAccFollowNode1" presStyleIdx="2" presStyleCnt="6" custLinFactNeighborX="-49846" custLinFactNeighborY="240"/>
      <dgm:spPr/>
    </dgm:pt>
    <dgm:pt modelId="{75ABA25F-1199-4E48-9578-C77AFCF89655}" type="pres">
      <dgm:prSet presAssocID="{3763F47C-81AF-436D-BA01-CD188550FD6D}" presName="childTx" presStyleLbl="bgAccFollowNode1" presStyleIdx="2" presStyleCnt="6">
        <dgm:presLayoutVars>
          <dgm:bulletEnabled val="1"/>
        </dgm:presLayoutVars>
      </dgm:prSet>
      <dgm:spPr/>
    </dgm:pt>
    <dgm:pt modelId="{3845DB9A-BEF3-4D5D-B9C7-5FC0456401AC}" type="pres">
      <dgm:prSet presAssocID="{B4F1B46E-22B2-4721-950C-8704487586DC}" presName="negSpace" presStyleCnt="0"/>
      <dgm:spPr/>
    </dgm:pt>
    <dgm:pt modelId="{FC7ED273-8CFD-43C2-9C05-44FADF3E0637}" type="pres">
      <dgm:prSet presAssocID="{B4F1B46E-22B2-4721-950C-8704487586DC}" presName="circle" presStyleLbl="node1" presStyleIdx="0" presStyleCnt="2" custScaleX="114539" custScaleY="102942" custLinFactNeighborX="-74401" custLinFactNeighborY="8862"/>
      <dgm:spPr/>
    </dgm:pt>
    <dgm:pt modelId="{13C564B0-C27E-4ABA-AFDA-59E145B256BA}" type="pres">
      <dgm:prSet presAssocID="{A7E2530A-34E2-4E9F-BC78-8920BA140C41}" presName="transSpace" presStyleCnt="0"/>
      <dgm:spPr/>
    </dgm:pt>
    <dgm:pt modelId="{6300E233-87DF-4270-9808-160BFEB8A5BE}" type="pres">
      <dgm:prSet presAssocID="{F2881FB1-6580-4F21-A283-BFAA6F91D5D2}" presName="posSpace" presStyleCnt="0"/>
      <dgm:spPr/>
    </dgm:pt>
    <dgm:pt modelId="{6E53DEF7-499E-42EE-802D-59B2F8915392}" type="pres">
      <dgm:prSet presAssocID="{F2881FB1-6580-4F21-A283-BFAA6F91D5D2}" presName="vertFlow" presStyleCnt="0"/>
      <dgm:spPr/>
    </dgm:pt>
    <dgm:pt modelId="{E08C30D1-35EA-4D05-9731-5D01E3FCBD09}" type="pres">
      <dgm:prSet presAssocID="{F2881FB1-6580-4F21-A283-BFAA6F91D5D2}" presName="topSpace" presStyleCnt="0"/>
      <dgm:spPr/>
    </dgm:pt>
    <dgm:pt modelId="{2F3BD88A-9166-4A26-B941-B9BAEE1A11D5}" type="pres">
      <dgm:prSet presAssocID="{F2881FB1-6580-4F21-A283-BFAA6F91D5D2}" presName="firstComp" presStyleCnt="0"/>
      <dgm:spPr/>
    </dgm:pt>
    <dgm:pt modelId="{F660F4B9-35DB-4256-A868-A35C6DCCF6B2}" type="pres">
      <dgm:prSet presAssocID="{F2881FB1-6580-4F21-A283-BFAA6F91D5D2}" presName="firstChild" presStyleLbl="bgAccFollowNode1" presStyleIdx="3" presStyleCnt="6" custLinFactNeighborX="-2809" custLinFactNeighborY="-24650"/>
      <dgm:spPr/>
    </dgm:pt>
    <dgm:pt modelId="{10C9E3CF-3A8F-4100-8ACD-91E2373197A2}" type="pres">
      <dgm:prSet presAssocID="{F2881FB1-6580-4F21-A283-BFAA6F91D5D2}" presName="firstChildTx" presStyleLbl="bgAccFollowNode1" presStyleIdx="3" presStyleCnt="6">
        <dgm:presLayoutVars>
          <dgm:bulletEnabled val="1"/>
        </dgm:presLayoutVars>
      </dgm:prSet>
      <dgm:spPr/>
    </dgm:pt>
    <dgm:pt modelId="{0A3E5DA2-3A88-40F8-98BF-4CEC1339D542}" type="pres">
      <dgm:prSet presAssocID="{716F0E68-B991-4190-AE95-00D16D2E2AC9}" presName="comp" presStyleCnt="0"/>
      <dgm:spPr/>
    </dgm:pt>
    <dgm:pt modelId="{4D4DF96E-71A6-4ECF-9627-C942FE4CEB22}" type="pres">
      <dgm:prSet presAssocID="{716F0E68-B991-4190-AE95-00D16D2E2AC9}" presName="child" presStyleLbl="bgAccFollowNode1" presStyleIdx="4" presStyleCnt="6" custLinFactNeighborX="-2865" custLinFactNeighborY="-23622"/>
      <dgm:spPr/>
    </dgm:pt>
    <dgm:pt modelId="{9D85275F-0DA0-4C70-B0BB-9D897C8AF0BA}" type="pres">
      <dgm:prSet presAssocID="{716F0E68-B991-4190-AE95-00D16D2E2AC9}" presName="childTx" presStyleLbl="bgAccFollowNode1" presStyleIdx="4" presStyleCnt="6">
        <dgm:presLayoutVars>
          <dgm:bulletEnabled val="1"/>
        </dgm:presLayoutVars>
      </dgm:prSet>
      <dgm:spPr/>
    </dgm:pt>
    <dgm:pt modelId="{420FE114-C4E1-4049-938C-EEC6F81ABD49}" type="pres">
      <dgm:prSet presAssocID="{BE61C6E6-5414-4474-AFE6-9468291E3024}" presName="comp" presStyleCnt="0"/>
      <dgm:spPr/>
    </dgm:pt>
    <dgm:pt modelId="{62828569-014C-438C-A7BE-429123148AB7}" type="pres">
      <dgm:prSet presAssocID="{BE61C6E6-5414-4474-AFE6-9468291E3024}" presName="child" presStyleLbl="bgAccFollowNode1" presStyleIdx="5" presStyleCnt="6" custLinFactNeighborX="-2865" custLinFactNeighborY="-22548"/>
      <dgm:spPr/>
    </dgm:pt>
    <dgm:pt modelId="{47EFF304-4ED0-4C8D-888A-96A0CCFFB51C}" type="pres">
      <dgm:prSet presAssocID="{BE61C6E6-5414-4474-AFE6-9468291E3024}" presName="childTx" presStyleLbl="bgAccFollowNode1" presStyleIdx="5" presStyleCnt="6">
        <dgm:presLayoutVars>
          <dgm:bulletEnabled val="1"/>
        </dgm:presLayoutVars>
      </dgm:prSet>
      <dgm:spPr/>
    </dgm:pt>
    <dgm:pt modelId="{69136330-53DB-4978-A56B-160862279381}" type="pres">
      <dgm:prSet presAssocID="{F2881FB1-6580-4F21-A283-BFAA6F91D5D2}" presName="negSpace" presStyleCnt="0"/>
      <dgm:spPr/>
    </dgm:pt>
    <dgm:pt modelId="{FD776C1E-557E-4553-9447-49B69EEC7907}" type="pres">
      <dgm:prSet presAssocID="{F2881FB1-6580-4F21-A283-BFAA6F91D5D2}" presName="circle" presStyleLbl="node1" presStyleIdx="1" presStyleCnt="2" custLinFactNeighborX="-17063" custLinFactNeighborY="4950"/>
      <dgm:spPr/>
    </dgm:pt>
  </dgm:ptLst>
  <dgm:cxnLst>
    <dgm:cxn modelId="{E1ECE40A-D172-435D-9C30-E8FEFE5B1C51}" type="presOf" srcId="{BD0A206D-51CF-4766-A10F-087E92F2A5AB}" destId="{187D4E8C-5C91-4D00-870C-2C45D4EA263C}" srcOrd="1" destOrd="0" presId="urn:microsoft.com/office/officeart/2005/8/layout/hList9"/>
    <dgm:cxn modelId="{7F3B5912-CE3A-4F69-B6A0-82162798FA63}" type="presOf" srcId="{00C18FBF-3FF5-4C16-97CF-AF03740D7AB6}" destId="{0DC7A063-583D-4B0F-88B2-BD54F95D95AF}" srcOrd="0" destOrd="0" presId="urn:microsoft.com/office/officeart/2005/8/layout/hList9"/>
    <dgm:cxn modelId="{B2C58D12-C375-4A07-B736-155F7A944CE6}" type="presOf" srcId="{3763F47C-81AF-436D-BA01-CD188550FD6D}" destId="{066C91B8-09FA-4C79-AA46-A9DAF3DF63E6}" srcOrd="0" destOrd="0" presId="urn:microsoft.com/office/officeart/2005/8/layout/hList9"/>
    <dgm:cxn modelId="{C8E32913-CB34-4939-82B6-5A6BB872C445}" srcId="{F2881FB1-6580-4F21-A283-BFAA6F91D5D2}" destId="{3F7B6C6A-F885-417B-A482-E45210001099}" srcOrd="0" destOrd="0" parTransId="{2B2F2749-CC55-402D-A953-F14A1001FC0B}" sibTransId="{F4EB1D1D-7327-46B5-9C6C-7E6A3EB31D18}"/>
    <dgm:cxn modelId="{62958A13-7046-4E7F-9023-CE6CF1DE50C6}" type="presOf" srcId="{716F0E68-B991-4190-AE95-00D16D2E2AC9}" destId="{9D85275F-0DA0-4C70-B0BB-9D897C8AF0BA}" srcOrd="1" destOrd="0" presId="urn:microsoft.com/office/officeart/2005/8/layout/hList9"/>
    <dgm:cxn modelId="{B40E593B-D072-4DA2-9D45-02F0B83D4968}" srcId="{F2881FB1-6580-4F21-A283-BFAA6F91D5D2}" destId="{BE61C6E6-5414-4474-AFE6-9468291E3024}" srcOrd="2" destOrd="0" parTransId="{AD8061A7-20F9-49BF-BDD7-5B75D14FD009}" sibTransId="{FE38E1E6-086E-4448-8354-01586510E612}"/>
    <dgm:cxn modelId="{4E94BD5D-F692-44A1-ACF8-2F3114F0C789}" srcId="{B4F1B46E-22B2-4721-950C-8704487586DC}" destId="{BD0A206D-51CF-4766-A10F-087E92F2A5AB}" srcOrd="0" destOrd="0" parTransId="{BC5E954D-9A32-4C3D-91BA-46754241B3B3}" sibTransId="{EB9536A9-55D1-4018-A37C-ED8266FE002A}"/>
    <dgm:cxn modelId="{9F237241-B04E-4C0F-8265-E5D64BB292CC}" srcId="{F2881FB1-6580-4F21-A283-BFAA6F91D5D2}" destId="{716F0E68-B991-4190-AE95-00D16D2E2AC9}" srcOrd="1" destOrd="0" parTransId="{AD3CDAD6-0980-4AFC-A128-E63BB95257A3}" sibTransId="{ACC41B2F-CABE-4ADD-87F0-38D67DAB43CC}"/>
    <dgm:cxn modelId="{4A31D641-1B5D-46D3-B685-0C4DC6EFE71B}" srcId="{00C18FBF-3FF5-4C16-97CF-AF03740D7AB6}" destId="{F2881FB1-6580-4F21-A283-BFAA6F91D5D2}" srcOrd="1" destOrd="0" parTransId="{2D960FDD-BADA-480D-9043-497C56588AD3}" sibTransId="{A5ABDC17-7AB5-4F0E-992A-F9343F5D74EB}"/>
    <dgm:cxn modelId="{CC20AD63-7CF0-402F-8899-0EA47880C893}" type="presOf" srcId="{716F0E68-B991-4190-AE95-00D16D2E2AC9}" destId="{4D4DF96E-71A6-4ECF-9627-C942FE4CEB22}" srcOrd="0" destOrd="0" presId="urn:microsoft.com/office/officeart/2005/8/layout/hList9"/>
    <dgm:cxn modelId="{44B61669-FA82-4497-AC5F-994B21B737E5}" type="presOf" srcId="{BE61C6E6-5414-4474-AFE6-9468291E3024}" destId="{47EFF304-4ED0-4C8D-888A-96A0CCFFB51C}" srcOrd="1" destOrd="0" presId="urn:microsoft.com/office/officeart/2005/8/layout/hList9"/>
    <dgm:cxn modelId="{19ADB156-2B34-4975-83DA-CAA3CBB80FBE}" type="presOf" srcId="{F4DBECA4-B2D1-40EA-9220-9F43A9C0321B}" destId="{89DD38F3-418F-44B2-827F-713D8E9DD97A}" srcOrd="1" destOrd="0" presId="urn:microsoft.com/office/officeart/2005/8/layout/hList9"/>
    <dgm:cxn modelId="{9A0C3B80-1678-4633-881D-FDF02DD07EE4}" srcId="{B4F1B46E-22B2-4721-950C-8704487586DC}" destId="{F4DBECA4-B2D1-40EA-9220-9F43A9C0321B}" srcOrd="1" destOrd="0" parTransId="{2CF132AC-7D0C-4547-8E38-1163589C9E62}" sibTransId="{A10ED56D-4C4E-4B7B-A07E-89917C8E8304}"/>
    <dgm:cxn modelId="{CDA83E99-6F41-4B3F-99BC-0891C3271647}" type="presOf" srcId="{F4DBECA4-B2D1-40EA-9220-9F43A9C0321B}" destId="{B3D0282A-4D28-45AC-BD0D-5BE88C7C24C6}" srcOrd="0" destOrd="0" presId="urn:microsoft.com/office/officeart/2005/8/layout/hList9"/>
    <dgm:cxn modelId="{B35D6EA2-FADE-46A1-AADF-5ECF107B12C8}" srcId="{B4F1B46E-22B2-4721-950C-8704487586DC}" destId="{3763F47C-81AF-436D-BA01-CD188550FD6D}" srcOrd="2" destOrd="0" parTransId="{00C09446-940D-4844-87E9-ACCABA432451}" sibTransId="{C5C49CA8-3250-4308-8D59-8C1718DEC056}"/>
    <dgm:cxn modelId="{63715AA9-7FC8-4F08-A2CE-218B07C27796}" type="presOf" srcId="{3F7B6C6A-F885-417B-A482-E45210001099}" destId="{10C9E3CF-3A8F-4100-8ACD-91E2373197A2}" srcOrd="1" destOrd="0" presId="urn:microsoft.com/office/officeart/2005/8/layout/hList9"/>
    <dgm:cxn modelId="{2C8317B2-2EBB-4589-86EA-C77B3B6E81AA}" srcId="{00C18FBF-3FF5-4C16-97CF-AF03740D7AB6}" destId="{B4F1B46E-22B2-4721-950C-8704487586DC}" srcOrd="0" destOrd="0" parTransId="{E8A66543-CC4D-4785-A93E-5B125E09F826}" sibTransId="{A7E2530A-34E2-4E9F-BC78-8920BA140C41}"/>
    <dgm:cxn modelId="{498F5AB7-F905-451B-9065-8896C756AD07}" type="presOf" srcId="{BD0A206D-51CF-4766-A10F-087E92F2A5AB}" destId="{6B08AC4B-4CEC-41E5-AE19-47A4E2720563}" srcOrd="0" destOrd="0" presId="urn:microsoft.com/office/officeart/2005/8/layout/hList9"/>
    <dgm:cxn modelId="{2DF4FDC6-9998-45E2-B49B-7BDDAE43878E}" type="presOf" srcId="{B4F1B46E-22B2-4721-950C-8704487586DC}" destId="{FC7ED273-8CFD-43C2-9C05-44FADF3E0637}" srcOrd="0" destOrd="0" presId="urn:microsoft.com/office/officeart/2005/8/layout/hList9"/>
    <dgm:cxn modelId="{77F620CE-FC2D-42CF-890C-6A28A43BA06E}" type="presOf" srcId="{F2881FB1-6580-4F21-A283-BFAA6F91D5D2}" destId="{FD776C1E-557E-4553-9447-49B69EEC7907}" srcOrd="0" destOrd="0" presId="urn:microsoft.com/office/officeart/2005/8/layout/hList9"/>
    <dgm:cxn modelId="{F00E60F1-B22C-48AB-94AA-C28518D95AA4}" type="presOf" srcId="{3763F47C-81AF-436D-BA01-CD188550FD6D}" destId="{75ABA25F-1199-4E48-9578-C77AFCF89655}" srcOrd="1" destOrd="0" presId="urn:microsoft.com/office/officeart/2005/8/layout/hList9"/>
    <dgm:cxn modelId="{E20549F2-2F41-4C40-B1D7-CEB3DA7A2198}" type="presOf" srcId="{3F7B6C6A-F885-417B-A482-E45210001099}" destId="{F660F4B9-35DB-4256-A868-A35C6DCCF6B2}" srcOrd="0" destOrd="0" presId="urn:microsoft.com/office/officeart/2005/8/layout/hList9"/>
    <dgm:cxn modelId="{6C178FF7-A4AD-4CF1-BACC-010B6F9D1BA8}" type="presOf" srcId="{BE61C6E6-5414-4474-AFE6-9468291E3024}" destId="{62828569-014C-438C-A7BE-429123148AB7}" srcOrd="0" destOrd="0" presId="urn:microsoft.com/office/officeart/2005/8/layout/hList9"/>
    <dgm:cxn modelId="{E1D1E23B-EC87-45CC-9E87-38B27A23764D}" type="presParOf" srcId="{0DC7A063-583D-4B0F-88B2-BD54F95D95AF}" destId="{3B23570A-ECC9-4DF8-BCB4-0465C69CBB88}" srcOrd="0" destOrd="0" presId="urn:microsoft.com/office/officeart/2005/8/layout/hList9"/>
    <dgm:cxn modelId="{82537023-5CD7-4BB7-84CF-DE8196338CF2}" type="presParOf" srcId="{0DC7A063-583D-4B0F-88B2-BD54F95D95AF}" destId="{FC66A233-6BBA-46AF-B2F6-28E379B158E2}" srcOrd="1" destOrd="0" presId="urn:microsoft.com/office/officeart/2005/8/layout/hList9"/>
    <dgm:cxn modelId="{5DFED7C8-2E54-4441-B032-3A4788B2A8D3}" type="presParOf" srcId="{FC66A233-6BBA-46AF-B2F6-28E379B158E2}" destId="{46739A04-1AA3-49C6-8EA7-EB1DE975B900}" srcOrd="0" destOrd="0" presId="urn:microsoft.com/office/officeart/2005/8/layout/hList9"/>
    <dgm:cxn modelId="{59D81910-4316-4EAE-9A67-0B3EDF027306}" type="presParOf" srcId="{FC66A233-6BBA-46AF-B2F6-28E379B158E2}" destId="{535C6EC9-8098-42C5-8527-E62FF045E4EB}" srcOrd="1" destOrd="0" presId="urn:microsoft.com/office/officeart/2005/8/layout/hList9"/>
    <dgm:cxn modelId="{C4FBC461-0B5D-4B7E-9CAF-A88B1223F18A}" type="presParOf" srcId="{535C6EC9-8098-42C5-8527-E62FF045E4EB}" destId="{6B08AC4B-4CEC-41E5-AE19-47A4E2720563}" srcOrd="0" destOrd="0" presId="urn:microsoft.com/office/officeart/2005/8/layout/hList9"/>
    <dgm:cxn modelId="{16A1B336-CE68-4171-8D18-284543992BEA}" type="presParOf" srcId="{535C6EC9-8098-42C5-8527-E62FF045E4EB}" destId="{187D4E8C-5C91-4D00-870C-2C45D4EA263C}" srcOrd="1" destOrd="0" presId="urn:microsoft.com/office/officeart/2005/8/layout/hList9"/>
    <dgm:cxn modelId="{50D92F54-F565-40FE-BEE1-DE0ED4A9B3C5}" type="presParOf" srcId="{FC66A233-6BBA-46AF-B2F6-28E379B158E2}" destId="{ADDB9C75-3BDD-4AD3-BE49-D26F97C81741}" srcOrd="2" destOrd="0" presId="urn:microsoft.com/office/officeart/2005/8/layout/hList9"/>
    <dgm:cxn modelId="{94B2A800-4673-4F71-9CC8-1B50C7C8E931}" type="presParOf" srcId="{ADDB9C75-3BDD-4AD3-BE49-D26F97C81741}" destId="{B3D0282A-4D28-45AC-BD0D-5BE88C7C24C6}" srcOrd="0" destOrd="0" presId="urn:microsoft.com/office/officeart/2005/8/layout/hList9"/>
    <dgm:cxn modelId="{62A87D94-30D9-4B18-A9A3-CCDAC2B12CA9}" type="presParOf" srcId="{ADDB9C75-3BDD-4AD3-BE49-D26F97C81741}" destId="{89DD38F3-418F-44B2-827F-713D8E9DD97A}" srcOrd="1" destOrd="0" presId="urn:microsoft.com/office/officeart/2005/8/layout/hList9"/>
    <dgm:cxn modelId="{78085002-B24A-4C5B-A29E-A3AD7CFDB795}" type="presParOf" srcId="{FC66A233-6BBA-46AF-B2F6-28E379B158E2}" destId="{1FCB4F2E-4EA7-4149-A578-00343C3CD84D}" srcOrd="3" destOrd="0" presId="urn:microsoft.com/office/officeart/2005/8/layout/hList9"/>
    <dgm:cxn modelId="{1BF1E490-5EDF-4015-B26C-8DD0257BC504}" type="presParOf" srcId="{1FCB4F2E-4EA7-4149-A578-00343C3CD84D}" destId="{066C91B8-09FA-4C79-AA46-A9DAF3DF63E6}" srcOrd="0" destOrd="0" presId="urn:microsoft.com/office/officeart/2005/8/layout/hList9"/>
    <dgm:cxn modelId="{96BD7FFB-031B-4A21-AF8F-CBB504DF5904}" type="presParOf" srcId="{1FCB4F2E-4EA7-4149-A578-00343C3CD84D}" destId="{75ABA25F-1199-4E48-9578-C77AFCF89655}" srcOrd="1" destOrd="0" presId="urn:microsoft.com/office/officeart/2005/8/layout/hList9"/>
    <dgm:cxn modelId="{DEF99A7A-98F1-424D-AC92-7C6B69A0E544}" type="presParOf" srcId="{0DC7A063-583D-4B0F-88B2-BD54F95D95AF}" destId="{3845DB9A-BEF3-4D5D-B9C7-5FC0456401AC}" srcOrd="2" destOrd="0" presId="urn:microsoft.com/office/officeart/2005/8/layout/hList9"/>
    <dgm:cxn modelId="{ACD8FD0D-39C9-49DB-B77E-B03522FDF5FC}" type="presParOf" srcId="{0DC7A063-583D-4B0F-88B2-BD54F95D95AF}" destId="{FC7ED273-8CFD-43C2-9C05-44FADF3E0637}" srcOrd="3" destOrd="0" presId="urn:microsoft.com/office/officeart/2005/8/layout/hList9"/>
    <dgm:cxn modelId="{2C72EC61-81F4-4DCD-A533-255CBC66AE34}" type="presParOf" srcId="{0DC7A063-583D-4B0F-88B2-BD54F95D95AF}" destId="{13C564B0-C27E-4ABA-AFDA-59E145B256BA}" srcOrd="4" destOrd="0" presId="urn:microsoft.com/office/officeart/2005/8/layout/hList9"/>
    <dgm:cxn modelId="{775600F8-FCFE-4862-8108-85F84EA9DEE2}" type="presParOf" srcId="{0DC7A063-583D-4B0F-88B2-BD54F95D95AF}" destId="{6300E233-87DF-4270-9808-160BFEB8A5BE}" srcOrd="5" destOrd="0" presId="urn:microsoft.com/office/officeart/2005/8/layout/hList9"/>
    <dgm:cxn modelId="{AE3B7A69-67E7-41D2-BC1A-3586A3CC259D}" type="presParOf" srcId="{0DC7A063-583D-4B0F-88B2-BD54F95D95AF}" destId="{6E53DEF7-499E-42EE-802D-59B2F8915392}" srcOrd="6" destOrd="0" presId="urn:microsoft.com/office/officeart/2005/8/layout/hList9"/>
    <dgm:cxn modelId="{76A9B804-07B5-4060-AA61-249A1765ECB9}" type="presParOf" srcId="{6E53DEF7-499E-42EE-802D-59B2F8915392}" destId="{E08C30D1-35EA-4D05-9731-5D01E3FCBD09}" srcOrd="0" destOrd="0" presId="urn:microsoft.com/office/officeart/2005/8/layout/hList9"/>
    <dgm:cxn modelId="{6162898E-21FD-497B-BFEE-B78CF45F7D9A}" type="presParOf" srcId="{6E53DEF7-499E-42EE-802D-59B2F8915392}" destId="{2F3BD88A-9166-4A26-B941-B9BAEE1A11D5}" srcOrd="1" destOrd="0" presId="urn:microsoft.com/office/officeart/2005/8/layout/hList9"/>
    <dgm:cxn modelId="{71D4EFDE-15BC-4327-9242-5F72F9DAFAD4}" type="presParOf" srcId="{2F3BD88A-9166-4A26-B941-B9BAEE1A11D5}" destId="{F660F4B9-35DB-4256-A868-A35C6DCCF6B2}" srcOrd="0" destOrd="0" presId="urn:microsoft.com/office/officeart/2005/8/layout/hList9"/>
    <dgm:cxn modelId="{9B414BA4-2018-40DF-8E7D-AD7E78EF0217}" type="presParOf" srcId="{2F3BD88A-9166-4A26-B941-B9BAEE1A11D5}" destId="{10C9E3CF-3A8F-4100-8ACD-91E2373197A2}" srcOrd="1" destOrd="0" presId="urn:microsoft.com/office/officeart/2005/8/layout/hList9"/>
    <dgm:cxn modelId="{45D77321-0A97-4429-B4E3-0694DEB4E886}" type="presParOf" srcId="{6E53DEF7-499E-42EE-802D-59B2F8915392}" destId="{0A3E5DA2-3A88-40F8-98BF-4CEC1339D542}" srcOrd="2" destOrd="0" presId="urn:microsoft.com/office/officeart/2005/8/layout/hList9"/>
    <dgm:cxn modelId="{A629ADB7-1423-46C4-AF71-B9F9D247BF20}" type="presParOf" srcId="{0A3E5DA2-3A88-40F8-98BF-4CEC1339D542}" destId="{4D4DF96E-71A6-4ECF-9627-C942FE4CEB22}" srcOrd="0" destOrd="0" presId="urn:microsoft.com/office/officeart/2005/8/layout/hList9"/>
    <dgm:cxn modelId="{18B607D3-B71C-4802-B80A-63346A910002}" type="presParOf" srcId="{0A3E5DA2-3A88-40F8-98BF-4CEC1339D542}" destId="{9D85275F-0DA0-4C70-B0BB-9D897C8AF0BA}" srcOrd="1" destOrd="0" presId="urn:microsoft.com/office/officeart/2005/8/layout/hList9"/>
    <dgm:cxn modelId="{1D12B009-9316-4C0E-92C8-9A9B3BA300FC}" type="presParOf" srcId="{6E53DEF7-499E-42EE-802D-59B2F8915392}" destId="{420FE114-C4E1-4049-938C-EEC6F81ABD49}" srcOrd="3" destOrd="0" presId="urn:microsoft.com/office/officeart/2005/8/layout/hList9"/>
    <dgm:cxn modelId="{AAF7D7FD-9233-411B-9E4E-BB3207B845CE}" type="presParOf" srcId="{420FE114-C4E1-4049-938C-EEC6F81ABD49}" destId="{62828569-014C-438C-A7BE-429123148AB7}" srcOrd="0" destOrd="0" presId="urn:microsoft.com/office/officeart/2005/8/layout/hList9"/>
    <dgm:cxn modelId="{DEE3914B-1C48-436E-91F8-E2B9122D0453}" type="presParOf" srcId="{420FE114-C4E1-4049-938C-EEC6F81ABD49}" destId="{47EFF304-4ED0-4C8D-888A-96A0CCFFB51C}" srcOrd="1" destOrd="0" presId="urn:microsoft.com/office/officeart/2005/8/layout/hList9"/>
    <dgm:cxn modelId="{D8406746-50BE-425E-A523-9ED524500743}" type="presParOf" srcId="{0DC7A063-583D-4B0F-88B2-BD54F95D95AF}" destId="{69136330-53DB-4978-A56B-160862279381}" srcOrd="7" destOrd="0" presId="urn:microsoft.com/office/officeart/2005/8/layout/hList9"/>
    <dgm:cxn modelId="{A91BC494-75AC-4CCA-8CC1-7E9884C2F3AD}" type="presParOf" srcId="{0DC7A063-583D-4B0F-88B2-BD54F95D95AF}" destId="{FD776C1E-557E-4553-9447-49B69EEC7907}"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FD612A-5255-4481-9031-FF9FC4BD8E4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MX"/>
        </a:p>
      </dgm:t>
    </dgm:pt>
    <dgm:pt modelId="{FEF3480E-10A9-444B-A8A4-AA568C1CEF06}">
      <dgm:prSet phldrT="[Texto]"/>
      <dgm:spPr/>
      <dgm:t>
        <a:bodyPr/>
        <a:lstStyle/>
        <a:p>
          <a:r>
            <a:rPr lang="es-MX" dirty="0"/>
            <a:t>PREGUNTAS ANALÍTICAS</a:t>
          </a:r>
        </a:p>
      </dgm:t>
    </dgm:pt>
    <dgm:pt modelId="{70629B4D-4DD4-43BD-A39D-748BDC7D46CB}" type="parTrans" cxnId="{9C5886AC-43D5-4D26-B72C-8DC355DE2555}">
      <dgm:prSet/>
      <dgm:spPr/>
      <dgm:t>
        <a:bodyPr/>
        <a:lstStyle/>
        <a:p>
          <a:endParaRPr lang="es-MX"/>
        </a:p>
      </dgm:t>
    </dgm:pt>
    <dgm:pt modelId="{494CB10A-DA49-4982-A29A-B6C28185CDD0}" type="sibTrans" cxnId="{9C5886AC-43D5-4D26-B72C-8DC355DE2555}">
      <dgm:prSet/>
      <dgm:spPr/>
      <dgm:t>
        <a:bodyPr/>
        <a:lstStyle/>
        <a:p>
          <a:endParaRPr lang="es-MX"/>
        </a:p>
      </dgm:t>
    </dgm:pt>
    <dgm:pt modelId="{8D7592C8-F2D0-4434-A05F-B8A337F6E3BD}">
      <dgm:prSet phldrT="[Texto]" custT="1"/>
      <dgm:spPr/>
      <dgm:t>
        <a:bodyPr/>
        <a:lstStyle/>
        <a:p>
          <a:r>
            <a:rPr lang="es-MX" sz="1200" dirty="0"/>
            <a:t>Rompe el todo para entender parte por parte</a:t>
          </a:r>
        </a:p>
      </dgm:t>
    </dgm:pt>
    <dgm:pt modelId="{2F7DAFA5-415A-4784-9153-658826FD87C1}" type="parTrans" cxnId="{D46D5F95-206B-4952-9773-8A6A99CD3063}">
      <dgm:prSet/>
      <dgm:spPr/>
      <dgm:t>
        <a:bodyPr/>
        <a:lstStyle/>
        <a:p>
          <a:endParaRPr lang="es-MX"/>
        </a:p>
      </dgm:t>
    </dgm:pt>
    <dgm:pt modelId="{F4683977-19EA-46D5-9E2D-D6DB7286F7FF}" type="sibTrans" cxnId="{D46D5F95-206B-4952-9773-8A6A99CD3063}">
      <dgm:prSet/>
      <dgm:spPr/>
      <dgm:t>
        <a:bodyPr/>
        <a:lstStyle/>
        <a:p>
          <a:endParaRPr lang="es-MX"/>
        </a:p>
      </dgm:t>
    </dgm:pt>
    <dgm:pt modelId="{7FD1A2C2-2C74-463E-BE0F-E21B204CC80F}">
      <dgm:prSet phldrT="[Texto]"/>
      <dgm:spPr/>
      <dgm:t>
        <a:bodyPr/>
        <a:lstStyle/>
        <a:p>
          <a:r>
            <a:rPr lang="es-MX" dirty="0"/>
            <a:t>3 TIPOS DE PREGUNTAS</a:t>
          </a:r>
        </a:p>
      </dgm:t>
    </dgm:pt>
    <dgm:pt modelId="{7C7380D8-7424-4105-8328-535B3BAF2014}" type="parTrans" cxnId="{39B1ADFC-84BD-47A7-9B87-376B79D13116}">
      <dgm:prSet/>
      <dgm:spPr/>
      <dgm:t>
        <a:bodyPr/>
        <a:lstStyle/>
        <a:p>
          <a:endParaRPr lang="es-MX"/>
        </a:p>
      </dgm:t>
    </dgm:pt>
    <dgm:pt modelId="{E2E7B199-EDBF-4CDD-9CAD-1A8BDF16BB5F}" type="sibTrans" cxnId="{39B1ADFC-84BD-47A7-9B87-376B79D13116}">
      <dgm:prSet/>
      <dgm:spPr/>
      <dgm:t>
        <a:bodyPr/>
        <a:lstStyle/>
        <a:p>
          <a:endParaRPr lang="es-MX"/>
        </a:p>
      </dgm:t>
    </dgm:pt>
    <dgm:pt modelId="{CEF85498-A62D-4B55-8455-23224D6E4C16}">
      <dgm:prSet phldrT="[Texto]" custT="1"/>
      <dgm:spPr/>
      <dgm:t>
        <a:bodyPr/>
        <a:lstStyle/>
        <a:p>
          <a:r>
            <a:rPr lang="es-MX" sz="1200" dirty="0"/>
            <a:t>Con sistema: evidencia, razonamiento según planteamiento.</a:t>
          </a:r>
        </a:p>
      </dgm:t>
    </dgm:pt>
    <dgm:pt modelId="{6B600C1C-0AB3-4FAE-BE51-01C0F411BC26}" type="parTrans" cxnId="{1D776FAA-B33E-49C1-95C1-E6C5DF37B023}">
      <dgm:prSet/>
      <dgm:spPr/>
      <dgm:t>
        <a:bodyPr/>
        <a:lstStyle/>
        <a:p>
          <a:endParaRPr lang="es-MX"/>
        </a:p>
      </dgm:t>
    </dgm:pt>
    <dgm:pt modelId="{06F0EB16-E469-43B0-B391-05BBFB8034D3}" type="sibTrans" cxnId="{1D776FAA-B33E-49C1-95C1-E6C5DF37B023}">
      <dgm:prSet/>
      <dgm:spPr/>
      <dgm:t>
        <a:bodyPr/>
        <a:lstStyle/>
        <a:p>
          <a:endParaRPr lang="es-MX"/>
        </a:p>
      </dgm:t>
    </dgm:pt>
    <dgm:pt modelId="{4C0783CD-0449-493D-8A53-D2F6EB7F89D4}">
      <dgm:prSet phldrT="[Texto]"/>
      <dgm:spPr/>
      <dgm:t>
        <a:bodyPr/>
        <a:lstStyle/>
        <a:p>
          <a:r>
            <a:rPr lang="es-MX" dirty="0"/>
            <a:t>PREGUNTAS CONCEPTUALES</a:t>
          </a:r>
        </a:p>
      </dgm:t>
    </dgm:pt>
    <dgm:pt modelId="{DF9D8B1D-2393-4B27-9D77-4335D93DF2DB}" type="parTrans" cxnId="{9DE0D6D5-3621-4D6C-A669-D0A0E02351B5}">
      <dgm:prSet/>
      <dgm:spPr/>
      <dgm:t>
        <a:bodyPr/>
        <a:lstStyle/>
        <a:p>
          <a:endParaRPr lang="es-MX"/>
        </a:p>
      </dgm:t>
    </dgm:pt>
    <dgm:pt modelId="{81E2CCBD-E7D6-4C4A-A980-0C0BE8B92A5D}" type="sibTrans" cxnId="{9DE0D6D5-3621-4D6C-A669-D0A0E02351B5}">
      <dgm:prSet/>
      <dgm:spPr/>
      <dgm:t>
        <a:bodyPr/>
        <a:lstStyle/>
        <a:p>
          <a:endParaRPr lang="es-MX"/>
        </a:p>
      </dgm:t>
    </dgm:pt>
    <dgm:pt modelId="{365F9CD7-978A-4FDC-89AB-C3C7399F9D86}">
      <dgm:prSet phldrT="[Texto]" custT="1"/>
      <dgm:spPr/>
      <dgm:t>
        <a:bodyPr/>
        <a:lstStyle/>
        <a:p>
          <a:r>
            <a:rPr lang="es-MX" sz="1200" dirty="0"/>
            <a:t>SIMPLES:  contesta sólo por definición.</a:t>
          </a:r>
        </a:p>
      </dgm:t>
    </dgm:pt>
    <dgm:pt modelId="{7F19E1E8-8A81-494A-9DC2-389E9DF47542}" type="parTrans" cxnId="{89CDF542-4B06-4540-A19A-18CE5FD8AA19}">
      <dgm:prSet/>
      <dgm:spPr/>
      <dgm:t>
        <a:bodyPr/>
        <a:lstStyle/>
        <a:p>
          <a:endParaRPr lang="es-MX"/>
        </a:p>
      </dgm:t>
    </dgm:pt>
    <dgm:pt modelId="{0D793F31-F321-4977-90D3-89D811CF167D}" type="sibTrans" cxnId="{89CDF542-4B06-4540-A19A-18CE5FD8AA19}">
      <dgm:prSet/>
      <dgm:spPr/>
      <dgm:t>
        <a:bodyPr/>
        <a:lstStyle/>
        <a:p>
          <a:endParaRPr lang="es-MX"/>
        </a:p>
      </dgm:t>
    </dgm:pt>
    <dgm:pt modelId="{68F84D01-B953-41C9-BA2B-1C2701ECA1D9}">
      <dgm:prSet custT="1"/>
      <dgm:spPr/>
      <dgm:t>
        <a:bodyPr/>
        <a:lstStyle/>
        <a:p>
          <a:r>
            <a:rPr lang="es-MX" sz="1200" dirty="0"/>
            <a:t>-Tiene metas y propósito 		-Cuestiona la información 		-Cuestiona inferencias y conclusiones	-							Cuestiona suposiciones</a:t>
          </a:r>
        </a:p>
      </dgm:t>
    </dgm:pt>
    <dgm:pt modelId="{C21620C2-D446-4CAC-B352-663275B6C860}" type="parTrans" cxnId="{64254AAC-FF4D-488F-B587-E8B28809F47B}">
      <dgm:prSet/>
      <dgm:spPr/>
      <dgm:t>
        <a:bodyPr/>
        <a:lstStyle/>
        <a:p>
          <a:endParaRPr lang="es-MX"/>
        </a:p>
      </dgm:t>
    </dgm:pt>
    <dgm:pt modelId="{B2B154A8-FA78-4DDC-8702-97CDD73B878A}" type="sibTrans" cxnId="{64254AAC-FF4D-488F-B587-E8B28809F47B}">
      <dgm:prSet/>
      <dgm:spPr/>
      <dgm:t>
        <a:bodyPr/>
        <a:lstStyle/>
        <a:p>
          <a:endParaRPr lang="es-MX"/>
        </a:p>
      </dgm:t>
    </dgm:pt>
    <dgm:pt modelId="{91569B3B-8EB8-4412-B35D-6C15527BE903}">
      <dgm:prSet custT="1"/>
      <dgm:spPr/>
      <dgm:t>
        <a:bodyPr/>
        <a:lstStyle/>
        <a:p>
          <a:r>
            <a:rPr lang="es-MX" sz="1200" dirty="0"/>
            <a:t>-Cuestiona implicaciones y consecuencias 		-Cuestiona puntos de vista y perspectiva</a:t>
          </a:r>
        </a:p>
      </dgm:t>
    </dgm:pt>
    <dgm:pt modelId="{9C5E2A13-7B06-4801-B570-0F3275240B3C}" type="parTrans" cxnId="{5FBD8AD7-BDF8-4AB0-B096-2782AB4113D2}">
      <dgm:prSet/>
      <dgm:spPr/>
      <dgm:t>
        <a:bodyPr/>
        <a:lstStyle/>
        <a:p>
          <a:endParaRPr lang="es-MX"/>
        </a:p>
      </dgm:t>
    </dgm:pt>
    <dgm:pt modelId="{EC8AF95D-4529-4C96-A033-C01863FF4D17}" type="sibTrans" cxnId="{5FBD8AD7-BDF8-4AB0-B096-2782AB4113D2}">
      <dgm:prSet/>
      <dgm:spPr/>
      <dgm:t>
        <a:bodyPr/>
        <a:lstStyle/>
        <a:p>
          <a:endParaRPr lang="es-MX"/>
        </a:p>
      </dgm:t>
    </dgm:pt>
    <dgm:pt modelId="{912B3847-853C-4BC4-A897-DA8289BD9C55}">
      <dgm:prSet custT="1"/>
      <dgm:spPr/>
      <dgm:t>
        <a:bodyPr/>
        <a:lstStyle/>
        <a:p>
          <a:endParaRPr lang="es-MX" sz="1200" dirty="0"/>
        </a:p>
      </dgm:t>
    </dgm:pt>
    <dgm:pt modelId="{81DE7913-4432-4CC6-98BB-D3BFFA4116D4}" type="parTrans" cxnId="{3D7E6F31-C364-4D67-8274-61926F5D1AE3}">
      <dgm:prSet/>
      <dgm:spPr/>
    </dgm:pt>
    <dgm:pt modelId="{06695A90-2FB1-4D62-8B3D-9DB6E05A0368}" type="sibTrans" cxnId="{3D7E6F31-C364-4D67-8274-61926F5D1AE3}">
      <dgm:prSet/>
      <dgm:spPr/>
    </dgm:pt>
    <dgm:pt modelId="{66FEE334-24A7-4F27-9CEC-63CEAF941BB0}">
      <dgm:prSet custT="1"/>
      <dgm:spPr/>
      <dgm:t>
        <a:bodyPr/>
        <a:lstStyle/>
        <a:p>
          <a:r>
            <a:rPr lang="es-MX" sz="1200" dirty="0"/>
            <a:t>Sin sistema: afirmaciones subjetivas que dan  opiniones subjetivas, sin evaluación.</a:t>
          </a:r>
        </a:p>
      </dgm:t>
    </dgm:pt>
    <dgm:pt modelId="{6261E80C-D8E4-45A2-A486-543A0737D413}" type="parTrans" cxnId="{9C96AAD2-9F36-4F16-B33D-C291ACC8E767}">
      <dgm:prSet/>
      <dgm:spPr/>
      <dgm:t>
        <a:bodyPr/>
        <a:lstStyle/>
        <a:p>
          <a:endParaRPr lang="es-MX"/>
        </a:p>
      </dgm:t>
    </dgm:pt>
    <dgm:pt modelId="{07B75EEC-2081-4167-907F-9CB682AE508E}" type="sibTrans" cxnId="{9C96AAD2-9F36-4F16-B33D-C291ACC8E767}">
      <dgm:prSet/>
      <dgm:spPr/>
      <dgm:t>
        <a:bodyPr/>
        <a:lstStyle/>
        <a:p>
          <a:endParaRPr lang="es-MX"/>
        </a:p>
      </dgm:t>
    </dgm:pt>
    <dgm:pt modelId="{B30A7FD1-21D4-4AA7-92E5-B7E6592DD2E9}">
      <dgm:prSet custT="1"/>
      <dgm:spPr/>
      <dgm:t>
        <a:bodyPr/>
        <a:lstStyle/>
        <a:p>
          <a:r>
            <a:rPr lang="es-MX" sz="1200" dirty="0"/>
            <a:t>Sistema de conflicto: evidencia y razonamiento del conflicto. Las respuestas pueden ser mejores o peores dependiendo el juicio  empleado</a:t>
          </a:r>
        </a:p>
      </dgm:t>
    </dgm:pt>
    <dgm:pt modelId="{EC433F27-0DF4-463A-9F25-9591BEC8D79D}" type="parTrans" cxnId="{98CC3CFD-3E4B-498C-866A-70AE38372F6F}">
      <dgm:prSet/>
      <dgm:spPr/>
      <dgm:t>
        <a:bodyPr/>
        <a:lstStyle/>
        <a:p>
          <a:endParaRPr lang="es-MX"/>
        </a:p>
      </dgm:t>
    </dgm:pt>
    <dgm:pt modelId="{EE8982CA-8A0A-4E01-89D2-376A174C81A2}" type="sibTrans" cxnId="{98CC3CFD-3E4B-498C-866A-70AE38372F6F}">
      <dgm:prSet/>
      <dgm:spPr/>
      <dgm:t>
        <a:bodyPr/>
        <a:lstStyle/>
        <a:p>
          <a:endParaRPr lang="es-MX"/>
        </a:p>
      </dgm:t>
    </dgm:pt>
    <dgm:pt modelId="{7115B824-3EC9-4283-8276-373C00F26593}">
      <dgm:prSet custT="1"/>
      <dgm:spPr/>
      <dgm:t>
        <a:bodyPr/>
        <a:lstStyle/>
        <a:p>
          <a:r>
            <a:rPr lang="es-MX" sz="1200" dirty="0"/>
            <a:t>COMPLEJAS: con argumento a la luz del  análisis y puntos clave.</a:t>
          </a:r>
        </a:p>
      </dgm:t>
    </dgm:pt>
    <dgm:pt modelId="{37DF0BD2-4671-4786-BCFA-1A5B6B7DFEFA}" type="parTrans" cxnId="{3FB2C306-84E1-4B1E-9B3C-EFB1F7310AAD}">
      <dgm:prSet/>
      <dgm:spPr/>
      <dgm:t>
        <a:bodyPr/>
        <a:lstStyle/>
        <a:p>
          <a:endParaRPr lang="es-MX"/>
        </a:p>
      </dgm:t>
    </dgm:pt>
    <dgm:pt modelId="{A3BEB1EA-A19A-4975-9AE0-7F021CBD05FC}" type="sibTrans" cxnId="{3FB2C306-84E1-4B1E-9B3C-EFB1F7310AAD}">
      <dgm:prSet/>
      <dgm:spPr/>
      <dgm:t>
        <a:bodyPr/>
        <a:lstStyle/>
        <a:p>
          <a:endParaRPr lang="es-MX"/>
        </a:p>
      </dgm:t>
    </dgm:pt>
    <dgm:pt modelId="{766FA24D-D9A3-4FCF-9B6D-967C4A8509F0}" type="pres">
      <dgm:prSet presAssocID="{1AFD612A-5255-4481-9031-FF9FC4BD8E42}" presName="linearFlow" presStyleCnt="0">
        <dgm:presLayoutVars>
          <dgm:dir/>
          <dgm:animLvl val="lvl"/>
          <dgm:resizeHandles val="exact"/>
        </dgm:presLayoutVars>
      </dgm:prSet>
      <dgm:spPr/>
    </dgm:pt>
    <dgm:pt modelId="{5E4F27BF-6090-4DA2-A0D7-C2C9A8A399AF}" type="pres">
      <dgm:prSet presAssocID="{FEF3480E-10A9-444B-A8A4-AA568C1CEF06}" presName="composite" presStyleCnt="0"/>
      <dgm:spPr/>
    </dgm:pt>
    <dgm:pt modelId="{5DCF4570-BF7D-4D25-82FB-5E7A1BA44BD9}" type="pres">
      <dgm:prSet presAssocID="{FEF3480E-10A9-444B-A8A4-AA568C1CEF06}" presName="parentText" presStyleLbl="alignNode1" presStyleIdx="0" presStyleCnt="3">
        <dgm:presLayoutVars>
          <dgm:chMax val="1"/>
          <dgm:bulletEnabled val="1"/>
        </dgm:presLayoutVars>
      </dgm:prSet>
      <dgm:spPr/>
    </dgm:pt>
    <dgm:pt modelId="{DB52887A-D833-4DEA-AE44-0AA5E23175A3}" type="pres">
      <dgm:prSet presAssocID="{FEF3480E-10A9-444B-A8A4-AA568C1CEF06}" presName="descendantText" presStyleLbl="alignAcc1" presStyleIdx="0" presStyleCnt="3">
        <dgm:presLayoutVars>
          <dgm:bulletEnabled val="1"/>
        </dgm:presLayoutVars>
      </dgm:prSet>
      <dgm:spPr/>
    </dgm:pt>
    <dgm:pt modelId="{3801E733-D160-4585-AF3F-B451C0767298}" type="pres">
      <dgm:prSet presAssocID="{494CB10A-DA49-4982-A29A-B6C28185CDD0}" presName="sp" presStyleCnt="0"/>
      <dgm:spPr/>
    </dgm:pt>
    <dgm:pt modelId="{6078BF9E-F3B4-4A17-BC10-923ACE843E4E}" type="pres">
      <dgm:prSet presAssocID="{7FD1A2C2-2C74-463E-BE0F-E21B204CC80F}" presName="composite" presStyleCnt="0"/>
      <dgm:spPr/>
    </dgm:pt>
    <dgm:pt modelId="{2D0B848F-4E3A-47D1-A4B5-03A639828DEA}" type="pres">
      <dgm:prSet presAssocID="{7FD1A2C2-2C74-463E-BE0F-E21B204CC80F}" presName="parentText" presStyleLbl="alignNode1" presStyleIdx="1" presStyleCnt="3">
        <dgm:presLayoutVars>
          <dgm:chMax val="1"/>
          <dgm:bulletEnabled val="1"/>
        </dgm:presLayoutVars>
      </dgm:prSet>
      <dgm:spPr/>
    </dgm:pt>
    <dgm:pt modelId="{2F189524-29D1-4A8A-B475-EFEACBA64F5C}" type="pres">
      <dgm:prSet presAssocID="{7FD1A2C2-2C74-463E-BE0F-E21B204CC80F}" presName="descendantText" presStyleLbl="alignAcc1" presStyleIdx="1" presStyleCnt="3">
        <dgm:presLayoutVars>
          <dgm:bulletEnabled val="1"/>
        </dgm:presLayoutVars>
      </dgm:prSet>
      <dgm:spPr/>
    </dgm:pt>
    <dgm:pt modelId="{1FE5C939-7FDA-4994-846A-A7A924262C8B}" type="pres">
      <dgm:prSet presAssocID="{E2E7B199-EDBF-4CDD-9CAD-1A8BDF16BB5F}" presName="sp" presStyleCnt="0"/>
      <dgm:spPr/>
    </dgm:pt>
    <dgm:pt modelId="{DA4F32B3-17EF-476E-B449-9E5B5FFC7482}" type="pres">
      <dgm:prSet presAssocID="{4C0783CD-0449-493D-8A53-D2F6EB7F89D4}" presName="composite" presStyleCnt="0"/>
      <dgm:spPr/>
    </dgm:pt>
    <dgm:pt modelId="{CF9B2A0E-C806-437A-ACF5-EADE17480840}" type="pres">
      <dgm:prSet presAssocID="{4C0783CD-0449-493D-8A53-D2F6EB7F89D4}" presName="parentText" presStyleLbl="alignNode1" presStyleIdx="2" presStyleCnt="3">
        <dgm:presLayoutVars>
          <dgm:chMax val="1"/>
          <dgm:bulletEnabled val="1"/>
        </dgm:presLayoutVars>
      </dgm:prSet>
      <dgm:spPr/>
    </dgm:pt>
    <dgm:pt modelId="{3A7C7A19-8022-4CF9-BAD1-D15DEBDA8457}" type="pres">
      <dgm:prSet presAssocID="{4C0783CD-0449-493D-8A53-D2F6EB7F89D4}" presName="descendantText" presStyleLbl="alignAcc1" presStyleIdx="2" presStyleCnt="3">
        <dgm:presLayoutVars>
          <dgm:bulletEnabled val="1"/>
        </dgm:presLayoutVars>
      </dgm:prSet>
      <dgm:spPr/>
    </dgm:pt>
  </dgm:ptLst>
  <dgm:cxnLst>
    <dgm:cxn modelId="{3FB2C306-84E1-4B1E-9B3C-EFB1F7310AAD}" srcId="{4C0783CD-0449-493D-8A53-D2F6EB7F89D4}" destId="{7115B824-3EC9-4283-8276-373C00F26593}" srcOrd="1" destOrd="0" parTransId="{37DF0BD2-4671-4786-BCFA-1A5B6B7DFEFA}" sibTransId="{A3BEB1EA-A19A-4975-9AE0-7F021CBD05FC}"/>
    <dgm:cxn modelId="{A733321C-D773-4F23-BA30-1F88E2814CC9}" type="presOf" srcId="{365F9CD7-978A-4FDC-89AB-C3C7399F9D86}" destId="{3A7C7A19-8022-4CF9-BAD1-D15DEBDA8457}" srcOrd="0" destOrd="0" presId="urn:microsoft.com/office/officeart/2005/8/layout/chevron2"/>
    <dgm:cxn modelId="{9CF9CF1D-B1E8-4F15-A8D6-3A1DBFF9B5EB}" type="presOf" srcId="{7FD1A2C2-2C74-463E-BE0F-E21B204CC80F}" destId="{2D0B848F-4E3A-47D1-A4B5-03A639828DEA}" srcOrd="0" destOrd="0" presId="urn:microsoft.com/office/officeart/2005/8/layout/chevron2"/>
    <dgm:cxn modelId="{3D7E6F31-C364-4D67-8274-61926F5D1AE3}" srcId="{8D7592C8-F2D0-4434-A05F-B8A337F6E3BD}" destId="{912B3847-853C-4BC4-A897-DA8289BD9C55}" srcOrd="1" destOrd="0" parTransId="{81DE7913-4432-4CC6-98BB-D3BFFA4116D4}" sibTransId="{06695A90-2FB1-4D62-8B3D-9DB6E05A0368}"/>
    <dgm:cxn modelId="{89CDF542-4B06-4540-A19A-18CE5FD8AA19}" srcId="{4C0783CD-0449-493D-8A53-D2F6EB7F89D4}" destId="{365F9CD7-978A-4FDC-89AB-C3C7399F9D86}" srcOrd="0" destOrd="0" parTransId="{7F19E1E8-8A81-494A-9DC2-389E9DF47542}" sibTransId="{0D793F31-F321-4977-90D3-89D811CF167D}"/>
    <dgm:cxn modelId="{C98EC76C-B296-43F1-A787-BA5CF4ADDBC6}" type="presOf" srcId="{66FEE334-24A7-4F27-9CEC-63CEAF941BB0}" destId="{2F189524-29D1-4A8A-B475-EFEACBA64F5C}" srcOrd="0" destOrd="1" presId="urn:microsoft.com/office/officeart/2005/8/layout/chevron2"/>
    <dgm:cxn modelId="{7B0A2C6E-951F-4451-A2D1-F61CA27F9245}" type="presOf" srcId="{7115B824-3EC9-4283-8276-373C00F26593}" destId="{3A7C7A19-8022-4CF9-BAD1-D15DEBDA8457}" srcOrd="0" destOrd="1" presId="urn:microsoft.com/office/officeart/2005/8/layout/chevron2"/>
    <dgm:cxn modelId="{D779DA53-2856-4285-B570-5573DF3FA627}" type="presOf" srcId="{1AFD612A-5255-4481-9031-FF9FC4BD8E42}" destId="{766FA24D-D9A3-4FCF-9B6D-967C4A8509F0}" srcOrd="0" destOrd="0" presId="urn:microsoft.com/office/officeart/2005/8/layout/chevron2"/>
    <dgm:cxn modelId="{3EAC0684-DCD1-4949-A5A2-D9393BBDF624}" type="presOf" srcId="{912B3847-853C-4BC4-A897-DA8289BD9C55}" destId="{DB52887A-D833-4DEA-AE44-0AA5E23175A3}" srcOrd="0" destOrd="2" presId="urn:microsoft.com/office/officeart/2005/8/layout/chevron2"/>
    <dgm:cxn modelId="{D46D5F95-206B-4952-9773-8A6A99CD3063}" srcId="{FEF3480E-10A9-444B-A8A4-AA568C1CEF06}" destId="{8D7592C8-F2D0-4434-A05F-B8A337F6E3BD}" srcOrd="0" destOrd="0" parTransId="{2F7DAFA5-415A-4784-9153-658826FD87C1}" sibTransId="{F4683977-19EA-46D5-9E2D-D6DB7286F7FF}"/>
    <dgm:cxn modelId="{1D776FAA-B33E-49C1-95C1-E6C5DF37B023}" srcId="{7FD1A2C2-2C74-463E-BE0F-E21B204CC80F}" destId="{CEF85498-A62D-4B55-8455-23224D6E4C16}" srcOrd="0" destOrd="0" parTransId="{6B600C1C-0AB3-4FAE-BE51-01C0F411BC26}" sibTransId="{06F0EB16-E469-43B0-B391-05BBFB8034D3}"/>
    <dgm:cxn modelId="{64254AAC-FF4D-488F-B587-E8B28809F47B}" srcId="{8D7592C8-F2D0-4434-A05F-B8A337F6E3BD}" destId="{68F84D01-B953-41C9-BA2B-1C2701ECA1D9}" srcOrd="0" destOrd="0" parTransId="{C21620C2-D446-4CAC-B352-663275B6C860}" sibTransId="{B2B154A8-FA78-4DDC-8702-97CDD73B878A}"/>
    <dgm:cxn modelId="{9C5886AC-43D5-4D26-B72C-8DC355DE2555}" srcId="{1AFD612A-5255-4481-9031-FF9FC4BD8E42}" destId="{FEF3480E-10A9-444B-A8A4-AA568C1CEF06}" srcOrd="0" destOrd="0" parTransId="{70629B4D-4DD4-43BD-A39D-748BDC7D46CB}" sibTransId="{494CB10A-DA49-4982-A29A-B6C28185CDD0}"/>
    <dgm:cxn modelId="{ECA24FBA-68B7-4A18-8D9E-F56933A4670C}" type="presOf" srcId="{FEF3480E-10A9-444B-A8A4-AA568C1CEF06}" destId="{5DCF4570-BF7D-4D25-82FB-5E7A1BA44BD9}" srcOrd="0" destOrd="0" presId="urn:microsoft.com/office/officeart/2005/8/layout/chevron2"/>
    <dgm:cxn modelId="{BEE026BE-9AB8-49B8-80C6-523BF34694FE}" type="presOf" srcId="{91569B3B-8EB8-4412-B35D-6C15527BE903}" destId="{DB52887A-D833-4DEA-AE44-0AA5E23175A3}" srcOrd="0" destOrd="3" presId="urn:microsoft.com/office/officeart/2005/8/layout/chevron2"/>
    <dgm:cxn modelId="{3D4C1AC6-8993-44DE-BAC8-7F4497A68637}" type="presOf" srcId="{CEF85498-A62D-4B55-8455-23224D6E4C16}" destId="{2F189524-29D1-4A8A-B475-EFEACBA64F5C}" srcOrd="0" destOrd="0" presId="urn:microsoft.com/office/officeart/2005/8/layout/chevron2"/>
    <dgm:cxn modelId="{E6CA79C7-39D2-4508-8EC9-E869018B5F07}" type="presOf" srcId="{8D7592C8-F2D0-4434-A05F-B8A337F6E3BD}" destId="{DB52887A-D833-4DEA-AE44-0AA5E23175A3}" srcOrd="0" destOrd="0" presId="urn:microsoft.com/office/officeart/2005/8/layout/chevron2"/>
    <dgm:cxn modelId="{CE347DC9-F7E9-40DD-A2E7-7B4581FD0572}" type="presOf" srcId="{68F84D01-B953-41C9-BA2B-1C2701ECA1D9}" destId="{DB52887A-D833-4DEA-AE44-0AA5E23175A3}" srcOrd="0" destOrd="1" presId="urn:microsoft.com/office/officeart/2005/8/layout/chevron2"/>
    <dgm:cxn modelId="{9C96AAD2-9F36-4F16-B33D-C291ACC8E767}" srcId="{7FD1A2C2-2C74-463E-BE0F-E21B204CC80F}" destId="{66FEE334-24A7-4F27-9CEC-63CEAF941BB0}" srcOrd="1" destOrd="0" parTransId="{6261E80C-D8E4-45A2-A486-543A0737D413}" sibTransId="{07B75EEC-2081-4167-907F-9CB682AE508E}"/>
    <dgm:cxn modelId="{9DE0D6D5-3621-4D6C-A669-D0A0E02351B5}" srcId="{1AFD612A-5255-4481-9031-FF9FC4BD8E42}" destId="{4C0783CD-0449-493D-8A53-D2F6EB7F89D4}" srcOrd="2" destOrd="0" parTransId="{DF9D8B1D-2393-4B27-9D77-4335D93DF2DB}" sibTransId="{81E2CCBD-E7D6-4C4A-A980-0C0BE8B92A5D}"/>
    <dgm:cxn modelId="{5FBD8AD7-BDF8-4AB0-B096-2782AB4113D2}" srcId="{8D7592C8-F2D0-4434-A05F-B8A337F6E3BD}" destId="{91569B3B-8EB8-4412-B35D-6C15527BE903}" srcOrd="2" destOrd="0" parTransId="{9C5E2A13-7B06-4801-B570-0F3275240B3C}" sibTransId="{EC8AF95D-4529-4C96-A033-C01863FF4D17}"/>
    <dgm:cxn modelId="{226A14DA-2EA9-4F31-AFE0-1A2D674F5D31}" type="presOf" srcId="{B30A7FD1-21D4-4AA7-92E5-B7E6592DD2E9}" destId="{2F189524-29D1-4A8A-B475-EFEACBA64F5C}" srcOrd="0" destOrd="2" presId="urn:microsoft.com/office/officeart/2005/8/layout/chevron2"/>
    <dgm:cxn modelId="{31F84EE8-CA3A-40C9-A166-0D9BD4D820F2}" type="presOf" srcId="{4C0783CD-0449-493D-8A53-D2F6EB7F89D4}" destId="{CF9B2A0E-C806-437A-ACF5-EADE17480840}" srcOrd="0" destOrd="0" presId="urn:microsoft.com/office/officeart/2005/8/layout/chevron2"/>
    <dgm:cxn modelId="{39B1ADFC-84BD-47A7-9B87-376B79D13116}" srcId="{1AFD612A-5255-4481-9031-FF9FC4BD8E42}" destId="{7FD1A2C2-2C74-463E-BE0F-E21B204CC80F}" srcOrd="1" destOrd="0" parTransId="{7C7380D8-7424-4105-8328-535B3BAF2014}" sibTransId="{E2E7B199-EDBF-4CDD-9CAD-1A8BDF16BB5F}"/>
    <dgm:cxn modelId="{98CC3CFD-3E4B-498C-866A-70AE38372F6F}" srcId="{7FD1A2C2-2C74-463E-BE0F-E21B204CC80F}" destId="{B30A7FD1-21D4-4AA7-92E5-B7E6592DD2E9}" srcOrd="2" destOrd="0" parTransId="{EC433F27-0DF4-463A-9F25-9591BEC8D79D}" sibTransId="{EE8982CA-8A0A-4E01-89D2-376A174C81A2}"/>
    <dgm:cxn modelId="{60AC687C-E86A-4E4C-A6DF-ABC6C53606A0}" type="presParOf" srcId="{766FA24D-D9A3-4FCF-9B6D-967C4A8509F0}" destId="{5E4F27BF-6090-4DA2-A0D7-C2C9A8A399AF}" srcOrd="0" destOrd="0" presId="urn:microsoft.com/office/officeart/2005/8/layout/chevron2"/>
    <dgm:cxn modelId="{F53601ED-F5BC-4144-9BB9-A2C9E56CB58B}" type="presParOf" srcId="{5E4F27BF-6090-4DA2-A0D7-C2C9A8A399AF}" destId="{5DCF4570-BF7D-4D25-82FB-5E7A1BA44BD9}" srcOrd="0" destOrd="0" presId="urn:microsoft.com/office/officeart/2005/8/layout/chevron2"/>
    <dgm:cxn modelId="{137EC107-60CD-4399-9F62-26279E6016E1}" type="presParOf" srcId="{5E4F27BF-6090-4DA2-A0D7-C2C9A8A399AF}" destId="{DB52887A-D833-4DEA-AE44-0AA5E23175A3}" srcOrd="1" destOrd="0" presId="urn:microsoft.com/office/officeart/2005/8/layout/chevron2"/>
    <dgm:cxn modelId="{3DD2472D-F4A3-4034-94E2-CA5DEAEF994B}" type="presParOf" srcId="{766FA24D-D9A3-4FCF-9B6D-967C4A8509F0}" destId="{3801E733-D160-4585-AF3F-B451C0767298}" srcOrd="1" destOrd="0" presId="urn:microsoft.com/office/officeart/2005/8/layout/chevron2"/>
    <dgm:cxn modelId="{DC7DB08D-5BB3-4602-816E-1153A9F1D307}" type="presParOf" srcId="{766FA24D-D9A3-4FCF-9B6D-967C4A8509F0}" destId="{6078BF9E-F3B4-4A17-BC10-923ACE843E4E}" srcOrd="2" destOrd="0" presId="urn:microsoft.com/office/officeart/2005/8/layout/chevron2"/>
    <dgm:cxn modelId="{A9EEC83F-3538-4A46-B7F2-CC63DA5D1BF8}" type="presParOf" srcId="{6078BF9E-F3B4-4A17-BC10-923ACE843E4E}" destId="{2D0B848F-4E3A-47D1-A4B5-03A639828DEA}" srcOrd="0" destOrd="0" presId="urn:microsoft.com/office/officeart/2005/8/layout/chevron2"/>
    <dgm:cxn modelId="{9B11B343-238D-4D79-B015-FDF62B7B16BA}" type="presParOf" srcId="{6078BF9E-F3B4-4A17-BC10-923ACE843E4E}" destId="{2F189524-29D1-4A8A-B475-EFEACBA64F5C}" srcOrd="1" destOrd="0" presId="urn:microsoft.com/office/officeart/2005/8/layout/chevron2"/>
    <dgm:cxn modelId="{AE001652-88F8-4B31-80AF-BCF9E02D40EB}" type="presParOf" srcId="{766FA24D-D9A3-4FCF-9B6D-967C4A8509F0}" destId="{1FE5C939-7FDA-4994-846A-A7A924262C8B}" srcOrd="3" destOrd="0" presId="urn:microsoft.com/office/officeart/2005/8/layout/chevron2"/>
    <dgm:cxn modelId="{193E46CE-C11E-434E-A056-0528A9DF65CF}" type="presParOf" srcId="{766FA24D-D9A3-4FCF-9B6D-967C4A8509F0}" destId="{DA4F32B3-17EF-476E-B449-9E5B5FFC7482}" srcOrd="4" destOrd="0" presId="urn:microsoft.com/office/officeart/2005/8/layout/chevron2"/>
    <dgm:cxn modelId="{A276568C-3FAB-4949-BD35-F18D1CCA00B6}" type="presParOf" srcId="{DA4F32B3-17EF-476E-B449-9E5B5FFC7482}" destId="{CF9B2A0E-C806-437A-ACF5-EADE17480840}" srcOrd="0" destOrd="0" presId="urn:microsoft.com/office/officeart/2005/8/layout/chevron2"/>
    <dgm:cxn modelId="{C833162D-2B38-4EC0-BD70-3F80F9A2D521}" type="presParOf" srcId="{DA4F32B3-17EF-476E-B449-9E5B5FFC7482}" destId="{3A7C7A19-8022-4CF9-BAD1-D15DEBDA845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FD612A-5255-4481-9031-FF9FC4BD8E4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MX"/>
        </a:p>
      </dgm:t>
    </dgm:pt>
    <dgm:pt modelId="{FEF3480E-10A9-444B-A8A4-AA568C1CEF06}">
      <dgm:prSet phldrT="[Texto]"/>
      <dgm:spPr/>
      <dgm:t>
        <a:bodyPr/>
        <a:lstStyle/>
        <a:p>
          <a:r>
            <a:rPr lang="es-MX" dirty="0"/>
            <a:t>RESPUESTAS EVALUATIVAS</a:t>
          </a:r>
        </a:p>
      </dgm:t>
    </dgm:pt>
    <dgm:pt modelId="{70629B4D-4DD4-43BD-A39D-748BDC7D46CB}" type="parTrans" cxnId="{9C5886AC-43D5-4D26-B72C-8DC355DE2555}">
      <dgm:prSet/>
      <dgm:spPr/>
      <dgm:t>
        <a:bodyPr/>
        <a:lstStyle/>
        <a:p>
          <a:endParaRPr lang="es-MX"/>
        </a:p>
      </dgm:t>
    </dgm:pt>
    <dgm:pt modelId="{494CB10A-DA49-4982-A29A-B6C28185CDD0}" type="sibTrans" cxnId="{9C5886AC-43D5-4D26-B72C-8DC355DE2555}">
      <dgm:prSet/>
      <dgm:spPr/>
      <dgm:t>
        <a:bodyPr/>
        <a:lstStyle/>
        <a:p>
          <a:endParaRPr lang="es-MX"/>
        </a:p>
      </dgm:t>
    </dgm:pt>
    <dgm:pt modelId="{8D7592C8-F2D0-4434-A05F-B8A337F6E3BD}">
      <dgm:prSet phldrT="[Texto]" custT="1"/>
      <dgm:spPr/>
      <dgm:t>
        <a:bodyPr/>
        <a:lstStyle/>
        <a:p>
          <a:r>
            <a:rPr lang="es-MX" sz="1100" dirty="0"/>
            <a:t>-Por su valor, mérito o valía</a:t>
          </a:r>
        </a:p>
      </dgm:t>
    </dgm:pt>
    <dgm:pt modelId="{2F7DAFA5-415A-4784-9153-658826FD87C1}" type="parTrans" cxnId="{D46D5F95-206B-4952-9773-8A6A99CD3063}">
      <dgm:prSet/>
      <dgm:spPr/>
      <dgm:t>
        <a:bodyPr/>
        <a:lstStyle/>
        <a:p>
          <a:endParaRPr lang="es-MX"/>
        </a:p>
      </dgm:t>
    </dgm:pt>
    <dgm:pt modelId="{F4683977-19EA-46D5-9E2D-D6DB7286F7FF}" type="sibTrans" cxnId="{D46D5F95-206B-4952-9773-8A6A99CD3063}">
      <dgm:prSet/>
      <dgm:spPr/>
      <dgm:t>
        <a:bodyPr/>
        <a:lstStyle/>
        <a:p>
          <a:endParaRPr lang="es-MX"/>
        </a:p>
      </dgm:t>
    </dgm:pt>
    <dgm:pt modelId="{7FD1A2C2-2C74-463E-BE0F-E21B204CC80F}">
      <dgm:prSet phldrT="[Texto]"/>
      <dgm:spPr/>
      <dgm:t>
        <a:bodyPr/>
        <a:lstStyle/>
        <a:p>
          <a:r>
            <a:rPr lang="es-MX" dirty="0"/>
            <a:t>PENSAMIENTO SOCRÁTICO</a:t>
          </a:r>
        </a:p>
      </dgm:t>
    </dgm:pt>
    <dgm:pt modelId="{7C7380D8-7424-4105-8328-535B3BAF2014}" type="parTrans" cxnId="{39B1ADFC-84BD-47A7-9B87-376B79D13116}">
      <dgm:prSet/>
      <dgm:spPr/>
      <dgm:t>
        <a:bodyPr/>
        <a:lstStyle/>
        <a:p>
          <a:endParaRPr lang="es-MX"/>
        </a:p>
      </dgm:t>
    </dgm:pt>
    <dgm:pt modelId="{E2E7B199-EDBF-4CDD-9CAD-1A8BDF16BB5F}" type="sibTrans" cxnId="{39B1ADFC-84BD-47A7-9B87-376B79D13116}">
      <dgm:prSet/>
      <dgm:spPr/>
      <dgm:t>
        <a:bodyPr/>
        <a:lstStyle/>
        <a:p>
          <a:endParaRPr lang="es-MX"/>
        </a:p>
      </dgm:t>
    </dgm:pt>
    <dgm:pt modelId="{CEF85498-A62D-4B55-8455-23224D6E4C16}">
      <dgm:prSet phldrT="[Texto]" custT="1"/>
      <dgm:spPr/>
      <dgm:t>
        <a:bodyPr/>
        <a:lstStyle/>
        <a:p>
          <a:endParaRPr lang="es-MX" sz="1200" dirty="0"/>
        </a:p>
      </dgm:t>
    </dgm:pt>
    <dgm:pt modelId="{6B600C1C-0AB3-4FAE-BE51-01C0F411BC26}" type="parTrans" cxnId="{1D776FAA-B33E-49C1-95C1-E6C5DF37B023}">
      <dgm:prSet/>
      <dgm:spPr/>
      <dgm:t>
        <a:bodyPr/>
        <a:lstStyle/>
        <a:p>
          <a:endParaRPr lang="es-MX"/>
        </a:p>
      </dgm:t>
    </dgm:pt>
    <dgm:pt modelId="{06F0EB16-E469-43B0-B391-05BBFB8034D3}" type="sibTrans" cxnId="{1D776FAA-B33E-49C1-95C1-E6C5DF37B023}">
      <dgm:prSet/>
      <dgm:spPr/>
      <dgm:t>
        <a:bodyPr/>
        <a:lstStyle/>
        <a:p>
          <a:endParaRPr lang="es-MX"/>
        </a:p>
      </dgm:t>
    </dgm:pt>
    <dgm:pt modelId="{EE45C8E0-6D12-4FEC-85D3-37A161DF12AE}">
      <dgm:prSet custT="1"/>
      <dgm:spPr/>
      <dgm:t>
        <a:bodyPr/>
        <a:lstStyle/>
        <a:p>
          <a:r>
            <a:rPr lang="es-MX" sz="1100" dirty="0"/>
            <a:t>-Evalúa las partes</a:t>
          </a:r>
        </a:p>
      </dgm:t>
    </dgm:pt>
    <dgm:pt modelId="{E72264E7-3E7B-4AF2-9591-C42EE072666F}" type="parTrans" cxnId="{28FE9EFF-4EE8-4164-BA3B-9DCFF43F2CFE}">
      <dgm:prSet/>
      <dgm:spPr/>
      <dgm:t>
        <a:bodyPr/>
        <a:lstStyle/>
        <a:p>
          <a:endParaRPr lang="es-MX"/>
        </a:p>
      </dgm:t>
    </dgm:pt>
    <dgm:pt modelId="{006B7EAA-D4DF-4B8B-87F1-C29ECFB93CFF}" type="sibTrans" cxnId="{28FE9EFF-4EE8-4164-BA3B-9DCFF43F2CFE}">
      <dgm:prSet/>
      <dgm:spPr/>
      <dgm:t>
        <a:bodyPr/>
        <a:lstStyle/>
        <a:p>
          <a:endParaRPr lang="es-MX"/>
        </a:p>
      </dgm:t>
    </dgm:pt>
    <dgm:pt modelId="{9ABDC240-A339-487B-B578-C4D2D392ED83}">
      <dgm:prSet custT="1"/>
      <dgm:spPr/>
      <dgm:t>
        <a:bodyPr/>
        <a:lstStyle/>
        <a:p>
          <a:r>
            <a:rPr lang="es-MX" sz="1100" dirty="0"/>
            <a:t>-Cuestiona para aclarar y precisar</a:t>
          </a:r>
        </a:p>
      </dgm:t>
    </dgm:pt>
    <dgm:pt modelId="{CCD3F0D3-5F98-423F-861D-66BDBB3B3CDE}" type="parTrans" cxnId="{DADCCA29-0B6D-4649-8722-9DAC2FA970E1}">
      <dgm:prSet/>
      <dgm:spPr/>
      <dgm:t>
        <a:bodyPr/>
        <a:lstStyle/>
        <a:p>
          <a:endParaRPr lang="es-MX"/>
        </a:p>
      </dgm:t>
    </dgm:pt>
    <dgm:pt modelId="{2DC9DC86-56A9-4DE0-8197-17D61AD48E61}" type="sibTrans" cxnId="{DADCCA29-0B6D-4649-8722-9DAC2FA970E1}">
      <dgm:prSet/>
      <dgm:spPr/>
      <dgm:t>
        <a:bodyPr/>
        <a:lstStyle/>
        <a:p>
          <a:endParaRPr lang="es-MX"/>
        </a:p>
      </dgm:t>
    </dgm:pt>
    <dgm:pt modelId="{6194BACC-E30C-4F4A-865E-269B2ABAA349}">
      <dgm:prSet custT="1"/>
      <dgm:spPr/>
      <dgm:t>
        <a:bodyPr/>
        <a:lstStyle/>
        <a:p>
          <a:r>
            <a:rPr lang="es-MX" sz="1100" dirty="0"/>
            <a:t>-Cuestiona al leer, escribir.</a:t>
          </a:r>
        </a:p>
      </dgm:t>
    </dgm:pt>
    <dgm:pt modelId="{0F2C9E77-44DE-4207-8DB7-F5FD6CCCC968}" type="parTrans" cxnId="{5E375D0E-AF32-432E-975B-89371D0F0032}">
      <dgm:prSet/>
      <dgm:spPr/>
      <dgm:t>
        <a:bodyPr/>
        <a:lstStyle/>
        <a:p>
          <a:endParaRPr lang="es-MX"/>
        </a:p>
      </dgm:t>
    </dgm:pt>
    <dgm:pt modelId="{AF7835CF-3C60-49FC-954C-D3D991E3E2AE}" type="sibTrans" cxnId="{5E375D0E-AF32-432E-975B-89371D0F0032}">
      <dgm:prSet/>
      <dgm:spPr/>
      <dgm:t>
        <a:bodyPr/>
        <a:lstStyle/>
        <a:p>
          <a:endParaRPr lang="es-MX"/>
        </a:p>
      </dgm:t>
    </dgm:pt>
    <dgm:pt modelId="{9FFC8741-48F1-4A53-B17B-C2136B56EE84}">
      <dgm:prSet custT="1"/>
      <dgm:spPr/>
      <dgm:t>
        <a:bodyPr/>
        <a:lstStyle/>
        <a:p>
          <a:r>
            <a:rPr lang="es-MX" sz="1100" dirty="0"/>
            <a:t>-Preguntas académicas</a:t>
          </a:r>
        </a:p>
      </dgm:t>
    </dgm:pt>
    <dgm:pt modelId="{D807F10A-F2B9-4748-B7F8-65CAB24752CB}" type="parTrans" cxnId="{32EB4BBE-D4CA-4F43-87E0-77E07D4E3405}">
      <dgm:prSet/>
      <dgm:spPr/>
      <dgm:t>
        <a:bodyPr/>
        <a:lstStyle/>
        <a:p>
          <a:endParaRPr lang="es-MX"/>
        </a:p>
      </dgm:t>
    </dgm:pt>
    <dgm:pt modelId="{B78EB3FC-4B38-4C7C-A108-82473B27A833}" type="sibTrans" cxnId="{32EB4BBE-D4CA-4F43-87E0-77E07D4E3405}">
      <dgm:prSet/>
      <dgm:spPr/>
      <dgm:t>
        <a:bodyPr/>
        <a:lstStyle/>
        <a:p>
          <a:endParaRPr lang="es-MX"/>
        </a:p>
      </dgm:t>
    </dgm:pt>
    <dgm:pt modelId="{BABFD300-AB94-4EC9-9B66-090DCD50BF93}">
      <dgm:prSet custT="1"/>
      <dgm:spPr/>
      <dgm:t>
        <a:bodyPr/>
        <a:lstStyle/>
        <a:p>
          <a:r>
            <a:rPr lang="es-MX" sz="1100" dirty="0"/>
            <a:t>- Desarrollo personal, edad, preferencia</a:t>
          </a:r>
        </a:p>
      </dgm:t>
    </dgm:pt>
    <dgm:pt modelId="{C81156F4-1D1C-4EAC-94C8-7C3C9599FC25}" type="parTrans" cxnId="{598233F2-FC0F-4CD4-AD5C-765D19462AB5}">
      <dgm:prSet/>
      <dgm:spPr/>
      <dgm:t>
        <a:bodyPr/>
        <a:lstStyle/>
        <a:p>
          <a:endParaRPr lang="es-MX"/>
        </a:p>
      </dgm:t>
    </dgm:pt>
    <dgm:pt modelId="{EB5FEC05-C897-4CFE-9A9D-6A2DB54704D9}" type="sibTrans" cxnId="{598233F2-FC0F-4CD4-AD5C-765D19462AB5}">
      <dgm:prSet/>
      <dgm:spPr/>
      <dgm:t>
        <a:bodyPr/>
        <a:lstStyle/>
        <a:p>
          <a:endParaRPr lang="es-MX"/>
        </a:p>
      </dgm:t>
    </dgm:pt>
    <dgm:pt modelId="{39BAB3B7-7729-40A6-B34A-6965BDD4DA5B}">
      <dgm:prSet custT="1"/>
      <dgm:spPr/>
      <dgm:t>
        <a:bodyPr/>
        <a:lstStyle/>
        <a:p>
          <a:r>
            <a:rPr lang="es-MX" sz="1200" dirty="0"/>
            <a:t>Basado en características de pensamiento y preguntas de conocimiento con características generales.</a:t>
          </a:r>
        </a:p>
      </dgm:t>
    </dgm:pt>
    <dgm:pt modelId="{8B9C3B36-1006-41B3-9889-DCB0B5FBF572}" type="parTrans" cxnId="{C170D0A8-727E-4308-B2C9-B17803D77EF2}">
      <dgm:prSet/>
      <dgm:spPr/>
      <dgm:t>
        <a:bodyPr/>
        <a:lstStyle/>
        <a:p>
          <a:endParaRPr lang="es-MX"/>
        </a:p>
      </dgm:t>
    </dgm:pt>
    <dgm:pt modelId="{27ACFEAC-CE15-422A-8633-A6C641D8FF33}" type="sibTrans" cxnId="{C170D0A8-727E-4308-B2C9-B17803D77EF2}">
      <dgm:prSet/>
      <dgm:spPr/>
      <dgm:t>
        <a:bodyPr/>
        <a:lstStyle/>
        <a:p>
          <a:endParaRPr lang="es-MX"/>
        </a:p>
      </dgm:t>
    </dgm:pt>
    <dgm:pt modelId="{1B206DB3-FCA0-4001-926E-623643C79C8F}">
      <dgm:prSet custT="1"/>
      <dgm:spPr/>
      <dgm:t>
        <a:bodyPr/>
        <a:lstStyle/>
        <a:p>
          <a:r>
            <a:rPr lang="es-MX" sz="1200" dirty="0"/>
            <a:t>El pensamiento indagatorio, analítico, sistemático, creativo, constructivo de sistemas, lógico de comprensión, lleva a agudeza de manera natural que desarrolla comprensión del contenido o pensamiento</a:t>
          </a:r>
        </a:p>
      </dgm:t>
    </dgm:pt>
    <dgm:pt modelId="{FCE6692B-D9AE-4D72-A2AA-4220A85FD2F0}" type="parTrans" cxnId="{AAC347DF-0774-48FC-813E-74427430645A}">
      <dgm:prSet/>
      <dgm:spPr/>
      <dgm:t>
        <a:bodyPr/>
        <a:lstStyle/>
        <a:p>
          <a:endParaRPr lang="es-MX"/>
        </a:p>
      </dgm:t>
    </dgm:pt>
    <dgm:pt modelId="{57725C1F-C39D-4F09-838E-EFCF01AD58DF}" type="sibTrans" cxnId="{AAC347DF-0774-48FC-813E-74427430645A}">
      <dgm:prSet/>
      <dgm:spPr/>
      <dgm:t>
        <a:bodyPr/>
        <a:lstStyle/>
        <a:p>
          <a:endParaRPr lang="es-MX"/>
        </a:p>
      </dgm:t>
    </dgm:pt>
    <dgm:pt modelId="{766FA24D-D9A3-4FCF-9B6D-967C4A8509F0}" type="pres">
      <dgm:prSet presAssocID="{1AFD612A-5255-4481-9031-FF9FC4BD8E42}" presName="linearFlow" presStyleCnt="0">
        <dgm:presLayoutVars>
          <dgm:dir/>
          <dgm:animLvl val="lvl"/>
          <dgm:resizeHandles val="exact"/>
        </dgm:presLayoutVars>
      </dgm:prSet>
      <dgm:spPr/>
    </dgm:pt>
    <dgm:pt modelId="{5E4F27BF-6090-4DA2-A0D7-C2C9A8A399AF}" type="pres">
      <dgm:prSet presAssocID="{FEF3480E-10A9-444B-A8A4-AA568C1CEF06}" presName="composite" presStyleCnt="0"/>
      <dgm:spPr/>
    </dgm:pt>
    <dgm:pt modelId="{5DCF4570-BF7D-4D25-82FB-5E7A1BA44BD9}" type="pres">
      <dgm:prSet presAssocID="{FEF3480E-10A9-444B-A8A4-AA568C1CEF06}" presName="parentText" presStyleLbl="alignNode1" presStyleIdx="0" presStyleCnt="2">
        <dgm:presLayoutVars>
          <dgm:chMax val="1"/>
          <dgm:bulletEnabled val="1"/>
        </dgm:presLayoutVars>
      </dgm:prSet>
      <dgm:spPr/>
    </dgm:pt>
    <dgm:pt modelId="{DB52887A-D833-4DEA-AE44-0AA5E23175A3}" type="pres">
      <dgm:prSet presAssocID="{FEF3480E-10A9-444B-A8A4-AA568C1CEF06}" presName="descendantText" presStyleLbl="alignAcc1" presStyleIdx="0" presStyleCnt="2">
        <dgm:presLayoutVars>
          <dgm:bulletEnabled val="1"/>
        </dgm:presLayoutVars>
      </dgm:prSet>
      <dgm:spPr/>
    </dgm:pt>
    <dgm:pt modelId="{3801E733-D160-4585-AF3F-B451C0767298}" type="pres">
      <dgm:prSet presAssocID="{494CB10A-DA49-4982-A29A-B6C28185CDD0}" presName="sp" presStyleCnt="0"/>
      <dgm:spPr/>
    </dgm:pt>
    <dgm:pt modelId="{6078BF9E-F3B4-4A17-BC10-923ACE843E4E}" type="pres">
      <dgm:prSet presAssocID="{7FD1A2C2-2C74-463E-BE0F-E21B204CC80F}" presName="composite" presStyleCnt="0"/>
      <dgm:spPr/>
    </dgm:pt>
    <dgm:pt modelId="{2D0B848F-4E3A-47D1-A4B5-03A639828DEA}" type="pres">
      <dgm:prSet presAssocID="{7FD1A2C2-2C74-463E-BE0F-E21B204CC80F}" presName="parentText" presStyleLbl="alignNode1" presStyleIdx="1" presStyleCnt="2">
        <dgm:presLayoutVars>
          <dgm:chMax val="1"/>
          <dgm:bulletEnabled val="1"/>
        </dgm:presLayoutVars>
      </dgm:prSet>
      <dgm:spPr/>
    </dgm:pt>
    <dgm:pt modelId="{2F189524-29D1-4A8A-B475-EFEACBA64F5C}" type="pres">
      <dgm:prSet presAssocID="{7FD1A2C2-2C74-463E-BE0F-E21B204CC80F}" presName="descendantText" presStyleLbl="alignAcc1" presStyleIdx="1" presStyleCnt="2">
        <dgm:presLayoutVars>
          <dgm:bulletEnabled val="1"/>
        </dgm:presLayoutVars>
      </dgm:prSet>
      <dgm:spPr/>
    </dgm:pt>
  </dgm:ptLst>
  <dgm:cxnLst>
    <dgm:cxn modelId="{5E375D0E-AF32-432E-975B-89371D0F0032}" srcId="{FEF3480E-10A9-444B-A8A4-AA568C1CEF06}" destId="{6194BACC-E30C-4F4A-865E-269B2ABAA349}" srcOrd="3" destOrd="0" parTransId="{0F2C9E77-44DE-4207-8DB7-F5FD6CCCC968}" sibTransId="{AF7835CF-3C60-49FC-954C-D3D991E3E2AE}"/>
    <dgm:cxn modelId="{DB9A9811-A3D0-4374-865D-48DCA000A2F1}" type="presOf" srcId="{9FFC8741-48F1-4A53-B17B-C2136B56EE84}" destId="{DB52887A-D833-4DEA-AE44-0AA5E23175A3}" srcOrd="0" destOrd="4" presId="urn:microsoft.com/office/officeart/2005/8/layout/chevron2"/>
    <dgm:cxn modelId="{9CF9CF1D-B1E8-4F15-A8D6-3A1DBFF9B5EB}" type="presOf" srcId="{7FD1A2C2-2C74-463E-BE0F-E21B204CC80F}" destId="{2D0B848F-4E3A-47D1-A4B5-03A639828DEA}" srcOrd="0" destOrd="0" presId="urn:microsoft.com/office/officeart/2005/8/layout/chevron2"/>
    <dgm:cxn modelId="{DADCCA29-0B6D-4649-8722-9DAC2FA970E1}" srcId="{FEF3480E-10A9-444B-A8A4-AA568C1CEF06}" destId="{9ABDC240-A339-487B-B578-C4D2D392ED83}" srcOrd="2" destOrd="0" parTransId="{CCD3F0D3-5F98-423F-861D-66BDBB3B3CDE}" sibTransId="{2DC9DC86-56A9-4DE0-8197-17D61AD48E61}"/>
    <dgm:cxn modelId="{D779DA53-2856-4285-B570-5573DF3FA627}" type="presOf" srcId="{1AFD612A-5255-4481-9031-FF9FC4BD8E42}" destId="{766FA24D-D9A3-4FCF-9B6D-967C4A8509F0}" srcOrd="0" destOrd="0" presId="urn:microsoft.com/office/officeart/2005/8/layout/chevron2"/>
    <dgm:cxn modelId="{74182857-7E4F-4139-9A91-1EA360A8E56E}" type="presOf" srcId="{1B206DB3-FCA0-4001-926E-623643C79C8F}" destId="{2F189524-29D1-4A8A-B475-EFEACBA64F5C}" srcOrd="0" destOrd="2" presId="urn:microsoft.com/office/officeart/2005/8/layout/chevron2"/>
    <dgm:cxn modelId="{03052091-1B39-4530-8693-9C2F253F9D35}" type="presOf" srcId="{9ABDC240-A339-487B-B578-C4D2D392ED83}" destId="{DB52887A-D833-4DEA-AE44-0AA5E23175A3}" srcOrd="0" destOrd="2" presId="urn:microsoft.com/office/officeart/2005/8/layout/chevron2"/>
    <dgm:cxn modelId="{D46D5F95-206B-4952-9773-8A6A99CD3063}" srcId="{FEF3480E-10A9-444B-A8A4-AA568C1CEF06}" destId="{8D7592C8-F2D0-4434-A05F-B8A337F6E3BD}" srcOrd="0" destOrd="0" parTransId="{2F7DAFA5-415A-4784-9153-658826FD87C1}" sibTransId="{F4683977-19EA-46D5-9E2D-D6DB7286F7FF}"/>
    <dgm:cxn modelId="{C2C14995-5916-48C2-A003-348DA7CAB215}" type="presOf" srcId="{EE45C8E0-6D12-4FEC-85D3-37A161DF12AE}" destId="{DB52887A-D833-4DEA-AE44-0AA5E23175A3}" srcOrd="0" destOrd="1" presId="urn:microsoft.com/office/officeart/2005/8/layout/chevron2"/>
    <dgm:cxn modelId="{354D7897-24B9-4BEE-92C0-56D6C7E8F580}" type="presOf" srcId="{6194BACC-E30C-4F4A-865E-269B2ABAA349}" destId="{DB52887A-D833-4DEA-AE44-0AA5E23175A3}" srcOrd="0" destOrd="3" presId="urn:microsoft.com/office/officeart/2005/8/layout/chevron2"/>
    <dgm:cxn modelId="{C170D0A8-727E-4308-B2C9-B17803D77EF2}" srcId="{7FD1A2C2-2C74-463E-BE0F-E21B204CC80F}" destId="{39BAB3B7-7729-40A6-B34A-6965BDD4DA5B}" srcOrd="1" destOrd="0" parTransId="{8B9C3B36-1006-41B3-9889-DCB0B5FBF572}" sibTransId="{27ACFEAC-CE15-422A-8633-A6C641D8FF33}"/>
    <dgm:cxn modelId="{1D776FAA-B33E-49C1-95C1-E6C5DF37B023}" srcId="{7FD1A2C2-2C74-463E-BE0F-E21B204CC80F}" destId="{CEF85498-A62D-4B55-8455-23224D6E4C16}" srcOrd="0" destOrd="0" parTransId="{6B600C1C-0AB3-4FAE-BE51-01C0F411BC26}" sibTransId="{06F0EB16-E469-43B0-B391-05BBFB8034D3}"/>
    <dgm:cxn modelId="{9C5886AC-43D5-4D26-B72C-8DC355DE2555}" srcId="{1AFD612A-5255-4481-9031-FF9FC4BD8E42}" destId="{FEF3480E-10A9-444B-A8A4-AA568C1CEF06}" srcOrd="0" destOrd="0" parTransId="{70629B4D-4DD4-43BD-A39D-748BDC7D46CB}" sibTransId="{494CB10A-DA49-4982-A29A-B6C28185CDD0}"/>
    <dgm:cxn modelId="{1C4E46BA-59F8-457A-B7A0-6257CE8E5C9F}" type="presOf" srcId="{39BAB3B7-7729-40A6-B34A-6965BDD4DA5B}" destId="{2F189524-29D1-4A8A-B475-EFEACBA64F5C}" srcOrd="0" destOrd="1" presId="urn:microsoft.com/office/officeart/2005/8/layout/chevron2"/>
    <dgm:cxn modelId="{ECA24FBA-68B7-4A18-8D9E-F56933A4670C}" type="presOf" srcId="{FEF3480E-10A9-444B-A8A4-AA568C1CEF06}" destId="{5DCF4570-BF7D-4D25-82FB-5E7A1BA44BD9}" srcOrd="0" destOrd="0" presId="urn:microsoft.com/office/officeart/2005/8/layout/chevron2"/>
    <dgm:cxn modelId="{32EB4BBE-D4CA-4F43-87E0-77E07D4E3405}" srcId="{FEF3480E-10A9-444B-A8A4-AA568C1CEF06}" destId="{9FFC8741-48F1-4A53-B17B-C2136B56EE84}" srcOrd="4" destOrd="0" parTransId="{D807F10A-F2B9-4748-B7F8-65CAB24752CB}" sibTransId="{B78EB3FC-4B38-4C7C-A108-82473B27A833}"/>
    <dgm:cxn modelId="{9F77CEC3-EAF6-4E0B-A7E3-A835947B5BD2}" type="presOf" srcId="{BABFD300-AB94-4EC9-9B66-090DCD50BF93}" destId="{DB52887A-D833-4DEA-AE44-0AA5E23175A3}" srcOrd="0" destOrd="5" presId="urn:microsoft.com/office/officeart/2005/8/layout/chevron2"/>
    <dgm:cxn modelId="{3D4C1AC6-8993-44DE-BAC8-7F4497A68637}" type="presOf" srcId="{CEF85498-A62D-4B55-8455-23224D6E4C16}" destId="{2F189524-29D1-4A8A-B475-EFEACBA64F5C}" srcOrd="0" destOrd="0" presId="urn:microsoft.com/office/officeart/2005/8/layout/chevron2"/>
    <dgm:cxn modelId="{E6CA79C7-39D2-4508-8EC9-E869018B5F07}" type="presOf" srcId="{8D7592C8-F2D0-4434-A05F-B8A337F6E3BD}" destId="{DB52887A-D833-4DEA-AE44-0AA5E23175A3}" srcOrd="0" destOrd="0" presId="urn:microsoft.com/office/officeart/2005/8/layout/chevron2"/>
    <dgm:cxn modelId="{AAC347DF-0774-48FC-813E-74427430645A}" srcId="{7FD1A2C2-2C74-463E-BE0F-E21B204CC80F}" destId="{1B206DB3-FCA0-4001-926E-623643C79C8F}" srcOrd="2" destOrd="0" parTransId="{FCE6692B-D9AE-4D72-A2AA-4220A85FD2F0}" sibTransId="{57725C1F-C39D-4F09-838E-EFCF01AD58DF}"/>
    <dgm:cxn modelId="{598233F2-FC0F-4CD4-AD5C-765D19462AB5}" srcId="{FEF3480E-10A9-444B-A8A4-AA568C1CEF06}" destId="{BABFD300-AB94-4EC9-9B66-090DCD50BF93}" srcOrd="5" destOrd="0" parTransId="{C81156F4-1D1C-4EAC-94C8-7C3C9599FC25}" sibTransId="{EB5FEC05-C897-4CFE-9A9D-6A2DB54704D9}"/>
    <dgm:cxn modelId="{39B1ADFC-84BD-47A7-9B87-376B79D13116}" srcId="{1AFD612A-5255-4481-9031-FF9FC4BD8E42}" destId="{7FD1A2C2-2C74-463E-BE0F-E21B204CC80F}" srcOrd="1" destOrd="0" parTransId="{7C7380D8-7424-4105-8328-535B3BAF2014}" sibTransId="{E2E7B199-EDBF-4CDD-9CAD-1A8BDF16BB5F}"/>
    <dgm:cxn modelId="{28FE9EFF-4EE8-4164-BA3B-9DCFF43F2CFE}" srcId="{FEF3480E-10A9-444B-A8A4-AA568C1CEF06}" destId="{EE45C8E0-6D12-4FEC-85D3-37A161DF12AE}" srcOrd="1" destOrd="0" parTransId="{E72264E7-3E7B-4AF2-9591-C42EE072666F}" sibTransId="{006B7EAA-D4DF-4B8B-87F1-C29ECFB93CFF}"/>
    <dgm:cxn modelId="{60AC687C-E86A-4E4C-A6DF-ABC6C53606A0}" type="presParOf" srcId="{766FA24D-D9A3-4FCF-9B6D-967C4A8509F0}" destId="{5E4F27BF-6090-4DA2-A0D7-C2C9A8A399AF}" srcOrd="0" destOrd="0" presId="urn:microsoft.com/office/officeart/2005/8/layout/chevron2"/>
    <dgm:cxn modelId="{F53601ED-F5BC-4144-9BB9-A2C9E56CB58B}" type="presParOf" srcId="{5E4F27BF-6090-4DA2-A0D7-C2C9A8A399AF}" destId="{5DCF4570-BF7D-4D25-82FB-5E7A1BA44BD9}" srcOrd="0" destOrd="0" presId="urn:microsoft.com/office/officeart/2005/8/layout/chevron2"/>
    <dgm:cxn modelId="{137EC107-60CD-4399-9F62-26279E6016E1}" type="presParOf" srcId="{5E4F27BF-6090-4DA2-A0D7-C2C9A8A399AF}" destId="{DB52887A-D833-4DEA-AE44-0AA5E23175A3}" srcOrd="1" destOrd="0" presId="urn:microsoft.com/office/officeart/2005/8/layout/chevron2"/>
    <dgm:cxn modelId="{3DD2472D-F4A3-4034-94E2-CA5DEAEF994B}" type="presParOf" srcId="{766FA24D-D9A3-4FCF-9B6D-967C4A8509F0}" destId="{3801E733-D160-4585-AF3F-B451C0767298}" srcOrd="1" destOrd="0" presId="urn:microsoft.com/office/officeart/2005/8/layout/chevron2"/>
    <dgm:cxn modelId="{DC7DB08D-5BB3-4602-816E-1153A9F1D307}" type="presParOf" srcId="{766FA24D-D9A3-4FCF-9B6D-967C4A8509F0}" destId="{6078BF9E-F3B4-4A17-BC10-923ACE843E4E}" srcOrd="2" destOrd="0" presId="urn:microsoft.com/office/officeart/2005/8/layout/chevron2"/>
    <dgm:cxn modelId="{A9EEC83F-3538-4A46-B7F2-CC63DA5D1BF8}" type="presParOf" srcId="{6078BF9E-F3B4-4A17-BC10-923ACE843E4E}" destId="{2D0B848F-4E3A-47D1-A4B5-03A639828DEA}" srcOrd="0" destOrd="0" presId="urn:microsoft.com/office/officeart/2005/8/layout/chevron2"/>
    <dgm:cxn modelId="{9B11B343-238D-4D79-B015-FDF62B7B16BA}" type="presParOf" srcId="{6078BF9E-F3B4-4A17-BC10-923ACE843E4E}" destId="{2F189524-29D1-4A8A-B475-EFEACBA64F5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F2B370-04EA-41C6-8149-A746FC97C6BE}" type="doc">
      <dgm:prSet loTypeId="urn:microsoft.com/office/officeart/2008/layout/SquareAccentList" loCatId="list" qsTypeId="urn:microsoft.com/office/officeart/2005/8/quickstyle/simple1" qsCatId="simple" csTypeId="urn:microsoft.com/office/officeart/2005/8/colors/accent1_2" csCatId="accent1" phldr="1"/>
      <dgm:spPr/>
    </dgm:pt>
    <dgm:pt modelId="{558713D1-6382-4E79-8053-3D9BB9728F7A}">
      <dgm:prSet phldrT="[Texto]"/>
      <dgm:spPr/>
      <dgm:t>
        <a:bodyPr/>
        <a:lstStyle/>
        <a:p>
          <a:pPr>
            <a:buBlip>
              <a:blip xmlns:r="http://schemas.openxmlformats.org/officeDocument/2006/relationships" r:embed="rId1"/>
            </a:buBlip>
          </a:pPr>
          <a:r>
            <a:rPr lang="es-MX" dirty="0"/>
            <a:t>Objeto de Estudio: Definición del trabajo integrador desde punto metodológico y epistemológico.</a:t>
          </a:r>
        </a:p>
      </dgm:t>
    </dgm:pt>
    <dgm:pt modelId="{05B4530E-4C45-4BCA-95FE-154503BD70E9}" type="parTrans" cxnId="{8EA73F7F-850D-45CE-A380-09D071B354BF}">
      <dgm:prSet/>
      <dgm:spPr/>
      <dgm:t>
        <a:bodyPr/>
        <a:lstStyle/>
        <a:p>
          <a:endParaRPr lang="es-MX"/>
        </a:p>
      </dgm:t>
    </dgm:pt>
    <dgm:pt modelId="{CEC8D0B8-679F-4D29-8241-020F4A7BE007}" type="sibTrans" cxnId="{8EA73F7F-850D-45CE-A380-09D071B354BF}">
      <dgm:prSet/>
      <dgm:spPr/>
      <dgm:t>
        <a:bodyPr/>
        <a:lstStyle/>
        <a:p>
          <a:endParaRPr lang="es-MX"/>
        </a:p>
      </dgm:t>
    </dgm:pt>
    <dgm:pt modelId="{454C1850-61D2-4AE0-9DF9-3C2BB5289222}">
      <dgm:prSet phldrT="[Texto]"/>
      <dgm:spPr/>
      <dgm:t>
        <a:bodyPr/>
        <a:lstStyle/>
        <a:p>
          <a:pPr>
            <a:buBlip>
              <a:blip xmlns:r="http://schemas.openxmlformats.org/officeDocument/2006/relationships" r:embed="rId1"/>
            </a:buBlip>
          </a:pPr>
          <a:r>
            <a:rPr lang="es-MX" dirty="0"/>
            <a:t>Marco Conceptual: Marco teórico donde se identifica, selecciona y organiza la propuesta a estudiar.</a:t>
          </a:r>
        </a:p>
      </dgm:t>
    </dgm:pt>
    <dgm:pt modelId="{622799B7-0BEC-4638-8DA3-B62D57E902DD}" type="parTrans" cxnId="{0D43A022-2293-4D11-BBF5-B773D7772DA6}">
      <dgm:prSet/>
      <dgm:spPr/>
      <dgm:t>
        <a:bodyPr/>
        <a:lstStyle/>
        <a:p>
          <a:endParaRPr lang="es-MX"/>
        </a:p>
      </dgm:t>
    </dgm:pt>
    <dgm:pt modelId="{5FB92B22-4400-4B7F-A87A-46375A2F4298}" type="sibTrans" cxnId="{0D43A022-2293-4D11-BBF5-B773D7772DA6}">
      <dgm:prSet/>
      <dgm:spPr/>
      <dgm:t>
        <a:bodyPr/>
        <a:lstStyle/>
        <a:p>
          <a:endParaRPr lang="es-MX"/>
        </a:p>
      </dgm:t>
    </dgm:pt>
    <dgm:pt modelId="{3B1366E8-BFCB-48EB-8F6E-9F11C828C008}">
      <dgm:prSet phldrT="[Texto]"/>
      <dgm:spPr/>
      <dgm:t>
        <a:bodyPr/>
        <a:lstStyle/>
        <a:p>
          <a:r>
            <a:rPr lang="es-MX" dirty="0"/>
            <a:t>Estudio Disciplinario: Los resultados de cada uno de los enfoques de estudio</a:t>
          </a:r>
        </a:p>
      </dgm:t>
    </dgm:pt>
    <dgm:pt modelId="{1D2D45EB-98F7-488E-ADCE-6BCAD2AB6B37}" type="parTrans" cxnId="{0B3996C3-3536-40D6-9088-075A1CA04F84}">
      <dgm:prSet/>
      <dgm:spPr/>
      <dgm:t>
        <a:bodyPr/>
        <a:lstStyle/>
        <a:p>
          <a:endParaRPr lang="es-MX"/>
        </a:p>
      </dgm:t>
    </dgm:pt>
    <dgm:pt modelId="{F8073FAF-EBE6-4376-9BC8-A8A66C82B760}" type="sibTrans" cxnId="{0B3996C3-3536-40D6-9088-075A1CA04F84}">
      <dgm:prSet/>
      <dgm:spPr/>
      <dgm:t>
        <a:bodyPr/>
        <a:lstStyle/>
        <a:p>
          <a:endParaRPr lang="es-MX"/>
        </a:p>
      </dgm:t>
    </dgm:pt>
    <dgm:pt modelId="{6FD82F27-51DA-48DE-9538-040ABAEC4012}" type="pres">
      <dgm:prSet presAssocID="{21F2B370-04EA-41C6-8149-A746FC97C6BE}" presName="layout" presStyleCnt="0">
        <dgm:presLayoutVars>
          <dgm:chMax/>
          <dgm:chPref/>
          <dgm:dir/>
          <dgm:resizeHandles/>
        </dgm:presLayoutVars>
      </dgm:prSet>
      <dgm:spPr/>
    </dgm:pt>
    <dgm:pt modelId="{1A3CBA65-0E3B-419D-9E82-25D8F34C9F3F}" type="pres">
      <dgm:prSet presAssocID="{558713D1-6382-4E79-8053-3D9BB9728F7A}" presName="root" presStyleCnt="0">
        <dgm:presLayoutVars>
          <dgm:chMax/>
          <dgm:chPref/>
        </dgm:presLayoutVars>
      </dgm:prSet>
      <dgm:spPr/>
    </dgm:pt>
    <dgm:pt modelId="{9274FBD2-02F1-42E7-B0DB-75B1A0C6B142}" type="pres">
      <dgm:prSet presAssocID="{558713D1-6382-4E79-8053-3D9BB9728F7A}" presName="rootComposite" presStyleCnt="0">
        <dgm:presLayoutVars/>
      </dgm:prSet>
      <dgm:spPr/>
    </dgm:pt>
    <dgm:pt modelId="{99FC008E-5BA7-48C4-BEC3-E514126C300E}" type="pres">
      <dgm:prSet presAssocID="{558713D1-6382-4E79-8053-3D9BB9728F7A}" presName="ParentAccent" presStyleLbl="alignNode1" presStyleIdx="0" presStyleCnt="3"/>
      <dgm:spPr/>
    </dgm:pt>
    <dgm:pt modelId="{5C64F93F-0B0A-4178-B811-51BC3F0F7002}" type="pres">
      <dgm:prSet presAssocID="{558713D1-6382-4E79-8053-3D9BB9728F7A}" presName="ParentSmallAccent" presStyleLbl="fgAcc1" presStyleIdx="0" presStyleCnt="3"/>
      <dgm:spPr/>
    </dgm:pt>
    <dgm:pt modelId="{291F477E-F51B-4C7A-979A-7B4569082747}" type="pres">
      <dgm:prSet presAssocID="{558713D1-6382-4E79-8053-3D9BB9728F7A}" presName="Parent" presStyleLbl="revTx" presStyleIdx="0" presStyleCnt="3">
        <dgm:presLayoutVars>
          <dgm:chMax/>
          <dgm:chPref val="4"/>
          <dgm:bulletEnabled val="1"/>
        </dgm:presLayoutVars>
      </dgm:prSet>
      <dgm:spPr/>
    </dgm:pt>
    <dgm:pt modelId="{CC1BDD49-EBE8-492F-8B91-D2F941718AD7}" type="pres">
      <dgm:prSet presAssocID="{558713D1-6382-4E79-8053-3D9BB9728F7A}" presName="childShape" presStyleCnt="0">
        <dgm:presLayoutVars>
          <dgm:chMax val="0"/>
          <dgm:chPref val="0"/>
        </dgm:presLayoutVars>
      </dgm:prSet>
      <dgm:spPr/>
    </dgm:pt>
    <dgm:pt modelId="{5D3AA765-3530-443C-9E48-6DF67700D9F8}" type="pres">
      <dgm:prSet presAssocID="{454C1850-61D2-4AE0-9DF9-3C2BB5289222}" presName="root" presStyleCnt="0">
        <dgm:presLayoutVars>
          <dgm:chMax/>
          <dgm:chPref/>
        </dgm:presLayoutVars>
      </dgm:prSet>
      <dgm:spPr/>
    </dgm:pt>
    <dgm:pt modelId="{9745B6FB-C49A-44DD-B298-9C254F199335}" type="pres">
      <dgm:prSet presAssocID="{454C1850-61D2-4AE0-9DF9-3C2BB5289222}" presName="rootComposite" presStyleCnt="0">
        <dgm:presLayoutVars/>
      </dgm:prSet>
      <dgm:spPr/>
    </dgm:pt>
    <dgm:pt modelId="{29BA76B7-B2EC-4434-BB4E-182D6D68178C}" type="pres">
      <dgm:prSet presAssocID="{454C1850-61D2-4AE0-9DF9-3C2BB5289222}" presName="ParentAccent" presStyleLbl="alignNode1" presStyleIdx="1" presStyleCnt="3"/>
      <dgm:spPr/>
    </dgm:pt>
    <dgm:pt modelId="{1662C972-EC3C-48F8-BD45-337D7EFDB541}" type="pres">
      <dgm:prSet presAssocID="{454C1850-61D2-4AE0-9DF9-3C2BB5289222}" presName="ParentSmallAccent" presStyleLbl="fgAcc1" presStyleIdx="1" presStyleCnt="3"/>
      <dgm:spPr/>
    </dgm:pt>
    <dgm:pt modelId="{43E709F9-A22A-429C-94BB-6440A514EE62}" type="pres">
      <dgm:prSet presAssocID="{454C1850-61D2-4AE0-9DF9-3C2BB5289222}" presName="Parent" presStyleLbl="revTx" presStyleIdx="1" presStyleCnt="3">
        <dgm:presLayoutVars>
          <dgm:chMax/>
          <dgm:chPref val="4"/>
          <dgm:bulletEnabled val="1"/>
        </dgm:presLayoutVars>
      </dgm:prSet>
      <dgm:spPr/>
    </dgm:pt>
    <dgm:pt modelId="{462F5F0B-296C-4B16-B9D5-9D2102795D71}" type="pres">
      <dgm:prSet presAssocID="{454C1850-61D2-4AE0-9DF9-3C2BB5289222}" presName="childShape" presStyleCnt="0">
        <dgm:presLayoutVars>
          <dgm:chMax val="0"/>
          <dgm:chPref val="0"/>
        </dgm:presLayoutVars>
      </dgm:prSet>
      <dgm:spPr/>
    </dgm:pt>
    <dgm:pt modelId="{0F1068B3-116D-479A-8805-F1929FE38007}" type="pres">
      <dgm:prSet presAssocID="{3B1366E8-BFCB-48EB-8F6E-9F11C828C008}" presName="root" presStyleCnt="0">
        <dgm:presLayoutVars>
          <dgm:chMax/>
          <dgm:chPref/>
        </dgm:presLayoutVars>
      </dgm:prSet>
      <dgm:spPr/>
    </dgm:pt>
    <dgm:pt modelId="{FEE68659-7F6C-4AE4-A8D6-9B2347C66518}" type="pres">
      <dgm:prSet presAssocID="{3B1366E8-BFCB-48EB-8F6E-9F11C828C008}" presName="rootComposite" presStyleCnt="0">
        <dgm:presLayoutVars/>
      </dgm:prSet>
      <dgm:spPr/>
    </dgm:pt>
    <dgm:pt modelId="{3C5C288A-98E9-49FA-895D-F01067FFFAA3}" type="pres">
      <dgm:prSet presAssocID="{3B1366E8-BFCB-48EB-8F6E-9F11C828C008}" presName="ParentAccent" presStyleLbl="alignNode1" presStyleIdx="2" presStyleCnt="3"/>
      <dgm:spPr/>
    </dgm:pt>
    <dgm:pt modelId="{9940C8ED-30FD-4BB3-96C0-6BC7EA358182}" type="pres">
      <dgm:prSet presAssocID="{3B1366E8-BFCB-48EB-8F6E-9F11C828C008}" presName="ParentSmallAccent" presStyleLbl="fgAcc1" presStyleIdx="2" presStyleCnt="3"/>
      <dgm:spPr/>
    </dgm:pt>
    <dgm:pt modelId="{4A129CC1-3328-497B-BAF5-B4A330B09BFB}" type="pres">
      <dgm:prSet presAssocID="{3B1366E8-BFCB-48EB-8F6E-9F11C828C008}" presName="Parent" presStyleLbl="revTx" presStyleIdx="2" presStyleCnt="3">
        <dgm:presLayoutVars>
          <dgm:chMax/>
          <dgm:chPref val="4"/>
          <dgm:bulletEnabled val="1"/>
        </dgm:presLayoutVars>
      </dgm:prSet>
      <dgm:spPr/>
    </dgm:pt>
    <dgm:pt modelId="{79CC42C2-F618-4D4F-86CC-D499A0E259F2}" type="pres">
      <dgm:prSet presAssocID="{3B1366E8-BFCB-48EB-8F6E-9F11C828C008}" presName="childShape" presStyleCnt="0">
        <dgm:presLayoutVars>
          <dgm:chMax val="0"/>
          <dgm:chPref val="0"/>
        </dgm:presLayoutVars>
      </dgm:prSet>
      <dgm:spPr/>
    </dgm:pt>
  </dgm:ptLst>
  <dgm:cxnLst>
    <dgm:cxn modelId="{1E027411-28C0-459D-99D8-07434D79B94C}" type="presOf" srcId="{21F2B370-04EA-41C6-8149-A746FC97C6BE}" destId="{6FD82F27-51DA-48DE-9538-040ABAEC4012}" srcOrd="0" destOrd="0" presId="urn:microsoft.com/office/officeart/2008/layout/SquareAccentList"/>
    <dgm:cxn modelId="{0D43A022-2293-4D11-BBF5-B773D7772DA6}" srcId="{21F2B370-04EA-41C6-8149-A746FC97C6BE}" destId="{454C1850-61D2-4AE0-9DF9-3C2BB5289222}" srcOrd="1" destOrd="0" parTransId="{622799B7-0BEC-4638-8DA3-B62D57E902DD}" sibTransId="{5FB92B22-4400-4B7F-A87A-46375A2F4298}"/>
    <dgm:cxn modelId="{9D184E6F-EB10-48C7-9E65-362F8FFBBD96}" type="presOf" srcId="{454C1850-61D2-4AE0-9DF9-3C2BB5289222}" destId="{43E709F9-A22A-429C-94BB-6440A514EE62}" srcOrd="0" destOrd="0" presId="urn:microsoft.com/office/officeart/2008/layout/SquareAccentList"/>
    <dgm:cxn modelId="{8EA73F7F-850D-45CE-A380-09D071B354BF}" srcId="{21F2B370-04EA-41C6-8149-A746FC97C6BE}" destId="{558713D1-6382-4E79-8053-3D9BB9728F7A}" srcOrd="0" destOrd="0" parTransId="{05B4530E-4C45-4BCA-95FE-154503BD70E9}" sibTransId="{CEC8D0B8-679F-4D29-8241-020F4A7BE007}"/>
    <dgm:cxn modelId="{7292F297-C659-4E96-8B03-101176D95BC9}" type="presOf" srcId="{3B1366E8-BFCB-48EB-8F6E-9F11C828C008}" destId="{4A129CC1-3328-497B-BAF5-B4A330B09BFB}" srcOrd="0" destOrd="0" presId="urn:microsoft.com/office/officeart/2008/layout/SquareAccentList"/>
    <dgm:cxn modelId="{0B3996C3-3536-40D6-9088-075A1CA04F84}" srcId="{21F2B370-04EA-41C6-8149-A746FC97C6BE}" destId="{3B1366E8-BFCB-48EB-8F6E-9F11C828C008}" srcOrd="2" destOrd="0" parTransId="{1D2D45EB-98F7-488E-ADCE-6BCAD2AB6B37}" sibTransId="{F8073FAF-EBE6-4376-9BC8-A8A66C82B760}"/>
    <dgm:cxn modelId="{698A36F4-DAE4-4FED-A2CB-AC92F570295F}" type="presOf" srcId="{558713D1-6382-4E79-8053-3D9BB9728F7A}" destId="{291F477E-F51B-4C7A-979A-7B4569082747}" srcOrd="0" destOrd="0" presId="urn:microsoft.com/office/officeart/2008/layout/SquareAccentList"/>
    <dgm:cxn modelId="{19871AAF-E05E-4F50-B5DB-2A82D6382CB0}" type="presParOf" srcId="{6FD82F27-51DA-48DE-9538-040ABAEC4012}" destId="{1A3CBA65-0E3B-419D-9E82-25D8F34C9F3F}" srcOrd="0" destOrd="0" presId="urn:microsoft.com/office/officeart/2008/layout/SquareAccentList"/>
    <dgm:cxn modelId="{ABAADE66-8FAE-4542-8229-39B54DD58F04}" type="presParOf" srcId="{1A3CBA65-0E3B-419D-9E82-25D8F34C9F3F}" destId="{9274FBD2-02F1-42E7-B0DB-75B1A0C6B142}" srcOrd="0" destOrd="0" presId="urn:microsoft.com/office/officeart/2008/layout/SquareAccentList"/>
    <dgm:cxn modelId="{C395EA38-C950-4B3B-9F42-1EED27C51C22}" type="presParOf" srcId="{9274FBD2-02F1-42E7-B0DB-75B1A0C6B142}" destId="{99FC008E-5BA7-48C4-BEC3-E514126C300E}" srcOrd="0" destOrd="0" presId="urn:microsoft.com/office/officeart/2008/layout/SquareAccentList"/>
    <dgm:cxn modelId="{41A0BC3C-DF4E-4A26-923A-88CBF2F6A813}" type="presParOf" srcId="{9274FBD2-02F1-42E7-B0DB-75B1A0C6B142}" destId="{5C64F93F-0B0A-4178-B811-51BC3F0F7002}" srcOrd="1" destOrd="0" presId="urn:microsoft.com/office/officeart/2008/layout/SquareAccentList"/>
    <dgm:cxn modelId="{E3DB2B09-F37E-447B-80C5-27CD2DAB1832}" type="presParOf" srcId="{9274FBD2-02F1-42E7-B0DB-75B1A0C6B142}" destId="{291F477E-F51B-4C7A-979A-7B4569082747}" srcOrd="2" destOrd="0" presId="urn:microsoft.com/office/officeart/2008/layout/SquareAccentList"/>
    <dgm:cxn modelId="{416734C5-EED5-47CE-B530-69B60A9B1AC2}" type="presParOf" srcId="{1A3CBA65-0E3B-419D-9E82-25D8F34C9F3F}" destId="{CC1BDD49-EBE8-492F-8B91-D2F941718AD7}" srcOrd="1" destOrd="0" presId="urn:microsoft.com/office/officeart/2008/layout/SquareAccentList"/>
    <dgm:cxn modelId="{CC564685-404C-45F4-9E4C-53B6A659F932}" type="presParOf" srcId="{6FD82F27-51DA-48DE-9538-040ABAEC4012}" destId="{5D3AA765-3530-443C-9E48-6DF67700D9F8}" srcOrd="1" destOrd="0" presId="urn:microsoft.com/office/officeart/2008/layout/SquareAccentList"/>
    <dgm:cxn modelId="{4D5E86B9-ED01-4F5F-BDA1-C5FA7CD49267}" type="presParOf" srcId="{5D3AA765-3530-443C-9E48-6DF67700D9F8}" destId="{9745B6FB-C49A-44DD-B298-9C254F199335}" srcOrd="0" destOrd="0" presId="urn:microsoft.com/office/officeart/2008/layout/SquareAccentList"/>
    <dgm:cxn modelId="{8C767E14-C7DF-4DA0-9A08-A3486D2F61C7}" type="presParOf" srcId="{9745B6FB-C49A-44DD-B298-9C254F199335}" destId="{29BA76B7-B2EC-4434-BB4E-182D6D68178C}" srcOrd="0" destOrd="0" presId="urn:microsoft.com/office/officeart/2008/layout/SquareAccentList"/>
    <dgm:cxn modelId="{0910E336-0CC8-4E04-AD24-1653DAF4E786}" type="presParOf" srcId="{9745B6FB-C49A-44DD-B298-9C254F199335}" destId="{1662C972-EC3C-48F8-BD45-337D7EFDB541}" srcOrd="1" destOrd="0" presId="urn:microsoft.com/office/officeart/2008/layout/SquareAccentList"/>
    <dgm:cxn modelId="{CF842CF3-277A-49FF-A714-08428B436300}" type="presParOf" srcId="{9745B6FB-C49A-44DD-B298-9C254F199335}" destId="{43E709F9-A22A-429C-94BB-6440A514EE62}" srcOrd="2" destOrd="0" presId="urn:microsoft.com/office/officeart/2008/layout/SquareAccentList"/>
    <dgm:cxn modelId="{F2B3803F-4851-498B-AD66-074DC66168BB}" type="presParOf" srcId="{5D3AA765-3530-443C-9E48-6DF67700D9F8}" destId="{462F5F0B-296C-4B16-B9D5-9D2102795D71}" srcOrd="1" destOrd="0" presId="urn:microsoft.com/office/officeart/2008/layout/SquareAccentList"/>
    <dgm:cxn modelId="{CEA81249-5700-4897-9CDC-373BE10F8FDA}" type="presParOf" srcId="{6FD82F27-51DA-48DE-9538-040ABAEC4012}" destId="{0F1068B3-116D-479A-8805-F1929FE38007}" srcOrd="2" destOrd="0" presId="urn:microsoft.com/office/officeart/2008/layout/SquareAccentList"/>
    <dgm:cxn modelId="{3F7FA7C4-43A7-49DC-A9B2-6A3E8A5C08C9}" type="presParOf" srcId="{0F1068B3-116D-479A-8805-F1929FE38007}" destId="{FEE68659-7F6C-4AE4-A8D6-9B2347C66518}" srcOrd="0" destOrd="0" presId="urn:microsoft.com/office/officeart/2008/layout/SquareAccentList"/>
    <dgm:cxn modelId="{F6999DB8-A9BA-4AC0-BB8D-A92F983CFA68}" type="presParOf" srcId="{FEE68659-7F6C-4AE4-A8D6-9B2347C66518}" destId="{3C5C288A-98E9-49FA-895D-F01067FFFAA3}" srcOrd="0" destOrd="0" presId="urn:microsoft.com/office/officeart/2008/layout/SquareAccentList"/>
    <dgm:cxn modelId="{97AEA638-C876-4B84-A17E-58C62AEF8855}" type="presParOf" srcId="{FEE68659-7F6C-4AE4-A8D6-9B2347C66518}" destId="{9940C8ED-30FD-4BB3-96C0-6BC7EA358182}" srcOrd="1" destOrd="0" presId="urn:microsoft.com/office/officeart/2008/layout/SquareAccentList"/>
    <dgm:cxn modelId="{F08D028D-5F5D-433C-8C0E-7237F06C11D4}" type="presParOf" srcId="{FEE68659-7F6C-4AE4-A8D6-9B2347C66518}" destId="{4A129CC1-3328-497B-BAF5-B4A330B09BFB}" srcOrd="2" destOrd="0" presId="urn:microsoft.com/office/officeart/2008/layout/SquareAccentList"/>
    <dgm:cxn modelId="{6DD94163-37D7-478B-B876-9AFD361CB1DF}" type="presParOf" srcId="{0F1068B3-116D-479A-8805-F1929FE38007}" destId="{79CC42C2-F618-4D4F-86CC-D499A0E259F2}"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B61883-37CC-40CB-9DCF-553590521068}" type="doc">
      <dgm:prSet loTypeId="urn:microsoft.com/office/officeart/2005/8/layout/hChevron3" loCatId="process" qsTypeId="urn:microsoft.com/office/officeart/2005/8/quickstyle/simple1" qsCatId="simple" csTypeId="urn:microsoft.com/office/officeart/2005/8/colors/accent1_2" csCatId="accent1" phldr="1"/>
      <dgm:spPr/>
    </dgm:pt>
    <dgm:pt modelId="{FA666ACD-2764-4FDA-8819-CD0DFDD638C7}">
      <dgm:prSet phldrT="[Texto]"/>
      <dgm:spPr/>
      <dgm:t>
        <a:bodyPr/>
        <a:lstStyle/>
        <a:p>
          <a:pPr>
            <a:buBlip>
              <a:blip xmlns:r="http://schemas.openxmlformats.org/officeDocument/2006/relationships" r:embed="rId1"/>
            </a:buBlip>
          </a:pPr>
          <a:r>
            <a:rPr lang="es-MX" dirty="0"/>
            <a:t>Establecer generalidades a seguir para aplicación de método-hipótesis, planteamiento del problema, justificación, redefinición, integración y límites.</a:t>
          </a:r>
        </a:p>
        <a:p>
          <a:pPr>
            <a:buBlip>
              <a:blip xmlns:r="http://schemas.openxmlformats.org/officeDocument/2006/relationships" r:embed="rId1"/>
            </a:buBlip>
          </a:pPr>
          <a:endParaRPr lang="es-MX" dirty="0"/>
        </a:p>
      </dgm:t>
    </dgm:pt>
    <dgm:pt modelId="{9DE36A2F-EBF2-4EA0-925D-7469754E1EA4}" type="parTrans" cxnId="{C3589BD8-FC55-4603-B984-AFA2B705024D}">
      <dgm:prSet/>
      <dgm:spPr/>
      <dgm:t>
        <a:bodyPr/>
        <a:lstStyle/>
        <a:p>
          <a:endParaRPr lang="es-MX"/>
        </a:p>
      </dgm:t>
    </dgm:pt>
    <dgm:pt modelId="{81D1F347-CE64-4565-A22E-5E8F6AA6E578}" type="sibTrans" cxnId="{C3589BD8-FC55-4603-B984-AFA2B705024D}">
      <dgm:prSet/>
      <dgm:spPr/>
      <dgm:t>
        <a:bodyPr/>
        <a:lstStyle/>
        <a:p>
          <a:endParaRPr lang="es-MX"/>
        </a:p>
      </dgm:t>
    </dgm:pt>
    <dgm:pt modelId="{C65B9D43-9DC0-4740-B0A4-9EEBD6E86799}">
      <dgm:prSet/>
      <dgm:spPr/>
      <dgm:t>
        <a:bodyPr/>
        <a:lstStyle/>
        <a:p>
          <a:r>
            <a:rPr lang="es-MX"/>
            <a:t>Objeto de Estudio: Actividades y contribución de cada área en la investigación para la conceptualización de la Investigación, investigación disciplinaria, integración de resultados, rectificación de la problemática tantas veces sean necesarias.</a:t>
          </a:r>
        </a:p>
      </dgm:t>
    </dgm:pt>
    <dgm:pt modelId="{D90197BA-4D07-4B9D-AF59-C9890AEDB170}" type="parTrans" cxnId="{4D538418-09BE-45B4-9A0C-E2CD7B4C2114}">
      <dgm:prSet/>
      <dgm:spPr/>
      <dgm:t>
        <a:bodyPr/>
        <a:lstStyle/>
        <a:p>
          <a:endParaRPr lang="es-MX"/>
        </a:p>
      </dgm:t>
    </dgm:pt>
    <dgm:pt modelId="{C78ACA01-B997-44D4-8AC5-A9A5DC5DCB13}" type="sibTrans" cxnId="{4D538418-09BE-45B4-9A0C-E2CD7B4C2114}">
      <dgm:prSet/>
      <dgm:spPr/>
      <dgm:t>
        <a:bodyPr/>
        <a:lstStyle/>
        <a:p>
          <a:endParaRPr lang="es-MX"/>
        </a:p>
      </dgm:t>
    </dgm:pt>
    <dgm:pt modelId="{B3B68599-3B69-4B29-835F-FF91DC22CA91}" type="pres">
      <dgm:prSet presAssocID="{F6B61883-37CC-40CB-9DCF-553590521068}" presName="Name0" presStyleCnt="0">
        <dgm:presLayoutVars>
          <dgm:dir/>
          <dgm:resizeHandles val="exact"/>
        </dgm:presLayoutVars>
      </dgm:prSet>
      <dgm:spPr/>
    </dgm:pt>
    <dgm:pt modelId="{A8B7FE7D-1631-4D67-95DA-6F109CE76F73}" type="pres">
      <dgm:prSet presAssocID="{FA666ACD-2764-4FDA-8819-CD0DFDD638C7}" presName="parTxOnly" presStyleLbl="node1" presStyleIdx="0" presStyleCnt="2">
        <dgm:presLayoutVars>
          <dgm:bulletEnabled val="1"/>
        </dgm:presLayoutVars>
      </dgm:prSet>
      <dgm:spPr/>
    </dgm:pt>
    <dgm:pt modelId="{B4830F7F-6293-4DD7-B88D-BCD97C3B42EB}" type="pres">
      <dgm:prSet presAssocID="{81D1F347-CE64-4565-A22E-5E8F6AA6E578}" presName="parSpace" presStyleCnt="0"/>
      <dgm:spPr/>
    </dgm:pt>
    <dgm:pt modelId="{2679D737-5A57-4883-93F1-2232941B5859}" type="pres">
      <dgm:prSet presAssocID="{C65B9D43-9DC0-4740-B0A4-9EEBD6E86799}" presName="parTxOnly" presStyleLbl="node1" presStyleIdx="1" presStyleCnt="2">
        <dgm:presLayoutVars>
          <dgm:bulletEnabled val="1"/>
        </dgm:presLayoutVars>
      </dgm:prSet>
      <dgm:spPr/>
    </dgm:pt>
  </dgm:ptLst>
  <dgm:cxnLst>
    <dgm:cxn modelId="{4D538418-09BE-45B4-9A0C-E2CD7B4C2114}" srcId="{F6B61883-37CC-40CB-9DCF-553590521068}" destId="{C65B9D43-9DC0-4740-B0A4-9EEBD6E86799}" srcOrd="1" destOrd="0" parTransId="{D90197BA-4D07-4B9D-AF59-C9890AEDB170}" sibTransId="{C78ACA01-B997-44D4-8AC5-A9A5DC5DCB13}"/>
    <dgm:cxn modelId="{2232F31A-89AE-4588-9690-EF735BBD4C83}" type="presOf" srcId="{FA666ACD-2764-4FDA-8819-CD0DFDD638C7}" destId="{A8B7FE7D-1631-4D67-95DA-6F109CE76F73}" srcOrd="0" destOrd="0" presId="urn:microsoft.com/office/officeart/2005/8/layout/hChevron3"/>
    <dgm:cxn modelId="{4D45E127-3962-432D-B228-AEAE9CF887A1}" type="presOf" srcId="{F6B61883-37CC-40CB-9DCF-553590521068}" destId="{B3B68599-3B69-4B29-835F-FF91DC22CA91}" srcOrd="0" destOrd="0" presId="urn:microsoft.com/office/officeart/2005/8/layout/hChevron3"/>
    <dgm:cxn modelId="{00FAFC48-B82D-49EB-AA9D-D72B60247C83}" type="presOf" srcId="{C65B9D43-9DC0-4740-B0A4-9EEBD6E86799}" destId="{2679D737-5A57-4883-93F1-2232941B5859}" srcOrd="0" destOrd="0" presId="urn:microsoft.com/office/officeart/2005/8/layout/hChevron3"/>
    <dgm:cxn modelId="{C3589BD8-FC55-4603-B984-AFA2B705024D}" srcId="{F6B61883-37CC-40CB-9DCF-553590521068}" destId="{FA666ACD-2764-4FDA-8819-CD0DFDD638C7}" srcOrd="0" destOrd="0" parTransId="{9DE36A2F-EBF2-4EA0-925D-7469754E1EA4}" sibTransId="{81D1F347-CE64-4565-A22E-5E8F6AA6E578}"/>
    <dgm:cxn modelId="{69CE9A23-7D9A-4C8E-A82C-58B89F5C3A92}" type="presParOf" srcId="{B3B68599-3B69-4B29-835F-FF91DC22CA91}" destId="{A8B7FE7D-1631-4D67-95DA-6F109CE76F73}" srcOrd="0" destOrd="0" presId="urn:microsoft.com/office/officeart/2005/8/layout/hChevron3"/>
    <dgm:cxn modelId="{3966348E-72B2-4581-8802-56DDF5A4BFA3}" type="presParOf" srcId="{B3B68599-3B69-4B29-835F-FF91DC22CA91}" destId="{B4830F7F-6293-4DD7-B88D-BCD97C3B42EB}" srcOrd="1" destOrd="0" presId="urn:microsoft.com/office/officeart/2005/8/layout/hChevron3"/>
    <dgm:cxn modelId="{A5B4AB6A-5B03-4054-BCC7-CA410693B448}" type="presParOf" srcId="{B3B68599-3B69-4B29-835F-FF91DC22CA91}" destId="{2679D737-5A57-4883-93F1-2232941B5859}" srcOrd="2"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46D8594-7742-41B6-BA28-BDA70C0DDDF9}" type="doc">
      <dgm:prSet loTypeId="urn:microsoft.com/office/officeart/2005/8/layout/lProcess1" loCatId="process" qsTypeId="urn:microsoft.com/office/officeart/2005/8/quickstyle/simple3" qsCatId="simple" csTypeId="urn:microsoft.com/office/officeart/2005/8/colors/accent1_2" csCatId="accent1" phldr="1"/>
      <dgm:spPr/>
      <dgm:t>
        <a:bodyPr/>
        <a:lstStyle/>
        <a:p>
          <a:endParaRPr lang="es-MX"/>
        </a:p>
      </dgm:t>
    </dgm:pt>
    <dgm:pt modelId="{3836A5CB-DCB2-4F5F-B7DC-1A6BABFF97F2}">
      <dgm:prSet phldrT="[Texto]"/>
      <dgm:spPr/>
      <dgm:t>
        <a:bodyPr/>
        <a:lstStyle/>
        <a:p>
          <a:pPr>
            <a:buBlip>
              <a:blip xmlns:r="http://schemas.openxmlformats.org/officeDocument/2006/relationships" r:embed="rId1"/>
            </a:buBlip>
          </a:pPr>
          <a:r>
            <a:rPr lang="es-MX" dirty="0"/>
            <a:t>El estudio de diagnóstico se basa en la elaboración de procesos y mecanismos (recopilación de los datos recabados de todas las áreas)</a:t>
          </a:r>
        </a:p>
      </dgm:t>
    </dgm:pt>
    <dgm:pt modelId="{0E7A2234-A0E6-462F-86B9-A45A6BC2E309}" type="parTrans" cxnId="{42D25995-B719-4C29-BC93-FCDEF4F346BA}">
      <dgm:prSet/>
      <dgm:spPr/>
      <dgm:t>
        <a:bodyPr/>
        <a:lstStyle/>
        <a:p>
          <a:endParaRPr lang="es-MX"/>
        </a:p>
      </dgm:t>
    </dgm:pt>
    <dgm:pt modelId="{56AFED14-C46B-4B37-82E9-7EBC95EE8F36}" type="sibTrans" cxnId="{42D25995-B719-4C29-BC93-FCDEF4F346BA}">
      <dgm:prSet/>
      <dgm:spPr/>
      <dgm:t>
        <a:bodyPr/>
        <a:lstStyle/>
        <a:p>
          <a:endParaRPr lang="es-MX"/>
        </a:p>
      </dgm:t>
    </dgm:pt>
    <dgm:pt modelId="{C80474B9-5C12-4AB2-B1E9-1A8080C36C15}">
      <dgm:prSet phldrT="[Texto]"/>
      <dgm:spPr/>
      <dgm:t>
        <a:bodyPr/>
        <a:lstStyle/>
        <a:p>
          <a:r>
            <a:rPr lang="es-MX" dirty="0"/>
            <a:t>Modificación de éstos</a:t>
          </a:r>
        </a:p>
      </dgm:t>
    </dgm:pt>
    <dgm:pt modelId="{E7B5DF1E-64EA-487E-9F86-EDF856DD078E}" type="parTrans" cxnId="{915F24F5-D2B8-4558-859C-C7471980F2F9}">
      <dgm:prSet/>
      <dgm:spPr/>
      <dgm:t>
        <a:bodyPr/>
        <a:lstStyle/>
        <a:p>
          <a:endParaRPr lang="es-MX"/>
        </a:p>
      </dgm:t>
    </dgm:pt>
    <dgm:pt modelId="{ED5B250D-7CB7-4729-B6FC-D57BE9A25D7D}" type="sibTrans" cxnId="{915F24F5-D2B8-4558-859C-C7471980F2F9}">
      <dgm:prSet/>
      <dgm:spPr/>
      <dgm:t>
        <a:bodyPr/>
        <a:lstStyle/>
        <a:p>
          <a:endParaRPr lang="es-MX"/>
        </a:p>
      </dgm:t>
    </dgm:pt>
    <dgm:pt modelId="{0D7FDC99-9407-4761-A91D-500401EDB2F7}">
      <dgm:prSet phldrT="[Texto]"/>
      <dgm:spPr/>
      <dgm:t>
        <a:bodyPr/>
        <a:lstStyle/>
        <a:p>
          <a:r>
            <a:rPr lang="es-MX" dirty="0"/>
            <a:t>Elaboración de propuesta de estudio (partiendo de la inicial o de una nueva, según sea el caso)</a:t>
          </a:r>
        </a:p>
      </dgm:t>
    </dgm:pt>
    <dgm:pt modelId="{B8FE0CE2-C23C-4697-8AD2-CB6DC05AA57E}" type="parTrans" cxnId="{0CF60BCF-418B-412B-B0A3-B476949FDDCB}">
      <dgm:prSet/>
      <dgm:spPr/>
      <dgm:t>
        <a:bodyPr/>
        <a:lstStyle/>
        <a:p>
          <a:endParaRPr lang="es-MX"/>
        </a:p>
      </dgm:t>
    </dgm:pt>
    <dgm:pt modelId="{169EBCCF-BE1C-4868-8A79-23439984DF4C}" type="sibTrans" cxnId="{0CF60BCF-418B-412B-B0A3-B476949FDDCB}">
      <dgm:prSet/>
      <dgm:spPr/>
      <dgm:t>
        <a:bodyPr/>
        <a:lstStyle/>
        <a:p>
          <a:endParaRPr lang="es-MX"/>
        </a:p>
      </dgm:t>
    </dgm:pt>
    <dgm:pt modelId="{F7A4F767-BC03-4DEB-981E-6ACBCA1F77CD}" type="pres">
      <dgm:prSet presAssocID="{646D8594-7742-41B6-BA28-BDA70C0DDDF9}" presName="Name0" presStyleCnt="0">
        <dgm:presLayoutVars>
          <dgm:dir/>
          <dgm:animLvl val="lvl"/>
          <dgm:resizeHandles val="exact"/>
        </dgm:presLayoutVars>
      </dgm:prSet>
      <dgm:spPr/>
    </dgm:pt>
    <dgm:pt modelId="{8D07E4E9-AF47-4C30-80D4-6738D0F2389C}" type="pres">
      <dgm:prSet presAssocID="{3836A5CB-DCB2-4F5F-B7DC-1A6BABFF97F2}" presName="vertFlow" presStyleCnt="0"/>
      <dgm:spPr/>
    </dgm:pt>
    <dgm:pt modelId="{53477072-5A38-487E-83A2-FFF887EF2D8F}" type="pres">
      <dgm:prSet presAssocID="{3836A5CB-DCB2-4F5F-B7DC-1A6BABFF97F2}" presName="header" presStyleLbl="node1" presStyleIdx="0" presStyleCnt="3" custLinFactY="-100000" custLinFactNeighborX="3007" custLinFactNeighborY="-134183"/>
      <dgm:spPr/>
    </dgm:pt>
    <dgm:pt modelId="{EDC18DC4-89D6-42E1-A824-48605A205D9E}" type="pres">
      <dgm:prSet presAssocID="{3836A5CB-DCB2-4F5F-B7DC-1A6BABFF97F2}" presName="hSp" presStyleCnt="0"/>
      <dgm:spPr/>
    </dgm:pt>
    <dgm:pt modelId="{4E31170F-606E-4761-8CEE-09630A7E750F}" type="pres">
      <dgm:prSet presAssocID="{C80474B9-5C12-4AB2-B1E9-1A8080C36C15}" presName="vertFlow" presStyleCnt="0"/>
      <dgm:spPr/>
    </dgm:pt>
    <dgm:pt modelId="{636E672B-2699-47B5-9598-6948611E9F11}" type="pres">
      <dgm:prSet presAssocID="{C80474B9-5C12-4AB2-B1E9-1A8080C36C15}" presName="header" presStyleLbl="node1" presStyleIdx="1" presStyleCnt="3" custLinFactY="-100000" custLinFactNeighborX="-1504" custLinFactNeighborY="-134183"/>
      <dgm:spPr/>
    </dgm:pt>
    <dgm:pt modelId="{55DF7D31-E8A9-42AB-A3F5-2848EA9A2CC5}" type="pres">
      <dgm:prSet presAssocID="{C80474B9-5C12-4AB2-B1E9-1A8080C36C15}" presName="hSp" presStyleCnt="0"/>
      <dgm:spPr/>
    </dgm:pt>
    <dgm:pt modelId="{EA70784A-D1E1-4371-81D0-E282C27AB330}" type="pres">
      <dgm:prSet presAssocID="{0D7FDC99-9407-4761-A91D-500401EDB2F7}" presName="vertFlow" presStyleCnt="0"/>
      <dgm:spPr/>
    </dgm:pt>
    <dgm:pt modelId="{8C981AB5-F05B-492D-A18C-D90F6E1C34EB}" type="pres">
      <dgm:prSet presAssocID="{0D7FDC99-9407-4761-A91D-500401EDB2F7}" presName="header" presStyleLbl="node1" presStyleIdx="2" presStyleCnt="3" custLinFactY="-100000" custLinFactNeighborX="-6015" custLinFactNeighborY="-134183"/>
      <dgm:spPr/>
    </dgm:pt>
  </dgm:ptLst>
  <dgm:cxnLst>
    <dgm:cxn modelId="{02250404-D587-46B5-B39F-95869C257CD9}" type="presOf" srcId="{C80474B9-5C12-4AB2-B1E9-1A8080C36C15}" destId="{636E672B-2699-47B5-9598-6948611E9F11}" srcOrd="0" destOrd="0" presId="urn:microsoft.com/office/officeart/2005/8/layout/lProcess1"/>
    <dgm:cxn modelId="{DD91D90B-852F-4C16-8F5C-DB1AD7726493}" type="presOf" srcId="{646D8594-7742-41B6-BA28-BDA70C0DDDF9}" destId="{F7A4F767-BC03-4DEB-981E-6ACBCA1F77CD}" srcOrd="0" destOrd="0" presId="urn:microsoft.com/office/officeart/2005/8/layout/lProcess1"/>
    <dgm:cxn modelId="{42D25995-B719-4C29-BC93-FCDEF4F346BA}" srcId="{646D8594-7742-41B6-BA28-BDA70C0DDDF9}" destId="{3836A5CB-DCB2-4F5F-B7DC-1A6BABFF97F2}" srcOrd="0" destOrd="0" parTransId="{0E7A2234-A0E6-462F-86B9-A45A6BC2E309}" sibTransId="{56AFED14-C46B-4B37-82E9-7EBC95EE8F36}"/>
    <dgm:cxn modelId="{0CF60BCF-418B-412B-B0A3-B476949FDDCB}" srcId="{646D8594-7742-41B6-BA28-BDA70C0DDDF9}" destId="{0D7FDC99-9407-4761-A91D-500401EDB2F7}" srcOrd="2" destOrd="0" parTransId="{B8FE0CE2-C23C-4697-8AD2-CB6DC05AA57E}" sibTransId="{169EBCCF-BE1C-4868-8A79-23439984DF4C}"/>
    <dgm:cxn modelId="{3C2686DA-24FC-4304-A9A7-D1858059C6D2}" type="presOf" srcId="{0D7FDC99-9407-4761-A91D-500401EDB2F7}" destId="{8C981AB5-F05B-492D-A18C-D90F6E1C34EB}" srcOrd="0" destOrd="0" presId="urn:microsoft.com/office/officeart/2005/8/layout/lProcess1"/>
    <dgm:cxn modelId="{FC0054E9-26E7-4B0E-BA5A-752AE92BE5AB}" type="presOf" srcId="{3836A5CB-DCB2-4F5F-B7DC-1A6BABFF97F2}" destId="{53477072-5A38-487E-83A2-FFF887EF2D8F}" srcOrd="0" destOrd="0" presId="urn:microsoft.com/office/officeart/2005/8/layout/lProcess1"/>
    <dgm:cxn modelId="{915F24F5-D2B8-4558-859C-C7471980F2F9}" srcId="{646D8594-7742-41B6-BA28-BDA70C0DDDF9}" destId="{C80474B9-5C12-4AB2-B1E9-1A8080C36C15}" srcOrd="1" destOrd="0" parTransId="{E7B5DF1E-64EA-487E-9F86-EDF856DD078E}" sibTransId="{ED5B250D-7CB7-4729-B6FC-D57BE9A25D7D}"/>
    <dgm:cxn modelId="{360BE7CD-C940-4578-8B80-31BD5289F360}" type="presParOf" srcId="{F7A4F767-BC03-4DEB-981E-6ACBCA1F77CD}" destId="{8D07E4E9-AF47-4C30-80D4-6738D0F2389C}" srcOrd="0" destOrd="0" presId="urn:microsoft.com/office/officeart/2005/8/layout/lProcess1"/>
    <dgm:cxn modelId="{FB4EC79E-09FC-421F-938B-31CF424EC93B}" type="presParOf" srcId="{8D07E4E9-AF47-4C30-80D4-6738D0F2389C}" destId="{53477072-5A38-487E-83A2-FFF887EF2D8F}" srcOrd="0" destOrd="0" presId="urn:microsoft.com/office/officeart/2005/8/layout/lProcess1"/>
    <dgm:cxn modelId="{8319F5DE-A5A2-45B7-BE5C-6C3F80DDA711}" type="presParOf" srcId="{F7A4F767-BC03-4DEB-981E-6ACBCA1F77CD}" destId="{EDC18DC4-89D6-42E1-A824-48605A205D9E}" srcOrd="1" destOrd="0" presId="urn:microsoft.com/office/officeart/2005/8/layout/lProcess1"/>
    <dgm:cxn modelId="{A8D6381F-7FAF-46B7-942A-2E53318F414C}" type="presParOf" srcId="{F7A4F767-BC03-4DEB-981E-6ACBCA1F77CD}" destId="{4E31170F-606E-4761-8CEE-09630A7E750F}" srcOrd="2" destOrd="0" presId="urn:microsoft.com/office/officeart/2005/8/layout/lProcess1"/>
    <dgm:cxn modelId="{D4229763-F9DE-4ABC-9686-57C7E896DDBD}" type="presParOf" srcId="{4E31170F-606E-4761-8CEE-09630A7E750F}" destId="{636E672B-2699-47B5-9598-6948611E9F11}" srcOrd="0" destOrd="0" presId="urn:microsoft.com/office/officeart/2005/8/layout/lProcess1"/>
    <dgm:cxn modelId="{C5C7BAF3-41ED-4B2F-AD58-B99887B94D48}" type="presParOf" srcId="{F7A4F767-BC03-4DEB-981E-6ACBCA1F77CD}" destId="{55DF7D31-E8A9-42AB-A3F5-2848EA9A2CC5}" srcOrd="3" destOrd="0" presId="urn:microsoft.com/office/officeart/2005/8/layout/lProcess1"/>
    <dgm:cxn modelId="{E79CEBC9-DA1D-44E8-BFBC-B364D7109F53}" type="presParOf" srcId="{F7A4F767-BC03-4DEB-981E-6ACBCA1F77CD}" destId="{EA70784A-D1E1-4371-81D0-E282C27AB330}" srcOrd="4" destOrd="0" presId="urn:microsoft.com/office/officeart/2005/8/layout/lProcess1"/>
    <dgm:cxn modelId="{4BAD0B38-EDE5-4BBD-A507-1BE0507C044B}" type="presParOf" srcId="{EA70784A-D1E1-4371-81D0-E282C27AB330}" destId="{8C981AB5-F05B-492D-A18C-D90F6E1C34EB}" srcOrd="0"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6EB94DC-3837-4BB3-9352-99FD55D2910B}" type="doc">
      <dgm:prSet loTypeId="urn:microsoft.com/office/officeart/2005/8/layout/equation2" loCatId="relationship" qsTypeId="urn:microsoft.com/office/officeart/2005/8/quickstyle/simple2" qsCatId="simple" csTypeId="urn:microsoft.com/office/officeart/2005/8/colors/accent1_2" csCatId="accent1" phldr="1"/>
      <dgm:spPr/>
      <dgm:t>
        <a:bodyPr/>
        <a:lstStyle/>
        <a:p>
          <a:endParaRPr lang="es-MX"/>
        </a:p>
      </dgm:t>
    </dgm:pt>
    <dgm:pt modelId="{BAFFC62E-F6DB-46B8-90EB-EDF1B82E2E42}">
      <dgm:prSet phldrT="[Texto]"/>
      <dgm:spPr/>
      <dgm:t>
        <a:bodyPr/>
        <a:lstStyle/>
        <a:p>
          <a:pPr algn="just">
            <a:buBlip>
              <a:blip xmlns:r="http://schemas.openxmlformats.org/officeDocument/2006/relationships" r:embed="rId1"/>
            </a:buBlip>
          </a:pPr>
          <a:r>
            <a:rPr lang="es-MX" dirty="0"/>
            <a:t>Marco epistémico (lo que se debe hacer, cómo se debe hacer, normas, análisis.   Articulando cada uno de los estudios e interpretando la totalidad de los estudios para el análisis e interconexión </a:t>
          </a:r>
        </a:p>
      </dgm:t>
    </dgm:pt>
    <dgm:pt modelId="{1DB09C85-9EEA-42FE-A2C7-3AF8BD6566EB}" type="parTrans" cxnId="{A8106A99-B997-4BF4-B20F-3E12E618BF52}">
      <dgm:prSet/>
      <dgm:spPr/>
      <dgm:t>
        <a:bodyPr/>
        <a:lstStyle/>
        <a:p>
          <a:endParaRPr lang="es-MX"/>
        </a:p>
      </dgm:t>
    </dgm:pt>
    <dgm:pt modelId="{650C893C-3359-4BCD-8FB9-80BF89BD5D48}" type="sibTrans" cxnId="{A8106A99-B997-4BF4-B20F-3E12E618BF52}">
      <dgm:prSet/>
      <dgm:spPr/>
      <dgm:t>
        <a:bodyPr/>
        <a:lstStyle/>
        <a:p>
          <a:endParaRPr lang="es-MX"/>
        </a:p>
      </dgm:t>
    </dgm:pt>
    <dgm:pt modelId="{D9D10DA8-5F99-481C-94D3-AFAD565598DB}">
      <dgm:prSet phldrT="[Texto]"/>
      <dgm:spPr/>
      <dgm:t>
        <a:bodyPr/>
        <a:lstStyle/>
        <a:p>
          <a:pPr>
            <a:buBlip>
              <a:blip xmlns:r="http://schemas.openxmlformats.org/officeDocument/2006/relationships" r:embed="rId1"/>
            </a:buBlip>
          </a:pPr>
          <a:r>
            <a:rPr lang="es-MX" dirty="0"/>
            <a:t>El objetivo central de la investigación interdisciplinaria es el diagnóstico de los problemas y la capacidad del investigador para las posibles soluciones desde varias perspectivas.</a:t>
          </a:r>
        </a:p>
      </dgm:t>
    </dgm:pt>
    <dgm:pt modelId="{9C4B957A-3D58-48E0-B8E3-59C4AE805086}" type="parTrans" cxnId="{4FBA845C-5590-4F26-8C3D-9A6F6663809B}">
      <dgm:prSet/>
      <dgm:spPr/>
      <dgm:t>
        <a:bodyPr/>
        <a:lstStyle/>
        <a:p>
          <a:endParaRPr lang="es-MX"/>
        </a:p>
      </dgm:t>
    </dgm:pt>
    <dgm:pt modelId="{A933F170-03C1-4DD9-A9B7-7311E066AA17}" type="sibTrans" cxnId="{4FBA845C-5590-4F26-8C3D-9A6F6663809B}">
      <dgm:prSet/>
      <dgm:spPr/>
      <dgm:t>
        <a:bodyPr/>
        <a:lstStyle/>
        <a:p>
          <a:endParaRPr lang="es-MX"/>
        </a:p>
      </dgm:t>
    </dgm:pt>
    <dgm:pt modelId="{4EB079D8-617F-4755-95BD-A3E1F753F562}" type="pres">
      <dgm:prSet presAssocID="{B6EB94DC-3837-4BB3-9352-99FD55D2910B}" presName="Name0" presStyleCnt="0">
        <dgm:presLayoutVars>
          <dgm:dir/>
          <dgm:resizeHandles val="exact"/>
        </dgm:presLayoutVars>
      </dgm:prSet>
      <dgm:spPr/>
    </dgm:pt>
    <dgm:pt modelId="{7604F30D-09B2-4E8D-876A-E399446D2956}" type="pres">
      <dgm:prSet presAssocID="{B6EB94DC-3837-4BB3-9352-99FD55D2910B}" presName="vNodes" presStyleCnt="0"/>
      <dgm:spPr/>
    </dgm:pt>
    <dgm:pt modelId="{5A053E9E-F5DB-427B-8096-E0EBACA41937}" type="pres">
      <dgm:prSet presAssocID="{BAFFC62E-F6DB-46B8-90EB-EDF1B82E2E42}" presName="node" presStyleLbl="node1" presStyleIdx="0" presStyleCnt="2" custScaleX="128237" custScaleY="121679">
        <dgm:presLayoutVars>
          <dgm:bulletEnabled val="1"/>
        </dgm:presLayoutVars>
      </dgm:prSet>
      <dgm:spPr/>
    </dgm:pt>
    <dgm:pt modelId="{F9A521B5-87CB-4FD0-A73B-8493A2598F79}" type="pres">
      <dgm:prSet presAssocID="{B6EB94DC-3837-4BB3-9352-99FD55D2910B}" presName="sibTransLast" presStyleLbl="sibTrans2D1" presStyleIdx="0" presStyleCnt="1"/>
      <dgm:spPr/>
    </dgm:pt>
    <dgm:pt modelId="{E524E8B5-B6B2-474D-89C9-680007A96168}" type="pres">
      <dgm:prSet presAssocID="{B6EB94DC-3837-4BB3-9352-99FD55D2910B}" presName="connectorText" presStyleLbl="sibTrans2D1" presStyleIdx="0" presStyleCnt="1"/>
      <dgm:spPr/>
    </dgm:pt>
    <dgm:pt modelId="{1F2B85C7-D2BB-437D-9B30-D8D4EB6D1FB0}" type="pres">
      <dgm:prSet presAssocID="{B6EB94DC-3837-4BB3-9352-99FD55D2910B}" presName="lastNode" presStyleLbl="node1" presStyleIdx="1" presStyleCnt="2" custScaleX="135014" custScaleY="174999">
        <dgm:presLayoutVars>
          <dgm:bulletEnabled val="1"/>
        </dgm:presLayoutVars>
      </dgm:prSet>
      <dgm:spPr/>
    </dgm:pt>
  </dgm:ptLst>
  <dgm:cxnLst>
    <dgm:cxn modelId="{B506501B-8C64-49D8-A20A-1DE9CC6E27E9}" type="presOf" srcId="{B6EB94DC-3837-4BB3-9352-99FD55D2910B}" destId="{4EB079D8-617F-4755-95BD-A3E1F753F562}" srcOrd="0" destOrd="0" presId="urn:microsoft.com/office/officeart/2005/8/layout/equation2"/>
    <dgm:cxn modelId="{A4882F23-91A8-41D7-974D-1FC108D04F95}" type="presOf" srcId="{650C893C-3359-4BCD-8FB9-80BF89BD5D48}" destId="{F9A521B5-87CB-4FD0-A73B-8493A2598F79}" srcOrd="0" destOrd="0" presId="urn:microsoft.com/office/officeart/2005/8/layout/equation2"/>
    <dgm:cxn modelId="{4FBA845C-5590-4F26-8C3D-9A6F6663809B}" srcId="{B6EB94DC-3837-4BB3-9352-99FD55D2910B}" destId="{D9D10DA8-5F99-481C-94D3-AFAD565598DB}" srcOrd="1" destOrd="0" parTransId="{9C4B957A-3D58-48E0-B8E3-59C4AE805086}" sibTransId="{A933F170-03C1-4DD9-A9B7-7311E066AA17}"/>
    <dgm:cxn modelId="{AE49296E-69E5-4421-A8C1-1A531FE6293A}" type="presOf" srcId="{650C893C-3359-4BCD-8FB9-80BF89BD5D48}" destId="{E524E8B5-B6B2-474D-89C9-680007A96168}" srcOrd="1" destOrd="0" presId="urn:microsoft.com/office/officeart/2005/8/layout/equation2"/>
    <dgm:cxn modelId="{A8106A99-B997-4BF4-B20F-3E12E618BF52}" srcId="{B6EB94DC-3837-4BB3-9352-99FD55D2910B}" destId="{BAFFC62E-F6DB-46B8-90EB-EDF1B82E2E42}" srcOrd="0" destOrd="0" parTransId="{1DB09C85-9EEA-42FE-A2C7-3AF8BD6566EB}" sibTransId="{650C893C-3359-4BCD-8FB9-80BF89BD5D48}"/>
    <dgm:cxn modelId="{C00A15AF-B907-4D87-A2BB-D0C378A55F72}" type="presOf" srcId="{D9D10DA8-5F99-481C-94D3-AFAD565598DB}" destId="{1F2B85C7-D2BB-437D-9B30-D8D4EB6D1FB0}" srcOrd="0" destOrd="0" presId="urn:microsoft.com/office/officeart/2005/8/layout/equation2"/>
    <dgm:cxn modelId="{3DE304EE-48B7-43B8-981D-1810651C9838}" type="presOf" srcId="{BAFFC62E-F6DB-46B8-90EB-EDF1B82E2E42}" destId="{5A053E9E-F5DB-427B-8096-E0EBACA41937}" srcOrd="0" destOrd="0" presId="urn:microsoft.com/office/officeart/2005/8/layout/equation2"/>
    <dgm:cxn modelId="{E768F361-45E1-4640-BFD9-D051DB1B7D09}" type="presParOf" srcId="{4EB079D8-617F-4755-95BD-A3E1F753F562}" destId="{7604F30D-09B2-4E8D-876A-E399446D2956}" srcOrd="0" destOrd="0" presId="urn:microsoft.com/office/officeart/2005/8/layout/equation2"/>
    <dgm:cxn modelId="{99AB2827-DB3A-4DDF-82FD-473A89F978BA}" type="presParOf" srcId="{7604F30D-09B2-4E8D-876A-E399446D2956}" destId="{5A053E9E-F5DB-427B-8096-E0EBACA41937}" srcOrd="0" destOrd="0" presId="urn:microsoft.com/office/officeart/2005/8/layout/equation2"/>
    <dgm:cxn modelId="{7BDF1BCA-3E51-4176-866C-52662CBCFEC6}" type="presParOf" srcId="{4EB079D8-617F-4755-95BD-A3E1F753F562}" destId="{F9A521B5-87CB-4FD0-A73B-8493A2598F79}" srcOrd="1" destOrd="0" presId="urn:microsoft.com/office/officeart/2005/8/layout/equation2"/>
    <dgm:cxn modelId="{614CAE4F-A73D-4CD7-BFDF-E26DC5D3B9FD}" type="presParOf" srcId="{F9A521B5-87CB-4FD0-A73B-8493A2598F79}" destId="{E524E8B5-B6B2-474D-89C9-680007A96168}" srcOrd="0" destOrd="0" presId="urn:microsoft.com/office/officeart/2005/8/layout/equation2"/>
    <dgm:cxn modelId="{AEC602F0-29CE-41FE-862E-28992A0A5BB4}" type="presParOf" srcId="{4EB079D8-617F-4755-95BD-A3E1F753F562}" destId="{1F2B85C7-D2BB-437D-9B30-D8D4EB6D1FB0}" srcOrd="2" destOrd="0" presId="urn:microsoft.com/office/officeart/2005/8/layout/equati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8AC4B-4CEC-41E5-AE19-47A4E2720563}">
      <dsp:nvSpPr>
        <dsp:cNvPr id="0" name=""/>
        <dsp:cNvSpPr/>
      </dsp:nvSpPr>
      <dsp:spPr>
        <a:xfrm>
          <a:off x="976835" y="1065009"/>
          <a:ext cx="1647011" cy="109855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rtlCol="0" anchor="ctr" anchorCtr="0">
          <a:noAutofit/>
        </a:bodyPr>
        <a:lstStyle/>
        <a:p>
          <a:pPr marL="0" lvl="0" indent="0" algn="l" defTabSz="622300" rtl="0">
            <a:lnSpc>
              <a:spcPct val="90000"/>
            </a:lnSpc>
            <a:spcBef>
              <a:spcPct val="0"/>
            </a:spcBef>
            <a:spcAft>
              <a:spcPct val="35000"/>
            </a:spcAft>
            <a:buNone/>
          </a:pPr>
          <a:r>
            <a:rPr lang="es-ES" sz="1400" kern="1200" noProof="0" dirty="0"/>
            <a:t>Lucha por el poder político.</a:t>
          </a:r>
        </a:p>
      </dsp:txBody>
      <dsp:txXfrm>
        <a:off x="1240357" y="1065009"/>
        <a:ext cx="1383489" cy="1098556"/>
      </dsp:txXfrm>
    </dsp:sp>
    <dsp:sp modelId="{59179C9B-8BA4-4AC7-ACB1-A12DE00142E2}">
      <dsp:nvSpPr>
        <dsp:cNvPr id="0" name=""/>
        <dsp:cNvSpPr/>
      </dsp:nvSpPr>
      <dsp:spPr>
        <a:xfrm>
          <a:off x="992251" y="2178990"/>
          <a:ext cx="1647011" cy="109855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rtlCol="0" anchor="ctr" anchorCtr="0">
          <a:noAutofit/>
        </a:bodyPr>
        <a:lstStyle/>
        <a:p>
          <a:pPr marL="0" lvl="0" indent="0" algn="l" defTabSz="622300" rtl="0">
            <a:lnSpc>
              <a:spcPct val="90000"/>
            </a:lnSpc>
            <a:spcBef>
              <a:spcPct val="0"/>
            </a:spcBef>
            <a:spcAft>
              <a:spcPct val="35000"/>
            </a:spcAft>
            <a:buNone/>
          </a:pPr>
          <a:r>
            <a:rPr lang="es-ES" sz="1400" kern="1200" noProof="0" dirty="0"/>
            <a:t>Primera Guerra Mundial</a:t>
          </a:r>
        </a:p>
      </dsp:txBody>
      <dsp:txXfrm>
        <a:off x="1255773" y="2178990"/>
        <a:ext cx="1383489" cy="1098556"/>
      </dsp:txXfrm>
    </dsp:sp>
    <dsp:sp modelId="{FC7ED273-8CFD-43C2-9C05-44FADF3E0637}">
      <dsp:nvSpPr>
        <dsp:cNvPr id="0" name=""/>
        <dsp:cNvSpPr/>
      </dsp:nvSpPr>
      <dsp:spPr>
        <a:xfrm>
          <a:off x="67597" y="425347"/>
          <a:ext cx="1098007" cy="1098007"/>
        </a:xfrm>
        <a:prstGeom prst="ellipse">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rtlCol="0" anchor="ctr" anchorCtr="0">
          <a:noAutofit/>
        </a:bodyPr>
        <a:lstStyle/>
        <a:p>
          <a:pPr marL="0" lvl="0" indent="0" algn="ctr" defTabSz="488950" rtl="0">
            <a:lnSpc>
              <a:spcPct val="90000"/>
            </a:lnSpc>
            <a:spcBef>
              <a:spcPct val="0"/>
            </a:spcBef>
            <a:spcAft>
              <a:spcPct val="35000"/>
            </a:spcAft>
            <a:buNone/>
          </a:pPr>
          <a:r>
            <a:rPr lang="es-ES" sz="1100" kern="1200" noProof="0" dirty="0"/>
            <a:t>Historia Universal</a:t>
          </a:r>
        </a:p>
      </dsp:txBody>
      <dsp:txXfrm>
        <a:off x="228396" y="586146"/>
        <a:ext cx="776409" cy="776409"/>
      </dsp:txXfrm>
    </dsp:sp>
    <dsp:sp modelId="{F660F4B9-35DB-4256-A868-A35C6DCCF6B2}">
      <dsp:nvSpPr>
        <dsp:cNvPr id="0" name=""/>
        <dsp:cNvSpPr/>
      </dsp:nvSpPr>
      <dsp:spPr>
        <a:xfrm>
          <a:off x="3567661" y="941653"/>
          <a:ext cx="1647011" cy="109855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rtlCol="0" anchor="ctr" anchorCtr="0">
          <a:noAutofit/>
        </a:bodyPr>
        <a:lstStyle/>
        <a:p>
          <a:pPr marL="0" lvl="0" indent="0" algn="l" defTabSz="622300" rtl="0">
            <a:lnSpc>
              <a:spcPct val="90000"/>
            </a:lnSpc>
            <a:spcBef>
              <a:spcPct val="0"/>
            </a:spcBef>
            <a:spcAft>
              <a:spcPct val="35000"/>
            </a:spcAft>
            <a:buNone/>
          </a:pPr>
          <a:r>
            <a:rPr lang="es-ES" sz="1400" kern="1200" noProof="0" dirty="0"/>
            <a:t>Población- estructura.</a:t>
          </a:r>
        </a:p>
      </dsp:txBody>
      <dsp:txXfrm>
        <a:off x="3831182" y="941653"/>
        <a:ext cx="1383489" cy="1098556"/>
      </dsp:txXfrm>
    </dsp:sp>
    <dsp:sp modelId="{614EBA0E-D12B-447E-B378-B0FA2DEBEA2F}">
      <dsp:nvSpPr>
        <dsp:cNvPr id="0" name=""/>
        <dsp:cNvSpPr/>
      </dsp:nvSpPr>
      <dsp:spPr>
        <a:xfrm>
          <a:off x="3567661" y="2055622"/>
          <a:ext cx="1647011" cy="109855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rtlCol="0" anchor="ctr" anchorCtr="0">
          <a:noAutofit/>
        </a:bodyPr>
        <a:lstStyle/>
        <a:p>
          <a:pPr marL="0" lvl="0" indent="0" algn="l" defTabSz="622300" rtl="0">
            <a:lnSpc>
              <a:spcPct val="90000"/>
            </a:lnSpc>
            <a:spcBef>
              <a:spcPct val="0"/>
            </a:spcBef>
            <a:spcAft>
              <a:spcPct val="35000"/>
            </a:spcAft>
            <a:buNone/>
          </a:pPr>
          <a:r>
            <a:rPr lang="es-ES" sz="1400" kern="1200" noProof="0" dirty="0"/>
            <a:t>Evaluación-movilidad</a:t>
          </a:r>
        </a:p>
      </dsp:txBody>
      <dsp:txXfrm>
        <a:off x="3831182" y="2055622"/>
        <a:ext cx="1383489" cy="1098556"/>
      </dsp:txXfrm>
    </dsp:sp>
    <dsp:sp modelId="{68509703-D239-4E1B-8CF0-EF08079E1226}">
      <dsp:nvSpPr>
        <dsp:cNvPr id="0" name=""/>
        <dsp:cNvSpPr/>
      </dsp:nvSpPr>
      <dsp:spPr>
        <a:xfrm>
          <a:off x="3567661" y="3154189"/>
          <a:ext cx="1647011" cy="109855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rtlCol="0" anchor="ctr" anchorCtr="0">
          <a:noAutofit/>
        </a:bodyPr>
        <a:lstStyle/>
        <a:p>
          <a:pPr marL="0" lvl="0" indent="0" algn="l" defTabSz="622300" rtl="0">
            <a:lnSpc>
              <a:spcPct val="90000"/>
            </a:lnSpc>
            <a:spcBef>
              <a:spcPct val="0"/>
            </a:spcBef>
            <a:spcAft>
              <a:spcPct val="35000"/>
            </a:spcAft>
            <a:buNone/>
          </a:pPr>
          <a:r>
            <a:rPr lang="es-ES" sz="1400" kern="1200" noProof="0" dirty="0"/>
            <a:t>Distribución</a:t>
          </a:r>
        </a:p>
      </dsp:txBody>
      <dsp:txXfrm>
        <a:off x="3831182" y="3154189"/>
        <a:ext cx="1383489" cy="1098556"/>
      </dsp:txXfrm>
    </dsp:sp>
    <dsp:sp modelId="{FD776C1E-557E-4553-9447-49B69EEC7907}">
      <dsp:nvSpPr>
        <dsp:cNvPr id="0" name=""/>
        <dsp:cNvSpPr/>
      </dsp:nvSpPr>
      <dsp:spPr>
        <a:xfrm>
          <a:off x="2581326" y="425347"/>
          <a:ext cx="1098007" cy="1098007"/>
        </a:xfrm>
        <a:prstGeom prst="ellipse">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rtlCol="0" anchor="ctr" anchorCtr="0">
          <a:noAutofit/>
        </a:bodyPr>
        <a:lstStyle/>
        <a:p>
          <a:pPr marL="0" lvl="0" indent="0" algn="ctr" defTabSz="488950" rtl="0">
            <a:lnSpc>
              <a:spcPct val="90000"/>
            </a:lnSpc>
            <a:spcBef>
              <a:spcPct val="0"/>
            </a:spcBef>
            <a:spcAft>
              <a:spcPct val="35000"/>
            </a:spcAft>
            <a:buNone/>
          </a:pPr>
          <a:r>
            <a:rPr lang="es-ES" sz="1100" kern="1200" noProof="0" dirty="0"/>
            <a:t>Geografía </a:t>
          </a:r>
        </a:p>
      </dsp:txBody>
      <dsp:txXfrm>
        <a:off x="2742125" y="586146"/>
        <a:ext cx="776409" cy="776409"/>
      </dsp:txXfrm>
    </dsp:sp>
    <dsp:sp modelId="{AD2806AC-6A03-4F05-9F4D-F72EA0E56FBF}">
      <dsp:nvSpPr>
        <dsp:cNvPr id="0" name=""/>
        <dsp:cNvSpPr/>
      </dsp:nvSpPr>
      <dsp:spPr>
        <a:xfrm>
          <a:off x="6281847" y="1003325"/>
          <a:ext cx="1647011" cy="109855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rtlCol="0" anchor="ctr" anchorCtr="0">
          <a:noAutofit/>
        </a:bodyPr>
        <a:lstStyle/>
        <a:p>
          <a:pPr marL="0" lvl="0" indent="0" algn="l" defTabSz="622300" rtl="0">
            <a:lnSpc>
              <a:spcPct val="90000"/>
            </a:lnSpc>
            <a:spcBef>
              <a:spcPct val="0"/>
            </a:spcBef>
            <a:spcAft>
              <a:spcPct val="35000"/>
            </a:spcAft>
            <a:buNone/>
          </a:pPr>
          <a:r>
            <a:rPr lang="es-ES" sz="1400" kern="1200" noProof="0" dirty="0"/>
            <a:t>Pensamiento Crítico</a:t>
          </a:r>
        </a:p>
      </dsp:txBody>
      <dsp:txXfrm>
        <a:off x="6545369" y="1003325"/>
        <a:ext cx="1383489" cy="1098556"/>
      </dsp:txXfrm>
    </dsp:sp>
    <dsp:sp modelId="{5314AADB-0AD3-4BAE-9F15-B0FE4F44C802}">
      <dsp:nvSpPr>
        <dsp:cNvPr id="0" name=""/>
        <dsp:cNvSpPr/>
      </dsp:nvSpPr>
      <dsp:spPr>
        <a:xfrm>
          <a:off x="6297263" y="2086469"/>
          <a:ext cx="1647011" cy="109855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rtlCol="0" anchor="ctr" anchorCtr="0">
          <a:noAutofit/>
        </a:bodyPr>
        <a:lstStyle/>
        <a:p>
          <a:pPr marL="0" lvl="0" indent="0" algn="l" defTabSz="622300" rtl="0">
            <a:lnSpc>
              <a:spcPct val="90000"/>
            </a:lnSpc>
            <a:spcBef>
              <a:spcPct val="0"/>
            </a:spcBef>
            <a:spcAft>
              <a:spcPct val="35000"/>
            </a:spcAft>
            <a:buNone/>
          </a:pPr>
          <a:r>
            <a:rPr lang="es-ES" sz="1400" kern="1200" noProof="0" dirty="0"/>
            <a:t>Relaciones Interpersonales</a:t>
          </a:r>
        </a:p>
      </dsp:txBody>
      <dsp:txXfrm>
        <a:off x="6560785" y="2086469"/>
        <a:ext cx="1383489" cy="1098556"/>
      </dsp:txXfrm>
    </dsp:sp>
    <dsp:sp modelId="{89E6DA6E-7A23-44BD-8A99-378091FF741D}">
      <dsp:nvSpPr>
        <dsp:cNvPr id="0" name=""/>
        <dsp:cNvSpPr/>
      </dsp:nvSpPr>
      <dsp:spPr>
        <a:xfrm>
          <a:off x="5264664" y="379099"/>
          <a:ext cx="1098007" cy="1098007"/>
        </a:xfrm>
        <a:prstGeom prst="ellipse">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rtlCol="0" anchor="ctr" anchorCtr="0">
          <a:noAutofit/>
        </a:bodyPr>
        <a:lstStyle/>
        <a:p>
          <a:pPr marL="0" lvl="0" indent="0" algn="ctr" defTabSz="488950" rtl="0">
            <a:lnSpc>
              <a:spcPct val="90000"/>
            </a:lnSpc>
            <a:spcBef>
              <a:spcPct val="0"/>
            </a:spcBef>
            <a:spcAft>
              <a:spcPct val="35000"/>
            </a:spcAft>
            <a:buNone/>
          </a:pPr>
          <a:r>
            <a:rPr lang="es-ES" sz="1100" kern="1200" noProof="0" dirty="0"/>
            <a:t>Orientación Educativa</a:t>
          </a:r>
        </a:p>
      </dsp:txBody>
      <dsp:txXfrm>
        <a:off x="5425463" y="539898"/>
        <a:ext cx="776409" cy="776409"/>
      </dsp:txXfrm>
    </dsp:sp>
    <dsp:sp modelId="{402C2C77-A32C-4D99-9940-12535E1181F2}">
      <dsp:nvSpPr>
        <dsp:cNvPr id="0" name=""/>
        <dsp:cNvSpPr/>
      </dsp:nvSpPr>
      <dsp:spPr>
        <a:xfrm>
          <a:off x="8965185" y="987913"/>
          <a:ext cx="1647011" cy="1098556"/>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rtlCol="0" anchor="ctr" anchorCtr="0">
          <a:noAutofit/>
        </a:bodyPr>
        <a:lstStyle/>
        <a:p>
          <a:pPr marL="0" lvl="0" indent="0" algn="l" defTabSz="622300" rtl="0">
            <a:lnSpc>
              <a:spcPct val="90000"/>
            </a:lnSpc>
            <a:spcBef>
              <a:spcPct val="0"/>
            </a:spcBef>
            <a:spcAft>
              <a:spcPct val="35000"/>
            </a:spcAft>
            <a:buNone/>
          </a:pPr>
          <a:r>
            <a:rPr lang="es-ES" sz="1400" kern="1200" noProof="0" dirty="0"/>
            <a:t>Guion</a:t>
          </a:r>
        </a:p>
      </dsp:txBody>
      <dsp:txXfrm>
        <a:off x="9228707" y="987913"/>
        <a:ext cx="1383489" cy="1098556"/>
      </dsp:txXfrm>
    </dsp:sp>
    <dsp:sp modelId="{7453D9C8-CD6E-4AA4-8A19-7F6F667528F0}">
      <dsp:nvSpPr>
        <dsp:cNvPr id="0" name=""/>
        <dsp:cNvSpPr/>
      </dsp:nvSpPr>
      <dsp:spPr>
        <a:xfrm>
          <a:off x="7963429" y="440774"/>
          <a:ext cx="1098007" cy="1098007"/>
        </a:xfrm>
        <a:prstGeom prst="ellipse">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rtlCol="0" anchor="ctr" anchorCtr="0">
          <a:noAutofit/>
        </a:bodyPr>
        <a:lstStyle/>
        <a:p>
          <a:pPr marL="0" lvl="0" indent="0" algn="ctr" defTabSz="488950" rtl="0">
            <a:lnSpc>
              <a:spcPct val="90000"/>
            </a:lnSpc>
            <a:spcBef>
              <a:spcPct val="0"/>
            </a:spcBef>
            <a:spcAft>
              <a:spcPct val="35000"/>
            </a:spcAft>
            <a:buNone/>
          </a:pPr>
          <a:r>
            <a:rPr lang="es-ES" sz="1100" kern="1200" noProof="0" dirty="0"/>
            <a:t>Lengua Española</a:t>
          </a:r>
        </a:p>
      </dsp:txBody>
      <dsp:txXfrm>
        <a:off x="8124228" y="601573"/>
        <a:ext cx="776409" cy="7764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FD652-25FA-4574-882F-406A997B3340}">
      <dsp:nvSpPr>
        <dsp:cNvPr id="0" name=""/>
        <dsp:cNvSpPr/>
      </dsp:nvSpPr>
      <dsp:spPr>
        <a:xfrm>
          <a:off x="2886457" y="1044828"/>
          <a:ext cx="631939" cy="91440"/>
        </a:xfrm>
        <a:custGeom>
          <a:avLst/>
          <a:gdLst/>
          <a:ahLst/>
          <a:cxnLst/>
          <a:rect l="0" t="0" r="0" b="0"/>
          <a:pathLst>
            <a:path>
              <a:moveTo>
                <a:pt x="0" y="45720"/>
              </a:moveTo>
              <a:lnTo>
                <a:pt x="631939" y="45720"/>
              </a:lnTo>
            </a:path>
          </a:pathLst>
        </a:custGeom>
        <a:noFill/>
        <a:ln w="635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185864" y="1087235"/>
        <a:ext cx="33126" cy="6625"/>
      </dsp:txXfrm>
    </dsp:sp>
    <dsp:sp modelId="{0188B7A1-99C2-4FB0-BC2E-6ADEECCEB618}">
      <dsp:nvSpPr>
        <dsp:cNvPr id="0" name=""/>
        <dsp:cNvSpPr/>
      </dsp:nvSpPr>
      <dsp:spPr>
        <a:xfrm>
          <a:off x="7652" y="226367"/>
          <a:ext cx="2880605" cy="1728363"/>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MX" sz="1600" b="0" i="0" kern="1200" dirty="0"/>
            <a:t>Definición de Objetivo</a:t>
          </a:r>
          <a:endParaRPr lang="es-MX" sz="1600" kern="1200" dirty="0"/>
        </a:p>
      </dsp:txBody>
      <dsp:txXfrm>
        <a:off x="7652" y="226367"/>
        <a:ext cx="2880605" cy="1728363"/>
      </dsp:txXfrm>
    </dsp:sp>
    <dsp:sp modelId="{29B015EF-8123-4651-B68A-2C6BCB93D619}">
      <dsp:nvSpPr>
        <dsp:cNvPr id="0" name=""/>
        <dsp:cNvSpPr/>
      </dsp:nvSpPr>
      <dsp:spPr>
        <a:xfrm>
          <a:off x="6429602" y="1044828"/>
          <a:ext cx="631939" cy="91440"/>
        </a:xfrm>
        <a:custGeom>
          <a:avLst/>
          <a:gdLst/>
          <a:ahLst/>
          <a:cxnLst/>
          <a:rect l="0" t="0" r="0" b="0"/>
          <a:pathLst>
            <a:path>
              <a:moveTo>
                <a:pt x="0" y="45720"/>
              </a:moveTo>
              <a:lnTo>
                <a:pt x="631939" y="45720"/>
              </a:lnTo>
            </a:path>
          </a:pathLst>
        </a:custGeom>
        <a:noFill/>
        <a:ln w="635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6729008" y="1087235"/>
        <a:ext cx="33126" cy="6625"/>
      </dsp:txXfrm>
    </dsp:sp>
    <dsp:sp modelId="{447C743A-4CDF-4AB8-8CB1-FBDD246C6DD8}">
      <dsp:nvSpPr>
        <dsp:cNvPr id="0" name=""/>
        <dsp:cNvSpPr/>
      </dsp:nvSpPr>
      <dsp:spPr>
        <a:xfrm>
          <a:off x="3550797" y="226367"/>
          <a:ext cx="2880605" cy="1728363"/>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MX" sz="1600" b="0" i="0" kern="1200" dirty="0"/>
            <a:t>Recolección de datos</a:t>
          </a:r>
          <a:endParaRPr lang="es-MX" sz="1600" kern="1200" dirty="0"/>
        </a:p>
      </dsp:txBody>
      <dsp:txXfrm>
        <a:off x="3550797" y="226367"/>
        <a:ext cx="2880605" cy="1728363"/>
      </dsp:txXfrm>
    </dsp:sp>
    <dsp:sp modelId="{EA8722A9-F739-41FD-B1D7-DE9676B1099F}">
      <dsp:nvSpPr>
        <dsp:cNvPr id="0" name=""/>
        <dsp:cNvSpPr/>
      </dsp:nvSpPr>
      <dsp:spPr>
        <a:xfrm>
          <a:off x="1447955" y="1952930"/>
          <a:ext cx="7086289" cy="631939"/>
        </a:xfrm>
        <a:custGeom>
          <a:avLst/>
          <a:gdLst/>
          <a:ahLst/>
          <a:cxnLst/>
          <a:rect l="0" t="0" r="0" b="0"/>
          <a:pathLst>
            <a:path>
              <a:moveTo>
                <a:pt x="7086289" y="0"/>
              </a:moveTo>
              <a:lnTo>
                <a:pt x="7086289" y="333069"/>
              </a:lnTo>
              <a:lnTo>
                <a:pt x="0" y="333069"/>
              </a:lnTo>
              <a:lnTo>
                <a:pt x="0" y="631939"/>
              </a:lnTo>
            </a:path>
          </a:pathLst>
        </a:custGeom>
        <a:noFill/>
        <a:ln w="635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4813170" y="2265587"/>
        <a:ext cx="355859" cy="6625"/>
      </dsp:txXfrm>
    </dsp:sp>
    <dsp:sp modelId="{8DB7006C-C079-41F6-875E-4B60AF6141F4}">
      <dsp:nvSpPr>
        <dsp:cNvPr id="0" name=""/>
        <dsp:cNvSpPr/>
      </dsp:nvSpPr>
      <dsp:spPr>
        <a:xfrm>
          <a:off x="7093942" y="226367"/>
          <a:ext cx="2880605" cy="1728363"/>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MX" sz="1600" b="0" i="0" kern="1200" dirty="0"/>
            <a:t>Muestra de datos: Para comparar, cambiar, organizar, relacionar</a:t>
          </a:r>
          <a:endParaRPr lang="es-MX" sz="1600" kern="1200" dirty="0"/>
        </a:p>
      </dsp:txBody>
      <dsp:txXfrm>
        <a:off x="7093942" y="226367"/>
        <a:ext cx="2880605" cy="1728363"/>
      </dsp:txXfrm>
    </dsp:sp>
    <dsp:sp modelId="{6956CA7C-3483-4D55-BC7B-CD57EE163E8E}">
      <dsp:nvSpPr>
        <dsp:cNvPr id="0" name=""/>
        <dsp:cNvSpPr/>
      </dsp:nvSpPr>
      <dsp:spPr>
        <a:xfrm>
          <a:off x="2886457" y="3435731"/>
          <a:ext cx="631939" cy="91440"/>
        </a:xfrm>
        <a:custGeom>
          <a:avLst/>
          <a:gdLst/>
          <a:ahLst/>
          <a:cxnLst/>
          <a:rect l="0" t="0" r="0" b="0"/>
          <a:pathLst>
            <a:path>
              <a:moveTo>
                <a:pt x="0" y="45720"/>
              </a:moveTo>
              <a:lnTo>
                <a:pt x="631939" y="45720"/>
              </a:lnTo>
            </a:path>
          </a:pathLst>
        </a:custGeom>
        <a:noFill/>
        <a:ln w="635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3185864" y="3478138"/>
        <a:ext cx="33126" cy="6625"/>
      </dsp:txXfrm>
    </dsp:sp>
    <dsp:sp modelId="{009856F2-213B-4F26-8C4F-E2D6BB647B30}">
      <dsp:nvSpPr>
        <dsp:cNvPr id="0" name=""/>
        <dsp:cNvSpPr/>
      </dsp:nvSpPr>
      <dsp:spPr>
        <a:xfrm>
          <a:off x="7652" y="2617269"/>
          <a:ext cx="2880605" cy="1728363"/>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MX" sz="1600" b="0" i="0" kern="1200" dirty="0"/>
            <a:t>Ordenar los elementos del diseño para realizar la Infografía: Crear flujo  de información natural, elección de la plantilla para el diseño</a:t>
          </a:r>
          <a:endParaRPr lang="es-MX" sz="1600" kern="1200" dirty="0"/>
        </a:p>
      </dsp:txBody>
      <dsp:txXfrm>
        <a:off x="7652" y="2617269"/>
        <a:ext cx="2880605" cy="1728363"/>
      </dsp:txXfrm>
    </dsp:sp>
    <dsp:sp modelId="{5036CCBE-673D-4A89-A8BF-9107A38C5783}">
      <dsp:nvSpPr>
        <dsp:cNvPr id="0" name=""/>
        <dsp:cNvSpPr/>
      </dsp:nvSpPr>
      <dsp:spPr>
        <a:xfrm>
          <a:off x="3550797" y="2617269"/>
          <a:ext cx="2880605" cy="1728363"/>
        </a:xfrm>
        <a:prstGeom prst="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MX" sz="1600" b="0" i="0" kern="1200" dirty="0"/>
            <a:t>Estilo propio a la Infografía: Elección de imágenes, texto, tipografía, colores para fondo.</a:t>
          </a:r>
          <a:endParaRPr lang="es-MX" sz="1600" kern="1200" dirty="0"/>
        </a:p>
      </dsp:txBody>
      <dsp:txXfrm>
        <a:off x="3550797" y="2617269"/>
        <a:ext cx="2880605" cy="17283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8AC4B-4CEC-41E5-AE19-47A4E2720563}">
      <dsp:nvSpPr>
        <dsp:cNvPr id="0" name=""/>
        <dsp:cNvSpPr/>
      </dsp:nvSpPr>
      <dsp:spPr>
        <a:xfrm>
          <a:off x="1930534" y="1262799"/>
          <a:ext cx="3271378" cy="2182009"/>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06248" rIns="206248" bIns="206248" numCol="1" spcCol="1270" rtlCol="0" anchor="ctr" anchorCtr="0">
          <a:noAutofit/>
        </a:bodyPr>
        <a:lstStyle/>
        <a:p>
          <a:pPr marL="0" lvl="0" indent="0" algn="l" defTabSz="1289050" rtl="0">
            <a:lnSpc>
              <a:spcPct val="90000"/>
            </a:lnSpc>
            <a:spcBef>
              <a:spcPct val="0"/>
            </a:spcBef>
            <a:spcAft>
              <a:spcPct val="35000"/>
            </a:spcAft>
            <a:buNone/>
          </a:pPr>
          <a:r>
            <a:rPr lang="es-ES" sz="2900" kern="1200" noProof="0" dirty="0"/>
            <a:t>Desarrollo de etapa del procesamiento creativo.</a:t>
          </a:r>
        </a:p>
      </dsp:txBody>
      <dsp:txXfrm>
        <a:off x="2453954" y="1262799"/>
        <a:ext cx="2747958" cy="2182009"/>
      </dsp:txXfrm>
    </dsp:sp>
    <dsp:sp modelId="{FC7ED273-8CFD-43C2-9C05-44FADF3E0637}">
      <dsp:nvSpPr>
        <dsp:cNvPr id="0" name=""/>
        <dsp:cNvSpPr/>
      </dsp:nvSpPr>
      <dsp:spPr>
        <a:xfrm>
          <a:off x="124558" y="0"/>
          <a:ext cx="2180919" cy="2180919"/>
        </a:xfrm>
        <a:prstGeom prst="ellipse">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rtlCol="0" anchor="ctr" anchorCtr="0">
          <a:noAutofit/>
        </a:bodyPr>
        <a:lstStyle/>
        <a:p>
          <a:pPr marL="0" lvl="0" indent="0" algn="ctr" defTabSz="1066800" rtl="0">
            <a:lnSpc>
              <a:spcPct val="90000"/>
            </a:lnSpc>
            <a:spcBef>
              <a:spcPct val="0"/>
            </a:spcBef>
            <a:spcAft>
              <a:spcPct val="35000"/>
            </a:spcAft>
            <a:buNone/>
          </a:pPr>
          <a:r>
            <a:rPr lang="es-ES" sz="2400" kern="1200" noProof="0" dirty="0"/>
            <a:t>Dibujo Creativo II</a:t>
          </a:r>
        </a:p>
      </dsp:txBody>
      <dsp:txXfrm>
        <a:off x="443946" y="319388"/>
        <a:ext cx="1542143" cy="1542143"/>
      </dsp:txXfrm>
    </dsp:sp>
    <dsp:sp modelId="{F660F4B9-35DB-4256-A868-A35C6DCCF6B2}">
      <dsp:nvSpPr>
        <dsp:cNvPr id="0" name=""/>
        <dsp:cNvSpPr/>
      </dsp:nvSpPr>
      <dsp:spPr>
        <a:xfrm>
          <a:off x="7107185" y="803399"/>
          <a:ext cx="3271378" cy="2182009"/>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06248" rIns="206248" bIns="206248" numCol="1" spcCol="1270" rtlCol="0" anchor="ctr" anchorCtr="0">
          <a:noAutofit/>
        </a:bodyPr>
        <a:lstStyle/>
        <a:p>
          <a:pPr marL="0" lvl="0" indent="0" algn="l" defTabSz="1289050" rtl="0">
            <a:lnSpc>
              <a:spcPct val="90000"/>
            </a:lnSpc>
            <a:spcBef>
              <a:spcPct val="0"/>
            </a:spcBef>
            <a:spcAft>
              <a:spcPct val="35000"/>
            </a:spcAft>
            <a:buNone/>
          </a:pPr>
          <a:r>
            <a:rPr lang="es-ES" sz="2900" kern="1200" noProof="0" dirty="0"/>
            <a:t>Procesamiento digital de la Información .</a:t>
          </a:r>
        </a:p>
      </dsp:txBody>
      <dsp:txXfrm>
        <a:off x="7630606" y="803399"/>
        <a:ext cx="2747958" cy="2182009"/>
      </dsp:txXfrm>
    </dsp:sp>
    <dsp:sp modelId="{FD776C1E-557E-4553-9447-49B69EEC7907}">
      <dsp:nvSpPr>
        <dsp:cNvPr id="0" name=""/>
        <dsp:cNvSpPr/>
      </dsp:nvSpPr>
      <dsp:spPr>
        <a:xfrm>
          <a:off x="4937783" y="0"/>
          <a:ext cx="2180919" cy="2180919"/>
        </a:xfrm>
        <a:prstGeom prst="ellipse">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rtlCol="0" anchor="ctr" anchorCtr="0">
          <a:noAutofit/>
        </a:bodyPr>
        <a:lstStyle/>
        <a:p>
          <a:pPr marL="0" lvl="0" indent="0" algn="ctr" defTabSz="1066800" rtl="0">
            <a:lnSpc>
              <a:spcPct val="90000"/>
            </a:lnSpc>
            <a:spcBef>
              <a:spcPct val="0"/>
            </a:spcBef>
            <a:spcAft>
              <a:spcPct val="35000"/>
            </a:spcAft>
            <a:buNone/>
          </a:pPr>
          <a:r>
            <a:rPr lang="es-ES" sz="2400" kern="1200" noProof="0" dirty="0"/>
            <a:t>Informática </a:t>
          </a:r>
        </a:p>
      </dsp:txBody>
      <dsp:txXfrm>
        <a:off x="5257171" y="319388"/>
        <a:ext cx="1542143" cy="1542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8AC4B-4CEC-41E5-AE19-47A4E2720563}">
      <dsp:nvSpPr>
        <dsp:cNvPr id="0" name=""/>
        <dsp:cNvSpPr/>
      </dsp:nvSpPr>
      <dsp:spPr>
        <a:xfrm>
          <a:off x="1701132" y="686677"/>
          <a:ext cx="2201373" cy="1468315"/>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l" defTabSz="844550" rtl="0">
            <a:lnSpc>
              <a:spcPct val="90000"/>
            </a:lnSpc>
            <a:spcBef>
              <a:spcPct val="0"/>
            </a:spcBef>
            <a:spcAft>
              <a:spcPct val="35000"/>
            </a:spcAft>
            <a:buNone/>
          </a:pPr>
          <a:r>
            <a:rPr lang="es-MX" sz="1900" kern="1200" noProof="0" dirty="0"/>
            <a:t>Sistemas de Referencia</a:t>
          </a:r>
        </a:p>
      </dsp:txBody>
      <dsp:txXfrm>
        <a:off x="2053351" y="686677"/>
        <a:ext cx="1849153" cy="1468315"/>
      </dsp:txXfrm>
    </dsp:sp>
    <dsp:sp modelId="{B3D0282A-4D28-45AC-BD0D-5BE88C7C24C6}">
      <dsp:nvSpPr>
        <dsp:cNvPr id="0" name=""/>
        <dsp:cNvSpPr/>
      </dsp:nvSpPr>
      <dsp:spPr>
        <a:xfrm>
          <a:off x="1699393" y="2170117"/>
          <a:ext cx="2201373" cy="1468315"/>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l" defTabSz="844550" rtl="0">
            <a:lnSpc>
              <a:spcPct val="90000"/>
            </a:lnSpc>
            <a:spcBef>
              <a:spcPct val="0"/>
            </a:spcBef>
            <a:spcAft>
              <a:spcPct val="35000"/>
            </a:spcAft>
            <a:buNone/>
          </a:pPr>
          <a:r>
            <a:rPr lang="es-MX" sz="1900" kern="1200" noProof="0" dirty="0"/>
            <a:t>Leyes de Newton</a:t>
          </a:r>
        </a:p>
      </dsp:txBody>
      <dsp:txXfrm>
        <a:off x="2051612" y="2170117"/>
        <a:ext cx="1849153" cy="1468315"/>
      </dsp:txXfrm>
    </dsp:sp>
    <dsp:sp modelId="{066C91B8-09FA-4C79-AA46-A9DAF3DF63E6}">
      <dsp:nvSpPr>
        <dsp:cNvPr id="0" name=""/>
        <dsp:cNvSpPr/>
      </dsp:nvSpPr>
      <dsp:spPr>
        <a:xfrm>
          <a:off x="1684137" y="3530717"/>
          <a:ext cx="2201373" cy="1468315"/>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l" defTabSz="844550" rtl="0">
            <a:lnSpc>
              <a:spcPct val="90000"/>
            </a:lnSpc>
            <a:spcBef>
              <a:spcPct val="0"/>
            </a:spcBef>
            <a:spcAft>
              <a:spcPct val="35000"/>
            </a:spcAft>
            <a:buNone/>
          </a:pPr>
          <a:r>
            <a:rPr lang="es-MX" sz="1900" kern="1200" noProof="0" dirty="0"/>
            <a:t>Ley de la Gravitación Universal</a:t>
          </a:r>
        </a:p>
      </dsp:txBody>
      <dsp:txXfrm>
        <a:off x="2036357" y="3530717"/>
        <a:ext cx="1849153" cy="1468315"/>
      </dsp:txXfrm>
    </dsp:sp>
    <dsp:sp modelId="{FC7ED273-8CFD-43C2-9C05-44FADF3E0637}">
      <dsp:nvSpPr>
        <dsp:cNvPr id="0" name=""/>
        <dsp:cNvSpPr/>
      </dsp:nvSpPr>
      <dsp:spPr>
        <a:xfrm>
          <a:off x="0" y="133585"/>
          <a:ext cx="1680953" cy="1510758"/>
        </a:xfrm>
        <a:prstGeom prst="ellipse">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rtlCol="0" anchor="ctr" anchorCtr="0">
          <a:noAutofit/>
        </a:bodyPr>
        <a:lstStyle/>
        <a:p>
          <a:pPr marL="0" lvl="0" indent="0" algn="ctr" defTabSz="1066800" rtl="0">
            <a:lnSpc>
              <a:spcPct val="90000"/>
            </a:lnSpc>
            <a:spcBef>
              <a:spcPct val="0"/>
            </a:spcBef>
            <a:spcAft>
              <a:spcPct val="35000"/>
            </a:spcAft>
            <a:buNone/>
          </a:pPr>
          <a:r>
            <a:rPr lang="es-ES" sz="2400" kern="1200" noProof="0" dirty="0"/>
            <a:t>Física III</a:t>
          </a:r>
        </a:p>
      </dsp:txBody>
      <dsp:txXfrm>
        <a:off x="246170" y="354830"/>
        <a:ext cx="1188613" cy="1068268"/>
      </dsp:txXfrm>
    </dsp:sp>
    <dsp:sp modelId="{F660F4B9-35DB-4256-A868-A35C6DCCF6B2}">
      <dsp:nvSpPr>
        <dsp:cNvPr id="0" name=""/>
        <dsp:cNvSpPr/>
      </dsp:nvSpPr>
      <dsp:spPr>
        <a:xfrm>
          <a:off x="6601924" y="228621"/>
          <a:ext cx="2201373" cy="1468315"/>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l" defTabSz="844550" rtl="0">
            <a:lnSpc>
              <a:spcPct val="90000"/>
            </a:lnSpc>
            <a:spcBef>
              <a:spcPct val="0"/>
            </a:spcBef>
            <a:spcAft>
              <a:spcPct val="35000"/>
            </a:spcAft>
            <a:buNone/>
          </a:pPr>
          <a:r>
            <a:rPr lang="es-ES" sz="1900" kern="1200" noProof="0"/>
            <a:t>Sistemas de pensamiento y posturas epistémicas.</a:t>
          </a:r>
          <a:endParaRPr lang="es-ES" sz="1900" kern="1200" noProof="0" dirty="0"/>
        </a:p>
      </dsp:txBody>
      <dsp:txXfrm>
        <a:off x="6954144" y="228621"/>
        <a:ext cx="1849153" cy="1468315"/>
      </dsp:txXfrm>
    </dsp:sp>
    <dsp:sp modelId="{4D4DF96E-71A6-4ECF-9627-C942FE4CEB22}">
      <dsp:nvSpPr>
        <dsp:cNvPr id="0" name=""/>
        <dsp:cNvSpPr/>
      </dsp:nvSpPr>
      <dsp:spPr>
        <a:xfrm>
          <a:off x="6600692" y="1712031"/>
          <a:ext cx="2201373" cy="1468315"/>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l" defTabSz="844550" rtl="0">
            <a:lnSpc>
              <a:spcPct val="90000"/>
            </a:lnSpc>
            <a:spcBef>
              <a:spcPct val="0"/>
            </a:spcBef>
            <a:spcAft>
              <a:spcPct val="35000"/>
            </a:spcAft>
            <a:buNone/>
          </a:pPr>
          <a:r>
            <a:rPr lang="es-ES" sz="1900" kern="1200" noProof="0"/>
            <a:t>Argumentación</a:t>
          </a:r>
          <a:endParaRPr lang="es-ES" sz="1900" kern="1200" noProof="0" dirty="0"/>
        </a:p>
      </dsp:txBody>
      <dsp:txXfrm>
        <a:off x="6952911" y="1712031"/>
        <a:ext cx="1849153" cy="1468315"/>
      </dsp:txXfrm>
    </dsp:sp>
    <dsp:sp modelId="{62828569-014C-438C-A7BE-429123148AB7}">
      <dsp:nvSpPr>
        <dsp:cNvPr id="0" name=""/>
        <dsp:cNvSpPr/>
      </dsp:nvSpPr>
      <dsp:spPr>
        <a:xfrm>
          <a:off x="6600692" y="3196117"/>
          <a:ext cx="2201373" cy="1468315"/>
        </a:xfrm>
        <a:prstGeom prst="rect">
          <a:avLst/>
        </a:prstGeom>
        <a:solidFill>
          <a:schemeClr val="accent1">
            <a:alpha val="90000"/>
            <a:tint val="40000"/>
            <a:hueOff val="0"/>
            <a:satOff val="0"/>
            <a:lumOff val="0"/>
            <a:alphaOff val="0"/>
          </a:schemeClr>
        </a:solidFill>
        <a:ln w="6350"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l" defTabSz="844550" rtl="0">
            <a:lnSpc>
              <a:spcPct val="90000"/>
            </a:lnSpc>
            <a:spcBef>
              <a:spcPct val="0"/>
            </a:spcBef>
            <a:spcAft>
              <a:spcPct val="35000"/>
            </a:spcAft>
            <a:buNone/>
          </a:pPr>
          <a:r>
            <a:rPr lang="es-ES" sz="1900" kern="1200" noProof="0" dirty="0"/>
            <a:t>Diálogo y justificación de conclusiones</a:t>
          </a:r>
        </a:p>
      </dsp:txBody>
      <dsp:txXfrm>
        <a:off x="6952911" y="3196117"/>
        <a:ext cx="1849153" cy="1468315"/>
      </dsp:txXfrm>
    </dsp:sp>
    <dsp:sp modelId="{FD776C1E-557E-4553-9447-49B69EEC7907}">
      <dsp:nvSpPr>
        <dsp:cNvPr id="0" name=""/>
        <dsp:cNvSpPr/>
      </dsp:nvSpPr>
      <dsp:spPr>
        <a:xfrm>
          <a:off x="4913744" y="76173"/>
          <a:ext cx="1467582" cy="1467582"/>
        </a:xfrm>
        <a:prstGeom prst="ellipse">
          <a:avLst/>
        </a:prstGeom>
        <a:gradFill rotWithShape="0">
          <a:gsLst>
            <a:gs pos="0">
              <a:schemeClr val="accent1">
                <a:hueOff val="0"/>
                <a:satOff val="0"/>
                <a:lumOff val="0"/>
                <a:alphaOff val="0"/>
                <a:shade val="100000"/>
                <a:satMod val="137000"/>
              </a:schemeClr>
            </a:gs>
            <a:gs pos="71000">
              <a:schemeClr val="accent1">
                <a:hueOff val="0"/>
                <a:satOff val="0"/>
                <a:lumOff val="0"/>
                <a:alphaOff val="0"/>
                <a:shade val="98000"/>
                <a:satMod val="137000"/>
              </a:schemeClr>
            </a:gs>
            <a:gs pos="100000">
              <a:schemeClr val="accent1">
                <a:hueOff val="0"/>
                <a:satOff val="0"/>
                <a:lumOff val="0"/>
                <a:alphaOff val="0"/>
                <a:shade val="75000"/>
                <a:satMod val="137000"/>
              </a:schemeClr>
            </a:gs>
          </a:gsLst>
          <a:path path="rect">
            <a:fillToRect l="50000" t="50000" r="50000" b="50000"/>
          </a:path>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rtlCol="0" anchor="ctr" anchorCtr="0">
          <a:noAutofit/>
        </a:bodyPr>
        <a:lstStyle/>
        <a:p>
          <a:pPr marL="0" lvl="0" indent="0" algn="ctr" defTabSz="1066800" rtl="0">
            <a:lnSpc>
              <a:spcPct val="90000"/>
            </a:lnSpc>
            <a:spcBef>
              <a:spcPct val="0"/>
            </a:spcBef>
            <a:spcAft>
              <a:spcPct val="35000"/>
            </a:spcAft>
            <a:buNone/>
          </a:pPr>
          <a:r>
            <a:rPr lang="es-ES" sz="2400" kern="1200" noProof="0" dirty="0"/>
            <a:t>Lógica </a:t>
          </a:r>
        </a:p>
      </dsp:txBody>
      <dsp:txXfrm>
        <a:off x="5128666" y="291095"/>
        <a:ext cx="1037738" cy="10377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F4570-BF7D-4D25-82FB-5E7A1BA44BD9}">
      <dsp:nvSpPr>
        <dsp:cNvPr id="0" name=""/>
        <dsp:cNvSpPr/>
      </dsp:nvSpPr>
      <dsp:spPr>
        <a:xfrm rot="5400000">
          <a:off x="-247556" y="251355"/>
          <a:ext cx="1650378" cy="1155265"/>
        </a:xfrm>
        <a:prstGeom prst="chevron">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MX" sz="1100" kern="1200" dirty="0"/>
            <a:t>PREGUNTAS ANALÍTICAS</a:t>
          </a:r>
        </a:p>
      </dsp:txBody>
      <dsp:txXfrm rot="-5400000">
        <a:off x="1" y="581432"/>
        <a:ext cx="1155265" cy="495113"/>
      </dsp:txXfrm>
    </dsp:sp>
    <dsp:sp modelId="{DB52887A-D833-4DEA-AE44-0AA5E23175A3}">
      <dsp:nvSpPr>
        <dsp:cNvPr id="0" name=""/>
        <dsp:cNvSpPr/>
      </dsp:nvSpPr>
      <dsp:spPr>
        <a:xfrm rot="5400000">
          <a:off x="5032359" y="-3873295"/>
          <a:ext cx="1072746" cy="8826934"/>
        </a:xfrm>
        <a:prstGeom prst="round2Same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MX" sz="1200" kern="1200" dirty="0"/>
            <a:t>Rompe el todo para entender parte por parte</a:t>
          </a:r>
        </a:p>
        <a:p>
          <a:pPr marL="228600" lvl="2" indent="-114300" algn="l" defTabSz="533400">
            <a:lnSpc>
              <a:spcPct val="90000"/>
            </a:lnSpc>
            <a:spcBef>
              <a:spcPct val="0"/>
            </a:spcBef>
            <a:spcAft>
              <a:spcPct val="15000"/>
            </a:spcAft>
            <a:buChar char="•"/>
          </a:pPr>
          <a:r>
            <a:rPr lang="es-MX" sz="1200" kern="1200" dirty="0"/>
            <a:t>-Tiene metas y propósito 		-Cuestiona la información 		-Cuestiona inferencias y conclusiones	-							Cuestiona suposiciones</a:t>
          </a:r>
        </a:p>
        <a:p>
          <a:pPr marL="228600" lvl="2" indent="-114300" algn="l" defTabSz="533400">
            <a:lnSpc>
              <a:spcPct val="90000"/>
            </a:lnSpc>
            <a:spcBef>
              <a:spcPct val="0"/>
            </a:spcBef>
            <a:spcAft>
              <a:spcPct val="15000"/>
            </a:spcAft>
            <a:buChar char="•"/>
          </a:pPr>
          <a:endParaRPr lang="es-MX" sz="1200" kern="1200" dirty="0"/>
        </a:p>
        <a:p>
          <a:pPr marL="228600" lvl="2" indent="-114300" algn="l" defTabSz="533400">
            <a:lnSpc>
              <a:spcPct val="90000"/>
            </a:lnSpc>
            <a:spcBef>
              <a:spcPct val="0"/>
            </a:spcBef>
            <a:spcAft>
              <a:spcPct val="15000"/>
            </a:spcAft>
            <a:buChar char="•"/>
          </a:pPr>
          <a:r>
            <a:rPr lang="es-MX" sz="1200" kern="1200" dirty="0"/>
            <a:t>-Cuestiona implicaciones y consecuencias 		-Cuestiona puntos de vista y perspectiva</a:t>
          </a:r>
        </a:p>
      </dsp:txBody>
      <dsp:txXfrm rot="-5400000">
        <a:off x="1155266" y="56165"/>
        <a:ext cx="8774567" cy="968012"/>
      </dsp:txXfrm>
    </dsp:sp>
    <dsp:sp modelId="{2D0B848F-4E3A-47D1-A4B5-03A639828DEA}">
      <dsp:nvSpPr>
        <dsp:cNvPr id="0" name=""/>
        <dsp:cNvSpPr/>
      </dsp:nvSpPr>
      <dsp:spPr>
        <a:xfrm rot="5400000">
          <a:off x="-247556" y="1708367"/>
          <a:ext cx="1650378" cy="1155265"/>
        </a:xfrm>
        <a:prstGeom prst="chevron">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MX" sz="1100" kern="1200" dirty="0"/>
            <a:t>3 TIPOS DE PREGUNTAS</a:t>
          </a:r>
        </a:p>
      </dsp:txBody>
      <dsp:txXfrm rot="-5400000">
        <a:off x="1" y="2038444"/>
        <a:ext cx="1155265" cy="495113"/>
      </dsp:txXfrm>
    </dsp:sp>
    <dsp:sp modelId="{2F189524-29D1-4A8A-B475-EFEACBA64F5C}">
      <dsp:nvSpPr>
        <dsp:cNvPr id="0" name=""/>
        <dsp:cNvSpPr/>
      </dsp:nvSpPr>
      <dsp:spPr>
        <a:xfrm rot="5400000">
          <a:off x="5032359" y="-2416283"/>
          <a:ext cx="1072746" cy="8826934"/>
        </a:xfrm>
        <a:prstGeom prst="round2Same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MX" sz="1200" kern="1200" dirty="0"/>
            <a:t>Con sistema: evidencia, razonamiento según planteamiento.</a:t>
          </a:r>
        </a:p>
        <a:p>
          <a:pPr marL="114300" lvl="1" indent="-114300" algn="l" defTabSz="533400">
            <a:lnSpc>
              <a:spcPct val="90000"/>
            </a:lnSpc>
            <a:spcBef>
              <a:spcPct val="0"/>
            </a:spcBef>
            <a:spcAft>
              <a:spcPct val="15000"/>
            </a:spcAft>
            <a:buChar char="•"/>
          </a:pPr>
          <a:r>
            <a:rPr lang="es-MX" sz="1200" kern="1200" dirty="0"/>
            <a:t>Sin sistema: afirmaciones subjetivas que dan  opiniones subjetivas, sin evaluación.</a:t>
          </a:r>
        </a:p>
        <a:p>
          <a:pPr marL="114300" lvl="1" indent="-114300" algn="l" defTabSz="533400">
            <a:lnSpc>
              <a:spcPct val="90000"/>
            </a:lnSpc>
            <a:spcBef>
              <a:spcPct val="0"/>
            </a:spcBef>
            <a:spcAft>
              <a:spcPct val="15000"/>
            </a:spcAft>
            <a:buChar char="•"/>
          </a:pPr>
          <a:r>
            <a:rPr lang="es-MX" sz="1200" kern="1200" dirty="0"/>
            <a:t>Sistema de conflicto: evidencia y razonamiento del conflicto. Las respuestas pueden ser mejores o peores dependiendo el juicio  empleado</a:t>
          </a:r>
        </a:p>
      </dsp:txBody>
      <dsp:txXfrm rot="-5400000">
        <a:off x="1155266" y="1513177"/>
        <a:ext cx="8774567" cy="968012"/>
      </dsp:txXfrm>
    </dsp:sp>
    <dsp:sp modelId="{CF9B2A0E-C806-437A-ACF5-EADE17480840}">
      <dsp:nvSpPr>
        <dsp:cNvPr id="0" name=""/>
        <dsp:cNvSpPr/>
      </dsp:nvSpPr>
      <dsp:spPr>
        <a:xfrm rot="5400000">
          <a:off x="-247556" y="3165379"/>
          <a:ext cx="1650378" cy="1155265"/>
        </a:xfrm>
        <a:prstGeom prst="chevron">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MX" sz="1100" kern="1200" dirty="0"/>
            <a:t>PREGUNTAS CONCEPTUALES</a:t>
          </a:r>
        </a:p>
      </dsp:txBody>
      <dsp:txXfrm rot="-5400000">
        <a:off x="1" y="3495456"/>
        <a:ext cx="1155265" cy="495113"/>
      </dsp:txXfrm>
    </dsp:sp>
    <dsp:sp modelId="{3A7C7A19-8022-4CF9-BAD1-D15DEBDA8457}">
      <dsp:nvSpPr>
        <dsp:cNvPr id="0" name=""/>
        <dsp:cNvSpPr/>
      </dsp:nvSpPr>
      <dsp:spPr>
        <a:xfrm rot="5400000">
          <a:off x="5032359" y="-959272"/>
          <a:ext cx="1072746" cy="8826934"/>
        </a:xfrm>
        <a:prstGeom prst="round2Same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MX" sz="1200" kern="1200" dirty="0"/>
            <a:t>SIMPLES:  contesta sólo por definición.</a:t>
          </a:r>
        </a:p>
        <a:p>
          <a:pPr marL="114300" lvl="1" indent="-114300" algn="l" defTabSz="533400">
            <a:lnSpc>
              <a:spcPct val="90000"/>
            </a:lnSpc>
            <a:spcBef>
              <a:spcPct val="0"/>
            </a:spcBef>
            <a:spcAft>
              <a:spcPct val="15000"/>
            </a:spcAft>
            <a:buChar char="•"/>
          </a:pPr>
          <a:r>
            <a:rPr lang="es-MX" sz="1200" kern="1200" dirty="0"/>
            <a:t>COMPLEJAS: con argumento a la luz del  análisis y puntos clave.</a:t>
          </a:r>
        </a:p>
      </dsp:txBody>
      <dsp:txXfrm rot="-5400000">
        <a:off x="1155266" y="2970188"/>
        <a:ext cx="8774567" cy="9680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F4570-BF7D-4D25-82FB-5E7A1BA44BD9}">
      <dsp:nvSpPr>
        <dsp:cNvPr id="0" name=""/>
        <dsp:cNvSpPr/>
      </dsp:nvSpPr>
      <dsp:spPr>
        <a:xfrm rot="5400000">
          <a:off x="-363661" y="367279"/>
          <a:ext cx="2424410" cy="1697087"/>
        </a:xfrm>
        <a:prstGeom prst="chevron">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RESPUESTAS EVALUATIVAS</a:t>
          </a:r>
        </a:p>
      </dsp:txBody>
      <dsp:txXfrm rot="-5400000">
        <a:off x="1" y="852162"/>
        <a:ext cx="1697087" cy="727323"/>
      </dsp:txXfrm>
    </dsp:sp>
    <dsp:sp modelId="{DB52887A-D833-4DEA-AE44-0AA5E23175A3}">
      <dsp:nvSpPr>
        <dsp:cNvPr id="0" name=""/>
        <dsp:cNvSpPr/>
      </dsp:nvSpPr>
      <dsp:spPr>
        <a:xfrm rot="5400000">
          <a:off x="5051710" y="-3351004"/>
          <a:ext cx="1575866" cy="8285112"/>
        </a:xfrm>
        <a:prstGeom prst="round2Same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s-MX" sz="1100" kern="1200" dirty="0"/>
            <a:t>-Por su valor, mérito o valía</a:t>
          </a:r>
        </a:p>
        <a:p>
          <a:pPr marL="57150" lvl="1" indent="-57150" algn="l" defTabSz="488950">
            <a:lnSpc>
              <a:spcPct val="90000"/>
            </a:lnSpc>
            <a:spcBef>
              <a:spcPct val="0"/>
            </a:spcBef>
            <a:spcAft>
              <a:spcPct val="15000"/>
            </a:spcAft>
            <a:buChar char="•"/>
          </a:pPr>
          <a:r>
            <a:rPr lang="es-MX" sz="1100" kern="1200" dirty="0"/>
            <a:t>-Evalúa las partes</a:t>
          </a:r>
        </a:p>
        <a:p>
          <a:pPr marL="57150" lvl="1" indent="-57150" algn="l" defTabSz="488950">
            <a:lnSpc>
              <a:spcPct val="90000"/>
            </a:lnSpc>
            <a:spcBef>
              <a:spcPct val="0"/>
            </a:spcBef>
            <a:spcAft>
              <a:spcPct val="15000"/>
            </a:spcAft>
            <a:buChar char="•"/>
          </a:pPr>
          <a:r>
            <a:rPr lang="es-MX" sz="1100" kern="1200" dirty="0"/>
            <a:t>-Cuestiona para aclarar y precisar</a:t>
          </a:r>
        </a:p>
        <a:p>
          <a:pPr marL="57150" lvl="1" indent="-57150" algn="l" defTabSz="488950">
            <a:lnSpc>
              <a:spcPct val="90000"/>
            </a:lnSpc>
            <a:spcBef>
              <a:spcPct val="0"/>
            </a:spcBef>
            <a:spcAft>
              <a:spcPct val="15000"/>
            </a:spcAft>
            <a:buChar char="•"/>
          </a:pPr>
          <a:r>
            <a:rPr lang="es-MX" sz="1100" kern="1200" dirty="0"/>
            <a:t>-Cuestiona al leer, escribir.</a:t>
          </a:r>
        </a:p>
        <a:p>
          <a:pPr marL="57150" lvl="1" indent="-57150" algn="l" defTabSz="488950">
            <a:lnSpc>
              <a:spcPct val="90000"/>
            </a:lnSpc>
            <a:spcBef>
              <a:spcPct val="0"/>
            </a:spcBef>
            <a:spcAft>
              <a:spcPct val="15000"/>
            </a:spcAft>
            <a:buChar char="•"/>
          </a:pPr>
          <a:r>
            <a:rPr lang="es-MX" sz="1100" kern="1200" dirty="0"/>
            <a:t>-Preguntas académicas</a:t>
          </a:r>
        </a:p>
        <a:p>
          <a:pPr marL="57150" lvl="1" indent="-57150" algn="l" defTabSz="488950">
            <a:lnSpc>
              <a:spcPct val="90000"/>
            </a:lnSpc>
            <a:spcBef>
              <a:spcPct val="0"/>
            </a:spcBef>
            <a:spcAft>
              <a:spcPct val="15000"/>
            </a:spcAft>
            <a:buChar char="•"/>
          </a:pPr>
          <a:r>
            <a:rPr lang="es-MX" sz="1100" kern="1200" dirty="0"/>
            <a:t>- Desarrollo personal, edad, preferencia</a:t>
          </a:r>
        </a:p>
      </dsp:txBody>
      <dsp:txXfrm rot="-5400000">
        <a:off x="1697088" y="80545"/>
        <a:ext cx="8208185" cy="1422012"/>
      </dsp:txXfrm>
    </dsp:sp>
    <dsp:sp modelId="{2D0B848F-4E3A-47D1-A4B5-03A639828DEA}">
      <dsp:nvSpPr>
        <dsp:cNvPr id="0" name=""/>
        <dsp:cNvSpPr/>
      </dsp:nvSpPr>
      <dsp:spPr>
        <a:xfrm rot="5400000">
          <a:off x="-363661" y="2507633"/>
          <a:ext cx="2424410" cy="1697087"/>
        </a:xfrm>
        <a:prstGeom prst="chevron">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PENSAMIENTO SOCRÁTICO</a:t>
          </a:r>
        </a:p>
      </dsp:txBody>
      <dsp:txXfrm rot="-5400000">
        <a:off x="1" y="2992516"/>
        <a:ext cx="1697087" cy="727323"/>
      </dsp:txXfrm>
    </dsp:sp>
    <dsp:sp modelId="{2F189524-29D1-4A8A-B475-EFEACBA64F5C}">
      <dsp:nvSpPr>
        <dsp:cNvPr id="0" name=""/>
        <dsp:cNvSpPr/>
      </dsp:nvSpPr>
      <dsp:spPr>
        <a:xfrm rot="5400000">
          <a:off x="5051710" y="-1210651"/>
          <a:ext cx="1575866" cy="8285112"/>
        </a:xfrm>
        <a:prstGeom prst="round2Same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endParaRPr lang="es-MX" sz="1200" kern="1200" dirty="0"/>
        </a:p>
        <a:p>
          <a:pPr marL="114300" lvl="1" indent="-114300" algn="l" defTabSz="533400">
            <a:lnSpc>
              <a:spcPct val="90000"/>
            </a:lnSpc>
            <a:spcBef>
              <a:spcPct val="0"/>
            </a:spcBef>
            <a:spcAft>
              <a:spcPct val="15000"/>
            </a:spcAft>
            <a:buChar char="•"/>
          </a:pPr>
          <a:r>
            <a:rPr lang="es-MX" sz="1200" kern="1200" dirty="0"/>
            <a:t>Basado en características de pensamiento y preguntas de conocimiento con características generales.</a:t>
          </a:r>
        </a:p>
        <a:p>
          <a:pPr marL="114300" lvl="1" indent="-114300" algn="l" defTabSz="533400">
            <a:lnSpc>
              <a:spcPct val="90000"/>
            </a:lnSpc>
            <a:spcBef>
              <a:spcPct val="0"/>
            </a:spcBef>
            <a:spcAft>
              <a:spcPct val="15000"/>
            </a:spcAft>
            <a:buChar char="•"/>
          </a:pPr>
          <a:r>
            <a:rPr lang="es-MX" sz="1200" kern="1200" dirty="0"/>
            <a:t>El pensamiento indagatorio, analítico, sistemático, creativo, constructivo de sistemas, lógico de comprensión, lleva a agudeza de manera natural que desarrolla comprensión del contenido o pensamiento</a:t>
          </a:r>
        </a:p>
      </dsp:txBody>
      <dsp:txXfrm rot="-5400000">
        <a:off x="1697088" y="2220898"/>
        <a:ext cx="8208185" cy="14220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C008E-5BA7-48C4-BEC3-E514126C300E}">
      <dsp:nvSpPr>
        <dsp:cNvPr id="0" name=""/>
        <dsp:cNvSpPr/>
      </dsp:nvSpPr>
      <dsp:spPr>
        <a:xfrm>
          <a:off x="4196" y="679967"/>
          <a:ext cx="3217357" cy="378512"/>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64F93F-0B0A-4178-B811-51BC3F0F7002}">
      <dsp:nvSpPr>
        <dsp:cNvPr id="0" name=""/>
        <dsp:cNvSpPr/>
      </dsp:nvSpPr>
      <dsp:spPr>
        <a:xfrm>
          <a:off x="4196" y="822121"/>
          <a:ext cx="236358" cy="236358"/>
        </a:xfrm>
        <a:prstGeom prst="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1F477E-F51B-4C7A-979A-7B4569082747}">
      <dsp:nvSpPr>
        <dsp:cNvPr id="0" name=""/>
        <dsp:cNvSpPr/>
      </dsp:nvSpPr>
      <dsp:spPr>
        <a:xfrm>
          <a:off x="4196" y="0"/>
          <a:ext cx="3217357" cy="67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s-MX" sz="1400" kern="1200" dirty="0"/>
            <a:t>Objeto de Estudio: Definición del trabajo integrador desde punto metodológico y epistemológico.</a:t>
          </a:r>
        </a:p>
      </dsp:txBody>
      <dsp:txXfrm>
        <a:off x="4196" y="0"/>
        <a:ext cx="3217357" cy="679967"/>
      </dsp:txXfrm>
    </dsp:sp>
    <dsp:sp modelId="{29BA76B7-B2EC-4434-BB4E-182D6D68178C}">
      <dsp:nvSpPr>
        <dsp:cNvPr id="0" name=""/>
        <dsp:cNvSpPr/>
      </dsp:nvSpPr>
      <dsp:spPr>
        <a:xfrm>
          <a:off x="3382421" y="679967"/>
          <a:ext cx="3217357" cy="378512"/>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62C972-EC3C-48F8-BD45-337D7EFDB541}">
      <dsp:nvSpPr>
        <dsp:cNvPr id="0" name=""/>
        <dsp:cNvSpPr/>
      </dsp:nvSpPr>
      <dsp:spPr>
        <a:xfrm>
          <a:off x="3382421" y="822121"/>
          <a:ext cx="236358" cy="236358"/>
        </a:xfrm>
        <a:prstGeom prst="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E709F9-A22A-429C-94BB-6440A514EE62}">
      <dsp:nvSpPr>
        <dsp:cNvPr id="0" name=""/>
        <dsp:cNvSpPr/>
      </dsp:nvSpPr>
      <dsp:spPr>
        <a:xfrm>
          <a:off x="3382421" y="0"/>
          <a:ext cx="3217357" cy="67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s-MX" sz="1400" kern="1200" dirty="0"/>
            <a:t>Marco Conceptual: Marco teórico donde se identifica, selecciona y organiza la propuesta a estudiar.</a:t>
          </a:r>
        </a:p>
      </dsp:txBody>
      <dsp:txXfrm>
        <a:off x="3382421" y="0"/>
        <a:ext cx="3217357" cy="679967"/>
      </dsp:txXfrm>
    </dsp:sp>
    <dsp:sp modelId="{3C5C288A-98E9-49FA-895D-F01067FFFAA3}">
      <dsp:nvSpPr>
        <dsp:cNvPr id="0" name=""/>
        <dsp:cNvSpPr/>
      </dsp:nvSpPr>
      <dsp:spPr>
        <a:xfrm>
          <a:off x="6760646" y="679967"/>
          <a:ext cx="3217357" cy="378512"/>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40C8ED-30FD-4BB3-96C0-6BC7EA358182}">
      <dsp:nvSpPr>
        <dsp:cNvPr id="0" name=""/>
        <dsp:cNvSpPr/>
      </dsp:nvSpPr>
      <dsp:spPr>
        <a:xfrm>
          <a:off x="6760646" y="822121"/>
          <a:ext cx="236358" cy="236358"/>
        </a:xfrm>
        <a:prstGeom prst="rect">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129CC1-3328-497B-BAF5-B4A330B09BFB}">
      <dsp:nvSpPr>
        <dsp:cNvPr id="0" name=""/>
        <dsp:cNvSpPr/>
      </dsp:nvSpPr>
      <dsp:spPr>
        <a:xfrm>
          <a:off x="6760646" y="0"/>
          <a:ext cx="3217357" cy="679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l" defTabSz="622300">
            <a:lnSpc>
              <a:spcPct val="90000"/>
            </a:lnSpc>
            <a:spcBef>
              <a:spcPct val="0"/>
            </a:spcBef>
            <a:spcAft>
              <a:spcPct val="35000"/>
            </a:spcAft>
            <a:buNone/>
          </a:pPr>
          <a:r>
            <a:rPr lang="es-MX" sz="1400" kern="1200" dirty="0"/>
            <a:t>Estudio Disciplinario: Los resultados de cada uno de los enfoques de estudio</a:t>
          </a:r>
        </a:p>
      </dsp:txBody>
      <dsp:txXfrm>
        <a:off x="6760646" y="0"/>
        <a:ext cx="3217357" cy="6799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7FE7D-1631-4D67-95DA-6F109CE76F73}">
      <dsp:nvSpPr>
        <dsp:cNvPr id="0" name=""/>
        <dsp:cNvSpPr/>
      </dsp:nvSpPr>
      <dsp:spPr>
        <a:xfrm>
          <a:off x="6350" y="1807633"/>
          <a:ext cx="4508499" cy="1803399"/>
        </a:xfrm>
        <a:prstGeom prst="homePlate">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s-MX" sz="1200" kern="1200" dirty="0"/>
            <a:t>Establecer generalidades a seguir para aplicación de método-hipótesis, planteamiento del problema, justificación, redefinición, integración y límites.</a:t>
          </a:r>
        </a:p>
        <a:p>
          <a:pPr marL="0" lvl="0" indent="0" algn="ctr" defTabSz="533400">
            <a:lnSpc>
              <a:spcPct val="90000"/>
            </a:lnSpc>
            <a:spcBef>
              <a:spcPct val="0"/>
            </a:spcBef>
            <a:spcAft>
              <a:spcPct val="35000"/>
            </a:spcAft>
            <a:buNone/>
          </a:pPr>
          <a:endParaRPr lang="es-MX" sz="1200" kern="1200" dirty="0"/>
        </a:p>
      </dsp:txBody>
      <dsp:txXfrm>
        <a:off x="6350" y="1807633"/>
        <a:ext cx="4057649" cy="1803399"/>
      </dsp:txXfrm>
    </dsp:sp>
    <dsp:sp modelId="{2679D737-5A57-4883-93F1-2232941B5859}">
      <dsp:nvSpPr>
        <dsp:cNvPr id="0" name=""/>
        <dsp:cNvSpPr/>
      </dsp:nvSpPr>
      <dsp:spPr>
        <a:xfrm>
          <a:off x="3613150" y="1807633"/>
          <a:ext cx="4508499" cy="1803399"/>
        </a:xfrm>
        <a:prstGeom prst="chevron">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s-MX" sz="1200" kern="1200"/>
            <a:t>Objeto de Estudio: Actividades y contribución de cada área en la investigación para la conceptualización de la Investigación, investigación disciplinaria, integración de resultados, rectificación de la problemática tantas veces sean necesarias.</a:t>
          </a:r>
        </a:p>
      </dsp:txBody>
      <dsp:txXfrm>
        <a:off x="4514850" y="1807633"/>
        <a:ext cx="2705100" cy="18033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77072-5A38-487E-83A2-FFF887EF2D8F}">
      <dsp:nvSpPr>
        <dsp:cNvPr id="0" name=""/>
        <dsp:cNvSpPr/>
      </dsp:nvSpPr>
      <dsp:spPr>
        <a:xfrm>
          <a:off x="96013" y="125812"/>
          <a:ext cx="3040558" cy="760139"/>
        </a:xfrm>
        <a:prstGeom prst="roundRect">
          <a:avLst>
            <a:gd name="adj" fmla="val 10000"/>
          </a:avLst>
        </a:prstGeom>
        <a:gradFill rotWithShape="0">
          <a:gsLst>
            <a:gs pos="0">
              <a:schemeClr val="accent1">
                <a:hueOff val="0"/>
                <a:satOff val="0"/>
                <a:lumOff val="0"/>
                <a:alphaOff val="0"/>
                <a:tint val="58000"/>
                <a:satMod val="300000"/>
              </a:schemeClr>
            </a:gs>
            <a:gs pos="100000">
              <a:schemeClr val="accent1">
                <a:hueOff val="0"/>
                <a:satOff val="0"/>
                <a:lumOff val="0"/>
                <a:alphaOff val="0"/>
                <a:tint val="68000"/>
                <a:satMod val="300000"/>
              </a:schemeClr>
            </a:gs>
          </a:gsLst>
          <a:path path="rect">
            <a:fillToRect l="50000" t="50000" r="50000" b="50000"/>
          </a:path>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El estudio de diagnóstico se basa en la elaboración de procesos y mecanismos (recopilación de los datos recabados de todas las áreas)</a:t>
          </a:r>
        </a:p>
      </dsp:txBody>
      <dsp:txXfrm>
        <a:off x="118277" y="148076"/>
        <a:ext cx="2996030" cy="715611"/>
      </dsp:txXfrm>
    </dsp:sp>
    <dsp:sp modelId="{636E672B-2699-47B5-9598-6948611E9F11}">
      <dsp:nvSpPr>
        <dsp:cNvPr id="0" name=""/>
        <dsp:cNvSpPr/>
      </dsp:nvSpPr>
      <dsp:spPr>
        <a:xfrm>
          <a:off x="3425090" y="125812"/>
          <a:ext cx="3040558" cy="760139"/>
        </a:xfrm>
        <a:prstGeom prst="roundRect">
          <a:avLst>
            <a:gd name="adj" fmla="val 10000"/>
          </a:avLst>
        </a:prstGeom>
        <a:gradFill rotWithShape="0">
          <a:gsLst>
            <a:gs pos="0">
              <a:schemeClr val="accent1">
                <a:hueOff val="0"/>
                <a:satOff val="0"/>
                <a:lumOff val="0"/>
                <a:alphaOff val="0"/>
                <a:tint val="58000"/>
                <a:satMod val="300000"/>
              </a:schemeClr>
            </a:gs>
            <a:gs pos="100000">
              <a:schemeClr val="accent1">
                <a:hueOff val="0"/>
                <a:satOff val="0"/>
                <a:lumOff val="0"/>
                <a:alphaOff val="0"/>
                <a:tint val="68000"/>
                <a:satMod val="300000"/>
              </a:schemeClr>
            </a:gs>
          </a:gsLst>
          <a:path path="rect">
            <a:fillToRect l="50000" t="50000" r="50000" b="50000"/>
          </a:path>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Modificación de éstos</a:t>
          </a:r>
        </a:p>
      </dsp:txBody>
      <dsp:txXfrm>
        <a:off x="3447354" y="148076"/>
        <a:ext cx="2996030" cy="715611"/>
      </dsp:txXfrm>
    </dsp:sp>
    <dsp:sp modelId="{8C981AB5-F05B-492D-A18C-D90F6E1C34EB}">
      <dsp:nvSpPr>
        <dsp:cNvPr id="0" name=""/>
        <dsp:cNvSpPr/>
      </dsp:nvSpPr>
      <dsp:spPr>
        <a:xfrm>
          <a:off x="6754167" y="125812"/>
          <a:ext cx="3040558" cy="760139"/>
        </a:xfrm>
        <a:prstGeom prst="roundRect">
          <a:avLst>
            <a:gd name="adj" fmla="val 10000"/>
          </a:avLst>
        </a:prstGeom>
        <a:gradFill rotWithShape="0">
          <a:gsLst>
            <a:gs pos="0">
              <a:schemeClr val="accent1">
                <a:hueOff val="0"/>
                <a:satOff val="0"/>
                <a:lumOff val="0"/>
                <a:alphaOff val="0"/>
                <a:tint val="58000"/>
                <a:satMod val="300000"/>
              </a:schemeClr>
            </a:gs>
            <a:gs pos="100000">
              <a:schemeClr val="accent1">
                <a:hueOff val="0"/>
                <a:satOff val="0"/>
                <a:lumOff val="0"/>
                <a:alphaOff val="0"/>
                <a:tint val="68000"/>
                <a:satMod val="300000"/>
              </a:schemeClr>
            </a:gs>
          </a:gsLst>
          <a:path path="rect">
            <a:fillToRect l="50000" t="50000" r="50000" b="50000"/>
          </a:path>
        </a:gradFill>
        <a:ln>
          <a:noFill/>
        </a:ln>
        <a:effectLst>
          <a:outerShdw blurRad="45000" dist="25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Elaboración de propuesta de estudio (partiendo de la inicial o de una nueva, según sea el caso)</a:t>
          </a:r>
        </a:p>
      </dsp:txBody>
      <dsp:txXfrm>
        <a:off x="6776431" y="148076"/>
        <a:ext cx="2996030" cy="7156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53E9E-F5DB-427B-8096-E0EBACA41937}">
      <dsp:nvSpPr>
        <dsp:cNvPr id="0" name=""/>
        <dsp:cNvSpPr/>
      </dsp:nvSpPr>
      <dsp:spPr>
        <a:xfrm>
          <a:off x="431810" y="511236"/>
          <a:ext cx="2455922" cy="2330326"/>
        </a:xfrm>
        <a:prstGeom prst="ellipse">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488950">
            <a:lnSpc>
              <a:spcPct val="90000"/>
            </a:lnSpc>
            <a:spcBef>
              <a:spcPct val="0"/>
            </a:spcBef>
            <a:spcAft>
              <a:spcPct val="35000"/>
            </a:spcAft>
            <a:buNone/>
          </a:pPr>
          <a:r>
            <a:rPr lang="es-MX" sz="1100" kern="1200" dirty="0"/>
            <a:t>Marco epistémico (lo que se debe hacer, cómo se debe hacer, normas, análisis.   Articulando cada uno de los estudios e interpretando la totalidad de los estudios para el análisis e interconexión </a:t>
          </a:r>
        </a:p>
      </dsp:txBody>
      <dsp:txXfrm>
        <a:off x="791471" y="852504"/>
        <a:ext cx="1736600" cy="1647790"/>
      </dsp:txXfrm>
    </dsp:sp>
    <dsp:sp modelId="{F9A521B5-87CB-4FD0-A73B-8493A2598F79}">
      <dsp:nvSpPr>
        <dsp:cNvPr id="0" name=""/>
        <dsp:cNvSpPr/>
      </dsp:nvSpPr>
      <dsp:spPr>
        <a:xfrm>
          <a:off x="3175003" y="1320183"/>
          <a:ext cx="609015" cy="71243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MX" sz="900" kern="1200"/>
        </a:p>
      </dsp:txBody>
      <dsp:txXfrm>
        <a:off x="3175003" y="1462670"/>
        <a:ext cx="426311" cy="427459"/>
      </dsp:txXfrm>
    </dsp:sp>
    <dsp:sp modelId="{1F2B85C7-D2BB-437D-9B30-D8D4EB6D1FB0}">
      <dsp:nvSpPr>
        <dsp:cNvPr id="0" name=""/>
        <dsp:cNvSpPr/>
      </dsp:nvSpPr>
      <dsp:spPr>
        <a:xfrm>
          <a:off x="4036818" y="659"/>
          <a:ext cx="2585711" cy="3351481"/>
        </a:xfrm>
        <a:prstGeom prst="ellipse">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MX" sz="1100" kern="1200" dirty="0"/>
            <a:t>El objetivo central de la investigación interdisciplinaria es el diagnóstico de los problemas y la capacidad del investigador para las posibles soluciones desde varias perspectivas.</a:t>
          </a:r>
        </a:p>
      </dsp:txBody>
      <dsp:txXfrm>
        <a:off x="4415487" y="491472"/>
        <a:ext cx="1828373" cy="2369855"/>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es-ES"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690DC06B-AB08-4449-BBF2-D264D52BB5AA}" type="datetime1">
              <a:rPr lang="es-ES" smtClean="0"/>
              <a:pPr algn="r" rtl="0"/>
              <a:t>12/06/2018</a:t>
            </a:fld>
            <a:r>
              <a:rPr lang="es-ES" dirty="0"/>
              <a:t>​</a:t>
            </a:r>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es-ES" dirty="0"/>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06834459-7356-44BF-850D-8B30C4FB3B6B}" type="slidenum">
              <a:rPr lang="es-ES" smtClean="0"/>
              <a:pPr algn="r" rtl="0"/>
              <a:t>‹Nº›</a:t>
            </a:fld>
            <a:endParaRPr lang="es-ES" dirty="0"/>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l" rtl="0">
              <a:defRPr sz="1200"/>
            </a:lvl1pPr>
          </a:lstStyle>
          <a:p>
            <a:pPr algn="r"/>
            <a:fld id="{093B6963-495A-4FE1-8B7F-59E549A2EEB6}" type="datetime1">
              <a:rPr lang="es-ES" smtClean="0"/>
              <a:pPr algn="r"/>
              <a:t>12/06/2018</a:t>
            </a:fld>
            <a:endParaRPr lang="es-ES"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t>Haga clic para modificar el estilo de texto del patrón</a:t>
            </a:r>
          </a:p>
          <a:p>
            <a:pPr lvl="1" rtl="0"/>
            <a:r>
              <a:t>Segundo nivel</a:t>
            </a:r>
          </a:p>
          <a:p>
            <a:pPr lvl="2" rtl="0"/>
            <a:r>
              <a:t>Tercer nivel</a:t>
            </a:r>
          </a:p>
          <a:p>
            <a:pPr lvl="3" rtl="0"/>
            <a:r>
              <a:t>Cuarto nivel</a:t>
            </a:r>
          </a:p>
          <a:p>
            <a:pPr lvl="4" rtl="0"/>
            <a:r>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a:fld id="{0A3C37BE-C303-496D-B5CD-85F2937540FC}" type="slidenum">
              <a:rPr lang="es-ES" smtClean="0"/>
              <a:pPr algn="r"/>
              <a:t>‹Nº›</a:t>
            </a:fld>
            <a:endParaRPr lang="es-ES"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1</a:t>
            </a:fld>
            <a:endParaRPr lang="es-ES" dirty="0"/>
          </a:p>
        </p:txBody>
      </p:sp>
    </p:spTree>
    <p:extLst>
      <p:ext uri="{BB962C8B-B14F-4D97-AF65-F5344CB8AC3E}">
        <p14:creationId xmlns:p14="http://schemas.microsoft.com/office/powerpoint/2010/main" val="1829917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10</a:t>
            </a:fld>
            <a:endParaRPr lang="es-ES" dirty="0"/>
          </a:p>
        </p:txBody>
      </p:sp>
    </p:spTree>
    <p:extLst>
      <p:ext uri="{BB962C8B-B14F-4D97-AF65-F5344CB8AC3E}">
        <p14:creationId xmlns:p14="http://schemas.microsoft.com/office/powerpoint/2010/main" val="2382051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11</a:t>
            </a:fld>
            <a:endParaRPr lang="es-ES" dirty="0"/>
          </a:p>
        </p:txBody>
      </p:sp>
    </p:spTree>
    <p:extLst>
      <p:ext uri="{BB962C8B-B14F-4D97-AF65-F5344CB8AC3E}">
        <p14:creationId xmlns:p14="http://schemas.microsoft.com/office/powerpoint/2010/main" val="2298072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12</a:t>
            </a:fld>
            <a:endParaRPr lang="es-ES" dirty="0"/>
          </a:p>
        </p:txBody>
      </p:sp>
    </p:spTree>
    <p:extLst>
      <p:ext uri="{BB962C8B-B14F-4D97-AF65-F5344CB8AC3E}">
        <p14:creationId xmlns:p14="http://schemas.microsoft.com/office/powerpoint/2010/main" val="53521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13</a:t>
            </a:fld>
            <a:endParaRPr lang="es-ES" dirty="0"/>
          </a:p>
        </p:txBody>
      </p:sp>
    </p:spTree>
    <p:extLst>
      <p:ext uri="{BB962C8B-B14F-4D97-AF65-F5344CB8AC3E}">
        <p14:creationId xmlns:p14="http://schemas.microsoft.com/office/powerpoint/2010/main" val="2295779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14</a:t>
            </a:fld>
            <a:endParaRPr lang="es-ES" dirty="0"/>
          </a:p>
        </p:txBody>
      </p:sp>
    </p:spTree>
    <p:extLst>
      <p:ext uri="{BB962C8B-B14F-4D97-AF65-F5344CB8AC3E}">
        <p14:creationId xmlns:p14="http://schemas.microsoft.com/office/powerpoint/2010/main" val="3142236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15</a:t>
            </a:fld>
            <a:endParaRPr lang="es-ES" dirty="0"/>
          </a:p>
        </p:txBody>
      </p:sp>
    </p:spTree>
    <p:extLst>
      <p:ext uri="{BB962C8B-B14F-4D97-AF65-F5344CB8AC3E}">
        <p14:creationId xmlns:p14="http://schemas.microsoft.com/office/powerpoint/2010/main" val="3137480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16</a:t>
            </a:fld>
            <a:endParaRPr lang="es-ES" dirty="0"/>
          </a:p>
        </p:txBody>
      </p:sp>
    </p:spTree>
    <p:extLst>
      <p:ext uri="{BB962C8B-B14F-4D97-AF65-F5344CB8AC3E}">
        <p14:creationId xmlns:p14="http://schemas.microsoft.com/office/powerpoint/2010/main" val="387868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17</a:t>
            </a:fld>
            <a:endParaRPr lang="es-ES" dirty="0"/>
          </a:p>
        </p:txBody>
      </p:sp>
    </p:spTree>
    <p:extLst>
      <p:ext uri="{BB962C8B-B14F-4D97-AF65-F5344CB8AC3E}">
        <p14:creationId xmlns:p14="http://schemas.microsoft.com/office/powerpoint/2010/main" val="2290275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18</a:t>
            </a:fld>
            <a:endParaRPr lang="es-ES" dirty="0"/>
          </a:p>
        </p:txBody>
      </p:sp>
    </p:spTree>
    <p:extLst>
      <p:ext uri="{BB962C8B-B14F-4D97-AF65-F5344CB8AC3E}">
        <p14:creationId xmlns:p14="http://schemas.microsoft.com/office/powerpoint/2010/main" val="2278749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19</a:t>
            </a:fld>
            <a:endParaRPr lang="es-ES" dirty="0"/>
          </a:p>
        </p:txBody>
      </p:sp>
    </p:spTree>
    <p:extLst>
      <p:ext uri="{BB962C8B-B14F-4D97-AF65-F5344CB8AC3E}">
        <p14:creationId xmlns:p14="http://schemas.microsoft.com/office/powerpoint/2010/main" val="3136474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2</a:t>
            </a:fld>
            <a:endParaRPr lang="es-ES" dirty="0"/>
          </a:p>
        </p:txBody>
      </p:sp>
    </p:spTree>
    <p:extLst>
      <p:ext uri="{BB962C8B-B14F-4D97-AF65-F5344CB8AC3E}">
        <p14:creationId xmlns:p14="http://schemas.microsoft.com/office/powerpoint/2010/main" val="1287274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20</a:t>
            </a:fld>
            <a:endParaRPr lang="es-ES" dirty="0"/>
          </a:p>
        </p:txBody>
      </p:sp>
    </p:spTree>
    <p:extLst>
      <p:ext uri="{BB962C8B-B14F-4D97-AF65-F5344CB8AC3E}">
        <p14:creationId xmlns:p14="http://schemas.microsoft.com/office/powerpoint/2010/main" val="327575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21</a:t>
            </a:fld>
            <a:endParaRPr lang="es-ES" dirty="0"/>
          </a:p>
        </p:txBody>
      </p:sp>
    </p:spTree>
    <p:extLst>
      <p:ext uri="{BB962C8B-B14F-4D97-AF65-F5344CB8AC3E}">
        <p14:creationId xmlns:p14="http://schemas.microsoft.com/office/powerpoint/2010/main" val="334274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22</a:t>
            </a:fld>
            <a:endParaRPr lang="es-ES" dirty="0"/>
          </a:p>
        </p:txBody>
      </p:sp>
    </p:spTree>
    <p:extLst>
      <p:ext uri="{BB962C8B-B14F-4D97-AF65-F5344CB8AC3E}">
        <p14:creationId xmlns:p14="http://schemas.microsoft.com/office/powerpoint/2010/main" val="4134329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50</a:t>
            </a:fld>
            <a:endParaRPr lang="es-ES" dirty="0"/>
          </a:p>
        </p:txBody>
      </p:sp>
    </p:spTree>
    <p:extLst>
      <p:ext uri="{BB962C8B-B14F-4D97-AF65-F5344CB8AC3E}">
        <p14:creationId xmlns:p14="http://schemas.microsoft.com/office/powerpoint/2010/main" val="131712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3</a:t>
            </a:fld>
            <a:endParaRPr lang="es-ES" dirty="0"/>
          </a:p>
        </p:txBody>
      </p:sp>
    </p:spTree>
    <p:extLst>
      <p:ext uri="{BB962C8B-B14F-4D97-AF65-F5344CB8AC3E}">
        <p14:creationId xmlns:p14="http://schemas.microsoft.com/office/powerpoint/2010/main" val="564503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4</a:t>
            </a:fld>
            <a:endParaRPr lang="es-ES" dirty="0"/>
          </a:p>
        </p:txBody>
      </p:sp>
    </p:spTree>
    <p:extLst>
      <p:ext uri="{BB962C8B-B14F-4D97-AF65-F5344CB8AC3E}">
        <p14:creationId xmlns:p14="http://schemas.microsoft.com/office/powerpoint/2010/main" val="1512456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5</a:t>
            </a:fld>
            <a:endParaRPr lang="es-ES" dirty="0"/>
          </a:p>
        </p:txBody>
      </p:sp>
    </p:spTree>
    <p:extLst>
      <p:ext uri="{BB962C8B-B14F-4D97-AF65-F5344CB8AC3E}">
        <p14:creationId xmlns:p14="http://schemas.microsoft.com/office/powerpoint/2010/main" val="328874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6</a:t>
            </a:fld>
            <a:endParaRPr lang="es-ES" dirty="0"/>
          </a:p>
        </p:txBody>
      </p:sp>
    </p:spTree>
    <p:extLst>
      <p:ext uri="{BB962C8B-B14F-4D97-AF65-F5344CB8AC3E}">
        <p14:creationId xmlns:p14="http://schemas.microsoft.com/office/powerpoint/2010/main" val="833395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7</a:t>
            </a:fld>
            <a:endParaRPr lang="es-ES" dirty="0"/>
          </a:p>
        </p:txBody>
      </p:sp>
    </p:spTree>
    <p:extLst>
      <p:ext uri="{BB962C8B-B14F-4D97-AF65-F5344CB8AC3E}">
        <p14:creationId xmlns:p14="http://schemas.microsoft.com/office/powerpoint/2010/main" val="2051096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lgn="r" rtl="0"/>
            <a:fld id="{0A3C37BE-C303-496D-B5CD-85F2937540FC}" type="slidenum">
              <a:rPr lang="es-ES" smtClean="0"/>
              <a:pPr algn="r" rtl="0"/>
              <a:t>8</a:t>
            </a:fld>
            <a:endParaRPr lang="es-ES" dirty="0"/>
          </a:p>
        </p:txBody>
      </p:sp>
    </p:spTree>
    <p:extLst>
      <p:ext uri="{BB962C8B-B14F-4D97-AF65-F5344CB8AC3E}">
        <p14:creationId xmlns:p14="http://schemas.microsoft.com/office/powerpoint/2010/main" val="3720941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lgn="r"/>
            <a:fld id="{0A3C37BE-C303-496D-B5CD-85F2937540FC}" type="slidenum">
              <a:rPr lang="es-ES" smtClean="0"/>
              <a:pPr algn="r"/>
              <a:t>9</a:t>
            </a:fld>
            <a:endParaRPr lang="es-ES" dirty="0"/>
          </a:p>
        </p:txBody>
      </p:sp>
    </p:spTree>
    <p:extLst>
      <p:ext uri="{BB962C8B-B14F-4D97-AF65-F5344CB8AC3E}">
        <p14:creationId xmlns:p14="http://schemas.microsoft.com/office/powerpoint/2010/main" val="412123780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ángulo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8" name="Rectángulo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p:cNvSpPr>
            <a:spLocks noGrp="1"/>
          </p:cNvSpPr>
          <p:nvPr>
            <p:ph type="ctrTitle"/>
          </p:nvPr>
        </p:nvSpPr>
        <p:spPr>
          <a:xfrm>
            <a:off x="1104900" y="2292094"/>
            <a:ext cx="10096500" cy="2219691"/>
          </a:xfrm>
        </p:spPr>
        <p:txBody>
          <a:bodyPr rtlCol="0" anchor="ctr">
            <a:normAutofit/>
          </a:bodyPr>
          <a:lstStyle>
            <a:lvl1pPr algn="l" rtl="0">
              <a:defRPr sz="4400" cap="all" baseline="0"/>
            </a:lvl1pPr>
          </a:lstStyle>
          <a:p>
            <a:pPr rtl="0"/>
            <a:r>
              <a:rPr lang="es-ES" noProof="0"/>
              <a:t>Haga clic para modificar el estilo de título del patrón</a:t>
            </a:r>
            <a:endParaRPr lang="es-ES" noProof="0" dirty="0"/>
          </a:p>
        </p:txBody>
      </p:sp>
      <p:sp>
        <p:nvSpPr>
          <p:cNvPr id="3" name="Subtítulo 2"/>
          <p:cNvSpPr>
            <a:spLocks noGrp="1"/>
          </p:cNvSpPr>
          <p:nvPr>
            <p:ph type="subTitle" idx="1"/>
          </p:nvPr>
        </p:nvSpPr>
        <p:spPr>
          <a:xfrm>
            <a:off x="1104898" y="4511784"/>
            <a:ext cx="10096501" cy="955565"/>
          </a:xfrm>
        </p:spPr>
        <p:txBody>
          <a:bodyPr rtlCol="0">
            <a:normAutofit/>
          </a:bodyPr>
          <a:lstStyle>
            <a:lvl1pPr marL="0" indent="0" algn="l" rtl="0">
              <a:spcBef>
                <a:spcPts val="0"/>
              </a:spcBef>
              <a:buNone/>
              <a:defRPr sz="18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es-ES" noProof="0"/>
              <a:t>Haga clic para modificar el estilo de subtítulo del patrón</a:t>
            </a:r>
            <a:endParaRPr lang="es-ES" noProof="0" dirty="0"/>
          </a:p>
        </p:txBody>
      </p:sp>
      <p:sp>
        <p:nvSpPr>
          <p:cNvPr id="4" name="Marcador de posición de fecha 3"/>
          <p:cNvSpPr>
            <a:spLocks noGrp="1"/>
          </p:cNvSpPr>
          <p:nvPr>
            <p:ph type="dt" sz="half" idx="10"/>
          </p:nvPr>
        </p:nvSpPr>
        <p:spPr/>
        <p:txBody>
          <a:bodyPr rtlCol="0"/>
          <a:lstStyle/>
          <a:p>
            <a:r>
              <a:rPr lang="es-ES" dirty="0"/>
              <a:t>​</a:t>
            </a:r>
            <a:fld id="{934A2FF8-4559-4149-8B79-D85ED6F0B853}" type="datetime1">
              <a:rPr lang="es-ES" smtClean="0"/>
              <a:pPr/>
              <a:t>12/06/2018</a:t>
            </a:fld>
            <a:r>
              <a:rPr lang="es-ES" dirty="0"/>
              <a:t>​</a:t>
            </a:r>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pic>
        <p:nvPicPr>
          <p:cNvPr id="11" name="Imagen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chor="b"/>
          <a:lstStyle>
            <a:lvl1pPr algn="l" rtl="0">
              <a:defRPr sz="3200"/>
            </a:lvl1pPr>
          </a:lstStyle>
          <a:p>
            <a:pPr rtl="0"/>
            <a:r>
              <a:rPr lang="es-ES" noProof="0"/>
              <a:t>Haga clic para modificar el estilo de título del patrón</a:t>
            </a:r>
            <a:endParaRPr lang="es-ES" noProof="0" dirty="0"/>
          </a:p>
        </p:txBody>
      </p:sp>
      <p:sp>
        <p:nvSpPr>
          <p:cNvPr id="3" name="Marcador de posición de imagen 2"/>
          <p:cNvSpPr>
            <a:spLocks noGrp="1"/>
          </p:cNvSpPr>
          <p:nvPr>
            <p:ph type="pic" idx="1"/>
          </p:nvPr>
        </p:nvSpPr>
        <p:spPr>
          <a:xfrm>
            <a:off x="4654671" y="1600199"/>
            <a:ext cx="6430912" cy="4572001"/>
          </a:xfrm>
        </p:spPr>
        <p:txBody>
          <a:bodyPr tIns="1188720" rtlCol="0">
            <a:normAutofit/>
          </a:bodyPr>
          <a:lstStyle>
            <a:lvl1pPr marL="0" indent="0" algn="ctr" rtl="0">
              <a:buNone/>
              <a:defRPr sz="20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s-ES" noProof="0"/>
              <a:t>Haga clic en el icono para agregar una imagen</a:t>
            </a:r>
            <a:endParaRPr lang="es-ES" noProof="0" dirty="0"/>
          </a:p>
        </p:txBody>
      </p:sp>
      <p:sp>
        <p:nvSpPr>
          <p:cNvPr id="4" name="Marcador de posición de texto 3"/>
          <p:cNvSpPr>
            <a:spLocks noGrp="1"/>
          </p:cNvSpPr>
          <p:nvPr>
            <p:ph type="body" sz="half" idx="2"/>
          </p:nvPr>
        </p:nvSpPr>
        <p:spPr>
          <a:xfrm>
            <a:off x="1104900" y="1600200"/>
            <a:ext cx="3396996"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Editar los estilos de texto del patrón</a:t>
            </a:r>
          </a:p>
        </p:txBody>
      </p:sp>
      <p:sp>
        <p:nvSpPr>
          <p:cNvPr id="5" name="Marcador de posición de fecha 4"/>
          <p:cNvSpPr>
            <a:spLocks noGrp="1"/>
          </p:cNvSpPr>
          <p:nvPr>
            <p:ph type="dt" sz="half" idx="10"/>
          </p:nvPr>
        </p:nvSpPr>
        <p:spPr/>
        <p:txBody>
          <a:bodyPr rtlCol="0"/>
          <a:lstStyle/>
          <a:p>
            <a:r>
              <a:rPr lang="es-ES" dirty="0"/>
              <a:t>​</a:t>
            </a:r>
            <a:fld id="{99FE88BC-BA9C-41DB-8175-8FC1D1B95355}" type="datetime1">
              <a:rPr lang="es-ES" smtClean="0"/>
              <a:pPr/>
              <a:t>12/06/2018</a:t>
            </a:fld>
            <a:r>
              <a:rPr lang="es-ES" dirty="0"/>
              <a:t>​</a:t>
            </a:r>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7" name="Marcador de posición de número de diapositiva 6"/>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p:txBody>
          <a:bodyPr vert="eaVert" rtlCol="0"/>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fecha 3"/>
          <p:cNvSpPr>
            <a:spLocks noGrp="1"/>
          </p:cNvSpPr>
          <p:nvPr>
            <p:ph type="dt" sz="half" idx="10"/>
          </p:nvPr>
        </p:nvSpPr>
        <p:spPr/>
        <p:txBody>
          <a:bodyPr rtlCol="0"/>
          <a:lstStyle/>
          <a:p>
            <a:r>
              <a:rPr lang="es-ES" dirty="0"/>
              <a:t>​</a:t>
            </a:r>
            <a:fld id="{7776A268-E945-41BF-9F85-D7A3B8400346}" type="datetime1">
              <a:rPr lang="es-ES" smtClean="0"/>
              <a:pPr/>
              <a:t>12/06/2018</a:t>
            </a:fld>
            <a:endParaRPr lang="es-ES"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372600" y="365125"/>
            <a:ext cx="1714500" cy="5811838"/>
          </a:xfrm>
        </p:spPr>
        <p:txBody>
          <a:bodyPr vert="eaVert" rtlCol="0"/>
          <a:lstStyle/>
          <a:p>
            <a:pPr rtl="0"/>
            <a:r>
              <a:rPr lang="es-ES" noProof="0"/>
              <a:t>Haga clic para modificar el estilo de título del patrón</a:t>
            </a:r>
            <a:endParaRPr lang="es-ES" noProof="0" dirty="0"/>
          </a:p>
        </p:txBody>
      </p:sp>
      <p:sp>
        <p:nvSpPr>
          <p:cNvPr id="3" name="Marcador de posición de texto vertical 2"/>
          <p:cNvSpPr>
            <a:spLocks noGrp="1"/>
          </p:cNvSpPr>
          <p:nvPr>
            <p:ph type="body" orient="vert" idx="1"/>
          </p:nvPr>
        </p:nvSpPr>
        <p:spPr>
          <a:xfrm>
            <a:off x="1104900" y="365125"/>
            <a:ext cx="8098896" cy="5811838"/>
          </a:xfrm>
        </p:spPr>
        <p:txBody>
          <a:bodyPr vert="eaVert" rtlCol="0"/>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fecha 3"/>
          <p:cNvSpPr>
            <a:spLocks noGrp="1"/>
          </p:cNvSpPr>
          <p:nvPr>
            <p:ph type="dt" sz="half" idx="10"/>
          </p:nvPr>
        </p:nvSpPr>
        <p:spPr/>
        <p:txBody>
          <a:bodyPr rtlCol="0"/>
          <a:lstStyle/>
          <a:p>
            <a:r>
              <a:rPr lang="es-ES" dirty="0"/>
              <a:t>​</a:t>
            </a:r>
            <a:fld id="{CEC05348-D021-422A-8D9F-89EEB8C0F442}" type="datetime1">
              <a:rPr lang="es-ES" smtClean="0"/>
              <a:pPr/>
              <a:t>12/06/2018</a:t>
            </a:fld>
            <a:endParaRPr lang="es-ES"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grpSp>
        <p:nvGrpSpPr>
          <p:cNvPr id="7" name="Grupo 6"/>
          <p:cNvGrpSpPr/>
          <p:nvPr/>
        </p:nvGrpSpPr>
        <p:grpSpPr>
          <a:xfrm rot="5400000">
            <a:off x="6514047" y="3228843"/>
            <a:ext cx="5632704" cy="84403"/>
            <a:chOff x="1073150" y="1219201"/>
            <a:chExt cx="10058400" cy="63125"/>
          </a:xfrm>
        </p:grpSpPr>
        <p:cxnSp>
          <p:nvCxnSpPr>
            <p:cNvPr id="8" name="Conector recto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p:txBody>
          <a:bodyPr rtlCol="0"/>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fecha 3"/>
          <p:cNvSpPr>
            <a:spLocks noGrp="1"/>
          </p:cNvSpPr>
          <p:nvPr>
            <p:ph type="dt" sz="half" idx="10"/>
          </p:nvPr>
        </p:nvSpPr>
        <p:spPr/>
        <p:txBody>
          <a:bodyPr rtlCol="0"/>
          <a:lstStyle>
            <a:lvl1pPr>
              <a:defRPr/>
            </a:lvl1pPr>
          </a:lstStyle>
          <a:p>
            <a:fld id="{D74F43DC-6EDA-4D74-8B4D-EE036F982A34}" type="datetime1">
              <a:rPr lang="es-ES" smtClean="0"/>
              <a:pPr/>
              <a:t>12/06/2018</a:t>
            </a:fld>
            <a:endParaRPr lang="es-ES"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apositiva de título con imagen">
    <p:spTree>
      <p:nvGrpSpPr>
        <p:cNvPr id="1" name=""/>
        <p:cNvGrpSpPr/>
        <p:nvPr/>
      </p:nvGrpSpPr>
      <p:grpSpPr>
        <a:xfrm>
          <a:off x="0" y="0"/>
          <a:ext cx="0" cy="0"/>
          <a:chOff x="0" y="0"/>
          <a:chExt cx="0" cy="0"/>
        </a:xfrm>
      </p:grpSpPr>
      <p:grpSp>
        <p:nvGrpSpPr>
          <p:cNvPr id="13" name="Grupo 12"/>
          <p:cNvGrpSpPr/>
          <p:nvPr/>
        </p:nvGrpSpPr>
        <p:grpSpPr>
          <a:xfrm rot="10800000">
            <a:off x="0" y="5645510"/>
            <a:ext cx="12192000" cy="63125"/>
            <a:chOff x="507492" y="1501519"/>
            <a:chExt cx="8129016" cy="63125"/>
          </a:xfrm>
        </p:grpSpPr>
        <p:cxnSp>
          <p:nvCxnSpPr>
            <p:cNvPr id="17" name="Conector recto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upo 13"/>
          <p:cNvGrpSpPr/>
          <p:nvPr/>
        </p:nvGrpSpPr>
        <p:grpSpPr>
          <a:xfrm>
            <a:off x="0" y="1143000"/>
            <a:ext cx="12192000" cy="63125"/>
            <a:chOff x="507492" y="1501519"/>
            <a:chExt cx="8129016" cy="63125"/>
          </a:xfrm>
        </p:grpSpPr>
        <p:cxnSp>
          <p:nvCxnSpPr>
            <p:cNvPr id="15" name="Conector recto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ángulo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a:p>
        </p:txBody>
      </p:sp>
      <p:sp>
        <p:nvSpPr>
          <p:cNvPr id="8" name="Rectángulo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a:p>
        </p:txBody>
      </p:sp>
      <p:sp>
        <p:nvSpPr>
          <p:cNvPr id="2" name="Título 1"/>
          <p:cNvSpPr>
            <a:spLocks noGrp="1"/>
          </p:cNvSpPr>
          <p:nvPr>
            <p:ph type="ctrTitle"/>
          </p:nvPr>
        </p:nvSpPr>
        <p:spPr>
          <a:xfrm>
            <a:off x="1104900" y="2292094"/>
            <a:ext cx="5734050" cy="2219691"/>
          </a:xfrm>
        </p:spPr>
        <p:txBody>
          <a:bodyPr rtlCol="0" anchor="ctr">
            <a:normAutofit/>
          </a:bodyPr>
          <a:lstStyle>
            <a:lvl1pPr algn="l" rtl="0">
              <a:defRPr sz="4400" cap="all" baseline="0"/>
            </a:lvl1pPr>
          </a:lstStyle>
          <a:p>
            <a:pPr rtl="0"/>
            <a:r>
              <a:rPr lang="es-ES" noProof="0"/>
              <a:t>Haga clic para modificar el estilo de título del patrón</a:t>
            </a:r>
            <a:endParaRPr lang="es-ES" noProof="0" dirty="0"/>
          </a:p>
        </p:txBody>
      </p:sp>
      <p:sp>
        <p:nvSpPr>
          <p:cNvPr id="3" name="Subtítulo 2"/>
          <p:cNvSpPr>
            <a:spLocks noGrp="1"/>
          </p:cNvSpPr>
          <p:nvPr>
            <p:ph type="subTitle" idx="1"/>
          </p:nvPr>
        </p:nvSpPr>
        <p:spPr>
          <a:xfrm>
            <a:off x="1104900" y="4511784"/>
            <a:ext cx="5734050" cy="955565"/>
          </a:xfrm>
        </p:spPr>
        <p:txBody>
          <a:bodyPr rtlCol="0">
            <a:normAutofit/>
          </a:bodyPr>
          <a:lstStyle>
            <a:lvl1pPr marL="0" indent="0" algn="l" rtl="0">
              <a:spcBef>
                <a:spcPts val="0"/>
              </a:spcBef>
              <a:buNone/>
              <a:defRPr sz="18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es-ES" noProof="0"/>
              <a:t>Haga clic para modificar el estilo de subtítulo del patrón</a:t>
            </a:r>
            <a:endParaRPr lang="es-ES" noProof="0" dirty="0"/>
          </a:p>
        </p:txBody>
      </p:sp>
      <p:pic>
        <p:nvPicPr>
          <p:cNvPr id="10" name="Imagen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
        <p:nvSpPr>
          <p:cNvPr id="11" name="Marcador de posición de imagen 10"/>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rtl="0">
              <a:buNone/>
              <a:defRPr/>
            </a:lvl1pPr>
          </a:lstStyle>
          <a:p>
            <a:pPr rtl="0"/>
            <a:r>
              <a:rPr lang="es-ES" noProof="0"/>
              <a:t>Haga clic en el icono para agregar una imagen</a:t>
            </a:r>
            <a:endParaRPr lang="es-ES" noProof="0" dirty="0"/>
          </a:p>
        </p:txBody>
      </p:sp>
      <p:sp>
        <p:nvSpPr>
          <p:cNvPr id="19" name="Texto de instrucciones"/>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0"/>
            <a:r>
              <a:rPr lang="es-ES" sz="1200" b="1" i="1" noProof="0" dirty="0">
                <a:latin typeface="Arial" pitchFamily="34" charset="0"/>
                <a:cs typeface="Arial" pitchFamily="34" charset="0"/>
              </a:rPr>
              <a:t>NOTA:</a:t>
            </a:r>
          </a:p>
          <a:p>
            <a:pPr rtl="0"/>
            <a:r>
              <a:rPr lang="es-ES" sz="1200" i="1" noProof="0" dirty="0">
                <a:latin typeface="Arial" pitchFamily="34" charset="0"/>
                <a:cs typeface="Arial" pitchFamily="34" charset="0"/>
              </a:rPr>
              <a:t>Para cambiar la imagen de esta diapositiva, seleccione la imagen y elimínela. Después, haga clic en el icono Imágenes del marcador de posición para insertar su propia imagen.</a:t>
            </a: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8" name="Grupo 7"/>
          <p:cNvGrpSpPr/>
          <p:nvPr/>
        </p:nvGrpSpPr>
        <p:grpSpPr>
          <a:xfrm>
            <a:off x="0" y="2514600"/>
            <a:ext cx="12192000" cy="3194035"/>
            <a:chOff x="647402" y="2514600"/>
            <a:chExt cx="10838688" cy="3194035"/>
          </a:xfrm>
        </p:grpSpPr>
        <p:grpSp>
          <p:nvGrpSpPr>
            <p:cNvPr id="9" name="Grupo 8"/>
            <p:cNvGrpSpPr/>
            <p:nvPr/>
          </p:nvGrpSpPr>
          <p:grpSpPr>
            <a:xfrm>
              <a:off x="647402" y="2514600"/>
              <a:ext cx="10838688" cy="63125"/>
              <a:chOff x="507492" y="1501519"/>
              <a:chExt cx="8129016" cy="63125"/>
            </a:xfrm>
          </p:grpSpPr>
          <p:cxnSp>
            <p:nvCxnSpPr>
              <p:cNvPr id="14" name="Conector recto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ángulo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a:p>
          </p:txBody>
        </p:sp>
        <p:grpSp>
          <p:nvGrpSpPr>
            <p:cNvPr id="11" name="Grupo 10"/>
            <p:cNvGrpSpPr/>
            <p:nvPr/>
          </p:nvGrpSpPr>
          <p:grpSpPr>
            <a:xfrm rot="10800000">
              <a:off x="647402" y="5645510"/>
              <a:ext cx="10838688" cy="63125"/>
              <a:chOff x="507492" y="1501519"/>
              <a:chExt cx="8129016" cy="63125"/>
            </a:xfrm>
          </p:grpSpPr>
          <p:cxnSp>
            <p:nvCxnSpPr>
              <p:cNvPr id="12" name="Conector recto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Título 1"/>
          <p:cNvSpPr>
            <a:spLocks noGrp="1"/>
          </p:cNvSpPr>
          <p:nvPr>
            <p:ph type="title"/>
          </p:nvPr>
        </p:nvSpPr>
        <p:spPr>
          <a:xfrm>
            <a:off x="1104899" y="2971806"/>
            <a:ext cx="10071099" cy="1684150"/>
          </a:xfrm>
        </p:spPr>
        <p:txBody>
          <a:bodyPr rtlCol="0" anchor="ctr">
            <a:normAutofit/>
          </a:bodyPr>
          <a:lstStyle>
            <a:lvl1pPr algn="l" rtl="0">
              <a:defRPr sz="4400" cap="all" baseline="0">
                <a:solidFill>
                  <a:schemeClr val="bg1"/>
                </a:solidFill>
              </a:defRPr>
            </a:lvl1pPr>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104899" y="4655956"/>
            <a:ext cx="10071099" cy="509750"/>
          </a:xfrm>
        </p:spPr>
        <p:txBody>
          <a:bodyPr rtlCol="0">
            <a:normAutofit/>
          </a:bodyPr>
          <a:lstStyle>
            <a:lvl1pPr marL="0" indent="0" algn="l" rtl="0">
              <a:spcBef>
                <a:spcPts val="0"/>
              </a:spcBef>
              <a:buNone/>
              <a:defRPr sz="1600">
                <a:solidFill>
                  <a:schemeClr val="bg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es-ES" noProof="0"/>
              <a:t>Editar los estilos de texto del patrón</a:t>
            </a:r>
          </a:p>
        </p:txBody>
      </p:sp>
      <p:sp>
        <p:nvSpPr>
          <p:cNvPr id="4" name="Marcador de posición de fecha 3"/>
          <p:cNvSpPr>
            <a:spLocks noGrp="1"/>
          </p:cNvSpPr>
          <p:nvPr>
            <p:ph type="dt" sz="half" idx="10"/>
          </p:nvPr>
        </p:nvSpPr>
        <p:spPr/>
        <p:txBody>
          <a:bodyPr rtlCol="0"/>
          <a:lstStyle>
            <a:lvl1pPr>
              <a:defRPr/>
            </a:lvl1pPr>
          </a:lstStyle>
          <a:p>
            <a:fld id="{2385DCDB-4A77-4170-9E07-5F1D7C0A0A5B}" type="datetime1">
              <a:rPr lang="es-ES" smtClean="0"/>
              <a:pPr/>
              <a:t>12/06/2018</a:t>
            </a:fld>
            <a:endParaRPr lang="es-ES" dirty="0"/>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6" name="Marcador de posición de número de diapositiva 5"/>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pic>
        <p:nvPicPr>
          <p:cNvPr id="7" name="Imagen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sz="half" idx="1"/>
          </p:nvPr>
        </p:nvSpPr>
        <p:spPr>
          <a:xfrm>
            <a:off x="1104900" y="1600200"/>
            <a:ext cx="4914900" cy="4571999"/>
          </a:xfrm>
        </p:spPr>
        <p:txBody>
          <a:bodyPr rtlCol="0"/>
          <a:lstStyle>
            <a:lvl5pPr algn="l" rtl="0">
              <a:defRPr/>
            </a:lvl5pPr>
            <a:lvl6pPr algn="l" rtl="0">
              <a:defRPr/>
            </a:lvl6pPr>
            <a:lvl7pPr algn="l" rtl="0">
              <a:defRPr/>
            </a:lvl7pPr>
            <a:lvl8pPr algn="l" rtl="0">
              <a:defRPr/>
            </a:lvl8pPr>
            <a:lvl9pPr algn="l" rtl="0">
              <a:defRPr/>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contenido 3"/>
          <p:cNvSpPr>
            <a:spLocks noGrp="1"/>
          </p:cNvSpPr>
          <p:nvPr>
            <p:ph sz="half" idx="2"/>
          </p:nvPr>
        </p:nvSpPr>
        <p:spPr>
          <a:xfrm>
            <a:off x="6172200" y="1600200"/>
            <a:ext cx="4914900" cy="4571999"/>
          </a:xfrm>
        </p:spPr>
        <p:txBody>
          <a:bodyPr rtlCol="0"/>
          <a:lstStyle>
            <a:lvl5pPr algn="l" rtl="0">
              <a:defRPr/>
            </a:lvl5pPr>
            <a:lvl6pPr algn="l" rtl="0">
              <a:defRPr/>
            </a:lvl6pPr>
            <a:lvl7pPr algn="l" rtl="0">
              <a:defRPr/>
            </a:lvl7pPr>
            <a:lvl8pPr algn="l" rtl="0">
              <a:defRPr/>
            </a:lvl8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fecha 4"/>
          <p:cNvSpPr>
            <a:spLocks noGrp="1"/>
          </p:cNvSpPr>
          <p:nvPr>
            <p:ph type="dt" sz="half" idx="10"/>
          </p:nvPr>
        </p:nvSpPr>
        <p:spPr/>
        <p:txBody>
          <a:bodyPr rtlCol="0"/>
          <a:lstStyle>
            <a:lvl1pPr>
              <a:defRPr/>
            </a:lvl1pPr>
          </a:lstStyle>
          <a:p>
            <a:fld id="{B3C6D8C4-ADF9-42A1-9ABC-C61A9E9D2D08}" type="datetime1">
              <a:rPr lang="es-ES" smtClean="0"/>
              <a:pPr/>
              <a:t>12/06/2018</a:t>
            </a:fld>
            <a:endParaRPr lang="es-ES"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7" name="Marcador de posición de número de diapositiva 6"/>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texto 2"/>
          <p:cNvSpPr>
            <a:spLocks noGrp="1"/>
          </p:cNvSpPr>
          <p:nvPr>
            <p:ph type="body" idx="1"/>
          </p:nvPr>
        </p:nvSpPr>
        <p:spPr>
          <a:xfrm>
            <a:off x="1104900" y="1600200"/>
            <a:ext cx="4919472"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ES" noProof="0"/>
              <a:t>Editar los estilos de texto del patrón</a:t>
            </a:r>
          </a:p>
        </p:txBody>
      </p:sp>
      <p:sp>
        <p:nvSpPr>
          <p:cNvPr id="4" name="Marcador de posición de contenido 3"/>
          <p:cNvSpPr>
            <a:spLocks noGrp="1"/>
          </p:cNvSpPr>
          <p:nvPr>
            <p:ph sz="half" idx="2"/>
          </p:nvPr>
        </p:nvSpPr>
        <p:spPr>
          <a:xfrm>
            <a:off x="1104900" y="2424112"/>
            <a:ext cx="4919472" cy="3748088"/>
          </a:xfrm>
        </p:spPr>
        <p:txBody>
          <a:bodyPr rtlCol="0"/>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5" name="Marcador de posición de texto 4"/>
          <p:cNvSpPr>
            <a:spLocks noGrp="1"/>
          </p:cNvSpPr>
          <p:nvPr>
            <p:ph type="body" sz="quarter" idx="3"/>
          </p:nvPr>
        </p:nvSpPr>
        <p:spPr>
          <a:xfrm>
            <a:off x="6166110" y="1600200"/>
            <a:ext cx="4919472"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s-ES" noProof="0"/>
              <a:t>Editar los estilos de texto del patrón</a:t>
            </a:r>
          </a:p>
        </p:txBody>
      </p:sp>
      <p:sp>
        <p:nvSpPr>
          <p:cNvPr id="6" name="Marcador de posición de contenido 5"/>
          <p:cNvSpPr>
            <a:spLocks noGrp="1"/>
          </p:cNvSpPr>
          <p:nvPr>
            <p:ph sz="quarter" idx="4"/>
          </p:nvPr>
        </p:nvSpPr>
        <p:spPr>
          <a:xfrm>
            <a:off x="6166110" y="2424112"/>
            <a:ext cx="4919472" cy="3748088"/>
          </a:xfrm>
        </p:spPr>
        <p:txBody>
          <a:bodyPr rtlCol="0"/>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Marcador de posición de fecha 6"/>
          <p:cNvSpPr>
            <a:spLocks noGrp="1"/>
          </p:cNvSpPr>
          <p:nvPr>
            <p:ph type="dt" sz="half" idx="10"/>
          </p:nvPr>
        </p:nvSpPr>
        <p:spPr/>
        <p:txBody>
          <a:bodyPr rtlCol="0"/>
          <a:lstStyle/>
          <a:p>
            <a:r>
              <a:rPr lang="es-ES" dirty="0"/>
              <a:t>​</a:t>
            </a:r>
            <a:fld id="{5B79CF11-FD05-4F88-8EC3-5D4F176B79FC}" type="datetime1">
              <a:rPr lang="es-ES" smtClean="0"/>
              <a:pPr/>
              <a:t>12/06/2018</a:t>
            </a:fld>
            <a:endParaRPr lang="es-ES" dirty="0"/>
          </a:p>
        </p:txBody>
      </p:sp>
      <p:sp>
        <p:nvSpPr>
          <p:cNvPr id="8" name="Marcador de posición de pie de página 7"/>
          <p:cNvSpPr>
            <a:spLocks noGrp="1"/>
          </p:cNvSpPr>
          <p:nvPr>
            <p:ph type="ftr" sz="quarter" idx="11"/>
          </p:nvPr>
        </p:nvSpPr>
        <p:spPr/>
        <p:txBody>
          <a:bodyPr rtlCol="0"/>
          <a:lstStyle/>
          <a:p>
            <a:pPr rtl="0"/>
            <a:endParaRPr lang="es-ES" noProof="0" dirty="0"/>
          </a:p>
        </p:txBody>
      </p:sp>
      <p:sp>
        <p:nvSpPr>
          <p:cNvPr id="9" name="Marcador de posición de número de diapositiva 8"/>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fecha 2"/>
          <p:cNvSpPr>
            <a:spLocks noGrp="1"/>
          </p:cNvSpPr>
          <p:nvPr>
            <p:ph type="dt" sz="half" idx="10"/>
          </p:nvPr>
        </p:nvSpPr>
        <p:spPr/>
        <p:txBody>
          <a:bodyPr rtlCol="0"/>
          <a:lstStyle/>
          <a:p>
            <a:r>
              <a:rPr lang="es-ES" dirty="0"/>
              <a:t>​</a:t>
            </a:r>
            <a:fld id="{FEAFC309-1B63-44A4-A9FC-29FA1501E26B}" type="datetime1">
              <a:rPr lang="es-ES" smtClean="0"/>
              <a:pPr/>
              <a:t>12/06/2018</a:t>
            </a:fld>
            <a:endParaRPr lang="es-ES" dirty="0"/>
          </a:p>
        </p:txBody>
      </p:sp>
      <p:sp>
        <p:nvSpPr>
          <p:cNvPr id="4" name="Marcador de posición de pie de página 3"/>
          <p:cNvSpPr>
            <a:spLocks noGrp="1"/>
          </p:cNvSpPr>
          <p:nvPr>
            <p:ph type="ftr" sz="quarter" idx="11"/>
          </p:nvPr>
        </p:nvSpPr>
        <p:spPr/>
        <p:txBody>
          <a:bodyPr rtlCol="0"/>
          <a:lstStyle/>
          <a:p>
            <a:pPr rtl="0"/>
            <a:endParaRPr lang="es-ES" noProof="0" dirty="0"/>
          </a:p>
        </p:txBody>
      </p:sp>
      <p:sp>
        <p:nvSpPr>
          <p:cNvPr id="5" name="Marcador de posición de número de diapositiva 4"/>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p>
            <a:fld id="{87850802-155D-414A-A9FD-662B6F0E4656}" type="datetime1">
              <a:rPr lang="es-ES" smtClean="0"/>
              <a:pPr/>
              <a:t>12/06/2018</a:t>
            </a:fld>
            <a:r>
              <a:rPr lang="es-ES" dirty="0"/>
              <a:t>​</a:t>
            </a:r>
          </a:p>
        </p:txBody>
      </p:sp>
      <p:sp>
        <p:nvSpPr>
          <p:cNvPr id="3" name="Marcador de posición de pie de página 2"/>
          <p:cNvSpPr>
            <a:spLocks noGrp="1"/>
          </p:cNvSpPr>
          <p:nvPr>
            <p:ph type="ftr" sz="quarter" idx="11"/>
          </p:nvPr>
        </p:nvSpPr>
        <p:spPr/>
        <p:txBody>
          <a:bodyPr rtlCol="0"/>
          <a:lstStyle/>
          <a:p>
            <a:pPr rtl="0"/>
            <a:endParaRPr lang="es-ES" noProof="0" dirty="0"/>
          </a:p>
        </p:txBody>
      </p:sp>
      <p:sp>
        <p:nvSpPr>
          <p:cNvPr id="4" name="Marcador de posición de número de diapositiva 3"/>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chor="b"/>
          <a:lstStyle>
            <a:lvl1pPr algn="l" rtl="0">
              <a:defRPr sz="3200"/>
            </a:lvl1pPr>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p:nvPr>
        </p:nvSpPr>
        <p:spPr>
          <a:xfrm>
            <a:off x="5641848" y="1600199"/>
            <a:ext cx="5445252" cy="4572001"/>
          </a:xfrm>
        </p:spPr>
        <p:txBody>
          <a:bodyPr rtlCol="0">
            <a:normAutofit/>
          </a:bodyPr>
          <a:lstStyle>
            <a:lvl1pPr algn="l" rtl="0">
              <a:defRPr sz="2000"/>
            </a:lvl1pPr>
            <a:lvl2pPr algn="l" rtl="0">
              <a:defRPr sz="16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es-ES" noProof="0"/>
              <a:t>Editar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4" name="Marcador de posición de texto 3"/>
          <p:cNvSpPr>
            <a:spLocks noGrp="1"/>
          </p:cNvSpPr>
          <p:nvPr>
            <p:ph type="body" sz="half" idx="2"/>
          </p:nvPr>
        </p:nvSpPr>
        <p:spPr>
          <a:xfrm>
            <a:off x="1104900" y="1600200"/>
            <a:ext cx="4384548" cy="4572000"/>
          </a:xfrm>
        </p:spPr>
        <p:txBody>
          <a:bodyPr rtlCol="0">
            <a:normAutofit/>
          </a:bodyPr>
          <a:lstStyle>
            <a:lvl1pPr marL="0" indent="0" algn="l" rtl="0">
              <a:spcBef>
                <a:spcPts val="1200"/>
              </a:spcBef>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s-ES" noProof="0"/>
              <a:t>Editar los estilos de texto del patrón</a:t>
            </a:r>
          </a:p>
        </p:txBody>
      </p:sp>
      <p:sp>
        <p:nvSpPr>
          <p:cNvPr id="5" name="Marcador de posición de fecha 4"/>
          <p:cNvSpPr>
            <a:spLocks noGrp="1"/>
          </p:cNvSpPr>
          <p:nvPr>
            <p:ph type="dt" sz="half" idx="10"/>
          </p:nvPr>
        </p:nvSpPr>
        <p:spPr/>
        <p:txBody>
          <a:bodyPr rtlCol="0"/>
          <a:lstStyle/>
          <a:p>
            <a:r>
              <a:rPr lang="es-ES" dirty="0"/>
              <a:t>​</a:t>
            </a:r>
            <a:fld id="{5146D9C0-42AF-411F-B87E-5CF0AD6A3E2D}" type="datetime1">
              <a:rPr lang="es-ES" smtClean="0"/>
              <a:pPr/>
              <a:t>12/06/2018</a:t>
            </a:fld>
            <a:endParaRPr lang="es-ES" dirty="0"/>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7" name="Marcador de posición de número de diapositiva 6"/>
          <p:cNvSpPr>
            <a:spLocks noGrp="1"/>
          </p:cNvSpPr>
          <p:nvPr>
            <p:ph type="sldNum" sz="quarter" idx="12"/>
          </p:nvPr>
        </p:nvSpPr>
        <p:spPr/>
        <p:txBody>
          <a:bodyPr rtlCol="0"/>
          <a:lstStyle/>
          <a:p>
            <a:pPr algn="r"/>
            <a:fld id="{0FF54DE5-C571-48E8-A5BC-B369434E2F44}" type="slidenum">
              <a:rPr lang="es-ES" smtClean="0"/>
              <a:pPr algn="r"/>
              <a:t>‹Nº›</a:t>
            </a:fld>
            <a:endParaRPr lang="es-ES" dirty="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Marcador de posición de título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pPr rtl="0"/>
            <a:r>
              <a:rPr lang="es-ES" noProof="0" dirty="0"/>
              <a:t>Haga clic para modificar el estilo de título del patrón</a:t>
            </a:r>
          </a:p>
        </p:txBody>
      </p:sp>
      <p:sp>
        <p:nvSpPr>
          <p:cNvPr id="3" name="Marcador de posición de texto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a:p>
            <a:pPr lvl="5" rtl="0"/>
            <a:r>
              <a:rPr lang="es-ES" noProof="0" dirty="0"/>
              <a:t>Sexto nivel</a:t>
            </a:r>
          </a:p>
          <a:p>
            <a:pPr lvl="6" rtl="0"/>
            <a:r>
              <a:rPr lang="es-ES" noProof="0" dirty="0"/>
              <a:t>Séptimo nivel</a:t>
            </a:r>
          </a:p>
          <a:p>
            <a:pPr lvl="7" rtl="0"/>
            <a:r>
              <a:rPr lang="es-ES" noProof="0" dirty="0"/>
              <a:t>Octavo nivel</a:t>
            </a:r>
          </a:p>
          <a:p>
            <a:pPr lvl="8" rtl="0"/>
            <a:r>
              <a:rPr lang="es-ES" noProof="0" dirty="0"/>
              <a:t>Noveno nivel</a:t>
            </a:r>
          </a:p>
        </p:txBody>
      </p:sp>
      <p:sp>
        <p:nvSpPr>
          <p:cNvPr id="4" name="Marcador de posición de fecha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rtl="0">
              <a:defRPr sz="1200">
                <a:solidFill>
                  <a:schemeClr val="tx1">
                    <a:lumMod val="60000"/>
                    <a:lumOff val="40000"/>
                  </a:schemeClr>
                </a:solidFill>
              </a:defRPr>
            </a:lvl1pPr>
          </a:lstStyle>
          <a:p>
            <a:fld id="{EB0EBC17-0101-4DBA-89EA-55E7A4727CA3}" type="datetime1">
              <a:rPr lang="es-ES" noProof="0" smtClean="0"/>
              <a:pPr/>
              <a:t>12/06/2018</a:t>
            </a:fld>
            <a:endParaRPr lang="es-ES" noProof="0" dirty="0"/>
          </a:p>
        </p:txBody>
      </p:sp>
      <p:sp>
        <p:nvSpPr>
          <p:cNvPr id="5" name="Marcador de posición de pie de página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rtl="0">
              <a:defRPr sz="1200">
                <a:solidFill>
                  <a:schemeClr val="tx1">
                    <a:lumMod val="60000"/>
                    <a:lumOff val="40000"/>
                  </a:schemeClr>
                </a:solidFill>
              </a:defRPr>
            </a:lvl1pPr>
          </a:lstStyle>
          <a:p>
            <a:pPr rtl="0"/>
            <a:endParaRPr lang="es-ES" noProof="0" dirty="0"/>
          </a:p>
        </p:txBody>
      </p:sp>
      <p:sp>
        <p:nvSpPr>
          <p:cNvPr id="6" name="Marcador de posición de número de diapositiva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l" rtl="0">
              <a:defRPr sz="1200">
                <a:solidFill>
                  <a:schemeClr val="tx1">
                    <a:lumMod val="60000"/>
                    <a:lumOff val="40000"/>
                  </a:schemeClr>
                </a:solidFill>
              </a:defRPr>
            </a:lvl1pPr>
          </a:lstStyle>
          <a:p>
            <a:pPr algn="r"/>
            <a:fld id="{0FF54DE5-C571-48E8-A5BC-B369434E2F44}" type="slidenum">
              <a:rPr lang="es-ES" noProof="0" smtClean="0"/>
              <a:pPr algn="r"/>
              <a:t>‹Nº›</a:t>
            </a:fld>
            <a:endParaRPr lang="es-ES" noProof="0" dirty="0"/>
          </a:p>
        </p:txBody>
      </p:sp>
      <p:grpSp>
        <p:nvGrpSpPr>
          <p:cNvPr id="15" name="Grupo 14"/>
          <p:cNvGrpSpPr/>
          <p:nvPr/>
        </p:nvGrpSpPr>
        <p:grpSpPr>
          <a:xfrm>
            <a:off x="1103376" y="1219201"/>
            <a:ext cx="9985248" cy="84403"/>
            <a:chOff x="1073150" y="1219201"/>
            <a:chExt cx="10058400" cy="63125"/>
          </a:xfrm>
        </p:grpSpPr>
        <p:cxnSp>
          <p:nvCxnSpPr>
            <p:cNvPr id="13" name="Conector recto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2.jpe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14.jp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15.jp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6.jpe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8.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6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9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9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56.svg"/></Relationships>
</file>

<file path=ppt/slides/_rels/slide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5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ctrTitle"/>
          </p:nvPr>
        </p:nvSpPr>
        <p:spPr>
          <a:xfrm>
            <a:off x="255494" y="2716306"/>
            <a:ext cx="6583456" cy="2219691"/>
          </a:xfrm>
        </p:spPr>
        <p:txBody>
          <a:bodyPr rtlCol="0" anchor="ctr">
            <a:normAutofit fontScale="90000"/>
          </a:bodyPr>
          <a:lstStyle/>
          <a:p>
            <a:pPr rtl="0"/>
            <a:r>
              <a:rPr lang="es-ES" b="1" dirty="0">
                <a:solidFill>
                  <a:schemeClr val="accent6">
                    <a:lumMod val="75000"/>
                  </a:schemeClr>
                </a:solidFill>
              </a:rPr>
              <a:t>PORTAFOLIO VIRTUAL DE EVIDENCIAS</a:t>
            </a:r>
            <a:br>
              <a:rPr lang="es-ES" b="1" dirty="0">
                <a:solidFill>
                  <a:schemeClr val="accent6">
                    <a:lumMod val="75000"/>
                  </a:schemeClr>
                </a:solidFill>
              </a:rPr>
            </a:br>
            <a:br>
              <a:rPr lang="es-ES" b="1" dirty="0">
                <a:solidFill>
                  <a:schemeClr val="accent6">
                    <a:lumMod val="75000"/>
                  </a:schemeClr>
                </a:solidFill>
              </a:rPr>
            </a:br>
            <a:r>
              <a:rPr lang="es-ES" b="1" dirty="0">
                <a:solidFill>
                  <a:schemeClr val="accent6">
                    <a:lumMod val="75000"/>
                  </a:schemeClr>
                </a:solidFill>
              </a:rPr>
              <a:t>EQUIPO: 4</a:t>
            </a:r>
          </a:p>
        </p:txBody>
      </p:sp>
      <p:sp>
        <p:nvSpPr>
          <p:cNvPr id="7" name="Subtítulo 6"/>
          <p:cNvSpPr>
            <a:spLocks noGrp="1"/>
          </p:cNvSpPr>
          <p:nvPr>
            <p:ph type="subTitle" idx="1"/>
          </p:nvPr>
        </p:nvSpPr>
        <p:spPr>
          <a:xfrm>
            <a:off x="5085230" y="1808216"/>
            <a:ext cx="5734050" cy="955565"/>
          </a:xfrm>
        </p:spPr>
        <p:txBody>
          <a:bodyPr rtlCol="0">
            <a:normAutofit/>
          </a:bodyPr>
          <a:lstStyle/>
          <a:p>
            <a:pPr algn="ctr" rtl="0"/>
            <a:r>
              <a:rPr lang="es-ES" sz="3600" b="1" dirty="0"/>
              <a:t>PRIMERA REUNIÓN</a:t>
            </a:r>
          </a:p>
        </p:txBody>
      </p:sp>
      <p:pic>
        <p:nvPicPr>
          <p:cNvPr id="16" name="Imagen 15">
            <a:extLst>
              <a:ext uri="{FF2B5EF4-FFF2-40B4-BE49-F238E27FC236}">
                <a16:creationId xmlns:a16="http://schemas.microsoft.com/office/drawing/2014/main" id="{60F6B0C2-FDDB-46C0-AF41-15B7DDE85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329" y="0"/>
            <a:ext cx="9354670" cy="1506070"/>
          </a:xfrm>
          <a:prstGeom prst="rect">
            <a:avLst/>
          </a:prstGeom>
        </p:spPr>
      </p:pic>
      <p:pic>
        <p:nvPicPr>
          <p:cNvPr id="18" name="Imagen 17">
            <a:extLst>
              <a:ext uri="{FF2B5EF4-FFF2-40B4-BE49-F238E27FC236}">
                <a16:creationId xmlns:a16="http://schemas.microsoft.com/office/drawing/2014/main" id="{73645096-67C1-4531-80C3-1FE3F1F28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9805" y="3065928"/>
            <a:ext cx="4964631" cy="2644815"/>
          </a:xfrm>
          <a:prstGeom prst="rect">
            <a:avLst/>
          </a:prstGeom>
        </p:spPr>
      </p:pic>
      <p:sp>
        <p:nvSpPr>
          <p:cNvPr id="3" name="Rectángulo 2">
            <a:extLst>
              <a:ext uri="{FF2B5EF4-FFF2-40B4-BE49-F238E27FC236}">
                <a16:creationId xmlns:a16="http://schemas.microsoft.com/office/drawing/2014/main" id="{C2E055C8-500A-4157-8B18-51BFEFD767E3}"/>
              </a:ext>
            </a:extLst>
          </p:cNvPr>
          <p:cNvSpPr/>
          <p:nvPr/>
        </p:nvSpPr>
        <p:spPr>
          <a:xfrm>
            <a:off x="8970797" y="5710743"/>
            <a:ext cx="3221202" cy="923330"/>
          </a:xfrm>
          <a:prstGeom prst="rect">
            <a:avLst/>
          </a:prstGeom>
          <a:noFill/>
        </p:spPr>
        <p:txBody>
          <a:bodyPr wrap="none" lIns="91440" tIns="45720" rIns="91440" bIns="45720">
            <a:spAutoFit/>
          </a:bodyPr>
          <a:lstStyle/>
          <a:p>
            <a:pPr algn="ctr"/>
            <a:r>
              <a:rPr lang="es-ES" sz="5400" b="1" cap="none" spc="0" dirty="0">
                <a:ln w="6600">
                  <a:solidFill>
                    <a:schemeClr val="accent2"/>
                  </a:solidFill>
                  <a:prstDash val="solid"/>
                </a:ln>
                <a:solidFill>
                  <a:srgbClr val="FFFFFF"/>
                </a:solidFill>
                <a:effectLst>
                  <a:outerShdw dist="38100" dir="2700000" algn="tl" rotWithShape="0">
                    <a:schemeClr val="accent2"/>
                  </a:outerShdw>
                </a:effectLst>
              </a:rPr>
              <a:t>1.Nombre</a:t>
            </a:r>
          </a:p>
        </p:txBody>
      </p:sp>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endParaRPr lang="es-ES" dirty="0"/>
          </a:p>
        </p:txBody>
      </p:sp>
      <p:pic>
        <p:nvPicPr>
          <p:cNvPr id="7" name="Marcador de contenido 6" descr="Imagen que contiene texto&#10;&#10;Descripción generada con confianza muy alta">
            <a:extLst>
              <a:ext uri="{FF2B5EF4-FFF2-40B4-BE49-F238E27FC236}">
                <a16:creationId xmlns:a16="http://schemas.microsoft.com/office/drawing/2014/main" id="{EDD4F91F-3DC6-4AD3-A7E2-D64EA1B3B89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0800000">
            <a:off x="5641975" y="2354759"/>
            <a:ext cx="5445125" cy="3062882"/>
          </a:xfrm>
        </p:spPr>
      </p:pic>
      <p:sp>
        <p:nvSpPr>
          <p:cNvPr id="4" name="Marcador de posición de texto 3"/>
          <p:cNvSpPr>
            <a:spLocks noGrp="1"/>
          </p:cNvSpPr>
          <p:nvPr>
            <p:ph type="body" sz="half" idx="2"/>
          </p:nvPr>
        </p:nvSpPr>
        <p:spPr/>
        <p:txBody>
          <a:bodyPr rtlCol="0"/>
          <a:lstStyle/>
          <a:p>
            <a:pPr rtl="0"/>
            <a:endParaRPr lang="es-ES" dirty="0"/>
          </a:p>
        </p:txBody>
      </p:sp>
      <p:pic>
        <p:nvPicPr>
          <p:cNvPr id="9" name="Imagen 8" descr="Imagen que contiene texto&#10;&#10;Descripción generada con confianza muy alta">
            <a:extLst>
              <a:ext uri="{FF2B5EF4-FFF2-40B4-BE49-F238E27FC236}">
                <a16:creationId xmlns:a16="http://schemas.microsoft.com/office/drawing/2014/main" id="{E4033B02-2868-4EF4-B377-1FA3D6BB16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 y="76200"/>
            <a:ext cx="12191999" cy="6857999"/>
          </a:xfrm>
          <a:prstGeom prst="rect">
            <a:avLst/>
          </a:prstGeom>
        </p:spPr>
      </p:pic>
    </p:spTree>
    <p:extLst>
      <p:ext uri="{BB962C8B-B14F-4D97-AF65-F5344CB8AC3E}">
        <p14:creationId xmlns:p14="http://schemas.microsoft.com/office/powerpoint/2010/main" val="118373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dirty="0"/>
              <a:t>Título y diseño de contenido con gráfico</a:t>
            </a:r>
          </a:p>
        </p:txBody>
      </p:sp>
      <p:graphicFrame>
        <p:nvGraphicFramePr>
          <p:cNvPr id="6" name="Marcador de posición de contenido 5" descr="Gráfico de columnas agrupadas" title="Gráfico"/>
          <p:cNvGraphicFramePr>
            <a:graphicFrameLocks noGrp="1"/>
          </p:cNvGraphicFramePr>
          <p:nvPr>
            <p:ph idx="1"/>
            <p:extLst>
              <p:ext uri="{D42A27DB-BD31-4B8C-83A1-F6EECF244321}">
                <p14:modId xmlns:p14="http://schemas.microsoft.com/office/powerpoint/2010/main" val="21898904"/>
              </p:ext>
            </p:extLst>
          </p:nvPr>
        </p:nvGraphicFramePr>
        <p:xfrm>
          <a:off x="1104900" y="1600200"/>
          <a:ext cx="9982200" cy="45720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Imagen 3" descr="Imagen que contiene texto&#10;&#10;Descripción generada con confianza muy alta">
            <a:extLst>
              <a:ext uri="{FF2B5EF4-FFF2-40B4-BE49-F238E27FC236}">
                <a16:creationId xmlns:a16="http://schemas.microsoft.com/office/drawing/2014/main" id="{37062F09-2E80-4C89-AAA7-C83054E0FA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0" y="0"/>
            <a:ext cx="12191999" cy="6857999"/>
          </a:xfrm>
          <a:prstGeom prst="rect">
            <a:avLst/>
          </a:prstGeom>
        </p:spPr>
      </p:pic>
    </p:spTree>
    <p:extLst>
      <p:ext uri="{BB962C8B-B14F-4D97-AF65-F5344CB8AC3E}">
        <p14:creationId xmlns:p14="http://schemas.microsoft.com/office/powerpoint/2010/main" val="40102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rtlCol="0">
            <a:normAutofit/>
          </a:bodyPr>
          <a:lstStyle/>
          <a:p>
            <a:pPr algn="ctr" rtl="0"/>
            <a:r>
              <a:rPr lang="es-ES" sz="6000" b="1" dirty="0"/>
              <a:t>FOTOGRAFIAS DE LA SESIÓN</a:t>
            </a:r>
          </a:p>
        </p:txBody>
      </p:sp>
      <p:sp>
        <p:nvSpPr>
          <p:cNvPr id="4" name="Rectángulo 3">
            <a:extLst>
              <a:ext uri="{FF2B5EF4-FFF2-40B4-BE49-F238E27FC236}">
                <a16:creationId xmlns:a16="http://schemas.microsoft.com/office/drawing/2014/main" id="{29C59C27-AFE5-4881-BF4B-6E51DB1ADC53}"/>
              </a:ext>
            </a:extLst>
          </p:cNvPr>
          <p:cNvSpPr/>
          <p:nvPr/>
        </p:nvSpPr>
        <p:spPr>
          <a:xfrm>
            <a:off x="8525675" y="119204"/>
            <a:ext cx="3666325" cy="707886"/>
          </a:xfrm>
          <a:prstGeom prst="rect">
            <a:avLst/>
          </a:prstGeom>
          <a:noFill/>
        </p:spPr>
        <p:txBody>
          <a:bodyPr wrap="none" lIns="91440" tIns="45720" rIns="91440" bIns="45720">
            <a:spAutoFit/>
          </a:bodyPr>
          <a:lstStyle/>
          <a:p>
            <a:pPr algn="ctr"/>
            <a:r>
              <a:rPr lang="es-MX" sz="4000" b="1" dirty="0">
                <a:ln w="6600">
                  <a:solidFill>
                    <a:schemeClr val="accent2"/>
                  </a:solidFill>
                  <a:prstDash val="solid"/>
                </a:ln>
                <a:solidFill>
                  <a:srgbClr val="FFFFFF"/>
                </a:solidFill>
                <a:effectLst>
                  <a:outerShdw dist="38100" dir="2700000" algn="tl" rotWithShape="0">
                    <a:schemeClr val="accent2"/>
                  </a:outerShdw>
                </a:effectLst>
              </a:rPr>
              <a:t>5ª. Producto 3</a:t>
            </a:r>
            <a:endParaRPr lang="es-E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31564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2" descr="Resultado de imagen para PREPA UVM">
            <a:extLst>
              <a:ext uri="{FF2B5EF4-FFF2-40B4-BE49-F238E27FC236}">
                <a16:creationId xmlns:a16="http://schemas.microsoft.com/office/drawing/2014/main" id="{106983A5-A20E-45DE-B632-9D7647275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13" y="11155"/>
            <a:ext cx="2692281" cy="1468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3965A01D-AF07-4324-BF5E-03C50D0C1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195" y="1"/>
            <a:ext cx="8884583" cy="1479175"/>
          </a:xfrm>
          <a:prstGeom prst="rect">
            <a:avLst/>
          </a:prstGeom>
        </p:spPr>
      </p:pic>
      <p:pic>
        <p:nvPicPr>
          <p:cNvPr id="11" name="Imagen 10" descr="Imagen que contiene interior&#10;&#10;Descripción generada con confianza muy alta">
            <a:extLst>
              <a:ext uri="{FF2B5EF4-FFF2-40B4-BE49-F238E27FC236}">
                <a16:creationId xmlns:a16="http://schemas.microsoft.com/office/drawing/2014/main" id="{A08614E2-E047-4A15-9872-236CB2D8F4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0124" y="1847548"/>
            <a:ext cx="9186864" cy="5167611"/>
          </a:xfrm>
          <a:prstGeom prst="rect">
            <a:avLst/>
          </a:prstGeom>
        </p:spPr>
      </p:pic>
      <p:sp>
        <p:nvSpPr>
          <p:cNvPr id="5" name="Rectángulo 4">
            <a:extLst>
              <a:ext uri="{FF2B5EF4-FFF2-40B4-BE49-F238E27FC236}">
                <a16:creationId xmlns:a16="http://schemas.microsoft.com/office/drawing/2014/main" id="{4EE4D5D5-5D10-4CD9-85C2-6F4C9151314E}"/>
              </a:ext>
            </a:extLst>
          </p:cNvPr>
          <p:cNvSpPr/>
          <p:nvPr/>
        </p:nvSpPr>
        <p:spPr>
          <a:xfrm>
            <a:off x="8026453" y="1260613"/>
            <a:ext cx="3666325" cy="707886"/>
          </a:xfrm>
          <a:prstGeom prst="rect">
            <a:avLst/>
          </a:prstGeom>
          <a:noFill/>
        </p:spPr>
        <p:txBody>
          <a:bodyPr wrap="none" lIns="91440" tIns="45720" rIns="91440" bIns="45720">
            <a:spAutoFit/>
          </a:bodyPr>
          <a:lstStyle/>
          <a:p>
            <a:pPr algn="ctr"/>
            <a:r>
              <a:rPr lang="es-MX" sz="4000" b="1" dirty="0">
                <a:ln w="6600">
                  <a:solidFill>
                    <a:schemeClr val="accent2"/>
                  </a:solidFill>
                  <a:prstDash val="solid"/>
                </a:ln>
                <a:solidFill>
                  <a:srgbClr val="FFFFFF"/>
                </a:solidFill>
                <a:effectLst>
                  <a:outerShdw dist="38100" dir="2700000" algn="tl" rotWithShape="0">
                    <a:schemeClr val="accent2"/>
                  </a:outerShdw>
                </a:effectLst>
              </a:rPr>
              <a:t>5ª. Producto 3</a:t>
            </a:r>
            <a:endParaRPr lang="es-E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40641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2" descr="Resultado de imagen para PREPA UVM">
            <a:extLst>
              <a:ext uri="{FF2B5EF4-FFF2-40B4-BE49-F238E27FC236}">
                <a16:creationId xmlns:a16="http://schemas.microsoft.com/office/drawing/2014/main" id="{106983A5-A20E-45DE-B632-9D7647275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13" y="11155"/>
            <a:ext cx="2692281" cy="1468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3965A01D-AF07-4324-BF5E-03C50D0C1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195" y="1"/>
            <a:ext cx="8884583" cy="1479175"/>
          </a:xfrm>
          <a:prstGeom prst="rect">
            <a:avLst/>
          </a:prstGeom>
        </p:spPr>
      </p:pic>
      <p:pic>
        <p:nvPicPr>
          <p:cNvPr id="5" name="Imagen 4">
            <a:extLst>
              <a:ext uri="{FF2B5EF4-FFF2-40B4-BE49-F238E27FC236}">
                <a16:creationId xmlns:a16="http://schemas.microsoft.com/office/drawing/2014/main" id="{0D26A4D5-8D8C-4F18-A752-516081EA3F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743075" y="1679676"/>
            <a:ext cx="9205910" cy="5178324"/>
          </a:xfrm>
          <a:prstGeom prst="rect">
            <a:avLst/>
          </a:prstGeom>
        </p:spPr>
      </p:pic>
      <p:sp>
        <p:nvSpPr>
          <p:cNvPr id="6" name="Rectángulo 5">
            <a:extLst>
              <a:ext uri="{FF2B5EF4-FFF2-40B4-BE49-F238E27FC236}">
                <a16:creationId xmlns:a16="http://schemas.microsoft.com/office/drawing/2014/main" id="{08272079-941C-434D-A0F4-E310ECF866A1}"/>
              </a:ext>
            </a:extLst>
          </p:cNvPr>
          <p:cNvSpPr/>
          <p:nvPr/>
        </p:nvSpPr>
        <p:spPr>
          <a:xfrm>
            <a:off x="8409762" y="1125233"/>
            <a:ext cx="3666325" cy="707886"/>
          </a:xfrm>
          <a:prstGeom prst="rect">
            <a:avLst/>
          </a:prstGeom>
          <a:noFill/>
        </p:spPr>
        <p:txBody>
          <a:bodyPr wrap="none" lIns="91440" tIns="45720" rIns="91440" bIns="45720">
            <a:spAutoFit/>
          </a:bodyPr>
          <a:lstStyle/>
          <a:p>
            <a:pPr algn="ctr"/>
            <a:r>
              <a:rPr lang="es-MX" sz="4000" b="1" dirty="0">
                <a:ln w="6600">
                  <a:solidFill>
                    <a:schemeClr val="accent2"/>
                  </a:solidFill>
                  <a:prstDash val="solid"/>
                </a:ln>
                <a:solidFill>
                  <a:srgbClr val="FFFFFF"/>
                </a:solidFill>
                <a:effectLst>
                  <a:outerShdw dist="38100" dir="2700000" algn="tl" rotWithShape="0">
                    <a:schemeClr val="accent2"/>
                  </a:outerShdw>
                </a:effectLst>
              </a:rPr>
              <a:t>5ª. Producto 3</a:t>
            </a:r>
            <a:endParaRPr lang="es-E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89723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2" descr="Resultado de imagen para PREPA UVM">
            <a:extLst>
              <a:ext uri="{FF2B5EF4-FFF2-40B4-BE49-F238E27FC236}">
                <a16:creationId xmlns:a16="http://schemas.microsoft.com/office/drawing/2014/main" id="{106983A5-A20E-45DE-B632-9D7647275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13" y="11155"/>
            <a:ext cx="2692281" cy="1468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3965A01D-AF07-4324-BF5E-03C50D0C1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195" y="1"/>
            <a:ext cx="8884583" cy="1479175"/>
          </a:xfrm>
          <a:prstGeom prst="rect">
            <a:avLst/>
          </a:prstGeom>
        </p:spPr>
      </p:pic>
      <p:pic>
        <p:nvPicPr>
          <p:cNvPr id="5" name="Imagen 4" descr="Imagen que contiene interior, persona&#10;&#10;Descripción generada con confianza muy alta">
            <a:extLst>
              <a:ext uri="{FF2B5EF4-FFF2-40B4-BE49-F238E27FC236}">
                <a16:creationId xmlns:a16="http://schemas.microsoft.com/office/drawing/2014/main" id="{F584D59C-D587-49CC-9EDE-A08410FCAB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800224" y="1615379"/>
            <a:ext cx="9091611" cy="5114031"/>
          </a:xfrm>
          <a:prstGeom prst="rect">
            <a:avLst/>
          </a:prstGeom>
        </p:spPr>
      </p:pic>
      <p:sp>
        <p:nvSpPr>
          <p:cNvPr id="6" name="Rectángulo 5">
            <a:extLst>
              <a:ext uri="{FF2B5EF4-FFF2-40B4-BE49-F238E27FC236}">
                <a16:creationId xmlns:a16="http://schemas.microsoft.com/office/drawing/2014/main" id="{DB222FA5-2F25-4D86-B2EB-AF26DF5EAE2B}"/>
              </a:ext>
            </a:extLst>
          </p:cNvPr>
          <p:cNvSpPr/>
          <p:nvPr/>
        </p:nvSpPr>
        <p:spPr>
          <a:xfrm>
            <a:off x="8409762" y="1125233"/>
            <a:ext cx="3666325" cy="707886"/>
          </a:xfrm>
          <a:prstGeom prst="rect">
            <a:avLst/>
          </a:prstGeom>
          <a:noFill/>
        </p:spPr>
        <p:txBody>
          <a:bodyPr wrap="none" lIns="91440" tIns="45720" rIns="91440" bIns="45720">
            <a:spAutoFit/>
          </a:bodyPr>
          <a:lstStyle/>
          <a:p>
            <a:pPr algn="ctr"/>
            <a:r>
              <a:rPr lang="es-MX" sz="4000" b="1" dirty="0">
                <a:ln w="6600">
                  <a:solidFill>
                    <a:schemeClr val="accent2"/>
                  </a:solidFill>
                  <a:prstDash val="solid"/>
                </a:ln>
                <a:solidFill>
                  <a:srgbClr val="FFFFFF"/>
                </a:solidFill>
                <a:effectLst>
                  <a:outerShdw dist="38100" dir="2700000" algn="tl" rotWithShape="0">
                    <a:schemeClr val="accent2"/>
                  </a:outerShdw>
                </a:effectLst>
              </a:rPr>
              <a:t>5ª. Producto 3</a:t>
            </a:r>
            <a:endParaRPr lang="es-E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86232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2" descr="Resultado de imagen para PREPA UVM">
            <a:extLst>
              <a:ext uri="{FF2B5EF4-FFF2-40B4-BE49-F238E27FC236}">
                <a16:creationId xmlns:a16="http://schemas.microsoft.com/office/drawing/2014/main" id="{106983A5-A20E-45DE-B632-9D7647275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13" y="11155"/>
            <a:ext cx="2692281" cy="1468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3965A01D-AF07-4324-BF5E-03C50D0C1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195" y="1"/>
            <a:ext cx="8884583" cy="1479175"/>
          </a:xfrm>
          <a:prstGeom prst="rect">
            <a:avLst/>
          </a:prstGeom>
        </p:spPr>
      </p:pic>
      <p:pic>
        <p:nvPicPr>
          <p:cNvPr id="5" name="Imagen 4" descr="Imagen que contiene persona, pared, interior, techo&#10;&#10;Descripción generada con confianza muy alta">
            <a:extLst>
              <a:ext uri="{FF2B5EF4-FFF2-40B4-BE49-F238E27FC236}">
                <a16:creationId xmlns:a16="http://schemas.microsoft.com/office/drawing/2014/main" id="{841D485F-2259-4B44-9E6C-E9DA76F4D2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7438" y="1490330"/>
            <a:ext cx="6958032" cy="5229396"/>
          </a:xfrm>
          <a:prstGeom prst="rect">
            <a:avLst/>
          </a:prstGeom>
        </p:spPr>
      </p:pic>
      <p:sp>
        <p:nvSpPr>
          <p:cNvPr id="6" name="Rectángulo 5">
            <a:extLst>
              <a:ext uri="{FF2B5EF4-FFF2-40B4-BE49-F238E27FC236}">
                <a16:creationId xmlns:a16="http://schemas.microsoft.com/office/drawing/2014/main" id="{7BE5929C-B031-4859-93FD-6088D28570BC}"/>
              </a:ext>
            </a:extLst>
          </p:cNvPr>
          <p:cNvSpPr/>
          <p:nvPr/>
        </p:nvSpPr>
        <p:spPr>
          <a:xfrm>
            <a:off x="8409762" y="1467548"/>
            <a:ext cx="3666325" cy="707886"/>
          </a:xfrm>
          <a:prstGeom prst="rect">
            <a:avLst/>
          </a:prstGeom>
          <a:noFill/>
        </p:spPr>
        <p:txBody>
          <a:bodyPr wrap="none" lIns="91440" tIns="45720" rIns="91440" bIns="45720">
            <a:spAutoFit/>
          </a:bodyPr>
          <a:lstStyle/>
          <a:p>
            <a:pPr algn="ctr"/>
            <a:r>
              <a:rPr lang="es-MX" sz="4000" b="1" dirty="0">
                <a:ln w="6600">
                  <a:solidFill>
                    <a:schemeClr val="accent2"/>
                  </a:solidFill>
                  <a:prstDash val="solid"/>
                </a:ln>
                <a:solidFill>
                  <a:srgbClr val="FFFFFF"/>
                </a:solidFill>
                <a:effectLst>
                  <a:outerShdw dist="38100" dir="2700000" algn="tl" rotWithShape="0">
                    <a:schemeClr val="accent2"/>
                  </a:outerShdw>
                </a:effectLst>
              </a:rPr>
              <a:t>5ª. Producto 3</a:t>
            </a:r>
            <a:endParaRPr lang="es-E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22945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2" descr="Resultado de imagen para PREPA UVM">
            <a:extLst>
              <a:ext uri="{FF2B5EF4-FFF2-40B4-BE49-F238E27FC236}">
                <a16:creationId xmlns:a16="http://schemas.microsoft.com/office/drawing/2014/main" id="{106983A5-A20E-45DE-B632-9D7647275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13" y="11155"/>
            <a:ext cx="2692281" cy="1468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3965A01D-AF07-4324-BF5E-03C50D0C1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195" y="1"/>
            <a:ext cx="8884583" cy="1479175"/>
          </a:xfrm>
          <a:prstGeom prst="rect">
            <a:avLst/>
          </a:prstGeom>
        </p:spPr>
      </p:pic>
      <p:pic>
        <p:nvPicPr>
          <p:cNvPr id="5" name="Imagen 4" descr="Imagen que contiene persona, hombre, mesa, pared&#10;&#10;Descripción generada con confianza muy alta">
            <a:extLst>
              <a:ext uri="{FF2B5EF4-FFF2-40B4-BE49-F238E27FC236}">
                <a16:creationId xmlns:a16="http://schemas.microsoft.com/office/drawing/2014/main" id="{104A92E8-102A-4AE9-859D-436DCC1D6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1699" y="1490330"/>
            <a:ext cx="6938963" cy="5204223"/>
          </a:xfrm>
          <a:prstGeom prst="rect">
            <a:avLst/>
          </a:prstGeom>
        </p:spPr>
      </p:pic>
      <p:sp>
        <p:nvSpPr>
          <p:cNvPr id="6" name="Rectángulo 5">
            <a:extLst>
              <a:ext uri="{FF2B5EF4-FFF2-40B4-BE49-F238E27FC236}">
                <a16:creationId xmlns:a16="http://schemas.microsoft.com/office/drawing/2014/main" id="{9A0487A8-ACAD-4D23-B160-7E80F52E2927}"/>
              </a:ext>
            </a:extLst>
          </p:cNvPr>
          <p:cNvSpPr/>
          <p:nvPr/>
        </p:nvSpPr>
        <p:spPr>
          <a:xfrm>
            <a:off x="8525675" y="1490330"/>
            <a:ext cx="3666325" cy="707886"/>
          </a:xfrm>
          <a:prstGeom prst="rect">
            <a:avLst/>
          </a:prstGeom>
          <a:noFill/>
        </p:spPr>
        <p:txBody>
          <a:bodyPr wrap="none" lIns="91440" tIns="45720" rIns="91440" bIns="45720">
            <a:spAutoFit/>
          </a:bodyPr>
          <a:lstStyle/>
          <a:p>
            <a:pPr algn="ctr"/>
            <a:r>
              <a:rPr lang="es-MX" sz="4000" b="1" dirty="0">
                <a:ln w="6600">
                  <a:solidFill>
                    <a:schemeClr val="accent2"/>
                  </a:solidFill>
                  <a:prstDash val="solid"/>
                </a:ln>
                <a:solidFill>
                  <a:srgbClr val="FFFFFF"/>
                </a:solidFill>
                <a:effectLst>
                  <a:outerShdw dist="38100" dir="2700000" algn="tl" rotWithShape="0">
                    <a:schemeClr val="accent2"/>
                  </a:outerShdw>
                </a:effectLst>
              </a:rPr>
              <a:t>5ª. Producto 3</a:t>
            </a:r>
            <a:endParaRPr lang="es-E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0105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2" descr="Resultado de imagen para PREPA UVM">
            <a:extLst>
              <a:ext uri="{FF2B5EF4-FFF2-40B4-BE49-F238E27FC236}">
                <a16:creationId xmlns:a16="http://schemas.microsoft.com/office/drawing/2014/main" id="{106983A5-A20E-45DE-B632-9D7647275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13" y="11155"/>
            <a:ext cx="2692281" cy="1468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3965A01D-AF07-4324-BF5E-03C50D0C1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195" y="1"/>
            <a:ext cx="8884583" cy="1479175"/>
          </a:xfrm>
          <a:prstGeom prst="rect">
            <a:avLst/>
          </a:prstGeom>
        </p:spPr>
      </p:pic>
      <p:pic>
        <p:nvPicPr>
          <p:cNvPr id="5" name="Imagen 4" descr="Imagen que contiene interior, perro&#10;&#10;Descripción generada con confianza alta">
            <a:extLst>
              <a:ext uri="{FF2B5EF4-FFF2-40B4-BE49-F238E27FC236}">
                <a16:creationId xmlns:a16="http://schemas.microsoft.com/office/drawing/2014/main" id="{434885A5-BC5E-482E-8614-21D0E81626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462053" y="1599309"/>
            <a:ext cx="9348785" cy="5258691"/>
          </a:xfrm>
          <a:prstGeom prst="rect">
            <a:avLst/>
          </a:prstGeom>
        </p:spPr>
      </p:pic>
      <p:sp>
        <p:nvSpPr>
          <p:cNvPr id="6" name="Rectángulo 5">
            <a:extLst>
              <a:ext uri="{FF2B5EF4-FFF2-40B4-BE49-F238E27FC236}">
                <a16:creationId xmlns:a16="http://schemas.microsoft.com/office/drawing/2014/main" id="{520034DA-CDAA-4C22-829E-C8D0EBA3C20B}"/>
              </a:ext>
            </a:extLst>
          </p:cNvPr>
          <p:cNvSpPr/>
          <p:nvPr/>
        </p:nvSpPr>
        <p:spPr>
          <a:xfrm>
            <a:off x="8525675" y="1245366"/>
            <a:ext cx="3666325" cy="707886"/>
          </a:xfrm>
          <a:prstGeom prst="rect">
            <a:avLst/>
          </a:prstGeom>
          <a:noFill/>
        </p:spPr>
        <p:txBody>
          <a:bodyPr wrap="none" lIns="91440" tIns="45720" rIns="91440" bIns="45720">
            <a:spAutoFit/>
          </a:bodyPr>
          <a:lstStyle/>
          <a:p>
            <a:pPr algn="ctr"/>
            <a:r>
              <a:rPr lang="es-MX" sz="4000" b="1" dirty="0">
                <a:ln w="6600">
                  <a:solidFill>
                    <a:schemeClr val="accent2"/>
                  </a:solidFill>
                  <a:prstDash val="solid"/>
                </a:ln>
                <a:solidFill>
                  <a:srgbClr val="FFFFFF"/>
                </a:solidFill>
                <a:effectLst>
                  <a:outerShdw dist="38100" dir="2700000" algn="tl" rotWithShape="0">
                    <a:schemeClr val="accent2"/>
                  </a:outerShdw>
                </a:effectLst>
              </a:rPr>
              <a:t>5ª. Producto 3</a:t>
            </a:r>
            <a:endParaRPr lang="es-E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5735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2" descr="Resultado de imagen para PREPA UVM">
            <a:extLst>
              <a:ext uri="{FF2B5EF4-FFF2-40B4-BE49-F238E27FC236}">
                <a16:creationId xmlns:a16="http://schemas.microsoft.com/office/drawing/2014/main" id="{106983A5-A20E-45DE-B632-9D7647275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13" y="11155"/>
            <a:ext cx="2692281" cy="1468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3965A01D-AF07-4324-BF5E-03C50D0C1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195" y="1"/>
            <a:ext cx="8884583" cy="1479175"/>
          </a:xfrm>
          <a:prstGeom prst="rect">
            <a:avLst/>
          </a:prstGeom>
        </p:spPr>
      </p:pic>
      <p:pic>
        <p:nvPicPr>
          <p:cNvPr id="6" name="Imagen 5" descr="Imagen que contiene texto, pizarra&#10;&#10;Descripción generada con confianza muy alta">
            <a:extLst>
              <a:ext uri="{FF2B5EF4-FFF2-40B4-BE49-F238E27FC236}">
                <a16:creationId xmlns:a16="http://schemas.microsoft.com/office/drawing/2014/main" id="{FBEC6D97-EA54-47BC-B38F-97171DBC18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406588" y="2239776"/>
            <a:ext cx="5378822" cy="3857625"/>
          </a:xfrm>
          <a:prstGeom prst="rect">
            <a:avLst/>
          </a:prstGeom>
        </p:spPr>
      </p:pic>
      <p:sp>
        <p:nvSpPr>
          <p:cNvPr id="5" name="Rectángulo 4">
            <a:extLst>
              <a:ext uri="{FF2B5EF4-FFF2-40B4-BE49-F238E27FC236}">
                <a16:creationId xmlns:a16="http://schemas.microsoft.com/office/drawing/2014/main" id="{EC357514-23F6-4E5D-A359-7300955FE740}"/>
              </a:ext>
            </a:extLst>
          </p:cNvPr>
          <p:cNvSpPr/>
          <p:nvPr/>
        </p:nvSpPr>
        <p:spPr>
          <a:xfrm>
            <a:off x="115912" y="1479176"/>
            <a:ext cx="12002260" cy="707886"/>
          </a:xfrm>
          <a:prstGeom prst="rect">
            <a:avLst/>
          </a:prstGeom>
          <a:noFill/>
        </p:spPr>
        <p:txBody>
          <a:bodyPr wrap="none" lIns="91440" tIns="45720" rIns="91440" bIns="45720">
            <a:spAutoFit/>
          </a:bodyPr>
          <a:lstStyle/>
          <a:p>
            <a:pPr algn="ctr"/>
            <a:r>
              <a:rPr lang="es-ES" sz="4000" b="1" cap="none" spc="0" dirty="0">
                <a:ln w="6600">
                  <a:solidFill>
                    <a:schemeClr val="accent2"/>
                  </a:solidFill>
                  <a:prstDash val="solid"/>
                </a:ln>
                <a:solidFill>
                  <a:srgbClr val="FFFFFF"/>
                </a:solidFill>
                <a:effectLst>
                  <a:outerShdw dist="38100" dir="2700000" algn="tl" rotWithShape="0">
                    <a:schemeClr val="accent2"/>
                  </a:outerShdw>
                </a:effectLst>
              </a:rPr>
              <a:t>5b </a:t>
            </a:r>
            <a:r>
              <a:rPr lang="es-MX" sz="4000" b="1" dirty="0">
                <a:ln w="6600">
                  <a:solidFill>
                    <a:schemeClr val="accent2"/>
                  </a:solidFill>
                  <a:prstDash val="solid"/>
                </a:ln>
                <a:solidFill>
                  <a:srgbClr val="FFFFFF"/>
                </a:solidFill>
                <a:effectLst>
                  <a:outerShdw dist="38100" dir="2700000" algn="tl" rotWithShape="0">
                    <a:schemeClr val="accent2"/>
                  </a:outerShdw>
                </a:effectLst>
              </a:rPr>
              <a:t>Producto 2. Fotografía de Organizador gráfico</a:t>
            </a:r>
            <a:r>
              <a:rPr lang="es-ES" sz="4000" b="1" cap="none" spc="0" dirty="0">
                <a:ln w="6600">
                  <a:solidFill>
                    <a:schemeClr val="accent2"/>
                  </a:solidFill>
                  <a:prstDash val="solid"/>
                </a:ln>
                <a:solidFill>
                  <a:srgbClr val="FFFFFF"/>
                </a:solidFill>
                <a:effectLst>
                  <a:outerShdw dist="38100" dir="2700000" algn="tl" rotWithShape="0">
                    <a:schemeClr val="accent2"/>
                  </a:outerShdw>
                </a:effectLst>
              </a:rPr>
              <a:t> </a:t>
            </a:r>
          </a:p>
        </p:txBody>
      </p:sp>
    </p:spTree>
    <p:extLst>
      <p:ext uri="{BB962C8B-B14F-4D97-AF65-F5344CB8AC3E}">
        <p14:creationId xmlns:p14="http://schemas.microsoft.com/office/powerpoint/2010/main" val="10704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3" name="Título 12"/>
          <p:cNvSpPr>
            <a:spLocks noGrp="1"/>
          </p:cNvSpPr>
          <p:nvPr>
            <p:ph type="title"/>
          </p:nvPr>
        </p:nvSpPr>
        <p:spPr/>
        <p:txBody>
          <a:bodyPr rtlCol="0">
            <a:normAutofit/>
          </a:bodyPr>
          <a:lstStyle/>
          <a:p>
            <a:pPr algn="ctr" rtl="0"/>
            <a:r>
              <a:rPr lang="es-ES" sz="5400" dirty="0"/>
              <a:t>PARTICIPANTES</a:t>
            </a:r>
          </a:p>
        </p:txBody>
      </p:sp>
      <p:sp>
        <p:nvSpPr>
          <p:cNvPr id="14" name="Marcador de posición de contenido 13"/>
          <p:cNvSpPr>
            <a:spLocks noGrp="1"/>
          </p:cNvSpPr>
          <p:nvPr>
            <p:ph idx="1"/>
          </p:nvPr>
        </p:nvSpPr>
        <p:spPr>
          <a:xfrm>
            <a:off x="960120" y="1173162"/>
            <a:ext cx="10363200" cy="5608638"/>
          </a:xfrm>
        </p:spPr>
        <p:txBody>
          <a:bodyPr rtlCol="0">
            <a:normAutofit fontScale="85000" lnSpcReduction="20000"/>
          </a:bodyPr>
          <a:lstStyle/>
          <a:p>
            <a:pPr rtl="0"/>
            <a:endParaRPr lang="es-ES" b="1" dirty="0"/>
          </a:p>
          <a:p>
            <a:pPr rtl="0"/>
            <a:r>
              <a:rPr lang="es-ES" b="1" dirty="0"/>
              <a:t>Gabriela Rivera Cornejo</a:t>
            </a:r>
          </a:p>
          <a:p>
            <a:pPr lvl="7"/>
            <a:r>
              <a:rPr lang="es-ES" sz="1800" dirty="0"/>
              <a:t>Materia: Historia Universal</a:t>
            </a:r>
          </a:p>
          <a:p>
            <a:pPr rtl="0"/>
            <a:r>
              <a:rPr lang="es-ES" b="1" dirty="0"/>
              <a:t>Fabiola García Hernández</a:t>
            </a:r>
          </a:p>
          <a:p>
            <a:pPr lvl="7"/>
            <a:r>
              <a:rPr lang="es-ES" sz="1800" dirty="0"/>
              <a:t>Materia: Geografía  </a:t>
            </a:r>
          </a:p>
          <a:p>
            <a:pPr rtl="0"/>
            <a:r>
              <a:rPr lang="es-ES" b="1" dirty="0"/>
              <a:t>Isis Ixhel Rodriguez Morales</a:t>
            </a:r>
          </a:p>
          <a:p>
            <a:pPr lvl="7"/>
            <a:r>
              <a:rPr lang="es-ES" sz="1800" dirty="0"/>
              <a:t>Materia: Orientación Educativa IV</a:t>
            </a:r>
          </a:p>
          <a:p>
            <a:pPr rtl="0"/>
            <a:r>
              <a:rPr lang="es-ES" b="1" dirty="0" err="1"/>
              <a:t>Xochitl</a:t>
            </a:r>
            <a:r>
              <a:rPr lang="es-ES" b="1" dirty="0"/>
              <a:t> López Alcántara</a:t>
            </a:r>
          </a:p>
          <a:p>
            <a:pPr lvl="7"/>
            <a:r>
              <a:rPr lang="es-ES" sz="1800" dirty="0"/>
              <a:t>Materia: Dibujo Constructivo II</a:t>
            </a:r>
            <a:endParaRPr lang="es-ES" dirty="0"/>
          </a:p>
          <a:p>
            <a:pPr rtl="0"/>
            <a:r>
              <a:rPr lang="es-ES" b="1" dirty="0"/>
              <a:t>Marco Tulio Sandoval Sánchez</a:t>
            </a:r>
          </a:p>
          <a:p>
            <a:pPr lvl="7"/>
            <a:r>
              <a:rPr lang="es-ES" sz="1800" dirty="0"/>
              <a:t>Materia: Lengua y Literatura</a:t>
            </a:r>
          </a:p>
          <a:p>
            <a:r>
              <a:rPr lang="es-ES" b="1" dirty="0"/>
              <a:t>Roberto Méndez </a:t>
            </a:r>
            <a:r>
              <a:rPr lang="es-ES" b="1" dirty="0" err="1"/>
              <a:t>Méndez</a:t>
            </a:r>
            <a:r>
              <a:rPr lang="es-ES" b="1" dirty="0"/>
              <a:t> </a:t>
            </a:r>
          </a:p>
          <a:p>
            <a:pPr lvl="7"/>
            <a:r>
              <a:rPr lang="es-ES" sz="1800" dirty="0"/>
              <a:t>Materia : Informática </a:t>
            </a:r>
          </a:p>
          <a:p>
            <a:r>
              <a:rPr lang="es-ES" b="1" dirty="0"/>
              <a:t>Alberto Jair Martínez García</a:t>
            </a:r>
          </a:p>
          <a:p>
            <a:pPr lvl="7"/>
            <a:r>
              <a:rPr lang="es-ES" sz="1800" dirty="0"/>
              <a:t>Materia: Física III</a:t>
            </a:r>
          </a:p>
          <a:p>
            <a:r>
              <a:rPr lang="es-ES" b="1" dirty="0"/>
              <a:t>Ana Sayra Romero Hernández</a:t>
            </a:r>
          </a:p>
          <a:p>
            <a:pPr lvl="7"/>
            <a:r>
              <a:rPr lang="es-ES" sz="1800" dirty="0"/>
              <a:t>Materia: Lógica </a:t>
            </a:r>
          </a:p>
          <a:p>
            <a:pPr marL="3200400" lvl="7" indent="0">
              <a:buNone/>
            </a:pPr>
            <a:endParaRPr lang="es-ES" sz="1800" dirty="0"/>
          </a:p>
        </p:txBody>
      </p:sp>
      <p:sp>
        <p:nvSpPr>
          <p:cNvPr id="3" name="Rectángulo 2">
            <a:extLst>
              <a:ext uri="{FF2B5EF4-FFF2-40B4-BE49-F238E27FC236}">
                <a16:creationId xmlns:a16="http://schemas.microsoft.com/office/drawing/2014/main" id="{087A3684-194C-4296-90B0-23D10D486568}"/>
              </a:ext>
            </a:extLst>
          </p:cNvPr>
          <p:cNvSpPr/>
          <p:nvPr/>
        </p:nvSpPr>
        <p:spPr>
          <a:xfrm>
            <a:off x="8166411" y="1173162"/>
            <a:ext cx="4025589" cy="707886"/>
          </a:xfrm>
          <a:prstGeom prst="rect">
            <a:avLst/>
          </a:prstGeom>
          <a:noFill/>
        </p:spPr>
        <p:txBody>
          <a:bodyPr wrap="none" lIns="91440" tIns="45720" rIns="91440" bIns="4572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2. Participantes </a:t>
            </a:r>
            <a:endParaRPr lang="es-E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r>
              <a:rPr lang="es-ES" dirty="0"/>
              <a:t>Organizador Gráfico</a:t>
            </a:r>
          </a:p>
        </p:txBody>
      </p:sp>
      <p:graphicFrame>
        <p:nvGraphicFramePr>
          <p:cNvPr id="4" name="Marcador de posición de contenido 3" descr="Lista apilada" title="SmartArt"/>
          <p:cNvGraphicFramePr>
            <a:graphicFrameLocks noGrp="1"/>
          </p:cNvGraphicFramePr>
          <p:nvPr>
            <p:ph idx="1"/>
            <p:extLst>
              <p:ext uri="{D42A27DB-BD31-4B8C-83A1-F6EECF244321}">
                <p14:modId xmlns:p14="http://schemas.microsoft.com/office/powerpoint/2010/main" val="2616031221"/>
              </p:ext>
            </p:extLst>
          </p:nvPr>
        </p:nvGraphicFramePr>
        <p:xfrm>
          <a:off x="314793" y="1173162"/>
          <a:ext cx="10772307" cy="5572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lecha: a la derecha 2">
            <a:extLst>
              <a:ext uri="{FF2B5EF4-FFF2-40B4-BE49-F238E27FC236}">
                <a16:creationId xmlns:a16="http://schemas.microsoft.com/office/drawing/2014/main" id="{FD6AEECB-8252-487C-8367-F5F0781397E5}"/>
              </a:ext>
            </a:extLst>
          </p:cNvPr>
          <p:cNvSpPr/>
          <p:nvPr/>
        </p:nvSpPr>
        <p:spPr>
          <a:xfrm>
            <a:off x="3177915" y="3867462"/>
            <a:ext cx="479685" cy="239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Flecha: a la derecha 4">
            <a:extLst>
              <a:ext uri="{FF2B5EF4-FFF2-40B4-BE49-F238E27FC236}">
                <a16:creationId xmlns:a16="http://schemas.microsoft.com/office/drawing/2014/main" id="{DF246580-35AF-4949-A981-2565A9BE22EB}"/>
              </a:ext>
            </a:extLst>
          </p:cNvPr>
          <p:cNvSpPr/>
          <p:nvPr/>
        </p:nvSpPr>
        <p:spPr>
          <a:xfrm>
            <a:off x="11087099" y="3504665"/>
            <a:ext cx="479685" cy="239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Flecha: a la derecha 5">
            <a:extLst>
              <a:ext uri="{FF2B5EF4-FFF2-40B4-BE49-F238E27FC236}">
                <a16:creationId xmlns:a16="http://schemas.microsoft.com/office/drawing/2014/main" id="{8D6B22E6-F8CD-471D-B366-E8358F2005A0}"/>
              </a:ext>
            </a:extLst>
          </p:cNvPr>
          <p:cNvSpPr/>
          <p:nvPr/>
        </p:nvSpPr>
        <p:spPr>
          <a:xfrm>
            <a:off x="8564381" y="2838138"/>
            <a:ext cx="479685" cy="239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Flecha: a la derecha 6">
            <a:extLst>
              <a:ext uri="{FF2B5EF4-FFF2-40B4-BE49-F238E27FC236}">
                <a16:creationId xmlns:a16="http://schemas.microsoft.com/office/drawing/2014/main" id="{496F8085-DAF7-48A0-8BC2-EACDAB95539A}"/>
              </a:ext>
            </a:extLst>
          </p:cNvPr>
          <p:cNvSpPr/>
          <p:nvPr/>
        </p:nvSpPr>
        <p:spPr>
          <a:xfrm>
            <a:off x="5700946" y="3744508"/>
            <a:ext cx="479685" cy="239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2F237D71-9376-4E66-92B0-D1DF3FBD03CE}"/>
              </a:ext>
            </a:extLst>
          </p:cNvPr>
          <p:cNvSpPr/>
          <p:nvPr/>
        </p:nvSpPr>
        <p:spPr>
          <a:xfrm>
            <a:off x="94111" y="35556"/>
            <a:ext cx="12002260" cy="707886"/>
          </a:xfrm>
          <a:prstGeom prst="rect">
            <a:avLst/>
          </a:prstGeom>
          <a:noFill/>
        </p:spPr>
        <p:txBody>
          <a:bodyPr wrap="none" lIns="91440" tIns="45720" rIns="91440" bIns="4572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5b </a:t>
            </a:r>
            <a:r>
              <a:rPr lang="es-MX" sz="4000" b="1" dirty="0">
                <a:ln w="6600">
                  <a:solidFill>
                    <a:schemeClr val="accent2"/>
                  </a:solidFill>
                  <a:prstDash val="solid"/>
                </a:ln>
                <a:solidFill>
                  <a:srgbClr val="FFFFFF"/>
                </a:solidFill>
                <a:effectLst>
                  <a:outerShdw dist="38100" dir="2700000" algn="tl" rotWithShape="0">
                    <a:schemeClr val="accent2"/>
                  </a:outerShdw>
                </a:effectLst>
              </a:rPr>
              <a:t>Producto 2. Fotografía de Organizador gráfico</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p>
        </p:txBody>
      </p:sp>
    </p:spTree>
    <p:extLst>
      <p:ext uri="{BB962C8B-B14F-4D97-AF65-F5344CB8AC3E}">
        <p14:creationId xmlns:p14="http://schemas.microsoft.com/office/powerpoint/2010/main" val="422450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dirty="0"/>
              <a:t>Organizador Gráfico</a:t>
            </a:r>
          </a:p>
        </p:txBody>
      </p:sp>
      <p:graphicFrame>
        <p:nvGraphicFramePr>
          <p:cNvPr id="4" name="Marcador de posición de contenido 3" descr="Lista apilada" title="SmartArt"/>
          <p:cNvGraphicFramePr>
            <a:graphicFrameLocks noGrp="1"/>
          </p:cNvGraphicFramePr>
          <p:nvPr>
            <p:ph idx="1"/>
            <p:extLst>
              <p:ext uri="{D42A27DB-BD31-4B8C-83A1-F6EECF244321}">
                <p14:modId xmlns:p14="http://schemas.microsoft.com/office/powerpoint/2010/main" val="881334149"/>
              </p:ext>
            </p:extLst>
          </p:nvPr>
        </p:nvGraphicFramePr>
        <p:xfrm>
          <a:off x="858989" y="1592886"/>
          <a:ext cx="10472503" cy="4999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echa: a la derecha 4">
            <a:extLst>
              <a:ext uri="{FF2B5EF4-FFF2-40B4-BE49-F238E27FC236}">
                <a16:creationId xmlns:a16="http://schemas.microsoft.com/office/drawing/2014/main" id="{B5D648FE-9EE3-4E55-A5AE-0A26AB8A8B85}"/>
              </a:ext>
            </a:extLst>
          </p:cNvPr>
          <p:cNvSpPr/>
          <p:nvPr/>
        </p:nvSpPr>
        <p:spPr>
          <a:xfrm>
            <a:off x="6535712" y="4347147"/>
            <a:ext cx="1094282" cy="8994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68398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dirty="0"/>
              <a:t>Organizador Gráfico</a:t>
            </a:r>
          </a:p>
        </p:txBody>
      </p:sp>
      <p:graphicFrame>
        <p:nvGraphicFramePr>
          <p:cNvPr id="4" name="Marcador de posición de contenido 3" descr="Lista apilada" title="SmartArt"/>
          <p:cNvGraphicFramePr>
            <a:graphicFrameLocks noGrp="1"/>
          </p:cNvGraphicFramePr>
          <p:nvPr>
            <p:ph idx="1"/>
            <p:extLst>
              <p:ext uri="{D42A27DB-BD31-4B8C-83A1-F6EECF244321}">
                <p14:modId xmlns:p14="http://schemas.microsoft.com/office/powerpoint/2010/main" val="2458376522"/>
              </p:ext>
            </p:extLst>
          </p:nvPr>
        </p:nvGraphicFramePr>
        <p:xfrm>
          <a:off x="858989" y="1592886"/>
          <a:ext cx="10472503" cy="4999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echa: a la derecha 4">
            <a:extLst>
              <a:ext uri="{FF2B5EF4-FFF2-40B4-BE49-F238E27FC236}">
                <a16:creationId xmlns:a16="http://schemas.microsoft.com/office/drawing/2014/main" id="{B5D648FE-9EE3-4E55-A5AE-0A26AB8A8B85}"/>
              </a:ext>
            </a:extLst>
          </p:cNvPr>
          <p:cNvSpPr/>
          <p:nvPr/>
        </p:nvSpPr>
        <p:spPr>
          <a:xfrm>
            <a:off x="4859312" y="4365704"/>
            <a:ext cx="809968" cy="5568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74754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4A416-2F49-4CEF-ADDD-E57B51E3AE80}"/>
              </a:ext>
            </a:extLst>
          </p:cNvPr>
          <p:cNvSpPr>
            <a:spLocks noGrp="1"/>
          </p:cNvSpPr>
          <p:nvPr>
            <p:ph type="title"/>
          </p:nvPr>
        </p:nvSpPr>
        <p:spPr/>
        <p:txBody>
          <a:bodyPr>
            <a:normAutofit/>
          </a:bodyPr>
          <a:lstStyle/>
          <a:p>
            <a:pPr algn="ctr"/>
            <a:r>
              <a:rPr lang="es-MX" sz="3600" b="1" dirty="0"/>
              <a:t>INTRODUCCIÓN Y JUSTIFICACIÓN</a:t>
            </a:r>
            <a:endParaRPr lang="es-MX" sz="3600" dirty="0"/>
          </a:p>
        </p:txBody>
      </p:sp>
      <p:sp>
        <p:nvSpPr>
          <p:cNvPr id="3" name="Marcador de contenido 2">
            <a:extLst>
              <a:ext uri="{FF2B5EF4-FFF2-40B4-BE49-F238E27FC236}">
                <a16:creationId xmlns:a16="http://schemas.microsoft.com/office/drawing/2014/main" id="{C78F8A71-EA7A-426E-A134-4E20581246B7}"/>
              </a:ext>
            </a:extLst>
          </p:cNvPr>
          <p:cNvSpPr>
            <a:spLocks noGrp="1"/>
          </p:cNvSpPr>
          <p:nvPr>
            <p:ph idx="1"/>
          </p:nvPr>
        </p:nvSpPr>
        <p:spPr/>
        <p:txBody>
          <a:bodyPr/>
          <a:lstStyle/>
          <a:p>
            <a:pPr marL="0" indent="0" algn="just">
              <a:buNone/>
            </a:pPr>
            <a:r>
              <a:rPr lang="es-MX" dirty="0"/>
              <a:t>Al estar frente a grupo muchas veces escuchamos comentarios de los alumnos sobre su dificultad para conectar y reconocer la utilidad de las diferentes asignaturas, por lo que llegan a restar importancia a lo que se les enseña, derivado de esta percepción, es que se decide tomar el tema de la primera guerra mundial para darle otra visión en los alumnos mediante el análisis e interacción de los diversos factores cuya finalidad será precisamente el que comprendan como las cosas siempre tienen un origen y razón de ser.</a:t>
            </a:r>
          </a:p>
          <a:p>
            <a:pPr marL="0" indent="0" algn="just">
              <a:buNone/>
            </a:pPr>
            <a:r>
              <a:rPr lang="es-MX" dirty="0"/>
              <a:t>La intención radica en cambiar la visión que se comentó para despertar el interés a partir de analizar desde diferentes perspectivas la  existencia de varios factores que se van entrelazando para poder explicar el origen de los sucesos  que han acontecido a lo largo del tiempo; además como en la actualidad tener esos antecedentes contribuyen a darnos cuenta de indicios que puedan predecir el inicio de conflictos entre naciones que sean focos de atención sobre posibles disputas, desacuerdos y decisiones que expongan a la sociedad, desde las minorías y naciones a conflictos político-sociales llegando incluso como es el tema a la guerra.</a:t>
            </a:r>
          </a:p>
          <a:p>
            <a:endParaRPr lang="es-MX" dirty="0"/>
          </a:p>
        </p:txBody>
      </p:sp>
      <p:sp>
        <p:nvSpPr>
          <p:cNvPr id="5" name="Rectángulo 4">
            <a:extLst>
              <a:ext uri="{FF2B5EF4-FFF2-40B4-BE49-F238E27FC236}">
                <a16:creationId xmlns:a16="http://schemas.microsoft.com/office/drawing/2014/main" id="{E6D2B7DA-DB09-433E-84E9-9DEDED13CB7B}"/>
              </a:ext>
            </a:extLst>
          </p:cNvPr>
          <p:cNvSpPr/>
          <p:nvPr/>
        </p:nvSpPr>
        <p:spPr>
          <a:xfrm>
            <a:off x="224852" y="1249"/>
            <a:ext cx="11911254" cy="646331"/>
          </a:xfrm>
          <a:prstGeom prst="rect">
            <a:avLst/>
          </a:prstGeom>
          <a:noFill/>
        </p:spPr>
        <p:txBody>
          <a:bodyPr wrap="square" lIns="91440" tIns="45720" rIns="91440" bIns="45720">
            <a:spAutoFit/>
          </a:bodyPr>
          <a:lstStyle/>
          <a:p>
            <a:pPr algn="ctr"/>
            <a:r>
              <a:rPr lang="es-ES" sz="3600" b="1" dirty="0">
                <a:ln w="6600">
                  <a:solidFill>
                    <a:schemeClr val="accent2"/>
                  </a:solidFill>
                  <a:prstDash val="solid"/>
                </a:ln>
                <a:solidFill>
                  <a:srgbClr val="FFFFFF"/>
                </a:solidFill>
                <a:effectLst>
                  <a:outerShdw dist="38100" dir="2700000" algn="tl" rotWithShape="0">
                    <a:schemeClr val="accent2"/>
                  </a:outerShdw>
                </a:effectLst>
              </a:rPr>
              <a:t>5c, </a:t>
            </a:r>
            <a:r>
              <a:rPr lang="es-MX" sz="3600" b="1" dirty="0">
                <a:ln w="6600">
                  <a:solidFill>
                    <a:schemeClr val="accent2"/>
                  </a:solidFill>
                  <a:prstDash val="solid"/>
                </a:ln>
                <a:solidFill>
                  <a:srgbClr val="FFFFFF"/>
                </a:solidFill>
                <a:effectLst>
                  <a:outerShdw dist="38100" dir="2700000" algn="tl" rotWithShape="0">
                    <a:schemeClr val="accent2"/>
                  </a:outerShdw>
                </a:effectLst>
              </a:rPr>
              <a:t>En el P.8. Apartado I. Contexto</a:t>
            </a:r>
            <a:endParaRPr lang="es-ES" sz="2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26706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4A416-2F49-4CEF-ADDD-E57B51E3AE80}"/>
              </a:ext>
            </a:extLst>
          </p:cNvPr>
          <p:cNvSpPr>
            <a:spLocks noGrp="1"/>
          </p:cNvSpPr>
          <p:nvPr>
            <p:ph type="title"/>
          </p:nvPr>
        </p:nvSpPr>
        <p:spPr/>
        <p:txBody>
          <a:bodyPr>
            <a:normAutofit/>
          </a:bodyPr>
          <a:lstStyle/>
          <a:p>
            <a:pPr algn="ctr"/>
            <a:r>
              <a:rPr lang="es-MX" sz="3600" b="1" dirty="0"/>
              <a:t>DESCRIPCIÓN DEL  PROYECTO</a:t>
            </a:r>
            <a:endParaRPr lang="es-MX" sz="3600" dirty="0"/>
          </a:p>
        </p:txBody>
      </p:sp>
      <p:sp>
        <p:nvSpPr>
          <p:cNvPr id="3" name="Marcador de contenido 2">
            <a:extLst>
              <a:ext uri="{FF2B5EF4-FFF2-40B4-BE49-F238E27FC236}">
                <a16:creationId xmlns:a16="http://schemas.microsoft.com/office/drawing/2014/main" id="{C78F8A71-EA7A-426E-A134-4E20581246B7}"/>
              </a:ext>
            </a:extLst>
          </p:cNvPr>
          <p:cNvSpPr>
            <a:spLocks noGrp="1"/>
          </p:cNvSpPr>
          <p:nvPr>
            <p:ph idx="1"/>
          </p:nvPr>
        </p:nvSpPr>
        <p:spPr/>
        <p:txBody>
          <a:bodyPr/>
          <a:lstStyle/>
          <a:p>
            <a:pPr marL="0" indent="0" algn="just">
              <a:buNone/>
            </a:pPr>
            <a:endParaRPr lang="es-MX" dirty="0"/>
          </a:p>
          <a:p>
            <a:pPr marL="0" indent="0" algn="just">
              <a:buNone/>
            </a:pPr>
            <a:endParaRPr lang="es-MX" dirty="0"/>
          </a:p>
          <a:p>
            <a:pPr marL="0" indent="0" algn="just">
              <a:buNone/>
            </a:pPr>
            <a:r>
              <a:rPr lang="es-MX" sz="2800" dirty="0"/>
              <a:t>Se abarcara el análisis de los factores que forman parte de la guerra, tales como el aspecto geográfico, histórico, social, ético, científico y tecnológico, enfatizando la importancia y dirigiendo a los alumnos a comprender la funcionalidad, así como la utilidad de tal conocimiento en su vida y desarrollo personal.</a:t>
            </a:r>
          </a:p>
        </p:txBody>
      </p:sp>
      <p:sp>
        <p:nvSpPr>
          <p:cNvPr id="5" name="Rectángulo 4">
            <a:extLst>
              <a:ext uri="{FF2B5EF4-FFF2-40B4-BE49-F238E27FC236}">
                <a16:creationId xmlns:a16="http://schemas.microsoft.com/office/drawing/2014/main" id="{CE43E00F-BA3B-4105-850B-BCEFB873B29B}"/>
              </a:ext>
            </a:extLst>
          </p:cNvPr>
          <p:cNvSpPr/>
          <p:nvPr/>
        </p:nvSpPr>
        <p:spPr>
          <a:xfrm>
            <a:off x="224852" y="1249"/>
            <a:ext cx="11911254" cy="646331"/>
          </a:xfrm>
          <a:prstGeom prst="rect">
            <a:avLst/>
          </a:prstGeom>
          <a:noFill/>
        </p:spPr>
        <p:txBody>
          <a:bodyPr wrap="square" lIns="91440" tIns="45720" rIns="91440" bIns="45720">
            <a:spAutoFit/>
          </a:bodyPr>
          <a:lstStyle/>
          <a:p>
            <a:pPr algn="ctr"/>
            <a:r>
              <a:rPr lang="es-ES" sz="3600" b="1" dirty="0">
                <a:ln w="6600">
                  <a:solidFill>
                    <a:schemeClr val="accent2"/>
                  </a:solidFill>
                  <a:prstDash val="solid"/>
                </a:ln>
                <a:solidFill>
                  <a:srgbClr val="FFFFFF"/>
                </a:solidFill>
                <a:effectLst>
                  <a:outerShdw dist="38100" dir="2700000" algn="tl" rotWithShape="0">
                    <a:schemeClr val="accent2"/>
                  </a:outerShdw>
                </a:effectLst>
              </a:rPr>
              <a:t>5c, </a:t>
            </a:r>
            <a:r>
              <a:rPr lang="es-MX" sz="3600" b="1" dirty="0">
                <a:ln w="6600">
                  <a:solidFill>
                    <a:schemeClr val="accent2"/>
                  </a:solidFill>
                  <a:prstDash val="solid"/>
                </a:ln>
                <a:solidFill>
                  <a:srgbClr val="FFFFFF"/>
                </a:solidFill>
                <a:effectLst>
                  <a:outerShdw dist="38100" dir="2700000" algn="tl" rotWithShape="0">
                    <a:schemeClr val="accent2"/>
                  </a:outerShdw>
                </a:effectLst>
              </a:rPr>
              <a:t>En el P.8. Apartado I. Contexto</a:t>
            </a:r>
            <a:endParaRPr lang="es-ES" sz="2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96585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E3E651-39E9-4139-B9CC-8913E3711C72}"/>
              </a:ext>
            </a:extLst>
          </p:cNvPr>
          <p:cNvSpPr>
            <a:spLocks noGrp="1"/>
          </p:cNvSpPr>
          <p:nvPr>
            <p:ph type="title"/>
          </p:nvPr>
        </p:nvSpPr>
        <p:spPr/>
        <p:txBody>
          <a:bodyPr>
            <a:normAutofit/>
          </a:bodyPr>
          <a:lstStyle/>
          <a:p>
            <a:pPr algn="ctr"/>
            <a:r>
              <a:rPr lang="es-MX" sz="3600" b="1" dirty="0"/>
              <a:t>OBJETIVO GENERAL</a:t>
            </a:r>
          </a:p>
        </p:txBody>
      </p:sp>
      <p:sp>
        <p:nvSpPr>
          <p:cNvPr id="3" name="Marcador de contenido 2">
            <a:extLst>
              <a:ext uri="{FF2B5EF4-FFF2-40B4-BE49-F238E27FC236}">
                <a16:creationId xmlns:a16="http://schemas.microsoft.com/office/drawing/2014/main" id="{1B112B13-9F4B-4DDD-BDD3-453D310EDFE7}"/>
              </a:ext>
            </a:extLst>
          </p:cNvPr>
          <p:cNvSpPr>
            <a:spLocks noGrp="1"/>
          </p:cNvSpPr>
          <p:nvPr>
            <p:ph idx="1"/>
          </p:nvPr>
        </p:nvSpPr>
        <p:spPr/>
        <p:txBody>
          <a:bodyPr/>
          <a:lstStyle/>
          <a:p>
            <a:pPr algn="just"/>
            <a:endParaRPr lang="es-ES_tradnl" dirty="0"/>
          </a:p>
          <a:p>
            <a:pPr algn="just"/>
            <a:endParaRPr lang="es-ES_tradnl" dirty="0"/>
          </a:p>
          <a:p>
            <a:pPr algn="just"/>
            <a:r>
              <a:rPr lang="es-ES_tradnl" sz="2400" dirty="0"/>
              <a:t>Establecer un proyecto para los jóvenes de cuarto grado a fin de involucrar las materias de Historia Universal III, Lengua Española, Orientación Educativa, Geografía, Informática, Dibujo, Ética y Física con el fin de relacionar los conocimientos y la contribución de cada una para comprender desde diferentes perspectivas la primera guerra mundial y como utilizar tales aprendizajes en su vida y sociedad.</a:t>
            </a:r>
            <a:endParaRPr lang="es-MX" sz="2400" dirty="0"/>
          </a:p>
        </p:txBody>
      </p:sp>
      <p:sp>
        <p:nvSpPr>
          <p:cNvPr id="5" name="Rectángulo 4">
            <a:extLst>
              <a:ext uri="{FF2B5EF4-FFF2-40B4-BE49-F238E27FC236}">
                <a16:creationId xmlns:a16="http://schemas.microsoft.com/office/drawing/2014/main" id="{83D3F23E-EECB-4DB6-934F-C70661B1EC84}"/>
              </a:ext>
            </a:extLst>
          </p:cNvPr>
          <p:cNvSpPr/>
          <p:nvPr/>
        </p:nvSpPr>
        <p:spPr>
          <a:xfrm>
            <a:off x="33672" y="39469"/>
            <a:ext cx="12158328" cy="646331"/>
          </a:xfrm>
          <a:prstGeom prst="rect">
            <a:avLst/>
          </a:prstGeom>
          <a:noFill/>
        </p:spPr>
        <p:txBody>
          <a:bodyPr wrap="none" lIns="91440" tIns="45720" rIns="91440" bIns="45720">
            <a:spAutoFit/>
          </a:bodyPr>
          <a:lstStyle/>
          <a:p>
            <a:pPr algn="ctr"/>
            <a:r>
              <a:rPr lang="es-ES" sz="3600" b="1" dirty="0">
                <a:ln w="6600">
                  <a:solidFill>
                    <a:schemeClr val="accent2"/>
                  </a:solidFill>
                  <a:prstDash val="solid"/>
                </a:ln>
                <a:solidFill>
                  <a:srgbClr val="FFFFFF"/>
                </a:solidFill>
                <a:effectLst>
                  <a:outerShdw dist="38100" dir="2700000" algn="tl" rotWithShape="0">
                    <a:schemeClr val="accent2"/>
                  </a:outerShdw>
                </a:effectLst>
              </a:rPr>
              <a:t>5d, </a:t>
            </a:r>
            <a:r>
              <a:rPr lang="es-MX" sz="3600" b="1" dirty="0">
                <a:ln w="6600">
                  <a:solidFill>
                    <a:schemeClr val="accent2"/>
                  </a:solidFill>
                  <a:prstDash val="solid"/>
                </a:ln>
                <a:solidFill>
                  <a:srgbClr val="FFFFFF"/>
                </a:solidFill>
                <a:effectLst>
                  <a:outerShdw dist="38100" dir="2700000" algn="tl" rotWithShape="0">
                    <a:schemeClr val="accent2"/>
                  </a:outerShdw>
                </a:effectLst>
              </a:rPr>
              <a:t>En el P.8. Apartado III. Objetivo general del proyecto.</a:t>
            </a:r>
            <a:endParaRPr lang="es-E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78086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CE934D-B472-419E-9A8B-868B2E765407}"/>
              </a:ext>
            </a:extLst>
          </p:cNvPr>
          <p:cNvSpPr>
            <a:spLocks noGrp="1"/>
          </p:cNvSpPr>
          <p:nvPr>
            <p:ph type="title"/>
          </p:nvPr>
        </p:nvSpPr>
        <p:spPr/>
        <p:txBody>
          <a:bodyPr>
            <a:normAutofit/>
          </a:bodyPr>
          <a:lstStyle/>
          <a:p>
            <a:pPr algn="ctr"/>
            <a:r>
              <a:rPr lang="es-MX" sz="3600" b="1" dirty="0"/>
              <a:t>OBJETIVOS POR MATERIA</a:t>
            </a:r>
          </a:p>
        </p:txBody>
      </p:sp>
      <p:sp>
        <p:nvSpPr>
          <p:cNvPr id="3" name="Marcador de contenido 2">
            <a:extLst>
              <a:ext uri="{FF2B5EF4-FFF2-40B4-BE49-F238E27FC236}">
                <a16:creationId xmlns:a16="http://schemas.microsoft.com/office/drawing/2014/main" id="{A6551563-0710-484B-B9B3-6BEF5C95AAA6}"/>
              </a:ext>
            </a:extLst>
          </p:cNvPr>
          <p:cNvSpPr>
            <a:spLocks noGrp="1"/>
          </p:cNvSpPr>
          <p:nvPr>
            <p:ph idx="1"/>
          </p:nvPr>
        </p:nvSpPr>
        <p:spPr>
          <a:xfrm>
            <a:off x="1104900" y="1600200"/>
            <a:ext cx="10309860" cy="5044440"/>
          </a:xfrm>
        </p:spPr>
        <p:txBody>
          <a:bodyPr>
            <a:normAutofit lnSpcReduction="10000"/>
          </a:bodyPr>
          <a:lstStyle/>
          <a:p>
            <a:r>
              <a:rPr lang="es-ES_tradnl" b="1" dirty="0"/>
              <a:t>HISTORIA UNIVERSAL III</a:t>
            </a:r>
            <a:endParaRPr lang="es-MX" b="1" dirty="0"/>
          </a:p>
          <a:p>
            <a:pPr algn="just"/>
            <a:r>
              <a:rPr lang="es-ES_tradnl" dirty="0"/>
              <a:t>Análisis de los textos escritos, mapas geográficos - históricos relativos a disputas internacionales por espacios y hegemonías durante la 1ra Guerra Mundial</a:t>
            </a:r>
          </a:p>
          <a:p>
            <a:pPr algn="just"/>
            <a:r>
              <a:rPr lang="es-ES_tradnl" b="1" dirty="0"/>
              <a:t>GEOGRAFÍA</a:t>
            </a:r>
            <a:endParaRPr lang="es-MX" b="1" dirty="0"/>
          </a:p>
          <a:p>
            <a:pPr algn="just"/>
            <a:r>
              <a:rPr lang="es-ES_tradnl" dirty="0"/>
              <a:t>El alumno comprenda la dinámica de la estructura, movilidad y distribución de la población durante la 1ra Guerra Mundial, además de realizar análisis de gráficas y estadísticas durante la 1ra Guerra Mundial.</a:t>
            </a:r>
          </a:p>
          <a:p>
            <a:pPr algn="just"/>
            <a:r>
              <a:rPr lang="es-ES_tradnl" b="1" dirty="0"/>
              <a:t>LENGUA ESPAÑOLA</a:t>
            </a:r>
            <a:endParaRPr lang="es-MX" b="1" dirty="0"/>
          </a:p>
          <a:p>
            <a:pPr algn="just"/>
            <a:r>
              <a:rPr lang="es-MX" dirty="0"/>
              <a:t>El alumno desarrollará las competencias comunicativas a partir de una gama de obras emblemáticas de la literatura española y de producciones no literarias para comprender, analizar, interpretar y crear diferentes textos (tanto orales como escritos) mediante el conocimiento y aplicación de la gramática textual, con el fin de apreciar la lectura, su efecto artístico y generar el pensamiento crítico que coadyuve a su formación humanística.</a:t>
            </a:r>
          </a:p>
          <a:p>
            <a:endParaRPr lang="es-MX" dirty="0"/>
          </a:p>
          <a:p>
            <a:endParaRPr lang="es-MX" dirty="0"/>
          </a:p>
          <a:p>
            <a:endParaRPr lang="es-MX" dirty="0"/>
          </a:p>
        </p:txBody>
      </p:sp>
      <p:sp>
        <p:nvSpPr>
          <p:cNvPr id="4" name="Rectángulo 3">
            <a:extLst>
              <a:ext uri="{FF2B5EF4-FFF2-40B4-BE49-F238E27FC236}">
                <a16:creationId xmlns:a16="http://schemas.microsoft.com/office/drawing/2014/main" id="{688C2632-8138-4FA9-93CB-01E864FB615A}"/>
              </a:ext>
            </a:extLst>
          </p:cNvPr>
          <p:cNvSpPr/>
          <p:nvPr/>
        </p:nvSpPr>
        <p:spPr>
          <a:xfrm>
            <a:off x="2062431" y="0"/>
            <a:ext cx="10129569" cy="584775"/>
          </a:xfrm>
          <a:prstGeom prst="rect">
            <a:avLst/>
          </a:prstGeom>
          <a:noFill/>
        </p:spPr>
        <p:txBody>
          <a:bodyPr wrap="none" lIns="91440" tIns="45720" rIns="91440" bIns="45720">
            <a:spAutoFit/>
          </a:bodyPr>
          <a:lstStyle/>
          <a:p>
            <a:pPr algn="ctr"/>
            <a:r>
              <a:rPr lang="es-ES" sz="3200" b="1" dirty="0">
                <a:ln w="6600">
                  <a:solidFill>
                    <a:schemeClr val="accent2"/>
                  </a:solidFill>
                  <a:prstDash val="solid"/>
                </a:ln>
                <a:solidFill>
                  <a:srgbClr val="FFFFFF"/>
                </a:solidFill>
                <a:effectLst>
                  <a:outerShdw dist="38100" dir="2700000" algn="tl" rotWithShape="0">
                    <a:schemeClr val="accent2"/>
                  </a:outerShdw>
                </a:effectLst>
              </a:rPr>
              <a:t>5d, Apartado IV.3. Objetivos o propósitos a alcanzar.</a:t>
            </a:r>
            <a:endParaRPr lang="es-E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7310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87986B-26F7-4DA5-9D90-B3492A67BD73}"/>
              </a:ext>
            </a:extLst>
          </p:cNvPr>
          <p:cNvSpPr>
            <a:spLocks noGrp="1"/>
          </p:cNvSpPr>
          <p:nvPr>
            <p:ph type="title"/>
          </p:nvPr>
        </p:nvSpPr>
        <p:spPr/>
        <p:txBody>
          <a:bodyPr>
            <a:normAutofit/>
          </a:bodyPr>
          <a:lstStyle/>
          <a:p>
            <a:pPr algn="ctr"/>
            <a:r>
              <a:rPr lang="es-MX" sz="3600" b="1" dirty="0"/>
              <a:t>OBJETIVOS POR MATERIA</a:t>
            </a:r>
            <a:endParaRPr lang="es-MX" sz="3600" dirty="0"/>
          </a:p>
        </p:txBody>
      </p:sp>
      <p:sp>
        <p:nvSpPr>
          <p:cNvPr id="3" name="Marcador de contenido 2">
            <a:extLst>
              <a:ext uri="{FF2B5EF4-FFF2-40B4-BE49-F238E27FC236}">
                <a16:creationId xmlns:a16="http://schemas.microsoft.com/office/drawing/2014/main" id="{0C747052-E3DA-47A3-B89F-0A290A091AE0}"/>
              </a:ext>
            </a:extLst>
          </p:cNvPr>
          <p:cNvSpPr>
            <a:spLocks noGrp="1"/>
          </p:cNvSpPr>
          <p:nvPr>
            <p:ph idx="1"/>
          </p:nvPr>
        </p:nvSpPr>
        <p:spPr>
          <a:xfrm>
            <a:off x="1104900" y="1600200"/>
            <a:ext cx="10279380" cy="4968240"/>
          </a:xfrm>
        </p:spPr>
        <p:txBody>
          <a:bodyPr>
            <a:normAutofit/>
          </a:bodyPr>
          <a:lstStyle/>
          <a:p>
            <a:r>
              <a:rPr lang="es-MX" b="1" dirty="0"/>
              <a:t>ORIENTACIÓN EDUCATIVA</a:t>
            </a:r>
          </a:p>
          <a:p>
            <a:pPr algn="just"/>
            <a:r>
              <a:rPr lang="es-MX" dirty="0"/>
              <a:t>El alumno analice y comprenda los procesos cognitivos, emocionales y sociales que se presentan en las sociedades y sus gobernantes para tomar la decisión de la primera guerra mundial. </a:t>
            </a:r>
          </a:p>
          <a:p>
            <a:pPr algn="just"/>
            <a:r>
              <a:rPr lang="es-MX" b="1" dirty="0"/>
              <a:t>DIBUJO</a:t>
            </a:r>
          </a:p>
          <a:p>
            <a:pPr marL="0" indent="0" algn="just">
              <a:buNone/>
            </a:pPr>
            <a:r>
              <a:rPr lang="es-MX" dirty="0"/>
              <a:t>El alumno analizará la importancia del dibujo, su aplicación como medio esencial para reconocer y comprender el mundo, crear ideas de comunicación gráfica, basados en lenguaje visual y la comprensión gráfica. Basado en la ética de valores y convivencia armónica del entorno e identidad cultural.</a:t>
            </a:r>
          </a:p>
          <a:p>
            <a:pPr algn="just"/>
            <a:r>
              <a:rPr lang="es-MX" b="1" dirty="0"/>
              <a:t>FISICA</a:t>
            </a:r>
          </a:p>
          <a:p>
            <a:pPr algn="just"/>
            <a:r>
              <a:rPr lang="en-US" dirty="0"/>
              <a:t>El </a:t>
            </a:r>
            <a:r>
              <a:rPr lang="en-US" dirty="0" err="1"/>
              <a:t>alumno</a:t>
            </a:r>
            <a:r>
              <a:rPr lang="en-US" dirty="0"/>
              <a:t> </a:t>
            </a:r>
            <a:r>
              <a:rPr lang="en-US" dirty="0" err="1"/>
              <a:t>desarrollara</a:t>
            </a:r>
            <a:r>
              <a:rPr lang="en-US" dirty="0"/>
              <a:t> las </a:t>
            </a:r>
            <a:r>
              <a:rPr lang="en-US" dirty="0" err="1"/>
              <a:t>competencias</a:t>
            </a:r>
            <a:r>
              <a:rPr lang="en-US" dirty="0"/>
              <a:t> de </a:t>
            </a:r>
            <a:r>
              <a:rPr lang="en-US" dirty="0" err="1"/>
              <a:t>identificar</a:t>
            </a:r>
            <a:r>
              <a:rPr lang="en-US" dirty="0"/>
              <a:t> </a:t>
            </a:r>
            <a:r>
              <a:rPr lang="en-US" dirty="0" err="1"/>
              <a:t>los</a:t>
            </a:r>
            <a:r>
              <a:rPr lang="en-US" dirty="0"/>
              <a:t> </a:t>
            </a:r>
            <a:r>
              <a:rPr lang="en-US" dirty="0" err="1"/>
              <a:t>avances</a:t>
            </a:r>
            <a:r>
              <a:rPr lang="en-US" dirty="0"/>
              <a:t> </a:t>
            </a:r>
            <a:r>
              <a:rPr lang="en-US" dirty="0" err="1"/>
              <a:t>científicos</a:t>
            </a:r>
            <a:r>
              <a:rPr lang="en-US" dirty="0"/>
              <a:t> y </a:t>
            </a:r>
            <a:r>
              <a:rPr lang="en-US" dirty="0" err="1"/>
              <a:t>tecnológicos</a:t>
            </a:r>
            <a:r>
              <a:rPr lang="en-US" dirty="0"/>
              <a:t> que se </a:t>
            </a:r>
            <a:r>
              <a:rPr lang="en-US" dirty="0" err="1"/>
              <a:t>llevaron</a:t>
            </a:r>
            <a:r>
              <a:rPr lang="en-US" dirty="0"/>
              <a:t> </a:t>
            </a:r>
            <a:r>
              <a:rPr lang="en-US" dirty="0" err="1"/>
              <a:t>acabo</a:t>
            </a:r>
            <a:r>
              <a:rPr lang="en-US" dirty="0"/>
              <a:t> </a:t>
            </a:r>
            <a:r>
              <a:rPr lang="en-US" dirty="0" err="1"/>
              <a:t>en</a:t>
            </a:r>
            <a:r>
              <a:rPr lang="en-US" dirty="0"/>
              <a:t> la </a:t>
            </a:r>
            <a:r>
              <a:rPr lang="en-US" dirty="0" err="1"/>
              <a:t>primera</a:t>
            </a:r>
            <a:r>
              <a:rPr lang="en-US" dirty="0"/>
              <a:t> </a:t>
            </a:r>
            <a:r>
              <a:rPr lang="en-US" dirty="0" err="1"/>
              <a:t>guerra</a:t>
            </a:r>
            <a:r>
              <a:rPr lang="en-US" dirty="0"/>
              <a:t> </a:t>
            </a:r>
            <a:r>
              <a:rPr lang="en-US" dirty="0" err="1"/>
              <a:t>mundial</a:t>
            </a:r>
            <a:r>
              <a:rPr lang="en-US" dirty="0"/>
              <a:t> y </a:t>
            </a:r>
            <a:r>
              <a:rPr lang="en-US" dirty="0" err="1"/>
              <a:t>como</a:t>
            </a:r>
            <a:r>
              <a:rPr lang="en-US" dirty="0"/>
              <a:t> </a:t>
            </a:r>
            <a:r>
              <a:rPr lang="en-US" dirty="0" err="1"/>
              <a:t>han</a:t>
            </a:r>
            <a:r>
              <a:rPr lang="en-US" dirty="0"/>
              <a:t> </a:t>
            </a:r>
            <a:r>
              <a:rPr lang="en-US" dirty="0" err="1"/>
              <a:t>repercutido</a:t>
            </a:r>
            <a:r>
              <a:rPr lang="en-US" dirty="0"/>
              <a:t> </a:t>
            </a:r>
            <a:r>
              <a:rPr lang="en-US" dirty="0" err="1"/>
              <a:t>en</a:t>
            </a:r>
            <a:r>
              <a:rPr lang="en-US" dirty="0"/>
              <a:t> la </a:t>
            </a:r>
            <a:r>
              <a:rPr lang="en-US" dirty="0" err="1"/>
              <a:t>innovación</a:t>
            </a:r>
            <a:r>
              <a:rPr lang="en-US" dirty="0"/>
              <a:t> </a:t>
            </a:r>
            <a:r>
              <a:rPr lang="en-US" dirty="0" err="1"/>
              <a:t>tecnología</a:t>
            </a:r>
            <a:r>
              <a:rPr lang="en-US" dirty="0"/>
              <a:t> de la </a:t>
            </a:r>
            <a:r>
              <a:rPr lang="en-US" dirty="0" err="1"/>
              <a:t>actualidad</a:t>
            </a:r>
            <a:r>
              <a:rPr lang="en-US" dirty="0"/>
              <a:t>.</a:t>
            </a:r>
            <a:endParaRPr lang="es-MX" dirty="0"/>
          </a:p>
          <a:p>
            <a:endParaRPr lang="es-MX" dirty="0"/>
          </a:p>
          <a:p>
            <a:endParaRPr lang="es-MX" dirty="0"/>
          </a:p>
          <a:p>
            <a:endParaRPr lang="es-MX" dirty="0"/>
          </a:p>
        </p:txBody>
      </p:sp>
      <p:sp>
        <p:nvSpPr>
          <p:cNvPr id="4" name="Rectángulo 3">
            <a:extLst>
              <a:ext uri="{FF2B5EF4-FFF2-40B4-BE49-F238E27FC236}">
                <a16:creationId xmlns:a16="http://schemas.microsoft.com/office/drawing/2014/main" id="{D6803FAA-D523-42D8-BCCB-C67D00387A7F}"/>
              </a:ext>
            </a:extLst>
          </p:cNvPr>
          <p:cNvSpPr/>
          <p:nvPr/>
        </p:nvSpPr>
        <p:spPr>
          <a:xfrm>
            <a:off x="2062431" y="0"/>
            <a:ext cx="10129569" cy="584775"/>
          </a:xfrm>
          <a:prstGeom prst="rect">
            <a:avLst/>
          </a:prstGeom>
          <a:noFill/>
        </p:spPr>
        <p:txBody>
          <a:bodyPr wrap="none" lIns="91440" tIns="45720" rIns="91440" bIns="45720">
            <a:spAutoFit/>
          </a:bodyPr>
          <a:lstStyle/>
          <a:p>
            <a:pPr algn="ctr"/>
            <a:r>
              <a:rPr lang="es-ES" sz="3200" b="1" dirty="0">
                <a:ln w="6600">
                  <a:solidFill>
                    <a:schemeClr val="accent2"/>
                  </a:solidFill>
                  <a:prstDash val="solid"/>
                </a:ln>
                <a:solidFill>
                  <a:srgbClr val="FFFFFF"/>
                </a:solidFill>
                <a:effectLst>
                  <a:outerShdw dist="38100" dir="2700000" algn="tl" rotWithShape="0">
                    <a:schemeClr val="accent2"/>
                  </a:outerShdw>
                </a:effectLst>
              </a:rPr>
              <a:t>5d, Apartado IV.3. Objetivos o propósitos a alcanzar.</a:t>
            </a:r>
            <a:endParaRPr lang="es-E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63508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F781C4-4C46-46DC-8473-698DB8592009}"/>
              </a:ext>
            </a:extLst>
          </p:cNvPr>
          <p:cNvSpPr>
            <a:spLocks noGrp="1"/>
          </p:cNvSpPr>
          <p:nvPr>
            <p:ph type="title"/>
          </p:nvPr>
        </p:nvSpPr>
        <p:spPr/>
        <p:txBody>
          <a:bodyPr>
            <a:normAutofit/>
          </a:bodyPr>
          <a:lstStyle/>
          <a:p>
            <a:pPr algn="ctr"/>
            <a:r>
              <a:rPr lang="es-MX" sz="3600" b="1" dirty="0"/>
              <a:t>OBJETIVOS POR MATERIA</a:t>
            </a:r>
            <a:endParaRPr lang="es-MX" sz="3600" dirty="0"/>
          </a:p>
        </p:txBody>
      </p:sp>
      <p:sp>
        <p:nvSpPr>
          <p:cNvPr id="3" name="Marcador de contenido 2">
            <a:extLst>
              <a:ext uri="{FF2B5EF4-FFF2-40B4-BE49-F238E27FC236}">
                <a16:creationId xmlns:a16="http://schemas.microsoft.com/office/drawing/2014/main" id="{75FF6717-F0C9-4515-8A90-4FB0B1D3865D}"/>
              </a:ext>
            </a:extLst>
          </p:cNvPr>
          <p:cNvSpPr>
            <a:spLocks noGrp="1"/>
          </p:cNvSpPr>
          <p:nvPr>
            <p:ph idx="1"/>
          </p:nvPr>
        </p:nvSpPr>
        <p:spPr/>
        <p:txBody>
          <a:bodyPr>
            <a:normAutofit/>
          </a:bodyPr>
          <a:lstStyle/>
          <a:p>
            <a:r>
              <a:rPr lang="es-MX" b="1" dirty="0"/>
              <a:t>LÓGICA: </a:t>
            </a:r>
            <a:r>
              <a:rPr lang="es-MX" dirty="0"/>
              <a:t>La asignatura tiene como objetivo principal llevar a los alumnos a desarrollar habilidades lógicas para poder discernir y argumentar problemáticas teórico-practicas. Es decir contar con los elementos para poder validar sus juicios y fijar una postura crítica frente a las problemáticas que aquejan a la sociedad en el trance de la segunda guerra mundial.</a:t>
            </a:r>
          </a:p>
          <a:p>
            <a:endParaRPr lang="es-MX" dirty="0"/>
          </a:p>
          <a:p>
            <a:r>
              <a:rPr lang="es-MX" b="1" dirty="0"/>
              <a:t>INFORMÁTICA</a:t>
            </a:r>
            <a:r>
              <a:rPr lang="es-MX" dirty="0"/>
              <a:t>: </a:t>
            </a:r>
            <a:r>
              <a:rPr lang="es-ES" dirty="0"/>
              <a:t>Evidenciar los antecedentes tecnológicos y conocimientos obtenidos que dieron pie a: 1) la creación de las primera computadora electrónica; )Comprensión de los procesos básicos de los sistemas computacionales; 3) Evidenciar la necesidad de una serie de valores, para un uso responsable de los sistemas informáticos.</a:t>
            </a:r>
            <a:endParaRPr lang="es-MX" dirty="0"/>
          </a:p>
          <a:p>
            <a:endParaRPr lang="es-MX" dirty="0"/>
          </a:p>
        </p:txBody>
      </p:sp>
      <p:sp>
        <p:nvSpPr>
          <p:cNvPr id="4" name="Rectángulo 3">
            <a:extLst>
              <a:ext uri="{FF2B5EF4-FFF2-40B4-BE49-F238E27FC236}">
                <a16:creationId xmlns:a16="http://schemas.microsoft.com/office/drawing/2014/main" id="{7370C8B6-4E1C-424E-996B-DF9C02C06E19}"/>
              </a:ext>
            </a:extLst>
          </p:cNvPr>
          <p:cNvSpPr/>
          <p:nvPr/>
        </p:nvSpPr>
        <p:spPr>
          <a:xfrm>
            <a:off x="2062431" y="0"/>
            <a:ext cx="10129569" cy="584775"/>
          </a:xfrm>
          <a:prstGeom prst="rect">
            <a:avLst/>
          </a:prstGeom>
          <a:noFill/>
        </p:spPr>
        <p:txBody>
          <a:bodyPr wrap="none" lIns="91440" tIns="45720" rIns="91440" bIns="45720">
            <a:spAutoFit/>
          </a:bodyPr>
          <a:lstStyle/>
          <a:p>
            <a:pPr algn="ctr"/>
            <a:r>
              <a:rPr lang="es-ES" sz="3200" b="1" dirty="0">
                <a:ln w="6600">
                  <a:solidFill>
                    <a:schemeClr val="accent2"/>
                  </a:solidFill>
                  <a:prstDash val="solid"/>
                </a:ln>
                <a:solidFill>
                  <a:srgbClr val="FFFFFF"/>
                </a:solidFill>
                <a:effectLst>
                  <a:outerShdw dist="38100" dir="2700000" algn="tl" rotWithShape="0">
                    <a:schemeClr val="accent2"/>
                  </a:outerShdw>
                </a:effectLst>
              </a:rPr>
              <a:t>5d, Apartado IV.3. Objetivos o propósitos a alcanzar.</a:t>
            </a:r>
            <a:endParaRPr lang="es-E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81587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9FCC0B-E5D8-4A06-A90D-915B58A879C4}"/>
              </a:ext>
            </a:extLst>
          </p:cNvPr>
          <p:cNvSpPr>
            <a:spLocks noGrp="1"/>
          </p:cNvSpPr>
          <p:nvPr>
            <p:ph type="ctrTitle"/>
          </p:nvPr>
        </p:nvSpPr>
        <p:spPr/>
        <p:txBody>
          <a:bodyPr>
            <a:normAutofit fontScale="90000"/>
          </a:bodyPr>
          <a:lstStyle/>
          <a:p>
            <a:pPr algn="ctr"/>
            <a:r>
              <a:rPr lang="es-ES_tradnl" sz="6000" b="1" dirty="0"/>
              <a:t>¿PORQUÉ EL SER HUMANO ENTRA EN CONFLICTO?</a:t>
            </a:r>
            <a:br>
              <a:rPr lang="es-MX" dirty="0"/>
            </a:br>
            <a:endParaRPr lang="es-MX" dirty="0"/>
          </a:p>
        </p:txBody>
      </p:sp>
      <p:sp>
        <p:nvSpPr>
          <p:cNvPr id="3" name="Subtítulo 2">
            <a:extLst>
              <a:ext uri="{FF2B5EF4-FFF2-40B4-BE49-F238E27FC236}">
                <a16:creationId xmlns:a16="http://schemas.microsoft.com/office/drawing/2014/main" id="{979D0510-0980-45B6-BC0F-8F326A4C8B0A}"/>
              </a:ext>
            </a:extLst>
          </p:cNvPr>
          <p:cNvSpPr>
            <a:spLocks noGrp="1"/>
          </p:cNvSpPr>
          <p:nvPr>
            <p:ph type="subTitle" idx="1"/>
          </p:nvPr>
        </p:nvSpPr>
        <p:spPr/>
        <p:txBody>
          <a:bodyPr>
            <a:normAutofit/>
          </a:bodyPr>
          <a:lstStyle/>
          <a:p>
            <a:pPr algn="r"/>
            <a:r>
              <a:rPr lang="es-MX" sz="3200" dirty="0"/>
              <a:t>PREGUNTA GENERADORA</a:t>
            </a:r>
          </a:p>
        </p:txBody>
      </p:sp>
      <p:sp>
        <p:nvSpPr>
          <p:cNvPr id="5" name="Rectángulo 4">
            <a:extLst>
              <a:ext uri="{FF2B5EF4-FFF2-40B4-BE49-F238E27FC236}">
                <a16:creationId xmlns:a16="http://schemas.microsoft.com/office/drawing/2014/main" id="{9089A6BB-BF0F-4237-8826-276293EE9991}"/>
              </a:ext>
            </a:extLst>
          </p:cNvPr>
          <p:cNvSpPr/>
          <p:nvPr/>
        </p:nvSpPr>
        <p:spPr>
          <a:xfrm>
            <a:off x="1557422" y="-120639"/>
            <a:ext cx="10634578" cy="923330"/>
          </a:xfrm>
          <a:prstGeom prst="rect">
            <a:avLst/>
          </a:prstGeom>
          <a:noFill/>
        </p:spPr>
        <p:txBody>
          <a:bodyPr wrap="none" lIns="91440" tIns="45720" rIns="91440" bIns="45720">
            <a:spAutoFit/>
          </a:bodyPr>
          <a:lstStyle/>
          <a:p>
            <a:pPr algn="ctr"/>
            <a:r>
              <a:rPr lang="es-ES" sz="4400" b="1" dirty="0">
                <a:ln w="6600">
                  <a:solidFill>
                    <a:schemeClr val="accent2"/>
                  </a:solidFill>
                  <a:prstDash val="solid"/>
                </a:ln>
                <a:solidFill>
                  <a:srgbClr val="FFFFFF"/>
                </a:solidFill>
                <a:effectLst>
                  <a:outerShdw dist="38100" dir="2700000" algn="tl" rotWithShape="0">
                    <a:schemeClr val="accent2"/>
                  </a:outerShdw>
                </a:effectLst>
              </a:rPr>
              <a:t>5e, </a:t>
            </a:r>
            <a:r>
              <a:rPr lang="es-MX" sz="4400" b="1" dirty="0">
                <a:ln w="6600">
                  <a:solidFill>
                    <a:schemeClr val="accent2"/>
                  </a:solidFill>
                  <a:prstDash val="solid"/>
                </a:ln>
                <a:solidFill>
                  <a:srgbClr val="FFFFFF"/>
                </a:solidFill>
                <a:effectLst>
                  <a:outerShdw dist="38100" dir="2700000" algn="tl" rotWithShape="0">
                    <a:schemeClr val="accent2"/>
                  </a:outerShdw>
                </a:effectLst>
              </a:rPr>
              <a:t>Apartado V.1 Preguntar y cuestionar</a:t>
            </a:r>
            <a:r>
              <a:rPr lang="es-MX" sz="5400" b="1" dirty="0">
                <a:ln w="6600">
                  <a:solidFill>
                    <a:schemeClr val="accent2"/>
                  </a:solidFill>
                  <a:prstDash val="solid"/>
                </a:ln>
                <a:solidFill>
                  <a:srgbClr val="FFFFFF"/>
                </a:solidFill>
                <a:effectLst>
                  <a:outerShdw dist="38100" dir="2700000" algn="tl" rotWithShape="0">
                    <a:schemeClr val="accent2"/>
                  </a:outerShdw>
                </a:effectLst>
              </a:rPr>
              <a:t>.</a:t>
            </a:r>
            <a:endParaRPr lang="es-E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01751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3" name="Título 12"/>
          <p:cNvSpPr>
            <a:spLocks noGrp="1"/>
          </p:cNvSpPr>
          <p:nvPr>
            <p:ph type="title"/>
          </p:nvPr>
        </p:nvSpPr>
        <p:spPr>
          <a:xfrm>
            <a:off x="1266265" y="1600200"/>
            <a:ext cx="9980682" cy="1096962"/>
          </a:xfrm>
        </p:spPr>
        <p:txBody>
          <a:bodyPr rtlCol="0">
            <a:noAutofit/>
          </a:bodyPr>
          <a:lstStyle/>
          <a:p>
            <a:pPr algn="ctr" rtl="0"/>
            <a:r>
              <a:rPr lang="es-ES" sz="4000" dirty="0"/>
              <a:t>FECHA DEL CICLO ESCOLAR A IMPLEMENTAR EL PROYECTO</a:t>
            </a:r>
          </a:p>
        </p:txBody>
      </p:sp>
      <p:sp>
        <p:nvSpPr>
          <p:cNvPr id="14" name="Marcador de posición de contenido 13"/>
          <p:cNvSpPr>
            <a:spLocks noGrp="1"/>
          </p:cNvSpPr>
          <p:nvPr>
            <p:ph idx="1"/>
          </p:nvPr>
        </p:nvSpPr>
        <p:spPr/>
        <p:txBody>
          <a:bodyPr rtlCol="0">
            <a:normAutofit fontScale="92500" lnSpcReduction="10000"/>
          </a:bodyPr>
          <a:lstStyle/>
          <a:p>
            <a:pPr marL="3200400" lvl="7" indent="0">
              <a:buNone/>
            </a:pPr>
            <a:endParaRPr lang="es-ES" sz="1800" dirty="0"/>
          </a:p>
          <a:p>
            <a:pPr marL="3200400" lvl="7" indent="0">
              <a:buNone/>
            </a:pPr>
            <a:endParaRPr lang="es-ES" sz="1800" dirty="0"/>
          </a:p>
          <a:p>
            <a:pPr marL="3200400" lvl="7" indent="0">
              <a:buNone/>
            </a:pPr>
            <a:endParaRPr lang="es-ES" sz="1800" dirty="0"/>
          </a:p>
          <a:p>
            <a:pPr marL="3200400" lvl="7" indent="0" algn="ctr">
              <a:buNone/>
            </a:pPr>
            <a:endParaRPr lang="es-ES" sz="1800" dirty="0"/>
          </a:p>
          <a:p>
            <a:pPr marL="3200400" lvl="7" indent="0" algn="ctr">
              <a:buNone/>
            </a:pPr>
            <a:endParaRPr lang="es-ES" sz="1800" b="1" dirty="0"/>
          </a:p>
          <a:p>
            <a:pPr marL="3200400" lvl="7" indent="0" algn="ctr">
              <a:buNone/>
            </a:pPr>
            <a:endParaRPr lang="es-ES" sz="1800" b="1" dirty="0"/>
          </a:p>
          <a:p>
            <a:pPr marL="3200400" lvl="7" indent="0">
              <a:buNone/>
            </a:pPr>
            <a:r>
              <a:rPr lang="es-ES" sz="4000" b="1" dirty="0"/>
              <a:t>2018- 2019</a:t>
            </a:r>
          </a:p>
          <a:p>
            <a:pPr marL="3200400" lvl="7" indent="0">
              <a:buNone/>
            </a:pPr>
            <a:endParaRPr lang="es-ES" sz="4000" b="1" dirty="0"/>
          </a:p>
          <a:p>
            <a:pPr marL="3200400" lvl="7" indent="0" algn="r">
              <a:buNone/>
            </a:pPr>
            <a:r>
              <a:rPr lang="es-ES" sz="4000" b="1" dirty="0"/>
              <a:t>Fecha de inicio: agosto 2018</a:t>
            </a:r>
          </a:p>
          <a:p>
            <a:pPr marL="3200400" lvl="7" indent="0" algn="r">
              <a:buNone/>
            </a:pPr>
            <a:endParaRPr lang="es-ES" sz="4000" b="1" dirty="0"/>
          </a:p>
          <a:p>
            <a:pPr marL="3200400" lvl="7" indent="0" algn="r">
              <a:buNone/>
            </a:pPr>
            <a:r>
              <a:rPr lang="es-ES" sz="4000" b="1" dirty="0"/>
              <a:t>Fecha de termino: mayo 2019</a:t>
            </a:r>
          </a:p>
        </p:txBody>
      </p:sp>
      <p:sp>
        <p:nvSpPr>
          <p:cNvPr id="3" name="Rectángulo 2">
            <a:extLst>
              <a:ext uri="{FF2B5EF4-FFF2-40B4-BE49-F238E27FC236}">
                <a16:creationId xmlns:a16="http://schemas.microsoft.com/office/drawing/2014/main" id="{E64591F6-0FAD-4E89-B0C3-023F7F0B9451}"/>
              </a:ext>
            </a:extLst>
          </p:cNvPr>
          <p:cNvSpPr/>
          <p:nvPr/>
        </p:nvSpPr>
        <p:spPr>
          <a:xfrm>
            <a:off x="9938476" y="0"/>
            <a:ext cx="2210506" cy="707886"/>
          </a:xfrm>
          <a:prstGeom prst="rect">
            <a:avLst/>
          </a:prstGeom>
          <a:noFill/>
        </p:spPr>
        <p:txBody>
          <a:bodyPr wrap="square" lIns="91440" tIns="45720" rIns="91440" bIns="45720">
            <a:spAutoFit/>
          </a:bodyPr>
          <a:lstStyle/>
          <a:p>
            <a:pPr algn="ctr"/>
            <a:r>
              <a:rPr lang="es-ES" sz="4000" b="1" cap="none" spc="0" dirty="0">
                <a:ln w="6600">
                  <a:solidFill>
                    <a:schemeClr val="accent2"/>
                  </a:solidFill>
                  <a:prstDash val="solid"/>
                </a:ln>
                <a:solidFill>
                  <a:srgbClr val="FFFFFF"/>
                </a:solidFill>
                <a:effectLst>
                  <a:outerShdw dist="38100" dir="2700000" algn="tl" rotWithShape="0">
                    <a:schemeClr val="accent2"/>
                  </a:outerShdw>
                </a:effectLst>
              </a:rPr>
              <a:t>1.Fecha</a:t>
            </a:r>
          </a:p>
        </p:txBody>
      </p:sp>
    </p:spTree>
    <p:extLst>
      <p:ext uri="{BB962C8B-B14F-4D97-AF65-F5344CB8AC3E}">
        <p14:creationId xmlns:p14="http://schemas.microsoft.com/office/powerpoint/2010/main" val="131048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971342-B40C-44C6-9742-E8ECF60BF95A}"/>
              </a:ext>
            </a:extLst>
          </p:cNvPr>
          <p:cNvSpPr>
            <a:spLocks noGrp="1"/>
          </p:cNvSpPr>
          <p:nvPr>
            <p:ph type="title"/>
          </p:nvPr>
        </p:nvSpPr>
        <p:spPr/>
        <p:txBody>
          <a:bodyPr/>
          <a:lstStyle/>
          <a:p>
            <a:pPr algn="ctr"/>
            <a:r>
              <a:rPr lang="es-MX" sz="3600" b="1" dirty="0"/>
              <a:t>METODOLOGÍA</a:t>
            </a:r>
            <a:r>
              <a:rPr lang="es-MX" dirty="0"/>
              <a:t> </a:t>
            </a:r>
          </a:p>
        </p:txBody>
      </p:sp>
      <p:sp>
        <p:nvSpPr>
          <p:cNvPr id="3" name="Marcador de contenido 2">
            <a:extLst>
              <a:ext uri="{FF2B5EF4-FFF2-40B4-BE49-F238E27FC236}">
                <a16:creationId xmlns:a16="http://schemas.microsoft.com/office/drawing/2014/main" id="{A89A00EB-1844-428D-B7AF-750CC6C011F0}"/>
              </a:ext>
            </a:extLst>
          </p:cNvPr>
          <p:cNvSpPr>
            <a:spLocks noGrp="1"/>
          </p:cNvSpPr>
          <p:nvPr>
            <p:ph idx="1"/>
          </p:nvPr>
        </p:nvSpPr>
        <p:spPr/>
        <p:txBody>
          <a:bodyPr/>
          <a:lstStyle/>
          <a:p>
            <a:pPr algn="just"/>
            <a:endParaRPr lang="es-MX" dirty="0"/>
          </a:p>
          <a:p>
            <a:pPr algn="just"/>
            <a:endParaRPr lang="es-MX" dirty="0"/>
          </a:p>
          <a:p>
            <a:pPr algn="just"/>
            <a:r>
              <a:rPr lang="es-MX" dirty="0"/>
              <a:t>Cada docente, vera el tema en clase que se relacione con su objetivo y contribución al proyecto para después relacionarlo con este y elaborar la evidencia que será parte del trabajo final que irán desarrollando a lo largo del año escolar.</a:t>
            </a:r>
          </a:p>
          <a:p>
            <a:pPr algn="just"/>
            <a:endParaRPr lang="es-MX" dirty="0"/>
          </a:p>
          <a:p>
            <a:pPr algn="just"/>
            <a:r>
              <a:rPr lang="es-MX" dirty="0"/>
              <a:t>Dicho trabajo consistirá en elaborar un video tipo documental en el que se vean integradas las actividades en clase y relación de cada conocimiento y habilidad adquirida.</a:t>
            </a:r>
          </a:p>
          <a:p>
            <a:endParaRPr lang="es-MX" dirty="0"/>
          </a:p>
        </p:txBody>
      </p:sp>
      <p:sp>
        <p:nvSpPr>
          <p:cNvPr id="5" name="Rectángulo 4">
            <a:extLst>
              <a:ext uri="{FF2B5EF4-FFF2-40B4-BE49-F238E27FC236}">
                <a16:creationId xmlns:a16="http://schemas.microsoft.com/office/drawing/2014/main" id="{3095BA0A-05D9-42FB-AB1A-2BD7D35F60EF}"/>
              </a:ext>
            </a:extLst>
          </p:cNvPr>
          <p:cNvSpPr/>
          <p:nvPr/>
        </p:nvSpPr>
        <p:spPr>
          <a:xfrm>
            <a:off x="1196619" y="-21650"/>
            <a:ext cx="10995381" cy="646331"/>
          </a:xfrm>
          <a:prstGeom prst="rect">
            <a:avLst/>
          </a:prstGeom>
          <a:noFill/>
        </p:spPr>
        <p:txBody>
          <a:bodyPr wrap="none" lIns="91440" tIns="45720" rIns="91440" bIns="45720">
            <a:spAutoFit/>
          </a:bodyPr>
          <a:lstStyle/>
          <a:p>
            <a:pPr algn="ctr"/>
            <a:r>
              <a:rPr lang="es-ES" sz="3600" b="1" dirty="0">
                <a:ln w="6600">
                  <a:solidFill>
                    <a:schemeClr val="accent2"/>
                  </a:solidFill>
                  <a:prstDash val="solid"/>
                </a:ln>
                <a:solidFill>
                  <a:srgbClr val="FFFFFF"/>
                </a:solidFill>
                <a:effectLst>
                  <a:outerShdw dist="38100" dir="2700000" algn="tl" rotWithShape="0">
                    <a:schemeClr val="accent2"/>
                  </a:outerShdw>
                </a:effectLst>
              </a:rPr>
              <a:t>5f, Apartado IV.1.Contenidos/Temas  del programa</a:t>
            </a:r>
            <a:endParaRPr lang="es-E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53047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5631AC-B52E-4AA7-95E1-BDD7761F2B0C}"/>
              </a:ext>
            </a:extLst>
          </p:cNvPr>
          <p:cNvSpPr>
            <a:spLocks noGrp="1"/>
          </p:cNvSpPr>
          <p:nvPr>
            <p:ph type="title"/>
          </p:nvPr>
        </p:nvSpPr>
        <p:spPr/>
        <p:txBody>
          <a:bodyPr>
            <a:normAutofit/>
          </a:bodyPr>
          <a:lstStyle/>
          <a:p>
            <a:pPr algn="ctr"/>
            <a:r>
              <a:rPr lang="es-MX" sz="3600" b="1" dirty="0"/>
              <a:t>CONTENIDOS</a:t>
            </a:r>
          </a:p>
        </p:txBody>
      </p:sp>
      <p:graphicFrame>
        <p:nvGraphicFramePr>
          <p:cNvPr id="6" name="Marcador de contenido 5">
            <a:extLst>
              <a:ext uri="{FF2B5EF4-FFF2-40B4-BE49-F238E27FC236}">
                <a16:creationId xmlns:a16="http://schemas.microsoft.com/office/drawing/2014/main" id="{E845DFD4-7CDD-4698-9236-AFD9114BDD2B}"/>
              </a:ext>
            </a:extLst>
          </p:cNvPr>
          <p:cNvGraphicFramePr>
            <a:graphicFrameLocks noGrp="1"/>
          </p:cNvGraphicFramePr>
          <p:nvPr>
            <p:ph idx="1"/>
            <p:extLst>
              <p:ext uri="{D42A27DB-BD31-4B8C-83A1-F6EECF244321}">
                <p14:modId xmlns:p14="http://schemas.microsoft.com/office/powerpoint/2010/main" val="3364388580"/>
              </p:ext>
            </p:extLst>
          </p:nvPr>
        </p:nvGraphicFramePr>
        <p:xfrm>
          <a:off x="1016510" y="1386840"/>
          <a:ext cx="10459209" cy="4968240"/>
        </p:xfrm>
        <a:graphic>
          <a:graphicData uri="http://schemas.openxmlformats.org/drawingml/2006/table">
            <a:tbl>
              <a:tblPr firstRow="1" bandRow="1">
                <a:tableStyleId>{5C22544A-7EE6-4342-B048-85BDC9FD1C3A}</a:tableStyleId>
              </a:tblPr>
              <a:tblGrid>
                <a:gridCol w="3486403">
                  <a:extLst>
                    <a:ext uri="{9D8B030D-6E8A-4147-A177-3AD203B41FA5}">
                      <a16:colId xmlns:a16="http://schemas.microsoft.com/office/drawing/2014/main" val="3716749924"/>
                    </a:ext>
                  </a:extLst>
                </a:gridCol>
                <a:gridCol w="3486403">
                  <a:extLst>
                    <a:ext uri="{9D8B030D-6E8A-4147-A177-3AD203B41FA5}">
                      <a16:colId xmlns:a16="http://schemas.microsoft.com/office/drawing/2014/main" val="2759818808"/>
                    </a:ext>
                  </a:extLst>
                </a:gridCol>
                <a:gridCol w="3486403">
                  <a:extLst>
                    <a:ext uri="{9D8B030D-6E8A-4147-A177-3AD203B41FA5}">
                      <a16:colId xmlns:a16="http://schemas.microsoft.com/office/drawing/2014/main" val="3312402739"/>
                    </a:ext>
                  </a:extLst>
                </a:gridCol>
              </a:tblGrid>
              <a:tr h="447203">
                <a:tc>
                  <a:txBody>
                    <a:bodyPr/>
                    <a:lstStyle/>
                    <a:p>
                      <a:r>
                        <a:rPr lang="es-MX" dirty="0"/>
                        <a:t>MATERIA</a:t>
                      </a:r>
                    </a:p>
                  </a:txBody>
                  <a:tcPr/>
                </a:tc>
                <a:tc>
                  <a:txBody>
                    <a:bodyPr/>
                    <a:lstStyle/>
                    <a:p>
                      <a:r>
                        <a:rPr lang="es-MX" dirty="0"/>
                        <a:t>UNIDAD Y TEMAS</a:t>
                      </a:r>
                    </a:p>
                  </a:txBody>
                  <a:tcPr/>
                </a:tc>
                <a:tc>
                  <a:txBody>
                    <a:bodyPr/>
                    <a:lstStyle/>
                    <a:p>
                      <a:r>
                        <a:rPr lang="es-MX" dirty="0"/>
                        <a:t>CONCEPTOS CLAVE</a:t>
                      </a:r>
                    </a:p>
                  </a:txBody>
                  <a:tcPr/>
                </a:tc>
                <a:extLst>
                  <a:ext uri="{0D108BD9-81ED-4DB2-BD59-A6C34878D82A}">
                    <a16:rowId xmlns:a16="http://schemas.microsoft.com/office/drawing/2014/main" val="314042742"/>
                  </a:ext>
                </a:extLst>
              </a:tr>
              <a:tr h="45210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dirty="0"/>
                        <a:t>HISTORIA UNIVERSAL III</a:t>
                      </a:r>
                      <a:endParaRPr lang="es-MX" b="1" dirty="0"/>
                    </a:p>
                    <a:p>
                      <a:endParaRPr lang="es-MX" dirty="0"/>
                    </a:p>
                  </a:txBody>
                  <a:tcPr/>
                </a:tc>
                <a:tc>
                  <a:txBody>
                    <a:bodyPr/>
                    <a:lstStyle/>
                    <a:p>
                      <a:pPr algn="just"/>
                      <a:r>
                        <a:rPr lang="es-MX" sz="1600" dirty="0"/>
                        <a:t>Unidad 3. las luchas por el poder político y sus repercusiones en el mundo contemporáneo.</a:t>
                      </a:r>
                    </a:p>
                    <a:p>
                      <a:pPr algn="just"/>
                      <a:endParaRPr lang="es-MX" sz="1600" dirty="0"/>
                    </a:p>
                    <a:p>
                      <a:pPr algn="just"/>
                      <a:r>
                        <a:rPr lang="es-MX" sz="1600" dirty="0"/>
                        <a:t>3.1 del estado absolutista al surgimiento del estado laboral.</a:t>
                      </a:r>
                    </a:p>
                    <a:p>
                      <a:pPr algn="just"/>
                      <a:r>
                        <a:rPr lang="es-MX" sz="1600" dirty="0"/>
                        <a:t>3.2 Participación ciudadana y derechos humanos en el marco de los regímenes políticos y las ideologías contemporáneas.</a:t>
                      </a:r>
                    </a:p>
                    <a:p>
                      <a:pPr algn="just"/>
                      <a:r>
                        <a:rPr lang="es-MX" sz="1600" dirty="0"/>
                        <a:t>3.3  La disputa internacional por el espacio y la hegemonía.</a:t>
                      </a:r>
                    </a:p>
                    <a:p>
                      <a:pPr algn="just"/>
                      <a:r>
                        <a:rPr lang="es-MX" sz="1600" dirty="0"/>
                        <a:t>3.4 transformaciones, tensiones y desafíos vinculados con las luchas por el poder político en el mundo contemporáneo.</a:t>
                      </a:r>
                    </a:p>
                  </a:txBody>
                  <a:tcPr/>
                </a:tc>
                <a:tc>
                  <a:txBody>
                    <a:bodyPr/>
                    <a:lstStyle/>
                    <a:p>
                      <a:pPr algn="just"/>
                      <a:r>
                        <a:rPr lang="es-MX" dirty="0"/>
                        <a:t>Ideologías</a:t>
                      </a:r>
                    </a:p>
                    <a:p>
                      <a:pPr algn="just"/>
                      <a:r>
                        <a:rPr lang="es-MX" dirty="0"/>
                        <a:t>Regímenes políticos</a:t>
                      </a:r>
                    </a:p>
                    <a:p>
                      <a:pPr algn="just"/>
                      <a:r>
                        <a:rPr lang="es-MX" dirty="0"/>
                        <a:t>Lucha de poder</a:t>
                      </a:r>
                    </a:p>
                    <a:p>
                      <a:pPr algn="just"/>
                      <a:r>
                        <a:rPr lang="es-MX" dirty="0"/>
                        <a:t>Participación ciudadana</a:t>
                      </a:r>
                    </a:p>
                    <a:p>
                      <a:pPr algn="just"/>
                      <a:r>
                        <a:rPr lang="es-MX" dirty="0"/>
                        <a:t>Derechos humanos</a:t>
                      </a:r>
                    </a:p>
                    <a:p>
                      <a:pPr algn="just"/>
                      <a:r>
                        <a:rPr lang="es-MX" dirty="0"/>
                        <a:t>Democratización</a:t>
                      </a:r>
                    </a:p>
                    <a:p>
                      <a:pPr algn="just"/>
                      <a:r>
                        <a:rPr lang="es-MX" dirty="0"/>
                        <a:t>Hegemonía</a:t>
                      </a:r>
                    </a:p>
                    <a:p>
                      <a:pPr algn="just"/>
                      <a:endParaRPr lang="es-MX" dirty="0"/>
                    </a:p>
                  </a:txBody>
                  <a:tcPr/>
                </a:tc>
                <a:extLst>
                  <a:ext uri="{0D108BD9-81ED-4DB2-BD59-A6C34878D82A}">
                    <a16:rowId xmlns:a16="http://schemas.microsoft.com/office/drawing/2014/main" val="1797034114"/>
                  </a:ext>
                </a:extLst>
              </a:tr>
            </a:tbl>
          </a:graphicData>
        </a:graphic>
      </p:graphicFrame>
      <p:sp>
        <p:nvSpPr>
          <p:cNvPr id="4" name="Rectángulo 3">
            <a:extLst>
              <a:ext uri="{FF2B5EF4-FFF2-40B4-BE49-F238E27FC236}">
                <a16:creationId xmlns:a16="http://schemas.microsoft.com/office/drawing/2014/main" id="{7DDF7FE9-98D6-45DC-88B3-635FCE3A4FAD}"/>
              </a:ext>
            </a:extLst>
          </p:cNvPr>
          <p:cNvSpPr/>
          <p:nvPr/>
        </p:nvSpPr>
        <p:spPr>
          <a:xfrm>
            <a:off x="1196619" y="-21650"/>
            <a:ext cx="10995381" cy="646331"/>
          </a:xfrm>
          <a:prstGeom prst="rect">
            <a:avLst/>
          </a:prstGeom>
          <a:noFill/>
        </p:spPr>
        <p:txBody>
          <a:bodyPr wrap="none" lIns="91440" tIns="45720" rIns="91440" bIns="45720">
            <a:spAutoFit/>
          </a:bodyPr>
          <a:lstStyle/>
          <a:p>
            <a:pPr algn="ctr"/>
            <a:r>
              <a:rPr lang="es-ES" sz="3600" b="1" dirty="0">
                <a:ln w="6600">
                  <a:solidFill>
                    <a:schemeClr val="accent2"/>
                  </a:solidFill>
                  <a:prstDash val="solid"/>
                </a:ln>
                <a:solidFill>
                  <a:srgbClr val="FFFFFF"/>
                </a:solidFill>
                <a:effectLst>
                  <a:outerShdw dist="38100" dir="2700000" algn="tl" rotWithShape="0">
                    <a:schemeClr val="accent2"/>
                  </a:outerShdw>
                </a:effectLst>
              </a:rPr>
              <a:t>5f, Apartado IV.1.Contenidos/Temas  del programa</a:t>
            </a:r>
            <a:endParaRPr lang="es-E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822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5631AC-B52E-4AA7-95E1-BDD7761F2B0C}"/>
              </a:ext>
            </a:extLst>
          </p:cNvPr>
          <p:cNvSpPr>
            <a:spLocks noGrp="1"/>
          </p:cNvSpPr>
          <p:nvPr>
            <p:ph type="title"/>
          </p:nvPr>
        </p:nvSpPr>
        <p:spPr/>
        <p:txBody>
          <a:bodyPr>
            <a:normAutofit/>
          </a:bodyPr>
          <a:lstStyle/>
          <a:p>
            <a:pPr algn="ctr"/>
            <a:r>
              <a:rPr lang="es-MX" sz="3600" b="1" dirty="0"/>
              <a:t>CONTENIDOS</a:t>
            </a:r>
          </a:p>
        </p:txBody>
      </p:sp>
      <p:graphicFrame>
        <p:nvGraphicFramePr>
          <p:cNvPr id="6" name="Marcador de contenido 5">
            <a:extLst>
              <a:ext uri="{FF2B5EF4-FFF2-40B4-BE49-F238E27FC236}">
                <a16:creationId xmlns:a16="http://schemas.microsoft.com/office/drawing/2014/main" id="{E845DFD4-7CDD-4698-9236-AFD9114BDD2B}"/>
              </a:ext>
            </a:extLst>
          </p:cNvPr>
          <p:cNvGraphicFramePr>
            <a:graphicFrameLocks noGrp="1"/>
          </p:cNvGraphicFramePr>
          <p:nvPr>
            <p:ph idx="1"/>
            <p:extLst>
              <p:ext uri="{D42A27DB-BD31-4B8C-83A1-F6EECF244321}">
                <p14:modId xmlns:p14="http://schemas.microsoft.com/office/powerpoint/2010/main" val="119717569"/>
              </p:ext>
            </p:extLst>
          </p:nvPr>
        </p:nvGraphicFramePr>
        <p:xfrm>
          <a:off x="928122" y="1950720"/>
          <a:ext cx="10157460" cy="3296920"/>
        </p:xfrm>
        <a:graphic>
          <a:graphicData uri="http://schemas.openxmlformats.org/drawingml/2006/table">
            <a:tbl>
              <a:tblPr firstRow="1" bandRow="1">
                <a:tableStyleId>{5C22544A-7EE6-4342-B048-85BDC9FD1C3A}</a:tableStyleId>
              </a:tblPr>
              <a:tblGrid>
                <a:gridCol w="3385820">
                  <a:extLst>
                    <a:ext uri="{9D8B030D-6E8A-4147-A177-3AD203B41FA5}">
                      <a16:colId xmlns:a16="http://schemas.microsoft.com/office/drawing/2014/main" val="3716749924"/>
                    </a:ext>
                  </a:extLst>
                </a:gridCol>
                <a:gridCol w="3385820">
                  <a:extLst>
                    <a:ext uri="{9D8B030D-6E8A-4147-A177-3AD203B41FA5}">
                      <a16:colId xmlns:a16="http://schemas.microsoft.com/office/drawing/2014/main" val="2759818808"/>
                    </a:ext>
                  </a:extLst>
                </a:gridCol>
                <a:gridCol w="3385820">
                  <a:extLst>
                    <a:ext uri="{9D8B030D-6E8A-4147-A177-3AD203B41FA5}">
                      <a16:colId xmlns:a16="http://schemas.microsoft.com/office/drawing/2014/main" val="3312402739"/>
                    </a:ext>
                  </a:extLst>
                </a:gridCol>
              </a:tblGrid>
              <a:tr h="370840">
                <a:tc>
                  <a:txBody>
                    <a:bodyPr/>
                    <a:lstStyle/>
                    <a:p>
                      <a:r>
                        <a:rPr lang="es-MX" dirty="0"/>
                        <a:t>MATERIA</a:t>
                      </a:r>
                    </a:p>
                  </a:txBody>
                  <a:tcPr/>
                </a:tc>
                <a:tc>
                  <a:txBody>
                    <a:bodyPr/>
                    <a:lstStyle/>
                    <a:p>
                      <a:r>
                        <a:rPr lang="es-MX" dirty="0"/>
                        <a:t>UNIDAD Y TEMAS</a:t>
                      </a:r>
                    </a:p>
                  </a:txBody>
                  <a:tcPr/>
                </a:tc>
                <a:tc>
                  <a:txBody>
                    <a:bodyPr/>
                    <a:lstStyle/>
                    <a:p>
                      <a:r>
                        <a:rPr lang="es-MX" dirty="0"/>
                        <a:t>CONCEPTOS CLAVE</a:t>
                      </a:r>
                    </a:p>
                  </a:txBody>
                  <a:tcPr/>
                </a:tc>
                <a:extLst>
                  <a:ext uri="{0D108BD9-81ED-4DB2-BD59-A6C34878D82A}">
                    <a16:rowId xmlns:a16="http://schemas.microsoft.com/office/drawing/2014/main" val="314042742"/>
                  </a:ext>
                </a:extLst>
              </a:tr>
              <a:tr h="370840">
                <a:tc>
                  <a:txBody>
                    <a:bodyPr/>
                    <a:lstStyle/>
                    <a:p>
                      <a:r>
                        <a:rPr lang="es-MX" dirty="0"/>
                        <a:t>GEOGRAFIA</a:t>
                      </a:r>
                    </a:p>
                  </a:txBody>
                  <a:tcPr/>
                </a:tc>
                <a:tc>
                  <a:txBody>
                    <a:bodyPr/>
                    <a:lstStyle/>
                    <a:p>
                      <a:pPr algn="just"/>
                      <a:r>
                        <a:rPr lang="es-MX" dirty="0"/>
                        <a:t>Unidad 2 Población en un mundo diverso y desigual.</a:t>
                      </a:r>
                    </a:p>
                    <a:p>
                      <a:pPr algn="just"/>
                      <a:endParaRPr lang="es-MX" dirty="0"/>
                    </a:p>
                    <a:p>
                      <a:pPr marL="342900" indent="-342900" algn="just">
                        <a:buFont typeface="+mj-lt"/>
                        <a:buAutoNum type="alphaLcParenR"/>
                      </a:pPr>
                      <a:r>
                        <a:rPr lang="es-MX" dirty="0"/>
                        <a:t>Estructura y evolución</a:t>
                      </a:r>
                    </a:p>
                    <a:p>
                      <a:pPr marL="342900" indent="-342900" algn="just">
                        <a:buFont typeface="+mj-lt"/>
                        <a:buAutoNum type="alphaLcParenR"/>
                      </a:pPr>
                      <a:r>
                        <a:rPr lang="es-MX" dirty="0"/>
                        <a:t>Movilidad de la población</a:t>
                      </a:r>
                    </a:p>
                  </a:txBody>
                  <a:tcPr/>
                </a:tc>
                <a:tc>
                  <a:txBody>
                    <a:bodyPr/>
                    <a:lstStyle/>
                    <a:p>
                      <a:pPr algn="just"/>
                      <a:r>
                        <a:rPr lang="es-MX" dirty="0"/>
                        <a:t>Migración, población, distribución, desigualdad, homogeneización y resistencia social.</a:t>
                      </a:r>
                    </a:p>
                    <a:p>
                      <a:pPr algn="just"/>
                      <a:endParaRPr lang="es-MX" dirty="0"/>
                    </a:p>
                  </a:txBody>
                  <a:tcPr/>
                </a:tc>
                <a:extLst>
                  <a:ext uri="{0D108BD9-81ED-4DB2-BD59-A6C34878D82A}">
                    <a16:rowId xmlns:a16="http://schemas.microsoft.com/office/drawing/2014/main" val="883749010"/>
                  </a:ext>
                </a:extLst>
              </a:tr>
              <a:tr h="370840">
                <a:tc>
                  <a:txBody>
                    <a:bodyPr/>
                    <a:lstStyle/>
                    <a:p>
                      <a:r>
                        <a:rPr lang="es-MX" dirty="0"/>
                        <a:t>LENGUA ESPAÑOLA</a:t>
                      </a:r>
                    </a:p>
                  </a:txBody>
                  <a:tcPr/>
                </a:tc>
                <a:tc>
                  <a:txBody>
                    <a:bodyPr/>
                    <a:lstStyle/>
                    <a:p>
                      <a:r>
                        <a:rPr lang="es-MX" dirty="0"/>
                        <a:t>UNIDAD 1. Saber</a:t>
                      </a:r>
                    </a:p>
                    <a:p>
                      <a:r>
                        <a:rPr lang="es-MX" dirty="0"/>
                        <a:t>relatar: la narración. </a:t>
                      </a:r>
                    </a:p>
                  </a:txBody>
                  <a:tcPr/>
                </a:tc>
                <a:tc>
                  <a:txBody>
                    <a:bodyPr/>
                    <a:lstStyle/>
                    <a:p>
                      <a:pPr algn="just"/>
                      <a:r>
                        <a:rPr lang="es-MX" dirty="0"/>
                        <a:t>Uso de la lengua, registro formal, registro informal, texto narrativo literario, texto</a:t>
                      </a:r>
                    </a:p>
                    <a:p>
                      <a:pPr algn="just"/>
                      <a:r>
                        <a:rPr lang="es-MX" dirty="0"/>
                        <a:t>narrativo no literario, leyenda, cuento y crónica</a:t>
                      </a:r>
                    </a:p>
                  </a:txBody>
                  <a:tcPr/>
                </a:tc>
                <a:extLst>
                  <a:ext uri="{0D108BD9-81ED-4DB2-BD59-A6C34878D82A}">
                    <a16:rowId xmlns:a16="http://schemas.microsoft.com/office/drawing/2014/main" val="2885271591"/>
                  </a:ext>
                </a:extLst>
              </a:tr>
            </a:tbl>
          </a:graphicData>
        </a:graphic>
      </p:graphicFrame>
      <p:sp>
        <p:nvSpPr>
          <p:cNvPr id="4" name="Rectángulo 3">
            <a:extLst>
              <a:ext uri="{FF2B5EF4-FFF2-40B4-BE49-F238E27FC236}">
                <a16:creationId xmlns:a16="http://schemas.microsoft.com/office/drawing/2014/main" id="{F26667BA-5576-4BDB-B28D-C6BE14D5CBA9}"/>
              </a:ext>
            </a:extLst>
          </p:cNvPr>
          <p:cNvSpPr/>
          <p:nvPr/>
        </p:nvSpPr>
        <p:spPr>
          <a:xfrm>
            <a:off x="1196619" y="-21650"/>
            <a:ext cx="10995381" cy="646331"/>
          </a:xfrm>
          <a:prstGeom prst="rect">
            <a:avLst/>
          </a:prstGeom>
          <a:noFill/>
        </p:spPr>
        <p:txBody>
          <a:bodyPr wrap="none" lIns="91440" tIns="45720" rIns="91440" bIns="45720">
            <a:spAutoFit/>
          </a:bodyPr>
          <a:lstStyle/>
          <a:p>
            <a:pPr algn="ctr"/>
            <a:r>
              <a:rPr lang="es-ES" sz="3600" b="1" dirty="0">
                <a:ln w="6600">
                  <a:solidFill>
                    <a:schemeClr val="accent2"/>
                  </a:solidFill>
                  <a:prstDash val="solid"/>
                </a:ln>
                <a:solidFill>
                  <a:srgbClr val="FFFFFF"/>
                </a:solidFill>
                <a:effectLst>
                  <a:outerShdw dist="38100" dir="2700000" algn="tl" rotWithShape="0">
                    <a:schemeClr val="accent2"/>
                  </a:outerShdw>
                </a:effectLst>
              </a:rPr>
              <a:t>5f, Apartado IV.1.Contenidos/Temas  del programa</a:t>
            </a:r>
            <a:endParaRPr lang="es-E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23049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5631AC-B52E-4AA7-95E1-BDD7761F2B0C}"/>
              </a:ext>
            </a:extLst>
          </p:cNvPr>
          <p:cNvSpPr>
            <a:spLocks noGrp="1"/>
          </p:cNvSpPr>
          <p:nvPr>
            <p:ph type="title"/>
          </p:nvPr>
        </p:nvSpPr>
        <p:spPr/>
        <p:txBody>
          <a:bodyPr>
            <a:normAutofit/>
          </a:bodyPr>
          <a:lstStyle/>
          <a:p>
            <a:pPr algn="ctr"/>
            <a:r>
              <a:rPr lang="es-MX" sz="3600" b="1" dirty="0"/>
              <a:t>CONTENIDOS</a:t>
            </a:r>
          </a:p>
        </p:txBody>
      </p:sp>
      <p:graphicFrame>
        <p:nvGraphicFramePr>
          <p:cNvPr id="6" name="Marcador de contenido 5">
            <a:extLst>
              <a:ext uri="{FF2B5EF4-FFF2-40B4-BE49-F238E27FC236}">
                <a16:creationId xmlns:a16="http://schemas.microsoft.com/office/drawing/2014/main" id="{E845DFD4-7CDD-4698-9236-AFD9114BDD2B}"/>
              </a:ext>
            </a:extLst>
          </p:cNvPr>
          <p:cNvGraphicFramePr>
            <a:graphicFrameLocks noGrp="1"/>
          </p:cNvGraphicFramePr>
          <p:nvPr>
            <p:ph idx="1"/>
            <p:extLst>
              <p:ext uri="{D42A27DB-BD31-4B8C-83A1-F6EECF244321}">
                <p14:modId xmlns:p14="http://schemas.microsoft.com/office/powerpoint/2010/main" val="2961764316"/>
              </p:ext>
            </p:extLst>
          </p:nvPr>
        </p:nvGraphicFramePr>
        <p:xfrm>
          <a:off x="929640" y="1600200"/>
          <a:ext cx="10157460" cy="4119880"/>
        </p:xfrm>
        <a:graphic>
          <a:graphicData uri="http://schemas.openxmlformats.org/drawingml/2006/table">
            <a:tbl>
              <a:tblPr firstRow="1" bandRow="1">
                <a:tableStyleId>{5C22544A-7EE6-4342-B048-85BDC9FD1C3A}</a:tableStyleId>
              </a:tblPr>
              <a:tblGrid>
                <a:gridCol w="3385820">
                  <a:extLst>
                    <a:ext uri="{9D8B030D-6E8A-4147-A177-3AD203B41FA5}">
                      <a16:colId xmlns:a16="http://schemas.microsoft.com/office/drawing/2014/main" val="3716749924"/>
                    </a:ext>
                  </a:extLst>
                </a:gridCol>
                <a:gridCol w="3385820">
                  <a:extLst>
                    <a:ext uri="{9D8B030D-6E8A-4147-A177-3AD203B41FA5}">
                      <a16:colId xmlns:a16="http://schemas.microsoft.com/office/drawing/2014/main" val="2759818808"/>
                    </a:ext>
                  </a:extLst>
                </a:gridCol>
                <a:gridCol w="3385820">
                  <a:extLst>
                    <a:ext uri="{9D8B030D-6E8A-4147-A177-3AD203B41FA5}">
                      <a16:colId xmlns:a16="http://schemas.microsoft.com/office/drawing/2014/main" val="3312402739"/>
                    </a:ext>
                  </a:extLst>
                </a:gridCol>
              </a:tblGrid>
              <a:tr h="370840">
                <a:tc>
                  <a:txBody>
                    <a:bodyPr/>
                    <a:lstStyle/>
                    <a:p>
                      <a:r>
                        <a:rPr lang="es-MX" dirty="0"/>
                        <a:t>MATERIA</a:t>
                      </a:r>
                    </a:p>
                  </a:txBody>
                  <a:tcPr/>
                </a:tc>
                <a:tc>
                  <a:txBody>
                    <a:bodyPr/>
                    <a:lstStyle/>
                    <a:p>
                      <a:r>
                        <a:rPr lang="es-MX" dirty="0"/>
                        <a:t>UNIDAD Y TEMAS</a:t>
                      </a:r>
                    </a:p>
                  </a:txBody>
                  <a:tcPr/>
                </a:tc>
                <a:tc>
                  <a:txBody>
                    <a:bodyPr/>
                    <a:lstStyle/>
                    <a:p>
                      <a:r>
                        <a:rPr lang="es-MX" dirty="0"/>
                        <a:t>CONCEPTOS CLAVE</a:t>
                      </a:r>
                    </a:p>
                  </a:txBody>
                  <a:tcPr/>
                </a:tc>
                <a:extLst>
                  <a:ext uri="{0D108BD9-81ED-4DB2-BD59-A6C34878D82A}">
                    <a16:rowId xmlns:a16="http://schemas.microsoft.com/office/drawing/2014/main" val="314042742"/>
                  </a:ext>
                </a:extLst>
              </a:tr>
              <a:tr h="370840">
                <a:tc>
                  <a:txBody>
                    <a:bodyPr/>
                    <a:lstStyle/>
                    <a:p>
                      <a:r>
                        <a:rPr lang="es-MX" dirty="0"/>
                        <a:t>ORIENTACION EDUCATIVA</a:t>
                      </a:r>
                    </a:p>
                  </a:txBody>
                  <a:tcPr/>
                </a:tc>
                <a:tc>
                  <a:txBody>
                    <a:bodyPr/>
                    <a:lstStyle/>
                    <a:p>
                      <a:r>
                        <a:rPr lang="es-MX" dirty="0"/>
                        <a:t>Unidad 2. Proyecto de vida en el bachillerato.</a:t>
                      </a:r>
                    </a:p>
                    <a:p>
                      <a:r>
                        <a:rPr lang="es-MX" dirty="0"/>
                        <a:t>Temas: a) Habilidades Cognitivas, b) Habilidades psicosociales, c) Habilidades para el manejo de emociones y estrés.</a:t>
                      </a:r>
                    </a:p>
                  </a:txBody>
                  <a:tcPr/>
                </a:tc>
                <a:tc>
                  <a:txBody>
                    <a:bodyPr/>
                    <a:lstStyle/>
                    <a:p>
                      <a:r>
                        <a:rPr lang="es-MX" dirty="0"/>
                        <a:t>Pensamiento critico, comunicación asertividad, toma de decisiones, solución de problemas, relaciones interpersonales, emociones y estrés.</a:t>
                      </a:r>
                    </a:p>
                  </a:txBody>
                  <a:tcPr/>
                </a:tc>
                <a:extLst>
                  <a:ext uri="{0D108BD9-81ED-4DB2-BD59-A6C34878D82A}">
                    <a16:rowId xmlns:a16="http://schemas.microsoft.com/office/drawing/2014/main" val="4122766836"/>
                  </a:ext>
                </a:extLst>
              </a:tr>
              <a:tr h="370840">
                <a:tc>
                  <a:txBody>
                    <a:bodyPr/>
                    <a:lstStyle/>
                    <a:p>
                      <a:r>
                        <a:rPr lang="es-MX" dirty="0"/>
                        <a:t>DIBUJO</a:t>
                      </a:r>
                    </a:p>
                  </a:txBody>
                  <a:tcPr/>
                </a:tc>
                <a:tc>
                  <a:txBody>
                    <a:bodyPr/>
                    <a:lstStyle/>
                    <a:p>
                      <a:r>
                        <a:rPr lang="es-MX" dirty="0"/>
                        <a:t>Unidad 3. Dibujar para pensar,</a:t>
                      </a:r>
                    </a:p>
                    <a:p>
                      <a:r>
                        <a:rPr lang="es-MX" dirty="0"/>
                        <a:t>crear y explicar las ideas.</a:t>
                      </a:r>
                    </a:p>
                    <a:p>
                      <a:r>
                        <a:rPr lang="es-MX" dirty="0"/>
                        <a:t>Tema: El dibujo, medio esencial de</a:t>
                      </a:r>
                    </a:p>
                    <a:p>
                      <a:r>
                        <a:rPr lang="es-MX" dirty="0"/>
                        <a:t>creación</a:t>
                      </a:r>
                    </a:p>
                  </a:txBody>
                  <a:tcPr/>
                </a:tc>
                <a:tc>
                  <a:txBody>
                    <a:bodyPr/>
                    <a:lstStyle/>
                    <a:p>
                      <a:r>
                        <a:rPr lang="es-MX" dirty="0"/>
                        <a:t>Dibujo, comunicación grafica, Lenguaje visual, convivencia armónica, comprensión gráfica e identidad cultural.</a:t>
                      </a:r>
                    </a:p>
                  </a:txBody>
                  <a:tcPr/>
                </a:tc>
                <a:extLst>
                  <a:ext uri="{0D108BD9-81ED-4DB2-BD59-A6C34878D82A}">
                    <a16:rowId xmlns:a16="http://schemas.microsoft.com/office/drawing/2014/main" val="2670405337"/>
                  </a:ext>
                </a:extLst>
              </a:tr>
            </a:tbl>
          </a:graphicData>
        </a:graphic>
      </p:graphicFrame>
      <p:sp>
        <p:nvSpPr>
          <p:cNvPr id="4" name="Rectángulo 3">
            <a:extLst>
              <a:ext uri="{FF2B5EF4-FFF2-40B4-BE49-F238E27FC236}">
                <a16:creationId xmlns:a16="http://schemas.microsoft.com/office/drawing/2014/main" id="{9ACFDC7E-0D5A-4E34-B743-2922F1185D17}"/>
              </a:ext>
            </a:extLst>
          </p:cNvPr>
          <p:cNvSpPr/>
          <p:nvPr/>
        </p:nvSpPr>
        <p:spPr>
          <a:xfrm>
            <a:off x="1196619" y="-21650"/>
            <a:ext cx="10995381" cy="646331"/>
          </a:xfrm>
          <a:prstGeom prst="rect">
            <a:avLst/>
          </a:prstGeom>
          <a:noFill/>
        </p:spPr>
        <p:txBody>
          <a:bodyPr wrap="none" lIns="91440" tIns="45720" rIns="91440" bIns="45720">
            <a:spAutoFit/>
          </a:bodyPr>
          <a:lstStyle/>
          <a:p>
            <a:pPr algn="ctr"/>
            <a:r>
              <a:rPr lang="es-ES" sz="3600" b="1" dirty="0">
                <a:ln w="6600">
                  <a:solidFill>
                    <a:schemeClr val="accent2"/>
                  </a:solidFill>
                  <a:prstDash val="solid"/>
                </a:ln>
                <a:solidFill>
                  <a:srgbClr val="FFFFFF"/>
                </a:solidFill>
                <a:effectLst>
                  <a:outerShdw dist="38100" dir="2700000" algn="tl" rotWithShape="0">
                    <a:schemeClr val="accent2"/>
                  </a:outerShdw>
                </a:effectLst>
              </a:rPr>
              <a:t>5f, Apartado IV.1.Contenidos/Temas  del programa</a:t>
            </a:r>
            <a:endParaRPr lang="es-E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23009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CFE4E7-DBAA-456F-B019-F3B2F57C4074}"/>
              </a:ext>
            </a:extLst>
          </p:cNvPr>
          <p:cNvSpPr>
            <a:spLocks noGrp="1"/>
          </p:cNvSpPr>
          <p:nvPr>
            <p:ph type="title"/>
          </p:nvPr>
        </p:nvSpPr>
        <p:spPr/>
        <p:txBody>
          <a:bodyPr>
            <a:normAutofit/>
          </a:bodyPr>
          <a:lstStyle/>
          <a:p>
            <a:pPr algn="ctr"/>
            <a:r>
              <a:rPr lang="es-MX" sz="3600" b="1" dirty="0"/>
              <a:t>CONTENIDOS</a:t>
            </a:r>
            <a:endParaRPr lang="es-MX" sz="3600" dirty="0"/>
          </a:p>
        </p:txBody>
      </p:sp>
      <p:graphicFrame>
        <p:nvGraphicFramePr>
          <p:cNvPr id="4" name="Marcador de contenido 5">
            <a:extLst>
              <a:ext uri="{FF2B5EF4-FFF2-40B4-BE49-F238E27FC236}">
                <a16:creationId xmlns:a16="http://schemas.microsoft.com/office/drawing/2014/main" id="{58879FA3-1742-476B-A6FB-59C1D2942C50}"/>
              </a:ext>
            </a:extLst>
          </p:cNvPr>
          <p:cNvGraphicFramePr>
            <a:graphicFrameLocks/>
          </p:cNvGraphicFramePr>
          <p:nvPr>
            <p:extLst>
              <p:ext uri="{D42A27DB-BD31-4B8C-83A1-F6EECF244321}">
                <p14:modId xmlns:p14="http://schemas.microsoft.com/office/powerpoint/2010/main" val="1824401469"/>
              </p:ext>
            </p:extLst>
          </p:nvPr>
        </p:nvGraphicFramePr>
        <p:xfrm>
          <a:off x="761999" y="1600200"/>
          <a:ext cx="10832973" cy="3479800"/>
        </p:xfrm>
        <a:graphic>
          <a:graphicData uri="http://schemas.openxmlformats.org/drawingml/2006/table">
            <a:tbl>
              <a:tblPr firstRow="1" bandRow="1">
                <a:tableStyleId>{5C22544A-7EE6-4342-B048-85BDC9FD1C3A}</a:tableStyleId>
              </a:tblPr>
              <a:tblGrid>
                <a:gridCol w="3610991">
                  <a:extLst>
                    <a:ext uri="{9D8B030D-6E8A-4147-A177-3AD203B41FA5}">
                      <a16:colId xmlns:a16="http://schemas.microsoft.com/office/drawing/2014/main" val="3716749924"/>
                    </a:ext>
                  </a:extLst>
                </a:gridCol>
                <a:gridCol w="3610991">
                  <a:extLst>
                    <a:ext uri="{9D8B030D-6E8A-4147-A177-3AD203B41FA5}">
                      <a16:colId xmlns:a16="http://schemas.microsoft.com/office/drawing/2014/main" val="2759818808"/>
                    </a:ext>
                  </a:extLst>
                </a:gridCol>
                <a:gridCol w="3610991">
                  <a:extLst>
                    <a:ext uri="{9D8B030D-6E8A-4147-A177-3AD203B41FA5}">
                      <a16:colId xmlns:a16="http://schemas.microsoft.com/office/drawing/2014/main" val="3312402739"/>
                    </a:ext>
                  </a:extLst>
                </a:gridCol>
              </a:tblGrid>
              <a:tr h="370840">
                <a:tc>
                  <a:txBody>
                    <a:bodyPr/>
                    <a:lstStyle/>
                    <a:p>
                      <a:r>
                        <a:rPr lang="es-MX" dirty="0"/>
                        <a:t>MATERIA</a:t>
                      </a:r>
                    </a:p>
                  </a:txBody>
                  <a:tcPr marL="100584" marR="100584"/>
                </a:tc>
                <a:tc>
                  <a:txBody>
                    <a:bodyPr/>
                    <a:lstStyle/>
                    <a:p>
                      <a:r>
                        <a:rPr lang="es-MX" dirty="0"/>
                        <a:t>UNIDAD Y TEMAS</a:t>
                      </a:r>
                    </a:p>
                  </a:txBody>
                  <a:tcPr marL="100584" marR="100584"/>
                </a:tc>
                <a:tc>
                  <a:txBody>
                    <a:bodyPr/>
                    <a:lstStyle/>
                    <a:p>
                      <a:r>
                        <a:rPr lang="es-MX" dirty="0"/>
                        <a:t>CONCEPTOS CLAVE</a:t>
                      </a:r>
                    </a:p>
                  </a:txBody>
                  <a:tcPr marL="100584" marR="100584"/>
                </a:tc>
                <a:extLst>
                  <a:ext uri="{0D108BD9-81ED-4DB2-BD59-A6C34878D82A}">
                    <a16:rowId xmlns:a16="http://schemas.microsoft.com/office/drawing/2014/main" val="314042742"/>
                  </a:ext>
                </a:extLst>
              </a:tr>
              <a:tr h="370840">
                <a:tc>
                  <a:txBody>
                    <a:bodyPr/>
                    <a:lstStyle/>
                    <a:p>
                      <a:r>
                        <a:rPr lang="es-MX" dirty="0"/>
                        <a:t>FISICA</a:t>
                      </a:r>
                    </a:p>
                  </a:txBody>
                  <a:tcPr marL="100584" marR="100584"/>
                </a:tc>
                <a:tc>
                  <a:txBody>
                    <a:bodyPr/>
                    <a:lstStyle/>
                    <a:p>
                      <a:r>
                        <a:rPr lang="es-MX" dirty="0"/>
                        <a:t>UNIDAD I Movimiento de</a:t>
                      </a:r>
                    </a:p>
                    <a:p>
                      <a:r>
                        <a:rPr lang="es-MX" dirty="0"/>
                        <a:t>satélites</a:t>
                      </a:r>
                    </a:p>
                    <a:p>
                      <a:r>
                        <a:rPr lang="es-MX" dirty="0"/>
                        <a:t>Sistemas de referencia</a:t>
                      </a:r>
                    </a:p>
                    <a:p>
                      <a:r>
                        <a:rPr lang="es-MX" dirty="0"/>
                        <a:t>Leyes de Newton</a:t>
                      </a:r>
                    </a:p>
                    <a:p>
                      <a:endParaRPr lang="es-MX" dirty="0"/>
                    </a:p>
                    <a:p>
                      <a:endParaRPr lang="es-MX" dirty="0"/>
                    </a:p>
                    <a:p>
                      <a:endParaRPr lang="es-MX" dirty="0"/>
                    </a:p>
                    <a:p>
                      <a:r>
                        <a:rPr lang="es-MX" dirty="0"/>
                        <a:t>UNIDAD II</a:t>
                      </a:r>
                    </a:p>
                    <a:p>
                      <a:r>
                        <a:rPr lang="es-MX" dirty="0"/>
                        <a:t>Generación de energía eléctrica</a:t>
                      </a:r>
                    </a:p>
                    <a:p>
                      <a:r>
                        <a:rPr lang="es-MX" dirty="0"/>
                        <a:t>Maquinas y eficiencia</a:t>
                      </a:r>
                    </a:p>
                    <a:p>
                      <a:r>
                        <a:rPr lang="es-MX" dirty="0"/>
                        <a:t>Trabajo, calor</a:t>
                      </a:r>
                    </a:p>
                  </a:txBody>
                  <a:tcPr marL="100584" marR="100584"/>
                </a:tc>
                <a:tc>
                  <a:txBody>
                    <a:bodyPr/>
                    <a:lstStyle/>
                    <a:p>
                      <a:r>
                        <a:rPr lang="es-MX" dirty="0"/>
                        <a:t>Movimiento rectilíneo uniforme</a:t>
                      </a:r>
                    </a:p>
                    <a:p>
                      <a:r>
                        <a:rPr lang="es-MX" dirty="0"/>
                        <a:t>Aceleración</a:t>
                      </a:r>
                    </a:p>
                    <a:p>
                      <a:r>
                        <a:rPr lang="es-MX" dirty="0"/>
                        <a:t>Peso</a:t>
                      </a:r>
                    </a:p>
                    <a:p>
                      <a:r>
                        <a:rPr lang="es-MX" dirty="0"/>
                        <a:t>Masa</a:t>
                      </a:r>
                    </a:p>
                    <a:p>
                      <a:r>
                        <a:rPr lang="es-MX" dirty="0"/>
                        <a:t>Velocidad</a:t>
                      </a:r>
                    </a:p>
                    <a:p>
                      <a:endParaRPr lang="es-MX" dirty="0"/>
                    </a:p>
                    <a:p>
                      <a:r>
                        <a:rPr lang="es-MX" dirty="0"/>
                        <a:t>Trabajo</a:t>
                      </a:r>
                    </a:p>
                    <a:p>
                      <a:r>
                        <a:rPr lang="es-MX" dirty="0"/>
                        <a:t>Calor</a:t>
                      </a:r>
                    </a:p>
                    <a:p>
                      <a:r>
                        <a:rPr lang="es-MX" dirty="0"/>
                        <a:t>Energía</a:t>
                      </a:r>
                    </a:p>
                    <a:p>
                      <a:r>
                        <a:rPr lang="es-MX" dirty="0"/>
                        <a:t>Maquina</a:t>
                      </a:r>
                    </a:p>
                    <a:p>
                      <a:r>
                        <a:rPr lang="es-MX" dirty="0"/>
                        <a:t>1ª. Ley de la termodinámica</a:t>
                      </a:r>
                    </a:p>
                  </a:txBody>
                  <a:tcPr marL="100584" marR="100584"/>
                </a:tc>
                <a:extLst>
                  <a:ext uri="{0D108BD9-81ED-4DB2-BD59-A6C34878D82A}">
                    <a16:rowId xmlns:a16="http://schemas.microsoft.com/office/drawing/2014/main" val="1600448877"/>
                  </a:ext>
                </a:extLst>
              </a:tr>
            </a:tbl>
          </a:graphicData>
        </a:graphic>
      </p:graphicFrame>
      <p:sp>
        <p:nvSpPr>
          <p:cNvPr id="5" name="Rectángulo 4">
            <a:extLst>
              <a:ext uri="{FF2B5EF4-FFF2-40B4-BE49-F238E27FC236}">
                <a16:creationId xmlns:a16="http://schemas.microsoft.com/office/drawing/2014/main" id="{A73EC542-E0BE-4150-AADF-EFE8B23E7B17}"/>
              </a:ext>
            </a:extLst>
          </p:cNvPr>
          <p:cNvSpPr/>
          <p:nvPr/>
        </p:nvSpPr>
        <p:spPr>
          <a:xfrm>
            <a:off x="1196619" y="-21650"/>
            <a:ext cx="10995381" cy="646331"/>
          </a:xfrm>
          <a:prstGeom prst="rect">
            <a:avLst/>
          </a:prstGeom>
          <a:noFill/>
        </p:spPr>
        <p:txBody>
          <a:bodyPr wrap="none" lIns="91440" tIns="45720" rIns="91440" bIns="45720">
            <a:spAutoFit/>
          </a:bodyPr>
          <a:lstStyle/>
          <a:p>
            <a:pPr algn="ctr"/>
            <a:r>
              <a:rPr lang="es-ES" sz="3600" b="1" dirty="0">
                <a:ln w="6600">
                  <a:solidFill>
                    <a:schemeClr val="accent2"/>
                  </a:solidFill>
                  <a:prstDash val="solid"/>
                </a:ln>
                <a:solidFill>
                  <a:srgbClr val="FFFFFF"/>
                </a:solidFill>
                <a:effectLst>
                  <a:outerShdw dist="38100" dir="2700000" algn="tl" rotWithShape="0">
                    <a:schemeClr val="accent2"/>
                  </a:outerShdw>
                </a:effectLst>
              </a:rPr>
              <a:t>5f, Apartado IV.1.Contenidos/Temas  del programa</a:t>
            </a:r>
            <a:endParaRPr lang="es-E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96875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79F695-8E75-4ED1-BADE-7F4AA960F82D}"/>
              </a:ext>
            </a:extLst>
          </p:cNvPr>
          <p:cNvSpPr>
            <a:spLocks noGrp="1"/>
          </p:cNvSpPr>
          <p:nvPr>
            <p:ph type="title"/>
          </p:nvPr>
        </p:nvSpPr>
        <p:spPr/>
        <p:txBody>
          <a:bodyPr>
            <a:normAutofit/>
          </a:bodyPr>
          <a:lstStyle/>
          <a:p>
            <a:pPr algn="ctr"/>
            <a:r>
              <a:rPr lang="es-MX" sz="3600" b="1" dirty="0"/>
              <a:t>CONTENIDOS</a:t>
            </a:r>
            <a:endParaRPr lang="es-MX" sz="3600" dirty="0"/>
          </a:p>
        </p:txBody>
      </p:sp>
      <p:graphicFrame>
        <p:nvGraphicFramePr>
          <p:cNvPr id="7" name="Marcador de contenido 6">
            <a:extLst>
              <a:ext uri="{FF2B5EF4-FFF2-40B4-BE49-F238E27FC236}">
                <a16:creationId xmlns:a16="http://schemas.microsoft.com/office/drawing/2014/main" id="{B5CE82F8-59E1-482F-9B91-87305A9B847B}"/>
              </a:ext>
            </a:extLst>
          </p:cNvPr>
          <p:cNvGraphicFramePr>
            <a:graphicFrameLocks noGrp="1"/>
          </p:cNvGraphicFramePr>
          <p:nvPr>
            <p:ph idx="1"/>
            <p:extLst>
              <p:ext uri="{D42A27DB-BD31-4B8C-83A1-F6EECF244321}">
                <p14:modId xmlns:p14="http://schemas.microsoft.com/office/powerpoint/2010/main" val="3986712626"/>
              </p:ext>
            </p:extLst>
          </p:nvPr>
        </p:nvGraphicFramePr>
        <p:xfrm>
          <a:off x="1287780" y="1371600"/>
          <a:ext cx="9639300" cy="3749040"/>
        </p:xfrm>
        <a:graphic>
          <a:graphicData uri="http://schemas.openxmlformats.org/drawingml/2006/table">
            <a:tbl>
              <a:tblPr firstRow="1" bandRow="1">
                <a:tableStyleId>{5C22544A-7EE6-4342-B048-85BDC9FD1C3A}</a:tableStyleId>
              </a:tblPr>
              <a:tblGrid>
                <a:gridCol w="3213100">
                  <a:extLst>
                    <a:ext uri="{9D8B030D-6E8A-4147-A177-3AD203B41FA5}">
                      <a16:colId xmlns:a16="http://schemas.microsoft.com/office/drawing/2014/main" val="139082655"/>
                    </a:ext>
                  </a:extLst>
                </a:gridCol>
                <a:gridCol w="3213100">
                  <a:extLst>
                    <a:ext uri="{9D8B030D-6E8A-4147-A177-3AD203B41FA5}">
                      <a16:colId xmlns:a16="http://schemas.microsoft.com/office/drawing/2014/main" val="2936893320"/>
                    </a:ext>
                  </a:extLst>
                </a:gridCol>
                <a:gridCol w="3213100">
                  <a:extLst>
                    <a:ext uri="{9D8B030D-6E8A-4147-A177-3AD203B41FA5}">
                      <a16:colId xmlns:a16="http://schemas.microsoft.com/office/drawing/2014/main" val="3881346811"/>
                    </a:ext>
                  </a:extLst>
                </a:gridCol>
              </a:tblGrid>
              <a:tr h="345028">
                <a:tc>
                  <a:txBody>
                    <a:bodyPr/>
                    <a:lstStyle/>
                    <a:p>
                      <a:r>
                        <a:rPr lang="es-MX" dirty="0"/>
                        <a:t>MATERIA</a:t>
                      </a:r>
                    </a:p>
                  </a:txBody>
                  <a:tcPr/>
                </a:tc>
                <a:tc>
                  <a:txBody>
                    <a:bodyPr/>
                    <a:lstStyle/>
                    <a:p>
                      <a:r>
                        <a:rPr lang="es-MX" dirty="0"/>
                        <a:t>UNIDAD Y TEMA</a:t>
                      </a:r>
                    </a:p>
                  </a:txBody>
                  <a:tcPr/>
                </a:tc>
                <a:tc>
                  <a:txBody>
                    <a:bodyPr/>
                    <a:lstStyle/>
                    <a:p>
                      <a:r>
                        <a:rPr lang="es-MX" dirty="0"/>
                        <a:t>CONCEPTOS</a:t>
                      </a:r>
                    </a:p>
                  </a:txBody>
                  <a:tcPr/>
                </a:tc>
                <a:extLst>
                  <a:ext uri="{0D108BD9-81ED-4DB2-BD59-A6C34878D82A}">
                    <a16:rowId xmlns:a16="http://schemas.microsoft.com/office/drawing/2014/main" val="2705856809"/>
                  </a:ext>
                </a:extLst>
              </a:tr>
              <a:tr h="2382113">
                <a:tc>
                  <a:txBody>
                    <a:bodyPr/>
                    <a:lstStyle/>
                    <a:p>
                      <a:r>
                        <a:rPr lang="es-MX" dirty="0"/>
                        <a:t>LÓGICA</a:t>
                      </a:r>
                    </a:p>
                  </a:txBody>
                  <a:tcPr marL="100584" marR="100584"/>
                </a:tc>
                <a:tc>
                  <a:txBody>
                    <a:bodyPr/>
                    <a:lstStyle/>
                    <a:p>
                      <a:r>
                        <a:rPr lang="es-MX" dirty="0"/>
                        <a:t>Unidad VI: La lógica en acción.</a:t>
                      </a:r>
                    </a:p>
                    <a:p>
                      <a:r>
                        <a:rPr lang="es-MX" dirty="0"/>
                        <a:t>Tema 6.1:</a:t>
                      </a:r>
                    </a:p>
                    <a:p>
                      <a:r>
                        <a:rPr lang="es-MX" dirty="0"/>
                        <a:t>Integración de habilidades</a:t>
                      </a:r>
                    </a:p>
                    <a:p>
                      <a:r>
                        <a:rPr lang="es-MX" dirty="0"/>
                        <a:t>lógicas y argumentativas para</a:t>
                      </a:r>
                    </a:p>
                    <a:p>
                      <a:r>
                        <a:rPr lang="es-MX" dirty="0"/>
                        <a:t>la construcción de argumentos</a:t>
                      </a:r>
                    </a:p>
                    <a:p>
                      <a:r>
                        <a:rPr lang="es-MX" dirty="0"/>
                        <a:t>(elementos y partes del escrito</a:t>
                      </a:r>
                    </a:p>
                    <a:p>
                      <a:r>
                        <a:rPr lang="es-MX" dirty="0"/>
                        <a:t>argumentativo, supuestos,</a:t>
                      </a:r>
                    </a:p>
                    <a:p>
                      <a:r>
                        <a:rPr lang="es-MX" dirty="0"/>
                        <a:t>intenciones e implicaciones).</a:t>
                      </a:r>
                    </a:p>
                  </a:txBody>
                  <a:tcPr marL="100584" marR="100584"/>
                </a:tc>
                <a:tc>
                  <a:txBody>
                    <a:bodyPr/>
                    <a:lstStyle/>
                    <a:p>
                      <a:r>
                        <a:rPr lang="es-MX" dirty="0"/>
                        <a:t>Diálogo</a:t>
                      </a:r>
                    </a:p>
                    <a:p>
                      <a:r>
                        <a:rPr lang="es-MX" dirty="0"/>
                        <a:t>Argumento</a:t>
                      </a:r>
                    </a:p>
                    <a:p>
                      <a:r>
                        <a:rPr lang="es-MX" dirty="0"/>
                        <a:t>Consenso</a:t>
                      </a:r>
                    </a:p>
                    <a:p>
                      <a:r>
                        <a:rPr lang="es-MX" dirty="0"/>
                        <a:t>Razonamiento</a:t>
                      </a:r>
                    </a:p>
                    <a:p>
                      <a:r>
                        <a:rPr lang="es-MX" dirty="0"/>
                        <a:t>Premisa</a:t>
                      </a:r>
                    </a:p>
                    <a:p>
                      <a:r>
                        <a:rPr lang="es-MX" dirty="0"/>
                        <a:t>Conclusión</a:t>
                      </a:r>
                    </a:p>
                  </a:txBody>
                  <a:tcPr marL="100584" marR="100584"/>
                </a:tc>
                <a:extLst>
                  <a:ext uri="{0D108BD9-81ED-4DB2-BD59-A6C34878D82A}">
                    <a16:rowId xmlns:a16="http://schemas.microsoft.com/office/drawing/2014/main" val="2210461687"/>
                  </a:ext>
                </a:extLst>
              </a:tr>
            </a:tbl>
          </a:graphicData>
        </a:graphic>
      </p:graphicFrame>
      <p:sp>
        <p:nvSpPr>
          <p:cNvPr id="4" name="Rectángulo 3">
            <a:extLst>
              <a:ext uri="{FF2B5EF4-FFF2-40B4-BE49-F238E27FC236}">
                <a16:creationId xmlns:a16="http://schemas.microsoft.com/office/drawing/2014/main" id="{1685D9ED-403F-475B-BD8E-E4F28426DE08}"/>
              </a:ext>
            </a:extLst>
          </p:cNvPr>
          <p:cNvSpPr/>
          <p:nvPr/>
        </p:nvSpPr>
        <p:spPr>
          <a:xfrm>
            <a:off x="1196619" y="-21650"/>
            <a:ext cx="10995381" cy="646331"/>
          </a:xfrm>
          <a:prstGeom prst="rect">
            <a:avLst/>
          </a:prstGeom>
          <a:noFill/>
        </p:spPr>
        <p:txBody>
          <a:bodyPr wrap="none" lIns="91440" tIns="45720" rIns="91440" bIns="45720">
            <a:spAutoFit/>
          </a:bodyPr>
          <a:lstStyle/>
          <a:p>
            <a:pPr algn="ctr"/>
            <a:r>
              <a:rPr lang="es-ES" sz="3600" b="1" dirty="0">
                <a:ln w="6600">
                  <a:solidFill>
                    <a:schemeClr val="accent2"/>
                  </a:solidFill>
                  <a:prstDash val="solid"/>
                </a:ln>
                <a:solidFill>
                  <a:srgbClr val="FFFFFF"/>
                </a:solidFill>
                <a:effectLst>
                  <a:outerShdw dist="38100" dir="2700000" algn="tl" rotWithShape="0">
                    <a:schemeClr val="accent2"/>
                  </a:outerShdw>
                </a:effectLst>
              </a:rPr>
              <a:t>5f, Apartado IV.1.Contenidos/Temas  del programa</a:t>
            </a:r>
            <a:endParaRPr lang="es-E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27699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MX" sz="3600" b="1" dirty="0"/>
              <a:t>CONTENIDOS</a:t>
            </a:r>
            <a:endParaRPr lang="es-MX" sz="36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720022523"/>
              </p:ext>
            </p:extLst>
          </p:nvPr>
        </p:nvGraphicFramePr>
        <p:xfrm>
          <a:off x="1104900" y="1600200"/>
          <a:ext cx="9982200" cy="3205480"/>
        </p:xfrm>
        <a:graphic>
          <a:graphicData uri="http://schemas.openxmlformats.org/drawingml/2006/table">
            <a:tbl>
              <a:tblPr firstRow="1" bandRow="1">
                <a:tableStyleId>{5C22544A-7EE6-4342-B048-85BDC9FD1C3A}</a:tableStyleId>
              </a:tblPr>
              <a:tblGrid>
                <a:gridCol w="3327400">
                  <a:extLst>
                    <a:ext uri="{9D8B030D-6E8A-4147-A177-3AD203B41FA5}">
                      <a16:colId xmlns:a16="http://schemas.microsoft.com/office/drawing/2014/main" val="20000"/>
                    </a:ext>
                  </a:extLst>
                </a:gridCol>
                <a:gridCol w="3327400">
                  <a:extLst>
                    <a:ext uri="{9D8B030D-6E8A-4147-A177-3AD203B41FA5}">
                      <a16:colId xmlns:a16="http://schemas.microsoft.com/office/drawing/2014/main" val="20001"/>
                    </a:ext>
                  </a:extLst>
                </a:gridCol>
                <a:gridCol w="3327400">
                  <a:extLst>
                    <a:ext uri="{9D8B030D-6E8A-4147-A177-3AD203B41FA5}">
                      <a16:colId xmlns:a16="http://schemas.microsoft.com/office/drawing/2014/main" val="20002"/>
                    </a:ext>
                  </a:extLst>
                </a:gridCol>
              </a:tblGrid>
              <a:tr h="370840">
                <a:tc>
                  <a:txBody>
                    <a:bodyPr/>
                    <a:lstStyle/>
                    <a:p>
                      <a:r>
                        <a:rPr lang="es-MX" dirty="0"/>
                        <a:t>MATERIA</a:t>
                      </a:r>
                    </a:p>
                  </a:txBody>
                  <a:tcPr/>
                </a:tc>
                <a:tc>
                  <a:txBody>
                    <a:bodyPr/>
                    <a:lstStyle/>
                    <a:p>
                      <a:r>
                        <a:rPr lang="es-MX" dirty="0"/>
                        <a:t>UNIDAD Y TEMAS</a:t>
                      </a:r>
                    </a:p>
                  </a:txBody>
                  <a:tcPr/>
                </a:tc>
                <a:tc>
                  <a:txBody>
                    <a:bodyPr/>
                    <a:lstStyle/>
                    <a:p>
                      <a:r>
                        <a:rPr lang="es-MX" dirty="0"/>
                        <a:t>CONCEPTOS</a:t>
                      </a:r>
                    </a:p>
                  </a:txBody>
                  <a:tcPr/>
                </a:tc>
                <a:extLst>
                  <a:ext uri="{0D108BD9-81ED-4DB2-BD59-A6C34878D82A}">
                    <a16:rowId xmlns:a16="http://schemas.microsoft.com/office/drawing/2014/main" val="10000"/>
                  </a:ext>
                </a:extLst>
              </a:tr>
              <a:tr h="370840">
                <a:tc>
                  <a:txBody>
                    <a:bodyPr/>
                    <a:lstStyle/>
                    <a:p>
                      <a:r>
                        <a:rPr lang="es-MX" dirty="0"/>
                        <a:t>INFORMATICA</a:t>
                      </a:r>
                    </a:p>
                  </a:txBody>
                  <a:tcPr marL="100584" marR="100584"/>
                </a:tc>
                <a:tc>
                  <a:txBody>
                    <a:bodyPr/>
                    <a:lstStyle/>
                    <a:p>
                      <a:r>
                        <a:rPr lang="es-ES" dirty="0"/>
                        <a:t>Unidad 1.</a:t>
                      </a:r>
                    </a:p>
                    <a:p>
                      <a:r>
                        <a:rPr lang="es-ES" dirty="0"/>
                        <a:t>1.2 Evolución del procesamiento</a:t>
                      </a:r>
                    </a:p>
                    <a:p>
                      <a:r>
                        <a:rPr lang="es-ES" dirty="0"/>
                        <a:t>de la información</a:t>
                      </a:r>
                    </a:p>
                    <a:p>
                      <a:r>
                        <a:rPr lang="es-ES" dirty="0"/>
                        <a:t>1.5 Criterios del manejo de la</a:t>
                      </a:r>
                    </a:p>
                    <a:p>
                      <a:r>
                        <a:rPr lang="es-ES" dirty="0"/>
                        <a:t>información</a:t>
                      </a:r>
                    </a:p>
                    <a:p>
                      <a:r>
                        <a:rPr lang="es-ES" dirty="0"/>
                        <a:t>Unidad 3</a:t>
                      </a:r>
                    </a:p>
                    <a:p>
                      <a:r>
                        <a:rPr lang="es-ES" dirty="0"/>
                        <a:t>3.1 Planteamiento:</a:t>
                      </a:r>
                    </a:p>
                    <a:p>
                      <a:r>
                        <a:rPr lang="es-ES" dirty="0"/>
                        <a:t>acotamiento y alcances del</a:t>
                      </a:r>
                    </a:p>
                    <a:p>
                      <a:r>
                        <a:rPr lang="es-ES" dirty="0"/>
                        <a:t>problema computable</a:t>
                      </a:r>
                      <a:endParaRPr lang="es-MX" dirty="0"/>
                    </a:p>
                  </a:txBody>
                  <a:tcPr marL="100584" marR="100584"/>
                </a:tc>
                <a:tc>
                  <a:txBody>
                    <a:bodyPr/>
                    <a:lstStyle/>
                    <a:p>
                      <a:r>
                        <a:rPr lang="es-MX" dirty="0"/>
                        <a:t>Informática; Dato, Información;</a:t>
                      </a:r>
                    </a:p>
                    <a:p>
                      <a:r>
                        <a:rPr lang="es-MX" dirty="0"/>
                        <a:t>Conocimiento</a:t>
                      </a:r>
                    </a:p>
                    <a:p>
                      <a:r>
                        <a:rPr lang="es-MX" dirty="0"/>
                        <a:t>Problema; Problema computable;</a:t>
                      </a:r>
                    </a:p>
                    <a:p>
                      <a:r>
                        <a:rPr lang="es-MX" dirty="0"/>
                        <a:t>Algoritmo; Programa.</a:t>
                      </a:r>
                    </a:p>
                  </a:txBody>
                  <a:tcPr marL="100584" marR="100584"/>
                </a:tc>
                <a:extLst>
                  <a:ext uri="{0D108BD9-81ED-4DB2-BD59-A6C34878D82A}">
                    <a16:rowId xmlns:a16="http://schemas.microsoft.com/office/drawing/2014/main" val="10001"/>
                  </a:ext>
                </a:extLst>
              </a:tr>
            </a:tbl>
          </a:graphicData>
        </a:graphic>
      </p:graphicFrame>
      <p:sp>
        <p:nvSpPr>
          <p:cNvPr id="5" name="Rectángulo 4">
            <a:extLst>
              <a:ext uri="{FF2B5EF4-FFF2-40B4-BE49-F238E27FC236}">
                <a16:creationId xmlns:a16="http://schemas.microsoft.com/office/drawing/2014/main" id="{A05F1B6B-034C-48D5-B44A-A41E79AAB3EF}"/>
              </a:ext>
            </a:extLst>
          </p:cNvPr>
          <p:cNvSpPr/>
          <p:nvPr/>
        </p:nvSpPr>
        <p:spPr>
          <a:xfrm>
            <a:off x="1196619" y="-21650"/>
            <a:ext cx="10995381" cy="646331"/>
          </a:xfrm>
          <a:prstGeom prst="rect">
            <a:avLst/>
          </a:prstGeom>
          <a:noFill/>
        </p:spPr>
        <p:txBody>
          <a:bodyPr wrap="none" lIns="91440" tIns="45720" rIns="91440" bIns="45720">
            <a:spAutoFit/>
          </a:bodyPr>
          <a:lstStyle/>
          <a:p>
            <a:pPr algn="ctr"/>
            <a:r>
              <a:rPr lang="es-ES" sz="3600" b="1" dirty="0">
                <a:ln w="6600">
                  <a:solidFill>
                    <a:schemeClr val="accent2"/>
                  </a:solidFill>
                  <a:prstDash val="solid"/>
                </a:ln>
                <a:solidFill>
                  <a:srgbClr val="FFFFFF"/>
                </a:solidFill>
                <a:effectLst>
                  <a:outerShdw dist="38100" dir="2700000" algn="tl" rotWithShape="0">
                    <a:schemeClr val="accent2"/>
                  </a:outerShdw>
                </a:effectLst>
              </a:rPr>
              <a:t>5f, Apartado IV.1.Contenidos/Temas  del programa</a:t>
            </a:r>
            <a:endParaRPr lang="es-E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04756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1A1ED0-BCE9-449E-8713-CEA6FD4AD7B1}"/>
              </a:ext>
            </a:extLst>
          </p:cNvPr>
          <p:cNvSpPr>
            <a:spLocks noGrp="1"/>
          </p:cNvSpPr>
          <p:nvPr>
            <p:ph type="title"/>
          </p:nvPr>
        </p:nvSpPr>
        <p:spPr/>
        <p:txBody>
          <a:bodyPr>
            <a:normAutofit/>
          </a:bodyPr>
          <a:lstStyle/>
          <a:p>
            <a:pPr algn="ctr"/>
            <a:r>
              <a:rPr lang="es-MX" sz="3600" b="1" dirty="0"/>
              <a:t>¿Cómo evaluar? </a:t>
            </a:r>
          </a:p>
        </p:txBody>
      </p:sp>
      <p:pic>
        <p:nvPicPr>
          <p:cNvPr id="5" name="Marcador de contenido 4" descr="Lápiz">
            <a:extLst>
              <a:ext uri="{FF2B5EF4-FFF2-40B4-BE49-F238E27FC236}">
                <a16:creationId xmlns:a16="http://schemas.microsoft.com/office/drawing/2014/main" id="{F1C1D98F-90F3-4A72-B8E7-ABD20A9B1F86}"/>
              </a:ext>
            </a:extLst>
          </p:cNvPr>
          <p:cNvPicPr>
            <a:picLocks noGrp="1" noChangeAspect="1"/>
          </p:cNvPicPr>
          <p:nvPr>
            <p:ph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84080" y="258762"/>
            <a:ext cx="914400" cy="914400"/>
          </a:xfrm>
        </p:spPr>
      </p:pic>
      <p:sp>
        <p:nvSpPr>
          <p:cNvPr id="6" name="CuadroTexto 5">
            <a:extLst>
              <a:ext uri="{FF2B5EF4-FFF2-40B4-BE49-F238E27FC236}">
                <a16:creationId xmlns:a16="http://schemas.microsoft.com/office/drawing/2014/main" id="{CDD58D92-FAAC-493E-8BD3-F22262C8C019}"/>
              </a:ext>
            </a:extLst>
          </p:cNvPr>
          <p:cNvSpPr txBox="1"/>
          <p:nvPr/>
        </p:nvSpPr>
        <p:spPr>
          <a:xfrm>
            <a:off x="1426664" y="1724818"/>
            <a:ext cx="10094776" cy="3693319"/>
          </a:xfrm>
          <a:prstGeom prst="rect">
            <a:avLst/>
          </a:prstGeom>
          <a:noFill/>
        </p:spPr>
        <p:txBody>
          <a:bodyPr wrap="square" rtlCol="0">
            <a:spAutoFit/>
          </a:bodyPr>
          <a:lstStyle/>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p:txBody>
      </p:sp>
      <p:sp>
        <p:nvSpPr>
          <p:cNvPr id="7" name="Nube 6">
            <a:extLst>
              <a:ext uri="{FF2B5EF4-FFF2-40B4-BE49-F238E27FC236}">
                <a16:creationId xmlns:a16="http://schemas.microsoft.com/office/drawing/2014/main" id="{AD95A741-F0EE-40C8-AC61-032664DD8F17}"/>
              </a:ext>
            </a:extLst>
          </p:cNvPr>
          <p:cNvSpPr/>
          <p:nvPr/>
        </p:nvSpPr>
        <p:spPr>
          <a:xfrm>
            <a:off x="536641" y="1671241"/>
            <a:ext cx="2011680" cy="1524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Análisis de lectura</a:t>
            </a:r>
          </a:p>
        </p:txBody>
      </p:sp>
      <p:sp>
        <p:nvSpPr>
          <p:cNvPr id="8" name="Nube 7">
            <a:extLst>
              <a:ext uri="{FF2B5EF4-FFF2-40B4-BE49-F238E27FC236}">
                <a16:creationId xmlns:a16="http://schemas.microsoft.com/office/drawing/2014/main" id="{56205CB9-87EE-4164-B85F-DA959D07F974}"/>
              </a:ext>
            </a:extLst>
          </p:cNvPr>
          <p:cNvSpPr/>
          <p:nvPr/>
        </p:nvSpPr>
        <p:spPr>
          <a:xfrm>
            <a:off x="8068062" y="1470311"/>
            <a:ext cx="2011680" cy="1524000"/>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Bocetos gráficos</a:t>
            </a:r>
          </a:p>
        </p:txBody>
      </p:sp>
      <p:sp>
        <p:nvSpPr>
          <p:cNvPr id="9" name="Nube 8">
            <a:extLst>
              <a:ext uri="{FF2B5EF4-FFF2-40B4-BE49-F238E27FC236}">
                <a16:creationId xmlns:a16="http://schemas.microsoft.com/office/drawing/2014/main" id="{A70A5D94-8D41-4C00-B33C-E76667904DEA}"/>
              </a:ext>
            </a:extLst>
          </p:cNvPr>
          <p:cNvSpPr/>
          <p:nvPr/>
        </p:nvSpPr>
        <p:spPr>
          <a:xfrm>
            <a:off x="2269251" y="2844802"/>
            <a:ext cx="2011680" cy="1524000"/>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Crónica del video</a:t>
            </a:r>
          </a:p>
        </p:txBody>
      </p:sp>
      <p:sp>
        <p:nvSpPr>
          <p:cNvPr id="10" name="Nube 9">
            <a:extLst>
              <a:ext uri="{FF2B5EF4-FFF2-40B4-BE49-F238E27FC236}">
                <a16:creationId xmlns:a16="http://schemas.microsoft.com/office/drawing/2014/main" id="{DFE45406-FFB4-4C6F-B58A-E2D910EE8793}"/>
              </a:ext>
            </a:extLst>
          </p:cNvPr>
          <p:cNvSpPr/>
          <p:nvPr/>
        </p:nvSpPr>
        <p:spPr>
          <a:xfrm>
            <a:off x="3856866" y="3957241"/>
            <a:ext cx="2760345" cy="179145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Investigaciones </a:t>
            </a:r>
          </a:p>
        </p:txBody>
      </p:sp>
      <p:sp>
        <p:nvSpPr>
          <p:cNvPr id="11" name="Nube 10">
            <a:extLst>
              <a:ext uri="{FF2B5EF4-FFF2-40B4-BE49-F238E27FC236}">
                <a16:creationId xmlns:a16="http://schemas.microsoft.com/office/drawing/2014/main" id="{D20DA1E6-47A4-4E56-A82F-6228D207A845}"/>
              </a:ext>
            </a:extLst>
          </p:cNvPr>
          <p:cNvSpPr/>
          <p:nvPr/>
        </p:nvSpPr>
        <p:spPr>
          <a:xfrm>
            <a:off x="1339986" y="5130802"/>
            <a:ext cx="2011680" cy="1524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Ensayo </a:t>
            </a:r>
          </a:p>
        </p:txBody>
      </p:sp>
      <p:sp>
        <p:nvSpPr>
          <p:cNvPr id="12" name="Nube 11">
            <a:extLst>
              <a:ext uri="{FF2B5EF4-FFF2-40B4-BE49-F238E27FC236}">
                <a16:creationId xmlns:a16="http://schemas.microsoft.com/office/drawing/2014/main" id="{161A4FCB-F719-4343-B72F-8F5EFC967B1B}"/>
              </a:ext>
            </a:extLst>
          </p:cNvPr>
          <p:cNvSpPr/>
          <p:nvPr/>
        </p:nvSpPr>
        <p:spPr>
          <a:xfrm>
            <a:off x="5060847" y="1523601"/>
            <a:ext cx="2406782" cy="1524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Estadísticas </a:t>
            </a:r>
          </a:p>
        </p:txBody>
      </p:sp>
      <p:sp>
        <p:nvSpPr>
          <p:cNvPr id="14" name="Nube 13">
            <a:extLst>
              <a:ext uri="{FF2B5EF4-FFF2-40B4-BE49-F238E27FC236}">
                <a16:creationId xmlns:a16="http://schemas.microsoft.com/office/drawing/2014/main" id="{61D5C926-D2C7-4E58-BA2A-367017426BEB}"/>
              </a:ext>
            </a:extLst>
          </p:cNvPr>
          <p:cNvSpPr/>
          <p:nvPr/>
        </p:nvSpPr>
        <p:spPr>
          <a:xfrm>
            <a:off x="6617211" y="5343694"/>
            <a:ext cx="2011680" cy="1524000"/>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Bitácora por equipos</a:t>
            </a:r>
          </a:p>
        </p:txBody>
      </p:sp>
      <p:sp>
        <p:nvSpPr>
          <p:cNvPr id="15" name="Nube 14">
            <a:extLst>
              <a:ext uri="{FF2B5EF4-FFF2-40B4-BE49-F238E27FC236}">
                <a16:creationId xmlns:a16="http://schemas.microsoft.com/office/drawing/2014/main" id="{935525B3-92AD-497B-82C1-0D715CAB4476}"/>
              </a:ext>
            </a:extLst>
          </p:cNvPr>
          <p:cNvSpPr/>
          <p:nvPr/>
        </p:nvSpPr>
        <p:spPr>
          <a:xfrm>
            <a:off x="9018273" y="3545967"/>
            <a:ext cx="2447538" cy="1737282"/>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Seguimiento de cronograma</a:t>
            </a:r>
          </a:p>
        </p:txBody>
      </p:sp>
      <p:sp>
        <p:nvSpPr>
          <p:cNvPr id="13" name="Rectángulo 12">
            <a:extLst>
              <a:ext uri="{FF2B5EF4-FFF2-40B4-BE49-F238E27FC236}">
                <a16:creationId xmlns:a16="http://schemas.microsoft.com/office/drawing/2014/main" id="{62C1D0B4-33C1-410E-B55A-A3002E38E96F}"/>
              </a:ext>
            </a:extLst>
          </p:cNvPr>
          <p:cNvSpPr/>
          <p:nvPr/>
        </p:nvSpPr>
        <p:spPr>
          <a:xfrm>
            <a:off x="536641" y="-35067"/>
            <a:ext cx="11765850" cy="523220"/>
          </a:xfrm>
          <a:prstGeom prst="rect">
            <a:avLst/>
          </a:prstGeom>
          <a:noFill/>
        </p:spPr>
        <p:txBody>
          <a:bodyPr wrap="none" lIns="91440" tIns="45720" rIns="91440" bIns="45720">
            <a:spAutoFit/>
          </a:bodyPr>
          <a:lstStyle/>
          <a:p>
            <a:pPr algn="ctr"/>
            <a:r>
              <a:rPr lang="es-ES" sz="2800" b="1" dirty="0">
                <a:ln w="6600">
                  <a:solidFill>
                    <a:schemeClr val="accent2"/>
                  </a:solidFill>
                  <a:prstDash val="solid"/>
                </a:ln>
                <a:solidFill>
                  <a:srgbClr val="FFFFFF"/>
                </a:solidFill>
                <a:effectLst>
                  <a:outerShdw dist="38100" dir="2700000" algn="tl" rotWithShape="0">
                    <a:schemeClr val="accent2"/>
                  </a:outerShdw>
                </a:effectLst>
              </a:rPr>
              <a:t>5f, </a:t>
            </a:r>
            <a:r>
              <a:rPr lang="es-MX" sz="2800" b="1" dirty="0">
                <a:ln w="6600">
                  <a:solidFill>
                    <a:schemeClr val="accent2"/>
                  </a:solidFill>
                  <a:prstDash val="solid"/>
                </a:ln>
                <a:solidFill>
                  <a:srgbClr val="FFFFFF"/>
                </a:solidFill>
                <a:effectLst>
                  <a:outerShdw dist="38100" dir="2700000" algn="tl" rotWithShape="0">
                    <a:schemeClr val="accent2"/>
                  </a:outerShdw>
                </a:effectLst>
              </a:rPr>
              <a:t>Apartado IV.4.  Evaluación. Productos/ evidencias de aprendizaje </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9184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C4FA23-DC31-4536-A135-72D99AA36EA2}"/>
              </a:ext>
            </a:extLst>
          </p:cNvPr>
          <p:cNvSpPr>
            <a:spLocks noGrp="1"/>
          </p:cNvSpPr>
          <p:nvPr>
            <p:ph type="title"/>
          </p:nvPr>
        </p:nvSpPr>
        <p:spPr/>
        <p:txBody>
          <a:bodyPr>
            <a:normAutofit/>
          </a:bodyPr>
          <a:lstStyle/>
          <a:p>
            <a:pPr algn="ctr"/>
            <a:r>
              <a:rPr lang="es-MX" sz="3600" b="1" dirty="0"/>
              <a:t>EVIDENCIAS</a:t>
            </a:r>
          </a:p>
        </p:txBody>
      </p:sp>
      <p:pic>
        <p:nvPicPr>
          <p:cNvPr id="18" name="Marcador de contenido 14" descr="Claqueta">
            <a:extLst>
              <a:ext uri="{FF2B5EF4-FFF2-40B4-BE49-F238E27FC236}">
                <a16:creationId xmlns:a16="http://schemas.microsoft.com/office/drawing/2014/main" id="{3097E6E6-BDEE-4C2B-980C-C9B87505F84A}"/>
              </a:ext>
            </a:extLst>
          </p:cNvPr>
          <p:cNvPicPr>
            <a:picLocks noGrp="1" noChangeAspect="1"/>
          </p:cNvPicPr>
          <p:nvPr>
            <p:ph idx="1"/>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4900" y="1447800"/>
            <a:ext cx="914400" cy="914400"/>
          </a:xfrm>
        </p:spPr>
      </p:pic>
      <p:sp>
        <p:nvSpPr>
          <p:cNvPr id="19" name="Rectángulo 18">
            <a:extLst>
              <a:ext uri="{FF2B5EF4-FFF2-40B4-BE49-F238E27FC236}">
                <a16:creationId xmlns:a16="http://schemas.microsoft.com/office/drawing/2014/main" id="{88D6E4F4-C763-4ED5-B0A3-85D18239C820}"/>
              </a:ext>
            </a:extLst>
          </p:cNvPr>
          <p:cNvSpPr/>
          <p:nvPr/>
        </p:nvSpPr>
        <p:spPr>
          <a:xfrm>
            <a:off x="2928978" y="1447800"/>
            <a:ext cx="5998758" cy="923330"/>
          </a:xfrm>
          <a:prstGeom prst="rect">
            <a:avLst/>
          </a:prstGeom>
          <a:noFill/>
        </p:spPr>
        <p:txBody>
          <a:bodyPr wrap="none" lIns="91440" tIns="45720" rIns="91440" bIns="45720">
            <a:spAutoFit/>
          </a:bodyPr>
          <a:lstStyle/>
          <a:p>
            <a:pPr algn="ctr"/>
            <a:r>
              <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Video </a:t>
            </a:r>
            <a:r>
              <a:rPr lang="es-E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a:t>
            </a:r>
            <a:r>
              <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ocumental</a:t>
            </a:r>
          </a:p>
        </p:txBody>
      </p:sp>
      <p:sp>
        <p:nvSpPr>
          <p:cNvPr id="20" name="CuadroTexto 19">
            <a:extLst>
              <a:ext uri="{FF2B5EF4-FFF2-40B4-BE49-F238E27FC236}">
                <a16:creationId xmlns:a16="http://schemas.microsoft.com/office/drawing/2014/main" id="{3F090B42-891E-419A-9AB1-93D3783F943E}"/>
              </a:ext>
            </a:extLst>
          </p:cNvPr>
          <p:cNvSpPr txBox="1"/>
          <p:nvPr/>
        </p:nvSpPr>
        <p:spPr>
          <a:xfrm>
            <a:off x="1919481" y="2371448"/>
            <a:ext cx="8351520" cy="4524315"/>
          </a:xfrm>
          <a:prstGeom prst="rect">
            <a:avLst/>
          </a:prstGeom>
          <a:noFill/>
        </p:spPr>
        <p:txBody>
          <a:bodyPr wrap="square" rtlCol="0">
            <a:spAutoFit/>
          </a:bodyPr>
          <a:lstStyle/>
          <a:p>
            <a:pPr algn="just"/>
            <a:r>
              <a:rPr lang="es-MX" sz="3200" dirty="0"/>
              <a:t>Al finalizar el curso los alumnos realizaran un video en el que integraran los conocimientos y habilidades adquiridas a lo largo del mismo.</a:t>
            </a:r>
          </a:p>
          <a:p>
            <a:pPr algn="just"/>
            <a:endParaRPr lang="es-MX" sz="3200" dirty="0"/>
          </a:p>
          <a:p>
            <a:pPr algn="just"/>
            <a:r>
              <a:rPr lang="es-MX" sz="3200" dirty="0"/>
              <a:t>Se expondrán en primera instancia en el salón de clases y de ser posible en el auditorio del Campus a los profesores y  padres de familia.</a:t>
            </a:r>
          </a:p>
        </p:txBody>
      </p:sp>
      <p:sp>
        <p:nvSpPr>
          <p:cNvPr id="6" name="Rectángulo 5">
            <a:extLst>
              <a:ext uri="{FF2B5EF4-FFF2-40B4-BE49-F238E27FC236}">
                <a16:creationId xmlns:a16="http://schemas.microsoft.com/office/drawing/2014/main" id="{C0AD03B6-33E4-4DB8-A56F-78273A75A819}"/>
              </a:ext>
            </a:extLst>
          </p:cNvPr>
          <p:cNvSpPr/>
          <p:nvPr/>
        </p:nvSpPr>
        <p:spPr>
          <a:xfrm>
            <a:off x="536641" y="-35067"/>
            <a:ext cx="11765850" cy="523220"/>
          </a:xfrm>
          <a:prstGeom prst="rect">
            <a:avLst/>
          </a:prstGeom>
          <a:noFill/>
        </p:spPr>
        <p:txBody>
          <a:bodyPr wrap="none" lIns="91440" tIns="45720" rIns="91440" bIns="45720">
            <a:spAutoFit/>
          </a:bodyPr>
          <a:lstStyle/>
          <a:p>
            <a:pPr algn="ctr"/>
            <a:r>
              <a:rPr lang="es-ES" sz="2800" b="1" dirty="0">
                <a:ln w="6600">
                  <a:solidFill>
                    <a:schemeClr val="accent2"/>
                  </a:solidFill>
                  <a:prstDash val="solid"/>
                </a:ln>
                <a:solidFill>
                  <a:srgbClr val="FFFFFF"/>
                </a:solidFill>
                <a:effectLst>
                  <a:outerShdw dist="38100" dir="2700000" algn="tl" rotWithShape="0">
                    <a:schemeClr val="accent2"/>
                  </a:outerShdw>
                </a:effectLst>
              </a:rPr>
              <a:t>5f, </a:t>
            </a:r>
            <a:r>
              <a:rPr lang="es-MX" sz="2800" b="1" dirty="0">
                <a:ln w="6600">
                  <a:solidFill>
                    <a:schemeClr val="accent2"/>
                  </a:solidFill>
                  <a:prstDash val="solid"/>
                </a:ln>
                <a:solidFill>
                  <a:srgbClr val="FFFFFF"/>
                </a:solidFill>
                <a:effectLst>
                  <a:outerShdw dist="38100" dir="2700000" algn="tl" rotWithShape="0">
                    <a:schemeClr val="accent2"/>
                  </a:outerShdw>
                </a:effectLst>
              </a:rPr>
              <a:t>Apartado IV.4.  Evaluación. Productos/ evidencias de aprendizaje </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16677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4097BD-9FCC-4FEC-A7F3-F5EFB62502C9}"/>
              </a:ext>
            </a:extLst>
          </p:cNvPr>
          <p:cNvSpPr>
            <a:spLocks noGrp="1"/>
          </p:cNvSpPr>
          <p:nvPr>
            <p:ph type="title"/>
          </p:nvPr>
        </p:nvSpPr>
        <p:spPr/>
        <p:txBody>
          <a:bodyPr/>
          <a:lstStyle/>
          <a:p>
            <a:endParaRPr lang="es-MX"/>
          </a:p>
        </p:txBody>
      </p:sp>
      <p:pic>
        <p:nvPicPr>
          <p:cNvPr id="4" name="Imagen 3">
            <a:extLst>
              <a:ext uri="{FF2B5EF4-FFF2-40B4-BE49-F238E27FC236}">
                <a16:creationId xmlns:a16="http://schemas.microsoft.com/office/drawing/2014/main" id="{1C6656D0-80CC-4358-9232-A856D14CFA60}"/>
              </a:ext>
            </a:extLst>
          </p:cNvPr>
          <p:cNvPicPr>
            <a:picLocks noChangeAspect="1"/>
          </p:cNvPicPr>
          <p:nvPr/>
        </p:nvPicPr>
        <p:blipFill rotWithShape="1">
          <a:blip r:embed="rId2"/>
          <a:srcRect l="29263" t="28715" r="28319" b="6846"/>
          <a:stretch/>
        </p:blipFill>
        <p:spPr>
          <a:xfrm>
            <a:off x="389744" y="76200"/>
            <a:ext cx="11037158" cy="6781800"/>
          </a:xfrm>
          <a:prstGeom prst="rect">
            <a:avLst/>
          </a:prstGeom>
        </p:spPr>
      </p:pic>
      <p:sp>
        <p:nvSpPr>
          <p:cNvPr id="5" name="Rectángulo 4">
            <a:extLst>
              <a:ext uri="{FF2B5EF4-FFF2-40B4-BE49-F238E27FC236}">
                <a16:creationId xmlns:a16="http://schemas.microsoft.com/office/drawing/2014/main" id="{ACCE6B77-92FD-4B99-AD94-941BE85B69A5}"/>
              </a:ext>
            </a:extLst>
          </p:cNvPr>
          <p:cNvSpPr/>
          <p:nvPr/>
        </p:nvSpPr>
        <p:spPr>
          <a:xfrm>
            <a:off x="1335950" y="363071"/>
            <a:ext cx="10856050"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5g, </a:t>
            </a:r>
            <a:r>
              <a:rPr lang="es-MX" sz="2800" b="1" dirty="0">
                <a:ln w="6600">
                  <a:solidFill>
                    <a:schemeClr val="accent2"/>
                  </a:solidFill>
                  <a:prstDash val="solid"/>
                </a:ln>
                <a:solidFill>
                  <a:srgbClr val="FFFFFF"/>
                </a:solidFill>
                <a:effectLst>
                  <a:outerShdw dist="38100" dir="2700000" algn="tl" rotWithShape="0">
                    <a:schemeClr val="accent2"/>
                  </a:outerShdw>
                </a:effectLst>
              </a:rPr>
              <a:t>En el P.8 Apartado IV.5.  Tipos y herramientas de evaluación.</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39292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2" descr="Resultado de imagen para PREPA UVM">
            <a:extLst>
              <a:ext uri="{FF2B5EF4-FFF2-40B4-BE49-F238E27FC236}">
                <a16:creationId xmlns:a16="http://schemas.microsoft.com/office/drawing/2014/main" id="{106983A5-A20E-45DE-B632-9D7647275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13" y="11155"/>
            <a:ext cx="2692281" cy="1468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3965A01D-AF07-4324-BF5E-03C50D0C1D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194" y="-5516"/>
            <a:ext cx="8884583" cy="1479175"/>
          </a:xfrm>
          <a:prstGeom prst="rect">
            <a:avLst/>
          </a:prstGeom>
        </p:spPr>
      </p:pic>
      <p:sp>
        <p:nvSpPr>
          <p:cNvPr id="5" name="Rectángulo 4">
            <a:extLst>
              <a:ext uri="{FF2B5EF4-FFF2-40B4-BE49-F238E27FC236}">
                <a16:creationId xmlns:a16="http://schemas.microsoft.com/office/drawing/2014/main" id="{E729DBB4-E36B-4564-8C41-FB73668481F3}"/>
              </a:ext>
            </a:extLst>
          </p:cNvPr>
          <p:cNvSpPr/>
          <p:nvPr/>
        </p:nvSpPr>
        <p:spPr>
          <a:xfrm>
            <a:off x="4095027" y="1783994"/>
            <a:ext cx="3921266"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PROYECTO:</a:t>
            </a:r>
          </a:p>
        </p:txBody>
      </p:sp>
      <p:sp>
        <p:nvSpPr>
          <p:cNvPr id="6" name="Rectángulo 5">
            <a:extLst>
              <a:ext uri="{FF2B5EF4-FFF2-40B4-BE49-F238E27FC236}">
                <a16:creationId xmlns:a16="http://schemas.microsoft.com/office/drawing/2014/main" id="{8CFA8960-E5EE-4634-BE30-959D2F4F5680}"/>
              </a:ext>
            </a:extLst>
          </p:cNvPr>
          <p:cNvSpPr/>
          <p:nvPr/>
        </p:nvSpPr>
        <p:spPr>
          <a:xfrm>
            <a:off x="1871841" y="3451429"/>
            <a:ext cx="8824852" cy="2585323"/>
          </a:xfrm>
          <a:prstGeom prst="rect">
            <a:avLst/>
          </a:prstGeom>
          <a:noFill/>
        </p:spPr>
        <p:txBody>
          <a:bodyPr wrap="none" lIns="91440" tIns="45720" rIns="91440" bIns="45720">
            <a:spAutoFit/>
          </a:bodyPr>
          <a:lstStyle/>
          <a:p>
            <a:pPr algn="ctr"/>
            <a:r>
              <a:rPr lang="es-ES" sz="5400" b="1" cap="none" spc="0" dirty="0">
                <a:ln w="10160">
                  <a:solidFill>
                    <a:schemeClr val="accent5"/>
                  </a:solidFill>
                  <a:prstDash val="solid"/>
                </a:ln>
                <a:solidFill>
                  <a:schemeClr val="accent5">
                    <a:lumMod val="75000"/>
                  </a:schemeClr>
                </a:solidFill>
                <a:effectLst>
                  <a:outerShdw blurRad="38100" dist="22860" dir="5400000" algn="tl" rotWithShape="0">
                    <a:srgbClr val="000000">
                      <a:alpha val="30000"/>
                    </a:srgbClr>
                  </a:outerShdw>
                </a:effectLst>
              </a:rPr>
              <a:t>BREVES MOMENTOS </a:t>
            </a:r>
          </a:p>
          <a:p>
            <a:pPr algn="ctr"/>
            <a:r>
              <a:rPr lang="es-ES" sz="5400" b="1" cap="none" spc="0" dirty="0">
                <a:ln w="10160">
                  <a:solidFill>
                    <a:schemeClr val="accent5"/>
                  </a:solidFill>
                  <a:prstDash val="solid"/>
                </a:ln>
                <a:solidFill>
                  <a:schemeClr val="accent5">
                    <a:lumMod val="75000"/>
                  </a:schemeClr>
                </a:solidFill>
                <a:effectLst>
                  <a:outerShdw blurRad="38100" dist="22860" dir="5400000" algn="tl" rotWithShape="0">
                    <a:srgbClr val="000000">
                      <a:alpha val="30000"/>
                    </a:srgbClr>
                  </a:outerShdw>
                </a:effectLst>
              </a:rPr>
              <a:t>DE LA </a:t>
            </a:r>
          </a:p>
          <a:p>
            <a:pPr algn="ctr"/>
            <a:r>
              <a:rPr lang="es-ES" sz="5400" b="1" cap="none" spc="0" dirty="0">
                <a:ln w="10160">
                  <a:solidFill>
                    <a:schemeClr val="accent5"/>
                  </a:solidFill>
                  <a:prstDash val="solid"/>
                </a:ln>
                <a:solidFill>
                  <a:schemeClr val="accent5">
                    <a:lumMod val="75000"/>
                  </a:schemeClr>
                </a:solidFill>
                <a:effectLst>
                  <a:outerShdw blurRad="38100" dist="22860" dir="5400000" algn="tl" rotWithShape="0">
                    <a:srgbClr val="000000">
                      <a:alpha val="30000"/>
                    </a:srgbClr>
                  </a:outerShdw>
                </a:effectLst>
              </a:rPr>
              <a:t>PRIMERA GUERRA MUNDIAL</a:t>
            </a:r>
          </a:p>
        </p:txBody>
      </p:sp>
      <p:sp>
        <p:nvSpPr>
          <p:cNvPr id="7" name="Rectángulo 6">
            <a:extLst>
              <a:ext uri="{FF2B5EF4-FFF2-40B4-BE49-F238E27FC236}">
                <a16:creationId xmlns:a16="http://schemas.microsoft.com/office/drawing/2014/main" id="{0CAB542C-321F-489C-894F-875F1D400220}"/>
              </a:ext>
            </a:extLst>
          </p:cNvPr>
          <p:cNvSpPr/>
          <p:nvPr/>
        </p:nvSpPr>
        <p:spPr>
          <a:xfrm>
            <a:off x="7370407" y="1336439"/>
            <a:ext cx="5208099" cy="584775"/>
          </a:xfrm>
          <a:prstGeom prst="rect">
            <a:avLst/>
          </a:prstGeom>
          <a:noFill/>
        </p:spPr>
        <p:txBody>
          <a:bodyPr wrap="square" lIns="91440" tIns="45720" rIns="91440" bIns="45720">
            <a:spAutoFit/>
          </a:bodyPr>
          <a:lstStyle/>
          <a:p>
            <a:pPr algn="ctr"/>
            <a:r>
              <a:rPr lang="es-ES" sz="3200" b="1" cap="none" spc="0" dirty="0">
                <a:ln w="6600">
                  <a:solidFill>
                    <a:schemeClr val="accent2"/>
                  </a:solidFill>
                  <a:prstDash val="solid"/>
                </a:ln>
                <a:solidFill>
                  <a:srgbClr val="FFFFFF"/>
                </a:solidFill>
                <a:effectLst>
                  <a:outerShdw dist="38100" dir="2700000" algn="tl" rotWithShape="0">
                    <a:schemeClr val="accent2"/>
                  </a:outerShdw>
                </a:effectLst>
              </a:rPr>
              <a:t>4. Nombre de Proyecto</a:t>
            </a:r>
          </a:p>
        </p:txBody>
      </p:sp>
    </p:spTree>
    <p:extLst>
      <p:ext uri="{BB962C8B-B14F-4D97-AF65-F5344CB8AC3E}">
        <p14:creationId xmlns:p14="http://schemas.microsoft.com/office/powerpoint/2010/main" val="180038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BF637F3-DF55-4F68-89A2-A5B692FD3E22}"/>
              </a:ext>
            </a:extLst>
          </p:cNvPr>
          <p:cNvPicPr>
            <a:picLocks noChangeAspect="1"/>
          </p:cNvPicPr>
          <p:nvPr/>
        </p:nvPicPr>
        <p:blipFill rotWithShape="1">
          <a:blip r:embed="rId2"/>
          <a:srcRect l="29139" t="27967" r="27582" b="26327"/>
          <a:stretch/>
        </p:blipFill>
        <p:spPr>
          <a:xfrm>
            <a:off x="0" y="149902"/>
            <a:ext cx="11808303" cy="6708098"/>
          </a:xfrm>
          <a:prstGeom prst="rect">
            <a:avLst/>
          </a:prstGeom>
        </p:spPr>
      </p:pic>
      <p:sp>
        <p:nvSpPr>
          <p:cNvPr id="5" name="Rectángulo 4">
            <a:extLst>
              <a:ext uri="{FF2B5EF4-FFF2-40B4-BE49-F238E27FC236}">
                <a16:creationId xmlns:a16="http://schemas.microsoft.com/office/drawing/2014/main" id="{7E0F55F1-EBBA-4576-9DD0-BBC3A78004B2}"/>
              </a:ext>
            </a:extLst>
          </p:cNvPr>
          <p:cNvSpPr/>
          <p:nvPr/>
        </p:nvSpPr>
        <p:spPr>
          <a:xfrm>
            <a:off x="476126" y="3503951"/>
            <a:ext cx="10856050"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5g, </a:t>
            </a:r>
            <a:r>
              <a:rPr lang="es-MX" sz="2800" b="1" dirty="0">
                <a:ln w="6600">
                  <a:solidFill>
                    <a:schemeClr val="accent2"/>
                  </a:solidFill>
                  <a:prstDash val="solid"/>
                </a:ln>
                <a:solidFill>
                  <a:srgbClr val="FFFFFF"/>
                </a:solidFill>
                <a:effectLst>
                  <a:outerShdw dist="38100" dir="2700000" algn="tl" rotWithShape="0">
                    <a:schemeClr val="accent2"/>
                  </a:outerShdw>
                </a:effectLst>
              </a:rPr>
              <a:t>En el P.8 Apartado IV.5.  Tipos y herramientas de evaluación.</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35680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37256D6-D196-4619-8A63-7D222647CAD2}"/>
              </a:ext>
            </a:extLst>
          </p:cNvPr>
          <p:cNvPicPr>
            <a:picLocks noChangeAspect="1"/>
          </p:cNvPicPr>
          <p:nvPr/>
        </p:nvPicPr>
        <p:blipFill rotWithShape="1">
          <a:blip r:embed="rId2"/>
          <a:srcRect l="28524" t="26873" r="27951" b="6646"/>
          <a:stretch/>
        </p:blipFill>
        <p:spPr>
          <a:xfrm>
            <a:off x="239842" y="133535"/>
            <a:ext cx="11952157" cy="6590930"/>
          </a:xfrm>
          <a:prstGeom prst="rect">
            <a:avLst/>
          </a:prstGeom>
        </p:spPr>
      </p:pic>
      <p:sp>
        <p:nvSpPr>
          <p:cNvPr id="5" name="Rectángulo 4">
            <a:extLst>
              <a:ext uri="{FF2B5EF4-FFF2-40B4-BE49-F238E27FC236}">
                <a16:creationId xmlns:a16="http://schemas.microsoft.com/office/drawing/2014/main" id="{DDBF6C06-4731-484D-9A4E-6D7DEB9963CE}"/>
              </a:ext>
            </a:extLst>
          </p:cNvPr>
          <p:cNvSpPr/>
          <p:nvPr/>
        </p:nvSpPr>
        <p:spPr>
          <a:xfrm>
            <a:off x="807624" y="2828044"/>
            <a:ext cx="10856050"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5g, </a:t>
            </a:r>
            <a:r>
              <a:rPr lang="es-MX" sz="2800" b="1" dirty="0">
                <a:ln w="6600">
                  <a:solidFill>
                    <a:schemeClr val="accent2"/>
                  </a:solidFill>
                  <a:prstDash val="solid"/>
                </a:ln>
                <a:solidFill>
                  <a:srgbClr val="FFFFFF"/>
                </a:solidFill>
                <a:effectLst>
                  <a:outerShdw dist="38100" dir="2700000" algn="tl" rotWithShape="0">
                    <a:schemeClr val="accent2"/>
                  </a:outerShdw>
                </a:effectLst>
              </a:rPr>
              <a:t>En el P.8 Apartado IV.5.  Tipos y herramientas de evaluación.</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99233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4FAD763-DF12-482E-844B-44B977B116BA}"/>
              </a:ext>
            </a:extLst>
          </p:cNvPr>
          <p:cNvPicPr>
            <a:picLocks noChangeAspect="1"/>
          </p:cNvPicPr>
          <p:nvPr/>
        </p:nvPicPr>
        <p:blipFill rotWithShape="1">
          <a:blip r:embed="rId2"/>
          <a:srcRect l="28648" t="27991" r="27704" b="32864"/>
          <a:stretch/>
        </p:blipFill>
        <p:spPr>
          <a:xfrm>
            <a:off x="0" y="104931"/>
            <a:ext cx="12007707" cy="6753069"/>
          </a:xfrm>
          <a:prstGeom prst="rect">
            <a:avLst/>
          </a:prstGeom>
        </p:spPr>
      </p:pic>
      <p:sp>
        <p:nvSpPr>
          <p:cNvPr id="5" name="Rectángulo 4">
            <a:extLst>
              <a:ext uri="{FF2B5EF4-FFF2-40B4-BE49-F238E27FC236}">
                <a16:creationId xmlns:a16="http://schemas.microsoft.com/office/drawing/2014/main" id="{C546AC85-2E0B-4339-B250-6F3A68922853}"/>
              </a:ext>
            </a:extLst>
          </p:cNvPr>
          <p:cNvSpPr/>
          <p:nvPr/>
        </p:nvSpPr>
        <p:spPr>
          <a:xfrm>
            <a:off x="947162" y="2776488"/>
            <a:ext cx="10856050"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5g, </a:t>
            </a:r>
            <a:r>
              <a:rPr lang="es-MX" sz="2800" b="1" dirty="0">
                <a:ln w="6600">
                  <a:solidFill>
                    <a:schemeClr val="accent2"/>
                  </a:solidFill>
                  <a:prstDash val="solid"/>
                </a:ln>
                <a:solidFill>
                  <a:srgbClr val="FFFFFF"/>
                </a:solidFill>
                <a:effectLst>
                  <a:outerShdw dist="38100" dir="2700000" algn="tl" rotWithShape="0">
                    <a:schemeClr val="accent2"/>
                  </a:outerShdw>
                </a:effectLst>
              </a:rPr>
              <a:t>En el P.8 Apartado IV.5.  Tipos y herramientas de evaluación.</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73759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92C5B88-C037-4298-A4AF-0333FA19FE10}"/>
              </a:ext>
            </a:extLst>
          </p:cNvPr>
          <p:cNvPicPr>
            <a:picLocks noChangeAspect="1"/>
          </p:cNvPicPr>
          <p:nvPr/>
        </p:nvPicPr>
        <p:blipFill rotWithShape="1">
          <a:blip r:embed="rId2"/>
          <a:srcRect l="28771" t="35184" r="32746" b="8395"/>
          <a:stretch/>
        </p:blipFill>
        <p:spPr>
          <a:xfrm>
            <a:off x="39107" y="0"/>
            <a:ext cx="12152893" cy="6730584"/>
          </a:xfrm>
          <a:prstGeom prst="rect">
            <a:avLst/>
          </a:prstGeom>
        </p:spPr>
      </p:pic>
      <p:sp>
        <p:nvSpPr>
          <p:cNvPr id="5" name="Rectángulo 4">
            <a:extLst>
              <a:ext uri="{FF2B5EF4-FFF2-40B4-BE49-F238E27FC236}">
                <a16:creationId xmlns:a16="http://schemas.microsoft.com/office/drawing/2014/main" id="{198D32C8-C059-42B5-842E-637985D25608}"/>
              </a:ext>
            </a:extLst>
          </p:cNvPr>
          <p:cNvSpPr/>
          <p:nvPr/>
        </p:nvSpPr>
        <p:spPr>
          <a:xfrm>
            <a:off x="402322" y="389026"/>
            <a:ext cx="10856050"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5g, </a:t>
            </a:r>
            <a:r>
              <a:rPr lang="es-MX" sz="2800" b="1" dirty="0">
                <a:ln w="6600">
                  <a:solidFill>
                    <a:schemeClr val="accent2"/>
                  </a:solidFill>
                  <a:prstDash val="solid"/>
                </a:ln>
                <a:solidFill>
                  <a:srgbClr val="FFFFFF"/>
                </a:solidFill>
                <a:effectLst>
                  <a:outerShdw dist="38100" dir="2700000" algn="tl" rotWithShape="0">
                    <a:schemeClr val="accent2"/>
                  </a:outerShdw>
                </a:effectLst>
              </a:rPr>
              <a:t>En el P.8 Apartado IV.5.  Tipos y herramientas de evaluación.</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47358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B9E9764-F920-43E2-AB1C-34D4287E4F2E}"/>
              </a:ext>
            </a:extLst>
          </p:cNvPr>
          <p:cNvPicPr>
            <a:picLocks noChangeAspect="1"/>
          </p:cNvPicPr>
          <p:nvPr/>
        </p:nvPicPr>
        <p:blipFill rotWithShape="1">
          <a:blip r:embed="rId2"/>
          <a:srcRect l="28524" t="27093" r="32623" b="7957"/>
          <a:stretch/>
        </p:blipFill>
        <p:spPr>
          <a:xfrm>
            <a:off x="149902" y="119921"/>
            <a:ext cx="11872209" cy="6738079"/>
          </a:xfrm>
          <a:prstGeom prst="rect">
            <a:avLst/>
          </a:prstGeom>
        </p:spPr>
      </p:pic>
      <p:sp>
        <p:nvSpPr>
          <p:cNvPr id="5" name="Rectángulo 4">
            <a:extLst>
              <a:ext uri="{FF2B5EF4-FFF2-40B4-BE49-F238E27FC236}">
                <a16:creationId xmlns:a16="http://schemas.microsoft.com/office/drawing/2014/main" id="{4B657BB1-BFCE-4802-9725-D66145D17A6F}"/>
              </a:ext>
            </a:extLst>
          </p:cNvPr>
          <p:cNvSpPr/>
          <p:nvPr/>
        </p:nvSpPr>
        <p:spPr>
          <a:xfrm>
            <a:off x="856265" y="3429000"/>
            <a:ext cx="10856050"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5g, </a:t>
            </a:r>
            <a:r>
              <a:rPr lang="es-MX" sz="2800" b="1" dirty="0">
                <a:ln w="6600">
                  <a:solidFill>
                    <a:schemeClr val="accent2"/>
                  </a:solidFill>
                  <a:prstDash val="solid"/>
                </a:ln>
                <a:solidFill>
                  <a:srgbClr val="FFFFFF"/>
                </a:solidFill>
                <a:effectLst>
                  <a:outerShdw dist="38100" dir="2700000" algn="tl" rotWithShape="0">
                    <a:schemeClr val="accent2"/>
                  </a:outerShdw>
                </a:effectLst>
              </a:rPr>
              <a:t>En el P.8 Apartado IV.5.  Tipos y herramientas de evaluación.</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80801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CEBB1B4-70D8-43C2-AF82-7215B3D1C72E}"/>
              </a:ext>
            </a:extLst>
          </p:cNvPr>
          <p:cNvPicPr>
            <a:picLocks noChangeAspect="1"/>
          </p:cNvPicPr>
          <p:nvPr/>
        </p:nvPicPr>
        <p:blipFill rotWithShape="1">
          <a:blip r:embed="rId2"/>
          <a:srcRect l="28771" t="27093" r="27828" b="6778"/>
          <a:stretch/>
        </p:blipFill>
        <p:spPr>
          <a:xfrm>
            <a:off x="97436" y="0"/>
            <a:ext cx="11997128" cy="6767175"/>
          </a:xfrm>
          <a:prstGeom prst="rect">
            <a:avLst/>
          </a:prstGeom>
        </p:spPr>
      </p:pic>
      <p:sp>
        <p:nvSpPr>
          <p:cNvPr id="5" name="Rectángulo 4">
            <a:extLst>
              <a:ext uri="{FF2B5EF4-FFF2-40B4-BE49-F238E27FC236}">
                <a16:creationId xmlns:a16="http://schemas.microsoft.com/office/drawing/2014/main" id="{8F0993EB-6A5E-4AD1-812F-6742549565FD}"/>
              </a:ext>
            </a:extLst>
          </p:cNvPr>
          <p:cNvSpPr/>
          <p:nvPr/>
        </p:nvSpPr>
        <p:spPr>
          <a:xfrm>
            <a:off x="1238514" y="1232500"/>
            <a:ext cx="10856050"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5g, </a:t>
            </a:r>
            <a:r>
              <a:rPr lang="es-MX" sz="2800" b="1" dirty="0">
                <a:ln w="6600">
                  <a:solidFill>
                    <a:schemeClr val="accent2"/>
                  </a:solidFill>
                  <a:prstDash val="solid"/>
                </a:ln>
                <a:solidFill>
                  <a:srgbClr val="FFFFFF"/>
                </a:solidFill>
                <a:effectLst>
                  <a:outerShdw dist="38100" dir="2700000" algn="tl" rotWithShape="0">
                    <a:schemeClr val="accent2"/>
                  </a:outerShdw>
                </a:effectLst>
              </a:rPr>
              <a:t>En el P.8 Apartado IV.5.  Tipos y herramientas de evaluación.</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37957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CD36286-BBAD-4B06-9FA7-83E96F083A6A}"/>
              </a:ext>
            </a:extLst>
          </p:cNvPr>
          <p:cNvPicPr>
            <a:picLocks noChangeAspect="1"/>
          </p:cNvPicPr>
          <p:nvPr/>
        </p:nvPicPr>
        <p:blipFill rotWithShape="1">
          <a:blip r:embed="rId2"/>
          <a:srcRect l="29508" t="28186" r="27828" b="25016"/>
          <a:stretch/>
        </p:blipFill>
        <p:spPr>
          <a:xfrm>
            <a:off x="0" y="1"/>
            <a:ext cx="12192000" cy="6907354"/>
          </a:xfrm>
          <a:prstGeom prst="rect">
            <a:avLst/>
          </a:prstGeom>
        </p:spPr>
      </p:pic>
      <p:sp>
        <p:nvSpPr>
          <p:cNvPr id="5" name="Rectángulo 4">
            <a:extLst>
              <a:ext uri="{FF2B5EF4-FFF2-40B4-BE49-F238E27FC236}">
                <a16:creationId xmlns:a16="http://schemas.microsoft.com/office/drawing/2014/main" id="{C8C9956F-5DE3-489D-B978-377A52B138E4}"/>
              </a:ext>
            </a:extLst>
          </p:cNvPr>
          <p:cNvSpPr/>
          <p:nvPr/>
        </p:nvSpPr>
        <p:spPr>
          <a:xfrm>
            <a:off x="1141077" y="3453678"/>
            <a:ext cx="10856050"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5g, </a:t>
            </a:r>
            <a:r>
              <a:rPr lang="es-MX" sz="2800" b="1" dirty="0">
                <a:ln w="6600">
                  <a:solidFill>
                    <a:schemeClr val="accent2"/>
                  </a:solidFill>
                  <a:prstDash val="solid"/>
                </a:ln>
                <a:solidFill>
                  <a:srgbClr val="FFFFFF"/>
                </a:solidFill>
                <a:effectLst>
                  <a:outerShdw dist="38100" dir="2700000" algn="tl" rotWithShape="0">
                    <a:schemeClr val="accent2"/>
                  </a:outerShdw>
                </a:effectLst>
              </a:rPr>
              <a:t>En el P.8 Apartado IV.5.  Tipos y herramientas de evaluación.</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24105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53F3665-FC70-4B68-8FE0-8FCA4A3FFD7A}"/>
              </a:ext>
            </a:extLst>
          </p:cNvPr>
          <p:cNvPicPr>
            <a:picLocks noChangeAspect="1"/>
          </p:cNvPicPr>
          <p:nvPr/>
        </p:nvPicPr>
        <p:blipFill rotWithShape="1">
          <a:blip r:embed="rId2"/>
          <a:srcRect l="29354" t="27575" r="27974" b="52185"/>
          <a:stretch/>
        </p:blipFill>
        <p:spPr>
          <a:xfrm>
            <a:off x="367864" y="1024758"/>
            <a:ext cx="11824136" cy="3153104"/>
          </a:xfrm>
          <a:prstGeom prst="rect">
            <a:avLst/>
          </a:prstGeom>
        </p:spPr>
      </p:pic>
      <p:sp>
        <p:nvSpPr>
          <p:cNvPr id="4" name="Rectángulo 3">
            <a:extLst>
              <a:ext uri="{FF2B5EF4-FFF2-40B4-BE49-F238E27FC236}">
                <a16:creationId xmlns:a16="http://schemas.microsoft.com/office/drawing/2014/main" id="{7309790D-FF72-4AEF-A805-65A5E40EDCF0}"/>
              </a:ext>
            </a:extLst>
          </p:cNvPr>
          <p:cNvSpPr/>
          <p:nvPr/>
        </p:nvSpPr>
        <p:spPr>
          <a:xfrm>
            <a:off x="851907" y="501538"/>
            <a:ext cx="10856050"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5g, </a:t>
            </a:r>
            <a:r>
              <a:rPr lang="es-MX" sz="2800" b="1" dirty="0">
                <a:ln w="6600">
                  <a:solidFill>
                    <a:schemeClr val="accent2"/>
                  </a:solidFill>
                  <a:prstDash val="solid"/>
                </a:ln>
                <a:solidFill>
                  <a:srgbClr val="FFFFFF"/>
                </a:solidFill>
                <a:effectLst>
                  <a:outerShdw dist="38100" dir="2700000" algn="tl" rotWithShape="0">
                    <a:schemeClr val="accent2"/>
                  </a:outerShdw>
                </a:effectLst>
              </a:rPr>
              <a:t>En el P.8 Apartado IV.5.  Tipos y herramientas de evaluación.</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00249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2BBA6F-DCF8-409D-B75C-F4E1A6AB4468}"/>
              </a:ext>
            </a:extLst>
          </p:cNvPr>
          <p:cNvSpPr>
            <a:spLocks noGrp="1"/>
          </p:cNvSpPr>
          <p:nvPr>
            <p:ph type="title"/>
          </p:nvPr>
        </p:nvSpPr>
        <p:spPr/>
        <p:txBody>
          <a:bodyPr>
            <a:normAutofit/>
          </a:bodyPr>
          <a:lstStyle/>
          <a:p>
            <a:pPr algn="ctr"/>
            <a:r>
              <a:rPr lang="es-MX" sz="3600" b="1" dirty="0"/>
              <a:t>Cronograma </a:t>
            </a:r>
          </a:p>
        </p:txBody>
      </p:sp>
      <p:graphicFrame>
        <p:nvGraphicFramePr>
          <p:cNvPr id="7" name="Marcador de contenido 6">
            <a:extLst>
              <a:ext uri="{FF2B5EF4-FFF2-40B4-BE49-F238E27FC236}">
                <a16:creationId xmlns:a16="http://schemas.microsoft.com/office/drawing/2014/main" id="{D05EEAC4-47BA-4C49-84B6-943542BE0097}"/>
              </a:ext>
            </a:extLst>
          </p:cNvPr>
          <p:cNvGraphicFramePr>
            <a:graphicFrameLocks noGrp="1"/>
          </p:cNvGraphicFramePr>
          <p:nvPr>
            <p:ph idx="1"/>
            <p:extLst>
              <p:ext uri="{D42A27DB-BD31-4B8C-83A1-F6EECF244321}">
                <p14:modId xmlns:p14="http://schemas.microsoft.com/office/powerpoint/2010/main" val="2114075615"/>
              </p:ext>
            </p:extLst>
          </p:nvPr>
        </p:nvGraphicFramePr>
        <p:xfrm>
          <a:off x="930822" y="1495099"/>
          <a:ext cx="10328837" cy="5268305"/>
        </p:xfrm>
        <a:graphic>
          <a:graphicData uri="http://schemas.openxmlformats.org/drawingml/2006/table">
            <a:tbl>
              <a:tblPr/>
              <a:tblGrid>
                <a:gridCol w="2184577">
                  <a:extLst>
                    <a:ext uri="{9D8B030D-6E8A-4147-A177-3AD203B41FA5}">
                      <a16:colId xmlns:a16="http://schemas.microsoft.com/office/drawing/2014/main" val="1090523088"/>
                    </a:ext>
                  </a:extLst>
                </a:gridCol>
                <a:gridCol w="1628852">
                  <a:extLst>
                    <a:ext uri="{9D8B030D-6E8A-4147-A177-3AD203B41FA5}">
                      <a16:colId xmlns:a16="http://schemas.microsoft.com/office/drawing/2014/main" val="95495698"/>
                    </a:ext>
                  </a:extLst>
                </a:gridCol>
                <a:gridCol w="1628852">
                  <a:extLst>
                    <a:ext uri="{9D8B030D-6E8A-4147-A177-3AD203B41FA5}">
                      <a16:colId xmlns:a16="http://schemas.microsoft.com/office/drawing/2014/main" val="1508842357"/>
                    </a:ext>
                  </a:extLst>
                </a:gridCol>
                <a:gridCol w="1628852">
                  <a:extLst>
                    <a:ext uri="{9D8B030D-6E8A-4147-A177-3AD203B41FA5}">
                      <a16:colId xmlns:a16="http://schemas.microsoft.com/office/drawing/2014/main" val="53691010"/>
                    </a:ext>
                  </a:extLst>
                </a:gridCol>
                <a:gridCol w="1628852">
                  <a:extLst>
                    <a:ext uri="{9D8B030D-6E8A-4147-A177-3AD203B41FA5}">
                      <a16:colId xmlns:a16="http://schemas.microsoft.com/office/drawing/2014/main" val="1799347683"/>
                    </a:ext>
                  </a:extLst>
                </a:gridCol>
                <a:gridCol w="1628852">
                  <a:extLst>
                    <a:ext uri="{9D8B030D-6E8A-4147-A177-3AD203B41FA5}">
                      <a16:colId xmlns:a16="http://schemas.microsoft.com/office/drawing/2014/main" val="3888573223"/>
                    </a:ext>
                  </a:extLst>
                </a:gridCol>
              </a:tblGrid>
              <a:tr h="376709">
                <a:tc>
                  <a:txBody>
                    <a:bodyPr/>
                    <a:lstStyle/>
                    <a:p>
                      <a:pPr algn="ctr" fontAlgn="ctr"/>
                      <a:r>
                        <a:rPr lang="es-MX" sz="1200" b="1" i="0" u="none" strike="noStrike" dirty="0">
                          <a:solidFill>
                            <a:srgbClr val="000000"/>
                          </a:solidFill>
                          <a:effectLst/>
                          <a:latin typeface="Calibri" panose="020F0502020204030204" pitchFamily="34" charset="0"/>
                        </a:rPr>
                        <a:t>MATERIA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MX" sz="1200" b="0" i="0" u="none" strike="noStrike">
                          <a:solidFill>
                            <a:srgbClr val="000000"/>
                          </a:solidFill>
                          <a:effectLst/>
                          <a:latin typeface="Calibri" panose="020F0502020204030204" pitchFamily="34" charset="0"/>
                        </a:rPr>
                        <a:t>1o PARIAL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es-MX" sz="1200" b="0" i="0" u="none" strike="noStrike">
                          <a:solidFill>
                            <a:srgbClr val="000000"/>
                          </a:solidFill>
                          <a:effectLst/>
                          <a:latin typeface="Calibri" panose="020F0502020204030204" pitchFamily="34" charset="0"/>
                        </a:rPr>
                        <a:t>2o. PARCIAL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MX" sz="1200" b="0" i="0" u="none" strike="noStrike">
                          <a:solidFill>
                            <a:srgbClr val="000000"/>
                          </a:solidFill>
                          <a:effectLst/>
                          <a:latin typeface="Calibri" panose="020F0502020204030204" pitchFamily="34" charset="0"/>
                        </a:rPr>
                        <a:t>3er. PARCIAL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es-MX" sz="1200" b="0" i="0" u="none" strike="noStrike">
                          <a:solidFill>
                            <a:srgbClr val="000000"/>
                          </a:solidFill>
                          <a:effectLst/>
                          <a:latin typeface="Calibri" panose="020F0502020204030204" pitchFamily="34" charset="0"/>
                        </a:rPr>
                        <a:t>4o. PARCIAL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MX" sz="1200" b="0" i="0" u="none" strike="noStrike">
                          <a:solidFill>
                            <a:srgbClr val="000000"/>
                          </a:solidFill>
                          <a:effectLst/>
                          <a:latin typeface="Calibri" panose="020F0502020204030204" pitchFamily="34" charset="0"/>
                        </a:rPr>
                        <a:t>Exposición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322374204"/>
                  </a:ext>
                </a:extLst>
              </a:tr>
              <a:tr h="376709">
                <a:tc>
                  <a:txBody>
                    <a:bodyPr/>
                    <a:lstStyle/>
                    <a:p>
                      <a:pPr algn="ctr" fontAlgn="ctr"/>
                      <a:r>
                        <a:rPr lang="es-MX" sz="1100" b="0" i="0" u="none" strike="noStrike">
                          <a:solidFill>
                            <a:srgbClr val="000000"/>
                          </a:solidFill>
                          <a:effectLst/>
                          <a:latin typeface="Calibri" panose="020F0502020204030204" pitchFamily="34" charset="0"/>
                        </a:rPr>
                        <a:t>HISTORIA UNIVERSAL III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63634"/>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3996014322"/>
                  </a:ext>
                </a:extLst>
              </a:tr>
              <a:tr h="376709">
                <a:tc>
                  <a:txBody>
                    <a:bodyPr/>
                    <a:lstStyle/>
                    <a:p>
                      <a:pPr algn="ctr" fontAlgn="ctr"/>
                      <a:r>
                        <a:rPr lang="es-MX" sz="1200" b="0" i="0" u="none" strike="noStrike">
                          <a:solidFill>
                            <a:srgbClr val="000000"/>
                          </a:solidFill>
                          <a:effectLst/>
                          <a:latin typeface="Calibri" panose="020F0502020204030204" pitchFamily="34" charset="0"/>
                        </a:rPr>
                        <a:t>GEOGRAFIA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63634"/>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3014788265"/>
                  </a:ext>
                </a:extLst>
              </a:tr>
              <a:tr h="376709">
                <a:tc>
                  <a:txBody>
                    <a:bodyPr/>
                    <a:lstStyle/>
                    <a:p>
                      <a:pPr algn="ctr" fontAlgn="ctr"/>
                      <a:r>
                        <a:rPr lang="es-MX" sz="1200" b="0" i="0" u="none" strike="noStrike">
                          <a:solidFill>
                            <a:srgbClr val="000000"/>
                          </a:solidFill>
                          <a:effectLst/>
                          <a:latin typeface="Calibri" panose="020F0502020204030204" pitchFamily="34" charset="0"/>
                        </a:rPr>
                        <a:t>LENGUA ESPAÑOLA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MX" sz="1100" b="0" i="0" u="none" strike="noStrike">
                          <a:solidFill>
                            <a:srgbClr val="963634"/>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63634"/>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s-MX"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782404296"/>
                  </a:ext>
                </a:extLst>
              </a:tr>
              <a:tr h="376709">
                <a:tc>
                  <a:txBody>
                    <a:bodyPr/>
                    <a:lstStyle/>
                    <a:p>
                      <a:pPr algn="ctr" fontAlgn="ctr"/>
                      <a:r>
                        <a:rPr lang="es-MX" sz="1000" b="0" i="0" u="none" strike="noStrike">
                          <a:solidFill>
                            <a:srgbClr val="000000"/>
                          </a:solidFill>
                          <a:effectLst/>
                          <a:latin typeface="Calibri" panose="020F0502020204030204" pitchFamily="34" charset="0"/>
                        </a:rPr>
                        <a:t>ORIENTCION EDUCATIVA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63634"/>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3261407900"/>
                  </a:ext>
                </a:extLst>
              </a:tr>
              <a:tr h="376709">
                <a:tc>
                  <a:txBody>
                    <a:bodyPr/>
                    <a:lstStyle/>
                    <a:p>
                      <a:pPr algn="ctr" fontAlgn="ctr"/>
                      <a:r>
                        <a:rPr lang="es-MX" sz="1200" b="0" i="0" u="none" strike="noStrike">
                          <a:solidFill>
                            <a:srgbClr val="000000"/>
                          </a:solidFill>
                          <a:effectLst/>
                          <a:latin typeface="Calibri" panose="020F0502020204030204" pitchFamily="34" charset="0"/>
                        </a:rPr>
                        <a:t>DIBUJO II</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63634"/>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3892893352"/>
                  </a:ext>
                </a:extLst>
              </a:tr>
              <a:tr h="376709">
                <a:tc>
                  <a:txBody>
                    <a:bodyPr/>
                    <a:lstStyle/>
                    <a:p>
                      <a:pPr algn="ctr" fontAlgn="ctr"/>
                      <a:r>
                        <a:rPr lang="es-MX" sz="1200" b="0" i="0" u="none" strike="noStrike">
                          <a:solidFill>
                            <a:srgbClr val="000000"/>
                          </a:solidFill>
                          <a:effectLst/>
                          <a:latin typeface="Calibri" panose="020F0502020204030204" pitchFamily="34" charset="0"/>
                        </a:rPr>
                        <a:t>FISICA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63634"/>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2112646730"/>
                  </a:ext>
                </a:extLst>
              </a:tr>
              <a:tr h="376709">
                <a:tc>
                  <a:txBody>
                    <a:bodyPr/>
                    <a:lstStyle/>
                    <a:p>
                      <a:pPr algn="ctr" fontAlgn="ctr"/>
                      <a:r>
                        <a:rPr lang="es-MX" sz="1200" b="0" i="0" u="none" strike="noStrike">
                          <a:solidFill>
                            <a:srgbClr val="000000"/>
                          </a:solidFill>
                          <a:effectLst/>
                          <a:latin typeface="Calibri" panose="020F0502020204030204" pitchFamily="34" charset="0"/>
                        </a:rPr>
                        <a:t>INFORMATICA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MX"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0000"/>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1391599045"/>
                  </a:ext>
                </a:extLst>
              </a:tr>
              <a:tr h="376709">
                <a:tc>
                  <a:txBody>
                    <a:bodyPr/>
                    <a:lstStyle/>
                    <a:p>
                      <a:pPr algn="ctr" fontAlgn="ctr"/>
                      <a:r>
                        <a:rPr lang="es-MX" sz="1200" b="0" i="0" u="none" strike="noStrike">
                          <a:solidFill>
                            <a:srgbClr val="000000"/>
                          </a:solidFill>
                          <a:effectLst/>
                          <a:latin typeface="Calibri" panose="020F0502020204030204" pitchFamily="34" charset="0"/>
                        </a:rPr>
                        <a:t>LOGICA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74706"/>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ctr"/>
                      <a:r>
                        <a:rPr lang="es-MX" sz="11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3696924645"/>
                  </a:ext>
                </a:extLst>
              </a:tr>
              <a:tr h="376709">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73216705"/>
                  </a:ext>
                </a:extLst>
              </a:tr>
              <a:tr h="376709">
                <a:tc>
                  <a:txBody>
                    <a:bodyPr/>
                    <a:lstStyle/>
                    <a:p>
                      <a:pPr algn="l" fontAlgn="b"/>
                      <a:r>
                        <a:rPr lang="es-MX"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963634"/>
                    </a:solidFill>
                  </a:tcPr>
                </a:tc>
                <a:tc>
                  <a:txBody>
                    <a:bodyPr/>
                    <a:lstStyle/>
                    <a:p>
                      <a:pPr algn="l" fontAlgn="b"/>
                      <a:r>
                        <a:rPr lang="es-MX" sz="1100" b="0" i="0" u="none" strike="noStrike">
                          <a:solidFill>
                            <a:srgbClr val="000000"/>
                          </a:solidFill>
                          <a:effectLst/>
                          <a:latin typeface="Calibri" panose="020F0502020204030204" pitchFamily="34" charset="0"/>
                        </a:rPr>
                        <a:t>TEMAS A CUBRIR</a:t>
                      </a:r>
                    </a:p>
                  </a:txBody>
                  <a:tcPr marL="9525" marR="9525" marT="9525" marB="0" anchor="b">
                    <a:lnL>
                      <a:noFill/>
                    </a:lnL>
                    <a:lnR>
                      <a:noFill/>
                    </a:lnR>
                    <a:lnT>
                      <a:noFill/>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069511614"/>
                  </a:ext>
                </a:extLst>
              </a:tr>
              <a:tr h="562253">
                <a:tc>
                  <a:txBody>
                    <a:bodyPr/>
                    <a:lstStyle/>
                    <a:p>
                      <a:pPr algn="l" fontAlgn="b"/>
                      <a:r>
                        <a:rPr lang="es-MX"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948A54"/>
                    </a:solidFill>
                  </a:tcPr>
                </a:tc>
                <a:tc>
                  <a:txBody>
                    <a:bodyPr/>
                    <a:lstStyle/>
                    <a:p>
                      <a:pPr algn="l" fontAlgn="b"/>
                      <a:r>
                        <a:rPr lang="es-MX" sz="1100" b="0" i="0" u="none" strike="noStrike">
                          <a:solidFill>
                            <a:srgbClr val="000000"/>
                          </a:solidFill>
                          <a:effectLst/>
                          <a:latin typeface="Calibri" panose="020F0502020204030204" pitchFamily="34" charset="0"/>
                        </a:rPr>
                        <a:t>INTEGRAR VIDEO Y ENTREGA</a:t>
                      </a: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042246962"/>
                  </a:ext>
                </a:extLst>
              </a:tr>
              <a:tr h="562253">
                <a:tc>
                  <a:txBody>
                    <a:bodyPr/>
                    <a:lstStyle/>
                    <a:p>
                      <a:pPr algn="l" fontAlgn="b"/>
                      <a:r>
                        <a:rPr lang="es-MX"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9BBB59"/>
                    </a:solidFill>
                  </a:tcPr>
                </a:tc>
                <a:tc>
                  <a:txBody>
                    <a:bodyPr/>
                    <a:lstStyle/>
                    <a:p>
                      <a:pPr algn="l" fontAlgn="b"/>
                      <a:r>
                        <a:rPr lang="es-MX" sz="1100" b="0" i="0" u="none" strike="noStrike">
                          <a:solidFill>
                            <a:srgbClr val="000000"/>
                          </a:solidFill>
                          <a:effectLst/>
                          <a:latin typeface="Calibri" panose="020F0502020204030204" pitchFamily="34" charset="0"/>
                        </a:rPr>
                        <a:t>FECHA DE EXPOSICION</a:t>
                      </a: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s-MX"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866146810"/>
                  </a:ext>
                </a:extLst>
              </a:tr>
            </a:tbl>
          </a:graphicData>
        </a:graphic>
      </p:graphicFrame>
    </p:spTree>
    <p:extLst>
      <p:ext uri="{BB962C8B-B14F-4D97-AF65-F5344CB8AC3E}">
        <p14:creationId xmlns:p14="http://schemas.microsoft.com/office/powerpoint/2010/main" val="347309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823C62-FDBA-4970-9B78-DD129C8C49B8}"/>
              </a:ext>
            </a:extLst>
          </p:cNvPr>
          <p:cNvSpPr>
            <a:spLocks noGrp="1"/>
          </p:cNvSpPr>
          <p:nvPr>
            <p:ph type="title"/>
          </p:nvPr>
        </p:nvSpPr>
        <p:spPr/>
        <p:txBody>
          <a:bodyPr>
            <a:normAutofit/>
          </a:bodyPr>
          <a:lstStyle/>
          <a:p>
            <a:pPr algn="ctr"/>
            <a:r>
              <a:rPr lang="es-MX" sz="3600" b="1" dirty="0"/>
              <a:t>EL ARTE DE HACER PREGUNTAS</a:t>
            </a:r>
          </a:p>
        </p:txBody>
      </p:sp>
      <p:graphicFrame>
        <p:nvGraphicFramePr>
          <p:cNvPr id="4" name="Marcador de contenido 3">
            <a:extLst>
              <a:ext uri="{FF2B5EF4-FFF2-40B4-BE49-F238E27FC236}">
                <a16:creationId xmlns:a16="http://schemas.microsoft.com/office/drawing/2014/main" id="{5DF45C2E-AF57-4BC5-A3C1-6B4A796F9415}"/>
              </a:ext>
            </a:extLst>
          </p:cNvPr>
          <p:cNvGraphicFramePr>
            <a:graphicFrameLocks noGrp="1"/>
          </p:cNvGraphicFramePr>
          <p:nvPr>
            <p:ph idx="1"/>
            <p:extLst>
              <p:ext uri="{D42A27DB-BD31-4B8C-83A1-F6EECF244321}">
                <p14:modId xmlns:p14="http://schemas.microsoft.com/office/powerpoint/2010/main" val="3351888971"/>
              </p:ext>
            </p:extLst>
          </p:nvPr>
        </p:nvGraphicFramePr>
        <p:xfrm>
          <a:off x="1104900" y="1600200"/>
          <a:ext cx="9982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B25334CF-907B-47D5-8CF4-B9F115784249}"/>
              </a:ext>
            </a:extLst>
          </p:cNvPr>
          <p:cNvSpPr/>
          <p:nvPr/>
        </p:nvSpPr>
        <p:spPr>
          <a:xfrm>
            <a:off x="554725" y="-83205"/>
            <a:ext cx="11397864" cy="707886"/>
          </a:xfrm>
          <a:prstGeom prst="rect">
            <a:avLst/>
          </a:prstGeom>
          <a:noFill/>
        </p:spPr>
        <p:txBody>
          <a:bodyPr wrap="none" lIns="91440" tIns="45720" rIns="91440" bIns="4572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5.i.4, Organizador gráfico. Preguntas esenciales</a:t>
            </a:r>
            <a:endParaRPr lang="es-MX"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56625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Marcador de posición de imagen 4" descr="Primer plano de libros en estanterías con más libros borrosos en primer plano y en el fondo" title="Imagen de ejemplo"/>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3155" r="3155"/>
          <a:stretch>
            <a:fillRect/>
          </a:stretch>
        </p:blipFill>
        <p:spPr>
          <a:xfrm>
            <a:off x="8901952" y="4285677"/>
            <a:ext cx="2918361" cy="2074783"/>
          </a:xfrm>
          <a:prstGeom prst="ellipse">
            <a:avLst/>
          </a:prstGeom>
          <a:ln>
            <a:noFill/>
          </a:ln>
          <a:effectLst>
            <a:softEdge rad="112500"/>
          </a:effectLst>
        </p:spPr>
      </p:pic>
      <p:sp>
        <p:nvSpPr>
          <p:cNvPr id="2" name="Título 1"/>
          <p:cNvSpPr>
            <a:spLocks noGrp="1"/>
          </p:cNvSpPr>
          <p:nvPr>
            <p:ph type="title"/>
          </p:nvPr>
        </p:nvSpPr>
        <p:spPr/>
        <p:txBody>
          <a:bodyPr rtlCol="0"/>
          <a:lstStyle/>
          <a:p>
            <a:pPr algn="ctr" rtl="0"/>
            <a:r>
              <a:rPr lang="es-ES" b="1" dirty="0">
                <a:solidFill>
                  <a:schemeClr val="accent6">
                    <a:lumMod val="75000"/>
                  </a:schemeClr>
                </a:solidFill>
              </a:rPr>
              <a:t>5. INDICE DE PRODUCTOS GENRADOS EN LA PRIMERA SESIÓN DE TRABAJO </a:t>
            </a:r>
          </a:p>
        </p:txBody>
      </p:sp>
      <p:sp>
        <p:nvSpPr>
          <p:cNvPr id="4" name="Marcador de posición de texto 3"/>
          <p:cNvSpPr>
            <a:spLocks noGrp="1"/>
          </p:cNvSpPr>
          <p:nvPr>
            <p:ph type="body" sz="half" idx="2"/>
          </p:nvPr>
        </p:nvSpPr>
        <p:spPr>
          <a:xfrm>
            <a:off x="1104900" y="1600200"/>
            <a:ext cx="7797052" cy="4572000"/>
          </a:xfrm>
        </p:spPr>
        <p:txBody>
          <a:bodyPr rtlCol="0"/>
          <a:lstStyle/>
          <a:p>
            <a:pPr algn="just">
              <a:spcBef>
                <a:spcPct val="0"/>
              </a:spcBef>
            </a:pPr>
            <a:endParaRPr lang="es-MX" altLang="es-MX" dirty="0">
              <a:solidFill>
                <a:srgbClr val="000000"/>
              </a:solidFill>
              <a:latin typeface="Open Sans" panose="020B0606030504020204" pitchFamily="34" charset="0"/>
            </a:endParaRPr>
          </a:p>
          <a:p>
            <a:pPr algn="just">
              <a:spcBef>
                <a:spcPct val="0"/>
              </a:spcBef>
            </a:pPr>
            <a:r>
              <a:rPr lang="es-MX" altLang="es-MX" b="1" dirty="0">
                <a:solidFill>
                  <a:srgbClr val="000000"/>
                </a:solidFill>
                <a:latin typeface="Open Sans" panose="020B0606030504020204" pitchFamily="34" charset="0"/>
              </a:rPr>
              <a:t>5.a</a:t>
            </a:r>
            <a:r>
              <a:rPr lang="es-MX" altLang="es-MX" b="1" dirty="0">
                <a:solidFill>
                  <a:srgbClr val="FC0D1B"/>
                </a:solidFill>
                <a:latin typeface="Open Sans" panose="020B0606030504020204" pitchFamily="34" charset="0"/>
              </a:rPr>
              <a:t> </a:t>
            </a:r>
            <a:r>
              <a:rPr lang="es-MX" altLang="es-MX" b="1" dirty="0">
                <a:solidFill>
                  <a:schemeClr val="accent5">
                    <a:lumMod val="50000"/>
                  </a:schemeClr>
                </a:solidFill>
                <a:latin typeface="Open Sans" panose="020B0606030504020204" pitchFamily="34" charset="0"/>
              </a:rPr>
              <a:t>Producto 1. C.A.I.A.C. Conclusiones Generales.</a:t>
            </a:r>
          </a:p>
          <a:p>
            <a:pPr algn="just">
              <a:spcBef>
                <a:spcPct val="0"/>
              </a:spcBef>
            </a:pPr>
            <a:endParaRPr lang="es-MX" altLang="es-MX" b="1" dirty="0">
              <a:solidFill>
                <a:schemeClr val="accent5">
                  <a:lumMod val="50000"/>
                </a:schemeClr>
              </a:solidFill>
              <a:latin typeface="Open Sans" panose="020B0606030504020204" pitchFamily="34" charset="0"/>
            </a:endParaRPr>
          </a:p>
          <a:p>
            <a:pPr algn="just">
              <a:spcBef>
                <a:spcPct val="0"/>
              </a:spcBef>
            </a:pPr>
            <a:r>
              <a:rPr lang="es-MX" altLang="es-MX" b="1" dirty="0">
                <a:solidFill>
                  <a:schemeClr val="accent5">
                    <a:lumMod val="50000"/>
                  </a:schemeClr>
                </a:solidFill>
                <a:latin typeface="Open Sans" panose="020B0606030504020204" pitchFamily="34" charset="0"/>
              </a:rPr>
              <a:t>      Producto 3. Fotografías de la sesión tomadas por los propios grupos y 	la persona asignada para tal fin.</a:t>
            </a:r>
          </a:p>
          <a:p>
            <a:pPr algn="just">
              <a:spcBef>
                <a:spcPct val="0"/>
              </a:spcBef>
            </a:pPr>
            <a:endParaRPr lang="es-MX" altLang="es-MX" b="1" dirty="0">
              <a:solidFill>
                <a:schemeClr val="accent5">
                  <a:lumMod val="50000"/>
                </a:schemeClr>
              </a:solidFill>
              <a:latin typeface="Open Sans" panose="020B0606030504020204" pitchFamily="34" charset="0"/>
            </a:endParaRPr>
          </a:p>
          <a:p>
            <a:pPr algn="just">
              <a:spcBef>
                <a:spcPct val="0"/>
              </a:spcBef>
            </a:pPr>
            <a:r>
              <a:rPr lang="es-MX" altLang="es-MX" b="1" dirty="0">
                <a:solidFill>
                  <a:schemeClr val="accent5">
                    <a:lumMod val="50000"/>
                  </a:schemeClr>
                </a:solidFill>
                <a:latin typeface="Open Sans" panose="020B0606030504020204" pitchFamily="34" charset="0"/>
              </a:rPr>
              <a:t>5.b  Fotografía de Organizador gráfico. </a:t>
            </a:r>
          </a:p>
          <a:p>
            <a:pPr algn="just">
              <a:spcBef>
                <a:spcPct val="0"/>
              </a:spcBef>
            </a:pPr>
            <a:endParaRPr lang="es-MX" altLang="es-MX" b="1" dirty="0">
              <a:solidFill>
                <a:schemeClr val="accent5">
                  <a:lumMod val="50000"/>
                </a:schemeClr>
              </a:solidFill>
              <a:latin typeface="Open Sans" panose="020B0606030504020204" pitchFamily="34" charset="0"/>
            </a:endParaRPr>
          </a:p>
          <a:p>
            <a:pPr algn="just">
              <a:spcBef>
                <a:spcPct val="0"/>
              </a:spcBef>
            </a:pPr>
            <a:r>
              <a:rPr lang="es-MX" altLang="es-MX" b="1" dirty="0">
                <a:solidFill>
                  <a:schemeClr val="accent5">
                    <a:lumMod val="50000"/>
                  </a:schemeClr>
                </a:solidFill>
                <a:latin typeface="Open Sans" panose="020B0606030504020204" pitchFamily="34" charset="0"/>
              </a:rPr>
              <a:t>5.d Introducción o justificación. Descripción del proyecto. En el P.8. Apartado I. Contexto.       Introducción y/o justificación del proyecto. </a:t>
            </a:r>
          </a:p>
          <a:p>
            <a:pPr algn="just">
              <a:spcBef>
                <a:spcPct val="0"/>
              </a:spcBef>
            </a:pPr>
            <a:endParaRPr lang="es-MX" altLang="es-MX" b="1" dirty="0">
              <a:solidFill>
                <a:schemeClr val="accent5">
                  <a:lumMod val="50000"/>
                </a:schemeClr>
              </a:solidFill>
              <a:latin typeface="Open Sans" panose="020B0606030504020204" pitchFamily="34" charset="0"/>
            </a:endParaRPr>
          </a:p>
          <a:p>
            <a:pPr algn="just">
              <a:spcBef>
                <a:spcPct val="0"/>
              </a:spcBef>
            </a:pPr>
            <a:r>
              <a:rPr lang="es-MX" altLang="es-MX" b="1" dirty="0">
                <a:solidFill>
                  <a:schemeClr val="accent5">
                    <a:lumMod val="50000"/>
                  </a:schemeClr>
                </a:solidFill>
                <a:latin typeface="Open Sans" panose="020B0606030504020204" pitchFamily="34" charset="0"/>
              </a:rPr>
              <a:t>5.d Objetivo general del proyecto. En el P.8. Apartado III. Objetivo general del proyecto. Objetivo o propósitos a alcanzar, de cada asignatura involucrada. En el P.8.  Apartado IV.3.  Objetivos o propósitos a alcanzar.</a:t>
            </a:r>
          </a:p>
          <a:p>
            <a:pPr algn="just">
              <a:spcBef>
                <a:spcPct val="0"/>
              </a:spcBef>
            </a:pPr>
            <a:endParaRPr lang="es-MX" altLang="es-MX" b="1" dirty="0">
              <a:solidFill>
                <a:schemeClr val="accent5">
                  <a:lumMod val="50000"/>
                </a:schemeClr>
              </a:solidFill>
              <a:latin typeface="Open Sans" panose="020B0606030504020204" pitchFamily="34" charset="0"/>
            </a:endParaRPr>
          </a:p>
          <a:p>
            <a:pPr algn="just">
              <a:spcBef>
                <a:spcPct val="0"/>
              </a:spcBef>
            </a:pPr>
            <a:r>
              <a:rPr lang="es-MX" altLang="es-MX" b="1" dirty="0">
                <a:solidFill>
                  <a:schemeClr val="accent5">
                    <a:lumMod val="50000"/>
                  </a:schemeClr>
                </a:solidFill>
                <a:latin typeface="Open Sans" panose="020B0606030504020204" pitchFamily="34" charset="0"/>
              </a:rPr>
              <a:t>5.e  </a:t>
            </a:r>
            <a:r>
              <a:rPr lang="pt-BR" altLang="es-MX" b="1" dirty="0">
                <a:solidFill>
                  <a:schemeClr val="accent5">
                    <a:lumMod val="50000"/>
                  </a:schemeClr>
                </a:solidFill>
                <a:latin typeface="Open Sans" panose="020B0606030504020204" pitchFamily="34" charset="0"/>
              </a:rPr>
              <a:t>Pregunta/s </a:t>
            </a:r>
            <a:r>
              <a:rPr lang="pt-BR" altLang="es-MX" b="1" dirty="0" err="1">
                <a:solidFill>
                  <a:schemeClr val="accent5">
                    <a:lumMod val="50000"/>
                  </a:schemeClr>
                </a:solidFill>
                <a:latin typeface="Open Sans" panose="020B0606030504020204" pitchFamily="34" charset="0"/>
              </a:rPr>
              <a:t>generadora</a:t>
            </a:r>
            <a:r>
              <a:rPr lang="pt-BR" altLang="es-MX" b="1" dirty="0">
                <a:solidFill>
                  <a:schemeClr val="accent5">
                    <a:lumMod val="50000"/>
                  </a:schemeClr>
                </a:solidFill>
                <a:latin typeface="Open Sans" panose="020B0606030504020204" pitchFamily="34" charset="0"/>
              </a:rPr>
              <a:t>/s, pregunta/s guia. </a:t>
            </a:r>
            <a:r>
              <a:rPr lang="es-MX" altLang="es-MX" b="1" dirty="0">
                <a:solidFill>
                  <a:schemeClr val="accent5">
                    <a:lumMod val="50000"/>
                  </a:schemeClr>
                </a:solidFill>
                <a:latin typeface="Open Sans" panose="020B0606030504020204" pitchFamily="34" charset="0"/>
              </a:rPr>
              <a:t>En el P.8. Apartado V.1 Preguntar y cuestionar. </a:t>
            </a:r>
          </a:p>
        </p:txBody>
      </p:sp>
      <p:sp>
        <p:nvSpPr>
          <p:cNvPr id="6" name="Rectángulo 5">
            <a:extLst>
              <a:ext uri="{FF2B5EF4-FFF2-40B4-BE49-F238E27FC236}">
                <a16:creationId xmlns:a16="http://schemas.microsoft.com/office/drawing/2014/main" id="{201B72EA-BCCF-47E5-AC78-9181778B70F5}"/>
              </a:ext>
            </a:extLst>
          </p:cNvPr>
          <p:cNvSpPr/>
          <p:nvPr/>
        </p:nvSpPr>
        <p:spPr>
          <a:xfrm>
            <a:off x="3359903" y="6073914"/>
            <a:ext cx="8832097" cy="707886"/>
          </a:xfrm>
          <a:prstGeom prst="rect">
            <a:avLst/>
          </a:prstGeom>
          <a:noFill/>
        </p:spPr>
        <p:txBody>
          <a:bodyPr wrap="none" lIns="91440" tIns="45720" rIns="91440" bIns="4572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5. Índice de apartados del portafolio</a:t>
            </a:r>
            <a:endParaRPr lang="es-E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823C62-FDBA-4970-9B78-DD129C8C49B8}"/>
              </a:ext>
            </a:extLst>
          </p:cNvPr>
          <p:cNvSpPr>
            <a:spLocks noGrp="1"/>
          </p:cNvSpPr>
          <p:nvPr>
            <p:ph type="title"/>
          </p:nvPr>
        </p:nvSpPr>
        <p:spPr/>
        <p:txBody>
          <a:bodyPr>
            <a:normAutofit/>
          </a:bodyPr>
          <a:lstStyle/>
          <a:p>
            <a:pPr algn="ctr"/>
            <a:r>
              <a:rPr lang="es-MX" sz="3600" b="1" dirty="0"/>
              <a:t>EL ARTE DE HACER PREGUNTAS</a:t>
            </a:r>
          </a:p>
        </p:txBody>
      </p:sp>
      <p:graphicFrame>
        <p:nvGraphicFramePr>
          <p:cNvPr id="4" name="Marcador de contenido 3">
            <a:extLst>
              <a:ext uri="{FF2B5EF4-FFF2-40B4-BE49-F238E27FC236}">
                <a16:creationId xmlns:a16="http://schemas.microsoft.com/office/drawing/2014/main" id="{5DF45C2E-AF57-4BC5-A3C1-6B4A796F9415}"/>
              </a:ext>
            </a:extLst>
          </p:cNvPr>
          <p:cNvGraphicFramePr>
            <a:graphicFrameLocks noGrp="1"/>
          </p:cNvGraphicFramePr>
          <p:nvPr>
            <p:ph idx="1"/>
            <p:extLst>
              <p:ext uri="{D42A27DB-BD31-4B8C-83A1-F6EECF244321}">
                <p14:modId xmlns:p14="http://schemas.microsoft.com/office/powerpoint/2010/main" val="2238263830"/>
              </p:ext>
            </p:extLst>
          </p:nvPr>
        </p:nvGraphicFramePr>
        <p:xfrm>
          <a:off x="1104900" y="1600200"/>
          <a:ext cx="9982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a:extLst>
              <a:ext uri="{FF2B5EF4-FFF2-40B4-BE49-F238E27FC236}">
                <a16:creationId xmlns:a16="http://schemas.microsoft.com/office/drawing/2014/main" id="{4DC3CE38-77B7-4717-B10F-FBED19992D28}"/>
              </a:ext>
            </a:extLst>
          </p:cNvPr>
          <p:cNvSpPr/>
          <p:nvPr/>
        </p:nvSpPr>
        <p:spPr>
          <a:xfrm>
            <a:off x="554725" y="-83205"/>
            <a:ext cx="11397864" cy="707886"/>
          </a:xfrm>
          <a:prstGeom prst="rect">
            <a:avLst/>
          </a:prstGeom>
          <a:noFill/>
        </p:spPr>
        <p:txBody>
          <a:bodyPr wrap="none" lIns="91440" tIns="45720" rIns="91440" bIns="4572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5.i.4, Organizador gráfico. Preguntas esenciales</a:t>
            </a:r>
            <a:endParaRPr lang="es-MX"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44954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BBE3CB5-905E-4F0C-BA72-51465E816A6E}"/>
              </a:ext>
            </a:extLst>
          </p:cNvPr>
          <p:cNvSpPr/>
          <p:nvPr/>
        </p:nvSpPr>
        <p:spPr>
          <a:xfrm>
            <a:off x="3634422" y="47307"/>
            <a:ext cx="6119178" cy="973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600" dirty="0">
                <a:effectLst/>
                <a:latin typeface="Times New Roman" panose="02020603050405020304" pitchFamily="18" charset="0"/>
                <a:ea typeface="Calibri" panose="020F0502020204030204" pitchFamily="34" charset="0"/>
                <a:cs typeface="Times New Roman" panose="02020603050405020304" pitchFamily="18" charset="0"/>
              </a:rPr>
              <a:t>INDAGACIÓN: LAS HABILIDADES PARA DESARROLLARLA Y PROMOVER EL APRENDIZAJE.</a:t>
            </a:r>
            <a:endParaRPr lang="es-MX" sz="1600" dirty="0">
              <a:effectLst/>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a16="http://schemas.microsoft.com/office/drawing/2014/main" id="{BD4D4DD2-30FF-4FCA-BA89-B723D0CB51DB}"/>
              </a:ext>
            </a:extLst>
          </p:cNvPr>
          <p:cNvSpPr/>
          <p:nvPr/>
        </p:nvSpPr>
        <p:spPr>
          <a:xfrm>
            <a:off x="482445" y="1173481"/>
            <a:ext cx="3266596"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0"/>
              </a:spcAft>
            </a:pPr>
            <a:r>
              <a:rPr lang="es-MX" sz="1400" dirty="0">
                <a:effectLst/>
                <a:latin typeface="Times New Roman" panose="02020603050405020304" pitchFamily="18" charset="0"/>
                <a:ea typeface="Calibri" panose="020F0502020204030204" pitchFamily="34" charset="0"/>
                <a:cs typeface="Times New Roman" panose="02020603050405020304" pitchFamily="18" charset="0"/>
              </a:rPr>
              <a:t>Desde 1990, Gordon E. Uno la definió como “un método pedagógico que combina actividades ‘manos a la obra’ con la discusión y el descubrimiento de conceptos con centro en el estudiante”</a:t>
            </a:r>
            <a:endParaRPr lang="es-MX" sz="1400" dirty="0">
              <a:effectLst/>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196D1290-1E05-4968-9B10-31B6513D34EF}"/>
              </a:ext>
            </a:extLst>
          </p:cNvPr>
          <p:cNvSpPr/>
          <p:nvPr/>
        </p:nvSpPr>
        <p:spPr>
          <a:xfrm>
            <a:off x="6694011" y="1432561"/>
            <a:ext cx="5015545" cy="5240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0"/>
              </a:spcAft>
            </a:pPr>
            <a:r>
              <a:rPr lang="es-MX" sz="1400" dirty="0">
                <a:effectLst/>
                <a:latin typeface="Times New Roman" panose="02020603050405020304" pitchFamily="18" charset="0"/>
                <a:ea typeface="Calibri" panose="020F0502020204030204" pitchFamily="34" charset="0"/>
                <a:cs typeface="Times New Roman" panose="02020603050405020304" pitchFamily="18" charset="0"/>
              </a:rPr>
              <a:t>En la búsqueda de las capacidades que promueve la indagación nos encontramos con el siguiente listado de habilidades para indagar especificadas en NRC (1996, pp. 175-6) para el nivel de bachillerato: 1. Identificar preguntas y conceptos que guíen las investigaciones (los estudiantes formulan una hipótesis probable y un diseño experimental apropiado para ser utilizado); 2. Diseñar y conducir investigaciones científicas (con el empleo de conceptos claros y bien definidos, el equipo apropiado, precauciones de seguridad, empleo de tecnologías, etc., los estudiantes deben buscar pruebas, aplicar la lógica, poner a prueba sus hipótesis y construir un argumento para las explicaciones propuestas); 3. Utilizar las tecnologías más apropiadas y la matemática para mejorar las investigaciones y su comunicación; 4. Formular y revisar las explicaciones y modelos científicos  mediante el empleo de la lógica y las pruebas científicas (la indagación estudiantil debiera resultar en una explicación o un modelo plausible o científico); 5. Reconocer y analizar explicaciones y modelos alternativos (revisar el entendimiento científico actual y reunir  pruebas para determinar cuáles explicaciones del modelo  son las mejores);  6. Comunicar y defender un argumento científico (los estudiantes deben refinar sus habilidades y reunir presentaciones  orales y por escrito que involucren las respuestas a  los comentarios críticos de sus pares).</a:t>
            </a:r>
            <a:endParaRPr lang="es-MX" sz="1400" dirty="0">
              <a:effectLst/>
              <a:ea typeface="Calibri" panose="020F050202020403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968A2030-5862-42FE-AD3F-99B28FD225B1}"/>
              </a:ext>
            </a:extLst>
          </p:cNvPr>
          <p:cNvSpPr/>
          <p:nvPr/>
        </p:nvSpPr>
        <p:spPr>
          <a:xfrm>
            <a:off x="320040" y="3429000"/>
            <a:ext cx="5638800" cy="3168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MX" sz="1400" dirty="0">
                <a:effectLst/>
                <a:latin typeface="Times New Roman" panose="02020603050405020304" pitchFamily="18" charset="0"/>
                <a:ea typeface="Calibri" panose="020F0502020204030204" pitchFamily="34" charset="0"/>
                <a:cs typeface="Times New Roman" panose="02020603050405020304" pitchFamily="18" charset="0"/>
              </a:rPr>
              <a:t>Según los Estándares Nacionales de la Educación en Ciencia de los Estados Unidos (NSES, por sus siglas en inglés), la indagación está definida como un conjunto de actividades, ya que nos dicen que es: Una actividad polifacética que implica hacer observaciones; plantear preguntas; examinar libros y otras fuentes de información para ver qué es lo ya conocido; planificar investigaciones; revisar lo conocido hoy en día a la luz de las pruebas experimentales; utilizar instrumentos para reunir, analizar e interpretar datos; proponer respuestas, explicaciones y predicciones; y comunicar los resultados (NRC, 1996; p. 23).</a:t>
            </a:r>
            <a:endParaRPr lang="es-MX" sz="1400" dirty="0">
              <a:effectLst/>
              <a:ea typeface="Calibri" panose="020F0502020204030204" pitchFamily="34" charset="0"/>
              <a:cs typeface="Times New Roman" panose="02020603050405020304" pitchFamily="18" charset="0"/>
            </a:endParaRPr>
          </a:p>
        </p:txBody>
      </p:sp>
      <p:cxnSp>
        <p:nvCxnSpPr>
          <p:cNvPr id="9" name="Conector recto de flecha 8">
            <a:extLst>
              <a:ext uri="{FF2B5EF4-FFF2-40B4-BE49-F238E27FC236}">
                <a16:creationId xmlns:a16="http://schemas.microsoft.com/office/drawing/2014/main" id="{1B42FCD3-1519-447B-BA3D-A1F0F89D9092}"/>
              </a:ext>
            </a:extLst>
          </p:cNvPr>
          <p:cNvCxnSpPr/>
          <p:nvPr/>
        </p:nvCxnSpPr>
        <p:spPr>
          <a:xfrm>
            <a:off x="9997440" y="891540"/>
            <a:ext cx="441960" cy="25908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741063C9-6237-48DF-94FB-EABBB8097575}"/>
              </a:ext>
            </a:extLst>
          </p:cNvPr>
          <p:cNvCxnSpPr/>
          <p:nvPr/>
        </p:nvCxnSpPr>
        <p:spPr>
          <a:xfrm>
            <a:off x="5318760" y="1173481"/>
            <a:ext cx="0" cy="190500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1AC0AFB0-D4C9-4060-9D82-4042FF191BD3}"/>
              </a:ext>
            </a:extLst>
          </p:cNvPr>
          <p:cNvCxnSpPr/>
          <p:nvPr/>
        </p:nvCxnSpPr>
        <p:spPr>
          <a:xfrm flipH="1">
            <a:off x="2804160" y="534193"/>
            <a:ext cx="335280" cy="35734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1EB2669D-4E4F-4DD3-B551-C17B612DF081}"/>
              </a:ext>
            </a:extLst>
          </p:cNvPr>
          <p:cNvCxnSpPr/>
          <p:nvPr/>
        </p:nvCxnSpPr>
        <p:spPr>
          <a:xfrm>
            <a:off x="6248400" y="1150620"/>
            <a:ext cx="0" cy="552291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25A3F7AD-620C-4BDB-9EBE-0906D66923E2}"/>
              </a:ext>
            </a:extLst>
          </p:cNvPr>
          <p:cNvSpPr/>
          <p:nvPr/>
        </p:nvSpPr>
        <p:spPr>
          <a:xfrm>
            <a:off x="-83064" y="348914"/>
            <a:ext cx="4397614" cy="954107"/>
          </a:xfrm>
          <a:prstGeom prst="rect">
            <a:avLst/>
          </a:prstGeom>
          <a:noFill/>
        </p:spPr>
        <p:txBody>
          <a:bodyPr wrap="none" lIns="91440" tIns="45720" rIns="91440" bIns="45720">
            <a:spAutoFit/>
          </a:bodyPr>
          <a:lstStyle/>
          <a:p>
            <a:pPr algn="ctr"/>
            <a:r>
              <a:rPr lang="es-ES" sz="2800" b="1" dirty="0">
                <a:ln w="6600">
                  <a:solidFill>
                    <a:schemeClr val="accent2"/>
                  </a:solidFill>
                  <a:prstDash val="solid"/>
                </a:ln>
                <a:solidFill>
                  <a:srgbClr val="FFFFFF"/>
                </a:solidFill>
                <a:effectLst>
                  <a:outerShdw dist="38100" dir="2700000" algn="tl" rotWithShape="0">
                    <a:schemeClr val="accent2"/>
                  </a:outerShdw>
                </a:effectLst>
              </a:rPr>
              <a:t>5.i.5, Organizador gráfico.</a:t>
            </a:r>
          </a:p>
          <a:p>
            <a:pPr algn="ctr"/>
            <a:r>
              <a:rPr lang="es-ES" sz="2800" b="1" dirty="0">
                <a:ln w="6600">
                  <a:solidFill>
                    <a:schemeClr val="accent2"/>
                  </a:solidFill>
                  <a:prstDash val="solid"/>
                </a:ln>
                <a:solidFill>
                  <a:srgbClr val="FFFFFF"/>
                </a:solidFill>
                <a:effectLst>
                  <a:outerShdw dist="38100" dir="2700000" algn="tl" rotWithShape="0">
                    <a:schemeClr val="accent2"/>
                  </a:outerShdw>
                </a:effectLst>
              </a:rPr>
              <a:t>Proceso de Indagación. </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0823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D5EA0CB-5BB3-4168-A988-417C021BF4F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7016" y="167640"/>
            <a:ext cx="6065519" cy="6537960"/>
          </a:xfrm>
          <a:prstGeom prst="rect">
            <a:avLst/>
          </a:prstGeom>
          <a:noFill/>
          <a:ln>
            <a:noFill/>
          </a:ln>
        </p:spPr>
      </p:pic>
      <p:sp>
        <p:nvSpPr>
          <p:cNvPr id="4" name="Rectángulo 3">
            <a:extLst>
              <a:ext uri="{FF2B5EF4-FFF2-40B4-BE49-F238E27FC236}">
                <a16:creationId xmlns:a16="http://schemas.microsoft.com/office/drawing/2014/main" id="{CCCCABA5-CB93-473C-8978-C76AD8D6901B}"/>
              </a:ext>
            </a:extLst>
          </p:cNvPr>
          <p:cNvSpPr/>
          <p:nvPr/>
        </p:nvSpPr>
        <p:spPr>
          <a:xfrm>
            <a:off x="6842759" y="167640"/>
            <a:ext cx="5029201" cy="3108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0"/>
              </a:spcAft>
            </a:pPr>
            <a:r>
              <a:rPr lang="es-MX" sz="1200" dirty="0" err="1">
                <a:effectLst/>
                <a:latin typeface="Times New Roman" panose="02020603050405020304" pitchFamily="18" charset="0"/>
                <a:ea typeface="Calibri" panose="020F0502020204030204" pitchFamily="34" charset="0"/>
                <a:cs typeface="Times New Roman" panose="02020603050405020304" pitchFamily="18" charset="0"/>
              </a:rPr>
              <a:t>Lederman</a:t>
            </a:r>
            <a:r>
              <a:rPr lang="es-MX" sz="1200" dirty="0">
                <a:effectLst/>
                <a:latin typeface="Times New Roman" panose="02020603050405020304" pitchFamily="18" charset="0"/>
                <a:ea typeface="Calibri" panose="020F0502020204030204" pitchFamily="34" charset="0"/>
                <a:cs typeface="Times New Roman" panose="02020603050405020304" pitchFamily="18" charset="0"/>
              </a:rPr>
              <a:t> (2004) caracteriza a los profesores indagadores según tres enfoques: Implícito: Se sugiere que “haciendo ciencia” los estudiantes entenderán la naturaleza de la </a:t>
            </a:r>
            <a:r>
              <a:rPr lang="es-MX" sz="1400" dirty="0">
                <a:effectLst/>
                <a:latin typeface="Times New Roman" panose="02020603050405020304" pitchFamily="18" charset="0"/>
                <a:ea typeface="Calibri" panose="020F0502020204030204" pitchFamily="34" charset="0"/>
                <a:cs typeface="Times New Roman" panose="02020603050405020304" pitchFamily="18" charset="0"/>
              </a:rPr>
              <a:t>ciencia</a:t>
            </a:r>
            <a:r>
              <a:rPr lang="es-MX" sz="1200" dirty="0">
                <a:effectLst/>
                <a:latin typeface="Times New Roman" panose="02020603050405020304" pitchFamily="18" charset="0"/>
                <a:ea typeface="Calibri" panose="020F0502020204030204" pitchFamily="34" charset="0"/>
                <a:cs typeface="Times New Roman" panose="02020603050405020304" pitchFamily="18" charset="0"/>
              </a:rPr>
              <a:t> y la indagación científica; Histórico: Al incorporar la historia de la ciencia en la enseñanza va a servir para que los estudiantes refuercen su visión de la naturaleza de la ciencia y la indagación científica (algunos autores incluyen este enfoque dentro del tercero, el explícito; Acevedo, 2009); Explícito: Este término es utilizado para hacer énfasis en que la enseñanza de la naturaleza de la ciencia y la indagación científica debe tratarse como cualquier otro contenido, es decir “debe ser planeado en lugar de anticipar sus efectos como colaterales o de un producto secundario”, deben considerarse como contenidos y no como estrategias.</a:t>
            </a:r>
            <a:endParaRPr lang="es-MX" sz="1200" dirty="0">
              <a:effectLst/>
              <a:ea typeface="Calibri" panose="020F0502020204030204" pitchFamily="34" charset="0"/>
              <a:cs typeface="Times New Roman" panose="02020603050405020304" pitchFamily="18" charset="0"/>
            </a:endParaRPr>
          </a:p>
        </p:txBody>
      </p:sp>
      <p:sp>
        <p:nvSpPr>
          <p:cNvPr id="5" name="Rectángulo 4">
            <a:extLst>
              <a:ext uri="{FF2B5EF4-FFF2-40B4-BE49-F238E27FC236}">
                <a16:creationId xmlns:a16="http://schemas.microsoft.com/office/drawing/2014/main" id="{5ADB93D2-F461-43D5-82BD-073E5454B6DB}"/>
              </a:ext>
            </a:extLst>
          </p:cNvPr>
          <p:cNvSpPr/>
          <p:nvPr/>
        </p:nvSpPr>
        <p:spPr>
          <a:xfrm>
            <a:off x="6675120" y="3521710"/>
            <a:ext cx="5516880" cy="3168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MX" sz="1400" dirty="0">
                <a:effectLst/>
                <a:latin typeface="Times New Roman" panose="02020603050405020304" pitchFamily="18" charset="0"/>
                <a:ea typeface="Calibri" panose="020F0502020204030204" pitchFamily="34" charset="0"/>
                <a:cs typeface="Times New Roman" panose="02020603050405020304" pitchFamily="18" charset="0"/>
              </a:rPr>
              <a:t>En el año 2000, las academias estadounidenses y el NRC publicaron el libro </a:t>
            </a:r>
            <a:r>
              <a:rPr lang="es-MX" sz="1400" dirty="0" err="1">
                <a:effectLst/>
                <a:latin typeface="Times New Roman" panose="02020603050405020304" pitchFamily="18" charset="0"/>
                <a:ea typeface="Calibri" panose="020F0502020204030204" pitchFamily="34" charset="0"/>
                <a:cs typeface="Times New Roman" panose="02020603050405020304" pitchFamily="18" charset="0"/>
              </a:rPr>
              <a:t>Inquiry</a:t>
            </a:r>
            <a:r>
              <a:rPr lang="es-MX" sz="14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s-MX" sz="14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es-MX"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s-MX" sz="1400" dirty="0" err="1">
                <a:effectLst/>
                <a:latin typeface="Times New Roman" panose="02020603050405020304" pitchFamily="18" charset="0"/>
                <a:ea typeface="Calibri" panose="020F0502020204030204" pitchFamily="34" charset="0"/>
                <a:cs typeface="Times New Roman" panose="02020603050405020304" pitchFamily="18" charset="0"/>
              </a:rPr>
              <a:t>National</a:t>
            </a:r>
            <a:r>
              <a:rPr lang="es-MX"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s-MX" sz="1400" dirty="0" err="1">
                <a:effectLst/>
                <a:latin typeface="Times New Roman" panose="02020603050405020304" pitchFamily="18" charset="0"/>
                <a:ea typeface="Calibri" panose="020F0502020204030204" pitchFamily="34" charset="0"/>
                <a:cs typeface="Times New Roman" panose="02020603050405020304" pitchFamily="18" charset="0"/>
              </a:rPr>
              <a:t>Science</a:t>
            </a:r>
            <a:r>
              <a:rPr lang="es-MX"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s-MX" sz="1400" dirty="0" err="1">
                <a:effectLst/>
                <a:latin typeface="Times New Roman" panose="02020603050405020304" pitchFamily="18" charset="0"/>
                <a:ea typeface="Calibri" panose="020F0502020204030204" pitchFamily="34" charset="0"/>
                <a:cs typeface="Times New Roman" panose="02020603050405020304" pitchFamily="18" charset="0"/>
              </a:rPr>
              <a:t>Education</a:t>
            </a:r>
            <a:r>
              <a:rPr lang="es-MX"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s-MX" sz="1400" dirty="0" err="1">
                <a:effectLst/>
                <a:latin typeface="Times New Roman" panose="02020603050405020304" pitchFamily="18" charset="0"/>
                <a:ea typeface="Calibri" panose="020F0502020204030204" pitchFamily="34" charset="0"/>
                <a:cs typeface="Times New Roman" panose="02020603050405020304" pitchFamily="18" charset="0"/>
              </a:rPr>
              <a:t>Standards</a:t>
            </a:r>
            <a:r>
              <a:rPr lang="es-MX" sz="1400" dirty="0">
                <a:effectLst/>
                <a:latin typeface="Times New Roman" panose="02020603050405020304" pitchFamily="18" charset="0"/>
                <a:ea typeface="Calibri" panose="020F0502020204030204" pitchFamily="34" charset="0"/>
                <a:cs typeface="Times New Roman" panose="02020603050405020304" pitchFamily="18" charset="0"/>
              </a:rPr>
              <a:t>, en el que toman las siguientes actividades como importantes para la realización de la indagación en el aula por parte de los aprendices:</a:t>
            </a:r>
            <a:endParaRPr lang="es-MX" sz="14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es-MX" sz="1400" dirty="0">
                <a:effectLst/>
                <a:latin typeface="Times New Roman" panose="02020603050405020304" pitchFamily="18" charset="0"/>
                <a:ea typeface="Calibri" panose="020F0502020204030204" pitchFamily="34" charset="0"/>
                <a:cs typeface="Times New Roman" panose="02020603050405020304" pitchFamily="18" charset="0"/>
              </a:rPr>
              <a:t> 1. Ser atraídos por preguntas orientadas científicamente; 2. Dar prioridad a las pruebas, lo que les permite desarrollar; y evaluar explicaciones que pongan atención a las preguntas orientadas científicamente; 3. Evaluar las explicaciones a la luz de explicaciones alternas, particularmente de aquellas que reflejen el entendimiento científico; 4. Comunicar y justificar las explicaciones propuestas.</a:t>
            </a:r>
            <a:endParaRPr lang="es-MX" sz="1400" dirty="0">
              <a:effectLst/>
              <a:ea typeface="Calibri" panose="020F0502020204030204" pitchFamily="34" charset="0"/>
              <a:cs typeface="Times New Roman" panose="02020603050405020304" pitchFamily="18" charset="0"/>
            </a:endParaRPr>
          </a:p>
        </p:txBody>
      </p:sp>
      <p:cxnSp>
        <p:nvCxnSpPr>
          <p:cNvPr id="7" name="Conector: angular 6">
            <a:extLst>
              <a:ext uri="{FF2B5EF4-FFF2-40B4-BE49-F238E27FC236}">
                <a16:creationId xmlns:a16="http://schemas.microsoft.com/office/drawing/2014/main" id="{5A98E376-E64D-4BE4-9F29-C074C95AB738}"/>
              </a:ext>
            </a:extLst>
          </p:cNvPr>
          <p:cNvCxnSpPr>
            <a:cxnSpLocks/>
          </p:cNvCxnSpPr>
          <p:nvPr/>
        </p:nvCxnSpPr>
        <p:spPr>
          <a:xfrm rot="16200000" flipH="1">
            <a:off x="4939347" y="1540827"/>
            <a:ext cx="3276600" cy="194946"/>
          </a:xfrm>
          <a:prstGeom prst="bentConnector3">
            <a:avLst>
              <a:gd name="adj1" fmla="val 50000"/>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angular 13">
            <a:extLst>
              <a:ext uri="{FF2B5EF4-FFF2-40B4-BE49-F238E27FC236}">
                <a16:creationId xmlns:a16="http://schemas.microsoft.com/office/drawing/2014/main" id="{36CB3B1A-3601-49BE-9191-BF6C0B68BE45}"/>
              </a:ext>
            </a:extLst>
          </p:cNvPr>
          <p:cNvCxnSpPr/>
          <p:nvPr/>
        </p:nvCxnSpPr>
        <p:spPr>
          <a:xfrm rot="16200000" flipH="1">
            <a:off x="6306343" y="271303"/>
            <a:ext cx="640080" cy="97473"/>
          </a:xfrm>
          <a:prstGeom prst="bentConnector3">
            <a:avLst>
              <a:gd name="adj1" fmla="val 95237"/>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63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8BE948-392C-4BD2-81AD-2440A078DAB4}"/>
              </a:ext>
            </a:extLst>
          </p:cNvPr>
          <p:cNvSpPr>
            <a:spLocks noGrp="1"/>
          </p:cNvSpPr>
          <p:nvPr>
            <p:ph type="title"/>
          </p:nvPr>
        </p:nvSpPr>
        <p:spPr/>
        <p:txBody>
          <a:bodyPr>
            <a:normAutofit/>
          </a:bodyPr>
          <a:lstStyle/>
          <a:p>
            <a:pPr algn="ctr"/>
            <a:r>
              <a:rPr lang="es-MX" sz="3600" b="1" dirty="0"/>
              <a:t>INTERDISCIPLINARIEDAD Y SISTEMAS COMPLEJOS </a:t>
            </a:r>
          </a:p>
        </p:txBody>
      </p:sp>
      <p:sp>
        <p:nvSpPr>
          <p:cNvPr id="3" name="Marcador de contenido 2">
            <a:extLst>
              <a:ext uri="{FF2B5EF4-FFF2-40B4-BE49-F238E27FC236}">
                <a16:creationId xmlns:a16="http://schemas.microsoft.com/office/drawing/2014/main" id="{53DE5A22-AED1-4AE8-A5F0-452767216C21}"/>
              </a:ext>
            </a:extLst>
          </p:cNvPr>
          <p:cNvSpPr>
            <a:spLocks noGrp="1"/>
          </p:cNvSpPr>
          <p:nvPr>
            <p:ph idx="1"/>
          </p:nvPr>
        </p:nvSpPr>
        <p:spPr/>
        <p:txBody>
          <a:bodyPr/>
          <a:lstStyle/>
          <a:p>
            <a:endParaRPr lang="es-MX" dirty="0"/>
          </a:p>
        </p:txBody>
      </p:sp>
      <p:sp>
        <p:nvSpPr>
          <p:cNvPr id="4" name="Rectángulo: esquinas redondeadas 3">
            <a:extLst>
              <a:ext uri="{FF2B5EF4-FFF2-40B4-BE49-F238E27FC236}">
                <a16:creationId xmlns:a16="http://schemas.microsoft.com/office/drawing/2014/main" id="{176F1A7F-12F0-443A-8E24-BBC168E2B78C}"/>
              </a:ext>
            </a:extLst>
          </p:cNvPr>
          <p:cNvSpPr/>
          <p:nvPr/>
        </p:nvSpPr>
        <p:spPr>
          <a:xfrm>
            <a:off x="1104900" y="1600200"/>
            <a:ext cx="3589020" cy="2133598"/>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Cualquier problema se caracteriza por la confluencia de múltiples procesos cuyas interrelaciones constituyen la estructura de un sistema que funciona como una totalidad organizada, a la cual se le llama </a:t>
            </a:r>
            <a:r>
              <a:rPr lang="es-MX" dirty="0">
                <a:latin typeface="Times"/>
                <a:ea typeface="Times"/>
                <a:cs typeface="Times"/>
                <a:sym typeface="Times"/>
              </a:rPr>
              <a:t>SISTEMA COMPLEJO</a:t>
            </a:r>
            <a:endParaRPr lang="es-MX" dirty="0"/>
          </a:p>
        </p:txBody>
      </p:sp>
      <p:sp>
        <p:nvSpPr>
          <p:cNvPr id="5" name="Elipse 4">
            <a:extLst>
              <a:ext uri="{FF2B5EF4-FFF2-40B4-BE49-F238E27FC236}">
                <a16:creationId xmlns:a16="http://schemas.microsoft.com/office/drawing/2014/main" id="{F5E489C2-AF49-4EAB-8E82-A73288FC07BC}"/>
              </a:ext>
            </a:extLst>
          </p:cNvPr>
          <p:cNvSpPr/>
          <p:nvPr/>
        </p:nvSpPr>
        <p:spPr>
          <a:xfrm>
            <a:off x="6720840" y="1722120"/>
            <a:ext cx="4145280" cy="230124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t>El principio básico de la teoría de sistemas complejos afirma que toda alteración en un sector se propaga de diversas maneras y éste genera una reorganización en todos sus elementos.</a:t>
            </a:r>
          </a:p>
          <a:p>
            <a:pPr algn="ctr"/>
            <a:endParaRPr lang="es-MX" dirty="0"/>
          </a:p>
        </p:txBody>
      </p:sp>
      <p:cxnSp>
        <p:nvCxnSpPr>
          <p:cNvPr id="7" name="Conector recto de flecha 6">
            <a:extLst>
              <a:ext uri="{FF2B5EF4-FFF2-40B4-BE49-F238E27FC236}">
                <a16:creationId xmlns:a16="http://schemas.microsoft.com/office/drawing/2014/main" id="{2FF5BB15-197F-4D1A-87A7-9508734DEF99}"/>
              </a:ext>
            </a:extLst>
          </p:cNvPr>
          <p:cNvCxnSpPr/>
          <p:nvPr/>
        </p:nvCxnSpPr>
        <p:spPr>
          <a:xfrm>
            <a:off x="4998720" y="2834640"/>
            <a:ext cx="138684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Rectángulo 7">
            <a:extLst>
              <a:ext uri="{FF2B5EF4-FFF2-40B4-BE49-F238E27FC236}">
                <a16:creationId xmlns:a16="http://schemas.microsoft.com/office/drawing/2014/main" id="{AF1407A1-5DDF-4B7C-94A3-2B25827CAAA4}"/>
              </a:ext>
            </a:extLst>
          </p:cNvPr>
          <p:cNvSpPr/>
          <p:nvPr/>
        </p:nvSpPr>
        <p:spPr>
          <a:xfrm>
            <a:off x="2049780" y="4420236"/>
            <a:ext cx="5897880" cy="167607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Blip>
                <a:blip r:embed="rId2"/>
              </a:buBlip>
            </a:pPr>
            <a:r>
              <a:rPr lang="es-MX" sz="1600" dirty="0"/>
              <a:t>Estas interacciones entre la totalidad y las partes no pueden ser analizadas fraccionando el sistema en conjunto parcial.</a:t>
            </a:r>
          </a:p>
          <a:p>
            <a:pPr algn="just">
              <a:buBlip>
                <a:blip r:embed="rId2"/>
              </a:buBlip>
            </a:pPr>
            <a:r>
              <a:rPr lang="es-MX" sz="1600" dirty="0"/>
              <a:t>Es allí donde se sitúa la diferencia entre multi o </a:t>
            </a:r>
            <a:r>
              <a:rPr lang="es-MX" sz="1600" dirty="0" err="1"/>
              <a:t>pluridisciplina</a:t>
            </a:r>
            <a:r>
              <a:rPr lang="es-MX" sz="1600" dirty="0"/>
              <a:t> e interdisciplina. </a:t>
            </a:r>
          </a:p>
          <a:p>
            <a:pPr algn="ctr"/>
            <a:endParaRPr lang="es-MX" dirty="0"/>
          </a:p>
        </p:txBody>
      </p:sp>
      <p:cxnSp>
        <p:nvCxnSpPr>
          <p:cNvPr id="10" name="Conector: angular 9">
            <a:extLst>
              <a:ext uri="{FF2B5EF4-FFF2-40B4-BE49-F238E27FC236}">
                <a16:creationId xmlns:a16="http://schemas.microsoft.com/office/drawing/2014/main" id="{88E9316F-D84D-4C07-9A55-35247538D2A0}"/>
              </a:ext>
            </a:extLst>
          </p:cNvPr>
          <p:cNvCxnSpPr/>
          <p:nvPr/>
        </p:nvCxnSpPr>
        <p:spPr>
          <a:xfrm rot="5400000">
            <a:off x="8641081" y="4221480"/>
            <a:ext cx="1021079" cy="716280"/>
          </a:xfrm>
          <a:prstGeom prst="bentConnector3">
            <a:avLst>
              <a:gd name="adj1" fmla="val 9776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68778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9097CD-6D4F-4B9C-AE5E-C5599971310F}"/>
              </a:ext>
            </a:extLst>
          </p:cNvPr>
          <p:cNvSpPr>
            <a:spLocks noGrp="1"/>
          </p:cNvSpPr>
          <p:nvPr>
            <p:ph type="title"/>
          </p:nvPr>
        </p:nvSpPr>
        <p:spPr/>
        <p:txBody>
          <a:bodyPr>
            <a:normAutofit/>
          </a:bodyPr>
          <a:lstStyle/>
          <a:p>
            <a:pPr algn="ctr"/>
            <a:r>
              <a:rPr lang="es-MX" sz="3600" b="1" dirty="0"/>
              <a:t>INTERDISCIPLINARIEDAD Y SISTEMAS COMPLEJOS </a:t>
            </a:r>
          </a:p>
        </p:txBody>
      </p:sp>
      <p:sp>
        <p:nvSpPr>
          <p:cNvPr id="5" name="Diagrama de flujo: cinta perforada 4">
            <a:extLst>
              <a:ext uri="{FF2B5EF4-FFF2-40B4-BE49-F238E27FC236}">
                <a16:creationId xmlns:a16="http://schemas.microsoft.com/office/drawing/2014/main" id="{2F55858F-ED09-4577-BB36-A11BDB81B586}"/>
              </a:ext>
            </a:extLst>
          </p:cNvPr>
          <p:cNvSpPr/>
          <p:nvPr/>
        </p:nvSpPr>
        <p:spPr>
          <a:xfrm>
            <a:off x="1912620" y="3375660"/>
            <a:ext cx="2606040" cy="111252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INTERDISCIPLINA</a:t>
            </a:r>
          </a:p>
        </p:txBody>
      </p:sp>
      <p:sp>
        <p:nvSpPr>
          <p:cNvPr id="6" name="Diagrama de flujo: operación manual 5">
            <a:extLst>
              <a:ext uri="{FF2B5EF4-FFF2-40B4-BE49-F238E27FC236}">
                <a16:creationId xmlns:a16="http://schemas.microsoft.com/office/drawing/2014/main" id="{76615C84-BE25-4546-B0E8-3D7CB98A87BF}"/>
              </a:ext>
            </a:extLst>
          </p:cNvPr>
          <p:cNvSpPr/>
          <p:nvPr/>
        </p:nvSpPr>
        <p:spPr>
          <a:xfrm>
            <a:off x="6095241" y="2217420"/>
            <a:ext cx="3672840" cy="3604260"/>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a:t>La importancia de hacer equipos Multidisciplinarios radica en hacer estudios integrados para tener las bases conceptuales y metodológicas en el estudio, la ambición de esta metodología no es hacer trabajo por trabajo, sino que vean los alumnos la importancia de la INVESTIGACIÓN en conjunto y la aportación de ésta a ellos en la vida diaria.</a:t>
            </a:r>
          </a:p>
          <a:p>
            <a:pPr algn="ctr"/>
            <a:endParaRPr lang="es-MX" sz="1200" dirty="0"/>
          </a:p>
        </p:txBody>
      </p:sp>
    </p:spTree>
    <p:extLst>
      <p:ext uri="{BB962C8B-B14F-4D97-AF65-F5344CB8AC3E}">
        <p14:creationId xmlns:p14="http://schemas.microsoft.com/office/powerpoint/2010/main" val="356080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7DBA0E-43A9-44F0-8F92-7B4FD1796B2A}"/>
              </a:ext>
            </a:extLst>
          </p:cNvPr>
          <p:cNvSpPr>
            <a:spLocks noGrp="1"/>
          </p:cNvSpPr>
          <p:nvPr>
            <p:ph type="title"/>
          </p:nvPr>
        </p:nvSpPr>
        <p:spPr/>
        <p:txBody>
          <a:bodyPr/>
          <a:lstStyle/>
          <a:p>
            <a:pPr algn="ctr"/>
            <a:r>
              <a:rPr lang="es-MX" dirty="0"/>
              <a:t>INTERDISCIPLINARIEDAD Y SISTEMAS COMPLEJOS </a:t>
            </a:r>
          </a:p>
        </p:txBody>
      </p:sp>
      <p:graphicFrame>
        <p:nvGraphicFramePr>
          <p:cNvPr id="4" name="Marcador de contenido 3">
            <a:extLst>
              <a:ext uri="{FF2B5EF4-FFF2-40B4-BE49-F238E27FC236}">
                <a16:creationId xmlns:a16="http://schemas.microsoft.com/office/drawing/2014/main" id="{2AC24CC2-B509-4E7F-9486-7512D4D7D866}"/>
              </a:ext>
            </a:extLst>
          </p:cNvPr>
          <p:cNvGraphicFramePr>
            <a:graphicFrameLocks noGrp="1"/>
          </p:cNvGraphicFramePr>
          <p:nvPr>
            <p:ph idx="1"/>
            <p:extLst>
              <p:ext uri="{D42A27DB-BD31-4B8C-83A1-F6EECF244321}">
                <p14:modId xmlns:p14="http://schemas.microsoft.com/office/powerpoint/2010/main" val="3571964536"/>
              </p:ext>
            </p:extLst>
          </p:nvPr>
        </p:nvGraphicFramePr>
        <p:xfrm>
          <a:off x="1104900" y="2103120"/>
          <a:ext cx="9982200" cy="4785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12F45626-40D7-4CCD-BAA2-4F2E95A8CFF3}"/>
              </a:ext>
            </a:extLst>
          </p:cNvPr>
          <p:cNvSpPr txBox="1"/>
          <p:nvPr/>
        </p:nvSpPr>
        <p:spPr>
          <a:xfrm>
            <a:off x="3550920" y="1539240"/>
            <a:ext cx="4983480" cy="369332"/>
          </a:xfrm>
          <a:prstGeom prst="rect">
            <a:avLst/>
          </a:prstGeom>
          <a:noFill/>
        </p:spPr>
        <p:txBody>
          <a:bodyPr wrap="square" rtlCol="0">
            <a:spAutoFit/>
          </a:bodyPr>
          <a:lstStyle/>
          <a:p>
            <a:pPr algn="ctr"/>
            <a:r>
              <a:rPr lang="es-MX" dirty="0"/>
              <a:t>CARACTERÍSTICAS DE  ESTUDIO</a:t>
            </a:r>
          </a:p>
        </p:txBody>
      </p:sp>
      <p:sp>
        <p:nvSpPr>
          <p:cNvPr id="6" name="CuadroTexto 5">
            <a:extLst>
              <a:ext uri="{FF2B5EF4-FFF2-40B4-BE49-F238E27FC236}">
                <a16:creationId xmlns:a16="http://schemas.microsoft.com/office/drawing/2014/main" id="{DB554FCA-442B-48DE-9536-89BAF5AB5884}"/>
              </a:ext>
            </a:extLst>
          </p:cNvPr>
          <p:cNvSpPr txBox="1"/>
          <p:nvPr/>
        </p:nvSpPr>
        <p:spPr>
          <a:xfrm>
            <a:off x="3550920" y="3429000"/>
            <a:ext cx="4983480" cy="369332"/>
          </a:xfrm>
          <a:prstGeom prst="rect">
            <a:avLst/>
          </a:prstGeom>
          <a:noFill/>
        </p:spPr>
        <p:txBody>
          <a:bodyPr wrap="square" rtlCol="0">
            <a:spAutoFit/>
          </a:bodyPr>
          <a:lstStyle/>
          <a:p>
            <a:pPr algn="ctr"/>
            <a:r>
              <a:rPr lang="es-MX" dirty="0"/>
              <a:t>CONCEPTUALIZACIÓN Y METODOLOGÍA</a:t>
            </a:r>
          </a:p>
        </p:txBody>
      </p:sp>
      <p:graphicFrame>
        <p:nvGraphicFramePr>
          <p:cNvPr id="7" name="Diagrama 6">
            <a:extLst>
              <a:ext uri="{FF2B5EF4-FFF2-40B4-BE49-F238E27FC236}">
                <a16:creationId xmlns:a16="http://schemas.microsoft.com/office/drawing/2014/main" id="{D4BE2BF6-A18F-44D9-8B79-16A85C77BE40}"/>
              </a:ext>
            </a:extLst>
          </p:cNvPr>
          <p:cNvGraphicFramePr/>
          <p:nvPr>
            <p:extLst>
              <p:ext uri="{D42A27DB-BD31-4B8C-83A1-F6EECF244321}">
                <p14:modId xmlns:p14="http://schemas.microsoft.com/office/powerpoint/2010/main" val="1948555955"/>
              </p:ext>
            </p:extLst>
          </p:nvPr>
        </p:nvGraphicFramePr>
        <p:xfrm>
          <a:off x="1772920" y="2399771"/>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4796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129E13-8E3E-4B37-9B92-E1B97D2D34D1}"/>
              </a:ext>
            </a:extLst>
          </p:cNvPr>
          <p:cNvSpPr>
            <a:spLocks noGrp="1"/>
          </p:cNvSpPr>
          <p:nvPr>
            <p:ph type="title"/>
          </p:nvPr>
        </p:nvSpPr>
        <p:spPr/>
        <p:txBody>
          <a:bodyPr/>
          <a:lstStyle/>
          <a:p>
            <a:pPr algn="ctr"/>
            <a:r>
              <a:rPr lang="es-MX" b="1" dirty="0"/>
              <a:t>INTERDISCIPLINARIEDAD Y SISTEMAS COMPLEJOS </a:t>
            </a:r>
          </a:p>
        </p:txBody>
      </p:sp>
      <p:graphicFrame>
        <p:nvGraphicFramePr>
          <p:cNvPr id="5" name="Marcador de contenido 4">
            <a:extLst>
              <a:ext uri="{FF2B5EF4-FFF2-40B4-BE49-F238E27FC236}">
                <a16:creationId xmlns:a16="http://schemas.microsoft.com/office/drawing/2014/main" id="{B6C70B07-C030-4961-BC0B-8CA16C35CA77}"/>
              </a:ext>
            </a:extLst>
          </p:cNvPr>
          <p:cNvGraphicFramePr>
            <a:graphicFrameLocks noGrp="1"/>
          </p:cNvGraphicFramePr>
          <p:nvPr>
            <p:ph idx="1"/>
            <p:extLst>
              <p:ext uri="{D42A27DB-BD31-4B8C-83A1-F6EECF244321}">
                <p14:modId xmlns:p14="http://schemas.microsoft.com/office/powerpoint/2010/main" val="753442950"/>
              </p:ext>
            </p:extLst>
          </p:nvPr>
        </p:nvGraphicFramePr>
        <p:xfrm>
          <a:off x="1424940" y="1996440"/>
          <a:ext cx="9982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79549E1A-B61A-4832-89F0-481837EDE34A}"/>
              </a:ext>
            </a:extLst>
          </p:cNvPr>
          <p:cNvSpPr txBox="1"/>
          <p:nvPr/>
        </p:nvSpPr>
        <p:spPr>
          <a:xfrm>
            <a:off x="3916680" y="1463040"/>
            <a:ext cx="4389120" cy="369332"/>
          </a:xfrm>
          <a:prstGeom prst="rect">
            <a:avLst/>
          </a:prstGeom>
          <a:noFill/>
        </p:spPr>
        <p:txBody>
          <a:bodyPr wrap="square" rtlCol="0">
            <a:spAutoFit/>
          </a:bodyPr>
          <a:lstStyle/>
          <a:p>
            <a:pPr algn="ctr"/>
            <a:r>
              <a:rPr lang="es-MX" dirty="0"/>
              <a:t>ACCIONES CONCRETAS</a:t>
            </a:r>
          </a:p>
        </p:txBody>
      </p:sp>
      <p:sp>
        <p:nvSpPr>
          <p:cNvPr id="6" name="CuadroTexto 5">
            <a:extLst>
              <a:ext uri="{FF2B5EF4-FFF2-40B4-BE49-F238E27FC236}">
                <a16:creationId xmlns:a16="http://schemas.microsoft.com/office/drawing/2014/main" id="{BBFD4A43-B3F9-420B-A625-6053431FE408}"/>
              </a:ext>
            </a:extLst>
          </p:cNvPr>
          <p:cNvSpPr txBox="1"/>
          <p:nvPr/>
        </p:nvSpPr>
        <p:spPr>
          <a:xfrm>
            <a:off x="3916680" y="3291840"/>
            <a:ext cx="4389120" cy="369332"/>
          </a:xfrm>
          <a:prstGeom prst="rect">
            <a:avLst/>
          </a:prstGeom>
          <a:noFill/>
        </p:spPr>
        <p:txBody>
          <a:bodyPr wrap="square" rtlCol="0">
            <a:spAutoFit/>
          </a:bodyPr>
          <a:lstStyle/>
          <a:p>
            <a:pPr algn="ctr"/>
            <a:r>
              <a:rPr lang="es-MX" dirty="0"/>
              <a:t>ARTICULACIÓN DISCIPLINARIA</a:t>
            </a:r>
          </a:p>
        </p:txBody>
      </p:sp>
      <p:graphicFrame>
        <p:nvGraphicFramePr>
          <p:cNvPr id="7" name="Diagrama 6">
            <a:extLst>
              <a:ext uri="{FF2B5EF4-FFF2-40B4-BE49-F238E27FC236}">
                <a16:creationId xmlns:a16="http://schemas.microsoft.com/office/drawing/2014/main" id="{EF343EE5-6301-46A4-A9B7-3A36D327DF2A}"/>
              </a:ext>
            </a:extLst>
          </p:cNvPr>
          <p:cNvGraphicFramePr/>
          <p:nvPr>
            <p:extLst>
              <p:ext uri="{D42A27DB-BD31-4B8C-83A1-F6EECF244321}">
                <p14:modId xmlns:p14="http://schemas.microsoft.com/office/powerpoint/2010/main" val="3955723148"/>
              </p:ext>
            </p:extLst>
          </p:nvPr>
        </p:nvGraphicFramePr>
        <p:xfrm>
          <a:off x="2882140" y="3429001"/>
          <a:ext cx="7054340" cy="3352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4184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0251981-61D2-442A-8A39-12153CCBF8D9}"/>
              </a:ext>
            </a:extLst>
          </p:cNvPr>
          <p:cNvPicPr>
            <a:picLocks noChangeAspect="1"/>
          </p:cNvPicPr>
          <p:nvPr/>
        </p:nvPicPr>
        <p:blipFill rotWithShape="1">
          <a:blip r:embed="rId2"/>
          <a:srcRect l="22876" t="26655" r="22125" b="6423"/>
          <a:stretch/>
        </p:blipFill>
        <p:spPr>
          <a:xfrm>
            <a:off x="0" y="0"/>
            <a:ext cx="12312869" cy="7025357"/>
          </a:xfrm>
          <a:prstGeom prst="rect">
            <a:avLst/>
          </a:prstGeom>
        </p:spPr>
      </p:pic>
      <p:sp>
        <p:nvSpPr>
          <p:cNvPr id="4" name="Rectángulo 3">
            <a:extLst>
              <a:ext uri="{FF2B5EF4-FFF2-40B4-BE49-F238E27FC236}">
                <a16:creationId xmlns:a16="http://schemas.microsoft.com/office/drawing/2014/main" id="{D93B92EB-A343-4B52-8B5A-E5D3C24B8BA7}"/>
              </a:ext>
            </a:extLst>
          </p:cNvPr>
          <p:cNvSpPr/>
          <p:nvPr/>
        </p:nvSpPr>
        <p:spPr>
          <a:xfrm>
            <a:off x="6378844" y="688830"/>
            <a:ext cx="5550302" cy="707886"/>
          </a:xfrm>
          <a:prstGeom prst="rect">
            <a:avLst/>
          </a:prstGeom>
          <a:noFill/>
        </p:spPr>
        <p:txBody>
          <a:bodyPr wrap="none" lIns="91440" tIns="45720" rIns="91440" bIns="4572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5.i.7, g) E.I.P. Resumen </a:t>
            </a:r>
            <a:endParaRPr lang="es-E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1377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CF4D545-D6E3-40D6-899C-6BC032EA9973}"/>
              </a:ext>
            </a:extLst>
          </p:cNvPr>
          <p:cNvPicPr>
            <a:picLocks noChangeAspect="1"/>
          </p:cNvPicPr>
          <p:nvPr/>
        </p:nvPicPr>
        <p:blipFill rotWithShape="1">
          <a:blip r:embed="rId2"/>
          <a:srcRect l="23922" t="26884" r="23060" b="9177"/>
          <a:stretch/>
        </p:blipFill>
        <p:spPr>
          <a:xfrm>
            <a:off x="1" y="0"/>
            <a:ext cx="12192000" cy="6922214"/>
          </a:xfrm>
          <a:prstGeom prst="rect">
            <a:avLst/>
          </a:prstGeom>
        </p:spPr>
      </p:pic>
      <p:sp>
        <p:nvSpPr>
          <p:cNvPr id="4" name="Rectángulo 3">
            <a:extLst>
              <a:ext uri="{FF2B5EF4-FFF2-40B4-BE49-F238E27FC236}">
                <a16:creationId xmlns:a16="http://schemas.microsoft.com/office/drawing/2014/main" id="{1518F604-8F32-453D-BD03-004E75E36A18}"/>
              </a:ext>
            </a:extLst>
          </p:cNvPr>
          <p:cNvSpPr/>
          <p:nvPr/>
        </p:nvSpPr>
        <p:spPr>
          <a:xfrm>
            <a:off x="6423814" y="2753221"/>
            <a:ext cx="5550302" cy="707886"/>
          </a:xfrm>
          <a:prstGeom prst="rect">
            <a:avLst/>
          </a:prstGeom>
          <a:noFill/>
        </p:spPr>
        <p:txBody>
          <a:bodyPr wrap="none" lIns="91440" tIns="45720" rIns="91440" bIns="4572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5.i.7, g) E.I.P. Resumen </a:t>
            </a:r>
            <a:endParaRPr lang="es-E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38232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EB367E9-2E14-4DF5-8A49-E879885EF305}"/>
              </a:ext>
            </a:extLst>
          </p:cNvPr>
          <p:cNvPicPr>
            <a:picLocks noChangeAspect="1"/>
          </p:cNvPicPr>
          <p:nvPr/>
        </p:nvPicPr>
        <p:blipFill rotWithShape="1">
          <a:blip r:embed="rId2"/>
          <a:srcRect l="24440" t="27576" r="23060" b="11935"/>
          <a:stretch/>
        </p:blipFill>
        <p:spPr>
          <a:xfrm>
            <a:off x="0" y="43647"/>
            <a:ext cx="12192000" cy="6814353"/>
          </a:xfrm>
          <a:prstGeom prst="rect">
            <a:avLst/>
          </a:prstGeom>
        </p:spPr>
      </p:pic>
      <p:sp>
        <p:nvSpPr>
          <p:cNvPr id="3" name="Rectángulo 2">
            <a:extLst>
              <a:ext uri="{FF2B5EF4-FFF2-40B4-BE49-F238E27FC236}">
                <a16:creationId xmlns:a16="http://schemas.microsoft.com/office/drawing/2014/main" id="{83159099-2475-4A7C-9B5E-D2DE8FE8DD28}"/>
              </a:ext>
            </a:extLst>
          </p:cNvPr>
          <p:cNvSpPr/>
          <p:nvPr/>
        </p:nvSpPr>
        <p:spPr>
          <a:xfrm>
            <a:off x="6348863" y="419007"/>
            <a:ext cx="5550302" cy="707886"/>
          </a:xfrm>
          <a:prstGeom prst="rect">
            <a:avLst/>
          </a:prstGeom>
          <a:noFill/>
        </p:spPr>
        <p:txBody>
          <a:bodyPr wrap="none" lIns="91440" tIns="45720" rIns="91440" bIns="4572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5.i.7, g) E.I.P. Resumen </a:t>
            </a:r>
            <a:endParaRPr lang="es-E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1545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Marcador de posición de imagen 4" descr="Primer plano de libros en estanterías con más libros borrosos en primer plano y en el fondo" title="Imagen de ejemplo"/>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3155" r="3155"/>
          <a:stretch>
            <a:fillRect/>
          </a:stretch>
        </p:blipFill>
        <p:spPr>
          <a:xfrm>
            <a:off x="8901952" y="4285677"/>
            <a:ext cx="2918361" cy="2074783"/>
          </a:xfrm>
          <a:prstGeom prst="ellipse">
            <a:avLst/>
          </a:prstGeom>
          <a:ln>
            <a:noFill/>
          </a:ln>
          <a:effectLst>
            <a:softEdge rad="112500"/>
          </a:effectLst>
        </p:spPr>
      </p:pic>
      <p:sp>
        <p:nvSpPr>
          <p:cNvPr id="2" name="Título 1"/>
          <p:cNvSpPr>
            <a:spLocks noGrp="1"/>
          </p:cNvSpPr>
          <p:nvPr>
            <p:ph type="title"/>
          </p:nvPr>
        </p:nvSpPr>
        <p:spPr/>
        <p:txBody>
          <a:bodyPr rtlCol="0"/>
          <a:lstStyle/>
          <a:p>
            <a:pPr algn="ctr" rtl="0"/>
            <a:r>
              <a:rPr lang="es-ES" b="1" dirty="0">
                <a:solidFill>
                  <a:schemeClr val="accent6">
                    <a:lumMod val="75000"/>
                  </a:schemeClr>
                </a:solidFill>
              </a:rPr>
              <a:t>5. INDICE DE PRODUCTOS GENRADOS EN LA PRIMERA SESIÓN DE TRABAJO </a:t>
            </a:r>
          </a:p>
        </p:txBody>
      </p:sp>
      <p:sp>
        <p:nvSpPr>
          <p:cNvPr id="4" name="Marcador de posición de texto 3"/>
          <p:cNvSpPr>
            <a:spLocks noGrp="1"/>
          </p:cNvSpPr>
          <p:nvPr>
            <p:ph type="body" sz="half" idx="2"/>
          </p:nvPr>
        </p:nvSpPr>
        <p:spPr>
          <a:xfrm>
            <a:off x="1104900" y="1600200"/>
            <a:ext cx="7797052" cy="4572000"/>
          </a:xfrm>
        </p:spPr>
        <p:txBody>
          <a:bodyPr rtlCol="0"/>
          <a:lstStyle/>
          <a:p>
            <a:pPr algn="just">
              <a:spcBef>
                <a:spcPct val="0"/>
              </a:spcBef>
            </a:pPr>
            <a:endParaRPr lang="es-MX" altLang="es-MX" dirty="0">
              <a:solidFill>
                <a:srgbClr val="000000"/>
              </a:solidFill>
              <a:latin typeface="Open Sans" panose="020B0606030504020204" pitchFamily="34" charset="0"/>
            </a:endParaRPr>
          </a:p>
          <a:p>
            <a:pPr algn="just">
              <a:spcBef>
                <a:spcPct val="0"/>
              </a:spcBef>
            </a:pPr>
            <a:r>
              <a:rPr lang="es-MX" altLang="es-MX" b="1" dirty="0">
                <a:solidFill>
                  <a:schemeClr val="accent4">
                    <a:lumMod val="75000"/>
                  </a:schemeClr>
                </a:solidFill>
                <a:latin typeface="Open Sans" panose="020B0606030504020204" pitchFamily="34" charset="0"/>
              </a:rPr>
              <a:t>5.f  Contenido.  Temas y productos propuestos. En el P.8. Apartado IV.1.  Contenidos/Temas  del programa. En el P.8. Apartado IV.4.  Evaluación. Productos/ evidencias de aprendizaje para demostrar el avance del  proceso  y el logro del objetivo propuesto.</a:t>
            </a:r>
          </a:p>
          <a:p>
            <a:pPr algn="just">
              <a:spcBef>
                <a:spcPct val="0"/>
              </a:spcBef>
            </a:pPr>
            <a:endParaRPr lang="es-MX" altLang="es-MX" b="1" dirty="0">
              <a:solidFill>
                <a:schemeClr val="accent4">
                  <a:lumMod val="75000"/>
                </a:schemeClr>
              </a:solidFill>
              <a:latin typeface="Open Sans" panose="020B0606030504020204" pitchFamily="34" charset="0"/>
            </a:endParaRPr>
          </a:p>
          <a:p>
            <a:pPr algn="just">
              <a:spcBef>
                <a:spcPct val="0"/>
              </a:spcBef>
            </a:pPr>
            <a:r>
              <a:rPr lang="es-MX" altLang="es-MX" b="1" dirty="0">
                <a:solidFill>
                  <a:schemeClr val="accent4">
                    <a:lumMod val="75000"/>
                  </a:schemeClr>
                </a:solidFill>
                <a:latin typeface="Open Sans" panose="020B0606030504020204" pitchFamily="34" charset="0"/>
              </a:rPr>
              <a:t>5.g. Planeación General. Evaluación. </a:t>
            </a:r>
          </a:p>
          <a:p>
            <a:pPr algn="just">
              <a:spcBef>
                <a:spcPct val="0"/>
              </a:spcBef>
            </a:pPr>
            <a:endParaRPr lang="es-MX" altLang="es-MX" b="1" dirty="0">
              <a:solidFill>
                <a:schemeClr val="accent4">
                  <a:lumMod val="75000"/>
                </a:schemeClr>
              </a:solidFill>
              <a:latin typeface="Open Sans" panose="020B0606030504020204" pitchFamily="34" charset="0"/>
            </a:endParaRPr>
          </a:p>
          <a:p>
            <a:pPr algn="just">
              <a:spcBef>
                <a:spcPct val="0"/>
              </a:spcBef>
            </a:pPr>
            <a:r>
              <a:rPr lang="es-MX" altLang="es-MX" b="1" dirty="0">
                <a:solidFill>
                  <a:schemeClr val="accent4">
                    <a:lumMod val="75000"/>
                  </a:schemeClr>
                </a:solidFill>
                <a:latin typeface="Open Sans" panose="020B0606030504020204" pitchFamily="34" charset="0"/>
              </a:rPr>
              <a:t>5.i. 4  Organizador gráfico.     Preguntas  esenciales. </a:t>
            </a:r>
          </a:p>
          <a:p>
            <a:pPr algn="just">
              <a:spcBef>
                <a:spcPct val="0"/>
              </a:spcBef>
            </a:pPr>
            <a:endParaRPr lang="es-MX" altLang="es-MX" b="1" dirty="0">
              <a:solidFill>
                <a:schemeClr val="accent4">
                  <a:lumMod val="75000"/>
                </a:schemeClr>
              </a:solidFill>
              <a:latin typeface="Open Sans" panose="020B0606030504020204" pitchFamily="34" charset="0"/>
            </a:endParaRPr>
          </a:p>
          <a:p>
            <a:pPr algn="just">
              <a:spcBef>
                <a:spcPct val="0"/>
              </a:spcBef>
            </a:pPr>
            <a:r>
              <a:rPr lang="es-MX" altLang="es-MX" b="1" dirty="0">
                <a:solidFill>
                  <a:schemeClr val="accent4">
                    <a:lumMod val="75000"/>
                  </a:schemeClr>
                </a:solidFill>
                <a:latin typeface="Open Sans" panose="020B0606030504020204" pitchFamily="34" charset="0"/>
              </a:rPr>
              <a:t>5.i.5  Organizador gráfico.      Proceso de  Indagación.</a:t>
            </a:r>
          </a:p>
          <a:p>
            <a:pPr algn="just">
              <a:spcBef>
                <a:spcPct val="0"/>
              </a:spcBef>
            </a:pPr>
            <a:endParaRPr lang="es-MX" altLang="es-MX" b="1" dirty="0">
              <a:solidFill>
                <a:schemeClr val="accent4">
                  <a:lumMod val="75000"/>
                </a:schemeClr>
              </a:solidFill>
              <a:latin typeface="Open Sans" panose="020B0606030504020204" pitchFamily="34" charset="0"/>
            </a:endParaRPr>
          </a:p>
          <a:p>
            <a:pPr algn="just">
              <a:spcBef>
                <a:spcPct val="0"/>
              </a:spcBef>
            </a:pPr>
            <a:r>
              <a:rPr lang="es-MX" altLang="es-MX" b="1" dirty="0">
                <a:solidFill>
                  <a:schemeClr val="accent4">
                    <a:lumMod val="75000"/>
                  </a:schemeClr>
                </a:solidFill>
                <a:latin typeface="Open Sans" panose="020B0606030504020204" pitchFamily="34" charset="0"/>
              </a:rPr>
              <a:t>5.i.6  </a:t>
            </a:r>
            <a:r>
              <a:rPr lang="it-IT" altLang="es-MX" b="1" dirty="0">
                <a:solidFill>
                  <a:schemeClr val="accent4">
                    <a:lumMod val="75000"/>
                  </a:schemeClr>
                </a:solidFill>
                <a:latin typeface="Open Sans" panose="020B0606030504020204" pitchFamily="34" charset="0"/>
              </a:rPr>
              <a:t> e) A.M.E. General</a:t>
            </a:r>
          </a:p>
          <a:p>
            <a:pPr algn="just">
              <a:spcBef>
                <a:spcPct val="0"/>
              </a:spcBef>
            </a:pPr>
            <a:endParaRPr lang="it-IT" altLang="es-MX" b="1" dirty="0">
              <a:solidFill>
                <a:schemeClr val="accent4">
                  <a:lumMod val="75000"/>
                </a:schemeClr>
              </a:solidFill>
              <a:latin typeface="Open Sans" panose="020B0606030504020204" pitchFamily="34" charset="0"/>
            </a:endParaRPr>
          </a:p>
          <a:p>
            <a:pPr algn="just">
              <a:spcBef>
                <a:spcPct val="0"/>
              </a:spcBef>
            </a:pPr>
            <a:r>
              <a:rPr lang="it-IT" altLang="es-MX" b="1" dirty="0">
                <a:solidFill>
                  <a:schemeClr val="accent4">
                    <a:lumMod val="75000"/>
                  </a:schemeClr>
                </a:solidFill>
                <a:latin typeface="Open Sans" panose="020B0606030504020204" pitchFamily="34" charset="0"/>
              </a:rPr>
              <a:t>5.i.7  g) E.I.P. Resumen</a:t>
            </a:r>
          </a:p>
          <a:p>
            <a:pPr algn="just">
              <a:spcBef>
                <a:spcPct val="0"/>
              </a:spcBef>
            </a:pPr>
            <a:endParaRPr lang="it-IT" altLang="es-MX" b="1" dirty="0">
              <a:solidFill>
                <a:schemeClr val="accent4">
                  <a:lumMod val="75000"/>
                </a:schemeClr>
              </a:solidFill>
              <a:latin typeface="Open Sans" panose="020B0606030504020204" pitchFamily="34" charset="0"/>
            </a:endParaRPr>
          </a:p>
          <a:p>
            <a:pPr algn="just">
              <a:spcBef>
                <a:spcPct val="0"/>
              </a:spcBef>
            </a:pPr>
            <a:r>
              <a:rPr lang="it-IT" altLang="es-MX" b="1" dirty="0">
                <a:solidFill>
                  <a:schemeClr val="accent4">
                    <a:lumMod val="75000"/>
                  </a:schemeClr>
                </a:solidFill>
                <a:latin typeface="Open Sans" panose="020B0606030504020204" pitchFamily="34" charset="0"/>
              </a:rPr>
              <a:t>5.i.8  </a:t>
            </a:r>
            <a:r>
              <a:rPr lang="es-MX" altLang="es-MX" b="1" dirty="0">
                <a:solidFill>
                  <a:schemeClr val="accent4">
                    <a:lumMod val="75000"/>
                  </a:schemeClr>
                </a:solidFill>
                <a:latin typeface="Open Sans" panose="020B0606030504020204" pitchFamily="34" charset="0"/>
              </a:rPr>
              <a:t>h) E.I.P. Elaboración de      Proyecto</a:t>
            </a:r>
          </a:p>
          <a:p>
            <a:pPr algn="just">
              <a:spcBef>
                <a:spcPct val="0"/>
              </a:spcBef>
            </a:pPr>
            <a:endParaRPr lang="it-IT" altLang="es-MX" b="1" dirty="0">
              <a:solidFill>
                <a:srgbClr val="000000"/>
              </a:solidFill>
              <a:latin typeface="Open Sans" panose="020B0606030504020204" pitchFamily="34" charset="0"/>
            </a:endParaRPr>
          </a:p>
          <a:p>
            <a:pPr algn="just">
              <a:spcBef>
                <a:spcPct val="0"/>
              </a:spcBef>
            </a:pPr>
            <a:endParaRPr lang="es-MX" altLang="es-MX" dirty="0">
              <a:solidFill>
                <a:schemeClr val="accent5">
                  <a:lumMod val="50000"/>
                </a:schemeClr>
              </a:solidFill>
              <a:latin typeface="Open Sans" panose="020B0606030504020204" pitchFamily="34" charset="0"/>
            </a:endParaRPr>
          </a:p>
        </p:txBody>
      </p:sp>
      <p:sp>
        <p:nvSpPr>
          <p:cNvPr id="6" name="Rectángulo 5">
            <a:extLst>
              <a:ext uri="{FF2B5EF4-FFF2-40B4-BE49-F238E27FC236}">
                <a16:creationId xmlns:a16="http://schemas.microsoft.com/office/drawing/2014/main" id="{201B72EA-BCCF-47E5-AC78-9181778B70F5}"/>
              </a:ext>
            </a:extLst>
          </p:cNvPr>
          <p:cNvSpPr/>
          <p:nvPr/>
        </p:nvSpPr>
        <p:spPr>
          <a:xfrm>
            <a:off x="3359903" y="6073914"/>
            <a:ext cx="8832097" cy="707886"/>
          </a:xfrm>
          <a:prstGeom prst="rect">
            <a:avLst/>
          </a:prstGeom>
          <a:noFill/>
        </p:spPr>
        <p:txBody>
          <a:bodyPr wrap="none" lIns="91440" tIns="45720" rIns="91440" bIns="4572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5. Índice de apartados del portafolio</a:t>
            </a:r>
            <a:endParaRPr lang="es-E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80216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9C036A5-031F-44ED-BAF9-53F23C7CA59F}"/>
              </a:ext>
            </a:extLst>
          </p:cNvPr>
          <p:cNvPicPr>
            <a:picLocks noChangeAspect="1"/>
          </p:cNvPicPr>
          <p:nvPr/>
        </p:nvPicPr>
        <p:blipFill rotWithShape="1">
          <a:blip r:embed="rId2"/>
          <a:srcRect l="24569" t="29185" r="25518" b="7106"/>
          <a:stretch/>
        </p:blipFill>
        <p:spPr>
          <a:xfrm>
            <a:off x="0" y="0"/>
            <a:ext cx="12192000" cy="6857999"/>
          </a:xfrm>
          <a:prstGeom prst="rect">
            <a:avLst/>
          </a:prstGeom>
        </p:spPr>
      </p:pic>
      <p:sp>
        <p:nvSpPr>
          <p:cNvPr id="3" name="Rectángulo 2">
            <a:extLst>
              <a:ext uri="{FF2B5EF4-FFF2-40B4-BE49-F238E27FC236}">
                <a16:creationId xmlns:a16="http://schemas.microsoft.com/office/drawing/2014/main" id="{797526B2-7C4C-4A7D-A9A9-2F25FD3F581E}"/>
              </a:ext>
            </a:extLst>
          </p:cNvPr>
          <p:cNvSpPr/>
          <p:nvPr/>
        </p:nvSpPr>
        <p:spPr>
          <a:xfrm>
            <a:off x="6303893" y="2007964"/>
            <a:ext cx="5550302" cy="707886"/>
          </a:xfrm>
          <a:prstGeom prst="rect">
            <a:avLst/>
          </a:prstGeom>
          <a:noFill/>
        </p:spPr>
        <p:txBody>
          <a:bodyPr wrap="none" lIns="91440" tIns="45720" rIns="91440" bIns="4572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5.i.7, g) E.I.P. Resumen </a:t>
            </a:r>
            <a:endParaRPr lang="es-E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1529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966155D-9E20-490A-AF17-E4127837378D}"/>
              </a:ext>
            </a:extLst>
          </p:cNvPr>
          <p:cNvPicPr>
            <a:picLocks noChangeAspect="1"/>
          </p:cNvPicPr>
          <p:nvPr/>
        </p:nvPicPr>
        <p:blipFill rotWithShape="1">
          <a:blip r:embed="rId2"/>
          <a:srcRect l="25086" t="28266" r="24612" b="10095"/>
          <a:stretch/>
        </p:blipFill>
        <p:spPr>
          <a:xfrm>
            <a:off x="0" y="0"/>
            <a:ext cx="12191999" cy="6858000"/>
          </a:xfrm>
          <a:prstGeom prst="rect">
            <a:avLst/>
          </a:prstGeom>
        </p:spPr>
      </p:pic>
      <p:sp>
        <p:nvSpPr>
          <p:cNvPr id="3" name="Rectángulo 2">
            <a:extLst>
              <a:ext uri="{FF2B5EF4-FFF2-40B4-BE49-F238E27FC236}">
                <a16:creationId xmlns:a16="http://schemas.microsoft.com/office/drawing/2014/main" id="{31F41C60-4AFC-4CAB-8E71-FC36E8F4D110}"/>
              </a:ext>
            </a:extLst>
          </p:cNvPr>
          <p:cNvSpPr/>
          <p:nvPr/>
        </p:nvSpPr>
        <p:spPr>
          <a:xfrm>
            <a:off x="397769" y="1273447"/>
            <a:ext cx="5550302" cy="707886"/>
          </a:xfrm>
          <a:prstGeom prst="rect">
            <a:avLst/>
          </a:prstGeom>
          <a:noFill/>
        </p:spPr>
        <p:txBody>
          <a:bodyPr wrap="none" lIns="91440" tIns="45720" rIns="91440" bIns="4572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5.i.7, g) E.I.P. Resumen </a:t>
            </a:r>
            <a:endParaRPr lang="es-E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84852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9508938-37F8-476C-86CC-8C4BF26A3912}"/>
              </a:ext>
            </a:extLst>
          </p:cNvPr>
          <p:cNvPicPr>
            <a:picLocks noChangeAspect="1"/>
          </p:cNvPicPr>
          <p:nvPr/>
        </p:nvPicPr>
        <p:blipFill rotWithShape="1">
          <a:blip r:embed="rId2"/>
          <a:srcRect l="24827" t="28954" r="25130" b="8027"/>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46132597-24F4-4C24-901D-480DF001C530}"/>
              </a:ext>
            </a:extLst>
          </p:cNvPr>
          <p:cNvSpPr/>
          <p:nvPr/>
        </p:nvSpPr>
        <p:spPr>
          <a:xfrm>
            <a:off x="5675563" y="1753132"/>
            <a:ext cx="5397889" cy="707886"/>
          </a:xfrm>
          <a:prstGeom prst="rect">
            <a:avLst/>
          </a:prstGeom>
          <a:noFill/>
        </p:spPr>
        <p:txBody>
          <a:bodyPr wrap="none" lIns="91440" tIns="45720" rIns="91440" bIns="4572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5.i.7, g) E.I.P. Resumen</a:t>
            </a:r>
            <a:endParaRPr lang="es-E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66770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C0B53FB-1697-4369-8C3D-CA9E9FEBB8F6}"/>
              </a:ext>
            </a:extLst>
          </p:cNvPr>
          <p:cNvPicPr>
            <a:picLocks noChangeAspect="1"/>
          </p:cNvPicPr>
          <p:nvPr/>
        </p:nvPicPr>
        <p:blipFill rotWithShape="1">
          <a:blip r:embed="rId2"/>
          <a:srcRect l="24180" t="27575" r="23967" b="8256"/>
          <a:stretch/>
        </p:blipFill>
        <p:spPr>
          <a:xfrm>
            <a:off x="1" y="0"/>
            <a:ext cx="12192000" cy="6858000"/>
          </a:xfrm>
          <a:prstGeom prst="rect">
            <a:avLst/>
          </a:prstGeom>
        </p:spPr>
      </p:pic>
      <p:sp>
        <p:nvSpPr>
          <p:cNvPr id="3" name="Rectángulo 2">
            <a:extLst>
              <a:ext uri="{FF2B5EF4-FFF2-40B4-BE49-F238E27FC236}">
                <a16:creationId xmlns:a16="http://schemas.microsoft.com/office/drawing/2014/main" id="{4025CE57-023E-4140-A079-920BA0ADC44C}"/>
              </a:ext>
            </a:extLst>
          </p:cNvPr>
          <p:cNvSpPr/>
          <p:nvPr/>
        </p:nvSpPr>
        <p:spPr>
          <a:xfrm>
            <a:off x="6258922" y="2502639"/>
            <a:ext cx="5550302" cy="707886"/>
          </a:xfrm>
          <a:prstGeom prst="rect">
            <a:avLst/>
          </a:prstGeom>
          <a:noFill/>
        </p:spPr>
        <p:txBody>
          <a:bodyPr wrap="none" lIns="91440" tIns="45720" rIns="91440" bIns="4572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5.i.7, g) E.I.P. Resumen </a:t>
            </a:r>
            <a:endParaRPr lang="es-E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96327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66F8D46-45BB-44EE-8A15-FA3EA365BEEE}"/>
              </a:ext>
            </a:extLst>
          </p:cNvPr>
          <p:cNvPicPr>
            <a:picLocks noChangeAspect="1"/>
          </p:cNvPicPr>
          <p:nvPr/>
        </p:nvPicPr>
        <p:blipFill rotWithShape="1">
          <a:blip r:embed="rId2"/>
          <a:srcRect l="24698" t="28035" r="24742" b="10786"/>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339E424B-AFB4-46DA-A356-FC14E0D5010E}"/>
              </a:ext>
            </a:extLst>
          </p:cNvPr>
          <p:cNvSpPr/>
          <p:nvPr/>
        </p:nvSpPr>
        <p:spPr>
          <a:xfrm>
            <a:off x="6741209" y="2067925"/>
            <a:ext cx="4915513" cy="707886"/>
          </a:xfrm>
          <a:prstGeom prst="rect">
            <a:avLst/>
          </a:prstGeom>
          <a:noFill/>
        </p:spPr>
        <p:txBody>
          <a:bodyPr wrap="none" lIns="91440" tIns="45720" rIns="91440" bIns="4572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7, g) E.I.P. Resumen </a:t>
            </a:r>
            <a:endParaRPr lang="es-E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92259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646FF16-5C04-42E6-B2E6-4EC54A19FBEC}"/>
              </a:ext>
            </a:extLst>
          </p:cNvPr>
          <p:cNvPicPr>
            <a:picLocks noChangeAspect="1"/>
          </p:cNvPicPr>
          <p:nvPr/>
        </p:nvPicPr>
        <p:blipFill rotWithShape="1">
          <a:blip r:embed="rId2"/>
          <a:srcRect l="24181" t="28955" r="25000" b="9866"/>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4021F106-9446-4938-AF10-E6F5C77B3D08}"/>
              </a:ext>
            </a:extLst>
          </p:cNvPr>
          <p:cNvSpPr/>
          <p:nvPr/>
        </p:nvSpPr>
        <p:spPr>
          <a:xfrm>
            <a:off x="6648668" y="5560633"/>
            <a:ext cx="5550302" cy="707886"/>
          </a:xfrm>
          <a:prstGeom prst="rect">
            <a:avLst/>
          </a:prstGeom>
          <a:noFill/>
        </p:spPr>
        <p:txBody>
          <a:bodyPr wrap="none" lIns="91440" tIns="45720" rIns="91440" bIns="4572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5.i.7, g) E.I.P. Resumen </a:t>
            </a:r>
            <a:endParaRPr lang="es-E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53743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persona, interior&#10;&#10;Descripción generada con confianza alta">
            <a:extLst>
              <a:ext uri="{FF2B5EF4-FFF2-40B4-BE49-F238E27FC236}">
                <a16:creationId xmlns:a16="http://schemas.microsoft.com/office/drawing/2014/main" id="{E10BEEED-3EBE-4858-808A-D4D9015FC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3428998"/>
            <a:ext cx="6096000" cy="3429000"/>
          </a:xfrm>
          <a:prstGeom prst="rect">
            <a:avLst/>
          </a:prstGeom>
        </p:spPr>
      </p:pic>
      <p:pic>
        <p:nvPicPr>
          <p:cNvPr id="21" name="Imagen 20" descr="Imagen que contiene persona, interior, mesa&#10;&#10;Descripción generada con confianza muy alta">
            <a:extLst>
              <a:ext uri="{FF2B5EF4-FFF2-40B4-BE49-F238E27FC236}">
                <a16:creationId xmlns:a16="http://schemas.microsoft.com/office/drawing/2014/main" id="{82984CBE-800B-48CC-B619-DB2441537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586875"/>
            <a:ext cx="6096000" cy="3271124"/>
          </a:xfrm>
          <a:prstGeom prst="rect">
            <a:avLst/>
          </a:prstGeom>
        </p:spPr>
      </p:pic>
      <p:pic>
        <p:nvPicPr>
          <p:cNvPr id="23" name="Imagen 22" descr="Imagen que contiene persona, interior, cielo, sentado&#10;&#10;Descripción generada con confianza muy alta">
            <a:extLst>
              <a:ext uri="{FF2B5EF4-FFF2-40B4-BE49-F238E27FC236}">
                <a16:creationId xmlns:a16="http://schemas.microsoft.com/office/drawing/2014/main" id="{69C87867-CDA3-475E-91B1-214E902E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6093426" cy="3586875"/>
          </a:xfrm>
          <a:prstGeom prst="rect">
            <a:avLst/>
          </a:prstGeom>
        </p:spPr>
      </p:pic>
      <p:pic>
        <p:nvPicPr>
          <p:cNvPr id="25" name="Imagen 24" descr="Imagen que contiene pared, suelo, interior, persona&#10;&#10;Descripción generada con confianza muy alta">
            <a:extLst>
              <a:ext uri="{FF2B5EF4-FFF2-40B4-BE49-F238E27FC236}">
                <a16:creationId xmlns:a16="http://schemas.microsoft.com/office/drawing/2014/main" id="{E2E51A49-93E7-4EE3-B683-7C902951AC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7350" y="78936"/>
            <a:ext cx="1925515" cy="3429001"/>
          </a:xfrm>
          <a:prstGeom prst="rect">
            <a:avLst/>
          </a:prstGeom>
        </p:spPr>
      </p:pic>
      <p:pic>
        <p:nvPicPr>
          <p:cNvPr id="27" name="Imagen 26" descr="Imagen que contiene persona, interior, sentado, portátil&#10;&#10;Descripción generada con confianza muy alta">
            <a:extLst>
              <a:ext uri="{FF2B5EF4-FFF2-40B4-BE49-F238E27FC236}">
                <a16:creationId xmlns:a16="http://schemas.microsoft.com/office/drawing/2014/main" id="{105D1EC0-6103-4C6D-B3AA-B17CAB4583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4314776" cy="3428998"/>
          </a:xfrm>
          <a:prstGeom prst="rect">
            <a:avLst/>
          </a:prstGeom>
        </p:spPr>
      </p:pic>
      <p:sp>
        <p:nvSpPr>
          <p:cNvPr id="3" name="Rectángulo 2">
            <a:extLst>
              <a:ext uri="{FF2B5EF4-FFF2-40B4-BE49-F238E27FC236}">
                <a16:creationId xmlns:a16="http://schemas.microsoft.com/office/drawing/2014/main" id="{2E0B7304-41C4-464F-8B9A-7172720289E0}"/>
              </a:ext>
            </a:extLst>
          </p:cNvPr>
          <p:cNvSpPr/>
          <p:nvPr/>
        </p:nvSpPr>
        <p:spPr>
          <a:xfrm>
            <a:off x="4341975" y="-78937"/>
            <a:ext cx="7795916" cy="707886"/>
          </a:xfrm>
          <a:prstGeom prst="rect">
            <a:avLst/>
          </a:prstGeom>
          <a:noFill/>
        </p:spPr>
        <p:txBody>
          <a:bodyPr wrap="none" lIns="91440" tIns="45720" rIns="91440" bIns="45720">
            <a:spAutoFit/>
          </a:bodyPr>
          <a:lstStyle/>
          <a:p>
            <a:pPr algn="ctr"/>
            <a:r>
              <a:rPr lang="es-ES" sz="4000" b="1" cap="none" spc="0" dirty="0">
                <a:ln w="6600">
                  <a:solidFill>
                    <a:schemeClr val="accent2"/>
                  </a:solidFill>
                  <a:prstDash val="solid"/>
                </a:ln>
                <a:solidFill>
                  <a:srgbClr val="FFFFFF"/>
                </a:solidFill>
                <a:effectLst>
                  <a:outerShdw dist="38100" dir="2700000" algn="tl" rotWithShape="0">
                    <a:schemeClr val="accent2"/>
                  </a:outerShdw>
                </a:effectLst>
              </a:rPr>
              <a:t>9, Fotografías de la 2da.Sesión. </a:t>
            </a:r>
          </a:p>
        </p:txBody>
      </p:sp>
    </p:spTree>
    <p:extLst>
      <p:ext uri="{BB962C8B-B14F-4D97-AF65-F5344CB8AC3E}">
        <p14:creationId xmlns:p14="http://schemas.microsoft.com/office/powerpoint/2010/main" val="17314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734594-0673-466D-988B-6ED0ACBB03C5}"/>
              </a:ext>
            </a:extLst>
          </p:cNvPr>
          <p:cNvSpPr>
            <a:spLocks noGrp="1"/>
          </p:cNvSpPr>
          <p:nvPr>
            <p:ph type="title"/>
          </p:nvPr>
        </p:nvSpPr>
        <p:spPr/>
        <p:txBody>
          <a:bodyPr>
            <a:normAutofit/>
          </a:bodyPr>
          <a:lstStyle/>
          <a:p>
            <a:pPr algn="ctr"/>
            <a:r>
              <a:rPr lang="es-MX" sz="3200" b="1" dirty="0"/>
              <a:t>Tipos de evaluación, en estrategias docentes para un aprendizaje significativo.</a:t>
            </a:r>
          </a:p>
        </p:txBody>
      </p:sp>
      <p:pic>
        <p:nvPicPr>
          <p:cNvPr id="5" name="Marcador de contenido 4" descr="Imagen que contiene texto&#10;&#10;Descripción generada con confianza muy alta">
            <a:extLst>
              <a:ext uri="{FF2B5EF4-FFF2-40B4-BE49-F238E27FC236}">
                <a16:creationId xmlns:a16="http://schemas.microsoft.com/office/drawing/2014/main" id="{1D2D8982-904D-4857-90AE-55F524AE82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8860" y="1341623"/>
            <a:ext cx="4137284" cy="5516378"/>
          </a:xfrm>
        </p:spPr>
      </p:pic>
      <p:pic>
        <p:nvPicPr>
          <p:cNvPr id="7" name="Imagen 6" descr="Imagen que contiene texto, periódico&#10;&#10;Descripción generada con confianza muy alta">
            <a:extLst>
              <a:ext uri="{FF2B5EF4-FFF2-40B4-BE49-F238E27FC236}">
                <a16:creationId xmlns:a16="http://schemas.microsoft.com/office/drawing/2014/main" id="{EA3D7071-7F21-46D2-B5BC-EB8E443F8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241" y="1341623"/>
            <a:ext cx="4137283" cy="5516377"/>
          </a:xfrm>
          <a:prstGeom prst="rect">
            <a:avLst/>
          </a:prstGeom>
        </p:spPr>
      </p:pic>
      <p:sp>
        <p:nvSpPr>
          <p:cNvPr id="4" name="Rectángulo 3">
            <a:extLst>
              <a:ext uri="{FF2B5EF4-FFF2-40B4-BE49-F238E27FC236}">
                <a16:creationId xmlns:a16="http://schemas.microsoft.com/office/drawing/2014/main" id="{80B8D2B3-F4EE-44B9-9A36-4F4AE35C0F49}"/>
              </a:ext>
            </a:extLst>
          </p:cNvPr>
          <p:cNvSpPr/>
          <p:nvPr/>
        </p:nvSpPr>
        <p:spPr>
          <a:xfrm>
            <a:off x="0" y="624681"/>
            <a:ext cx="2947267" cy="1015663"/>
          </a:xfrm>
          <a:prstGeom prst="rect">
            <a:avLst/>
          </a:prstGeom>
          <a:noFill/>
        </p:spPr>
        <p:txBody>
          <a:bodyPr wrap="square" lIns="91440" tIns="45720" rIns="91440" bIns="45720">
            <a:spAutoFit/>
          </a:bodyPr>
          <a:lstStyle/>
          <a:p>
            <a:pPr algn="ctr"/>
            <a:r>
              <a:rPr lang="es-ES" sz="2000" b="1" cap="none" spc="0" dirty="0">
                <a:ln w="6600">
                  <a:solidFill>
                    <a:schemeClr val="accent2"/>
                  </a:solidFill>
                  <a:prstDash val="solid"/>
                </a:ln>
                <a:solidFill>
                  <a:srgbClr val="FFFFFF"/>
                </a:solidFill>
                <a:effectLst>
                  <a:outerShdw dist="38100" dir="2700000" algn="tl" rotWithShape="0">
                    <a:schemeClr val="accent2"/>
                  </a:outerShdw>
                </a:effectLst>
              </a:rPr>
              <a:t>10, </a:t>
            </a:r>
            <a:r>
              <a:rPr lang="es-MX" sz="2000" b="1" dirty="0">
                <a:ln w="6600">
                  <a:solidFill>
                    <a:schemeClr val="accent2"/>
                  </a:solidFill>
                  <a:prstDash val="solid"/>
                </a:ln>
                <a:solidFill>
                  <a:srgbClr val="FFFFFF"/>
                </a:solidFill>
                <a:effectLst>
                  <a:outerShdw dist="38100" dir="2700000" algn="tl" rotWithShape="0">
                    <a:schemeClr val="accent2"/>
                  </a:outerShdw>
                </a:effectLst>
              </a:rPr>
              <a:t>Evaluación. </a:t>
            </a:r>
          </a:p>
          <a:p>
            <a:pPr algn="ctr"/>
            <a:r>
              <a:rPr lang="es-MX" sz="2000" b="1" dirty="0">
                <a:ln w="6600">
                  <a:solidFill>
                    <a:schemeClr val="accent2"/>
                  </a:solidFill>
                  <a:prstDash val="solid"/>
                </a:ln>
                <a:solidFill>
                  <a:srgbClr val="FFFFFF"/>
                </a:solidFill>
                <a:effectLst>
                  <a:outerShdw dist="38100" dir="2700000" algn="tl" rotWithShape="0">
                    <a:schemeClr val="accent2"/>
                  </a:outerShdw>
                </a:effectLst>
              </a:rPr>
              <a:t>Tipos, herramientas </a:t>
            </a:r>
          </a:p>
          <a:p>
            <a:pPr algn="ctr"/>
            <a:r>
              <a:rPr lang="es-MX" sz="2000" b="1" dirty="0">
                <a:ln w="6600">
                  <a:solidFill>
                    <a:schemeClr val="accent2"/>
                  </a:solidFill>
                  <a:prstDash val="solid"/>
                </a:ln>
                <a:solidFill>
                  <a:srgbClr val="FFFFFF"/>
                </a:solidFill>
                <a:effectLst>
                  <a:outerShdw dist="38100" dir="2700000" algn="tl" rotWithShape="0">
                    <a:schemeClr val="accent2"/>
                  </a:outerShdw>
                </a:effectLst>
              </a:rPr>
              <a:t>y de Aprendizaje</a:t>
            </a:r>
            <a:endParaRPr lang="es-ES" sz="2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27250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30F0BB-DE54-4976-B428-732C158D06E7}"/>
              </a:ext>
            </a:extLst>
          </p:cNvPr>
          <p:cNvSpPr>
            <a:spLocks noGrp="1"/>
          </p:cNvSpPr>
          <p:nvPr>
            <p:ph type="title"/>
          </p:nvPr>
        </p:nvSpPr>
        <p:spPr/>
        <p:txBody>
          <a:bodyPr/>
          <a:lstStyle/>
          <a:p>
            <a:endParaRPr lang="es-MX"/>
          </a:p>
        </p:txBody>
      </p:sp>
      <p:sp>
        <p:nvSpPr>
          <p:cNvPr id="6" name="Marcador de contenido 5">
            <a:extLst>
              <a:ext uri="{FF2B5EF4-FFF2-40B4-BE49-F238E27FC236}">
                <a16:creationId xmlns:a16="http://schemas.microsoft.com/office/drawing/2014/main" id="{5F3CCBB6-7968-4247-9080-A094F77C8C21}"/>
              </a:ext>
            </a:extLst>
          </p:cNvPr>
          <p:cNvSpPr>
            <a:spLocks noGrp="1"/>
          </p:cNvSpPr>
          <p:nvPr>
            <p:ph idx="1"/>
          </p:nvPr>
        </p:nvSpPr>
        <p:spPr/>
        <p:txBody>
          <a:bodyPr/>
          <a:lstStyle/>
          <a:p>
            <a:endParaRPr lang="es-MX"/>
          </a:p>
        </p:txBody>
      </p:sp>
      <p:pic>
        <p:nvPicPr>
          <p:cNvPr id="7" name="Imagen 6">
            <a:extLst>
              <a:ext uri="{FF2B5EF4-FFF2-40B4-BE49-F238E27FC236}">
                <a16:creationId xmlns:a16="http://schemas.microsoft.com/office/drawing/2014/main" id="{DAEEB077-2295-4F45-8CEC-4DF8DD0CA85C}"/>
              </a:ext>
            </a:extLst>
          </p:cNvPr>
          <p:cNvPicPr>
            <a:picLocks noChangeAspect="1"/>
          </p:cNvPicPr>
          <p:nvPr/>
        </p:nvPicPr>
        <p:blipFill rotWithShape="1">
          <a:blip r:embed="rId2"/>
          <a:srcRect l="16844" t="28185" r="14180" b="11895"/>
          <a:stretch/>
        </p:blipFill>
        <p:spPr>
          <a:xfrm>
            <a:off x="0" y="76200"/>
            <a:ext cx="12192000" cy="6705599"/>
          </a:xfrm>
          <a:prstGeom prst="rect">
            <a:avLst/>
          </a:prstGeom>
        </p:spPr>
      </p:pic>
      <p:sp>
        <p:nvSpPr>
          <p:cNvPr id="5" name="Rectángulo 4">
            <a:extLst>
              <a:ext uri="{FF2B5EF4-FFF2-40B4-BE49-F238E27FC236}">
                <a16:creationId xmlns:a16="http://schemas.microsoft.com/office/drawing/2014/main" id="{71E26259-F9A2-4B73-A64B-E1DC15F9E632}"/>
              </a:ext>
            </a:extLst>
          </p:cNvPr>
          <p:cNvSpPr/>
          <p:nvPr/>
        </p:nvSpPr>
        <p:spPr>
          <a:xfrm>
            <a:off x="3752192" y="456497"/>
            <a:ext cx="6952593" cy="400110"/>
          </a:xfrm>
          <a:prstGeom prst="rect">
            <a:avLst/>
          </a:prstGeom>
          <a:noFill/>
        </p:spPr>
        <p:txBody>
          <a:bodyPr wrap="square" lIns="91440" tIns="45720" rIns="91440" bIns="45720">
            <a:spAutoFit/>
          </a:bodyPr>
          <a:lstStyle/>
          <a:p>
            <a:pPr algn="ctr"/>
            <a:r>
              <a:rPr lang="es-ES" sz="2000" b="1" cap="none" spc="0" dirty="0">
                <a:ln w="6600">
                  <a:solidFill>
                    <a:schemeClr val="accent2"/>
                  </a:solidFill>
                  <a:prstDash val="solid"/>
                </a:ln>
                <a:solidFill>
                  <a:srgbClr val="FFFFFF"/>
                </a:solidFill>
                <a:effectLst>
                  <a:outerShdw dist="38100" dir="2700000" algn="tl" rotWithShape="0">
                    <a:schemeClr val="accent2"/>
                  </a:outerShdw>
                </a:effectLst>
              </a:rPr>
              <a:t>10, </a:t>
            </a:r>
            <a:r>
              <a:rPr lang="es-MX" sz="2000" b="1" dirty="0">
                <a:ln w="6600">
                  <a:solidFill>
                    <a:schemeClr val="accent2"/>
                  </a:solidFill>
                  <a:prstDash val="solid"/>
                </a:ln>
                <a:solidFill>
                  <a:srgbClr val="FFFFFF"/>
                </a:solidFill>
                <a:effectLst>
                  <a:outerShdw dist="38100" dir="2700000" algn="tl" rotWithShape="0">
                    <a:schemeClr val="accent2"/>
                  </a:outerShdw>
                </a:effectLst>
              </a:rPr>
              <a:t>Evaluación. Tipos, herramientas y de Aprendizaje</a:t>
            </a:r>
            <a:endParaRPr lang="es-ES" sz="2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16279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B35402-FF2E-4850-AE50-FDC76B60B4E7}"/>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39A7568-AAD7-46D0-8FC2-392B8C0233FF}"/>
              </a:ext>
            </a:extLst>
          </p:cNvPr>
          <p:cNvSpPr>
            <a:spLocks noGrp="1"/>
          </p:cNvSpPr>
          <p:nvPr>
            <p:ph idx="1"/>
          </p:nvPr>
        </p:nvSpPr>
        <p:spPr/>
        <p:txBody>
          <a:bodyPr/>
          <a:lstStyle/>
          <a:p>
            <a:endParaRPr lang="es-MX"/>
          </a:p>
        </p:txBody>
      </p:sp>
      <p:pic>
        <p:nvPicPr>
          <p:cNvPr id="4" name="Imagen 3">
            <a:extLst>
              <a:ext uri="{FF2B5EF4-FFF2-40B4-BE49-F238E27FC236}">
                <a16:creationId xmlns:a16="http://schemas.microsoft.com/office/drawing/2014/main" id="{F364FCE9-BEEB-49BE-ACD4-2FDEA1D65810}"/>
              </a:ext>
            </a:extLst>
          </p:cNvPr>
          <p:cNvPicPr>
            <a:picLocks noChangeAspect="1"/>
          </p:cNvPicPr>
          <p:nvPr/>
        </p:nvPicPr>
        <p:blipFill rotWithShape="1">
          <a:blip r:embed="rId2"/>
          <a:srcRect l="16353" t="27093" r="14303" b="7956"/>
          <a:stretch/>
        </p:blipFill>
        <p:spPr>
          <a:xfrm>
            <a:off x="0" y="76200"/>
            <a:ext cx="12195380" cy="6781800"/>
          </a:xfrm>
          <a:prstGeom prst="rect">
            <a:avLst/>
          </a:prstGeom>
        </p:spPr>
      </p:pic>
      <p:sp>
        <p:nvSpPr>
          <p:cNvPr id="5" name="Rectángulo 4">
            <a:extLst>
              <a:ext uri="{FF2B5EF4-FFF2-40B4-BE49-F238E27FC236}">
                <a16:creationId xmlns:a16="http://schemas.microsoft.com/office/drawing/2014/main" id="{186EDE98-1B63-4DC7-9168-AF856A567804}"/>
              </a:ext>
            </a:extLst>
          </p:cNvPr>
          <p:cNvSpPr/>
          <p:nvPr/>
        </p:nvSpPr>
        <p:spPr>
          <a:xfrm>
            <a:off x="-134911" y="2697162"/>
            <a:ext cx="4648758" cy="1015663"/>
          </a:xfrm>
          <a:prstGeom prst="rect">
            <a:avLst/>
          </a:prstGeom>
          <a:noFill/>
        </p:spPr>
        <p:txBody>
          <a:bodyPr wrap="square" lIns="91440" tIns="45720" rIns="91440" bIns="45720">
            <a:spAutoFit/>
          </a:bodyPr>
          <a:lstStyle/>
          <a:p>
            <a:pPr algn="ctr"/>
            <a:r>
              <a:rPr lang="es-ES" sz="2000" b="1" cap="none" spc="0" dirty="0">
                <a:ln w="6600">
                  <a:solidFill>
                    <a:schemeClr val="accent2"/>
                  </a:solidFill>
                  <a:prstDash val="solid"/>
                </a:ln>
                <a:solidFill>
                  <a:srgbClr val="FFFFFF"/>
                </a:solidFill>
                <a:effectLst>
                  <a:outerShdw dist="38100" dir="2700000" algn="tl" rotWithShape="0">
                    <a:schemeClr val="accent2"/>
                  </a:outerShdw>
                </a:effectLst>
              </a:rPr>
              <a:t>10, </a:t>
            </a:r>
            <a:r>
              <a:rPr lang="es-MX" sz="2000" b="1" dirty="0">
                <a:ln w="6600">
                  <a:solidFill>
                    <a:schemeClr val="accent2"/>
                  </a:solidFill>
                  <a:prstDash val="solid"/>
                </a:ln>
                <a:solidFill>
                  <a:srgbClr val="FFFFFF"/>
                </a:solidFill>
                <a:effectLst>
                  <a:outerShdw dist="38100" dir="2700000" algn="tl" rotWithShape="0">
                    <a:schemeClr val="accent2"/>
                  </a:outerShdw>
                </a:effectLst>
              </a:rPr>
              <a:t>Evaluación. </a:t>
            </a:r>
          </a:p>
          <a:p>
            <a:pPr algn="ctr"/>
            <a:r>
              <a:rPr lang="es-MX" sz="2000" b="1" dirty="0">
                <a:ln w="6600">
                  <a:solidFill>
                    <a:schemeClr val="accent2"/>
                  </a:solidFill>
                  <a:prstDash val="solid"/>
                </a:ln>
                <a:solidFill>
                  <a:srgbClr val="FFFFFF"/>
                </a:solidFill>
                <a:effectLst>
                  <a:outerShdw dist="38100" dir="2700000" algn="tl" rotWithShape="0">
                    <a:schemeClr val="accent2"/>
                  </a:outerShdw>
                </a:effectLst>
              </a:rPr>
              <a:t>Tipos, herramientas y </a:t>
            </a:r>
          </a:p>
          <a:p>
            <a:pPr algn="ctr"/>
            <a:r>
              <a:rPr lang="es-MX" sz="2000" b="1" dirty="0">
                <a:ln w="6600">
                  <a:solidFill>
                    <a:schemeClr val="accent2"/>
                  </a:solidFill>
                  <a:prstDash val="solid"/>
                </a:ln>
                <a:solidFill>
                  <a:srgbClr val="FFFFFF"/>
                </a:solidFill>
                <a:effectLst>
                  <a:outerShdw dist="38100" dir="2700000" algn="tl" rotWithShape="0">
                    <a:schemeClr val="accent2"/>
                  </a:outerShdw>
                </a:effectLst>
              </a:rPr>
              <a:t>de Aprendizaje</a:t>
            </a:r>
            <a:endParaRPr lang="es-ES" sz="2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84665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Marcador de posición de imagen 4" descr="Primer plano de libros en estanterías con más libros borrosos en primer plano y en el fondo" title="Imagen de ejemplo"/>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3155" r="3155"/>
          <a:stretch>
            <a:fillRect/>
          </a:stretch>
        </p:blipFill>
        <p:spPr>
          <a:xfrm>
            <a:off x="8901952" y="4285677"/>
            <a:ext cx="2918361" cy="2074783"/>
          </a:xfrm>
          <a:prstGeom prst="ellipse">
            <a:avLst/>
          </a:prstGeom>
          <a:ln>
            <a:noFill/>
          </a:ln>
          <a:effectLst>
            <a:softEdge rad="112500"/>
          </a:effectLst>
        </p:spPr>
      </p:pic>
      <p:sp>
        <p:nvSpPr>
          <p:cNvPr id="2" name="Título 1"/>
          <p:cNvSpPr>
            <a:spLocks noGrp="1"/>
          </p:cNvSpPr>
          <p:nvPr>
            <p:ph type="title"/>
          </p:nvPr>
        </p:nvSpPr>
        <p:spPr/>
        <p:txBody>
          <a:bodyPr rtlCol="0"/>
          <a:lstStyle/>
          <a:p>
            <a:pPr algn="ctr" rtl="0"/>
            <a:r>
              <a:rPr lang="es-ES" b="1" dirty="0">
                <a:solidFill>
                  <a:schemeClr val="accent6">
                    <a:lumMod val="75000"/>
                  </a:schemeClr>
                </a:solidFill>
              </a:rPr>
              <a:t>5. INDICE DE PRODUCTOS GENRADOS EN LA PRIMERA SESIÓN DE TRABAJO </a:t>
            </a:r>
          </a:p>
        </p:txBody>
      </p:sp>
      <p:sp>
        <p:nvSpPr>
          <p:cNvPr id="4" name="Marcador de posición de texto 3"/>
          <p:cNvSpPr>
            <a:spLocks noGrp="1"/>
          </p:cNvSpPr>
          <p:nvPr>
            <p:ph type="body" sz="half" idx="2"/>
          </p:nvPr>
        </p:nvSpPr>
        <p:spPr>
          <a:xfrm>
            <a:off x="1104900" y="1600200"/>
            <a:ext cx="7797052" cy="4572000"/>
          </a:xfrm>
        </p:spPr>
        <p:txBody>
          <a:bodyPr rtlCol="0"/>
          <a:lstStyle/>
          <a:p>
            <a:pPr algn="just">
              <a:spcBef>
                <a:spcPct val="0"/>
              </a:spcBef>
            </a:pPr>
            <a:endParaRPr lang="es-MX" altLang="es-MX" dirty="0">
              <a:solidFill>
                <a:srgbClr val="000000"/>
              </a:solidFill>
              <a:latin typeface="Open Sans" panose="020B0606030504020204" pitchFamily="34" charset="0"/>
            </a:endParaRPr>
          </a:p>
          <a:p>
            <a:pPr algn="just">
              <a:spcBef>
                <a:spcPct val="0"/>
              </a:spcBef>
            </a:pPr>
            <a:r>
              <a:rPr lang="it-IT" altLang="es-MX" b="1" dirty="0">
                <a:solidFill>
                  <a:schemeClr val="accent4">
                    <a:lumMod val="75000"/>
                  </a:schemeClr>
                </a:solidFill>
                <a:latin typeface="Open Sans" panose="020B0606030504020204" pitchFamily="34" charset="0"/>
              </a:rPr>
              <a:t>5.i.9  </a:t>
            </a:r>
            <a:r>
              <a:rPr lang="es-MX" altLang="es-MX" b="1" dirty="0">
                <a:solidFill>
                  <a:schemeClr val="accent4">
                    <a:lumMod val="75000"/>
                  </a:schemeClr>
                </a:solidFill>
                <a:latin typeface="Open Sans" panose="020B0606030504020204" pitchFamily="34" charset="0"/>
              </a:rPr>
              <a:t>Fotografías de la sesión  tomadas por la persona asignada para tal fin. Señalar que pertenecen a  la 2a. R.T.</a:t>
            </a:r>
          </a:p>
          <a:p>
            <a:pPr algn="just">
              <a:spcBef>
                <a:spcPct val="0"/>
              </a:spcBef>
            </a:pPr>
            <a:endParaRPr lang="es-MX" altLang="es-MX" b="1" dirty="0">
              <a:solidFill>
                <a:schemeClr val="accent4">
                  <a:lumMod val="75000"/>
                </a:schemeClr>
              </a:solidFill>
              <a:latin typeface="Open Sans" panose="020B0606030504020204" pitchFamily="34" charset="0"/>
            </a:endParaRPr>
          </a:p>
          <a:p>
            <a:pPr algn="just">
              <a:spcBef>
                <a:spcPct val="0"/>
              </a:spcBef>
            </a:pPr>
            <a:r>
              <a:rPr lang="es-MX" altLang="es-MX" b="1" dirty="0">
                <a:solidFill>
                  <a:schemeClr val="accent4">
                    <a:lumMod val="75000"/>
                  </a:schemeClr>
                </a:solidFill>
                <a:latin typeface="Open Sans" panose="020B0606030504020204" pitchFamily="34" charset="0"/>
              </a:rPr>
              <a:t>5.i.10  Evaluación. Tipos,       herramientas y       de Aprendizaje</a:t>
            </a:r>
          </a:p>
          <a:p>
            <a:pPr algn="just">
              <a:spcBef>
                <a:spcPct val="0"/>
              </a:spcBef>
            </a:pPr>
            <a:endParaRPr lang="es-MX" altLang="es-MX" b="1" dirty="0">
              <a:solidFill>
                <a:schemeClr val="accent4">
                  <a:lumMod val="75000"/>
                </a:schemeClr>
              </a:solidFill>
              <a:latin typeface="Open Sans" panose="020B0606030504020204" pitchFamily="34" charset="0"/>
            </a:endParaRPr>
          </a:p>
          <a:p>
            <a:pPr algn="just">
              <a:spcBef>
                <a:spcPct val="0"/>
              </a:spcBef>
            </a:pPr>
            <a:r>
              <a:rPr lang="es-MX" altLang="es-MX" b="1" dirty="0">
                <a:solidFill>
                  <a:schemeClr val="accent4">
                    <a:lumMod val="75000"/>
                  </a:schemeClr>
                </a:solidFill>
                <a:latin typeface="Open Sans" panose="020B0606030504020204" pitchFamily="34" charset="0"/>
              </a:rPr>
              <a:t>5.i.11  Evaluación. Formatos.     Prerrequisitos. </a:t>
            </a:r>
          </a:p>
          <a:p>
            <a:pPr algn="just">
              <a:spcBef>
                <a:spcPct val="0"/>
              </a:spcBef>
            </a:pPr>
            <a:endParaRPr lang="es-MX" altLang="es-MX" b="1" dirty="0">
              <a:solidFill>
                <a:schemeClr val="accent4">
                  <a:lumMod val="75000"/>
                </a:schemeClr>
              </a:solidFill>
              <a:latin typeface="Open Sans" panose="020B0606030504020204" pitchFamily="34" charset="0"/>
            </a:endParaRPr>
          </a:p>
          <a:p>
            <a:pPr algn="just">
              <a:spcBef>
                <a:spcPct val="0"/>
              </a:spcBef>
            </a:pPr>
            <a:r>
              <a:rPr lang="es-MX" altLang="es-MX" b="1" dirty="0">
                <a:solidFill>
                  <a:schemeClr val="accent4">
                    <a:lumMod val="75000"/>
                  </a:schemeClr>
                </a:solidFill>
                <a:latin typeface="Open Sans" panose="020B0606030504020204" pitchFamily="34" charset="0"/>
              </a:rPr>
              <a:t>5.i.12  Evaluación. Formatos.       Grupo Heterogéneo.</a:t>
            </a:r>
          </a:p>
          <a:p>
            <a:pPr algn="just">
              <a:spcBef>
                <a:spcPct val="0"/>
              </a:spcBef>
            </a:pPr>
            <a:endParaRPr lang="es-MX" altLang="es-MX" b="1" dirty="0">
              <a:solidFill>
                <a:schemeClr val="accent4">
                  <a:lumMod val="75000"/>
                </a:schemeClr>
              </a:solidFill>
              <a:latin typeface="Open Sans" panose="020B0606030504020204" pitchFamily="34" charset="0"/>
            </a:endParaRPr>
          </a:p>
          <a:p>
            <a:pPr algn="just">
              <a:spcBef>
                <a:spcPct val="0"/>
              </a:spcBef>
            </a:pPr>
            <a:r>
              <a:rPr lang="es-MX" altLang="es-MX" b="1" dirty="0">
                <a:solidFill>
                  <a:schemeClr val="accent4">
                    <a:lumMod val="75000"/>
                  </a:schemeClr>
                </a:solidFill>
                <a:latin typeface="Open Sans" panose="020B0606030504020204" pitchFamily="34" charset="0"/>
              </a:rPr>
              <a:t>5.i.13 Lista de pasos para    realizar una infografía    digital. </a:t>
            </a:r>
          </a:p>
          <a:p>
            <a:pPr algn="just">
              <a:spcBef>
                <a:spcPct val="0"/>
              </a:spcBef>
            </a:pPr>
            <a:endParaRPr lang="es-MX" altLang="es-MX" b="1" dirty="0">
              <a:solidFill>
                <a:schemeClr val="accent4">
                  <a:lumMod val="75000"/>
                </a:schemeClr>
              </a:solidFill>
              <a:latin typeface="Open Sans" panose="020B0606030504020204" pitchFamily="34" charset="0"/>
            </a:endParaRPr>
          </a:p>
          <a:p>
            <a:pPr algn="just">
              <a:spcBef>
                <a:spcPct val="0"/>
              </a:spcBef>
            </a:pPr>
            <a:r>
              <a:rPr lang="es-MX" altLang="es-MX" b="1" dirty="0">
                <a:solidFill>
                  <a:schemeClr val="accent4">
                    <a:lumMod val="75000"/>
                  </a:schemeClr>
                </a:solidFill>
                <a:latin typeface="Open Sans" panose="020B0606030504020204" pitchFamily="34" charset="0"/>
              </a:rPr>
              <a:t>5i..14  Infografía. </a:t>
            </a:r>
          </a:p>
          <a:p>
            <a:pPr algn="just">
              <a:spcBef>
                <a:spcPct val="0"/>
              </a:spcBef>
            </a:pPr>
            <a:endParaRPr lang="es-MX" altLang="es-MX" b="1" dirty="0">
              <a:solidFill>
                <a:schemeClr val="accent4">
                  <a:lumMod val="75000"/>
                </a:schemeClr>
              </a:solidFill>
              <a:latin typeface="Open Sans" panose="020B0606030504020204" pitchFamily="34" charset="0"/>
            </a:endParaRPr>
          </a:p>
          <a:p>
            <a:pPr algn="just">
              <a:spcBef>
                <a:spcPct val="0"/>
              </a:spcBef>
            </a:pPr>
            <a:r>
              <a:rPr lang="es-MX" altLang="es-MX" b="1" dirty="0">
                <a:solidFill>
                  <a:schemeClr val="accent4">
                    <a:lumMod val="75000"/>
                  </a:schemeClr>
                </a:solidFill>
                <a:latin typeface="Open Sans" panose="020B0606030504020204" pitchFamily="34" charset="0"/>
              </a:rPr>
              <a:t>5.i.15  Reflexiones personales. </a:t>
            </a:r>
            <a:endParaRPr lang="it-IT" altLang="es-MX" b="1" dirty="0">
              <a:solidFill>
                <a:schemeClr val="accent4">
                  <a:lumMod val="75000"/>
                </a:schemeClr>
              </a:solidFill>
              <a:latin typeface="Open Sans" panose="020B0606030504020204" pitchFamily="34" charset="0"/>
            </a:endParaRPr>
          </a:p>
          <a:p>
            <a:pPr algn="just">
              <a:spcBef>
                <a:spcPct val="0"/>
              </a:spcBef>
            </a:pPr>
            <a:endParaRPr lang="es-MX" altLang="es-MX" dirty="0">
              <a:solidFill>
                <a:schemeClr val="accent5">
                  <a:lumMod val="50000"/>
                </a:schemeClr>
              </a:solidFill>
              <a:latin typeface="Open Sans" panose="020B0606030504020204" pitchFamily="34" charset="0"/>
            </a:endParaRPr>
          </a:p>
        </p:txBody>
      </p:sp>
      <p:sp>
        <p:nvSpPr>
          <p:cNvPr id="6" name="Rectángulo 5">
            <a:extLst>
              <a:ext uri="{FF2B5EF4-FFF2-40B4-BE49-F238E27FC236}">
                <a16:creationId xmlns:a16="http://schemas.microsoft.com/office/drawing/2014/main" id="{201B72EA-BCCF-47E5-AC78-9181778B70F5}"/>
              </a:ext>
            </a:extLst>
          </p:cNvPr>
          <p:cNvSpPr/>
          <p:nvPr/>
        </p:nvSpPr>
        <p:spPr>
          <a:xfrm>
            <a:off x="3359903" y="6073914"/>
            <a:ext cx="8832097" cy="707886"/>
          </a:xfrm>
          <a:prstGeom prst="rect">
            <a:avLst/>
          </a:prstGeom>
          <a:noFill/>
        </p:spPr>
        <p:txBody>
          <a:bodyPr wrap="none" lIns="91440" tIns="45720" rIns="91440" bIns="45720">
            <a:spAutoFit/>
          </a:bodyPr>
          <a:lstStyle/>
          <a:p>
            <a:pPr algn="ctr"/>
            <a:r>
              <a:rPr lang="es-ES" sz="4000" b="1" dirty="0">
                <a:ln w="6600">
                  <a:solidFill>
                    <a:schemeClr val="accent2"/>
                  </a:solidFill>
                  <a:prstDash val="solid"/>
                </a:ln>
                <a:solidFill>
                  <a:srgbClr val="FFFFFF"/>
                </a:solidFill>
                <a:effectLst>
                  <a:outerShdw dist="38100" dir="2700000" algn="tl" rotWithShape="0">
                    <a:schemeClr val="accent2"/>
                  </a:outerShdw>
                </a:effectLst>
              </a:rPr>
              <a:t>5. Índice de apartados del portafolio</a:t>
            </a:r>
            <a:endParaRPr lang="es-ES" sz="4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30931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0BC197-4304-44AE-A87B-D6D9BF1ADD21}"/>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29B7FEB8-25F1-434F-ADC4-14D5EA7D66CE}"/>
              </a:ext>
            </a:extLst>
          </p:cNvPr>
          <p:cNvSpPr>
            <a:spLocks noGrp="1"/>
          </p:cNvSpPr>
          <p:nvPr>
            <p:ph idx="1"/>
          </p:nvPr>
        </p:nvSpPr>
        <p:spPr/>
        <p:txBody>
          <a:bodyPr/>
          <a:lstStyle/>
          <a:p>
            <a:endParaRPr lang="es-MX" dirty="0"/>
          </a:p>
        </p:txBody>
      </p:sp>
      <p:pic>
        <p:nvPicPr>
          <p:cNvPr id="6" name="Imagen 5">
            <a:extLst>
              <a:ext uri="{FF2B5EF4-FFF2-40B4-BE49-F238E27FC236}">
                <a16:creationId xmlns:a16="http://schemas.microsoft.com/office/drawing/2014/main" id="{B0052E8D-A7BE-47EC-A35A-97782CB9851E}"/>
              </a:ext>
            </a:extLst>
          </p:cNvPr>
          <p:cNvPicPr>
            <a:picLocks noChangeAspect="1"/>
          </p:cNvPicPr>
          <p:nvPr/>
        </p:nvPicPr>
        <p:blipFill rotWithShape="1">
          <a:blip r:embed="rId2"/>
          <a:srcRect l="22625" t="27766" r="22375" b="7535"/>
          <a:stretch/>
        </p:blipFill>
        <p:spPr>
          <a:xfrm>
            <a:off x="0" y="76200"/>
            <a:ext cx="12192000" cy="6831304"/>
          </a:xfrm>
          <a:prstGeom prst="rect">
            <a:avLst/>
          </a:prstGeom>
        </p:spPr>
      </p:pic>
      <p:sp>
        <p:nvSpPr>
          <p:cNvPr id="5" name="Rectángulo 4">
            <a:extLst>
              <a:ext uri="{FF2B5EF4-FFF2-40B4-BE49-F238E27FC236}">
                <a16:creationId xmlns:a16="http://schemas.microsoft.com/office/drawing/2014/main" id="{1C8623B2-0206-4A1A-AB99-81C81FE2F2C8}"/>
              </a:ext>
            </a:extLst>
          </p:cNvPr>
          <p:cNvSpPr/>
          <p:nvPr/>
        </p:nvSpPr>
        <p:spPr>
          <a:xfrm>
            <a:off x="7592291" y="109654"/>
            <a:ext cx="5043112" cy="954107"/>
          </a:xfrm>
          <a:prstGeom prst="rect">
            <a:avLst/>
          </a:prstGeom>
          <a:noFill/>
        </p:spPr>
        <p:txBody>
          <a:bodyPr wrap="none" lIns="91440" tIns="45720" rIns="91440" bIns="45720">
            <a:spAutoFit/>
          </a:bodyPr>
          <a:lstStyle/>
          <a:p>
            <a:pPr algn="ctr"/>
            <a:r>
              <a:rPr lang="es-ES" sz="2800" b="1" dirty="0">
                <a:ln w="6600">
                  <a:solidFill>
                    <a:schemeClr val="accent2"/>
                  </a:solidFill>
                  <a:prstDash val="solid"/>
                </a:ln>
                <a:solidFill>
                  <a:srgbClr val="FFFFFF"/>
                </a:solidFill>
                <a:effectLst>
                  <a:outerShdw dist="38100" dir="2700000" algn="tl" rotWithShape="0">
                    <a:schemeClr val="accent2"/>
                  </a:outerShdw>
                </a:effectLst>
              </a:rPr>
              <a:t>5.i.12, Evaluación. Formatos. </a:t>
            </a:r>
          </a:p>
          <a:p>
            <a:pPr algn="ctr"/>
            <a:r>
              <a:rPr lang="es-ES" sz="2800" b="1" dirty="0">
                <a:ln w="6600">
                  <a:solidFill>
                    <a:schemeClr val="accent2"/>
                  </a:solidFill>
                  <a:prstDash val="solid"/>
                </a:ln>
                <a:solidFill>
                  <a:srgbClr val="FFFFFF"/>
                </a:solidFill>
                <a:effectLst>
                  <a:outerShdw dist="38100" dir="2700000" algn="tl" rotWithShape="0">
                    <a:schemeClr val="accent2"/>
                  </a:outerShdw>
                </a:effectLst>
              </a:rPr>
              <a:t>Grupo Heterogéneo. </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79670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10AAB93-1784-4DFC-9C43-3303CA1CBDB8}"/>
              </a:ext>
            </a:extLst>
          </p:cNvPr>
          <p:cNvPicPr>
            <a:picLocks noChangeAspect="1"/>
          </p:cNvPicPr>
          <p:nvPr/>
        </p:nvPicPr>
        <p:blipFill rotWithShape="1">
          <a:blip r:embed="rId2"/>
          <a:srcRect l="23000" t="27100" r="22625" b="8869"/>
          <a:stretch/>
        </p:blipFill>
        <p:spPr>
          <a:xfrm>
            <a:off x="0" y="-1"/>
            <a:ext cx="12241848" cy="6858001"/>
          </a:xfrm>
          <a:prstGeom prst="rect">
            <a:avLst/>
          </a:prstGeom>
        </p:spPr>
      </p:pic>
      <p:sp>
        <p:nvSpPr>
          <p:cNvPr id="3" name="Rectángulo 2">
            <a:extLst>
              <a:ext uri="{FF2B5EF4-FFF2-40B4-BE49-F238E27FC236}">
                <a16:creationId xmlns:a16="http://schemas.microsoft.com/office/drawing/2014/main" id="{9C95297F-0157-43AA-8F25-7DDB2F2FC979}"/>
              </a:ext>
            </a:extLst>
          </p:cNvPr>
          <p:cNvSpPr/>
          <p:nvPr/>
        </p:nvSpPr>
        <p:spPr>
          <a:xfrm>
            <a:off x="7592291" y="109654"/>
            <a:ext cx="5043112" cy="954107"/>
          </a:xfrm>
          <a:prstGeom prst="rect">
            <a:avLst/>
          </a:prstGeom>
          <a:noFill/>
        </p:spPr>
        <p:txBody>
          <a:bodyPr wrap="none" lIns="91440" tIns="45720" rIns="91440" bIns="45720">
            <a:spAutoFit/>
          </a:bodyPr>
          <a:lstStyle/>
          <a:p>
            <a:pPr algn="ctr"/>
            <a:r>
              <a:rPr lang="es-ES" sz="2800" b="1" dirty="0">
                <a:ln w="6600">
                  <a:solidFill>
                    <a:schemeClr val="accent2"/>
                  </a:solidFill>
                  <a:prstDash val="solid"/>
                </a:ln>
                <a:solidFill>
                  <a:srgbClr val="FFFFFF"/>
                </a:solidFill>
                <a:effectLst>
                  <a:outerShdw dist="38100" dir="2700000" algn="tl" rotWithShape="0">
                    <a:schemeClr val="accent2"/>
                  </a:outerShdw>
                </a:effectLst>
              </a:rPr>
              <a:t>5.i.12, Evaluación. Formatos. </a:t>
            </a:r>
          </a:p>
          <a:p>
            <a:pPr algn="ctr"/>
            <a:r>
              <a:rPr lang="es-ES" sz="2800" b="1" dirty="0">
                <a:ln w="6600">
                  <a:solidFill>
                    <a:schemeClr val="accent2"/>
                  </a:solidFill>
                  <a:prstDash val="solid"/>
                </a:ln>
                <a:solidFill>
                  <a:srgbClr val="FFFFFF"/>
                </a:solidFill>
                <a:effectLst>
                  <a:outerShdw dist="38100" dir="2700000" algn="tl" rotWithShape="0">
                    <a:schemeClr val="accent2"/>
                  </a:outerShdw>
                </a:effectLst>
              </a:rPr>
              <a:t>Grupo Heterogéneo. </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28283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6F1EBCD-0BF0-4CF4-92C6-88C09EB4FDE9}"/>
              </a:ext>
            </a:extLst>
          </p:cNvPr>
          <p:cNvPicPr>
            <a:picLocks noChangeAspect="1"/>
          </p:cNvPicPr>
          <p:nvPr/>
        </p:nvPicPr>
        <p:blipFill rotWithShape="1">
          <a:blip r:embed="rId2"/>
          <a:srcRect l="23375" t="28656" r="22500" b="9314"/>
          <a:stretch/>
        </p:blipFill>
        <p:spPr>
          <a:xfrm>
            <a:off x="1" y="0"/>
            <a:ext cx="12191999" cy="6857999"/>
          </a:xfrm>
          <a:prstGeom prst="rect">
            <a:avLst/>
          </a:prstGeom>
        </p:spPr>
      </p:pic>
      <p:sp>
        <p:nvSpPr>
          <p:cNvPr id="3" name="Rectángulo 2">
            <a:extLst>
              <a:ext uri="{FF2B5EF4-FFF2-40B4-BE49-F238E27FC236}">
                <a16:creationId xmlns:a16="http://schemas.microsoft.com/office/drawing/2014/main" id="{4B95D492-046B-4858-8FE9-4A6CD322BFBE}"/>
              </a:ext>
            </a:extLst>
          </p:cNvPr>
          <p:cNvSpPr/>
          <p:nvPr/>
        </p:nvSpPr>
        <p:spPr>
          <a:xfrm>
            <a:off x="7530576" y="109654"/>
            <a:ext cx="5166544" cy="954107"/>
          </a:xfrm>
          <a:prstGeom prst="rect">
            <a:avLst/>
          </a:prstGeom>
          <a:noFill/>
        </p:spPr>
        <p:txBody>
          <a:bodyPr wrap="none" lIns="91440" tIns="45720" rIns="91440" bIns="45720">
            <a:spAutoFit/>
          </a:bodyPr>
          <a:lstStyle/>
          <a:p>
            <a:pPr algn="ctr"/>
            <a:r>
              <a:rPr lang="es-ES" sz="2800" b="1" dirty="0">
                <a:ln w="6600">
                  <a:solidFill>
                    <a:schemeClr val="accent2"/>
                  </a:solidFill>
                  <a:prstDash val="solid"/>
                </a:ln>
                <a:solidFill>
                  <a:srgbClr val="FFFFFF"/>
                </a:solidFill>
                <a:effectLst>
                  <a:outerShdw dist="38100" dir="2700000" algn="tl" rotWithShape="0">
                    <a:schemeClr val="accent2"/>
                  </a:outerShdw>
                </a:effectLst>
              </a:rPr>
              <a:t>5.1.12, Evaluación. Formatos. </a:t>
            </a:r>
          </a:p>
          <a:p>
            <a:pPr algn="ctr"/>
            <a:r>
              <a:rPr lang="es-ES" sz="2800" b="1" dirty="0">
                <a:ln w="6600">
                  <a:solidFill>
                    <a:schemeClr val="accent2"/>
                  </a:solidFill>
                  <a:prstDash val="solid"/>
                </a:ln>
                <a:solidFill>
                  <a:srgbClr val="FFFFFF"/>
                </a:solidFill>
                <a:effectLst>
                  <a:outerShdw dist="38100" dir="2700000" algn="tl" rotWithShape="0">
                    <a:schemeClr val="accent2"/>
                  </a:outerShdw>
                </a:effectLst>
              </a:rPr>
              <a:t>Grupo Heterogéneo. </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5406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B061D8-A5FC-4828-AAF6-CFD25D7137C5}"/>
              </a:ext>
            </a:extLst>
          </p:cNvPr>
          <p:cNvSpPr>
            <a:spLocks noGrp="1"/>
          </p:cNvSpPr>
          <p:nvPr>
            <p:ph type="title"/>
          </p:nvPr>
        </p:nvSpPr>
        <p:spPr/>
        <p:txBody>
          <a:bodyPr>
            <a:normAutofit/>
          </a:bodyPr>
          <a:lstStyle/>
          <a:p>
            <a:pPr algn="ctr"/>
            <a:r>
              <a:rPr lang="es-MX" sz="4000" b="1" dirty="0"/>
              <a:t>Pasos para una infografía </a:t>
            </a:r>
          </a:p>
        </p:txBody>
      </p:sp>
      <p:graphicFrame>
        <p:nvGraphicFramePr>
          <p:cNvPr id="4" name="Marcador de contenido 3">
            <a:extLst>
              <a:ext uri="{FF2B5EF4-FFF2-40B4-BE49-F238E27FC236}">
                <a16:creationId xmlns:a16="http://schemas.microsoft.com/office/drawing/2014/main" id="{34FE9A88-A8BE-4AA7-9DBB-79B3642ADAFC}"/>
              </a:ext>
            </a:extLst>
          </p:cNvPr>
          <p:cNvGraphicFramePr>
            <a:graphicFrameLocks noGrp="1"/>
          </p:cNvGraphicFramePr>
          <p:nvPr>
            <p:ph idx="1"/>
            <p:extLst>
              <p:ext uri="{D42A27DB-BD31-4B8C-83A1-F6EECF244321}">
                <p14:modId xmlns:p14="http://schemas.microsoft.com/office/powerpoint/2010/main" val="263921475"/>
              </p:ext>
            </p:extLst>
          </p:nvPr>
        </p:nvGraphicFramePr>
        <p:xfrm>
          <a:off x="1104900" y="1600200"/>
          <a:ext cx="9982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BAF95452-A8D9-4DC2-9FF0-635E74A620F7}"/>
              </a:ext>
            </a:extLst>
          </p:cNvPr>
          <p:cNvSpPr/>
          <p:nvPr/>
        </p:nvSpPr>
        <p:spPr>
          <a:xfrm>
            <a:off x="239391" y="0"/>
            <a:ext cx="11334834" cy="646331"/>
          </a:xfrm>
          <a:prstGeom prst="rect">
            <a:avLst/>
          </a:prstGeom>
          <a:noFill/>
        </p:spPr>
        <p:txBody>
          <a:bodyPr wrap="none" lIns="91440" tIns="45720" rIns="91440" bIns="45720">
            <a:spAutoFit/>
          </a:bodyPr>
          <a:lstStyle/>
          <a:p>
            <a:pPr algn="ctr"/>
            <a:r>
              <a:rPr lang="es-ES" sz="3600" b="1" dirty="0">
                <a:ln w="6600">
                  <a:solidFill>
                    <a:schemeClr val="accent2"/>
                  </a:solidFill>
                  <a:prstDash val="solid"/>
                </a:ln>
                <a:solidFill>
                  <a:srgbClr val="FFFFFF"/>
                </a:solidFill>
                <a:effectLst>
                  <a:outerShdw dist="38100" dir="2700000" algn="tl" rotWithShape="0">
                    <a:schemeClr val="accent2"/>
                  </a:outerShdw>
                </a:effectLst>
              </a:rPr>
              <a:t>13, </a:t>
            </a:r>
            <a:r>
              <a:rPr lang="es-MX" sz="3600" b="1" dirty="0">
                <a:ln w="6600">
                  <a:solidFill>
                    <a:schemeClr val="accent2"/>
                  </a:solidFill>
                  <a:prstDash val="solid"/>
                </a:ln>
                <a:solidFill>
                  <a:srgbClr val="FFFFFF"/>
                </a:solidFill>
                <a:effectLst>
                  <a:outerShdw dist="38100" dir="2700000" algn="tl" rotWithShape="0">
                    <a:schemeClr val="accent2"/>
                  </a:outerShdw>
                </a:effectLst>
              </a:rPr>
              <a:t>Lista de pasos para realizar una infografía digital.</a:t>
            </a:r>
            <a:endParaRPr lang="es-E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90001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87D650-DBA0-405B-9190-33E086577F85}"/>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1B89A786-4BE3-458C-B517-4602C3C7AED6}"/>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5F31197F-4B6C-4F72-BEB6-98313E21CF67}"/>
              </a:ext>
            </a:extLst>
          </p:cNvPr>
          <p:cNvPicPr/>
          <p:nvPr/>
        </p:nvPicPr>
        <p:blipFill rotWithShape="1">
          <a:blip r:embed="rId2"/>
          <a:srcRect l="13167" t="20868" r="34637" b="8680"/>
          <a:stretch/>
        </p:blipFill>
        <p:spPr bwMode="auto">
          <a:xfrm>
            <a:off x="0" y="0"/>
            <a:ext cx="12192000" cy="6857999"/>
          </a:xfrm>
          <a:prstGeom prst="rect">
            <a:avLst/>
          </a:prstGeom>
          <a:ln>
            <a:noFill/>
          </a:ln>
          <a:extLst>
            <a:ext uri="{53640926-AAD7-44D8-BBD7-CCE9431645EC}">
              <a14:shadowObscured xmlns:a14="http://schemas.microsoft.com/office/drawing/2010/main"/>
            </a:ext>
          </a:extLst>
        </p:spPr>
      </p:pic>
      <p:sp>
        <p:nvSpPr>
          <p:cNvPr id="6" name="Rectángulo 5">
            <a:extLst>
              <a:ext uri="{FF2B5EF4-FFF2-40B4-BE49-F238E27FC236}">
                <a16:creationId xmlns:a16="http://schemas.microsoft.com/office/drawing/2014/main" id="{9CBDEFF3-2A5D-4145-9150-AD7179E08DA0}"/>
              </a:ext>
            </a:extLst>
          </p:cNvPr>
          <p:cNvSpPr/>
          <p:nvPr/>
        </p:nvSpPr>
        <p:spPr>
          <a:xfrm>
            <a:off x="9630060" y="-152012"/>
            <a:ext cx="2885342" cy="584775"/>
          </a:xfrm>
          <a:prstGeom prst="rect">
            <a:avLst/>
          </a:prstGeom>
          <a:noFill/>
        </p:spPr>
        <p:txBody>
          <a:bodyPr wrap="none" lIns="91440" tIns="45720" rIns="91440" bIns="45720">
            <a:spAutoFit/>
          </a:bodyPr>
          <a:lstStyle/>
          <a:p>
            <a:pPr algn="ctr"/>
            <a:r>
              <a:rPr lang="es-ES" sz="3200" b="1" dirty="0">
                <a:ln w="6600">
                  <a:solidFill>
                    <a:schemeClr val="accent2"/>
                  </a:solidFill>
                  <a:prstDash val="solid"/>
                </a:ln>
                <a:solidFill>
                  <a:srgbClr val="FFFFFF"/>
                </a:solidFill>
                <a:effectLst>
                  <a:outerShdw dist="38100" dir="2700000" algn="tl" rotWithShape="0">
                    <a:schemeClr val="accent2"/>
                  </a:outerShdw>
                </a:effectLst>
              </a:rPr>
              <a:t>14, Infografía. </a:t>
            </a:r>
            <a:endParaRPr lang="es-E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82128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F8598B-D147-474D-BC3D-93259A31ECC4}"/>
              </a:ext>
            </a:extLst>
          </p:cNvPr>
          <p:cNvSpPr>
            <a:spLocks noGrp="1"/>
          </p:cNvSpPr>
          <p:nvPr>
            <p:ph type="title"/>
          </p:nvPr>
        </p:nvSpPr>
        <p:spPr>
          <a:xfrm>
            <a:off x="1104900" y="471488"/>
            <a:ext cx="9980682" cy="701674"/>
          </a:xfrm>
        </p:spPr>
        <p:txBody>
          <a:bodyPr>
            <a:normAutofit fontScale="90000"/>
          </a:bodyPr>
          <a:lstStyle/>
          <a:p>
            <a:pPr algn="ctr"/>
            <a:br>
              <a:rPr lang="es-ES" b="1" dirty="0"/>
            </a:br>
            <a:br>
              <a:rPr lang="es-ES" b="1" dirty="0"/>
            </a:br>
            <a:r>
              <a:rPr lang="es-ES" b="1" dirty="0" err="1"/>
              <a:t>Xochitl</a:t>
            </a:r>
            <a:r>
              <a:rPr lang="es-ES" b="1" dirty="0"/>
              <a:t> López Alcántara</a:t>
            </a:r>
            <a:br>
              <a:rPr lang="es-ES" b="1" dirty="0"/>
            </a:br>
            <a:r>
              <a:rPr lang="es-ES" dirty="0"/>
              <a:t>Materia: Dibujo Constructivo II</a:t>
            </a:r>
            <a:endParaRPr lang="es-MX" dirty="0"/>
          </a:p>
        </p:txBody>
      </p:sp>
      <p:sp>
        <p:nvSpPr>
          <p:cNvPr id="3" name="Marcador de contenido 2">
            <a:extLst>
              <a:ext uri="{FF2B5EF4-FFF2-40B4-BE49-F238E27FC236}">
                <a16:creationId xmlns:a16="http://schemas.microsoft.com/office/drawing/2014/main" id="{399C78CB-72E6-4069-94E3-E0947B263C4B}"/>
              </a:ext>
            </a:extLst>
          </p:cNvPr>
          <p:cNvSpPr>
            <a:spLocks noGrp="1"/>
          </p:cNvSpPr>
          <p:nvPr>
            <p:ph idx="1"/>
          </p:nvPr>
        </p:nvSpPr>
        <p:spPr>
          <a:xfrm>
            <a:off x="1104899" y="1600200"/>
            <a:ext cx="10467975" cy="5257800"/>
          </a:xfrm>
        </p:spPr>
        <p:txBody>
          <a:bodyPr>
            <a:normAutofit fontScale="85000" lnSpcReduction="10000"/>
          </a:bodyPr>
          <a:lstStyle/>
          <a:p>
            <a:r>
              <a:rPr lang="es-MX" b="1" dirty="0"/>
              <a:t>¿Cuáles fueron las tres principales dificultades propias, para la construcción del proyecto interdisciplinario? </a:t>
            </a:r>
            <a:endParaRPr lang="es-MX" dirty="0"/>
          </a:p>
          <a:p>
            <a:pPr marL="0" indent="0" algn="just" fontAlgn="base">
              <a:buNone/>
            </a:pPr>
            <a:r>
              <a:rPr lang="es-MX" dirty="0"/>
              <a:t>Buscar un proyecto que compaginara con las materias reunidas para un solo proyecto como finalidad.</a:t>
            </a:r>
          </a:p>
          <a:p>
            <a:pPr marL="0" indent="0" algn="just" fontAlgn="base">
              <a:buNone/>
            </a:pPr>
            <a:r>
              <a:rPr lang="es-MX" dirty="0"/>
              <a:t>Identificar y encontrar alternativas para los tiempos de trabajo de forma colaborativa con el resto de materias para llegar a acuerdos de ejecución del proyecto, llegando a un producto específico.</a:t>
            </a:r>
          </a:p>
          <a:p>
            <a:pPr marL="0" indent="0" algn="just" fontAlgn="base">
              <a:buNone/>
            </a:pPr>
            <a:r>
              <a:rPr lang="es-MX" dirty="0"/>
              <a:t>Encontrar la forma de representar el proyecto planteado por la mayoría de votos por mis compañeros.</a:t>
            </a:r>
          </a:p>
          <a:p>
            <a:pPr algn="just"/>
            <a:endParaRPr lang="es-MX" b="1" dirty="0"/>
          </a:p>
          <a:p>
            <a:pPr algn="just"/>
            <a:r>
              <a:rPr lang="es-MX" b="1" dirty="0"/>
              <a:t>¿De qué forma las resolviste?</a:t>
            </a:r>
            <a:endParaRPr lang="es-MX" dirty="0"/>
          </a:p>
          <a:p>
            <a:pPr marL="0" indent="0" algn="just" fontAlgn="base">
              <a:buNone/>
            </a:pPr>
            <a:r>
              <a:rPr lang="es-MX" dirty="0"/>
              <a:t>Se platearon diferentes proyectos hasta que en conjunto se encontró un proyecto que pudiera trabajarse con las asignaturas involucradas.</a:t>
            </a:r>
          </a:p>
          <a:p>
            <a:pPr marL="0" indent="0" algn="just" fontAlgn="base">
              <a:buNone/>
            </a:pPr>
            <a:r>
              <a:rPr lang="es-MX" dirty="0"/>
              <a:t>Afortunadamente con los medios de comunicación que tenemos hoy en día se pudo trabajar cada profesor por su lado y encontrando espacios pequeños en común.</a:t>
            </a:r>
          </a:p>
          <a:p>
            <a:pPr marL="0" indent="0" algn="just" fontAlgn="base">
              <a:buNone/>
            </a:pPr>
            <a:r>
              <a:rPr lang="es-MX" dirty="0"/>
              <a:t>Plantee varias opciones y llegamos a un acuerdo con las alternativas. </a:t>
            </a:r>
          </a:p>
          <a:p>
            <a:pPr marL="0" indent="0">
              <a:buNone/>
            </a:pPr>
            <a:br>
              <a:rPr lang="es-MX" dirty="0"/>
            </a:br>
            <a:endParaRPr lang="es-MX" dirty="0"/>
          </a:p>
        </p:txBody>
      </p:sp>
      <p:sp>
        <p:nvSpPr>
          <p:cNvPr id="5" name="Rectángulo 4">
            <a:extLst>
              <a:ext uri="{FF2B5EF4-FFF2-40B4-BE49-F238E27FC236}">
                <a16:creationId xmlns:a16="http://schemas.microsoft.com/office/drawing/2014/main" id="{33415E7D-2873-4D3D-AFCA-D164483A6838}"/>
              </a:ext>
            </a:extLst>
          </p:cNvPr>
          <p:cNvSpPr/>
          <p:nvPr/>
        </p:nvSpPr>
        <p:spPr>
          <a:xfrm>
            <a:off x="1219892" y="-91518"/>
            <a:ext cx="960230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15 </a:t>
            </a:r>
            <a:r>
              <a:rPr lang="es-MX" sz="2800" b="1" dirty="0">
                <a:ln w="6600">
                  <a:solidFill>
                    <a:schemeClr val="accent2"/>
                  </a:solidFill>
                  <a:prstDash val="solid"/>
                </a:ln>
                <a:solidFill>
                  <a:srgbClr val="FFFFFF"/>
                </a:solidFill>
                <a:effectLst>
                  <a:outerShdw dist="38100" dir="2700000" algn="tl" rotWithShape="0">
                    <a:schemeClr val="accent2"/>
                  </a:outerShdw>
                </a:effectLst>
              </a:rPr>
              <a:t>Atendiendo a las preguntas planteadas en la 4a. R.T.B</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07861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C483C8-7397-49A9-B491-9DBBFC20AE34}"/>
              </a:ext>
            </a:extLst>
          </p:cNvPr>
          <p:cNvSpPr>
            <a:spLocks noGrp="1"/>
          </p:cNvSpPr>
          <p:nvPr>
            <p:ph idx="1"/>
          </p:nvPr>
        </p:nvSpPr>
        <p:spPr>
          <a:xfrm>
            <a:off x="1104900" y="1600199"/>
            <a:ext cx="10282238" cy="5057775"/>
          </a:xfrm>
        </p:spPr>
        <p:txBody>
          <a:bodyPr>
            <a:normAutofit fontScale="85000" lnSpcReduction="20000"/>
          </a:bodyPr>
          <a:lstStyle/>
          <a:p>
            <a:pPr algn="just"/>
            <a:r>
              <a:rPr lang="es-MX" b="1" dirty="0"/>
              <a:t>¿Qué resultados obtuviste y cómo se evidencian éstos? </a:t>
            </a:r>
            <a:endParaRPr lang="es-MX" dirty="0"/>
          </a:p>
          <a:p>
            <a:pPr marL="0" indent="0" algn="just">
              <a:buNone/>
            </a:pPr>
            <a:r>
              <a:rPr lang="es-MX" dirty="0"/>
              <a:t>Buenos resultados y muestra de ellos es la finalidad del proyecto elaborado logrando que participaran las asignaturas involucradas. Y de la misma forma la evidencia del éxito obtenido, es que se pudo trabajar buscando los tiempos y utilizando los medios de comunicación para la comunicación.  </a:t>
            </a:r>
          </a:p>
          <a:p>
            <a:pPr algn="just"/>
            <a:r>
              <a:rPr lang="es-MX" b="1" dirty="0"/>
              <a:t>¿Qué aspectos crees que puedes seguir trabajando en ti para obtener mejores resultados? </a:t>
            </a:r>
            <a:endParaRPr lang="es-MX" dirty="0"/>
          </a:p>
          <a:p>
            <a:pPr marL="0" indent="0" algn="just">
              <a:buNone/>
            </a:pPr>
            <a:r>
              <a:rPr lang="es-MX" dirty="0"/>
              <a:t>Considero que es una buena opción buscar opciones de trabajar de forma multidisciplinaria y que los alumnos vean la importancia que tienen todas las materias que cursa en sus planes de estudio, de esta manera podrá identificar de una forma clara la importancia de cada una de ellas y la importancia dentro de su curricular.</a:t>
            </a:r>
          </a:p>
          <a:p>
            <a:pPr algn="just"/>
            <a:r>
              <a:rPr lang="es-MX" b="1" dirty="0"/>
              <a:t>¿Qué de lo aprendido en el proceso repercute de forma positiva en tus sesiones cotidianas de trabajo? </a:t>
            </a:r>
            <a:endParaRPr lang="es-MX" dirty="0"/>
          </a:p>
          <a:p>
            <a:pPr marL="0" indent="0" algn="just">
              <a:buNone/>
            </a:pPr>
            <a:r>
              <a:rPr lang="es-MX" dirty="0"/>
              <a:t>Si, ya que de esta forma organizaré y haré el planteamiento desde el principio las opciones de proyecto o trabajos terminales en conjunto con otras asignaturas de forma interdisciplinaria.  </a:t>
            </a:r>
          </a:p>
          <a:p>
            <a:pPr algn="just"/>
            <a:r>
              <a:rPr lang="es-MX" b="1" dirty="0"/>
              <a:t>¿De qué manera? </a:t>
            </a:r>
            <a:endParaRPr lang="es-MX" dirty="0"/>
          </a:p>
          <a:p>
            <a:pPr algn="just"/>
            <a:r>
              <a:rPr lang="es-MX" dirty="0"/>
              <a:t>Platicando anticipadamente y dependiendo del proyecto con mis compañeros del mismo año escolar de acuerdo a la </a:t>
            </a:r>
            <a:r>
              <a:rPr lang="es-MX" dirty="0" err="1"/>
              <a:t>curricula</a:t>
            </a:r>
            <a:r>
              <a:rPr lang="es-MX" dirty="0"/>
              <a:t> que corresponda con la asignatura a impartir. O probablemente se plantee algún proyecto en específico con la institución educativa. </a:t>
            </a:r>
          </a:p>
          <a:p>
            <a:endParaRPr lang="es-MX" dirty="0"/>
          </a:p>
        </p:txBody>
      </p:sp>
      <p:sp>
        <p:nvSpPr>
          <p:cNvPr id="4" name="Título 1">
            <a:extLst>
              <a:ext uri="{FF2B5EF4-FFF2-40B4-BE49-F238E27FC236}">
                <a16:creationId xmlns:a16="http://schemas.microsoft.com/office/drawing/2014/main" id="{33285D03-7D09-468B-A367-8B421594E866}"/>
              </a:ext>
            </a:extLst>
          </p:cNvPr>
          <p:cNvSpPr>
            <a:spLocks noGrp="1"/>
          </p:cNvSpPr>
          <p:nvPr>
            <p:ph type="title"/>
          </p:nvPr>
        </p:nvSpPr>
        <p:spPr>
          <a:xfrm>
            <a:off x="1104900" y="471488"/>
            <a:ext cx="9980682" cy="701674"/>
          </a:xfrm>
        </p:spPr>
        <p:txBody>
          <a:bodyPr>
            <a:normAutofit fontScale="90000"/>
          </a:bodyPr>
          <a:lstStyle/>
          <a:p>
            <a:pPr algn="ctr"/>
            <a:br>
              <a:rPr lang="es-ES" b="1" dirty="0"/>
            </a:br>
            <a:br>
              <a:rPr lang="es-ES" b="1" dirty="0"/>
            </a:br>
            <a:r>
              <a:rPr lang="es-ES" b="1" dirty="0" err="1"/>
              <a:t>Xochitl</a:t>
            </a:r>
            <a:r>
              <a:rPr lang="es-ES" b="1" dirty="0"/>
              <a:t> López Alcántara</a:t>
            </a:r>
            <a:br>
              <a:rPr lang="es-ES" b="1" dirty="0"/>
            </a:br>
            <a:r>
              <a:rPr lang="es-ES" dirty="0"/>
              <a:t>Materia: Dibujo Constructivo II</a:t>
            </a:r>
            <a:endParaRPr lang="es-MX" dirty="0"/>
          </a:p>
        </p:txBody>
      </p:sp>
    </p:spTree>
    <p:extLst>
      <p:ext uri="{BB962C8B-B14F-4D97-AF65-F5344CB8AC3E}">
        <p14:creationId xmlns:p14="http://schemas.microsoft.com/office/powerpoint/2010/main" val="368896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DADEFF-8C38-44DB-B5DE-F6B2FC723AF2}"/>
              </a:ext>
            </a:extLst>
          </p:cNvPr>
          <p:cNvSpPr>
            <a:spLocks noGrp="1"/>
          </p:cNvSpPr>
          <p:nvPr>
            <p:ph type="title"/>
          </p:nvPr>
        </p:nvSpPr>
        <p:spPr/>
        <p:txBody>
          <a:bodyPr>
            <a:normAutofit/>
          </a:bodyPr>
          <a:lstStyle/>
          <a:p>
            <a:pPr algn="ctr"/>
            <a:r>
              <a:rPr lang="es-ES" b="1" dirty="0"/>
              <a:t>Gabriela Rivera Cornejo</a:t>
            </a:r>
            <a:br>
              <a:rPr lang="es-ES" b="1" dirty="0"/>
            </a:br>
            <a:r>
              <a:rPr lang="es-ES" dirty="0"/>
              <a:t>Materia: Historia Universal</a:t>
            </a:r>
            <a:endParaRPr lang="es-MX" dirty="0"/>
          </a:p>
        </p:txBody>
      </p:sp>
      <p:sp>
        <p:nvSpPr>
          <p:cNvPr id="3" name="Marcador de contenido 2">
            <a:extLst>
              <a:ext uri="{FF2B5EF4-FFF2-40B4-BE49-F238E27FC236}">
                <a16:creationId xmlns:a16="http://schemas.microsoft.com/office/drawing/2014/main" id="{6EE5EFAA-8F38-4A85-9929-4A78809BB5A2}"/>
              </a:ext>
            </a:extLst>
          </p:cNvPr>
          <p:cNvSpPr>
            <a:spLocks noGrp="1"/>
          </p:cNvSpPr>
          <p:nvPr>
            <p:ph idx="1"/>
          </p:nvPr>
        </p:nvSpPr>
        <p:spPr>
          <a:xfrm>
            <a:off x="673894" y="1400174"/>
            <a:ext cx="10844212" cy="4872039"/>
          </a:xfrm>
        </p:spPr>
        <p:txBody>
          <a:bodyPr>
            <a:normAutofit fontScale="92500" lnSpcReduction="10000"/>
          </a:bodyPr>
          <a:lstStyle/>
          <a:p>
            <a:pPr marL="0" indent="0" algn="just">
              <a:buNone/>
            </a:pPr>
            <a:r>
              <a:rPr lang="es-MX" dirty="0"/>
              <a:t>No encontré reales dificultades gracias al líder y al compromiso de los compañeros con los qué directamente trabaje. En lo personal vi las actividades y entregas como trabajos a distancia con tiempos asíncronos, en dónde se nos asignaba o tomábamos ciertas actividades y las entregaba en tiempo y forma para poder dar tiempo a las modificaciones.</a:t>
            </a:r>
          </a:p>
          <a:p>
            <a:pPr marL="0" indent="0" algn="just">
              <a:buNone/>
            </a:pPr>
            <a:endParaRPr lang="es-MX" dirty="0"/>
          </a:p>
          <a:p>
            <a:pPr marL="0" indent="0" algn="just">
              <a:buNone/>
            </a:pPr>
            <a:r>
              <a:rPr lang="es-MX" dirty="0"/>
              <a:t>El ponerme de acuerdo con el líder del grupo siempre fue muy agradable y accesible. Determinábamos un día y hora especifico y siempre cumplimos con lo pactado, de ahí qué no puedo hablar de dificultades.</a:t>
            </a:r>
          </a:p>
          <a:p>
            <a:pPr marL="0" indent="0" algn="just">
              <a:buNone/>
            </a:pPr>
            <a:endParaRPr lang="es-MX" dirty="0"/>
          </a:p>
          <a:p>
            <a:pPr marL="0" indent="0" algn="just">
              <a:buNone/>
            </a:pPr>
            <a:r>
              <a:rPr lang="es-MX" dirty="0"/>
              <a:t>Los resultados qué obtuve fueron muy aceptables, no tuve frustración, encontré respuesta en tiempo y forma, ya fuera presencial como en línea (vía correo o en WhatsApp).</a:t>
            </a:r>
          </a:p>
          <a:p>
            <a:pPr marL="0" indent="0" algn="just">
              <a:buNone/>
            </a:pPr>
            <a:endParaRPr lang="es-MX" dirty="0"/>
          </a:p>
          <a:p>
            <a:pPr marL="0" indent="0" algn="just">
              <a:buNone/>
            </a:pPr>
            <a:r>
              <a:rPr lang="es-MX" dirty="0"/>
              <a:t>El aspecto que puedo destacar es el compromiso y respeto en las entregas para no frustrarme y frustrar a los demás y así las entregas serán efectivas</a:t>
            </a:r>
          </a:p>
        </p:txBody>
      </p:sp>
      <p:sp>
        <p:nvSpPr>
          <p:cNvPr id="4" name="Rectángulo 3">
            <a:extLst>
              <a:ext uri="{FF2B5EF4-FFF2-40B4-BE49-F238E27FC236}">
                <a16:creationId xmlns:a16="http://schemas.microsoft.com/office/drawing/2014/main" id="{20A5C8E0-EB04-4D8C-86E9-AD0B163B8761}"/>
              </a:ext>
            </a:extLst>
          </p:cNvPr>
          <p:cNvSpPr/>
          <p:nvPr/>
        </p:nvSpPr>
        <p:spPr>
          <a:xfrm>
            <a:off x="1219892" y="-91518"/>
            <a:ext cx="960230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15 </a:t>
            </a:r>
            <a:r>
              <a:rPr lang="es-MX" sz="2800" b="1" dirty="0">
                <a:ln w="6600">
                  <a:solidFill>
                    <a:schemeClr val="accent2"/>
                  </a:solidFill>
                  <a:prstDash val="solid"/>
                </a:ln>
                <a:solidFill>
                  <a:srgbClr val="FFFFFF"/>
                </a:solidFill>
                <a:effectLst>
                  <a:outerShdw dist="38100" dir="2700000" algn="tl" rotWithShape="0">
                    <a:schemeClr val="accent2"/>
                  </a:outerShdw>
                </a:effectLst>
              </a:rPr>
              <a:t>Atendiendo a las preguntas planteadas en la 4a. R.T.B</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49739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8379F0-A54B-4978-A44F-8ED394F4D7D0}"/>
              </a:ext>
            </a:extLst>
          </p:cNvPr>
          <p:cNvSpPr>
            <a:spLocks noGrp="1"/>
          </p:cNvSpPr>
          <p:nvPr>
            <p:ph type="title"/>
          </p:nvPr>
        </p:nvSpPr>
        <p:spPr/>
        <p:txBody>
          <a:bodyPr/>
          <a:lstStyle/>
          <a:p>
            <a:pPr algn="ctr"/>
            <a:r>
              <a:rPr lang="es-ES" b="1" dirty="0"/>
              <a:t>Fabiola García Hernández</a:t>
            </a:r>
            <a:br>
              <a:rPr lang="es-ES" b="1" dirty="0"/>
            </a:br>
            <a:r>
              <a:rPr lang="es-ES" sz="2400" dirty="0"/>
              <a:t>Materia: Geografía</a:t>
            </a:r>
            <a:endParaRPr lang="es-MX" dirty="0"/>
          </a:p>
        </p:txBody>
      </p:sp>
      <p:sp>
        <p:nvSpPr>
          <p:cNvPr id="3" name="Marcador de contenido 2">
            <a:extLst>
              <a:ext uri="{FF2B5EF4-FFF2-40B4-BE49-F238E27FC236}">
                <a16:creationId xmlns:a16="http://schemas.microsoft.com/office/drawing/2014/main" id="{C4073ADC-8D28-4313-9D9C-171267DE90D3}"/>
              </a:ext>
            </a:extLst>
          </p:cNvPr>
          <p:cNvSpPr>
            <a:spLocks noGrp="1"/>
          </p:cNvSpPr>
          <p:nvPr>
            <p:ph idx="1"/>
          </p:nvPr>
        </p:nvSpPr>
        <p:spPr/>
        <p:txBody>
          <a:bodyPr>
            <a:normAutofit fontScale="92500" lnSpcReduction="10000"/>
          </a:bodyPr>
          <a:lstStyle/>
          <a:p>
            <a:r>
              <a:rPr lang="es-MX" dirty="0"/>
              <a:t>Las principales dificultades para la elaboración del proyecto fueron:</a:t>
            </a:r>
            <a:br>
              <a:rPr lang="es-MX" dirty="0"/>
            </a:br>
            <a:endParaRPr lang="es-MX" dirty="0"/>
          </a:p>
          <a:p>
            <a:pPr algn="just"/>
            <a:r>
              <a:rPr lang="es-MX" dirty="0"/>
              <a:t>a) Buscar un tema que se adaptara al temario de cada asignatura. Para resolver esto, nos basamos en el temario de la materia Historia Universal porque se consideró que su contenido era más flexible y se podía adecuar en las otras asignaturas.</a:t>
            </a:r>
            <a:br>
              <a:rPr lang="es-MX" dirty="0"/>
            </a:br>
            <a:br>
              <a:rPr lang="es-MX" dirty="0"/>
            </a:br>
            <a:endParaRPr lang="es-MX" dirty="0"/>
          </a:p>
          <a:p>
            <a:r>
              <a:rPr lang="es-MX" dirty="0"/>
              <a:t>b) El tiempo para las reuniones. En mi caso fue complicado disponer del tiempo para las reuniones con los demás docentes. Afortunadamente hoy en día contamos con medios de comunicación digitales que nos permiten comunicarnos con los demás sin afectar el tiempo de cada uno.</a:t>
            </a:r>
            <a:br>
              <a:rPr lang="es-MX" dirty="0"/>
            </a:br>
            <a:br>
              <a:rPr lang="es-MX" dirty="0"/>
            </a:br>
            <a:endParaRPr lang="es-MX" dirty="0"/>
          </a:p>
          <a:p>
            <a:pPr algn="just"/>
            <a:r>
              <a:rPr lang="es-MX" dirty="0"/>
              <a:t>Por otro lado una de las cosas que reafirmé al participar en este proyecto es la importancia del trabajo en equipo, sabiéndolo llevar acabo adecuadamente podemos obtener un mejor rendimiento académico por parte de nuestros alumnos.</a:t>
            </a:r>
          </a:p>
          <a:p>
            <a:endParaRPr lang="es-MX" dirty="0"/>
          </a:p>
        </p:txBody>
      </p:sp>
      <p:sp>
        <p:nvSpPr>
          <p:cNvPr id="4" name="Rectángulo 3">
            <a:extLst>
              <a:ext uri="{FF2B5EF4-FFF2-40B4-BE49-F238E27FC236}">
                <a16:creationId xmlns:a16="http://schemas.microsoft.com/office/drawing/2014/main" id="{8C95AB7B-459A-427E-9C55-46E9A5EE9E14}"/>
              </a:ext>
            </a:extLst>
          </p:cNvPr>
          <p:cNvSpPr/>
          <p:nvPr/>
        </p:nvSpPr>
        <p:spPr>
          <a:xfrm>
            <a:off x="1219892" y="-91518"/>
            <a:ext cx="960230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15 </a:t>
            </a:r>
            <a:r>
              <a:rPr lang="es-MX" sz="2800" b="1" dirty="0">
                <a:ln w="6600">
                  <a:solidFill>
                    <a:schemeClr val="accent2"/>
                  </a:solidFill>
                  <a:prstDash val="solid"/>
                </a:ln>
                <a:solidFill>
                  <a:srgbClr val="FFFFFF"/>
                </a:solidFill>
                <a:effectLst>
                  <a:outerShdw dist="38100" dir="2700000" algn="tl" rotWithShape="0">
                    <a:schemeClr val="accent2"/>
                  </a:outerShdw>
                </a:effectLst>
              </a:rPr>
              <a:t>Atendiendo a las preguntas planteadas en la 4a. R.T.B</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25403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B08DB-8914-44A6-9F89-E56E0C63F925}"/>
              </a:ext>
            </a:extLst>
          </p:cNvPr>
          <p:cNvSpPr>
            <a:spLocks noGrp="1"/>
          </p:cNvSpPr>
          <p:nvPr>
            <p:ph type="title"/>
          </p:nvPr>
        </p:nvSpPr>
        <p:spPr/>
        <p:txBody>
          <a:bodyPr>
            <a:normAutofit/>
          </a:bodyPr>
          <a:lstStyle/>
          <a:p>
            <a:pPr algn="ctr"/>
            <a:r>
              <a:rPr lang="es-ES" b="1" dirty="0"/>
              <a:t>Marco Tulio Sandoval Sánchez</a:t>
            </a:r>
            <a:br>
              <a:rPr lang="es-ES" b="1" dirty="0"/>
            </a:br>
            <a:r>
              <a:rPr lang="es-ES" sz="2400" dirty="0"/>
              <a:t>Materia: Lengua y Literatura</a:t>
            </a:r>
            <a:endParaRPr lang="es-MX" dirty="0"/>
          </a:p>
        </p:txBody>
      </p:sp>
      <p:sp>
        <p:nvSpPr>
          <p:cNvPr id="3" name="Marcador de contenido 2">
            <a:extLst>
              <a:ext uri="{FF2B5EF4-FFF2-40B4-BE49-F238E27FC236}">
                <a16:creationId xmlns:a16="http://schemas.microsoft.com/office/drawing/2014/main" id="{6770BE3F-615D-4FF3-BA54-38584436DD7A}"/>
              </a:ext>
            </a:extLst>
          </p:cNvPr>
          <p:cNvSpPr>
            <a:spLocks noGrp="1"/>
          </p:cNvSpPr>
          <p:nvPr>
            <p:ph idx="1"/>
          </p:nvPr>
        </p:nvSpPr>
        <p:spPr/>
        <p:txBody>
          <a:bodyPr>
            <a:normAutofit fontScale="92500"/>
          </a:bodyPr>
          <a:lstStyle/>
          <a:p>
            <a:pPr algn="just"/>
            <a:r>
              <a:rPr lang="es-MX" dirty="0"/>
              <a:t>¿Cuáles fueron las tres principales dificultades propias, para la construcción del</a:t>
            </a:r>
          </a:p>
          <a:p>
            <a:pPr marL="0" indent="0" algn="just">
              <a:buNone/>
            </a:pPr>
            <a:r>
              <a:rPr lang="es-MX" dirty="0"/>
              <a:t>proyecto interdisciplinario?</a:t>
            </a:r>
          </a:p>
          <a:p>
            <a:pPr marL="0" indent="0" algn="just">
              <a:buNone/>
            </a:pPr>
            <a:r>
              <a:rPr lang="es-MX" dirty="0"/>
              <a:t>1. Definir un proyecto que ofreciera alternativas para tratarlo de manera multidisciplinaria.</a:t>
            </a:r>
          </a:p>
          <a:p>
            <a:pPr marL="0" indent="0" algn="just">
              <a:buNone/>
            </a:pPr>
            <a:r>
              <a:rPr lang="es-MX" dirty="0"/>
              <a:t>2. Coincidir con los demás profesores para desarrollar el proyecto.</a:t>
            </a:r>
          </a:p>
          <a:p>
            <a:pPr marL="0" indent="0" algn="just">
              <a:buNone/>
            </a:pPr>
            <a:r>
              <a:rPr lang="es-MX" dirty="0"/>
              <a:t>3. Definir una evaluación que considerara el proyecto en su carácter multidisciplinario.</a:t>
            </a:r>
          </a:p>
          <a:p>
            <a:pPr algn="just"/>
            <a:r>
              <a:rPr lang="es-MX" dirty="0"/>
              <a:t>¿De qué forma las resolviste?</a:t>
            </a:r>
          </a:p>
          <a:p>
            <a:pPr marL="0" indent="0" algn="just">
              <a:buNone/>
            </a:pPr>
            <a:r>
              <a:rPr lang="es-MX" dirty="0"/>
              <a:t>Siendo flexible y usando herramientas para comunicarnos a distancia con los compañeros de las demás asignaturas</a:t>
            </a:r>
          </a:p>
          <a:p>
            <a:pPr algn="just"/>
            <a:r>
              <a:rPr lang="es-MX" dirty="0"/>
              <a:t>¿Qué resultados obtuviste y cómo se evidencian éstos?</a:t>
            </a:r>
          </a:p>
          <a:p>
            <a:pPr marL="0" indent="0" algn="just">
              <a:buNone/>
            </a:pPr>
            <a:r>
              <a:rPr lang="es-MX" dirty="0"/>
              <a:t>Terminar el proyecto.</a:t>
            </a:r>
          </a:p>
        </p:txBody>
      </p:sp>
      <p:sp>
        <p:nvSpPr>
          <p:cNvPr id="4" name="Rectángulo 3">
            <a:extLst>
              <a:ext uri="{FF2B5EF4-FFF2-40B4-BE49-F238E27FC236}">
                <a16:creationId xmlns:a16="http://schemas.microsoft.com/office/drawing/2014/main" id="{86025557-A970-4F80-89F4-86ACB567DF7D}"/>
              </a:ext>
            </a:extLst>
          </p:cNvPr>
          <p:cNvSpPr/>
          <p:nvPr/>
        </p:nvSpPr>
        <p:spPr>
          <a:xfrm>
            <a:off x="1219892" y="-91518"/>
            <a:ext cx="960230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15 </a:t>
            </a:r>
            <a:r>
              <a:rPr lang="es-MX" sz="2800" b="1" dirty="0">
                <a:ln w="6600">
                  <a:solidFill>
                    <a:schemeClr val="accent2"/>
                  </a:solidFill>
                  <a:prstDash val="solid"/>
                </a:ln>
                <a:solidFill>
                  <a:srgbClr val="FFFFFF"/>
                </a:solidFill>
                <a:effectLst>
                  <a:outerShdw dist="38100" dir="2700000" algn="tl" rotWithShape="0">
                    <a:schemeClr val="accent2"/>
                  </a:outerShdw>
                </a:effectLst>
              </a:rPr>
              <a:t>Atendiendo a las preguntas planteadas en la 4a. R.T.B</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2158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0" name="Imagen 9" descr="Imagen que contiene texto&#10;&#10;Descripción generada con confianza muy alta">
            <a:extLst>
              <a:ext uri="{FF2B5EF4-FFF2-40B4-BE49-F238E27FC236}">
                <a16:creationId xmlns:a16="http://schemas.microsoft.com/office/drawing/2014/main" id="{61967F2F-832C-40C7-B7F4-9E9EF75C0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Rectángulo 2">
            <a:extLst>
              <a:ext uri="{FF2B5EF4-FFF2-40B4-BE49-F238E27FC236}">
                <a16:creationId xmlns:a16="http://schemas.microsoft.com/office/drawing/2014/main" id="{A23505EE-8053-48BE-9B91-76632C58ED21}"/>
              </a:ext>
            </a:extLst>
          </p:cNvPr>
          <p:cNvSpPr/>
          <p:nvPr/>
        </p:nvSpPr>
        <p:spPr>
          <a:xfrm>
            <a:off x="0" y="0"/>
            <a:ext cx="12192000" cy="523220"/>
          </a:xfrm>
          <a:prstGeom prst="rect">
            <a:avLst/>
          </a:prstGeom>
          <a:noFill/>
        </p:spPr>
        <p:txBody>
          <a:bodyPr wrap="squar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5ª Producto 1.</a:t>
            </a:r>
            <a:r>
              <a:rPr lang="es-MX" sz="2800" b="1" dirty="0">
                <a:ln w="6600">
                  <a:solidFill>
                    <a:schemeClr val="accent2"/>
                  </a:solidFill>
                  <a:prstDash val="solid"/>
                </a:ln>
                <a:solidFill>
                  <a:srgbClr val="FFFFFF"/>
                </a:solidFill>
                <a:effectLst>
                  <a:outerShdw dist="38100" dir="2700000" algn="tl" rotWithShape="0">
                    <a:schemeClr val="accent2"/>
                  </a:outerShdw>
                </a:effectLst>
              </a:rPr>
              <a:t>C.A.I.A.C. Conclusiones Generales. Interdisciplinariedad.</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5270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B440DCE-BB51-4849-919D-516E87A3CFA7}"/>
              </a:ext>
            </a:extLst>
          </p:cNvPr>
          <p:cNvSpPr>
            <a:spLocks noGrp="1"/>
          </p:cNvSpPr>
          <p:nvPr>
            <p:ph idx="1"/>
          </p:nvPr>
        </p:nvSpPr>
        <p:spPr/>
        <p:txBody>
          <a:bodyPr>
            <a:normAutofit lnSpcReduction="10000"/>
          </a:bodyPr>
          <a:lstStyle/>
          <a:p>
            <a:pPr algn="just"/>
            <a:r>
              <a:rPr lang="es-MX" dirty="0"/>
              <a:t>¿Qué aspectos crees que puedes seguir trabajando en ti para obtener mejores</a:t>
            </a:r>
          </a:p>
          <a:p>
            <a:pPr marL="0" indent="0" algn="just">
              <a:buNone/>
            </a:pPr>
            <a:r>
              <a:rPr lang="es-MX" dirty="0"/>
              <a:t>resultados?</a:t>
            </a:r>
          </a:p>
          <a:p>
            <a:pPr marL="0" indent="0" algn="just">
              <a:buNone/>
            </a:pPr>
            <a:r>
              <a:rPr lang="es-MX" dirty="0"/>
              <a:t>El manejo de la asertividad para trabajar en equipo.</a:t>
            </a:r>
          </a:p>
          <a:p>
            <a:pPr algn="just"/>
            <a:r>
              <a:rPr lang="es-MX" dirty="0"/>
              <a:t>¿Qué de lo aprendido en el proceso repercute de forma positiva en tus sesiones</a:t>
            </a:r>
          </a:p>
          <a:p>
            <a:pPr marL="0" indent="0" algn="just">
              <a:buNone/>
            </a:pPr>
            <a:r>
              <a:rPr lang="es-MX" dirty="0"/>
              <a:t>cotidianas de trabajo?</a:t>
            </a:r>
          </a:p>
          <a:p>
            <a:pPr marL="0" indent="0" algn="just">
              <a:buNone/>
            </a:pPr>
            <a:r>
              <a:rPr lang="es-MX" dirty="0"/>
              <a:t>Usar una visión multidisciplinaria en el desarrollo de mi plan de trabajo.</a:t>
            </a:r>
          </a:p>
          <a:p>
            <a:pPr algn="just"/>
            <a:r>
              <a:rPr lang="es-MX" dirty="0"/>
              <a:t>¿De qué manera?</a:t>
            </a:r>
          </a:p>
          <a:p>
            <a:pPr marL="0" indent="0" algn="just">
              <a:buNone/>
            </a:pPr>
            <a:r>
              <a:rPr lang="es-MX" dirty="0"/>
              <a:t>Los temas que establece el programa de estudio siempre se tienen que mostrar a los</a:t>
            </a:r>
          </a:p>
          <a:p>
            <a:pPr marL="0" indent="0" algn="just">
              <a:buNone/>
            </a:pPr>
            <a:r>
              <a:rPr lang="es-MX" dirty="0"/>
              <a:t>estudiantes en estrecha relación con las demás asignaturas, no como un conjunto de saberes aislados.</a:t>
            </a:r>
          </a:p>
        </p:txBody>
      </p:sp>
      <p:sp>
        <p:nvSpPr>
          <p:cNvPr id="4" name="Rectángulo 3">
            <a:extLst>
              <a:ext uri="{FF2B5EF4-FFF2-40B4-BE49-F238E27FC236}">
                <a16:creationId xmlns:a16="http://schemas.microsoft.com/office/drawing/2014/main" id="{81A21EC4-3026-4A47-B16D-57C4E8EAA603}"/>
              </a:ext>
            </a:extLst>
          </p:cNvPr>
          <p:cNvSpPr/>
          <p:nvPr/>
        </p:nvSpPr>
        <p:spPr>
          <a:xfrm>
            <a:off x="1219892" y="-91518"/>
            <a:ext cx="960230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15 </a:t>
            </a:r>
            <a:r>
              <a:rPr lang="es-MX" sz="2800" b="1" dirty="0">
                <a:ln w="6600">
                  <a:solidFill>
                    <a:schemeClr val="accent2"/>
                  </a:solidFill>
                  <a:prstDash val="solid"/>
                </a:ln>
                <a:solidFill>
                  <a:srgbClr val="FFFFFF"/>
                </a:solidFill>
                <a:effectLst>
                  <a:outerShdw dist="38100" dir="2700000" algn="tl" rotWithShape="0">
                    <a:schemeClr val="accent2"/>
                  </a:outerShdw>
                </a:effectLst>
              </a:rPr>
              <a:t>Atendiendo a las preguntas planteadas en la 4a. R.T.B</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Título 1">
            <a:extLst>
              <a:ext uri="{FF2B5EF4-FFF2-40B4-BE49-F238E27FC236}">
                <a16:creationId xmlns:a16="http://schemas.microsoft.com/office/drawing/2014/main" id="{73E38588-E76E-4A23-AF0E-6D29B5C5FC0D}"/>
              </a:ext>
            </a:extLst>
          </p:cNvPr>
          <p:cNvSpPr txBox="1">
            <a:spLocks/>
          </p:cNvSpPr>
          <p:nvPr/>
        </p:nvSpPr>
        <p:spPr>
          <a:xfrm>
            <a:off x="1257300" y="228600"/>
            <a:ext cx="9980682" cy="1096962"/>
          </a:xfrm>
          <a:prstGeom prst="rect">
            <a:avLst/>
          </a:prstGeom>
        </p:spPr>
        <p:txBody>
          <a:bodyPr vert="horz" lIns="0" tIns="45720" rIns="0" bIns="45720" rtlCol="0" anchor="b">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s-ES" b="1" dirty="0"/>
              <a:t>Marco Tulio Sandoval Sánchez</a:t>
            </a:r>
            <a:br>
              <a:rPr lang="es-ES" b="1" dirty="0"/>
            </a:br>
            <a:r>
              <a:rPr lang="es-ES" sz="2400" dirty="0"/>
              <a:t>Materia: Lengua y Literatura</a:t>
            </a:r>
            <a:endParaRPr lang="es-MX" dirty="0"/>
          </a:p>
        </p:txBody>
      </p:sp>
    </p:spTree>
    <p:extLst>
      <p:ext uri="{BB962C8B-B14F-4D97-AF65-F5344CB8AC3E}">
        <p14:creationId xmlns:p14="http://schemas.microsoft.com/office/powerpoint/2010/main" val="40315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D4F974-6E06-48B5-A9C6-F44D327E2854}"/>
              </a:ext>
            </a:extLst>
          </p:cNvPr>
          <p:cNvSpPr>
            <a:spLocks noGrp="1"/>
          </p:cNvSpPr>
          <p:nvPr>
            <p:ph type="title"/>
          </p:nvPr>
        </p:nvSpPr>
        <p:spPr/>
        <p:txBody>
          <a:bodyPr>
            <a:normAutofit/>
          </a:bodyPr>
          <a:lstStyle/>
          <a:p>
            <a:pPr algn="ctr"/>
            <a:r>
              <a:rPr lang="es-ES" b="1" dirty="0"/>
              <a:t>Roberto Méndez </a:t>
            </a:r>
            <a:r>
              <a:rPr lang="es-ES" b="1" dirty="0" err="1"/>
              <a:t>Méndez</a:t>
            </a:r>
            <a:r>
              <a:rPr lang="es-ES" b="1" dirty="0"/>
              <a:t> </a:t>
            </a:r>
            <a:br>
              <a:rPr lang="es-ES" b="1" dirty="0"/>
            </a:br>
            <a:r>
              <a:rPr lang="es-ES" sz="2400" dirty="0"/>
              <a:t>Materia : Informática </a:t>
            </a:r>
            <a:endParaRPr lang="es-MX" dirty="0"/>
          </a:p>
        </p:txBody>
      </p:sp>
      <p:sp>
        <p:nvSpPr>
          <p:cNvPr id="3" name="Marcador de contenido 2">
            <a:extLst>
              <a:ext uri="{FF2B5EF4-FFF2-40B4-BE49-F238E27FC236}">
                <a16:creationId xmlns:a16="http://schemas.microsoft.com/office/drawing/2014/main" id="{E52EBB63-CD97-48BB-A042-69E5B78DC633}"/>
              </a:ext>
            </a:extLst>
          </p:cNvPr>
          <p:cNvSpPr>
            <a:spLocks noGrp="1"/>
          </p:cNvSpPr>
          <p:nvPr>
            <p:ph idx="1"/>
          </p:nvPr>
        </p:nvSpPr>
        <p:spPr/>
        <p:txBody>
          <a:bodyPr>
            <a:normAutofit/>
          </a:bodyPr>
          <a:lstStyle/>
          <a:p>
            <a:pPr marL="0" indent="0" algn="just">
              <a:buNone/>
            </a:pPr>
            <a:r>
              <a:rPr lang="es-MX" dirty="0"/>
              <a:t>A manera de información - chisme cultural- el proyecto está bien, pero la verdadera</a:t>
            </a:r>
          </a:p>
          <a:p>
            <a:pPr marL="0" indent="0" algn="just">
              <a:buNone/>
            </a:pPr>
            <a:r>
              <a:rPr lang="es-MX" dirty="0"/>
              <a:t>“interdisciplinariedad”, “</a:t>
            </a:r>
            <a:r>
              <a:rPr lang="es-MX" dirty="0" err="1"/>
              <a:t>miltidimensionalidad</a:t>
            </a:r>
            <a:r>
              <a:rPr lang="es-MX" dirty="0"/>
              <a:t>”, etc. . tristemente no se logra en un cursito, pues requiere de un mínimo de dos factores bien trabajados</a:t>
            </a:r>
          </a:p>
          <a:p>
            <a:pPr algn="just"/>
            <a:r>
              <a:rPr lang="es-MX" dirty="0"/>
              <a:t>El técnico, que implica:</a:t>
            </a:r>
          </a:p>
          <a:p>
            <a:pPr marL="0" indent="0">
              <a:buNone/>
            </a:pPr>
            <a:r>
              <a:rPr lang="es-MX" dirty="0"/>
              <a:t>Conocimiento de tema.</a:t>
            </a:r>
          </a:p>
          <a:p>
            <a:pPr marL="0" indent="0">
              <a:buNone/>
            </a:pPr>
            <a:r>
              <a:rPr lang="es-MX" dirty="0"/>
              <a:t>Planeaciones vinculantes.</a:t>
            </a:r>
          </a:p>
          <a:p>
            <a:r>
              <a:rPr lang="es-MX" dirty="0"/>
              <a:t>El humano.</a:t>
            </a:r>
          </a:p>
          <a:p>
            <a:endParaRPr lang="es-MX" dirty="0"/>
          </a:p>
        </p:txBody>
      </p:sp>
      <p:sp>
        <p:nvSpPr>
          <p:cNvPr id="4" name="Rectángulo 3">
            <a:extLst>
              <a:ext uri="{FF2B5EF4-FFF2-40B4-BE49-F238E27FC236}">
                <a16:creationId xmlns:a16="http://schemas.microsoft.com/office/drawing/2014/main" id="{4A70932F-1216-4745-8E16-F07C4E228082}"/>
              </a:ext>
            </a:extLst>
          </p:cNvPr>
          <p:cNvSpPr/>
          <p:nvPr/>
        </p:nvSpPr>
        <p:spPr>
          <a:xfrm>
            <a:off x="1219892" y="-91518"/>
            <a:ext cx="960230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15 </a:t>
            </a:r>
            <a:r>
              <a:rPr lang="es-MX" sz="2800" b="1" dirty="0">
                <a:ln w="6600">
                  <a:solidFill>
                    <a:schemeClr val="accent2"/>
                  </a:solidFill>
                  <a:prstDash val="solid"/>
                </a:ln>
                <a:solidFill>
                  <a:srgbClr val="FFFFFF"/>
                </a:solidFill>
                <a:effectLst>
                  <a:outerShdw dist="38100" dir="2700000" algn="tl" rotWithShape="0">
                    <a:schemeClr val="accent2"/>
                  </a:outerShdw>
                </a:effectLst>
              </a:rPr>
              <a:t>Atendiendo a las preguntas planteadas en la 4a. R.T.B</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0939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4BC0C29-B4D3-48AB-A03E-DD3EFD5714EE}"/>
              </a:ext>
            </a:extLst>
          </p:cNvPr>
          <p:cNvSpPr>
            <a:spLocks noGrp="1"/>
          </p:cNvSpPr>
          <p:nvPr>
            <p:ph idx="1"/>
          </p:nvPr>
        </p:nvSpPr>
        <p:spPr/>
        <p:txBody>
          <a:bodyPr>
            <a:normAutofit/>
          </a:bodyPr>
          <a:lstStyle/>
          <a:p>
            <a:pPr algn="just"/>
            <a:r>
              <a:rPr lang="es-MX" dirty="0"/>
              <a:t>Por la parte técnica, el docente debería conocer un mínimo de la otra materia (o materias) que pretende vincular, pues nadie puede hablar de lo que no conoce. En consecuencia, el cambio que se plantea debería estarse gestando desde la perspectiva de preparar docentes interdisciplinarios y eso nos llevaría a que cuando menos nos deberían aplicar una evaluación de conocimientos de otra área y quien no apruebe no podría dar clases; eso de creer que somos interdisciplinarios porque no sentamos a charlar con el de historia o de literatura (en mi caso) es tan absurdo como cuando nuestros estudiantes se preparan una hora antes para su examen.</a:t>
            </a:r>
          </a:p>
          <a:p>
            <a:pPr marL="0" indent="0" algn="just">
              <a:buNone/>
            </a:pPr>
            <a:r>
              <a:rPr lang="es-MX" dirty="0"/>
              <a:t>Asimismo, debería haber un cambio de raíz en todos los planes de estudio, donde quede explícitamente manifestado los lazos, cuando sea pertinente, con otras áreas del saber.</a:t>
            </a:r>
          </a:p>
          <a:p>
            <a:pPr marL="0" indent="0" algn="just">
              <a:buNone/>
            </a:pPr>
            <a:r>
              <a:rPr lang="es-MX" dirty="0"/>
              <a:t>En la parte humana, debe haber un compromiso, tanto del profesor como del alumnado y me atrevería a decir que hasta de los padres de estos últimos para relacionar el conocimiento.</a:t>
            </a:r>
          </a:p>
          <a:p>
            <a:pPr marL="0" indent="0">
              <a:buNone/>
            </a:pPr>
            <a:endParaRPr lang="es-MX" dirty="0"/>
          </a:p>
        </p:txBody>
      </p:sp>
      <p:sp>
        <p:nvSpPr>
          <p:cNvPr id="4" name="Rectángulo 3">
            <a:extLst>
              <a:ext uri="{FF2B5EF4-FFF2-40B4-BE49-F238E27FC236}">
                <a16:creationId xmlns:a16="http://schemas.microsoft.com/office/drawing/2014/main" id="{E0E68950-DCF9-4B66-91DC-04095EE09DA3}"/>
              </a:ext>
            </a:extLst>
          </p:cNvPr>
          <p:cNvSpPr/>
          <p:nvPr/>
        </p:nvSpPr>
        <p:spPr>
          <a:xfrm>
            <a:off x="1219892" y="-91518"/>
            <a:ext cx="960230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15 </a:t>
            </a:r>
            <a:r>
              <a:rPr lang="es-MX" sz="2800" b="1" dirty="0">
                <a:ln w="6600">
                  <a:solidFill>
                    <a:schemeClr val="accent2"/>
                  </a:solidFill>
                  <a:prstDash val="solid"/>
                </a:ln>
                <a:solidFill>
                  <a:srgbClr val="FFFFFF"/>
                </a:solidFill>
                <a:effectLst>
                  <a:outerShdw dist="38100" dir="2700000" algn="tl" rotWithShape="0">
                    <a:schemeClr val="accent2"/>
                  </a:outerShdw>
                </a:effectLst>
              </a:rPr>
              <a:t>Atendiendo a las preguntas planteadas en la 4a. R.T.B</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Título 1">
            <a:extLst>
              <a:ext uri="{FF2B5EF4-FFF2-40B4-BE49-F238E27FC236}">
                <a16:creationId xmlns:a16="http://schemas.microsoft.com/office/drawing/2014/main" id="{E8793F40-C88E-4947-BFE2-555B972D066C}"/>
              </a:ext>
            </a:extLst>
          </p:cNvPr>
          <p:cNvSpPr txBox="1">
            <a:spLocks/>
          </p:cNvSpPr>
          <p:nvPr/>
        </p:nvSpPr>
        <p:spPr>
          <a:xfrm>
            <a:off x="1257300" y="228600"/>
            <a:ext cx="9980682" cy="1096962"/>
          </a:xfrm>
          <a:prstGeom prst="rect">
            <a:avLst/>
          </a:prstGeom>
        </p:spPr>
        <p:txBody>
          <a:bodyPr vert="horz" lIns="0" tIns="45720" rIns="0" bIns="45720" rtlCol="0" anchor="b">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s-ES" b="1"/>
              <a:t>Roberto Méndez Méndez </a:t>
            </a:r>
            <a:br>
              <a:rPr lang="es-ES" b="1"/>
            </a:br>
            <a:r>
              <a:rPr lang="es-ES" sz="2400"/>
              <a:t>Materia : Informática </a:t>
            </a:r>
            <a:endParaRPr lang="es-MX" dirty="0"/>
          </a:p>
        </p:txBody>
      </p:sp>
    </p:spTree>
    <p:extLst>
      <p:ext uri="{BB962C8B-B14F-4D97-AF65-F5344CB8AC3E}">
        <p14:creationId xmlns:p14="http://schemas.microsoft.com/office/powerpoint/2010/main" val="144046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54FA046-7480-4E45-9357-C26DA971B1F4}"/>
              </a:ext>
            </a:extLst>
          </p:cNvPr>
          <p:cNvSpPr>
            <a:spLocks noGrp="1"/>
          </p:cNvSpPr>
          <p:nvPr>
            <p:ph idx="1"/>
          </p:nvPr>
        </p:nvSpPr>
        <p:spPr/>
        <p:txBody>
          <a:bodyPr>
            <a:normAutofit fontScale="92500" lnSpcReduction="10000"/>
          </a:bodyPr>
          <a:lstStyle/>
          <a:p>
            <a:pPr algn="just"/>
            <a:r>
              <a:rPr lang="es-MX" dirty="0"/>
              <a:t>Muchas veces yo me he encontrado alumnos y padres que te dicen “¡Esto es informática! por qué mi hijo está haciendo cuentas”, o “por qué le puso a estudiar historia” y también he viso profesores que están dando un tema, el cual tiene aplicaciones muy evidentes, de manera completamente abstracta.</a:t>
            </a:r>
          </a:p>
          <a:p>
            <a:pPr marL="0" indent="0" algn="just">
              <a:buNone/>
            </a:pPr>
            <a:r>
              <a:rPr lang="es-MX" dirty="0"/>
              <a:t>El cambio de dice pretenderse alcanzar requiere de un proyecto a largo plazo, con estudios basados en tu población y no en poblaciones extranjeras. Un proyecto educativo es un proyecto de nación y mientras eso no se entienda lo que hacemos no pasarán de ser reuniones y tertulias algo agradables.</a:t>
            </a:r>
          </a:p>
          <a:p>
            <a:pPr marL="0" indent="0" algn="just">
              <a:buNone/>
            </a:pPr>
            <a:r>
              <a:rPr lang="es-MX" dirty="0"/>
              <a:t>En este punto mi reflexión es. En México no hay un verdadero interés de cambiar las cosas sino todo es una burocratización donde su meta es decir que en el papeleo se cumplen normas, requisitos y que hay cuórum para seguir justificando los gastos onerosos que esta clase genera.</a:t>
            </a:r>
          </a:p>
          <a:p>
            <a:pPr marL="0" indent="0" algn="just">
              <a:buNone/>
            </a:pPr>
            <a:r>
              <a:rPr lang="es-MX" dirty="0"/>
              <a:t>Y si no me creen vean que estos proyectos, con otros nombres y otros autores pero en esencia lo mismo, llevan no menos de una década y no hemos subido ni un lugar en las mediciones internacionales de las instancias encargadas de medir el desempeño y aprovechamiento escolar, por el contrario, hemos perdido terreno (OCDE y otras).</a:t>
            </a:r>
          </a:p>
        </p:txBody>
      </p:sp>
      <p:sp>
        <p:nvSpPr>
          <p:cNvPr id="4" name="Título 1">
            <a:extLst>
              <a:ext uri="{FF2B5EF4-FFF2-40B4-BE49-F238E27FC236}">
                <a16:creationId xmlns:a16="http://schemas.microsoft.com/office/drawing/2014/main" id="{14BAC900-684C-432C-807C-B065A748F5D5}"/>
              </a:ext>
            </a:extLst>
          </p:cNvPr>
          <p:cNvSpPr>
            <a:spLocks noGrp="1"/>
          </p:cNvSpPr>
          <p:nvPr>
            <p:ph type="title"/>
          </p:nvPr>
        </p:nvSpPr>
        <p:spPr>
          <a:xfrm>
            <a:off x="1104900" y="76200"/>
            <a:ext cx="9980682" cy="1096962"/>
          </a:xfrm>
        </p:spPr>
        <p:txBody>
          <a:bodyPr>
            <a:normAutofit/>
          </a:bodyPr>
          <a:lstStyle/>
          <a:p>
            <a:pPr algn="ctr"/>
            <a:r>
              <a:rPr lang="es-ES" b="1" dirty="0"/>
              <a:t>Roberto Méndez </a:t>
            </a:r>
            <a:r>
              <a:rPr lang="es-ES" b="1" dirty="0" err="1"/>
              <a:t>Méndez</a:t>
            </a:r>
            <a:r>
              <a:rPr lang="es-ES" b="1" dirty="0"/>
              <a:t> </a:t>
            </a:r>
            <a:br>
              <a:rPr lang="es-ES" b="1" dirty="0"/>
            </a:br>
            <a:r>
              <a:rPr lang="es-ES" sz="2400" dirty="0"/>
              <a:t>Materia : Informática </a:t>
            </a:r>
            <a:endParaRPr lang="es-MX" dirty="0"/>
          </a:p>
        </p:txBody>
      </p:sp>
      <p:sp>
        <p:nvSpPr>
          <p:cNvPr id="5" name="Rectángulo 4">
            <a:extLst>
              <a:ext uri="{FF2B5EF4-FFF2-40B4-BE49-F238E27FC236}">
                <a16:creationId xmlns:a16="http://schemas.microsoft.com/office/drawing/2014/main" id="{9A9B9B3A-FAB1-4743-9AEF-04399DE82590}"/>
              </a:ext>
            </a:extLst>
          </p:cNvPr>
          <p:cNvSpPr/>
          <p:nvPr/>
        </p:nvSpPr>
        <p:spPr>
          <a:xfrm>
            <a:off x="1219892" y="-91518"/>
            <a:ext cx="960230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15 </a:t>
            </a:r>
            <a:r>
              <a:rPr lang="es-MX" sz="2800" b="1" dirty="0">
                <a:ln w="6600">
                  <a:solidFill>
                    <a:schemeClr val="accent2"/>
                  </a:solidFill>
                  <a:prstDash val="solid"/>
                </a:ln>
                <a:solidFill>
                  <a:srgbClr val="FFFFFF"/>
                </a:solidFill>
                <a:effectLst>
                  <a:outerShdw dist="38100" dir="2700000" algn="tl" rotWithShape="0">
                    <a:schemeClr val="accent2"/>
                  </a:outerShdw>
                </a:effectLst>
              </a:rPr>
              <a:t>Atendiendo a las preguntas planteadas en la 4a. R.T.B</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24471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2C80E0-7891-44FD-B9CC-47B5CADC98AC}"/>
              </a:ext>
            </a:extLst>
          </p:cNvPr>
          <p:cNvSpPr>
            <a:spLocks noGrp="1"/>
          </p:cNvSpPr>
          <p:nvPr>
            <p:ph type="title"/>
          </p:nvPr>
        </p:nvSpPr>
        <p:spPr/>
        <p:txBody>
          <a:bodyPr>
            <a:normAutofit/>
          </a:bodyPr>
          <a:lstStyle/>
          <a:p>
            <a:pPr algn="ctr"/>
            <a:r>
              <a:rPr lang="es-ES" b="1" dirty="0"/>
              <a:t>Alberto Jair Martínez García</a:t>
            </a:r>
            <a:br>
              <a:rPr lang="es-ES" b="1" dirty="0"/>
            </a:br>
            <a:r>
              <a:rPr lang="es-ES" sz="2400" dirty="0"/>
              <a:t>Materia: Física III</a:t>
            </a:r>
            <a:endParaRPr lang="es-MX" dirty="0"/>
          </a:p>
        </p:txBody>
      </p:sp>
      <p:sp>
        <p:nvSpPr>
          <p:cNvPr id="3" name="Marcador de contenido 2">
            <a:extLst>
              <a:ext uri="{FF2B5EF4-FFF2-40B4-BE49-F238E27FC236}">
                <a16:creationId xmlns:a16="http://schemas.microsoft.com/office/drawing/2014/main" id="{E39D326A-4F3F-461A-9ABE-F77365A69786}"/>
              </a:ext>
            </a:extLst>
          </p:cNvPr>
          <p:cNvSpPr>
            <a:spLocks noGrp="1"/>
          </p:cNvSpPr>
          <p:nvPr>
            <p:ph idx="1"/>
          </p:nvPr>
        </p:nvSpPr>
        <p:spPr>
          <a:xfrm>
            <a:off x="779489" y="1340880"/>
            <a:ext cx="10792917" cy="5440920"/>
          </a:xfrm>
        </p:spPr>
        <p:txBody>
          <a:bodyPr>
            <a:normAutofit/>
          </a:bodyPr>
          <a:lstStyle/>
          <a:p>
            <a:pPr marL="0" indent="0" algn="just">
              <a:buNone/>
            </a:pPr>
            <a:r>
              <a:rPr lang="es-MX" dirty="0"/>
              <a:t>¿Cuáles fueron las tres principales dificultades propias, para la construcción del proyecto interdisciplinario?</a:t>
            </a:r>
          </a:p>
          <a:p>
            <a:pPr marL="0" indent="0" algn="just">
              <a:buNone/>
            </a:pPr>
            <a:r>
              <a:rPr lang="es-MX" dirty="0"/>
              <a:t>1. Buscar la relación entre el tema seleccionado con los compañeros ya que yo me integre mas tarde</a:t>
            </a:r>
          </a:p>
          <a:p>
            <a:pPr marL="0" indent="0" algn="just">
              <a:buNone/>
            </a:pPr>
            <a:r>
              <a:rPr lang="es-MX" dirty="0"/>
              <a:t>2. Compaginar con los tiempos de los compañeros maestros</a:t>
            </a:r>
          </a:p>
          <a:p>
            <a:pPr marL="0" indent="0" algn="just">
              <a:buNone/>
            </a:pPr>
            <a:r>
              <a:rPr lang="es-MX" dirty="0"/>
              <a:t>3. Realizar la búsqueda bibliografía y relacionar una ciencia exacta con otras ciencias más blandas</a:t>
            </a:r>
          </a:p>
          <a:p>
            <a:pPr marL="0" indent="0" algn="just">
              <a:buNone/>
            </a:pPr>
            <a:endParaRPr lang="es-MX" dirty="0"/>
          </a:p>
          <a:p>
            <a:pPr algn="just"/>
            <a:r>
              <a:rPr lang="es-MX" dirty="0"/>
              <a:t>¿De qué forma las resolviste?</a:t>
            </a:r>
          </a:p>
          <a:p>
            <a:pPr marL="0" indent="0" algn="just">
              <a:buNone/>
            </a:pPr>
            <a:r>
              <a:rPr lang="es-MX" dirty="0"/>
              <a:t>1. Haciendo planeaciones de actividades apoyados de nuestra jefa de equipo</a:t>
            </a:r>
          </a:p>
          <a:p>
            <a:pPr marL="0" indent="0" algn="just">
              <a:buNone/>
            </a:pPr>
            <a:r>
              <a:rPr lang="es-MX" dirty="0"/>
              <a:t>2. Los grupos en </a:t>
            </a:r>
            <a:r>
              <a:rPr lang="es-MX" dirty="0" err="1"/>
              <a:t>whatsapp</a:t>
            </a:r>
            <a:r>
              <a:rPr lang="es-MX" dirty="0"/>
              <a:t> fueron de gran ayuda ya pudimos comunicarnos mejor</a:t>
            </a:r>
          </a:p>
        </p:txBody>
      </p:sp>
      <p:sp>
        <p:nvSpPr>
          <p:cNvPr id="4" name="Rectángulo 3">
            <a:extLst>
              <a:ext uri="{FF2B5EF4-FFF2-40B4-BE49-F238E27FC236}">
                <a16:creationId xmlns:a16="http://schemas.microsoft.com/office/drawing/2014/main" id="{CBD2640C-09DF-49FF-B43D-F0EF1E48F8F2}"/>
              </a:ext>
            </a:extLst>
          </p:cNvPr>
          <p:cNvSpPr/>
          <p:nvPr/>
        </p:nvSpPr>
        <p:spPr>
          <a:xfrm>
            <a:off x="1219892" y="-91518"/>
            <a:ext cx="960230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15 </a:t>
            </a:r>
            <a:r>
              <a:rPr lang="es-MX" sz="2800" b="1" dirty="0">
                <a:ln w="6600">
                  <a:solidFill>
                    <a:schemeClr val="accent2"/>
                  </a:solidFill>
                  <a:prstDash val="solid"/>
                </a:ln>
                <a:solidFill>
                  <a:srgbClr val="FFFFFF"/>
                </a:solidFill>
                <a:effectLst>
                  <a:outerShdw dist="38100" dir="2700000" algn="tl" rotWithShape="0">
                    <a:schemeClr val="accent2"/>
                  </a:outerShdw>
                </a:effectLst>
              </a:rPr>
              <a:t>Atendiendo a las preguntas planteadas en la 4a. R.T.B</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7221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0211611-C63D-4971-B960-0481C9E62297}"/>
              </a:ext>
            </a:extLst>
          </p:cNvPr>
          <p:cNvSpPr>
            <a:spLocks noGrp="1"/>
          </p:cNvSpPr>
          <p:nvPr>
            <p:ph idx="1"/>
          </p:nvPr>
        </p:nvSpPr>
        <p:spPr/>
        <p:txBody>
          <a:bodyPr>
            <a:normAutofit/>
          </a:bodyPr>
          <a:lstStyle/>
          <a:p>
            <a:pPr marL="0" indent="0" algn="just">
              <a:buNone/>
            </a:pPr>
            <a:r>
              <a:rPr lang="es-MX" dirty="0"/>
              <a:t>3. Buscar bibliografía en ingles fue de gran ayuda</a:t>
            </a:r>
          </a:p>
          <a:p>
            <a:pPr marL="0" indent="0" algn="just">
              <a:buNone/>
            </a:pPr>
            <a:r>
              <a:rPr lang="es-MX" dirty="0"/>
              <a:t>¿Qué resultados obtuviste y cómo se evidencian éstos?</a:t>
            </a:r>
          </a:p>
          <a:p>
            <a:pPr marL="0" indent="0" algn="just">
              <a:buNone/>
            </a:pPr>
            <a:r>
              <a:rPr lang="es-MX" dirty="0"/>
              <a:t>Obtuvimos buenos resultados ya que pudimos realizar el proyecto y ver la parte interdisciplinaria de cada materia, esto se puede evidenciar con las fotos y el trabajo en equipo que hemos realizado.</a:t>
            </a:r>
          </a:p>
          <a:p>
            <a:pPr marL="0" indent="0" algn="just">
              <a:buNone/>
            </a:pPr>
            <a:endParaRPr lang="es-MX" dirty="0"/>
          </a:p>
          <a:p>
            <a:pPr algn="just"/>
            <a:r>
              <a:rPr lang="es-MX" dirty="0"/>
              <a:t>¿Qué aspectos crees que puedes seguir trabajando en ti para obtener</a:t>
            </a:r>
          </a:p>
          <a:p>
            <a:pPr marL="0" indent="0" algn="just">
              <a:buNone/>
            </a:pPr>
            <a:r>
              <a:rPr lang="es-MX" dirty="0"/>
              <a:t>mejores resultados?</a:t>
            </a:r>
          </a:p>
          <a:p>
            <a:pPr marL="0" indent="0" algn="just">
              <a:buNone/>
            </a:pPr>
            <a:r>
              <a:rPr lang="es-MX" dirty="0"/>
              <a:t>Investigar más la relación de las ciencias exactas con las ciencias blandas</a:t>
            </a:r>
          </a:p>
          <a:p>
            <a:endParaRPr lang="es-MX" dirty="0"/>
          </a:p>
        </p:txBody>
      </p:sp>
      <p:sp>
        <p:nvSpPr>
          <p:cNvPr id="4" name="Rectángulo 3">
            <a:extLst>
              <a:ext uri="{FF2B5EF4-FFF2-40B4-BE49-F238E27FC236}">
                <a16:creationId xmlns:a16="http://schemas.microsoft.com/office/drawing/2014/main" id="{533CAFA1-94BB-4EFF-9A20-2C59D630E5FB}"/>
              </a:ext>
            </a:extLst>
          </p:cNvPr>
          <p:cNvSpPr/>
          <p:nvPr/>
        </p:nvSpPr>
        <p:spPr>
          <a:xfrm>
            <a:off x="1219892" y="-91518"/>
            <a:ext cx="960230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15 </a:t>
            </a:r>
            <a:r>
              <a:rPr lang="es-MX" sz="2800" b="1" dirty="0">
                <a:ln w="6600">
                  <a:solidFill>
                    <a:schemeClr val="accent2"/>
                  </a:solidFill>
                  <a:prstDash val="solid"/>
                </a:ln>
                <a:solidFill>
                  <a:srgbClr val="FFFFFF"/>
                </a:solidFill>
                <a:effectLst>
                  <a:outerShdw dist="38100" dir="2700000" algn="tl" rotWithShape="0">
                    <a:schemeClr val="accent2"/>
                  </a:outerShdw>
                </a:effectLst>
              </a:rPr>
              <a:t>Atendiendo a las preguntas planteadas en la 4a. R.T.B</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Título 1">
            <a:extLst>
              <a:ext uri="{FF2B5EF4-FFF2-40B4-BE49-F238E27FC236}">
                <a16:creationId xmlns:a16="http://schemas.microsoft.com/office/drawing/2014/main" id="{601172C6-0DA4-4E00-8938-B67EC92AD334}"/>
              </a:ext>
            </a:extLst>
          </p:cNvPr>
          <p:cNvSpPr txBox="1">
            <a:spLocks/>
          </p:cNvSpPr>
          <p:nvPr/>
        </p:nvSpPr>
        <p:spPr>
          <a:xfrm>
            <a:off x="1257300" y="228600"/>
            <a:ext cx="9980682" cy="1096962"/>
          </a:xfrm>
          <a:prstGeom prst="rect">
            <a:avLst/>
          </a:prstGeom>
        </p:spPr>
        <p:txBody>
          <a:bodyPr vert="horz" lIns="0" tIns="45720" rIns="0" bIns="45720" rtlCol="0" anchor="b">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s-ES" b="1"/>
              <a:t>Alberto Jair Martínez García</a:t>
            </a:r>
            <a:br>
              <a:rPr lang="es-ES" b="1"/>
            </a:br>
            <a:r>
              <a:rPr lang="es-ES" sz="2400"/>
              <a:t>Materia: Física III</a:t>
            </a:r>
            <a:endParaRPr lang="es-MX" dirty="0"/>
          </a:p>
        </p:txBody>
      </p:sp>
    </p:spTree>
    <p:extLst>
      <p:ext uri="{BB962C8B-B14F-4D97-AF65-F5344CB8AC3E}">
        <p14:creationId xmlns:p14="http://schemas.microsoft.com/office/powerpoint/2010/main" val="39198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B26FC7F-77E5-4F22-8E6D-AB1C0B3A1809}"/>
              </a:ext>
            </a:extLst>
          </p:cNvPr>
          <p:cNvSpPr>
            <a:spLocks noGrp="1"/>
          </p:cNvSpPr>
          <p:nvPr>
            <p:ph idx="1"/>
          </p:nvPr>
        </p:nvSpPr>
        <p:spPr/>
        <p:txBody>
          <a:bodyPr/>
          <a:lstStyle/>
          <a:p>
            <a:pPr algn="just"/>
            <a:endParaRPr lang="es-MX" dirty="0"/>
          </a:p>
          <a:p>
            <a:pPr algn="just"/>
            <a:r>
              <a:rPr lang="es-MX" dirty="0"/>
              <a:t>¿Qué de lo aprendido en el proceso repercute de forma positiva en tus sesiones cotidianas de trabajo?</a:t>
            </a:r>
          </a:p>
          <a:p>
            <a:pPr marL="0" indent="0" algn="just">
              <a:buNone/>
            </a:pPr>
            <a:r>
              <a:rPr lang="es-MX" dirty="0"/>
              <a:t>Si, en el proceso de integración repercute de forma positiva ya puede ordenar la  importancia de cada tema y como hacer la planeación de cada tema.</a:t>
            </a:r>
          </a:p>
          <a:p>
            <a:pPr marL="0" indent="0" algn="just">
              <a:buNone/>
            </a:pPr>
            <a:r>
              <a:rPr lang="es-MX" dirty="0"/>
              <a:t>¿De qué manera?</a:t>
            </a:r>
          </a:p>
          <a:p>
            <a:pPr marL="0" indent="0" algn="just">
              <a:buNone/>
            </a:pPr>
            <a:r>
              <a:rPr lang="es-MX" dirty="0"/>
              <a:t>Depende mucho de las órdenes del director técnico de nuestro plantel pero también como parte de la planta docente, podemos enseñar a nuestros jóvenes la importancia de la interdisciplinariedad en nuestra vida diaria y en el proceso de enseñanza.</a:t>
            </a:r>
          </a:p>
          <a:p>
            <a:endParaRPr lang="es-MX" dirty="0"/>
          </a:p>
        </p:txBody>
      </p:sp>
      <p:sp>
        <p:nvSpPr>
          <p:cNvPr id="4" name="Título 1">
            <a:extLst>
              <a:ext uri="{FF2B5EF4-FFF2-40B4-BE49-F238E27FC236}">
                <a16:creationId xmlns:a16="http://schemas.microsoft.com/office/drawing/2014/main" id="{E79F2A35-AA63-4565-8BE0-A3DDB6E33D7D}"/>
              </a:ext>
            </a:extLst>
          </p:cNvPr>
          <p:cNvSpPr>
            <a:spLocks noGrp="1"/>
          </p:cNvSpPr>
          <p:nvPr>
            <p:ph type="title"/>
          </p:nvPr>
        </p:nvSpPr>
        <p:spPr>
          <a:xfrm>
            <a:off x="1104900" y="76200"/>
            <a:ext cx="9980682" cy="1096962"/>
          </a:xfrm>
        </p:spPr>
        <p:txBody>
          <a:bodyPr>
            <a:normAutofit/>
          </a:bodyPr>
          <a:lstStyle/>
          <a:p>
            <a:pPr algn="ctr"/>
            <a:r>
              <a:rPr lang="es-ES" b="1" dirty="0"/>
              <a:t>Alberto Jair Martínez García</a:t>
            </a:r>
            <a:br>
              <a:rPr lang="es-ES" b="1" dirty="0"/>
            </a:br>
            <a:r>
              <a:rPr lang="es-ES" sz="2400" dirty="0"/>
              <a:t>Materia: Física III</a:t>
            </a:r>
            <a:endParaRPr lang="es-MX" dirty="0"/>
          </a:p>
        </p:txBody>
      </p:sp>
      <p:sp>
        <p:nvSpPr>
          <p:cNvPr id="5" name="Rectángulo 4">
            <a:extLst>
              <a:ext uri="{FF2B5EF4-FFF2-40B4-BE49-F238E27FC236}">
                <a16:creationId xmlns:a16="http://schemas.microsoft.com/office/drawing/2014/main" id="{3C8D969F-25CB-41E5-8FF4-2EED5815B4EE}"/>
              </a:ext>
            </a:extLst>
          </p:cNvPr>
          <p:cNvSpPr/>
          <p:nvPr/>
        </p:nvSpPr>
        <p:spPr>
          <a:xfrm>
            <a:off x="1219892" y="-91518"/>
            <a:ext cx="960230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15 </a:t>
            </a:r>
            <a:r>
              <a:rPr lang="es-MX" sz="2800" b="1" dirty="0">
                <a:ln w="6600">
                  <a:solidFill>
                    <a:schemeClr val="accent2"/>
                  </a:solidFill>
                  <a:prstDash val="solid"/>
                </a:ln>
                <a:solidFill>
                  <a:srgbClr val="FFFFFF"/>
                </a:solidFill>
                <a:effectLst>
                  <a:outerShdw dist="38100" dir="2700000" algn="tl" rotWithShape="0">
                    <a:schemeClr val="accent2"/>
                  </a:outerShdw>
                </a:effectLst>
              </a:rPr>
              <a:t>Atendiendo a las preguntas planteadas en la 4a. R.T.B</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58750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6F6FD-F76E-4836-884B-7D90873465B0}"/>
              </a:ext>
            </a:extLst>
          </p:cNvPr>
          <p:cNvSpPr>
            <a:spLocks noGrp="1"/>
          </p:cNvSpPr>
          <p:nvPr>
            <p:ph type="title"/>
          </p:nvPr>
        </p:nvSpPr>
        <p:spPr/>
        <p:txBody>
          <a:bodyPr>
            <a:normAutofit/>
          </a:bodyPr>
          <a:lstStyle/>
          <a:p>
            <a:pPr algn="ctr"/>
            <a:r>
              <a:rPr lang="es-ES" b="1" dirty="0"/>
              <a:t>Ana Sayra Romero Hernández</a:t>
            </a:r>
            <a:br>
              <a:rPr lang="es-ES" b="1" dirty="0"/>
            </a:br>
            <a:r>
              <a:rPr lang="es-ES" sz="2400" dirty="0"/>
              <a:t>Materia: Lógica </a:t>
            </a:r>
            <a:endParaRPr lang="es-MX" dirty="0"/>
          </a:p>
        </p:txBody>
      </p:sp>
      <p:sp>
        <p:nvSpPr>
          <p:cNvPr id="3" name="Marcador de contenido 2">
            <a:extLst>
              <a:ext uri="{FF2B5EF4-FFF2-40B4-BE49-F238E27FC236}">
                <a16:creationId xmlns:a16="http://schemas.microsoft.com/office/drawing/2014/main" id="{F4D03FFB-0DD4-41C5-BB3F-F6A166693B0D}"/>
              </a:ext>
            </a:extLst>
          </p:cNvPr>
          <p:cNvSpPr>
            <a:spLocks noGrp="1"/>
          </p:cNvSpPr>
          <p:nvPr>
            <p:ph idx="1"/>
          </p:nvPr>
        </p:nvSpPr>
        <p:spPr/>
        <p:txBody>
          <a:bodyPr>
            <a:normAutofit fontScale="92500" lnSpcReduction="10000"/>
          </a:bodyPr>
          <a:lstStyle/>
          <a:p>
            <a:pPr algn="just"/>
            <a:r>
              <a:rPr lang="es-MX" dirty="0"/>
              <a:t>¿Cuáles fueron las tres principales dificultades propias, para la construcción del proyecto interdisciplinario?</a:t>
            </a:r>
          </a:p>
          <a:p>
            <a:pPr marL="0" indent="0" algn="just">
              <a:buNone/>
            </a:pPr>
            <a:r>
              <a:rPr lang="es-MX" dirty="0"/>
              <a:t>Existe un gran compromiso y solidaridad por parte de los profesores, lo que permitió construir un proyecto interdisciplinario solido. En general puede ser una dificultad el ajustar nuestros tiempos a las actividades para asó coordinarnos pues tenemos horarios diversos y en ocasiones no muy flexibles. Sin embargo la voluntad y el compromiso resaltado anteriormente lo hicieron posible.</a:t>
            </a:r>
          </a:p>
          <a:p>
            <a:pPr algn="just"/>
            <a:r>
              <a:rPr lang="es-MX" dirty="0"/>
              <a:t>¿De qué forma las resolviste?</a:t>
            </a:r>
          </a:p>
          <a:p>
            <a:pPr marL="0" indent="0" algn="just">
              <a:buNone/>
            </a:pPr>
            <a:r>
              <a:rPr lang="es-MX" dirty="0"/>
              <a:t>Encontrando inter-clase y haciendo uso de los medios digitales para poder comunicarnos, usualmente ya en el horario tarde-noche para así poder ya estar más tranquilos en casa.</a:t>
            </a:r>
          </a:p>
          <a:p>
            <a:pPr marL="0" indent="0" algn="just">
              <a:buNone/>
            </a:pPr>
            <a:r>
              <a:rPr lang="es-MX" dirty="0"/>
              <a:t>¿Qué resultados obtuviste y cómo se evidencian éstos?</a:t>
            </a:r>
          </a:p>
          <a:p>
            <a:pPr marL="0" indent="0" algn="just">
              <a:buNone/>
            </a:pPr>
            <a:r>
              <a:rPr lang="es-MX" dirty="0"/>
              <a:t>Aprendizaje colaborativo, es decir el tener las herramientas de tolerancia y cooperación para el trabajo en equipo así como apertura a diversos enfoques para tratar un mismo tema.</a:t>
            </a:r>
          </a:p>
        </p:txBody>
      </p:sp>
      <p:sp>
        <p:nvSpPr>
          <p:cNvPr id="4" name="Rectángulo 3">
            <a:extLst>
              <a:ext uri="{FF2B5EF4-FFF2-40B4-BE49-F238E27FC236}">
                <a16:creationId xmlns:a16="http://schemas.microsoft.com/office/drawing/2014/main" id="{72981A60-6387-4748-97D9-35B6A81535A4}"/>
              </a:ext>
            </a:extLst>
          </p:cNvPr>
          <p:cNvSpPr/>
          <p:nvPr/>
        </p:nvSpPr>
        <p:spPr>
          <a:xfrm>
            <a:off x="1219892" y="-91518"/>
            <a:ext cx="960230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15 </a:t>
            </a:r>
            <a:r>
              <a:rPr lang="es-MX" sz="2800" b="1" dirty="0">
                <a:ln w="6600">
                  <a:solidFill>
                    <a:schemeClr val="accent2"/>
                  </a:solidFill>
                  <a:prstDash val="solid"/>
                </a:ln>
                <a:solidFill>
                  <a:srgbClr val="FFFFFF"/>
                </a:solidFill>
                <a:effectLst>
                  <a:outerShdw dist="38100" dir="2700000" algn="tl" rotWithShape="0">
                    <a:schemeClr val="accent2"/>
                  </a:outerShdw>
                </a:effectLst>
              </a:rPr>
              <a:t>Atendiendo a las preguntas planteadas en la 4a. R.T.B</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13780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A109F01-06EA-4E2D-876D-33523C46B976}"/>
              </a:ext>
            </a:extLst>
          </p:cNvPr>
          <p:cNvSpPr>
            <a:spLocks noGrp="1"/>
          </p:cNvSpPr>
          <p:nvPr>
            <p:ph idx="1"/>
          </p:nvPr>
        </p:nvSpPr>
        <p:spPr/>
        <p:txBody>
          <a:bodyPr>
            <a:normAutofit fontScale="85000" lnSpcReduction="20000"/>
          </a:bodyPr>
          <a:lstStyle/>
          <a:p>
            <a:r>
              <a:rPr lang="es-MX" dirty="0"/>
              <a:t>¿Qué aspectos crees que puedes seguir trabajando en ti para obtener mejores resultados?</a:t>
            </a:r>
          </a:p>
          <a:p>
            <a:pPr marL="0" indent="0" algn="just">
              <a:buNone/>
            </a:pPr>
            <a:r>
              <a:rPr lang="es-MX" dirty="0"/>
              <a:t>Fundamental la visión multidisciplinaria en nuestra labor académica, pues nos permite no sólo conocer y dominar el tema si no actualizarnos y poder tener herramientas de motivación claras para nuestros alumnos. Así como señal la importancia de otros campos del conocimiento, así como sus métodos y respaldo para entender y explicar la realidad. Es un diálogo entre nuestros saberes y nutrirlos con otros, trabajar en ello permite mejores resultados y una mayor empatía en la actividad diaria con nuestros alumnos.</a:t>
            </a:r>
          </a:p>
          <a:p>
            <a:pPr marL="0" indent="0" algn="just">
              <a:buNone/>
            </a:pPr>
            <a:r>
              <a:rPr lang="es-MX" dirty="0"/>
              <a:t>¿</a:t>
            </a:r>
            <a:r>
              <a:rPr lang="es-MX" dirty="0" err="1"/>
              <a:t>Quéde</a:t>
            </a:r>
            <a:r>
              <a:rPr lang="es-MX" dirty="0"/>
              <a:t> lo aprendido en el proceso repercute de forma positiva en tus sesiones cotidianas de trabajo?</a:t>
            </a:r>
          </a:p>
          <a:p>
            <a:pPr marL="0" indent="0" algn="just">
              <a:buNone/>
            </a:pPr>
            <a:r>
              <a:rPr lang="es-MX" dirty="0"/>
              <a:t>El valorar la metodología y bases teórico-practicas de cada saber, la amplitud y complementariedad en la actividad diaria, es interesante abordar temáticas desde varias perspectivas y sobre todo es un enriquecimiento personal y laboral gratificante.</a:t>
            </a:r>
          </a:p>
          <a:p>
            <a:pPr algn="just"/>
            <a:r>
              <a:rPr lang="es-MX" dirty="0"/>
              <a:t>¿De qué manera?</a:t>
            </a:r>
          </a:p>
          <a:p>
            <a:pPr marL="0" indent="0" algn="just">
              <a:buNone/>
            </a:pPr>
            <a:r>
              <a:rPr lang="es-MX" dirty="0"/>
              <a:t>Fomentando el diálogo e intentando seguir en la apertura del conocimiento, la capacitación y actualización pues estas amplían la visión y conocimiento. Es muy interesante el conocer la explicación de los fenómenos desde la literatura, así como de las matemáticas, así como en mi área el validar dichos pensamientos de manera racional y estructurada.</a:t>
            </a:r>
          </a:p>
        </p:txBody>
      </p:sp>
      <p:sp>
        <p:nvSpPr>
          <p:cNvPr id="4" name="Rectángulo 3">
            <a:extLst>
              <a:ext uri="{FF2B5EF4-FFF2-40B4-BE49-F238E27FC236}">
                <a16:creationId xmlns:a16="http://schemas.microsoft.com/office/drawing/2014/main" id="{4D1A02FE-789A-4423-8C02-FFED78A2FF1C}"/>
              </a:ext>
            </a:extLst>
          </p:cNvPr>
          <p:cNvSpPr/>
          <p:nvPr/>
        </p:nvSpPr>
        <p:spPr>
          <a:xfrm>
            <a:off x="1219892" y="-91518"/>
            <a:ext cx="960230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15 </a:t>
            </a:r>
            <a:r>
              <a:rPr lang="es-MX" sz="2800" b="1" dirty="0">
                <a:ln w="6600">
                  <a:solidFill>
                    <a:schemeClr val="accent2"/>
                  </a:solidFill>
                  <a:prstDash val="solid"/>
                </a:ln>
                <a:solidFill>
                  <a:srgbClr val="FFFFFF"/>
                </a:solidFill>
                <a:effectLst>
                  <a:outerShdw dist="38100" dir="2700000" algn="tl" rotWithShape="0">
                    <a:schemeClr val="accent2"/>
                  </a:outerShdw>
                </a:effectLst>
              </a:rPr>
              <a:t>Atendiendo a las preguntas planteadas en la 4a. R.T.B</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Título 1">
            <a:extLst>
              <a:ext uri="{FF2B5EF4-FFF2-40B4-BE49-F238E27FC236}">
                <a16:creationId xmlns:a16="http://schemas.microsoft.com/office/drawing/2014/main" id="{B161A551-2B48-47B9-809E-7D6DDE29B101}"/>
              </a:ext>
            </a:extLst>
          </p:cNvPr>
          <p:cNvSpPr>
            <a:spLocks noGrp="1"/>
          </p:cNvSpPr>
          <p:nvPr>
            <p:ph type="title"/>
          </p:nvPr>
        </p:nvSpPr>
        <p:spPr>
          <a:xfrm>
            <a:off x="1104900" y="76200"/>
            <a:ext cx="9980682" cy="1096962"/>
          </a:xfrm>
        </p:spPr>
        <p:txBody>
          <a:bodyPr>
            <a:normAutofit/>
          </a:bodyPr>
          <a:lstStyle/>
          <a:p>
            <a:pPr algn="ctr"/>
            <a:r>
              <a:rPr lang="es-ES" b="1" dirty="0"/>
              <a:t>Ana Sayra Romero Hernández</a:t>
            </a:r>
            <a:br>
              <a:rPr lang="es-ES" b="1" dirty="0"/>
            </a:br>
            <a:r>
              <a:rPr lang="es-ES" sz="2400" dirty="0"/>
              <a:t>Materia: Lógica </a:t>
            </a:r>
            <a:endParaRPr lang="es-MX" dirty="0"/>
          </a:p>
        </p:txBody>
      </p:sp>
    </p:spTree>
    <p:extLst>
      <p:ext uri="{BB962C8B-B14F-4D97-AF65-F5344CB8AC3E}">
        <p14:creationId xmlns:p14="http://schemas.microsoft.com/office/powerpoint/2010/main" val="116195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571E0C-D395-4953-87DD-BAB0425E5FF7}"/>
              </a:ext>
            </a:extLst>
          </p:cNvPr>
          <p:cNvSpPr>
            <a:spLocks noGrp="1"/>
          </p:cNvSpPr>
          <p:nvPr>
            <p:ph type="title"/>
          </p:nvPr>
        </p:nvSpPr>
        <p:spPr/>
        <p:txBody>
          <a:bodyPr/>
          <a:lstStyle/>
          <a:p>
            <a:pPr algn="ctr"/>
            <a:r>
              <a:rPr lang="es-ES" b="1" dirty="0"/>
              <a:t>Isis Ixhel Rodriguez Morales</a:t>
            </a:r>
            <a:br>
              <a:rPr lang="es-ES" b="1" dirty="0"/>
            </a:br>
            <a:r>
              <a:rPr lang="es-ES" dirty="0"/>
              <a:t>Materia: Orientación Educativa IV</a:t>
            </a:r>
            <a:endParaRPr lang="es-MX" dirty="0"/>
          </a:p>
        </p:txBody>
      </p:sp>
      <p:sp>
        <p:nvSpPr>
          <p:cNvPr id="3" name="Marcador de contenido 2">
            <a:extLst>
              <a:ext uri="{FF2B5EF4-FFF2-40B4-BE49-F238E27FC236}">
                <a16:creationId xmlns:a16="http://schemas.microsoft.com/office/drawing/2014/main" id="{3356A48A-4B70-42A0-A6D7-1FBBAD1B6536}"/>
              </a:ext>
            </a:extLst>
          </p:cNvPr>
          <p:cNvSpPr>
            <a:spLocks noGrp="1"/>
          </p:cNvSpPr>
          <p:nvPr>
            <p:ph idx="1"/>
          </p:nvPr>
        </p:nvSpPr>
        <p:spPr/>
        <p:txBody>
          <a:bodyPr/>
          <a:lstStyle/>
          <a:p>
            <a:pPr algn="just"/>
            <a:endParaRPr lang="es-MX" dirty="0"/>
          </a:p>
          <a:p>
            <a:pPr marL="0" indent="0" algn="just">
              <a:buNone/>
            </a:pPr>
            <a:r>
              <a:rPr lang="es-MX" dirty="0"/>
              <a:t>Considero que las dificultades del proyecto se presentaron desde el inicio fue decidir cual sería el tema y como cada materia podría intervenir según el área de conocimiento, debido a que no tenemos esa forma de trabajo interdisciplinaria fue un esfuerzo poder adecuar cada programa a la elaboración, afortunadamente mis compañeros de equipo logramos una buena comunicación y el llegar a consenso.</a:t>
            </a:r>
          </a:p>
          <a:p>
            <a:pPr marL="0" indent="0" algn="just">
              <a:buNone/>
            </a:pPr>
            <a:r>
              <a:rPr lang="es-MX" dirty="0"/>
              <a:t>En segundo lugar aun cuando no fue un obstáculo, siempre debimos mantener el objetivo que se buscaba para ir conectando cada actividad requerida en las sesiones e integrar con los planes de estudio de cada miembro, procure como representante al explicar las actividades ser lo mas clara posible, estar al pendiente de las inquietudes de los demás y mantener contacto con el maestro encargado de liderar cada equipo de trabajo en el plantel para tener claro lo requisitado.</a:t>
            </a:r>
          </a:p>
          <a:p>
            <a:endParaRPr lang="es-MX" dirty="0"/>
          </a:p>
        </p:txBody>
      </p:sp>
      <p:sp>
        <p:nvSpPr>
          <p:cNvPr id="4" name="Rectángulo 3">
            <a:extLst>
              <a:ext uri="{FF2B5EF4-FFF2-40B4-BE49-F238E27FC236}">
                <a16:creationId xmlns:a16="http://schemas.microsoft.com/office/drawing/2014/main" id="{198E45FA-D05F-4465-A9CF-ACFD5A1D86E0}"/>
              </a:ext>
            </a:extLst>
          </p:cNvPr>
          <p:cNvSpPr/>
          <p:nvPr/>
        </p:nvSpPr>
        <p:spPr>
          <a:xfrm>
            <a:off x="1219892" y="-91518"/>
            <a:ext cx="960230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15 </a:t>
            </a:r>
            <a:r>
              <a:rPr lang="es-MX" sz="2800" b="1" dirty="0">
                <a:ln w="6600">
                  <a:solidFill>
                    <a:schemeClr val="accent2"/>
                  </a:solidFill>
                  <a:prstDash val="solid"/>
                </a:ln>
                <a:solidFill>
                  <a:srgbClr val="FFFFFF"/>
                </a:solidFill>
                <a:effectLst>
                  <a:outerShdw dist="38100" dir="2700000" algn="tl" rotWithShape="0">
                    <a:schemeClr val="accent2"/>
                  </a:outerShdw>
                </a:effectLst>
              </a:rPr>
              <a:t>Atendiendo a las preguntas planteadas en la 4a. R.T.B</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54900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endParaRPr lang="es-ES" dirty="0"/>
          </a:p>
        </p:txBody>
      </p:sp>
      <p:sp>
        <p:nvSpPr>
          <p:cNvPr id="3" name="Marcador de posición de contenido 2"/>
          <p:cNvSpPr>
            <a:spLocks noGrp="1"/>
          </p:cNvSpPr>
          <p:nvPr>
            <p:ph idx="1"/>
          </p:nvPr>
        </p:nvSpPr>
        <p:spPr/>
        <p:txBody>
          <a:bodyPr rtlCol="0"/>
          <a:lstStyle/>
          <a:p>
            <a:pPr rtl="0"/>
            <a:endParaRPr lang="es-ES" dirty="0"/>
          </a:p>
        </p:txBody>
      </p:sp>
      <p:sp>
        <p:nvSpPr>
          <p:cNvPr id="4" name="Marcador de posición de texto 3"/>
          <p:cNvSpPr>
            <a:spLocks noGrp="1"/>
          </p:cNvSpPr>
          <p:nvPr>
            <p:ph type="body" sz="half" idx="2"/>
          </p:nvPr>
        </p:nvSpPr>
        <p:spPr/>
        <p:txBody>
          <a:bodyPr rtlCol="0"/>
          <a:lstStyle/>
          <a:p>
            <a:pPr rtl="0"/>
            <a:endParaRPr lang="es-ES" dirty="0"/>
          </a:p>
        </p:txBody>
      </p:sp>
      <p:pic>
        <p:nvPicPr>
          <p:cNvPr id="5" name="Imagen 4" descr="Imagen que contiene texto&#10;&#10;Descripción generada con confianza muy alta">
            <a:extLst>
              <a:ext uri="{FF2B5EF4-FFF2-40B4-BE49-F238E27FC236}">
                <a16:creationId xmlns:a16="http://schemas.microsoft.com/office/drawing/2014/main" id="{807F09B7-1F15-4D63-AF34-97366F6C4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0" y="76200"/>
            <a:ext cx="12134492" cy="6624638"/>
          </a:xfrm>
          <a:prstGeom prst="rect">
            <a:avLst/>
          </a:prstGeom>
        </p:spPr>
      </p:pic>
    </p:spTree>
    <p:extLst>
      <p:ext uri="{BB962C8B-B14F-4D97-AF65-F5344CB8AC3E}">
        <p14:creationId xmlns:p14="http://schemas.microsoft.com/office/powerpoint/2010/main" val="319702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4BCA029-80A6-43E2-9BFA-4C55424EE885}"/>
              </a:ext>
            </a:extLst>
          </p:cNvPr>
          <p:cNvSpPr>
            <a:spLocks noGrp="1"/>
          </p:cNvSpPr>
          <p:nvPr>
            <p:ph idx="1"/>
          </p:nvPr>
        </p:nvSpPr>
        <p:spPr/>
        <p:txBody>
          <a:bodyPr/>
          <a:lstStyle/>
          <a:p>
            <a:pPr marL="0" indent="0">
              <a:buNone/>
            </a:pPr>
            <a:endParaRPr lang="es-MX" dirty="0"/>
          </a:p>
          <a:p>
            <a:pPr marL="0" indent="0" algn="just">
              <a:buNone/>
            </a:pPr>
            <a:r>
              <a:rPr lang="es-MX" dirty="0"/>
              <a:t>Finalmente, otro factor es la falta de tiempo para lograr reunirnos físicamente debido a la dinámica de trabajo y falta de horarios donde coincidíamos; sin embargo, en los espacios cortos de tiempo en los que nos citamos logramos avances, otra estrategia permanecer comunicados por medio del uso de redes sociales y correo electrónico. </a:t>
            </a:r>
          </a:p>
          <a:p>
            <a:pPr marL="0" indent="0" algn="just">
              <a:buNone/>
            </a:pPr>
            <a:r>
              <a:rPr lang="es-MX" dirty="0"/>
              <a:t>El trabajo que hemos finalizado de estructurar, es una muestra del desempeño y trabajo en equipo, se puede ver la responsabilidad de cada uno en la entrega de sus actividades así como la de aportar sus conocimientos y habilidades cuando se presentaba la oportunidad, desde el elaborar la plantilla para la presentación, los diagramas, resúmenes, evidencias de trabajo, llenado de formatos y el compromiso de integrar de manera eficiente su materia al objetivo planteado.</a:t>
            </a:r>
          </a:p>
          <a:p>
            <a:endParaRPr lang="es-MX" dirty="0"/>
          </a:p>
        </p:txBody>
      </p:sp>
      <p:sp>
        <p:nvSpPr>
          <p:cNvPr id="4" name="Rectángulo 3">
            <a:extLst>
              <a:ext uri="{FF2B5EF4-FFF2-40B4-BE49-F238E27FC236}">
                <a16:creationId xmlns:a16="http://schemas.microsoft.com/office/drawing/2014/main" id="{3A342B59-8087-477E-81DE-CB55AB0982B6}"/>
              </a:ext>
            </a:extLst>
          </p:cNvPr>
          <p:cNvSpPr/>
          <p:nvPr/>
        </p:nvSpPr>
        <p:spPr>
          <a:xfrm>
            <a:off x="1219892" y="-91518"/>
            <a:ext cx="960230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15 </a:t>
            </a:r>
            <a:r>
              <a:rPr lang="es-MX" sz="2800" b="1" dirty="0">
                <a:ln w="6600">
                  <a:solidFill>
                    <a:schemeClr val="accent2"/>
                  </a:solidFill>
                  <a:prstDash val="solid"/>
                </a:ln>
                <a:solidFill>
                  <a:srgbClr val="FFFFFF"/>
                </a:solidFill>
                <a:effectLst>
                  <a:outerShdw dist="38100" dir="2700000" algn="tl" rotWithShape="0">
                    <a:schemeClr val="accent2"/>
                  </a:outerShdw>
                </a:effectLst>
              </a:rPr>
              <a:t>Atendiendo a las preguntas planteadas en la 4a. R.T.B</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Título 1">
            <a:extLst>
              <a:ext uri="{FF2B5EF4-FFF2-40B4-BE49-F238E27FC236}">
                <a16:creationId xmlns:a16="http://schemas.microsoft.com/office/drawing/2014/main" id="{68DF06E7-A872-429F-A28D-5E027943D2EB}"/>
              </a:ext>
            </a:extLst>
          </p:cNvPr>
          <p:cNvSpPr>
            <a:spLocks noGrp="1"/>
          </p:cNvSpPr>
          <p:nvPr>
            <p:ph type="title"/>
          </p:nvPr>
        </p:nvSpPr>
        <p:spPr>
          <a:xfrm>
            <a:off x="1104900" y="76200"/>
            <a:ext cx="9980682" cy="1096962"/>
          </a:xfrm>
        </p:spPr>
        <p:txBody>
          <a:bodyPr/>
          <a:lstStyle/>
          <a:p>
            <a:pPr algn="ctr"/>
            <a:r>
              <a:rPr lang="es-ES" b="1" dirty="0"/>
              <a:t>Isis Ixhel Rodriguez Morales</a:t>
            </a:r>
            <a:br>
              <a:rPr lang="es-ES" b="1" dirty="0"/>
            </a:br>
            <a:r>
              <a:rPr lang="es-ES" dirty="0"/>
              <a:t>Materia: Orientación Educativa IV</a:t>
            </a:r>
            <a:endParaRPr lang="es-MX" dirty="0"/>
          </a:p>
        </p:txBody>
      </p:sp>
    </p:spTree>
    <p:extLst>
      <p:ext uri="{BB962C8B-B14F-4D97-AF65-F5344CB8AC3E}">
        <p14:creationId xmlns:p14="http://schemas.microsoft.com/office/powerpoint/2010/main" val="64154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64125D1-C061-4CD5-9FD1-98305A55C08E}"/>
              </a:ext>
            </a:extLst>
          </p:cNvPr>
          <p:cNvSpPr>
            <a:spLocks noGrp="1"/>
          </p:cNvSpPr>
          <p:nvPr>
            <p:ph idx="1"/>
          </p:nvPr>
        </p:nvSpPr>
        <p:spPr/>
        <p:txBody>
          <a:bodyPr/>
          <a:lstStyle/>
          <a:p>
            <a:pPr marL="0" indent="0" algn="just">
              <a:buNone/>
            </a:pPr>
            <a:r>
              <a:rPr lang="es-MX" dirty="0"/>
              <a:t>En lo personal, reforzó la importancia de lograr en los estudiantes esa motivación de buscar el para que de las cosas, su funcionalidad en la vida y no solo darles los conocimientos de un programa de estudios, llevarlos en un camino al conocimiento y aplicación realmente. </a:t>
            </a:r>
          </a:p>
          <a:p>
            <a:pPr marL="0" indent="0" algn="just">
              <a:buNone/>
            </a:pPr>
            <a:r>
              <a:rPr lang="es-MX" dirty="0"/>
              <a:t>En el trabajo en equipo aprendí la importancia de lograr una comunicación eficaz, motivar, automotivarse, establecer tiempos de entrega y dar seguimiento a cada miembro para lograr su apoyo y entrega en tiempo, asimismo, nunca perder el objetivo.</a:t>
            </a:r>
          </a:p>
          <a:p>
            <a:pPr marL="0" indent="0" algn="just">
              <a:buNone/>
            </a:pPr>
            <a:r>
              <a:rPr lang="es-MX" dirty="0"/>
              <a:t>En clases y programas, tomar en cuenta la interdisciplinariedad, enseñar los temas relacionando con otras materias el porque y como les ayuda a su formación personal, social y familiar.</a:t>
            </a:r>
          </a:p>
          <a:p>
            <a:endParaRPr lang="es-MX" dirty="0"/>
          </a:p>
        </p:txBody>
      </p:sp>
      <p:sp>
        <p:nvSpPr>
          <p:cNvPr id="4" name="Rectángulo 3">
            <a:extLst>
              <a:ext uri="{FF2B5EF4-FFF2-40B4-BE49-F238E27FC236}">
                <a16:creationId xmlns:a16="http://schemas.microsoft.com/office/drawing/2014/main" id="{F40F0F35-27C7-4642-B3A1-A4D2C7B96027}"/>
              </a:ext>
            </a:extLst>
          </p:cNvPr>
          <p:cNvSpPr/>
          <p:nvPr/>
        </p:nvSpPr>
        <p:spPr>
          <a:xfrm>
            <a:off x="1219892" y="-91518"/>
            <a:ext cx="9602308" cy="523220"/>
          </a:xfrm>
          <a:prstGeom prst="rect">
            <a:avLst/>
          </a:prstGeom>
          <a:noFill/>
        </p:spPr>
        <p:txBody>
          <a:bodyPr wrap="none" lIns="91440" tIns="45720" rIns="91440" bIns="45720">
            <a:spAutoFit/>
          </a:bodyPr>
          <a:lstStyle/>
          <a:p>
            <a:pPr algn="ctr"/>
            <a:r>
              <a:rPr lang="es-ES" sz="2800" b="1" cap="none" spc="0" dirty="0">
                <a:ln w="6600">
                  <a:solidFill>
                    <a:schemeClr val="accent2"/>
                  </a:solidFill>
                  <a:prstDash val="solid"/>
                </a:ln>
                <a:solidFill>
                  <a:srgbClr val="FFFFFF"/>
                </a:solidFill>
                <a:effectLst>
                  <a:outerShdw dist="38100" dir="2700000" algn="tl" rotWithShape="0">
                    <a:schemeClr val="accent2"/>
                  </a:outerShdw>
                </a:effectLst>
              </a:rPr>
              <a:t>15 </a:t>
            </a:r>
            <a:r>
              <a:rPr lang="es-MX" sz="2800" b="1" dirty="0">
                <a:ln w="6600">
                  <a:solidFill>
                    <a:schemeClr val="accent2"/>
                  </a:solidFill>
                  <a:prstDash val="solid"/>
                </a:ln>
                <a:solidFill>
                  <a:srgbClr val="FFFFFF"/>
                </a:solidFill>
                <a:effectLst>
                  <a:outerShdw dist="38100" dir="2700000" algn="tl" rotWithShape="0">
                    <a:schemeClr val="accent2"/>
                  </a:outerShdw>
                </a:effectLst>
              </a:rPr>
              <a:t>Atendiendo a las preguntas planteadas en la 4a. R.T.B</a:t>
            </a:r>
            <a:endParaRPr lang="es-E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Título 1">
            <a:extLst>
              <a:ext uri="{FF2B5EF4-FFF2-40B4-BE49-F238E27FC236}">
                <a16:creationId xmlns:a16="http://schemas.microsoft.com/office/drawing/2014/main" id="{71557584-851B-4EC2-B878-F4D80CE47754}"/>
              </a:ext>
            </a:extLst>
          </p:cNvPr>
          <p:cNvSpPr>
            <a:spLocks noGrp="1"/>
          </p:cNvSpPr>
          <p:nvPr>
            <p:ph type="title"/>
          </p:nvPr>
        </p:nvSpPr>
        <p:spPr>
          <a:xfrm>
            <a:off x="1104900" y="76200"/>
            <a:ext cx="9980682" cy="1096962"/>
          </a:xfrm>
        </p:spPr>
        <p:txBody>
          <a:bodyPr/>
          <a:lstStyle/>
          <a:p>
            <a:pPr algn="ctr"/>
            <a:r>
              <a:rPr lang="es-ES" b="1" dirty="0"/>
              <a:t>Isis Ixhel Rodriguez Morales</a:t>
            </a:r>
            <a:br>
              <a:rPr lang="es-ES" b="1" dirty="0"/>
            </a:br>
            <a:r>
              <a:rPr lang="es-ES" dirty="0"/>
              <a:t>Materia: Orientación Educativa IV</a:t>
            </a:r>
            <a:endParaRPr lang="es-MX" dirty="0"/>
          </a:p>
        </p:txBody>
      </p:sp>
    </p:spTree>
    <p:extLst>
      <p:ext uri="{BB962C8B-B14F-4D97-AF65-F5344CB8AC3E}">
        <p14:creationId xmlns:p14="http://schemas.microsoft.com/office/powerpoint/2010/main" val="248643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93AA9-6188-4964-B748-58694E4D60F4}"/>
              </a:ext>
            </a:extLst>
          </p:cNvPr>
          <p:cNvSpPr>
            <a:spLocks noGrp="1"/>
          </p:cNvSpPr>
          <p:nvPr>
            <p:ph type="title"/>
          </p:nvPr>
        </p:nvSpPr>
        <p:spPr/>
        <p:txBody>
          <a:bodyPr/>
          <a:lstStyle/>
          <a:p>
            <a:endParaRPr lang="es-MX"/>
          </a:p>
        </p:txBody>
      </p:sp>
      <p:pic>
        <p:nvPicPr>
          <p:cNvPr id="13" name="Marcador de contenido 12" descr="Marca de verificación">
            <a:extLst>
              <a:ext uri="{FF2B5EF4-FFF2-40B4-BE49-F238E27FC236}">
                <a16:creationId xmlns:a16="http://schemas.microsoft.com/office/drawing/2014/main" id="{BC0B60E8-BA1E-4003-958E-4C1868F00F48}"/>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8800" y="3429000"/>
            <a:ext cx="914400" cy="914400"/>
          </a:xfrm>
        </p:spPr>
      </p:pic>
      <p:pic>
        <p:nvPicPr>
          <p:cNvPr id="7" name="Imagen 6">
            <a:extLst>
              <a:ext uri="{FF2B5EF4-FFF2-40B4-BE49-F238E27FC236}">
                <a16:creationId xmlns:a16="http://schemas.microsoft.com/office/drawing/2014/main" id="{E25A908A-1330-4F21-84B8-C1BCF2CDD09D}"/>
              </a:ext>
            </a:extLst>
          </p:cNvPr>
          <p:cNvPicPr>
            <a:picLocks noChangeAspect="1"/>
          </p:cNvPicPr>
          <p:nvPr/>
        </p:nvPicPr>
        <p:blipFill rotWithShape="1">
          <a:blip r:embed="rId4"/>
          <a:srcRect l="20508" t="9981" r="17149" b="7063"/>
          <a:stretch/>
        </p:blipFill>
        <p:spPr>
          <a:xfrm>
            <a:off x="0" y="-22004"/>
            <a:ext cx="12192000" cy="6880003"/>
          </a:xfrm>
          <a:prstGeom prst="rect">
            <a:avLst/>
          </a:prstGeom>
        </p:spPr>
      </p:pic>
      <p:pic>
        <p:nvPicPr>
          <p:cNvPr id="14" name="Marcador de contenido 4" descr="Marca de verificación">
            <a:extLst>
              <a:ext uri="{FF2B5EF4-FFF2-40B4-BE49-F238E27FC236}">
                <a16:creationId xmlns:a16="http://schemas.microsoft.com/office/drawing/2014/main" id="{951416BA-4AEF-439B-949F-A4F5FD99E3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28382" y="2671997"/>
            <a:ext cx="457200" cy="457200"/>
          </a:xfrm>
          <a:prstGeom prst="rect">
            <a:avLst/>
          </a:prstGeom>
        </p:spPr>
      </p:pic>
      <p:pic>
        <p:nvPicPr>
          <p:cNvPr id="15" name="Marcador de contenido 4" descr="Marca de verificación">
            <a:extLst>
              <a:ext uri="{FF2B5EF4-FFF2-40B4-BE49-F238E27FC236}">
                <a16:creationId xmlns:a16="http://schemas.microsoft.com/office/drawing/2014/main" id="{94F5525B-FDC2-4493-BE17-175EDE46EF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28382" y="3558380"/>
            <a:ext cx="457200" cy="457200"/>
          </a:xfrm>
          <a:prstGeom prst="rect">
            <a:avLst/>
          </a:prstGeom>
        </p:spPr>
      </p:pic>
      <p:pic>
        <p:nvPicPr>
          <p:cNvPr id="16" name="Marcador de contenido 4" descr="Marca de verificación">
            <a:extLst>
              <a:ext uri="{FF2B5EF4-FFF2-40B4-BE49-F238E27FC236}">
                <a16:creationId xmlns:a16="http://schemas.microsoft.com/office/drawing/2014/main" id="{6CD57295-41EE-4169-8A97-BAFCE0E2CF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28382" y="4321806"/>
            <a:ext cx="457200" cy="457200"/>
          </a:xfrm>
          <a:prstGeom prst="rect">
            <a:avLst/>
          </a:prstGeom>
        </p:spPr>
      </p:pic>
      <p:pic>
        <p:nvPicPr>
          <p:cNvPr id="17" name="Marcador de contenido 4" descr="Marca de verificación">
            <a:extLst>
              <a:ext uri="{FF2B5EF4-FFF2-40B4-BE49-F238E27FC236}">
                <a16:creationId xmlns:a16="http://schemas.microsoft.com/office/drawing/2014/main" id="{6DF456E8-F8EF-4CA0-A03A-3F238982B4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28382" y="4856632"/>
            <a:ext cx="457200" cy="457200"/>
          </a:xfrm>
          <a:prstGeom prst="rect">
            <a:avLst/>
          </a:prstGeom>
        </p:spPr>
      </p:pic>
      <p:pic>
        <p:nvPicPr>
          <p:cNvPr id="18" name="Marcador de contenido 4" descr="Marca de verificación">
            <a:extLst>
              <a:ext uri="{FF2B5EF4-FFF2-40B4-BE49-F238E27FC236}">
                <a16:creationId xmlns:a16="http://schemas.microsoft.com/office/drawing/2014/main" id="{138F767D-7F4B-4643-A465-F4C2B1BA52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28382" y="5628715"/>
            <a:ext cx="457200" cy="457200"/>
          </a:xfrm>
          <a:prstGeom prst="rect">
            <a:avLst/>
          </a:prstGeom>
        </p:spPr>
      </p:pic>
      <p:pic>
        <p:nvPicPr>
          <p:cNvPr id="10" name="Marcador de contenido 4" descr="Marca de verificación">
            <a:extLst>
              <a:ext uri="{FF2B5EF4-FFF2-40B4-BE49-F238E27FC236}">
                <a16:creationId xmlns:a16="http://schemas.microsoft.com/office/drawing/2014/main" id="{DA3E5B30-08AC-4976-96B7-5EAF916B82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28382" y="6243357"/>
            <a:ext cx="457200" cy="457200"/>
          </a:xfrm>
          <a:prstGeom prst="rect">
            <a:avLst/>
          </a:prstGeom>
        </p:spPr>
      </p:pic>
    </p:spTree>
    <p:extLst>
      <p:ext uri="{BB962C8B-B14F-4D97-AF65-F5344CB8AC3E}">
        <p14:creationId xmlns:p14="http://schemas.microsoft.com/office/powerpoint/2010/main" val="233098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F412A9-BB2B-4D26-90E0-FD5E07168E2B}"/>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E98F2F5B-7A95-467A-9999-72AF5F0B2BDD}"/>
              </a:ext>
            </a:extLst>
          </p:cNvPr>
          <p:cNvSpPr>
            <a:spLocks noGrp="1"/>
          </p:cNvSpPr>
          <p:nvPr>
            <p:ph idx="1"/>
          </p:nvPr>
        </p:nvSpPr>
        <p:spPr/>
        <p:txBody>
          <a:bodyPr/>
          <a:lstStyle/>
          <a:p>
            <a:endParaRPr lang="es-MX" dirty="0"/>
          </a:p>
        </p:txBody>
      </p:sp>
      <p:pic>
        <p:nvPicPr>
          <p:cNvPr id="4" name="Imagen 3">
            <a:extLst>
              <a:ext uri="{FF2B5EF4-FFF2-40B4-BE49-F238E27FC236}">
                <a16:creationId xmlns:a16="http://schemas.microsoft.com/office/drawing/2014/main" id="{01753D4C-8AE7-4BD7-AB94-379A628ADFA6}"/>
              </a:ext>
            </a:extLst>
          </p:cNvPr>
          <p:cNvPicPr>
            <a:picLocks noChangeAspect="1"/>
          </p:cNvPicPr>
          <p:nvPr/>
        </p:nvPicPr>
        <p:blipFill rotWithShape="1">
          <a:blip r:embed="rId2"/>
          <a:srcRect l="20272" t="12482" r="17149" b="17901"/>
          <a:stretch/>
        </p:blipFill>
        <p:spPr>
          <a:xfrm>
            <a:off x="0" y="0"/>
            <a:ext cx="12192000" cy="6858000"/>
          </a:xfrm>
          <a:prstGeom prst="rect">
            <a:avLst/>
          </a:prstGeom>
        </p:spPr>
      </p:pic>
      <p:pic>
        <p:nvPicPr>
          <p:cNvPr id="5" name="Marcador de contenido 4" descr="Marca de verificación">
            <a:extLst>
              <a:ext uri="{FF2B5EF4-FFF2-40B4-BE49-F238E27FC236}">
                <a16:creationId xmlns:a16="http://schemas.microsoft.com/office/drawing/2014/main" id="{5561EFA2-206A-484F-8F88-EF04FFEDF1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28382" y="830262"/>
            <a:ext cx="457200" cy="457200"/>
          </a:xfrm>
          <a:prstGeom prst="rect">
            <a:avLst/>
          </a:prstGeom>
        </p:spPr>
      </p:pic>
      <p:pic>
        <p:nvPicPr>
          <p:cNvPr id="6" name="Marcador de contenido 4" descr="Marca de verificación">
            <a:extLst>
              <a:ext uri="{FF2B5EF4-FFF2-40B4-BE49-F238E27FC236}">
                <a16:creationId xmlns:a16="http://schemas.microsoft.com/office/drawing/2014/main" id="{9473B2C7-D6D4-4F23-8ADA-6425AB2A0D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9416" y="3282848"/>
            <a:ext cx="457200" cy="457200"/>
          </a:xfrm>
          <a:prstGeom prst="rect">
            <a:avLst/>
          </a:prstGeom>
        </p:spPr>
      </p:pic>
      <p:pic>
        <p:nvPicPr>
          <p:cNvPr id="7" name="Marcador de contenido 4" descr="Marca de verificación">
            <a:extLst>
              <a:ext uri="{FF2B5EF4-FFF2-40B4-BE49-F238E27FC236}">
                <a16:creationId xmlns:a16="http://schemas.microsoft.com/office/drawing/2014/main" id="{F4C26B84-2E21-41F3-9253-81C9EC004F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79286" y="4481435"/>
            <a:ext cx="457200" cy="457200"/>
          </a:xfrm>
          <a:prstGeom prst="rect">
            <a:avLst/>
          </a:prstGeom>
        </p:spPr>
      </p:pic>
      <p:pic>
        <p:nvPicPr>
          <p:cNvPr id="8" name="Marcador de contenido 4" descr="Marca de verificación">
            <a:extLst>
              <a:ext uri="{FF2B5EF4-FFF2-40B4-BE49-F238E27FC236}">
                <a16:creationId xmlns:a16="http://schemas.microsoft.com/office/drawing/2014/main" id="{E1B4735B-79FF-4D8E-99EB-43121C3E7D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28672" y="5510135"/>
            <a:ext cx="457200" cy="457200"/>
          </a:xfrm>
          <a:prstGeom prst="rect">
            <a:avLst/>
          </a:prstGeom>
        </p:spPr>
      </p:pic>
      <p:pic>
        <p:nvPicPr>
          <p:cNvPr id="9" name="Marcador de contenido 4" descr="Marca de verificación">
            <a:extLst>
              <a:ext uri="{FF2B5EF4-FFF2-40B4-BE49-F238E27FC236}">
                <a16:creationId xmlns:a16="http://schemas.microsoft.com/office/drawing/2014/main" id="{C10DAF81-4D4E-4CC9-8971-6B721B1644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28672" y="2342488"/>
            <a:ext cx="457200" cy="457200"/>
          </a:xfrm>
          <a:prstGeom prst="rect">
            <a:avLst/>
          </a:prstGeom>
        </p:spPr>
      </p:pic>
    </p:spTree>
    <p:extLst>
      <p:ext uri="{BB962C8B-B14F-4D97-AF65-F5344CB8AC3E}">
        <p14:creationId xmlns:p14="http://schemas.microsoft.com/office/powerpoint/2010/main" val="229593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C93EE1-05EE-432F-BDDC-6135922FF332}"/>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FE2E633A-CAB4-4BC3-A06E-EE32AD3F46DC}"/>
              </a:ext>
            </a:extLst>
          </p:cNvPr>
          <p:cNvSpPr>
            <a:spLocks noGrp="1"/>
          </p:cNvSpPr>
          <p:nvPr>
            <p:ph idx="1"/>
          </p:nvPr>
        </p:nvSpPr>
        <p:spPr/>
        <p:txBody>
          <a:bodyPr/>
          <a:lstStyle/>
          <a:p>
            <a:endParaRPr lang="es-MX"/>
          </a:p>
        </p:txBody>
      </p:sp>
      <p:pic>
        <p:nvPicPr>
          <p:cNvPr id="4" name="Imagen 3">
            <a:extLst>
              <a:ext uri="{FF2B5EF4-FFF2-40B4-BE49-F238E27FC236}">
                <a16:creationId xmlns:a16="http://schemas.microsoft.com/office/drawing/2014/main" id="{D668B60F-C7A5-420C-822A-F7583CF03648}"/>
              </a:ext>
            </a:extLst>
          </p:cNvPr>
          <p:cNvPicPr>
            <a:picLocks noChangeAspect="1"/>
          </p:cNvPicPr>
          <p:nvPr/>
        </p:nvPicPr>
        <p:blipFill rotWithShape="1">
          <a:blip r:embed="rId2"/>
          <a:srcRect l="20157" t="13315" r="17148" b="12690"/>
          <a:stretch/>
        </p:blipFill>
        <p:spPr>
          <a:xfrm>
            <a:off x="0" y="0"/>
            <a:ext cx="12192000" cy="6858000"/>
          </a:xfrm>
          <a:prstGeom prst="rect">
            <a:avLst/>
          </a:prstGeom>
        </p:spPr>
      </p:pic>
      <p:pic>
        <p:nvPicPr>
          <p:cNvPr id="5" name="Marcador de contenido 4" descr="Marca de verificación">
            <a:extLst>
              <a:ext uri="{FF2B5EF4-FFF2-40B4-BE49-F238E27FC236}">
                <a16:creationId xmlns:a16="http://schemas.microsoft.com/office/drawing/2014/main" id="{6B26D1EF-D4B9-4FA4-9BCB-65385697FB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33313" y="1600200"/>
            <a:ext cx="457200" cy="457200"/>
          </a:xfrm>
          <a:prstGeom prst="rect">
            <a:avLst/>
          </a:prstGeom>
        </p:spPr>
      </p:pic>
      <p:pic>
        <p:nvPicPr>
          <p:cNvPr id="6" name="Marcador de contenido 4" descr="Marca de verificación">
            <a:extLst>
              <a:ext uri="{FF2B5EF4-FFF2-40B4-BE49-F238E27FC236}">
                <a16:creationId xmlns:a16="http://schemas.microsoft.com/office/drawing/2014/main" id="{33CF6D0D-B799-4ABC-896E-77400E0501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28382" y="2671997"/>
            <a:ext cx="457200" cy="457200"/>
          </a:xfrm>
          <a:prstGeom prst="rect">
            <a:avLst/>
          </a:prstGeom>
        </p:spPr>
      </p:pic>
      <p:pic>
        <p:nvPicPr>
          <p:cNvPr id="7" name="Marcador de contenido 4" descr="Marca de verificación">
            <a:extLst>
              <a:ext uri="{FF2B5EF4-FFF2-40B4-BE49-F238E27FC236}">
                <a16:creationId xmlns:a16="http://schemas.microsoft.com/office/drawing/2014/main" id="{FE37FF4C-31B1-4F0E-A9C8-D1E32EEB56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7314" y="4282191"/>
            <a:ext cx="457200" cy="457200"/>
          </a:xfrm>
          <a:prstGeom prst="rect">
            <a:avLst/>
          </a:prstGeom>
        </p:spPr>
      </p:pic>
      <p:pic>
        <p:nvPicPr>
          <p:cNvPr id="8" name="Marcador de contenido 4" descr="Marca de verificación">
            <a:extLst>
              <a:ext uri="{FF2B5EF4-FFF2-40B4-BE49-F238E27FC236}">
                <a16:creationId xmlns:a16="http://schemas.microsoft.com/office/drawing/2014/main" id="{84AB3E2B-49EA-47E1-9686-43A0F1A7CF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1203" y="5759970"/>
            <a:ext cx="457200" cy="457200"/>
          </a:xfrm>
          <a:prstGeom prst="rect">
            <a:avLst/>
          </a:prstGeom>
        </p:spPr>
      </p:pic>
    </p:spTree>
    <p:extLst>
      <p:ext uri="{BB962C8B-B14F-4D97-AF65-F5344CB8AC3E}">
        <p14:creationId xmlns:p14="http://schemas.microsoft.com/office/powerpoint/2010/main" val="38623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606C8F-F5FA-43ED-9EB7-2D72829F42CD}"/>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476FF5EE-252A-4E2F-9825-4576328B8787}"/>
              </a:ext>
            </a:extLst>
          </p:cNvPr>
          <p:cNvSpPr>
            <a:spLocks noGrp="1"/>
          </p:cNvSpPr>
          <p:nvPr>
            <p:ph idx="1"/>
          </p:nvPr>
        </p:nvSpPr>
        <p:spPr/>
        <p:txBody>
          <a:bodyPr/>
          <a:lstStyle/>
          <a:p>
            <a:endParaRPr lang="es-MX"/>
          </a:p>
        </p:txBody>
      </p:sp>
      <p:pic>
        <p:nvPicPr>
          <p:cNvPr id="4" name="Imagen 3">
            <a:extLst>
              <a:ext uri="{FF2B5EF4-FFF2-40B4-BE49-F238E27FC236}">
                <a16:creationId xmlns:a16="http://schemas.microsoft.com/office/drawing/2014/main" id="{4536DF46-D789-4485-8CFC-A64FBBA7D487}"/>
              </a:ext>
            </a:extLst>
          </p:cNvPr>
          <p:cNvPicPr>
            <a:picLocks noChangeAspect="1"/>
          </p:cNvPicPr>
          <p:nvPr/>
        </p:nvPicPr>
        <p:blipFill rotWithShape="1">
          <a:blip r:embed="rId2"/>
          <a:srcRect l="20038" t="9981" r="17267" b="13941"/>
          <a:stretch/>
        </p:blipFill>
        <p:spPr>
          <a:xfrm>
            <a:off x="100013" y="0"/>
            <a:ext cx="12091987" cy="6858000"/>
          </a:xfrm>
          <a:prstGeom prst="rect">
            <a:avLst/>
          </a:prstGeom>
        </p:spPr>
      </p:pic>
      <p:pic>
        <p:nvPicPr>
          <p:cNvPr id="5" name="Marcador de contenido 4" descr="Marca de verificación">
            <a:extLst>
              <a:ext uri="{FF2B5EF4-FFF2-40B4-BE49-F238E27FC236}">
                <a16:creationId xmlns:a16="http://schemas.microsoft.com/office/drawing/2014/main" id="{88090992-A542-4570-B070-C047EDF0C2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28382" y="2671997"/>
            <a:ext cx="457200" cy="457200"/>
          </a:xfrm>
          <a:prstGeom prst="rect">
            <a:avLst/>
          </a:prstGeom>
        </p:spPr>
      </p:pic>
      <p:pic>
        <p:nvPicPr>
          <p:cNvPr id="6" name="Marcador de contenido 4" descr="Marca de verificación">
            <a:extLst>
              <a:ext uri="{FF2B5EF4-FFF2-40B4-BE49-F238E27FC236}">
                <a16:creationId xmlns:a16="http://schemas.microsoft.com/office/drawing/2014/main" id="{058EAD4C-EE76-43E1-B4AF-61CB1BEC71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09934" y="5715000"/>
            <a:ext cx="457200" cy="457200"/>
          </a:xfrm>
          <a:prstGeom prst="rect">
            <a:avLst/>
          </a:prstGeom>
        </p:spPr>
      </p:pic>
      <p:pic>
        <p:nvPicPr>
          <p:cNvPr id="7" name="Marcador de contenido 4" descr="Marca de verificación">
            <a:extLst>
              <a:ext uri="{FF2B5EF4-FFF2-40B4-BE49-F238E27FC236}">
                <a16:creationId xmlns:a16="http://schemas.microsoft.com/office/drawing/2014/main" id="{91C6BD6B-79EC-414B-834A-872EB33F36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80782" y="1058862"/>
            <a:ext cx="457200" cy="457200"/>
          </a:xfrm>
          <a:prstGeom prst="rect">
            <a:avLst/>
          </a:prstGeom>
        </p:spPr>
      </p:pic>
    </p:spTree>
    <p:extLst>
      <p:ext uri="{BB962C8B-B14F-4D97-AF65-F5344CB8AC3E}">
        <p14:creationId xmlns:p14="http://schemas.microsoft.com/office/powerpoint/2010/main" val="192737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D01CC0-38D8-4839-81A5-6338337E553A}"/>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A802E4F8-524B-4783-A41A-D035065C7348}"/>
              </a:ext>
            </a:extLst>
          </p:cNvPr>
          <p:cNvSpPr>
            <a:spLocks noGrp="1"/>
          </p:cNvSpPr>
          <p:nvPr>
            <p:ph idx="1"/>
          </p:nvPr>
        </p:nvSpPr>
        <p:spPr/>
        <p:txBody>
          <a:bodyPr/>
          <a:lstStyle/>
          <a:p>
            <a:endParaRPr lang="es-MX"/>
          </a:p>
        </p:txBody>
      </p:sp>
      <p:pic>
        <p:nvPicPr>
          <p:cNvPr id="4" name="Imagen 3">
            <a:extLst>
              <a:ext uri="{FF2B5EF4-FFF2-40B4-BE49-F238E27FC236}">
                <a16:creationId xmlns:a16="http://schemas.microsoft.com/office/drawing/2014/main" id="{7C9E4191-723C-4D84-8E20-C721C9DA9D68}"/>
              </a:ext>
            </a:extLst>
          </p:cNvPr>
          <p:cNvPicPr>
            <a:picLocks noChangeAspect="1"/>
          </p:cNvPicPr>
          <p:nvPr/>
        </p:nvPicPr>
        <p:blipFill rotWithShape="1">
          <a:blip r:embed="rId2"/>
          <a:srcRect l="20391" t="9981" r="17265" b="9979"/>
          <a:stretch/>
        </p:blipFill>
        <p:spPr>
          <a:xfrm>
            <a:off x="1" y="0"/>
            <a:ext cx="12192000" cy="6858000"/>
          </a:xfrm>
          <a:prstGeom prst="rect">
            <a:avLst/>
          </a:prstGeom>
        </p:spPr>
      </p:pic>
      <p:pic>
        <p:nvPicPr>
          <p:cNvPr id="5" name="Marcador de contenido 4" descr="Marca de verificación">
            <a:extLst>
              <a:ext uri="{FF2B5EF4-FFF2-40B4-BE49-F238E27FC236}">
                <a16:creationId xmlns:a16="http://schemas.microsoft.com/office/drawing/2014/main" id="{AE44B25E-A4A7-428F-B51F-AB7A47C175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33313" y="4800600"/>
            <a:ext cx="457200" cy="457200"/>
          </a:xfrm>
          <a:prstGeom prst="rect">
            <a:avLst/>
          </a:prstGeom>
        </p:spPr>
      </p:pic>
    </p:spTree>
    <p:extLst>
      <p:ext uri="{BB962C8B-B14F-4D97-AF65-F5344CB8AC3E}">
        <p14:creationId xmlns:p14="http://schemas.microsoft.com/office/powerpoint/2010/main" val="44899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690EE2-4968-4FCA-AA7B-EACA26AE89D8}"/>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B290F62C-B173-489C-BDC5-C9653C7C3D12}"/>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D9E7E434-FC52-4B08-8A9A-C891AE2BE970}"/>
              </a:ext>
            </a:extLst>
          </p:cNvPr>
          <p:cNvPicPr>
            <a:picLocks noChangeAspect="1"/>
          </p:cNvPicPr>
          <p:nvPr/>
        </p:nvPicPr>
        <p:blipFill rotWithShape="1">
          <a:blip r:embed="rId2"/>
          <a:srcRect l="20976" t="9981" r="17383" b="14983"/>
          <a:stretch/>
        </p:blipFill>
        <p:spPr>
          <a:xfrm>
            <a:off x="0" y="0"/>
            <a:ext cx="12192000" cy="6858000"/>
          </a:xfrm>
          <a:prstGeom prst="rect">
            <a:avLst/>
          </a:prstGeom>
        </p:spPr>
      </p:pic>
      <p:pic>
        <p:nvPicPr>
          <p:cNvPr id="7" name="Marcador de contenido 4" descr="Marca de verificación">
            <a:extLst>
              <a:ext uri="{FF2B5EF4-FFF2-40B4-BE49-F238E27FC236}">
                <a16:creationId xmlns:a16="http://schemas.microsoft.com/office/drawing/2014/main" id="{BC411BBE-D76E-4761-A31D-EAF777B745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07436" y="5051464"/>
            <a:ext cx="457200" cy="457200"/>
          </a:xfrm>
          <a:prstGeom prst="rect">
            <a:avLst/>
          </a:prstGeom>
        </p:spPr>
      </p:pic>
      <p:pic>
        <p:nvPicPr>
          <p:cNvPr id="8" name="Marcador de contenido 4" descr="Marca de verificación">
            <a:extLst>
              <a:ext uri="{FF2B5EF4-FFF2-40B4-BE49-F238E27FC236}">
                <a16:creationId xmlns:a16="http://schemas.microsoft.com/office/drawing/2014/main" id="{BDA41487-B390-4BA9-90E0-42F6AAE67C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28382" y="4160577"/>
            <a:ext cx="457200" cy="457200"/>
          </a:xfrm>
          <a:prstGeom prst="rect">
            <a:avLst/>
          </a:prstGeom>
        </p:spPr>
      </p:pic>
      <p:pic>
        <p:nvPicPr>
          <p:cNvPr id="9" name="Marcador de contenido 4" descr="Marca de verificación">
            <a:extLst>
              <a:ext uri="{FF2B5EF4-FFF2-40B4-BE49-F238E27FC236}">
                <a16:creationId xmlns:a16="http://schemas.microsoft.com/office/drawing/2014/main" id="{555A4FBD-4E48-4189-ADEA-E85FAFCDB6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07436" y="5767426"/>
            <a:ext cx="457200" cy="457200"/>
          </a:xfrm>
          <a:prstGeom prst="rect">
            <a:avLst/>
          </a:prstGeom>
        </p:spPr>
      </p:pic>
    </p:spTree>
    <p:extLst>
      <p:ext uri="{BB962C8B-B14F-4D97-AF65-F5344CB8AC3E}">
        <p14:creationId xmlns:p14="http://schemas.microsoft.com/office/powerpoint/2010/main" val="403413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83EC1B-A28F-407B-A6BB-AB87FB42F121}"/>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C5D1BF63-E28F-4574-A70B-0574004E3AD5}"/>
              </a:ext>
            </a:extLst>
          </p:cNvPr>
          <p:cNvSpPr>
            <a:spLocks noGrp="1"/>
          </p:cNvSpPr>
          <p:nvPr>
            <p:ph idx="1"/>
          </p:nvPr>
        </p:nvSpPr>
        <p:spPr/>
        <p:txBody>
          <a:bodyPr/>
          <a:lstStyle/>
          <a:p>
            <a:endParaRPr lang="es-MX"/>
          </a:p>
        </p:txBody>
      </p:sp>
      <p:pic>
        <p:nvPicPr>
          <p:cNvPr id="4" name="Imagen 3">
            <a:extLst>
              <a:ext uri="{FF2B5EF4-FFF2-40B4-BE49-F238E27FC236}">
                <a16:creationId xmlns:a16="http://schemas.microsoft.com/office/drawing/2014/main" id="{99F117A2-9F6F-48DD-A841-61C0A1D514A1}"/>
              </a:ext>
            </a:extLst>
          </p:cNvPr>
          <p:cNvPicPr>
            <a:picLocks noChangeAspect="1"/>
          </p:cNvPicPr>
          <p:nvPr/>
        </p:nvPicPr>
        <p:blipFill rotWithShape="1">
          <a:blip r:embed="rId2"/>
          <a:srcRect l="20625" t="17090" r="17266" b="8522"/>
          <a:stretch/>
        </p:blipFill>
        <p:spPr>
          <a:xfrm>
            <a:off x="0" y="0"/>
            <a:ext cx="12191999" cy="6858000"/>
          </a:xfrm>
          <a:prstGeom prst="rect">
            <a:avLst/>
          </a:prstGeom>
        </p:spPr>
      </p:pic>
      <p:pic>
        <p:nvPicPr>
          <p:cNvPr id="5" name="Marcador de contenido 4" descr="Marca de verificación">
            <a:extLst>
              <a:ext uri="{FF2B5EF4-FFF2-40B4-BE49-F238E27FC236}">
                <a16:creationId xmlns:a16="http://schemas.microsoft.com/office/drawing/2014/main" id="{FDCFA933-F403-4AFE-8432-9E07D57C9E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33313" y="1649100"/>
            <a:ext cx="457200" cy="457200"/>
          </a:xfrm>
          <a:prstGeom prst="rect">
            <a:avLst/>
          </a:prstGeom>
        </p:spPr>
      </p:pic>
      <p:pic>
        <p:nvPicPr>
          <p:cNvPr id="6" name="Marcador de contenido 4" descr="Marca de verificación">
            <a:extLst>
              <a:ext uri="{FF2B5EF4-FFF2-40B4-BE49-F238E27FC236}">
                <a16:creationId xmlns:a16="http://schemas.microsoft.com/office/drawing/2014/main" id="{EFB0E396-9421-43B5-8E35-0F6534EE07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33313" y="4523101"/>
            <a:ext cx="457200" cy="457200"/>
          </a:xfrm>
          <a:prstGeom prst="rect">
            <a:avLst/>
          </a:prstGeom>
        </p:spPr>
      </p:pic>
      <p:pic>
        <p:nvPicPr>
          <p:cNvPr id="7" name="Marcador de contenido 4" descr="Marca de verificación">
            <a:extLst>
              <a:ext uri="{FF2B5EF4-FFF2-40B4-BE49-F238E27FC236}">
                <a16:creationId xmlns:a16="http://schemas.microsoft.com/office/drawing/2014/main" id="{D089E97C-315A-4DA1-8DE0-F86FFE6DE5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33313" y="6082349"/>
            <a:ext cx="457200" cy="457200"/>
          </a:xfrm>
          <a:prstGeom prst="rect">
            <a:avLst/>
          </a:prstGeom>
        </p:spPr>
      </p:pic>
      <p:pic>
        <p:nvPicPr>
          <p:cNvPr id="8" name="Marcador de contenido 4" descr="Marca de verificación">
            <a:extLst>
              <a:ext uri="{FF2B5EF4-FFF2-40B4-BE49-F238E27FC236}">
                <a16:creationId xmlns:a16="http://schemas.microsoft.com/office/drawing/2014/main" id="{1F858CBA-DE12-4C71-8390-9D70E79422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33313" y="2971800"/>
            <a:ext cx="457200" cy="457200"/>
          </a:xfrm>
          <a:prstGeom prst="rect">
            <a:avLst/>
          </a:prstGeom>
        </p:spPr>
      </p:pic>
    </p:spTree>
    <p:extLst>
      <p:ext uri="{BB962C8B-B14F-4D97-AF65-F5344CB8AC3E}">
        <p14:creationId xmlns:p14="http://schemas.microsoft.com/office/powerpoint/2010/main" val="15966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D2C600-84E9-4F53-8156-FE54C0643614}"/>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9DB48C2B-7C4D-483F-B00F-2047C27BEE88}"/>
              </a:ext>
            </a:extLst>
          </p:cNvPr>
          <p:cNvSpPr>
            <a:spLocks noGrp="1"/>
          </p:cNvSpPr>
          <p:nvPr>
            <p:ph idx="1"/>
          </p:nvPr>
        </p:nvSpPr>
        <p:spPr/>
        <p:txBody>
          <a:bodyPr/>
          <a:lstStyle/>
          <a:p>
            <a:endParaRPr lang="es-MX"/>
          </a:p>
        </p:txBody>
      </p:sp>
      <p:pic>
        <p:nvPicPr>
          <p:cNvPr id="4" name="Imagen 3">
            <a:extLst>
              <a:ext uri="{FF2B5EF4-FFF2-40B4-BE49-F238E27FC236}">
                <a16:creationId xmlns:a16="http://schemas.microsoft.com/office/drawing/2014/main" id="{371978D0-7B52-4C50-AEC9-90048D2851A7}"/>
              </a:ext>
            </a:extLst>
          </p:cNvPr>
          <p:cNvPicPr>
            <a:picLocks noChangeAspect="1"/>
          </p:cNvPicPr>
          <p:nvPr/>
        </p:nvPicPr>
        <p:blipFill rotWithShape="1">
          <a:blip r:embed="rId2"/>
          <a:srcRect l="20273" t="9981" r="17265" b="18110"/>
          <a:stretch/>
        </p:blipFill>
        <p:spPr>
          <a:xfrm>
            <a:off x="0" y="0"/>
            <a:ext cx="12191999" cy="6858000"/>
          </a:xfrm>
          <a:prstGeom prst="rect">
            <a:avLst/>
          </a:prstGeom>
        </p:spPr>
      </p:pic>
      <p:pic>
        <p:nvPicPr>
          <p:cNvPr id="5" name="Marcador de contenido 4" descr="Marca de verificación">
            <a:extLst>
              <a:ext uri="{FF2B5EF4-FFF2-40B4-BE49-F238E27FC236}">
                <a16:creationId xmlns:a16="http://schemas.microsoft.com/office/drawing/2014/main" id="{E759D798-E341-484F-837A-9344D7E9DD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24434" y="2765061"/>
            <a:ext cx="457200" cy="457200"/>
          </a:xfrm>
          <a:prstGeom prst="rect">
            <a:avLst/>
          </a:prstGeom>
        </p:spPr>
      </p:pic>
      <p:pic>
        <p:nvPicPr>
          <p:cNvPr id="6" name="Marcador de contenido 4" descr="Marca de verificación">
            <a:extLst>
              <a:ext uri="{FF2B5EF4-FFF2-40B4-BE49-F238E27FC236}">
                <a16:creationId xmlns:a16="http://schemas.microsoft.com/office/drawing/2014/main" id="{0D556874-77A2-4A5E-AC63-7765A5A58F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81921" y="4387122"/>
            <a:ext cx="457200" cy="457200"/>
          </a:xfrm>
          <a:prstGeom prst="rect">
            <a:avLst/>
          </a:prstGeom>
        </p:spPr>
      </p:pic>
      <p:pic>
        <p:nvPicPr>
          <p:cNvPr id="7" name="Marcador de contenido 4" descr="Marca de verificación">
            <a:extLst>
              <a:ext uri="{FF2B5EF4-FFF2-40B4-BE49-F238E27FC236}">
                <a16:creationId xmlns:a16="http://schemas.microsoft.com/office/drawing/2014/main" id="{40CBD000-18F2-4D28-8258-654642AB4F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81921" y="5293584"/>
            <a:ext cx="457200" cy="457200"/>
          </a:xfrm>
          <a:prstGeom prst="rect">
            <a:avLst/>
          </a:prstGeom>
        </p:spPr>
      </p:pic>
      <p:pic>
        <p:nvPicPr>
          <p:cNvPr id="8" name="Marcador de contenido 4" descr="Marca de verificación">
            <a:extLst>
              <a:ext uri="{FF2B5EF4-FFF2-40B4-BE49-F238E27FC236}">
                <a16:creationId xmlns:a16="http://schemas.microsoft.com/office/drawing/2014/main" id="{D06ABB63-DFAC-4AD2-B346-5AF3A929CE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05341" y="6310860"/>
            <a:ext cx="457200" cy="457200"/>
          </a:xfrm>
          <a:prstGeom prst="rect">
            <a:avLst/>
          </a:prstGeom>
        </p:spPr>
      </p:pic>
      <p:pic>
        <p:nvPicPr>
          <p:cNvPr id="9" name="Marcador de contenido 4" descr="Marca de verificación">
            <a:extLst>
              <a:ext uri="{FF2B5EF4-FFF2-40B4-BE49-F238E27FC236}">
                <a16:creationId xmlns:a16="http://schemas.microsoft.com/office/drawing/2014/main" id="{51590963-20EF-4F72-A24F-4DB7B4C608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24434" y="721584"/>
            <a:ext cx="457200" cy="457200"/>
          </a:xfrm>
          <a:prstGeom prst="rect">
            <a:avLst/>
          </a:prstGeom>
        </p:spPr>
      </p:pic>
    </p:spTree>
    <p:extLst>
      <p:ext uri="{BB962C8B-B14F-4D97-AF65-F5344CB8AC3E}">
        <p14:creationId xmlns:p14="http://schemas.microsoft.com/office/powerpoint/2010/main" val="33894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iteratura académica 16 × 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9411674_TF03431380_TF03431380.potx" id="{9C759DF4-5D22-4947-AC84-0622EEA47A41}" vid="{3C637098-65C7-40E1-B206-DD97FD8DB6F6}"/>
    </a:ext>
  </a:extLst>
</a:theme>
</file>

<file path=ppt/theme/theme2.xml><?xml version="1.0" encoding="utf-8"?>
<a:theme xmlns:a="http://schemas.openxmlformats.org/drawingml/2006/main" name="Tema de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CDDBB83-77C1-4099-A0AA-289882E745E2}">
  <ds:schemaRefs>
    <ds:schemaRef ds:uri="http://schemas.microsoft.com/office/2006/documentManagement/types"/>
    <ds:schemaRef ds:uri="http://purl.org/dc/terms/"/>
    <ds:schemaRef ds:uri="4873beb7-5857-4685-be1f-d57550cc96cc"/>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tf03431380</Template>
  <TotalTime>0</TotalTime>
  <Words>6183</Words>
  <Application>Microsoft Office PowerPoint</Application>
  <PresentationFormat>Panorámica</PresentationFormat>
  <Paragraphs>633</Paragraphs>
  <Slides>99</Slides>
  <Notes>23</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99</vt:i4>
      </vt:variant>
    </vt:vector>
  </HeadingPairs>
  <TitlesOfParts>
    <vt:vector size="108" baseType="lpstr">
      <vt:lpstr>Arial</vt:lpstr>
      <vt:lpstr>Calibri</vt:lpstr>
      <vt:lpstr>Euphemia</vt:lpstr>
      <vt:lpstr>Open Sans</vt:lpstr>
      <vt:lpstr>Plantagenet Cherokee</vt:lpstr>
      <vt:lpstr>Times</vt:lpstr>
      <vt:lpstr>Times New Roman</vt:lpstr>
      <vt:lpstr>Wingdings</vt:lpstr>
      <vt:lpstr>Literatura académica 16 × 9</vt:lpstr>
      <vt:lpstr>PORTAFOLIO VIRTUAL DE EVIDENCIAS  EQUIPO: 4</vt:lpstr>
      <vt:lpstr>PARTICIPANTES</vt:lpstr>
      <vt:lpstr>FECHA DEL CICLO ESCOLAR A IMPLEMENTAR EL PROYECTO</vt:lpstr>
      <vt:lpstr>Presentación de PowerPoint</vt:lpstr>
      <vt:lpstr>5. INDICE DE PRODUCTOS GENRADOS EN LA PRIMERA SESIÓN DE TRABAJO </vt:lpstr>
      <vt:lpstr>5. INDICE DE PRODUCTOS GENRADOS EN LA PRIMERA SESIÓN DE TRABAJO </vt:lpstr>
      <vt:lpstr>5. INDICE DE PRODUCTOS GENRADOS EN LA PRIMERA SESIÓN DE TRABAJO </vt:lpstr>
      <vt:lpstr>Presentación de PowerPoint</vt:lpstr>
      <vt:lpstr>Presentación de PowerPoint</vt:lpstr>
      <vt:lpstr>Presentación de PowerPoint</vt:lpstr>
      <vt:lpstr>Título y diseño de contenido con gráfico</vt:lpstr>
      <vt:lpstr>FOTOGRAFIAS DE LA SESIÓN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Organizador Gráfico</vt:lpstr>
      <vt:lpstr>Organizador Gráfico</vt:lpstr>
      <vt:lpstr>Organizador Gráfico</vt:lpstr>
      <vt:lpstr>INTRODUCCIÓN Y JUSTIFICACIÓN</vt:lpstr>
      <vt:lpstr>DESCRIPCIÓN DEL  PROYECTO</vt:lpstr>
      <vt:lpstr>OBJETIVO GENERAL</vt:lpstr>
      <vt:lpstr>OBJETIVOS POR MATERIA</vt:lpstr>
      <vt:lpstr>OBJETIVOS POR MATERIA</vt:lpstr>
      <vt:lpstr>OBJETIVOS POR MATERIA</vt:lpstr>
      <vt:lpstr>¿PORQUÉ EL SER HUMANO ENTRA EN CONFLICTO? </vt:lpstr>
      <vt:lpstr>METODOLOGÍA </vt:lpstr>
      <vt:lpstr>CONTENIDOS</vt:lpstr>
      <vt:lpstr>CONTENIDOS</vt:lpstr>
      <vt:lpstr>CONTENIDOS</vt:lpstr>
      <vt:lpstr>CONTENIDOS</vt:lpstr>
      <vt:lpstr>CONTENIDOS</vt:lpstr>
      <vt:lpstr>CONTENIDOS</vt:lpstr>
      <vt:lpstr>¿Cómo evaluar? </vt:lpstr>
      <vt:lpstr>EVIDENCIAS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Cronograma </vt:lpstr>
      <vt:lpstr>EL ARTE DE HACER PREGUNTAS</vt:lpstr>
      <vt:lpstr>EL ARTE DE HACER PREGUNTAS</vt:lpstr>
      <vt:lpstr>Presentación de PowerPoint</vt:lpstr>
      <vt:lpstr>Presentación de PowerPoint</vt:lpstr>
      <vt:lpstr>INTERDISCIPLINARIEDAD Y SISTEMAS COMPLEJOS </vt:lpstr>
      <vt:lpstr>INTERDISCIPLINARIEDAD Y SISTEMAS COMPLEJOS </vt:lpstr>
      <vt:lpstr>INTERDISCIPLINARIEDAD Y SISTEMAS COMPLEJOS </vt:lpstr>
      <vt:lpstr>INTERDISCIPLINARIEDAD Y SISTEMAS COMPLEJOS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Tipos de evaluación, en estrategias docentes para un aprendizaje significativo.</vt:lpstr>
      <vt:lpstr>Presentación de PowerPoint</vt:lpstr>
      <vt:lpstr>Presentación de PowerPoint</vt:lpstr>
      <vt:lpstr>Presentación de PowerPoint</vt:lpstr>
      <vt:lpstr>Presentación de PowerPoint</vt:lpstr>
      <vt:lpstr>Presentación de PowerPoint</vt:lpstr>
      <vt:lpstr>Pasos para una infografía </vt:lpstr>
      <vt:lpstr>Presentación de PowerPoint</vt:lpstr>
      <vt:lpstr>  Xochitl López Alcántara Materia: Dibujo Constructivo II</vt:lpstr>
      <vt:lpstr>  Xochitl López Alcántara Materia: Dibujo Constructivo II</vt:lpstr>
      <vt:lpstr>Gabriela Rivera Cornejo Materia: Historia Universal</vt:lpstr>
      <vt:lpstr>Fabiola García Hernández Materia: Geografía</vt:lpstr>
      <vt:lpstr>Marco Tulio Sandoval Sánchez Materia: Lengua y Literatura</vt:lpstr>
      <vt:lpstr>Presentación de PowerPoint</vt:lpstr>
      <vt:lpstr>Roberto Méndez Méndez  Materia : Informática </vt:lpstr>
      <vt:lpstr>Presentación de PowerPoint</vt:lpstr>
      <vt:lpstr>Roberto Méndez Méndez  Materia : Informática </vt:lpstr>
      <vt:lpstr>Alberto Jair Martínez García Materia: Física III</vt:lpstr>
      <vt:lpstr>Presentación de PowerPoint</vt:lpstr>
      <vt:lpstr>Alberto Jair Martínez García Materia: Física III</vt:lpstr>
      <vt:lpstr>Ana Sayra Romero Hernández Materia: Lógica </vt:lpstr>
      <vt:lpstr>Ana Sayra Romero Hernández Materia: Lógica </vt:lpstr>
      <vt:lpstr>Isis Ixhel Rodriguez Morales Materia: Orientación Educativa IV</vt:lpstr>
      <vt:lpstr>Isis Ixhel Rodriguez Morales Materia: Orientación Educativa IV</vt:lpstr>
      <vt:lpstr>Isis Ixhel Rodriguez Morales Materia: Orientación Educativa IV</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2017-10-31T15:40:11Z</dcterms:created>
  <dcterms:modified xsi:type="dcterms:W3CDTF">2018-06-13T02:05:52Z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