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4"/>
  </p:notesMasterIdLst>
  <p:handoutMasterIdLst>
    <p:handoutMasterId r:id="rId25"/>
  </p:handoutMasterIdLst>
  <p:sldIdLst>
    <p:sldId id="257" r:id="rId2"/>
    <p:sldId id="278" r:id="rId3"/>
    <p:sldId id="258" r:id="rId4"/>
    <p:sldId id="260" r:id="rId5"/>
    <p:sldId id="279" r:id="rId6"/>
    <p:sldId id="280" r:id="rId7"/>
    <p:sldId id="281" r:id="rId8"/>
    <p:sldId id="282" r:id="rId9"/>
    <p:sldId id="283" r:id="rId10"/>
    <p:sldId id="284" r:id="rId11"/>
    <p:sldId id="285" r:id="rId12"/>
    <p:sldId id="271" r:id="rId13"/>
    <p:sldId id="272" r:id="rId14"/>
    <p:sldId id="273" r:id="rId15"/>
    <p:sldId id="274" r:id="rId16"/>
    <p:sldId id="275" r:id="rId17"/>
    <p:sldId id="276" r:id="rId18"/>
    <p:sldId id="261" r:id="rId19"/>
    <p:sldId id="277" r:id="rId20"/>
    <p:sldId id="266" r:id="rId21"/>
    <p:sldId id="265" r:id="rId22"/>
    <p:sldId id="267" r:id="rId23"/>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7" d="100"/>
          <a:sy n="67" d="100"/>
        </p:scale>
        <p:origin x="858" y="72"/>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01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ke Test User" userId="SID-0" providerId="Test" clId="FakeClientId"/>
    <pc:docChg chg="modSld modMainMaster modNotesMaster modHandout">
      <pc:chgData name="Fake Test User" userId="SID-0" providerId="Test" clId="FakeClientId" dt="2018-12-03T09:05:17.107" v="27" actId="790"/>
      <pc:docMkLst>
        <pc:docMk/>
      </pc:docMkLst>
      <pc:sldChg chg="modSp modNotes">
        <pc:chgData name="Fake Test User" userId="SID-0" providerId="Test" clId="FakeClientId" dt="2018-12-03T09:05:17.107" v="27" actId="790"/>
        <pc:sldMkLst>
          <pc:docMk/>
          <pc:sldMk cId="1756136185" sldId="257"/>
        </pc:sldMkLst>
        <pc:spChg chg="mod">
          <ac:chgData name="Fake Test User" userId="SID-0" providerId="Test" clId="FakeClientId" dt="2018-12-03T09:00:54.780" v="1" actId="790"/>
          <ac:spMkLst>
            <pc:docMk/>
            <pc:sldMk cId="1756136185" sldId="257"/>
            <ac:spMk id="2" creationId="{00000000-0000-0000-0000-000000000000}"/>
          </ac:spMkLst>
        </pc:spChg>
        <pc:spChg chg="mod">
          <ac:chgData name="Fake Test User" userId="SID-0" providerId="Test" clId="FakeClientId" dt="2018-12-03T09:00:54.780" v="1" actId="790"/>
          <ac:spMkLst>
            <pc:docMk/>
            <pc:sldMk cId="1756136185" sldId="257"/>
            <ac:spMk id="3" creationId="{00000000-0000-0000-0000-000000000000}"/>
          </ac:spMkLst>
        </pc:spChg>
      </pc:sldChg>
      <pc:sldChg chg="modSp modNotes">
        <pc:chgData name="Fake Test User" userId="SID-0" providerId="Test" clId="FakeClientId" dt="2018-12-03T09:05:13.779" v="26" actId="790"/>
        <pc:sldMkLst>
          <pc:docMk/>
          <pc:sldMk cId="3432416375" sldId="258"/>
        </pc:sldMkLst>
        <pc:spChg chg="mod">
          <ac:chgData name="Fake Test User" userId="SID-0" providerId="Test" clId="FakeClientId" dt="2018-12-03T09:01:03.592" v="2" actId="790"/>
          <ac:spMkLst>
            <pc:docMk/>
            <pc:sldMk cId="3432416375" sldId="258"/>
            <ac:spMk id="13" creationId="{00000000-0000-0000-0000-000000000000}"/>
          </ac:spMkLst>
        </pc:spChg>
        <pc:spChg chg="mod">
          <ac:chgData name="Fake Test User" userId="SID-0" providerId="Test" clId="FakeClientId" dt="2018-12-03T09:01:03.592" v="2" actId="790"/>
          <ac:spMkLst>
            <pc:docMk/>
            <pc:sldMk cId="3432416375" sldId="258"/>
            <ac:spMk id="14" creationId="{00000000-0000-0000-0000-000000000000}"/>
          </ac:spMkLst>
        </pc:spChg>
      </pc:sldChg>
      <pc:sldChg chg="modSp mod modNotes">
        <pc:chgData name="Fake Test User" userId="SID-0" providerId="Test" clId="FakeClientId" dt="2018-12-03T09:05:10.655" v="25" actId="790"/>
        <pc:sldMkLst>
          <pc:docMk/>
          <pc:sldMk cId="1177092903" sldId="259"/>
        </pc:sldMkLst>
        <pc:spChg chg="mod">
          <ac:chgData name="Fake Test User" userId="SID-0" providerId="Test" clId="FakeClientId" dt="2018-12-03T09:01:11.967" v="3" actId="27636"/>
          <ac:spMkLst>
            <pc:docMk/>
            <pc:sldMk cId="1177092903" sldId="259"/>
            <ac:spMk id="2" creationId="{00000000-0000-0000-0000-000000000000}"/>
          </ac:spMkLst>
        </pc:spChg>
        <pc:graphicFrameChg chg="mod">
          <ac:chgData name="Fake Test User" userId="SID-0" providerId="Test" clId="FakeClientId" dt="2018-12-03T09:01:11.967" v="3" actId="27636"/>
          <ac:graphicFrameMkLst>
            <pc:docMk/>
            <pc:sldMk cId="1177092903" sldId="259"/>
            <ac:graphicFrameMk id="6" creationId="{00000000-0000-0000-0000-000000000000}"/>
          </ac:graphicFrameMkLst>
        </pc:graphicFrameChg>
      </pc:sldChg>
      <pc:sldChg chg="modSp modNotes">
        <pc:chgData name="Fake Test User" userId="SID-0" providerId="Test" clId="FakeClientId" dt="2018-12-03T09:05:07.451" v="24" actId="790"/>
        <pc:sldMkLst>
          <pc:docMk/>
          <pc:sldMk cId="2448389070" sldId="260"/>
        </pc:sldMkLst>
        <pc:spChg chg="mod">
          <ac:chgData name="Fake Test User" userId="SID-0" providerId="Test" clId="FakeClientId" dt="2018-12-03T09:02:30.349" v="8" actId="790"/>
          <ac:spMkLst>
            <pc:docMk/>
            <pc:sldMk cId="2448389070" sldId="260"/>
            <ac:spMk id="2" creationId="{00000000-0000-0000-0000-000000000000}"/>
          </ac:spMkLst>
        </pc:spChg>
        <pc:spChg chg="mod">
          <ac:chgData name="Fake Test User" userId="SID-0" providerId="Test" clId="FakeClientId" dt="2018-12-03T09:02:30.349" v="8" actId="790"/>
          <ac:spMkLst>
            <pc:docMk/>
            <pc:sldMk cId="2448389070" sldId="260"/>
            <ac:spMk id="11" creationId="{00000000-0000-0000-0000-000000000000}"/>
          </ac:spMkLst>
        </pc:spChg>
      </pc:sldChg>
      <pc:sldChg chg="modNotes">
        <pc:chgData name="Fake Test User" userId="SID-0" providerId="Test" clId="FakeClientId" dt="2018-12-03T09:05:03.843" v="23" actId="790"/>
        <pc:sldMkLst>
          <pc:docMk/>
          <pc:sldMk cId="997282786" sldId="261"/>
        </pc:sldMkLst>
      </pc:sldChg>
      <pc:sldMasterChg chg="modSp modSldLayout">
        <pc:chgData name="Fake Test User" userId="SID-0" providerId="Test" clId="FakeClientId" dt="2018-12-03T09:03:55.376" v="20" actId="790"/>
        <pc:sldMasterMkLst>
          <pc:docMk/>
          <pc:sldMasterMk cId="981562976" sldId="2147483660"/>
        </pc:sldMasterMkLst>
        <pc:spChg chg="mod">
          <ac:chgData name="Fake Test User" userId="SID-0" providerId="Test" clId="FakeClientId" dt="2018-12-03T09:03:12.941" v="9" actId="790"/>
          <ac:spMkLst>
            <pc:docMk/>
            <pc:sldMasterMk cId="981562976" sldId="2147483660"/>
            <ac:spMk id="2" creationId="{00000000-0000-0000-0000-000000000000}"/>
          </ac:spMkLst>
        </pc:spChg>
        <pc:spChg chg="mod">
          <ac:chgData name="Fake Test User" userId="SID-0" providerId="Test" clId="FakeClientId" dt="2018-12-03T09:03:12.941" v="9" actId="790"/>
          <ac:spMkLst>
            <pc:docMk/>
            <pc:sldMasterMk cId="981562976" sldId="2147483660"/>
            <ac:spMk id="3" creationId="{00000000-0000-0000-0000-000000000000}"/>
          </ac:spMkLst>
        </pc:spChg>
        <pc:spChg chg="mod">
          <ac:chgData name="Fake Test User" userId="SID-0" providerId="Test" clId="FakeClientId" dt="2018-12-03T09:03:12.941" v="9" actId="790"/>
          <ac:spMkLst>
            <pc:docMk/>
            <pc:sldMasterMk cId="981562976" sldId="2147483660"/>
            <ac:spMk id="4" creationId="{00000000-0000-0000-0000-000000000000}"/>
          </ac:spMkLst>
        </pc:spChg>
        <pc:spChg chg="mod">
          <ac:chgData name="Fake Test User" userId="SID-0" providerId="Test" clId="FakeClientId" dt="2018-12-03T09:03:12.941" v="9" actId="790"/>
          <ac:spMkLst>
            <pc:docMk/>
            <pc:sldMasterMk cId="981562976" sldId="2147483660"/>
            <ac:spMk id="5" creationId="{00000000-0000-0000-0000-000000000000}"/>
          </ac:spMkLst>
        </pc:spChg>
        <pc:spChg chg="mod">
          <ac:chgData name="Fake Test User" userId="SID-0" providerId="Test" clId="FakeClientId" dt="2018-12-03T09:03:12.941" v="9" actId="790"/>
          <ac:spMkLst>
            <pc:docMk/>
            <pc:sldMasterMk cId="981562976" sldId="2147483660"/>
            <ac:spMk id="6" creationId="{00000000-0000-0000-0000-000000000000}"/>
          </ac:spMkLst>
        </pc:spChg>
        <pc:sldLayoutChg chg="modSp">
          <pc:chgData name="Fake Test User" userId="SID-0" providerId="Test" clId="FakeClientId" dt="2018-12-03T09:03:18.503" v="10" actId="790"/>
          <pc:sldLayoutMkLst>
            <pc:docMk/>
            <pc:sldMasterMk cId="981562976" sldId="2147483660"/>
            <pc:sldLayoutMk cId="2483261190" sldId="2147483661"/>
          </pc:sldLayoutMkLst>
          <pc:spChg chg="mod">
            <ac:chgData name="Fake Test User" userId="SID-0" providerId="Test" clId="FakeClientId" dt="2018-12-03T09:03:18.503" v="10" actId="790"/>
            <ac:spMkLst>
              <pc:docMk/>
              <pc:sldMasterMk cId="981562976" sldId="2147483660"/>
              <pc:sldLayoutMk cId="2483261190" sldId="2147483661"/>
              <ac:spMk id="2" creationId="{00000000-0000-0000-0000-000000000000}"/>
            </ac:spMkLst>
          </pc:spChg>
          <pc:spChg chg="mod">
            <ac:chgData name="Fake Test User" userId="SID-0" providerId="Test" clId="FakeClientId" dt="2018-12-03T09:03:18.503" v="10" actId="790"/>
            <ac:spMkLst>
              <pc:docMk/>
              <pc:sldMasterMk cId="981562976" sldId="2147483660"/>
              <pc:sldLayoutMk cId="2483261190" sldId="2147483661"/>
              <ac:spMk id="3" creationId="{00000000-0000-0000-0000-000000000000}"/>
            </ac:spMkLst>
          </pc:spChg>
          <pc:spChg chg="mod">
            <ac:chgData name="Fake Test User" userId="SID-0" providerId="Test" clId="FakeClientId" dt="2018-12-03T09:03:18.503" v="10" actId="790"/>
            <ac:spMkLst>
              <pc:docMk/>
              <pc:sldMasterMk cId="981562976" sldId="2147483660"/>
              <pc:sldLayoutMk cId="2483261190" sldId="2147483661"/>
              <ac:spMk id="4" creationId="{00000000-0000-0000-0000-000000000000}"/>
            </ac:spMkLst>
          </pc:spChg>
          <pc:spChg chg="mod">
            <ac:chgData name="Fake Test User" userId="SID-0" providerId="Test" clId="FakeClientId" dt="2018-12-03T09:03:18.503" v="10" actId="790"/>
            <ac:spMkLst>
              <pc:docMk/>
              <pc:sldMasterMk cId="981562976" sldId="2147483660"/>
              <pc:sldLayoutMk cId="2483261190" sldId="2147483661"/>
              <ac:spMk id="5" creationId="{00000000-0000-0000-0000-000000000000}"/>
            </ac:spMkLst>
          </pc:spChg>
          <pc:spChg chg="mod">
            <ac:chgData name="Fake Test User" userId="SID-0" providerId="Test" clId="FakeClientId" dt="2018-12-03T09:03:18.503" v="10" actId="790"/>
            <ac:spMkLst>
              <pc:docMk/>
              <pc:sldMasterMk cId="981562976" sldId="2147483660"/>
              <pc:sldLayoutMk cId="2483261190" sldId="2147483661"/>
              <ac:spMk id="6" creationId="{00000000-0000-0000-0000-000000000000}"/>
            </ac:spMkLst>
          </pc:spChg>
        </pc:sldLayoutChg>
        <pc:sldLayoutChg chg="modSp">
          <pc:chgData name="Fake Test User" userId="SID-0" providerId="Test" clId="FakeClientId" dt="2018-12-03T09:03:21.550" v="11" actId="790"/>
          <pc:sldLayoutMkLst>
            <pc:docMk/>
            <pc:sldMasterMk cId="981562976" sldId="2147483660"/>
            <pc:sldLayoutMk cId="1702466837" sldId="2147483662"/>
          </pc:sldLayoutMkLst>
          <pc:spChg chg="mod">
            <ac:chgData name="Fake Test User" userId="SID-0" providerId="Test" clId="FakeClientId" dt="2018-12-03T09:03:21.550" v="11" actId="790"/>
            <ac:spMkLst>
              <pc:docMk/>
              <pc:sldMasterMk cId="981562976" sldId="2147483660"/>
              <pc:sldLayoutMk cId="1702466837" sldId="2147483662"/>
              <ac:spMk id="2" creationId="{00000000-0000-0000-0000-000000000000}"/>
            </ac:spMkLst>
          </pc:spChg>
          <pc:spChg chg="mod">
            <ac:chgData name="Fake Test User" userId="SID-0" providerId="Test" clId="FakeClientId" dt="2018-12-03T09:03:21.550" v="11" actId="790"/>
            <ac:spMkLst>
              <pc:docMk/>
              <pc:sldMasterMk cId="981562976" sldId="2147483660"/>
              <pc:sldLayoutMk cId="1702466837" sldId="2147483662"/>
              <ac:spMk id="3" creationId="{00000000-0000-0000-0000-000000000000}"/>
            </ac:spMkLst>
          </pc:spChg>
          <pc:spChg chg="mod">
            <ac:chgData name="Fake Test User" userId="SID-0" providerId="Test" clId="FakeClientId" dt="2018-12-03T09:03:21.550" v="11" actId="790"/>
            <ac:spMkLst>
              <pc:docMk/>
              <pc:sldMasterMk cId="981562976" sldId="2147483660"/>
              <pc:sldLayoutMk cId="1702466837" sldId="2147483662"/>
              <ac:spMk id="4" creationId="{00000000-0000-0000-0000-000000000000}"/>
            </ac:spMkLst>
          </pc:spChg>
          <pc:spChg chg="mod">
            <ac:chgData name="Fake Test User" userId="SID-0" providerId="Test" clId="FakeClientId" dt="2018-12-03T09:03:21.550" v="11" actId="790"/>
            <ac:spMkLst>
              <pc:docMk/>
              <pc:sldMasterMk cId="981562976" sldId="2147483660"/>
              <pc:sldLayoutMk cId="1702466837" sldId="2147483662"/>
              <ac:spMk id="5" creationId="{00000000-0000-0000-0000-000000000000}"/>
            </ac:spMkLst>
          </pc:spChg>
          <pc:spChg chg="mod">
            <ac:chgData name="Fake Test User" userId="SID-0" providerId="Test" clId="FakeClientId" dt="2018-12-03T09:03:21.550" v="11" actId="790"/>
            <ac:spMkLst>
              <pc:docMk/>
              <pc:sldMasterMk cId="981562976" sldId="2147483660"/>
              <pc:sldLayoutMk cId="1702466837" sldId="2147483662"/>
              <ac:spMk id="6" creationId="{00000000-0000-0000-0000-000000000000}"/>
            </ac:spMkLst>
          </pc:spChg>
        </pc:sldLayoutChg>
        <pc:sldLayoutChg chg="modSp">
          <pc:chgData name="Fake Test User" userId="SID-0" providerId="Test" clId="FakeClientId" dt="2018-12-03T09:03:24.627" v="12" actId="790"/>
          <pc:sldLayoutMkLst>
            <pc:docMk/>
            <pc:sldMasterMk cId="981562976" sldId="2147483660"/>
            <pc:sldLayoutMk cId="1233611818" sldId="2147483663"/>
          </pc:sldLayoutMkLst>
          <pc:spChg chg="mod">
            <ac:chgData name="Fake Test User" userId="SID-0" providerId="Test" clId="FakeClientId" dt="2018-12-03T09:03:24.627" v="12" actId="790"/>
            <ac:spMkLst>
              <pc:docMk/>
              <pc:sldMasterMk cId="981562976" sldId="2147483660"/>
              <pc:sldLayoutMk cId="1233611818" sldId="2147483663"/>
              <ac:spMk id="2" creationId="{00000000-0000-0000-0000-000000000000}"/>
            </ac:spMkLst>
          </pc:spChg>
          <pc:spChg chg="mod">
            <ac:chgData name="Fake Test User" userId="SID-0" providerId="Test" clId="FakeClientId" dt="2018-12-03T09:03:24.627" v="12" actId="790"/>
            <ac:spMkLst>
              <pc:docMk/>
              <pc:sldMasterMk cId="981562976" sldId="2147483660"/>
              <pc:sldLayoutMk cId="1233611818" sldId="2147483663"/>
              <ac:spMk id="3" creationId="{00000000-0000-0000-0000-000000000000}"/>
            </ac:spMkLst>
          </pc:spChg>
          <pc:spChg chg="mod">
            <ac:chgData name="Fake Test User" userId="SID-0" providerId="Test" clId="FakeClientId" dt="2018-12-03T09:03:24.627" v="12" actId="790"/>
            <ac:spMkLst>
              <pc:docMk/>
              <pc:sldMasterMk cId="981562976" sldId="2147483660"/>
              <pc:sldLayoutMk cId="1233611818" sldId="2147483663"/>
              <ac:spMk id="4" creationId="{00000000-0000-0000-0000-000000000000}"/>
            </ac:spMkLst>
          </pc:spChg>
          <pc:spChg chg="mod">
            <ac:chgData name="Fake Test User" userId="SID-0" providerId="Test" clId="FakeClientId" dt="2018-12-03T09:03:24.627" v="12" actId="790"/>
            <ac:spMkLst>
              <pc:docMk/>
              <pc:sldMasterMk cId="981562976" sldId="2147483660"/>
              <pc:sldLayoutMk cId="1233611818" sldId="2147483663"/>
              <ac:spMk id="5" creationId="{00000000-0000-0000-0000-000000000000}"/>
            </ac:spMkLst>
          </pc:spChg>
          <pc:spChg chg="mod">
            <ac:chgData name="Fake Test User" userId="SID-0" providerId="Test" clId="FakeClientId" dt="2018-12-03T09:03:24.627" v="12" actId="790"/>
            <ac:spMkLst>
              <pc:docMk/>
              <pc:sldMasterMk cId="981562976" sldId="2147483660"/>
              <pc:sldLayoutMk cId="1233611818" sldId="2147483663"/>
              <ac:spMk id="6" creationId="{00000000-0000-0000-0000-000000000000}"/>
            </ac:spMkLst>
          </pc:spChg>
        </pc:sldLayoutChg>
        <pc:sldLayoutChg chg="modSp">
          <pc:chgData name="Fake Test User" userId="SID-0" providerId="Test" clId="FakeClientId" dt="2018-12-03T09:03:28.065" v="13" actId="790"/>
          <pc:sldLayoutMkLst>
            <pc:docMk/>
            <pc:sldMasterMk cId="981562976" sldId="2147483660"/>
            <pc:sldLayoutMk cId="1521872723" sldId="2147483664"/>
          </pc:sldLayoutMkLst>
          <pc:spChg chg="mod">
            <ac:chgData name="Fake Test User" userId="SID-0" providerId="Test" clId="FakeClientId" dt="2018-12-03T09:03:28.065" v="13" actId="790"/>
            <ac:spMkLst>
              <pc:docMk/>
              <pc:sldMasterMk cId="981562976" sldId="2147483660"/>
              <pc:sldLayoutMk cId="1521872723" sldId="2147483664"/>
              <ac:spMk id="2" creationId="{00000000-0000-0000-0000-000000000000}"/>
            </ac:spMkLst>
          </pc:spChg>
          <pc:spChg chg="mod">
            <ac:chgData name="Fake Test User" userId="SID-0" providerId="Test" clId="FakeClientId" dt="2018-12-03T09:03:28.065" v="13" actId="790"/>
            <ac:spMkLst>
              <pc:docMk/>
              <pc:sldMasterMk cId="981562976" sldId="2147483660"/>
              <pc:sldLayoutMk cId="1521872723" sldId="2147483664"/>
              <ac:spMk id="3" creationId="{00000000-0000-0000-0000-000000000000}"/>
            </ac:spMkLst>
          </pc:spChg>
          <pc:spChg chg="mod">
            <ac:chgData name="Fake Test User" userId="SID-0" providerId="Test" clId="FakeClientId" dt="2018-12-03T09:03:28.065" v="13" actId="790"/>
            <ac:spMkLst>
              <pc:docMk/>
              <pc:sldMasterMk cId="981562976" sldId="2147483660"/>
              <pc:sldLayoutMk cId="1521872723" sldId="2147483664"/>
              <ac:spMk id="4" creationId="{00000000-0000-0000-0000-000000000000}"/>
            </ac:spMkLst>
          </pc:spChg>
          <pc:spChg chg="mod">
            <ac:chgData name="Fake Test User" userId="SID-0" providerId="Test" clId="FakeClientId" dt="2018-12-03T09:03:28.065" v="13" actId="790"/>
            <ac:spMkLst>
              <pc:docMk/>
              <pc:sldMasterMk cId="981562976" sldId="2147483660"/>
              <pc:sldLayoutMk cId="1521872723" sldId="2147483664"/>
              <ac:spMk id="5" creationId="{00000000-0000-0000-0000-000000000000}"/>
            </ac:spMkLst>
          </pc:spChg>
          <pc:spChg chg="mod">
            <ac:chgData name="Fake Test User" userId="SID-0" providerId="Test" clId="FakeClientId" dt="2018-12-03T09:03:28.065" v="13" actId="790"/>
            <ac:spMkLst>
              <pc:docMk/>
              <pc:sldMasterMk cId="981562976" sldId="2147483660"/>
              <pc:sldLayoutMk cId="1521872723" sldId="2147483664"/>
              <ac:spMk id="6" creationId="{00000000-0000-0000-0000-000000000000}"/>
            </ac:spMkLst>
          </pc:spChg>
          <pc:spChg chg="mod">
            <ac:chgData name="Fake Test User" userId="SID-0" providerId="Test" clId="FakeClientId" dt="2018-12-03T09:03:28.065" v="13" actId="790"/>
            <ac:spMkLst>
              <pc:docMk/>
              <pc:sldMasterMk cId="981562976" sldId="2147483660"/>
              <pc:sldLayoutMk cId="1521872723" sldId="2147483664"/>
              <ac:spMk id="7" creationId="{00000000-0000-0000-0000-000000000000}"/>
            </ac:spMkLst>
          </pc:spChg>
        </pc:sldLayoutChg>
        <pc:sldLayoutChg chg="modSp">
          <pc:chgData name="Fake Test User" userId="SID-0" providerId="Test" clId="FakeClientId" dt="2018-12-03T09:03:31.690" v="14" actId="790"/>
          <pc:sldLayoutMkLst>
            <pc:docMk/>
            <pc:sldMasterMk cId="981562976" sldId="2147483660"/>
            <pc:sldLayoutMk cId="1100924916" sldId="2147483665"/>
          </pc:sldLayoutMkLst>
          <pc:spChg chg="mod">
            <ac:chgData name="Fake Test User" userId="SID-0" providerId="Test" clId="FakeClientId" dt="2018-12-03T09:03:31.690" v="14" actId="790"/>
            <ac:spMkLst>
              <pc:docMk/>
              <pc:sldMasterMk cId="981562976" sldId="2147483660"/>
              <pc:sldLayoutMk cId="1100924916" sldId="2147483665"/>
              <ac:spMk id="2" creationId="{00000000-0000-0000-0000-000000000000}"/>
            </ac:spMkLst>
          </pc:spChg>
          <pc:spChg chg="mod">
            <ac:chgData name="Fake Test User" userId="SID-0" providerId="Test" clId="FakeClientId" dt="2018-12-03T09:03:31.690" v="14" actId="790"/>
            <ac:spMkLst>
              <pc:docMk/>
              <pc:sldMasterMk cId="981562976" sldId="2147483660"/>
              <pc:sldLayoutMk cId="1100924916" sldId="2147483665"/>
              <ac:spMk id="3" creationId="{00000000-0000-0000-0000-000000000000}"/>
            </ac:spMkLst>
          </pc:spChg>
          <pc:spChg chg="mod">
            <ac:chgData name="Fake Test User" userId="SID-0" providerId="Test" clId="FakeClientId" dt="2018-12-03T09:03:31.690" v="14" actId="790"/>
            <ac:spMkLst>
              <pc:docMk/>
              <pc:sldMasterMk cId="981562976" sldId="2147483660"/>
              <pc:sldLayoutMk cId="1100924916" sldId="2147483665"/>
              <ac:spMk id="4" creationId="{00000000-0000-0000-0000-000000000000}"/>
            </ac:spMkLst>
          </pc:spChg>
          <pc:spChg chg="mod">
            <ac:chgData name="Fake Test User" userId="SID-0" providerId="Test" clId="FakeClientId" dt="2018-12-03T09:03:31.690" v="14" actId="790"/>
            <ac:spMkLst>
              <pc:docMk/>
              <pc:sldMasterMk cId="981562976" sldId="2147483660"/>
              <pc:sldLayoutMk cId="1100924916" sldId="2147483665"/>
              <ac:spMk id="5" creationId="{00000000-0000-0000-0000-000000000000}"/>
            </ac:spMkLst>
          </pc:spChg>
          <pc:spChg chg="mod">
            <ac:chgData name="Fake Test User" userId="SID-0" providerId="Test" clId="FakeClientId" dt="2018-12-03T09:03:31.690" v="14" actId="790"/>
            <ac:spMkLst>
              <pc:docMk/>
              <pc:sldMasterMk cId="981562976" sldId="2147483660"/>
              <pc:sldLayoutMk cId="1100924916" sldId="2147483665"/>
              <ac:spMk id="6" creationId="{00000000-0000-0000-0000-000000000000}"/>
            </ac:spMkLst>
          </pc:spChg>
          <pc:spChg chg="mod">
            <ac:chgData name="Fake Test User" userId="SID-0" providerId="Test" clId="FakeClientId" dt="2018-12-03T09:03:31.690" v="14" actId="790"/>
            <ac:spMkLst>
              <pc:docMk/>
              <pc:sldMasterMk cId="981562976" sldId="2147483660"/>
              <pc:sldLayoutMk cId="1100924916" sldId="2147483665"/>
              <ac:spMk id="7" creationId="{00000000-0000-0000-0000-000000000000}"/>
            </ac:spMkLst>
          </pc:spChg>
          <pc:spChg chg="mod">
            <ac:chgData name="Fake Test User" userId="SID-0" providerId="Test" clId="FakeClientId" dt="2018-12-03T09:03:31.690" v="14" actId="790"/>
            <ac:spMkLst>
              <pc:docMk/>
              <pc:sldMasterMk cId="981562976" sldId="2147483660"/>
              <pc:sldLayoutMk cId="1100924916" sldId="2147483665"/>
              <ac:spMk id="8" creationId="{00000000-0000-0000-0000-000000000000}"/>
            </ac:spMkLst>
          </pc:spChg>
          <pc:spChg chg="mod">
            <ac:chgData name="Fake Test User" userId="SID-0" providerId="Test" clId="FakeClientId" dt="2018-12-03T09:03:31.690" v="14" actId="790"/>
            <ac:spMkLst>
              <pc:docMk/>
              <pc:sldMasterMk cId="981562976" sldId="2147483660"/>
              <pc:sldLayoutMk cId="1100924916" sldId="2147483665"/>
              <ac:spMk id="9" creationId="{00000000-0000-0000-0000-000000000000}"/>
            </ac:spMkLst>
          </pc:spChg>
        </pc:sldLayoutChg>
        <pc:sldLayoutChg chg="modSp">
          <pc:chgData name="Fake Test User" userId="SID-0" providerId="Test" clId="FakeClientId" dt="2018-12-03T09:03:36.143" v="15" actId="790"/>
          <pc:sldLayoutMkLst>
            <pc:docMk/>
            <pc:sldMasterMk cId="981562976" sldId="2147483660"/>
            <pc:sldLayoutMk cId="918406868" sldId="2147483666"/>
          </pc:sldLayoutMkLst>
          <pc:spChg chg="mod">
            <ac:chgData name="Fake Test User" userId="SID-0" providerId="Test" clId="FakeClientId" dt="2018-12-03T09:03:36.143" v="15" actId="790"/>
            <ac:spMkLst>
              <pc:docMk/>
              <pc:sldMasterMk cId="981562976" sldId="2147483660"/>
              <pc:sldLayoutMk cId="918406868" sldId="2147483666"/>
              <ac:spMk id="2" creationId="{00000000-0000-0000-0000-000000000000}"/>
            </ac:spMkLst>
          </pc:spChg>
          <pc:spChg chg="mod">
            <ac:chgData name="Fake Test User" userId="SID-0" providerId="Test" clId="FakeClientId" dt="2018-12-03T09:03:36.143" v="15" actId="790"/>
            <ac:spMkLst>
              <pc:docMk/>
              <pc:sldMasterMk cId="981562976" sldId="2147483660"/>
              <pc:sldLayoutMk cId="918406868" sldId="2147483666"/>
              <ac:spMk id="3" creationId="{00000000-0000-0000-0000-000000000000}"/>
            </ac:spMkLst>
          </pc:spChg>
          <pc:spChg chg="mod">
            <ac:chgData name="Fake Test User" userId="SID-0" providerId="Test" clId="FakeClientId" dt="2018-12-03T09:03:36.143" v="15" actId="790"/>
            <ac:spMkLst>
              <pc:docMk/>
              <pc:sldMasterMk cId="981562976" sldId="2147483660"/>
              <pc:sldLayoutMk cId="918406868" sldId="2147483666"/>
              <ac:spMk id="4" creationId="{00000000-0000-0000-0000-000000000000}"/>
            </ac:spMkLst>
          </pc:spChg>
          <pc:spChg chg="mod">
            <ac:chgData name="Fake Test User" userId="SID-0" providerId="Test" clId="FakeClientId" dt="2018-12-03T09:03:36.143" v="15" actId="790"/>
            <ac:spMkLst>
              <pc:docMk/>
              <pc:sldMasterMk cId="981562976" sldId="2147483660"/>
              <pc:sldLayoutMk cId="918406868" sldId="2147483666"/>
              <ac:spMk id="5" creationId="{00000000-0000-0000-0000-000000000000}"/>
            </ac:spMkLst>
          </pc:spChg>
        </pc:sldLayoutChg>
        <pc:sldLayoutChg chg="modSp">
          <pc:chgData name="Fake Test User" userId="SID-0" providerId="Test" clId="FakeClientId" dt="2018-12-03T09:03:40.721" v="16" actId="790"/>
          <pc:sldLayoutMkLst>
            <pc:docMk/>
            <pc:sldMasterMk cId="981562976" sldId="2147483660"/>
            <pc:sldLayoutMk cId="2497625034" sldId="2147483667"/>
          </pc:sldLayoutMkLst>
          <pc:spChg chg="mod">
            <ac:chgData name="Fake Test User" userId="SID-0" providerId="Test" clId="FakeClientId" dt="2018-12-03T09:03:40.721" v="16" actId="790"/>
            <ac:spMkLst>
              <pc:docMk/>
              <pc:sldMasterMk cId="981562976" sldId="2147483660"/>
              <pc:sldLayoutMk cId="2497625034" sldId="2147483667"/>
              <ac:spMk id="2" creationId="{00000000-0000-0000-0000-000000000000}"/>
            </ac:spMkLst>
          </pc:spChg>
          <pc:spChg chg="mod">
            <ac:chgData name="Fake Test User" userId="SID-0" providerId="Test" clId="FakeClientId" dt="2018-12-03T09:03:40.721" v="16" actId="790"/>
            <ac:spMkLst>
              <pc:docMk/>
              <pc:sldMasterMk cId="981562976" sldId="2147483660"/>
              <pc:sldLayoutMk cId="2497625034" sldId="2147483667"/>
              <ac:spMk id="3" creationId="{00000000-0000-0000-0000-000000000000}"/>
            </ac:spMkLst>
          </pc:spChg>
          <pc:spChg chg="mod">
            <ac:chgData name="Fake Test User" userId="SID-0" providerId="Test" clId="FakeClientId" dt="2018-12-03T09:03:40.721" v="16" actId="790"/>
            <ac:spMkLst>
              <pc:docMk/>
              <pc:sldMasterMk cId="981562976" sldId="2147483660"/>
              <pc:sldLayoutMk cId="2497625034" sldId="2147483667"/>
              <ac:spMk id="4" creationId="{00000000-0000-0000-0000-000000000000}"/>
            </ac:spMkLst>
          </pc:spChg>
        </pc:sldLayoutChg>
        <pc:sldLayoutChg chg="modSp">
          <pc:chgData name="Fake Test User" userId="SID-0" providerId="Test" clId="FakeClientId" dt="2018-12-03T09:03:44.720" v="17" actId="790"/>
          <pc:sldLayoutMkLst>
            <pc:docMk/>
            <pc:sldMasterMk cId="981562976" sldId="2147483660"/>
            <pc:sldLayoutMk cId="943659482" sldId="2147483668"/>
          </pc:sldLayoutMkLst>
          <pc:spChg chg="mod">
            <ac:chgData name="Fake Test User" userId="SID-0" providerId="Test" clId="FakeClientId" dt="2018-12-03T09:03:44.720" v="17" actId="790"/>
            <ac:spMkLst>
              <pc:docMk/>
              <pc:sldMasterMk cId="981562976" sldId="2147483660"/>
              <pc:sldLayoutMk cId="943659482" sldId="2147483668"/>
              <ac:spMk id="2" creationId="{00000000-0000-0000-0000-000000000000}"/>
            </ac:spMkLst>
          </pc:spChg>
          <pc:spChg chg="mod">
            <ac:chgData name="Fake Test User" userId="SID-0" providerId="Test" clId="FakeClientId" dt="2018-12-03T09:03:44.720" v="17" actId="790"/>
            <ac:spMkLst>
              <pc:docMk/>
              <pc:sldMasterMk cId="981562976" sldId="2147483660"/>
              <pc:sldLayoutMk cId="943659482" sldId="2147483668"/>
              <ac:spMk id="3" creationId="{00000000-0000-0000-0000-000000000000}"/>
            </ac:spMkLst>
          </pc:spChg>
          <pc:spChg chg="mod">
            <ac:chgData name="Fake Test User" userId="SID-0" providerId="Test" clId="FakeClientId" dt="2018-12-03T09:03:44.720" v="17" actId="790"/>
            <ac:spMkLst>
              <pc:docMk/>
              <pc:sldMasterMk cId="981562976" sldId="2147483660"/>
              <pc:sldLayoutMk cId="943659482" sldId="2147483668"/>
              <ac:spMk id="4" creationId="{00000000-0000-0000-0000-000000000000}"/>
            </ac:spMkLst>
          </pc:spChg>
          <pc:spChg chg="mod">
            <ac:chgData name="Fake Test User" userId="SID-0" providerId="Test" clId="FakeClientId" dt="2018-12-03T09:03:44.720" v="17" actId="790"/>
            <ac:spMkLst>
              <pc:docMk/>
              <pc:sldMasterMk cId="981562976" sldId="2147483660"/>
              <pc:sldLayoutMk cId="943659482" sldId="2147483668"/>
              <ac:spMk id="5" creationId="{00000000-0000-0000-0000-000000000000}"/>
            </ac:spMkLst>
          </pc:spChg>
          <pc:spChg chg="mod">
            <ac:chgData name="Fake Test User" userId="SID-0" providerId="Test" clId="FakeClientId" dt="2018-12-03T09:03:44.720" v="17" actId="790"/>
            <ac:spMkLst>
              <pc:docMk/>
              <pc:sldMasterMk cId="981562976" sldId="2147483660"/>
              <pc:sldLayoutMk cId="943659482" sldId="2147483668"/>
              <ac:spMk id="6" creationId="{00000000-0000-0000-0000-000000000000}"/>
            </ac:spMkLst>
          </pc:spChg>
          <pc:spChg chg="mod">
            <ac:chgData name="Fake Test User" userId="SID-0" providerId="Test" clId="FakeClientId" dt="2018-12-03T09:03:44.720" v="17" actId="790"/>
            <ac:spMkLst>
              <pc:docMk/>
              <pc:sldMasterMk cId="981562976" sldId="2147483660"/>
              <pc:sldLayoutMk cId="943659482" sldId="2147483668"/>
              <ac:spMk id="7" creationId="{00000000-0000-0000-0000-000000000000}"/>
            </ac:spMkLst>
          </pc:spChg>
        </pc:sldLayoutChg>
        <pc:sldLayoutChg chg="modSp">
          <pc:chgData name="Fake Test User" userId="SID-0" providerId="Test" clId="FakeClientId" dt="2018-12-03T09:03:48.939" v="18" actId="790"/>
          <pc:sldLayoutMkLst>
            <pc:docMk/>
            <pc:sldMasterMk cId="981562976" sldId="2147483660"/>
            <pc:sldLayoutMk cId="2522290163" sldId="2147483669"/>
          </pc:sldLayoutMkLst>
          <pc:spChg chg="mod">
            <ac:chgData name="Fake Test User" userId="SID-0" providerId="Test" clId="FakeClientId" dt="2018-12-03T09:03:48.939" v="18" actId="790"/>
            <ac:spMkLst>
              <pc:docMk/>
              <pc:sldMasterMk cId="981562976" sldId="2147483660"/>
              <pc:sldLayoutMk cId="2522290163" sldId="2147483669"/>
              <ac:spMk id="2" creationId="{00000000-0000-0000-0000-000000000000}"/>
            </ac:spMkLst>
          </pc:spChg>
          <pc:spChg chg="mod">
            <ac:chgData name="Fake Test User" userId="SID-0" providerId="Test" clId="FakeClientId" dt="2018-12-03T09:03:48.939" v="18" actId="790"/>
            <ac:spMkLst>
              <pc:docMk/>
              <pc:sldMasterMk cId="981562976" sldId="2147483660"/>
              <pc:sldLayoutMk cId="2522290163" sldId="2147483669"/>
              <ac:spMk id="3" creationId="{00000000-0000-0000-0000-000000000000}"/>
            </ac:spMkLst>
          </pc:spChg>
          <pc:spChg chg="mod">
            <ac:chgData name="Fake Test User" userId="SID-0" providerId="Test" clId="FakeClientId" dt="2018-12-03T09:03:48.939" v="18" actId="790"/>
            <ac:spMkLst>
              <pc:docMk/>
              <pc:sldMasterMk cId="981562976" sldId="2147483660"/>
              <pc:sldLayoutMk cId="2522290163" sldId="2147483669"/>
              <ac:spMk id="4" creationId="{00000000-0000-0000-0000-000000000000}"/>
            </ac:spMkLst>
          </pc:spChg>
          <pc:spChg chg="mod">
            <ac:chgData name="Fake Test User" userId="SID-0" providerId="Test" clId="FakeClientId" dt="2018-12-03T09:03:48.939" v="18" actId="790"/>
            <ac:spMkLst>
              <pc:docMk/>
              <pc:sldMasterMk cId="981562976" sldId="2147483660"/>
              <pc:sldLayoutMk cId="2522290163" sldId="2147483669"/>
              <ac:spMk id="5" creationId="{00000000-0000-0000-0000-000000000000}"/>
            </ac:spMkLst>
          </pc:spChg>
          <pc:spChg chg="mod">
            <ac:chgData name="Fake Test User" userId="SID-0" providerId="Test" clId="FakeClientId" dt="2018-12-03T09:03:48.939" v="18" actId="790"/>
            <ac:spMkLst>
              <pc:docMk/>
              <pc:sldMasterMk cId="981562976" sldId="2147483660"/>
              <pc:sldLayoutMk cId="2522290163" sldId="2147483669"/>
              <ac:spMk id="6" creationId="{00000000-0000-0000-0000-000000000000}"/>
            </ac:spMkLst>
          </pc:spChg>
          <pc:spChg chg="mod">
            <ac:chgData name="Fake Test User" userId="SID-0" providerId="Test" clId="FakeClientId" dt="2018-12-03T09:03:48.939" v="18" actId="790"/>
            <ac:spMkLst>
              <pc:docMk/>
              <pc:sldMasterMk cId="981562976" sldId="2147483660"/>
              <pc:sldLayoutMk cId="2522290163" sldId="2147483669"/>
              <ac:spMk id="7" creationId="{00000000-0000-0000-0000-000000000000}"/>
            </ac:spMkLst>
          </pc:spChg>
        </pc:sldLayoutChg>
        <pc:sldLayoutChg chg="modSp">
          <pc:chgData name="Fake Test User" userId="SID-0" providerId="Test" clId="FakeClientId" dt="2018-12-03T09:03:52.376" v="19" actId="790"/>
          <pc:sldLayoutMkLst>
            <pc:docMk/>
            <pc:sldMasterMk cId="981562976" sldId="2147483660"/>
            <pc:sldLayoutMk cId="63179575" sldId="2147483670"/>
          </pc:sldLayoutMkLst>
          <pc:spChg chg="mod">
            <ac:chgData name="Fake Test User" userId="SID-0" providerId="Test" clId="FakeClientId" dt="2018-12-03T09:03:52.376" v="19" actId="790"/>
            <ac:spMkLst>
              <pc:docMk/>
              <pc:sldMasterMk cId="981562976" sldId="2147483660"/>
              <pc:sldLayoutMk cId="63179575" sldId="2147483670"/>
              <ac:spMk id="2" creationId="{00000000-0000-0000-0000-000000000000}"/>
            </ac:spMkLst>
          </pc:spChg>
          <pc:spChg chg="mod">
            <ac:chgData name="Fake Test User" userId="SID-0" providerId="Test" clId="FakeClientId" dt="2018-12-03T09:03:52.376" v="19" actId="790"/>
            <ac:spMkLst>
              <pc:docMk/>
              <pc:sldMasterMk cId="981562976" sldId="2147483660"/>
              <pc:sldLayoutMk cId="63179575" sldId="2147483670"/>
              <ac:spMk id="3" creationId="{00000000-0000-0000-0000-000000000000}"/>
            </ac:spMkLst>
          </pc:spChg>
          <pc:spChg chg="mod">
            <ac:chgData name="Fake Test User" userId="SID-0" providerId="Test" clId="FakeClientId" dt="2018-12-03T09:03:52.376" v="19" actId="790"/>
            <ac:spMkLst>
              <pc:docMk/>
              <pc:sldMasterMk cId="981562976" sldId="2147483660"/>
              <pc:sldLayoutMk cId="63179575" sldId="2147483670"/>
              <ac:spMk id="4" creationId="{00000000-0000-0000-0000-000000000000}"/>
            </ac:spMkLst>
          </pc:spChg>
          <pc:spChg chg="mod">
            <ac:chgData name="Fake Test User" userId="SID-0" providerId="Test" clId="FakeClientId" dt="2018-12-03T09:03:52.376" v="19" actId="790"/>
            <ac:spMkLst>
              <pc:docMk/>
              <pc:sldMasterMk cId="981562976" sldId="2147483660"/>
              <pc:sldLayoutMk cId="63179575" sldId="2147483670"/>
              <ac:spMk id="5" creationId="{00000000-0000-0000-0000-000000000000}"/>
            </ac:spMkLst>
          </pc:spChg>
          <pc:spChg chg="mod">
            <ac:chgData name="Fake Test User" userId="SID-0" providerId="Test" clId="FakeClientId" dt="2018-12-03T09:03:52.376" v="19" actId="790"/>
            <ac:spMkLst>
              <pc:docMk/>
              <pc:sldMasterMk cId="981562976" sldId="2147483660"/>
              <pc:sldLayoutMk cId="63179575" sldId="2147483670"/>
              <ac:spMk id="6" creationId="{00000000-0000-0000-0000-000000000000}"/>
            </ac:spMkLst>
          </pc:spChg>
        </pc:sldLayoutChg>
        <pc:sldLayoutChg chg="modSp">
          <pc:chgData name="Fake Test User" userId="SID-0" providerId="Test" clId="FakeClientId" dt="2018-12-03T09:03:55.376" v="20" actId="790"/>
          <pc:sldLayoutMkLst>
            <pc:docMk/>
            <pc:sldMasterMk cId="981562976" sldId="2147483660"/>
            <pc:sldLayoutMk cId="2446235546" sldId="2147483671"/>
          </pc:sldLayoutMkLst>
          <pc:spChg chg="mod">
            <ac:chgData name="Fake Test User" userId="SID-0" providerId="Test" clId="FakeClientId" dt="2018-12-03T09:03:55.376" v="20" actId="790"/>
            <ac:spMkLst>
              <pc:docMk/>
              <pc:sldMasterMk cId="981562976" sldId="2147483660"/>
              <pc:sldLayoutMk cId="2446235546" sldId="2147483671"/>
              <ac:spMk id="2" creationId="{00000000-0000-0000-0000-000000000000}"/>
            </ac:spMkLst>
          </pc:spChg>
          <pc:spChg chg="mod">
            <ac:chgData name="Fake Test User" userId="SID-0" providerId="Test" clId="FakeClientId" dt="2018-12-03T09:03:55.376" v="20" actId="790"/>
            <ac:spMkLst>
              <pc:docMk/>
              <pc:sldMasterMk cId="981562976" sldId="2147483660"/>
              <pc:sldLayoutMk cId="2446235546" sldId="2147483671"/>
              <ac:spMk id="3" creationId="{00000000-0000-0000-0000-000000000000}"/>
            </ac:spMkLst>
          </pc:spChg>
          <pc:spChg chg="mod">
            <ac:chgData name="Fake Test User" userId="SID-0" providerId="Test" clId="FakeClientId" dt="2018-12-03T09:03:55.376" v="20" actId="790"/>
            <ac:spMkLst>
              <pc:docMk/>
              <pc:sldMasterMk cId="981562976" sldId="2147483660"/>
              <pc:sldLayoutMk cId="2446235546" sldId="2147483671"/>
              <ac:spMk id="4" creationId="{00000000-0000-0000-0000-000000000000}"/>
            </ac:spMkLst>
          </pc:spChg>
          <pc:spChg chg="mod">
            <ac:chgData name="Fake Test User" userId="SID-0" providerId="Test" clId="FakeClientId" dt="2018-12-03T09:03:55.376" v="20" actId="790"/>
            <ac:spMkLst>
              <pc:docMk/>
              <pc:sldMasterMk cId="981562976" sldId="2147483660"/>
              <pc:sldLayoutMk cId="2446235546" sldId="2147483671"/>
              <ac:spMk id="5" creationId="{00000000-0000-0000-0000-000000000000}"/>
            </ac:spMkLst>
          </pc:spChg>
          <pc:spChg chg="mod">
            <ac:chgData name="Fake Test User" userId="SID-0" providerId="Test" clId="FakeClientId" dt="2018-12-03T09:03:55.376" v="20" actId="790"/>
            <ac:spMkLst>
              <pc:docMk/>
              <pc:sldMasterMk cId="981562976" sldId="2147483660"/>
              <pc:sldLayoutMk cId="2446235546" sldId="2147483671"/>
              <ac:spMk id="6"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4AC1E-998C-4E01-B28D-2EBCE8AC93B1}" type="doc">
      <dgm:prSet loTypeId="urn:microsoft.com/office/officeart/2005/8/layout/target3" loCatId="list" qsTypeId="urn:microsoft.com/office/officeart/2005/8/quickstyle/3d3" qsCatId="3D" csTypeId="urn:microsoft.com/office/officeart/2005/8/colors/colorful2" csCatId="colorful" phldr="1"/>
      <dgm:spPr/>
      <dgm:t>
        <a:bodyPr/>
        <a:lstStyle/>
        <a:p>
          <a:endParaRPr lang="es-ES"/>
        </a:p>
      </dgm:t>
    </dgm:pt>
    <dgm:pt modelId="{4B193605-F978-4976-AFE8-9997E1059FA5}">
      <dgm:prSet phldrT="[Texto]"/>
      <dgm:spPr/>
      <dgm:t>
        <a:bodyPr/>
        <a:lstStyle/>
        <a:p>
          <a:r>
            <a:rPr lang="es-ES" b="1" dirty="0" smtClean="0"/>
            <a:t>Rodrigo </a:t>
          </a:r>
          <a:r>
            <a:rPr lang="es-ES" b="1" dirty="0" smtClean="0"/>
            <a:t>Hernández Padilla</a:t>
          </a:r>
          <a:r>
            <a:rPr lang="es-ES" dirty="0" smtClean="0"/>
            <a:t>. </a:t>
          </a:r>
          <a:r>
            <a:rPr lang="es-ES" smtClean="0"/>
            <a:t>Orientación V </a:t>
          </a:r>
          <a:endParaRPr lang="es-ES" dirty="0"/>
        </a:p>
      </dgm:t>
    </dgm:pt>
    <dgm:pt modelId="{BE98582A-3218-467E-BFF5-DC78979F913F}" type="parTrans" cxnId="{621116E2-8518-4B05-961F-2E521AAA73FA}">
      <dgm:prSet/>
      <dgm:spPr/>
      <dgm:t>
        <a:bodyPr/>
        <a:lstStyle/>
        <a:p>
          <a:endParaRPr lang="es-ES"/>
        </a:p>
      </dgm:t>
    </dgm:pt>
    <dgm:pt modelId="{73E881BE-4D82-4209-A2CE-11BCD6141675}" type="sibTrans" cxnId="{621116E2-8518-4B05-961F-2E521AAA73FA}">
      <dgm:prSet/>
      <dgm:spPr/>
      <dgm:t>
        <a:bodyPr/>
        <a:lstStyle/>
        <a:p>
          <a:endParaRPr lang="es-ES"/>
        </a:p>
      </dgm:t>
    </dgm:pt>
    <dgm:pt modelId="{AD84B3A0-D3D8-47F6-9C65-F8E606A5D0A3}">
      <dgm:prSet phldrT="[Texto]"/>
      <dgm:spPr/>
      <dgm:t>
        <a:bodyPr/>
        <a:lstStyle/>
        <a:p>
          <a:r>
            <a:rPr lang="es-ES" dirty="0" smtClean="0"/>
            <a:t>Alejandro Borja. Química </a:t>
          </a:r>
          <a:endParaRPr lang="es-ES" dirty="0"/>
        </a:p>
      </dgm:t>
    </dgm:pt>
    <dgm:pt modelId="{BAFEBE62-CF69-4675-B09A-E3F5E32653AA}" type="parTrans" cxnId="{6F6C9E5E-645C-48BD-BFFC-A35435A79EDC}">
      <dgm:prSet/>
      <dgm:spPr/>
      <dgm:t>
        <a:bodyPr/>
        <a:lstStyle/>
        <a:p>
          <a:endParaRPr lang="es-ES"/>
        </a:p>
      </dgm:t>
    </dgm:pt>
    <dgm:pt modelId="{CE0E7547-5F49-41F3-8064-3F47430ABDEE}" type="sibTrans" cxnId="{6F6C9E5E-645C-48BD-BFFC-A35435A79EDC}">
      <dgm:prSet/>
      <dgm:spPr/>
      <dgm:t>
        <a:bodyPr/>
        <a:lstStyle/>
        <a:p>
          <a:endParaRPr lang="es-ES"/>
        </a:p>
      </dgm:t>
    </dgm:pt>
    <dgm:pt modelId="{7C496FFC-0D12-489D-AD62-6950A03C0613}">
      <dgm:prSet phldrT="[Texto]"/>
      <dgm:spPr/>
      <dgm:t>
        <a:bodyPr/>
        <a:lstStyle/>
        <a:p>
          <a:r>
            <a:rPr lang="es-ES" b="1" dirty="0" smtClean="0"/>
            <a:t>Isabel Hernández Cano.  Educación para la Salud</a:t>
          </a:r>
          <a:endParaRPr lang="es-ES" dirty="0"/>
        </a:p>
      </dgm:t>
    </dgm:pt>
    <dgm:pt modelId="{E6CF36E8-DBDC-4CA2-9B7F-5F4936BB850E}" type="parTrans" cxnId="{FAE8D7FF-67AE-451B-8253-4BD846F0B907}">
      <dgm:prSet/>
      <dgm:spPr/>
      <dgm:t>
        <a:bodyPr/>
        <a:lstStyle/>
        <a:p>
          <a:endParaRPr lang="es-ES"/>
        </a:p>
      </dgm:t>
    </dgm:pt>
    <dgm:pt modelId="{6ED980BD-17F7-42E2-B612-490CDA579B44}" type="sibTrans" cxnId="{FAE8D7FF-67AE-451B-8253-4BD846F0B907}">
      <dgm:prSet/>
      <dgm:spPr/>
      <dgm:t>
        <a:bodyPr/>
        <a:lstStyle/>
        <a:p>
          <a:endParaRPr lang="es-ES"/>
        </a:p>
      </dgm:t>
    </dgm:pt>
    <dgm:pt modelId="{363CF91A-091A-4704-BA84-9429A02F015C}" type="pres">
      <dgm:prSet presAssocID="{E754AC1E-998C-4E01-B28D-2EBCE8AC93B1}" presName="Name0" presStyleCnt="0">
        <dgm:presLayoutVars>
          <dgm:chMax val="7"/>
          <dgm:dir/>
          <dgm:animLvl val="lvl"/>
          <dgm:resizeHandles val="exact"/>
        </dgm:presLayoutVars>
      </dgm:prSet>
      <dgm:spPr/>
      <dgm:t>
        <a:bodyPr/>
        <a:lstStyle/>
        <a:p>
          <a:endParaRPr lang="es-ES"/>
        </a:p>
      </dgm:t>
    </dgm:pt>
    <dgm:pt modelId="{B860C1C0-2CBA-4A5C-9794-8330B7AD8B09}" type="pres">
      <dgm:prSet presAssocID="{4B193605-F978-4976-AFE8-9997E1059FA5}" presName="circle1" presStyleLbl="node1" presStyleIdx="0" presStyleCnt="3"/>
      <dgm:spPr/>
    </dgm:pt>
    <dgm:pt modelId="{6809C931-F1BF-4735-AC95-88B5AC5EC3D4}" type="pres">
      <dgm:prSet presAssocID="{4B193605-F978-4976-AFE8-9997E1059FA5}" presName="space" presStyleCnt="0"/>
      <dgm:spPr/>
    </dgm:pt>
    <dgm:pt modelId="{16F14EA8-5174-4FAF-841D-70A5D8D8CC5C}" type="pres">
      <dgm:prSet presAssocID="{4B193605-F978-4976-AFE8-9997E1059FA5}" presName="rect1" presStyleLbl="alignAcc1" presStyleIdx="0" presStyleCnt="3"/>
      <dgm:spPr/>
      <dgm:t>
        <a:bodyPr/>
        <a:lstStyle/>
        <a:p>
          <a:endParaRPr lang="es-ES"/>
        </a:p>
      </dgm:t>
    </dgm:pt>
    <dgm:pt modelId="{13FD6AF4-6EE7-4A0B-A698-6D4D8E7810BF}" type="pres">
      <dgm:prSet presAssocID="{AD84B3A0-D3D8-47F6-9C65-F8E606A5D0A3}" presName="vertSpace2" presStyleLbl="node1" presStyleIdx="0" presStyleCnt="3"/>
      <dgm:spPr/>
    </dgm:pt>
    <dgm:pt modelId="{3B4A5986-857C-489E-9F38-41E9D826FA39}" type="pres">
      <dgm:prSet presAssocID="{AD84B3A0-D3D8-47F6-9C65-F8E606A5D0A3}" presName="circle2" presStyleLbl="node1" presStyleIdx="1" presStyleCnt="3"/>
      <dgm:spPr/>
    </dgm:pt>
    <dgm:pt modelId="{56C786C9-F8CA-45F8-9681-D4BE1FCD2416}" type="pres">
      <dgm:prSet presAssocID="{AD84B3A0-D3D8-47F6-9C65-F8E606A5D0A3}" presName="rect2" presStyleLbl="alignAcc1" presStyleIdx="1" presStyleCnt="3"/>
      <dgm:spPr/>
      <dgm:t>
        <a:bodyPr/>
        <a:lstStyle/>
        <a:p>
          <a:endParaRPr lang="es-ES"/>
        </a:p>
      </dgm:t>
    </dgm:pt>
    <dgm:pt modelId="{0A153D1E-ACD0-4B43-8C3F-8292137772B5}" type="pres">
      <dgm:prSet presAssocID="{7C496FFC-0D12-489D-AD62-6950A03C0613}" presName="vertSpace3" presStyleLbl="node1" presStyleIdx="1" presStyleCnt="3"/>
      <dgm:spPr/>
    </dgm:pt>
    <dgm:pt modelId="{02D1E4A6-D3BB-4BDD-B231-901E8CF5D757}" type="pres">
      <dgm:prSet presAssocID="{7C496FFC-0D12-489D-AD62-6950A03C0613}" presName="circle3" presStyleLbl="node1" presStyleIdx="2" presStyleCnt="3"/>
      <dgm:spPr/>
    </dgm:pt>
    <dgm:pt modelId="{69E83013-0EC2-4F17-BB71-6C9B8932B3EF}" type="pres">
      <dgm:prSet presAssocID="{7C496FFC-0D12-489D-AD62-6950A03C0613}" presName="rect3" presStyleLbl="alignAcc1" presStyleIdx="2" presStyleCnt="3"/>
      <dgm:spPr/>
      <dgm:t>
        <a:bodyPr/>
        <a:lstStyle/>
        <a:p>
          <a:endParaRPr lang="es-ES"/>
        </a:p>
      </dgm:t>
    </dgm:pt>
    <dgm:pt modelId="{CEA7E193-9D17-437C-907A-B5608B2EC83C}" type="pres">
      <dgm:prSet presAssocID="{4B193605-F978-4976-AFE8-9997E1059FA5}" presName="rect1ParTxNoCh" presStyleLbl="alignAcc1" presStyleIdx="2" presStyleCnt="3">
        <dgm:presLayoutVars>
          <dgm:chMax val="1"/>
          <dgm:bulletEnabled val="1"/>
        </dgm:presLayoutVars>
      </dgm:prSet>
      <dgm:spPr/>
      <dgm:t>
        <a:bodyPr/>
        <a:lstStyle/>
        <a:p>
          <a:endParaRPr lang="es-ES"/>
        </a:p>
      </dgm:t>
    </dgm:pt>
    <dgm:pt modelId="{C8862BB9-8042-4486-9008-83BCA65B8AC2}" type="pres">
      <dgm:prSet presAssocID="{AD84B3A0-D3D8-47F6-9C65-F8E606A5D0A3}" presName="rect2ParTxNoCh" presStyleLbl="alignAcc1" presStyleIdx="2" presStyleCnt="3">
        <dgm:presLayoutVars>
          <dgm:chMax val="1"/>
          <dgm:bulletEnabled val="1"/>
        </dgm:presLayoutVars>
      </dgm:prSet>
      <dgm:spPr/>
      <dgm:t>
        <a:bodyPr/>
        <a:lstStyle/>
        <a:p>
          <a:endParaRPr lang="es-ES"/>
        </a:p>
      </dgm:t>
    </dgm:pt>
    <dgm:pt modelId="{86EB9A9C-A8FB-4059-855D-F8A29343999F}" type="pres">
      <dgm:prSet presAssocID="{7C496FFC-0D12-489D-AD62-6950A03C0613}" presName="rect3ParTxNoCh" presStyleLbl="alignAcc1" presStyleIdx="2" presStyleCnt="3">
        <dgm:presLayoutVars>
          <dgm:chMax val="1"/>
          <dgm:bulletEnabled val="1"/>
        </dgm:presLayoutVars>
      </dgm:prSet>
      <dgm:spPr/>
      <dgm:t>
        <a:bodyPr/>
        <a:lstStyle/>
        <a:p>
          <a:endParaRPr lang="es-ES"/>
        </a:p>
      </dgm:t>
    </dgm:pt>
  </dgm:ptLst>
  <dgm:cxnLst>
    <dgm:cxn modelId="{FAE8D7FF-67AE-451B-8253-4BD846F0B907}" srcId="{E754AC1E-998C-4E01-B28D-2EBCE8AC93B1}" destId="{7C496FFC-0D12-489D-AD62-6950A03C0613}" srcOrd="2" destOrd="0" parTransId="{E6CF36E8-DBDC-4CA2-9B7F-5F4936BB850E}" sibTransId="{6ED980BD-17F7-42E2-B612-490CDA579B44}"/>
    <dgm:cxn modelId="{40C4F504-43AD-4ABD-91CE-D310BD7A3A39}" type="presOf" srcId="{4B193605-F978-4976-AFE8-9997E1059FA5}" destId="{16F14EA8-5174-4FAF-841D-70A5D8D8CC5C}" srcOrd="0" destOrd="0" presId="urn:microsoft.com/office/officeart/2005/8/layout/target3"/>
    <dgm:cxn modelId="{725A4A3C-AA97-4D47-A45C-D36650017935}" type="presOf" srcId="{7C496FFC-0D12-489D-AD62-6950A03C0613}" destId="{86EB9A9C-A8FB-4059-855D-F8A29343999F}" srcOrd="1" destOrd="0" presId="urn:microsoft.com/office/officeart/2005/8/layout/target3"/>
    <dgm:cxn modelId="{6F6C9E5E-645C-48BD-BFFC-A35435A79EDC}" srcId="{E754AC1E-998C-4E01-B28D-2EBCE8AC93B1}" destId="{AD84B3A0-D3D8-47F6-9C65-F8E606A5D0A3}" srcOrd="1" destOrd="0" parTransId="{BAFEBE62-CF69-4675-B09A-E3F5E32653AA}" sibTransId="{CE0E7547-5F49-41F3-8064-3F47430ABDEE}"/>
    <dgm:cxn modelId="{71134C2C-1ABC-4C23-BCC6-E3AA568BC471}" type="presOf" srcId="{4B193605-F978-4976-AFE8-9997E1059FA5}" destId="{CEA7E193-9D17-437C-907A-B5608B2EC83C}" srcOrd="1" destOrd="0" presId="urn:microsoft.com/office/officeart/2005/8/layout/target3"/>
    <dgm:cxn modelId="{B8D1A1C6-00D4-4265-90A9-34477F9C43B2}" type="presOf" srcId="{E754AC1E-998C-4E01-B28D-2EBCE8AC93B1}" destId="{363CF91A-091A-4704-BA84-9429A02F015C}" srcOrd="0" destOrd="0" presId="urn:microsoft.com/office/officeart/2005/8/layout/target3"/>
    <dgm:cxn modelId="{621116E2-8518-4B05-961F-2E521AAA73FA}" srcId="{E754AC1E-998C-4E01-B28D-2EBCE8AC93B1}" destId="{4B193605-F978-4976-AFE8-9997E1059FA5}" srcOrd="0" destOrd="0" parTransId="{BE98582A-3218-467E-BFF5-DC78979F913F}" sibTransId="{73E881BE-4D82-4209-A2CE-11BCD6141675}"/>
    <dgm:cxn modelId="{BFA1295F-2B6F-4045-A961-2F6360E83363}" type="presOf" srcId="{AD84B3A0-D3D8-47F6-9C65-F8E606A5D0A3}" destId="{C8862BB9-8042-4486-9008-83BCA65B8AC2}" srcOrd="1" destOrd="0" presId="urn:microsoft.com/office/officeart/2005/8/layout/target3"/>
    <dgm:cxn modelId="{4E696CC4-6933-46A9-8166-8B8640AD1480}" type="presOf" srcId="{7C496FFC-0D12-489D-AD62-6950A03C0613}" destId="{69E83013-0EC2-4F17-BB71-6C9B8932B3EF}" srcOrd="0" destOrd="0" presId="urn:microsoft.com/office/officeart/2005/8/layout/target3"/>
    <dgm:cxn modelId="{41DD13E8-A321-455C-B803-A4EA0F8283BC}" type="presOf" srcId="{AD84B3A0-D3D8-47F6-9C65-F8E606A5D0A3}" destId="{56C786C9-F8CA-45F8-9681-D4BE1FCD2416}" srcOrd="0" destOrd="0" presId="urn:microsoft.com/office/officeart/2005/8/layout/target3"/>
    <dgm:cxn modelId="{97C6E43B-476E-43D2-86C5-B5120B4448E5}" type="presParOf" srcId="{363CF91A-091A-4704-BA84-9429A02F015C}" destId="{B860C1C0-2CBA-4A5C-9794-8330B7AD8B09}" srcOrd="0" destOrd="0" presId="urn:microsoft.com/office/officeart/2005/8/layout/target3"/>
    <dgm:cxn modelId="{F302CF27-553F-4DEE-9B68-13462CEC54ED}" type="presParOf" srcId="{363CF91A-091A-4704-BA84-9429A02F015C}" destId="{6809C931-F1BF-4735-AC95-88B5AC5EC3D4}" srcOrd="1" destOrd="0" presId="urn:microsoft.com/office/officeart/2005/8/layout/target3"/>
    <dgm:cxn modelId="{BD9D55E0-C4E8-4294-9799-1C91274A8137}" type="presParOf" srcId="{363CF91A-091A-4704-BA84-9429A02F015C}" destId="{16F14EA8-5174-4FAF-841D-70A5D8D8CC5C}" srcOrd="2" destOrd="0" presId="urn:microsoft.com/office/officeart/2005/8/layout/target3"/>
    <dgm:cxn modelId="{F3A96F5B-3DAC-4343-A905-1329D34195F8}" type="presParOf" srcId="{363CF91A-091A-4704-BA84-9429A02F015C}" destId="{13FD6AF4-6EE7-4A0B-A698-6D4D8E7810BF}" srcOrd="3" destOrd="0" presId="urn:microsoft.com/office/officeart/2005/8/layout/target3"/>
    <dgm:cxn modelId="{DA57BD22-CF83-479B-9D5E-26AA93749BA7}" type="presParOf" srcId="{363CF91A-091A-4704-BA84-9429A02F015C}" destId="{3B4A5986-857C-489E-9F38-41E9D826FA39}" srcOrd="4" destOrd="0" presId="urn:microsoft.com/office/officeart/2005/8/layout/target3"/>
    <dgm:cxn modelId="{8F3F5F60-A96F-4083-BF96-7DB6845029C4}" type="presParOf" srcId="{363CF91A-091A-4704-BA84-9429A02F015C}" destId="{56C786C9-F8CA-45F8-9681-D4BE1FCD2416}" srcOrd="5" destOrd="0" presId="urn:microsoft.com/office/officeart/2005/8/layout/target3"/>
    <dgm:cxn modelId="{16BB49D3-A68F-4313-9707-817E4221AE9C}" type="presParOf" srcId="{363CF91A-091A-4704-BA84-9429A02F015C}" destId="{0A153D1E-ACD0-4B43-8C3F-8292137772B5}" srcOrd="6" destOrd="0" presId="urn:microsoft.com/office/officeart/2005/8/layout/target3"/>
    <dgm:cxn modelId="{BED7DEAD-842B-4B14-BDE7-FDFC60A4FB9C}" type="presParOf" srcId="{363CF91A-091A-4704-BA84-9429A02F015C}" destId="{02D1E4A6-D3BB-4BDD-B231-901E8CF5D757}" srcOrd="7" destOrd="0" presId="urn:microsoft.com/office/officeart/2005/8/layout/target3"/>
    <dgm:cxn modelId="{EDCD9951-E68D-4755-8EDE-576423006FF0}" type="presParOf" srcId="{363CF91A-091A-4704-BA84-9429A02F015C}" destId="{69E83013-0EC2-4F17-BB71-6C9B8932B3EF}" srcOrd="8" destOrd="0" presId="urn:microsoft.com/office/officeart/2005/8/layout/target3"/>
    <dgm:cxn modelId="{E00AE814-D62C-4986-8AE7-57B6297BF808}" type="presParOf" srcId="{363CF91A-091A-4704-BA84-9429A02F015C}" destId="{CEA7E193-9D17-437C-907A-B5608B2EC83C}" srcOrd="9" destOrd="0" presId="urn:microsoft.com/office/officeart/2005/8/layout/target3"/>
    <dgm:cxn modelId="{3738982B-6992-4A7C-9BE5-29170095DBEC}" type="presParOf" srcId="{363CF91A-091A-4704-BA84-9429A02F015C}" destId="{C8862BB9-8042-4486-9008-83BCA65B8AC2}" srcOrd="10" destOrd="0" presId="urn:microsoft.com/office/officeart/2005/8/layout/target3"/>
    <dgm:cxn modelId="{EEDA90CE-3CF1-4540-BA5E-F471BBA6B23C}" type="presParOf" srcId="{363CF91A-091A-4704-BA84-9429A02F015C}" destId="{86EB9A9C-A8FB-4059-855D-F8A29343999F}"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442EA2-39BA-4C9A-AD59-755D4917D532}" type="doc">
      <dgm:prSet loTypeId="urn:microsoft.com/office/officeart/2008/layout/AlternatingHexagons" loCatId="list" qsTypeId="urn:microsoft.com/office/officeart/2005/8/quickstyle/simple1" qsCatId="simple" csTypeId="urn:microsoft.com/office/officeart/2005/8/colors/colorful1" csCatId="colorful" phldr="1"/>
      <dgm:spPr/>
      <dgm:t>
        <a:bodyPr rtlCol="0"/>
        <a:lstStyle/>
        <a:p>
          <a:pPr rtl="0"/>
          <a:endParaRPr lang="en-US"/>
        </a:p>
      </dgm:t>
    </dgm:pt>
    <dgm:pt modelId="{3929B1E1-4BC4-4C73-ABE8-27CEF96A3652}">
      <dgm:prSet phldrT="[Text]"/>
      <dgm:spPr/>
      <dgm:t>
        <a:bodyPr rtlCol="0"/>
        <a:lstStyle/>
        <a:p>
          <a:pPr rtl="0"/>
          <a:r>
            <a:rPr lang="es-ES" noProof="0" dirty="0" smtClean="0"/>
            <a:t>Química</a:t>
          </a:r>
          <a:endParaRPr lang="es-ES" noProof="0" dirty="0"/>
        </a:p>
      </dgm:t>
      <dgm:extLst>
        <a:ext uri="{E40237B7-FDA0-4F09-8148-C483321AD2D9}">
          <dgm14:cNvPr xmlns:dgm14="http://schemas.microsoft.com/office/drawing/2010/diagram" id="0" name="" title="Group B title"/>
        </a:ext>
      </dgm:extLst>
    </dgm:pt>
    <dgm:pt modelId="{F356CC76-9117-4B79-A270-BBBAFD3E9C79}" type="parTrans" cxnId="{1339090C-9A95-4C05-841C-FA3AF987601B}">
      <dgm:prSet/>
      <dgm:spPr/>
      <dgm:t>
        <a:bodyPr rtlCol="0"/>
        <a:lstStyle/>
        <a:p>
          <a:pPr rtl="0"/>
          <a:endParaRPr lang="es-ES" noProof="0" dirty="0"/>
        </a:p>
      </dgm:t>
    </dgm:pt>
    <dgm:pt modelId="{19BA0C22-38BB-4E9F-89D5-0FF5FF9F12CE}" type="sibTrans" cxnId="{1339090C-9A95-4C05-841C-FA3AF987601B}">
      <dgm:prSet/>
      <dgm:spPr/>
      <dgm:t>
        <a:bodyPr rtlCol="0"/>
        <a:lstStyle/>
        <a:p>
          <a:pPr rtl="0"/>
          <a:endParaRPr lang="es-ES" noProof="0" dirty="0"/>
        </a:p>
      </dgm:t>
    </dgm:pt>
    <dgm:pt modelId="{99E0600D-9954-43F4-8926-13B8777FAAA1}">
      <dgm:prSet phldrT="[Text]"/>
      <dgm:spPr/>
      <dgm:t>
        <a:bodyPr rtlCol="0"/>
        <a:lstStyle/>
        <a:p>
          <a:pPr rtl="0"/>
          <a:r>
            <a:rPr lang="es-ES" noProof="0" dirty="0" smtClean="0"/>
            <a:t>Prácticas de laboratorio</a:t>
          </a:r>
          <a:endParaRPr lang="es-ES" noProof="0" dirty="0"/>
        </a:p>
      </dgm:t>
      <dgm:extLst>
        <a:ext uri="{E40237B7-FDA0-4F09-8148-C483321AD2D9}">
          <dgm14:cNvPr xmlns:dgm14="http://schemas.microsoft.com/office/drawing/2010/diagram" id="0" name="" title="Group B tasks"/>
        </a:ext>
      </dgm:extLst>
    </dgm:pt>
    <dgm:pt modelId="{BE23F476-2C5C-42ED-BF2B-CD5FC7ADDDF6}" type="parTrans" cxnId="{09FCCB9D-A30A-4326-970E-26252D39327F}">
      <dgm:prSet/>
      <dgm:spPr/>
      <dgm:t>
        <a:bodyPr rtlCol="0"/>
        <a:lstStyle/>
        <a:p>
          <a:pPr rtl="0"/>
          <a:endParaRPr lang="es-ES" noProof="0" dirty="0"/>
        </a:p>
      </dgm:t>
    </dgm:pt>
    <dgm:pt modelId="{C44937DC-4907-4769-AA8B-1B3E7391D7B0}" type="sibTrans" cxnId="{09FCCB9D-A30A-4326-970E-26252D39327F}">
      <dgm:prSet/>
      <dgm:spPr/>
      <dgm:t>
        <a:bodyPr rtlCol="0"/>
        <a:lstStyle/>
        <a:p>
          <a:pPr rtl="0"/>
          <a:endParaRPr lang="es-ES" noProof="0" dirty="0"/>
        </a:p>
      </dgm:t>
    </dgm:pt>
    <dgm:pt modelId="{60CDF8D0-D4FC-4467-A51E-79C5A58B0B2C}">
      <dgm:prSet phldrT="[Text]"/>
      <dgm:spPr/>
      <dgm:t>
        <a:bodyPr rtlCol="0"/>
        <a:lstStyle/>
        <a:p>
          <a:pPr rtl="0"/>
          <a:r>
            <a:rPr lang="es-ES" noProof="0" dirty="0" smtClean="0"/>
            <a:t>Educación para la salud </a:t>
          </a:r>
          <a:endParaRPr lang="es-ES" noProof="0" dirty="0"/>
        </a:p>
      </dgm:t>
      <dgm:extLst>
        <a:ext uri="{E40237B7-FDA0-4F09-8148-C483321AD2D9}">
          <dgm14:cNvPr xmlns:dgm14="http://schemas.microsoft.com/office/drawing/2010/diagram" id="0" name="" title="Group C title"/>
        </a:ext>
      </dgm:extLst>
    </dgm:pt>
    <dgm:pt modelId="{E12A269F-AB82-486A-9077-80F2BBBE48C2}" type="parTrans" cxnId="{2BA65DEC-E719-4ED3-8135-48349D42DD04}">
      <dgm:prSet/>
      <dgm:spPr/>
      <dgm:t>
        <a:bodyPr rtlCol="0"/>
        <a:lstStyle/>
        <a:p>
          <a:pPr rtl="0"/>
          <a:endParaRPr lang="es-ES" noProof="0" dirty="0"/>
        </a:p>
      </dgm:t>
    </dgm:pt>
    <dgm:pt modelId="{3F7FD59D-A716-4310-A89A-AB6F740D9FFF}" type="sibTrans" cxnId="{2BA65DEC-E719-4ED3-8135-48349D42DD04}">
      <dgm:prSet/>
      <dgm:spPr/>
      <dgm:t>
        <a:bodyPr rtlCol="0"/>
        <a:lstStyle/>
        <a:p>
          <a:pPr rtl="0"/>
          <a:endParaRPr lang="es-ES" noProof="0" dirty="0"/>
        </a:p>
      </dgm:t>
    </dgm:pt>
    <dgm:pt modelId="{50629C12-7464-4473-ADEF-1A284F8A9957}">
      <dgm:prSet phldrT="[Text]"/>
      <dgm:spPr/>
      <dgm:t>
        <a:bodyPr rtlCol="0"/>
        <a:lstStyle/>
        <a:p>
          <a:pPr rtl="0"/>
          <a:r>
            <a:rPr lang="es-ES" noProof="0" dirty="0" smtClean="0"/>
            <a:t>Elaboración de ensayos </a:t>
          </a:r>
          <a:endParaRPr lang="es-ES" noProof="0" dirty="0"/>
        </a:p>
      </dgm:t>
      <dgm:extLst>
        <a:ext uri="{E40237B7-FDA0-4F09-8148-C483321AD2D9}">
          <dgm14:cNvPr xmlns:dgm14="http://schemas.microsoft.com/office/drawing/2010/diagram" id="0" name="" title="Group C tasks"/>
        </a:ext>
      </dgm:extLst>
    </dgm:pt>
    <dgm:pt modelId="{9D1CB46C-0CFA-4B27-9224-267431FBD094}" type="parTrans" cxnId="{1D32FCC9-657C-4348-9C0D-52115D559FEB}">
      <dgm:prSet/>
      <dgm:spPr/>
      <dgm:t>
        <a:bodyPr rtlCol="0"/>
        <a:lstStyle/>
        <a:p>
          <a:pPr rtl="0"/>
          <a:endParaRPr lang="es-ES" noProof="0" dirty="0"/>
        </a:p>
      </dgm:t>
    </dgm:pt>
    <dgm:pt modelId="{4576BCC5-0598-4332-A2E7-87AC3ADD4EB8}" type="sibTrans" cxnId="{1D32FCC9-657C-4348-9C0D-52115D559FEB}">
      <dgm:prSet/>
      <dgm:spPr/>
      <dgm:t>
        <a:bodyPr rtlCol="0"/>
        <a:lstStyle/>
        <a:p>
          <a:pPr rtl="0"/>
          <a:endParaRPr lang="es-ES" noProof="0" dirty="0"/>
        </a:p>
      </dgm:t>
    </dgm:pt>
    <dgm:pt modelId="{DA4A5449-4E16-40F1-9E8E-4A60CFFD4CDB}">
      <dgm:prSet phldrT="[Text]"/>
      <dgm:spPr/>
      <dgm:t>
        <a:bodyPr rtlCol="0"/>
        <a:lstStyle/>
        <a:p>
          <a:pPr rtl="0"/>
          <a:r>
            <a:rPr lang="es-ES" noProof="0" dirty="0" smtClean="0"/>
            <a:t>Elaboración de Proyectos científicos</a:t>
          </a:r>
          <a:endParaRPr lang="es-ES" noProof="0" dirty="0"/>
        </a:p>
      </dgm:t>
    </dgm:pt>
    <dgm:pt modelId="{C0E27914-D7CA-44F8-BE4C-DD4E845A612F}" type="parTrans" cxnId="{577446AA-463A-40ED-AAFA-437459FCE28A}">
      <dgm:prSet/>
      <dgm:spPr/>
      <dgm:t>
        <a:bodyPr/>
        <a:lstStyle/>
        <a:p>
          <a:endParaRPr lang="es-ES"/>
        </a:p>
      </dgm:t>
    </dgm:pt>
    <dgm:pt modelId="{3C1F6A12-9EA9-494A-8437-9B91271AAF1D}" type="sibTrans" cxnId="{577446AA-463A-40ED-AAFA-437459FCE28A}">
      <dgm:prSet/>
      <dgm:spPr/>
      <dgm:t>
        <a:bodyPr/>
        <a:lstStyle/>
        <a:p>
          <a:endParaRPr lang="es-ES"/>
        </a:p>
      </dgm:t>
    </dgm:pt>
    <dgm:pt modelId="{4DF9FE7B-F642-4898-A360-D4E3814E1A3D}">
      <dgm:prSet phldrT="[Text]"/>
      <dgm:spPr/>
      <dgm:t>
        <a:bodyPr rtlCol="0"/>
        <a:lstStyle/>
        <a:p>
          <a:pPr rtl="0"/>
          <a:r>
            <a:rPr lang="es-ES" noProof="0" dirty="0" smtClean="0"/>
            <a:t>Psicología</a:t>
          </a:r>
          <a:endParaRPr lang="es-ES" noProof="0" dirty="0"/>
        </a:p>
      </dgm:t>
      <dgm:extLst>
        <a:ext uri="{E40237B7-FDA0-4F09-8148-C483321AD2D9}">
          <dgm14:cNvPr xmlns:dgm14="http://schemas.microsoft.com/office/drawing/2010/diagram" id="0" name="" title="Group A title"/>
        </a:ext>
      </dgm:extLst>
    </dgm:pt>
    <dgm:pt modelId="{43C18EFF-81FC-4D70-8C6B-E95FF3730413}" type="sibTrans" cxnId="{EBD8BE8D-6018-43E2-B081-034BB5656EB6}">
      <dgm:prSet/>
      <dgm:spPr/>
      <dgm:t>
        <a:bodyPr rtlCol="0"/>
        <a:lstStyle/>
        <a:p>
          <a:pPr rtl="0"/>
          <a:endParaRPr lang="es-ES" noProof="0" dirty="0"/>
        </a:p>
      </dgm:t>
    </dgm:pt>
    <dgm:pt modelId="{1C10F06D-860A-4604-A7AD-02E614FE3976}" type="parTrans" cxnId="{EBD8BE8D-6018-43E2-B081-034BB5656EB6}">
      <dgm:prSet/>
      <dgm:spPr/>
      <dgm:t>
        <a:bodyPr rtlCol="0"/>
        <a:lstStyle/>
        <a:p>
          <a:pPr rtl="0"/>
          <a:endParaRPr lang="es-ES" noProof="0" dirty="0"/>
        </a:p>
      </dgm:t>
    </dgm:pt>
    <dgm:pt modelId="{A6928FBC-2480-45EF-AE29-CC96AC6660F1}">
      <dgm:prSet phldrT="[Text]"/>
      <dgm:spPr/>
      <dgm:t>
        <a:bodyPr rtlCol="0"/>
        <a:lstStyle/>
        <a:p>
          <a:pPr rtl="0"/>
          <a:r>
            <a:rPr lang="es-ES" noProof="0" dirty="0" smtClean="0"/>
            <a:t>Exposiciones de temáticas referentes al proyecto </a:t>
          </a:r>
          <a:r>
            <a:rPr lang="es-ES" noProof="0" dirty="0" err="1" smtClean="0"/>
            <a:t>interdsciplinarios</a:t>
          </a:r>
          <a:endParaRPr lang="es-ES" noProof="0" dirty="0"/>
        </a:p>
      </dgm:t>
      <dgm:extLst/>
    </dgm:pt>
    <dgm:pt modelId="{313BB8E1-5DC4-4792-A169-E8F6E52A30DC}" type="parTrans" cxnId="{DDEB6290-A35D-47CB-9D13-2F958AE461CA}">
      <dgm:prSet/>
      <dgm:spPr/>
      <dgm:t>
        <a:bodyPr/>
        <a:lstStyle/>
        <a:p>
          <a:endParaRPr lang="es-ES"/>
        </a:p>
      </dgm:t>
    </dgm:pt>
    <dgm:pt modelId="{07770F25-9390-4D42-8B6A-13F08A901C25}" type="sibTrans" cxnId="{DDEB6290-A35D-47CB-9D13-2F958AE461CA}">
      <dgm:prSet/>
      <dgm:spPr/>
      <dgm:t>
        <a:bodyPr/>
        <a:lstStyle/>
        <a:p>
          <a:endParaRPr lang="es-ES"/>
        </a:p>
      </dgm:t>
    </dgm:pt>
    <dgm:pt modelId="{DF90B001-EEF9-4820-9E7C-E1203286DA14}">
      <dgm:prSet phldrT="[Text]"/>
      <dgm:spPr/>
      <dgm:t>
        <a:bodyPr rtlCol="0"/>
        <a:lstStyle/>
        <a:p>
          <a:pPr rtl="0"/>
          <a:endParaRPr lang="es-ES" noProof="0" dirty="0"/>
        </a:p>
      </dgm:t>
      <dgm:extLst>
        <a:ext uri="{E40237B7-FDA0-4F09-8148-C483321AD2D9}">
          <dgm14:cNvPr xmlns:dgm14="http://schemas.microsoft.com/office/drawing/2010/diagram" id="0" name="" title="Group A title"/>
        </a:ext>
      </dgm:extLst>
    </dgm:pt>
    <dgm:pt modelId="{9FEB4F7F-114F-4EC1-AEA9-B222C1DD0EE5}" type="parTrans" cxnId="{99D97E36-9904-411C-A48C-4D31E2A350C2}">
      <dgm:prSet/>
      <dgm:spPr/>
      <dgm:t>
        <a:bodyPr/>
        <a:lstStyle/>
        <a:p>
          <a:endParaRPr lang="es-ES"/>
        </a:p>
      </dgm:t>
    </dgm:pt>
    <dgm:pt modelId="{2B0DDC05-25BD-4717-9F2D-514C6BD0824D}" type="sibTrans" cxnId="{99D97E36-9904-411C-A48C-4D31E2A350C2}">
      <dgm:prSet/>
      <dgm:spPr/>
      <dgm:t>
        <a:bodyPr/>
        <a:lstStyle/>
        <a:p>
          <a:endParaRPr lang="es-ES"/>
        </a:p>
      </dgm:t>
    </dgm:pt>
    <dgm:pt modelId="{47C1E105-00B3-40D5-B146-8335965EB854}" type="pres">
      <dgm:prSet presAssocID="{3F442EA2-39BA-4C9A-AD59-755D4917D532}" presName="Name0" presStyleCnt="0">
        <dgm:presLayoutVars>
          <dgm:chMax/>
          <dgm:chPref/>
          <dgm:dir/>
          <dgm:animLvl val="lvl"/>
        </dgm:presLayoutVars>
      </dgm:prSet>
      <dgm:spPr/>
      <dgm:t>
        <a:bodyPr/>
        <a:lstStyle/>
        <a:p>
          <a:endParaRPr lang="es-ES"/>
        </a:p>
      </dgm:t>
    </dgm:pt>
    <dgm:pt modelId="{522DC6B7-8AF6-45EC-97E5-F419F14B038D}" type="pres">
      <dgm:prSet presAssocID="{4DF9FE7B-F642-4898-A360-D4E3814E1A3D}" presName="composite" presStyleCnt="0"/>
      <dgm:spPr/>
      <dgm:t>
        <a:bodyPr/>
        <a:lstStyle/>
        <a:p>
          <a:endParaRPr lang="es-ES"/>
        </a:p>
      </dgm:t>
    </dgm:pt>
    <dgm:pt modelId="{711D6755-A9E8-43A6-8881-62E99FB2D8D1}" type="pres">
      <dgm:prSet presAssocID="{4DF9FE7B-F642-4898-A360-D4E3814E1A3D}" presName="Parent1" presStyleLbl="node1" presStyleIdx="0" presStyleCnt="6">
        <dgm:presLayoutVars>
          <dgm:chMax val="1"/>
          <dgm:chPref val="1"/>
          <dgm:bulletEnabled val="1"/>
        </dgm:presLayoutVars>
      </dgm:prSet>
      <dgm:spPr/>
      <dgm:t>
        <a:bodyPr/>
        <a:lstStyle/>
        <a:p>
          <a:endParaRPr lang="es-ES"/>
        </a:p>
      </dgm:t>
    </dgm:pt>
    <dgm:pt modelId="{B727DFD1-D9E5-40D7-9873-6F0EA5AA1093}" type="pres">
      <dgm:prSet presAssocID="{4DF9FE7B-F642-4898-A360-D4E3814E1A3D}" presName="Childtext1" presStyleLbl="revTx" presStyleIdx="0" presStyleCnt="3">
        <dgm:presLayoutVars>
          <dgm:chMax val="0"/>
          <dgm:chPref val="0"/>
          <dgm:bulletEnabled val="1"/>
        </dgm:presLayoutVars>
      </dgm:prSet>
      <dgm:spPr/>
      <dgm:t>
        <a:bodyPr/>
        <a:lstStyle/>
        <a:p>
          <a:endParaRPr lang="es-ES"/>
        </a:p>
      </dgm:t>
    </dgm:pt>
    <dgm:pt modelId="{554474BF-C8D9-4F12-8F96-F70149D9F1CD}" type="pres">
      <dgm:prSet presAssocID="{4DF9FE7B-F642-4898-A360-D4E3814E1A3D}" presName="BalanceSpacing" presStyleCnt="0"/>
      <dgm:spPr/>
      <dgm:t>
        <a:bodyPr/>
        <a:lstStyle/>
        <a:p>
          <a:endParaRPr lang="es-ES"/>
        </a:p>
      </dgm:t>
    </dgm:pt>
    <dgm:pt modelId="{7463C62A-D9AD-484B-BFFB-5B9BA96793E5}" type="pres">
      <dgm:prSet presAssocID="{4DF9FE7B-F642-4898-A360-D4E3814E1A3D}" presName="BalanceSpacing1" presStyleCnt="0"/>
      <dgm:spPr/>
      <dgm:t>
        <a:bodyPr/>
        <a:lstStyle/>
        <a:p>
          <a:endParaRPr lang="es-ES"/>
        </a:p>
      </dgm:t>
    </dgm:pt>
    <dgm:pt modelId="{C2EC3FD0-B5B0-478E-8141-C1501C86B5BC}" type="pres">
      <dgm:prSet presAssocID="{43C18EFF-81FC-4D70-8C6B-E95FF3730413}" presName="Accent1Text" presStyleLbl="node1" presStyleIdx="1" presStyleCnt="6"/>
      <dgm:spPr/>
      <dgm:t>
        <a:bodyPr/>
        <a:lstStyle/>
        <a:p>
          <a:endParaRPr lang="es-ES"/>
        </a:p>
      </dgm:t>
    </dgm:pt>
    <dgm:pt modelId="{5446A176-39EC-4ED8-9EB1-07681BEA3477}" type="pres">
      <dgm:prSet presAssocID="{43C18EFF-81FC-4D70-8C6B-E95FF3730413}" presName="spaceBetweenRectangles" presStyleCnt="0"/>
      <dgm:spPr/>
      <dgm:t>
        <a:bodyPr/>
        <a:lstStyle/>
        <a:p>
          <a:endParaRPr lang="es-ES"/>
        </a:p>
      </dgm:t>
    </dgm:pt>
    <dgm:pt modelId="{385D7C52-8E77-4A4D-B280-B8F20710AE4C}" type="pres">
      <dgm:prSet presAssocID="{3929B1E1-4BC4-4C73-ABE8-27CEF96A3652}" presName="composite" presStyleCnt="0"/>
      <dgm:spPr/>
      <dgm:t>
        <a:bodyPr/>
        <a:lstStyle/>
        <a:p>
          <a:endParaRPr lang="es-ES"/>
        </a:p>
      </dgm:t>
    </dgm:pt>
    <dgm:pt modelId="{4DA47CD5-6D99-4B91-AC9B-E212AB1EE075}" type="pres">
      <dgm:prSet presAssocID="{3929B1E1-4BC4-4C73-ABE8-27CEF96A3652}" presName="Parent1" presStyleLbl="node1" presStyleIdx="2" presStyleCnt="6">
        <dgm:presLayoutVars>
          <dgm:chMax val="1"/>
          <dgm:chPref val="1"/>
          <dgm:bulletEnabled val="1"/>
        </dgm:presLayoutVars>
      </dgm:prSet>
      <dgm:spPr/>
      <dgm:t>
        <a:bodyPr/>
        <a:lstStyle/>
        <a:p>
          <a:endParaRPr lang="es-ES"/>
        </a:p>
      </dgm:t>
    </dgm:pt>
    <dgm:pt modelId="{CFEB7BC5-53E5-4A1C-8F9C-0AF6A46078D5}" type="pres">
      <dgm:prSet presAssocID="{3929B1E1-4BC4-4C73-ABE8-27CEF96A3652}" presName="Childtext1" presStyleLbl="revTx" presStyleIdx="1" presStyleCnt="3">
        <dgm:presLayoutVars>
          <dgm:chMax val="0"/>
          <dgm:chPref val="0"/>
          <dgm:bulletEnabled val="1"/>
        </dgm:presLayoutVars>
      </dgm:prSet>
      <dgm:spPr/>
      <dgm:t>
        <a:bodyPr/>
        <a:lstStyle/>
        <a:p>
          <a:endParaRPr lang="es-ES"/>
        </a:p>
      </dgm:t>
    </dgm:pt>
    <dgm:pt modelId="{28C08779-D40A-4F98-992F-DEB639856244}" type="pres">
      <dgm:prSet presAssocID="{3929B1E1-4BC4-4C73-ABE8-27CEF96A3652}" presName="BalanceSpacing" presStyleCnt="0"/>
      <dgm:spPr/>
      <dgm:t>
        <a:bodyPr/>
        <a:lstStyle/>
        <a:p>
          <a:endParaRPr lang="es-ES"/>
        </a:p>
      </dgm:t>
    </dgm:pt>
    <dgm:pt modelId="{5B736993-FF83-46FB-9E11-5531D20C7E0F}" type="pres">
      <dgm:prSet presAssocID="{3929B1E1-4BC4-4C73-ABE8-27CEF96A3652}" presName="BalanceSpacing1" presStyleCnt="0"/>
      <dgm:spPr/>
      <dgm:t>
        <a:bodyPr/>
        <a:lstStyle/>
        <a:p>
          <a:endParaRPr lang="es-ES"/>
        </a:p>
      </dgm:t>
    </dgm:pt>
    <dgm:pt modelId="{8003E2CB-3E1A-40E2-B417-0B4D9EABFA76}" type="pres">
      <dgm:prSet presAssocID="{19BA0C22-38BB-4E9F-89D5-0FF5FF9F12CE}" presName="Accent1Text" presStyleLbl="node1" presStyleIdx="3" presStyleCnt="6"/>
      <dgm:spPr/>
      <dgm:t>
        <a:bodyPr/>
        <a:lstStyle/>
        <a:p>
          <a:endParaRPr lang="es-ES"/>
        </a:p>
      </dgm:t>
    </dgm:pt>
    <dgm:pt modelId="{8340D750-9789-445F-B615-73BD098DF0A8}" type="pres">
      <dgm:prSet presAssocID="{19BA0C22-38BB-4E9F-89D5-0FF5FF9F12CE}" presName="spaceBetweenRectangles" presStyleCnt="0"/>
      <dgm:spPr/>
      <dgm:t>
        <a:bodyPr/>
        <a:lstStyle/>
        <a:p>
          <a:endParaRPr lang="es-ES"/>
        </a:p>
      </dgm:t>
    </dgm:pt>
    <dgm:pt modelId="{12F88DC2-5F3F-4819-9E8C-E9174CBED972}" type="pres">
      <dgm:prSet presAssocID="{60CDF8D0-D4FC-4467-A51E-79C5A58B0B2C}" presName="composite" presStyleCnt="0"/>
      <dgm:spPr/>
      <dgm:t>
        <a:bodyPr/>
        <a:lstStyle/>
        <a:p>
          <a:endParaRPr lang="es-ES"/>
        </a:p>
      </dgm:t>
    </dgm:pt>
    <dgm:pt modelId="{6E32E27C-33AF-4AF2-86C8-D92B8C2AC013}" type="pres">
      <dgm:prSet presAssocID="{60CDF8D0-D4FC-4467-A51E-79C5A58B0B2C}" presName="Parent1" presStyleLbl="node1" presStyleIdx="4" presStyleCnt="6">
        <dgm:presLayoutVars>
          <dgm:chMax val="1"/>
          <dgm:chPref val="1"/>
          <dgm:bulletEnabled val="1"/>
        </dgm:presLayoutVars>
      </dgm:prSet>
      <dgm:spPr/>
      <dgm:t>
        <a:bodyPr/>
        <a:lstStyle/>
        <a:p>
          <a:endParaRPr lang="es-ES"/>
        </a:p>
      </dgm:t>
    </dgm:pt>
    <dgm:pt modelId="{9B329C9A-CFE0-47CD-9BBC-280DA4EC727B}" type="pres">
      <dgm:prSet presAssocID="{60CDF8D0-D4FC-4467-A51E-79C5A58B0B2C}" presName="Childtext1" presStyleLbl="revTx" presStyleIdx="2" presStyleCnt="3">
        <dgm:presLayoutVars>
          <dgm:chMax val="0"/>
          <dgm:chPref val="0"/>
          <dgm:bulletEnabled val="1"/>
        </dgm:presLayoutVars>
      </dgm:prSet>
      <dgm:spPr/>
      <dgm:t>
        <a:bodyPr/>
        <a:lstStyle/>
        <a:p>
          <a:endParaRPr lang="es-ES"/>
        </a:p>
      </dgm:t>
    </dgm:pt>
    <dgm:pt modelId="{25B3D98F-5561-45B6-AF76-BB9A77EA0E8F}" type="pres">
      <dgm:prSet presAssocID="{60CDF8D0-D4FC-4467-A51E-79C5A58B0B2C}" presName="BalanceSpacing" presStyleCnt="0"/>
      <dgm:spPr/>
      <dgm:t>
        <a:bodyPr/>
        <a:lstStyle/>
        <a:p>
          <a:endParaRPr lang="es-ES"/>
        </a:p>
      </dgm:t>
    </dgm:pt>
    <dgm:pt modelId="{E346FD81-B127-4EE8-80CC-E2BC9A37F32E}" type="pres">
      <dgm:prSet presAssocID="{60CDF8D0-D4FC-4467-A51E-79C5A58B0B2C}" presName="BalanceSpacing1" presStyleCnt="0"/>
      <dgm:spPr/>
      <dgm:t>
        <a:bodyPr/>
        <a:lstStyle/>
        <a:p>
          <a:endParaRPr lang="es-ES"/>
        </a:p>
      </dgm:t>
    </dgm:pt>
    <dgm:pt modelId="{A225655B-08B8-4E34-BC15-D99A0DB0D01B}" type="pres">
      <dgm:prSet presAssocID="{3F7FD59D-A716-4310-A89A-AB6F740D9FFF}" presName="Accent1Text" presStyleLbl="node1" presStyleIdx="5" presStyleCnt="6"/>
      <dgm:spPr/>
      <dgm:t>
        <a:bodyPr/>
        <a:lstStyle/>
        <a:p>
          <a:endParaRPr lang="es-ES"/>
        </a:p>
      </dgm:t>
    </dgm:pt>
  </dgm:ptLst>
  <dgm:cxnLst>
    <dgm:cxn modelId="{0FA1C225-E431-4CA4-87ED-DC99F6D23967}" type="presOf" srcId="{3F442EA2-39BA-4C9A-AD59-755D4917D532}" destId="{47C1E105-00B3-40D5-B146-8335965EB854}" srcOrd="0" destOrd="0" presId="urn:microsoft.com/office/officeart/2008/layout/AlternatingHexagons"/>
    <dgm:cxn modelId="{5C6C2F8E-3A84-4D61-B5E7-A04A79C5E57D}" type="presOf" srcId="{19BA0C22-38BB-4E9F-89D5-0FF5FF9F12CE}" destId="{8003E2CB-3E1A-40E2-B417-0B4D9EABFA76}" srcOrd="0" destOrd="0" presId="urn:microsoft.com/office/officeart/2008/layout/AlternatingHexagons"/>
    <dgm:cxn modelId="{38ABF4FE-9F12-4841-B9DD-B265EF037443}" type="presOf" srcId="{43C18EFF-81FC-4D70-8C6B-E95FF3730413}" destId="{C2EC3FD0-B5B0-478E-8141-C1501C86B5BC}" srcOrd="0" destOrd="0" presId="urn:microsoft.com/office/officeart/2008/layout/AlternatingHexagons"/>
    <dgm:cxn modelId="{E985E3C6-B1D2-4973-86FE-F8C359C576B5}" type="presOf" srcId="{60CDF8D0-D4FC-4467-A51E-79C5A58B0B2C}" destId="{6E32E27C-33AF-4AF2-86C8-D92B8C2AC013}" srcOrd="0" destOrd="0" presId="urn:microsoft.com/office/officeart/2008/layout/AlternatingHexagons"/>
    <dgm:cxn modelId="{C70FBABC-4277-4184-9D12-066D3EF06A39}" type="presOf" srcId="{3929B1E1-4BC4-4C73-ABE8-27CEF96A3652}" destId="{4DA47CD5-6D99-4B91-AC9B-E212AB1EE075}" srcOrd="0" destOrd="0" presId="urn:microsoft.com/office/officeart/2008/layout/AlternatingHexagons"/>
    <dgm:cxn modelId="{99D97E36-9904-411C-A48C-4D31E2A350C2}" srcId="{4DF9FE7B-F642-4898-A360-D4E3814E1A3D}" destId="{DF90B001-EEF9-4820-9E7C-E1203286DA14}" srcOrd="0" destOrd="0" parTransId="{9FEB4F7F-114F-4EC1-AEA9-B222C1DD0EE5}" sibTransId="{2B0DDC05-25BD-4717-9F2D-514C6BD0824D}"/>
    <dgm:cxn modelId="{4640D530-2EFA-4FA8-AD1B-79D3F0CC0851}" type="presOf" srcId="{A6928FBC-2480-45EF-AE29-CC96AC6660F1}" destId="{B727DFD1-D9E5-40D7-9873-6F0EA5AA1093}" srcOrd="0" destOrd="1" presId="urn:microsoft.com/office/officeart/2008/layout/AlternatingHexagons"/>
    <dgm:cxn modelId="{C396C6A1-EBE7-4E4C-A730-3089646D28DF}" type="presOf" srcId="{DA4A5449-4E16-40F1-9E8E-4A60CFFD4CDB}" destId="{CFEB7BC5-53E5-4A1C-8F9C-0AF6A46078D5}" srcOrd="0" destOrd="1" presId="urn:microsoft.com/office/officeart/2008/layout/AlternatingHexagons"/>
    <dgm:cxn modelId="{1D32FCC9-657C-4348-9C0D-52115D559FEB}" srcId="{60CDF8D0-D4FC-4467-A51E-79C5A58B0B2C}" destId="{50629C12-7464-4473-ADEF-1A284F8A9957}" srcOrd="0" destOrd="0" parTransId="{9D1CB46C-0CFA-4B27-9224-267431FBD094}" sibTransId="{4576BCC5-0598-4332-A2E7-87AC3ADD4EB8}"/>
    <dgm:cxn modelId="{577446AA-463A-40ED-AAFA-437459FCE28A}" srcId="{3929B1E1-4BC4-4C73-ABE8-27CEF96A3652}" destId="{DA4A5449-4E16-40F1-9E8E-4A60CFFD4CDB}" srcOrd="1" destOrd="0" parTransId="{C0E27914-D7CA-44F8-BE4C-DD4E845A612F}" sibTransId="{3C1F6A12-9EA9-494A-8437-9B91271AAF1D}"/>
    <dgm:cxn modelId="{0DC5F0F4-8BF5-4FF8-A3C7-4FCBA88D5FA4}" type="presOf" srcId="{99E0600D-9954-43F4-8926-13B8777FAAA1}" destId="{CFEB7BC5-53E5-4A1C-8F9C-0AF6A46078D5}" srcOrd="0" destOrd="0" presId="urn:microsoft.com/office/officeart/2008/layout/AlternatingHexagons"/>
    <dgm:cxn modelId="{1EE58AE0-1967-4DEB-B54F-D511D8137457}" type="presOf" srcId="{4DF9FE7B-F642-4898-A360-D4E3814E1A3D}" destId="{711D6755-A9E8-43A6-8881-62E99FB2D8D1}" srcOrd="0" destOrd="0" presId="urn:microsoft.com/office/officeart/2008/layout/AlternatingHexagons"/>
    <dgm:cxn modelId="{DDEB6290-A35D-47CB-9D13-2F958AE461CA}" srcId="{4DF9FE7B-F642-4898-A360-D4E3814E1A3D}" destId="{A6928FBC-2480-45EF-AE29-CC96AC6660F1}" srcOrd="1" destOrd="0" parTransId="{313BB8E1-5DC4-4792-A169-E8F6E52A30DC}" sibTransId="{07770F25-9390-4D42-8B6A-13F08A901C25}"/>
    <dgm:cxn modelId="{2BA65DEC-E719-4ED3-8135-48349D42DD04}" srcId="{3F442EA2-39BA-4C9A-AD59-755D4917D532}" destId="{60CDF8D0-D4FC-4467-A51E-79C5A58B0B2C}" srcOrd="2" destOrd="0" parTransId="{E12A269F-AB82-486A-9077-80F2BBBE48C2}" sibTransId="{3F7FD59D-A716-4310-A89A-AB6F740D9FFF}"/>
    <dgm:cxn modelId="{1339090C-9A95-4C05-841C-FA3AF987601B}" srcId="{3F442EA2-39BA-4C9A-AD59-755D4917D532}" destId="{3929B1E1-4BC4-4C73-ABE8-27CEF96A3652}" srcOrd="1" destOrd="0" parTransId="{F356CC76-9117-4B79-A270-BBBAFD3E9C79}" sibTransId="{19BA0C22-38BB-4E9F-89D5-0FF5FF9F12CE}"/>
    <dgm:cxn modelId="{3CCDAC76-71BF-44D0-AFCB-F160B0545792}" type="presOf" srcId="{50629C12-7464-4473-ADEF-1A284F8A9957}" destId="{9B329C9A-CFE0-47CD-9BBC-280DA4EC727B}" srcOrd="0" destOrd="0" presId="urn:microsoft.com/office/officeart/2008/layout/AlternatingHexagons"/>
    <dgm:cxn modelId="{3B228D2D-C63D-4D27-B48D-98FF1F8991E3}" type="presOf" srcId="{3F7FD59D-A716-4310-A89A-AB6F740D9FFF}" destId="{A225655B-08B8-4E34-BC15-D99A0DB0D01B}" srcOrd="0" destOrd="0" presId="urn:microsoft.com/office/officeart/2008/layout/AlternatingHexagons"/>
    <dgm:cxn modelId="{EBD8BE8D-6018-43E2-B081-034BB5656EB6}" srcId="{3F442EA2-39BA-4C9A-AD59-755D4917D532}" destId="{4DF9FE7B-F642-4898-A360-D4E3814E1A3D}" srcOrd="0" destOrd="0" parTransId="{1C10F06D-860A-4604-A7AD-02E614FE3976}" sibTransId="{43C18EFF-81FC-4D70-8C6B-E95FF3730413}"/>
    <dgm:cxn modelId="{9886D0BC-F709-476C-BE76-EF9B57D49739}" type="presOf" srcId="{DF90B001-EEF9-4820-9E7C-E1203286DA14}" destId="{B727DFD1-D9E5-40D7-9873-6F0EA5AA1093}" srcOrd="0" destOrd="0" presId="urn:microsoft.com/office/officeart/2008/layout/AlternatingHexagons"/>
    <dgm:cxn modelId="{09FCCB9D-A30A-4326-970E-26252D39327F}" srcId="{3929B1E1-4BC4-4C73-ABE8-27CEF96A3652}" destId="{99E0600D-9954-43F4-8926-13B8777FAAA1}" srcOrd="0" destOrd="0" parTransId="{BE23F476-2C5C-42ED-BF2B-CD5FC7ADDDF6}" sibTransId="{C44937DC-4907-4769-AA8B-1B3E7391D7B0}"/>
    <dgm:cxn modelId="{1CD68979-0C9C-44B1-8060-A5C69101321E}" type="presParOf" srcId="{47C1E105-00B3-40D5-B146-8335965EB854}" destId="{522DC6B7-8AF6-45EC-97E5-F419F14B038D}" srcOrd="0" destOrd="0" presId="urn:microsoft.com/office/officeart/2008/layout/AlternatingHexagons"/>
    <dgm:cxn modelId="{00652971-4E63-430B-A7BB-56C68CDAF389}" type="presParOf" srcId="{522DC6B7-8AF6-45EC-97E5-F419F14B038D}" destId="{711D6755-A9E8-43A6-8881-62E99FB2D8D1}" srcOrd="0" destOrd="0" presId="urn:microsoft.com/office/officeart/2008/layout/AlternatingHexagons"/>
    <dgm:cxn modelId="{EAF86E95-FDD4-4D0C-B22E-4015AF79A936}" type="presParOf" srcId="{522DC6B7-8AF6-45EC-97E5-F419F14B038D}" destId="{B727DFD1-D9E5-40D7-9873-6F0EA5AA1093}" srcOrd="1" destOrd="0" presId="urn:microsoft.com/office/officeart/2008/layout/AlternatingHexagons"/>
    <dgm:cxn modelId="{2DDFE1E2-0A25-4AB9-BC54-0353150EE6F7}" type="presParOf" srcId="{522DC6B7-8AF6-45EC-97E5-F419F14B038D}" destId="{554474BF-C8D9-4F12-8F96-F70149D9F1CD}" srcOrd="2" destOrd="0" presId="urn:microsoft.com/office/officeart/2008/layout/AlternatingHexagons"/>
    <dgm:cxn modelId="{A6903551-424F-4A8B-BC91-6D11EC732F34}" type="presParOf" srcId="{522DC6B7-8AF6-45EC-97E5-F419F14B038D}" destId="{7463C62A-D9AD-484B-BFFB-5B9BA96793E5}" srcOrd="3" destOrd="0" presId="urn:microsoft.com/office/officeart/2008/layout/AlternatingHexagons"/>
    <dgm:cxn modelId="{70602AFC-C202-4881-9DBC-33035A03EDC7}" type="presParOf" srcId="{522DC6B7-8AF6-45EC-97E5-F419F14B038D}" destId="{C2EC3FD0-B5B0-478E-8141-C1501C86B5BC}" srcOrd="4" destOrd="0" presId="urn:microsoft.com/office/officeart/2008/layout/AlternatingHexagons"/>
    <dgm:cxn modelId="{4195CBC0-F692-48D6-B584-414F69ED790E}" type="presParOf" srcId="{47C1E105-00B3-40D5-B146-8335965EB854}" destId="{5446A176-39EC-4ED8-9EB1-07681BEA3477}" srcOrd="1" destOrd="0" presId="urn:microsoft.com/office/officeart/2008/layout/AlternatingHexagons"/>
    <dgm:cxn modelId="{05E4725F-AD9E-43F2-A46C-32BF0318F9DF}" type="presParOf" srcId="{47C1E105-00B3-40D5-B146-8335965EB854}" destId="{385D7C52-8E77-4A4D-B280-B8F20710AE4C}" srcOrd="2" destOrd="0" presId="urn:microsoft.com/office/officeart/2008/layout/AlternatingHexagons"/>
    <dgm:cxn modelId="{365AD1E1-8C39-4B9D-9F88-95A01D34676F}" type="presParOf" srcId="{385D7C52-8E77-4A4D-B280-B8F20710AE4C}" destId="{4DA47CD5-6D99-4B91-AC9B-E212AB1EE075}" srcOrd="0" destOrd="0" presId="urn:microsoft.com/office/officeart/2008/layout/AlternatingHexagons"/>
    <dgm:cxn modelId="{75CBC21E-1F0C-4F39-B489-AA87D1F5A002}" type="presParOf" srcId="{385D7C52-8E77-4A4D-B280-B8F20710AE4C}" destId="{CFEB7BC5-53E5-4A1C-8F9C-0AF6A46078D5}" srcOrd="1" destOrd="0" presId="urn:microsoft.com/office/officeart/2008/layout/AlternatingHexagons"/>
    <dgm:cxn modelId="{3EC3C5F9-B331-434B-9C5E-9CA5BE4B848B}" type="presParOf" srcId="{385D7C52-8E77-4A4D-B280-B8F20710AE4C}" destId="{28C08779-D40A-4F98-992F-DEB639856244}" srcOrd="2" destOrd="0" presId="urn:microsoft.com/office/officeart/2008/layout/AlternatingHexagons"/>
    <dgm:cxn modelId="{6D6B2EFB-3E2D-4DB8-A5E9-278AFC34A04D}" type="presParOf" srcId="{385D7C52-8E77-4A4D-B280-B8F20710AE4C}" destId="{5B736993-FF83-46FB-9E11-5531D20C7E0F}" srcOrd="3" destOrd="0" presId="urn:microsoft.com/office/officeart/2008/layout/AlternatingHexagons"/>
    <dgm:cxn modelId="{E9ED1DB2-35B9-4EB9-998D-A859E19BB3A4}" type="presParOf" srcId="{385D7C52-8E77-4A4D-B280-B8F20710AE4C}" destId="{8003E2CB-3E1A-40E2-B417-0B4D9EABFA76}" srcOrd="4" destOrd="0" presId="urn:microsoft.com/office/officeart/2008/layout/AlternatingHexagons"/>
    <dgm:cxn modelId="{4901980E-7D9F-4A7F-BFEB-7D12765F3241}" type="presParOf" srcId="{47C1E105-00B3-40D5-B146-8335965EB854}" destId="{8340D750-9789-445F-B615-73BD098DF0A8}" srcOrd="3" destOrd="0" presId="urn:microsoft.com/office/officeart/2008/layout/AlternatingHexagons"/>
    <dgm:cxn modelId="{38E9A11A-0B32-475E-96BB-C14585391FD6}" type="presParOf" srcId="{47C1E105-00B3-40D5-B146-8335965EB854}" destId="{12F88DC2-5F3F-4819-9E8C-E9174CBED972}" srcOrd="4" destOrd="0" presId="urn:microsoft.com/office/officeart/2008/layout/AlternatingHexagons"/>
    <dgm:cxn modelId="{2DB24FB6-6EC9-41A8-A1C9-CE56BF1ECE29}" type="presParOf" srcId="{12F88DC2-5F3F-4819-9E8C-E9174CBED972}" destId="{6E32E27C-33AF-4AF2-86C8-D92B8C2AC013}" srcOrd="0" destOrd="0" presId="urn:microsoft.com/office/officeart/2008/layout/AlternatingHexagons"/>
    <dgm:cxn modelId="{73F57C03-9ED1-4FE9-BA3F-0ACAD289ECE2}" type="presParOf" srcId="{12F88DC2-5F3F-4819-9E8C-E9174CBED972}" destId="{9B329C9A-CFE0-47CD-9BBC-280DA4EC727B}" srcOrd="1" destOrd="0" presId="urn:microsoft.com/office/officeart/2008/layout/AlternatingHexagons"/>
    <dgm:cxn modelId="{8BF413E9-A1D3-4BD0-A424-C28E66CF4BF8}" type="presParOf" srcId="{12F88DC2-5F3F-4819-9E8C-E9174CBED972}" destId="{25B3D98F-5561-45B6-AF76-BB9A77EA0E8F}" srcOrd="2" destOrd="0" presId="urn:microsoft.com/office/officeart/2008/layout/AlternatingHexagons"/>
    <dgm:cxn modelId="{0A9DA6FF-A602-4497-97F0-7EFAAA593D20}" type="presParOf" srcId="{12F88DC2-5F3F-4819-9E8C-E9174CBED972}" destId="{E346FD81-B127-4EE8-80CC-E2BC9A37F32E}" srcOrd="3" destOrd="0" presId="urn:microsoft.com/office/officeart/2008/layout/AlternatingHexagons"/>
    <dgm:cxn modelId="{C7A0E1D9-06E7-4B96-9615-1F3BC4ECADA6}" type="presParOf" srcId="{12F88DC2-5F3F-4819-9E8C-E9174CBED972}" destId="{A225655B-08B8-4E34-BC15-D99A0DB0D01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0C1C0-2CBA-4A5C-9794-8330B7AD8B09}">
      <dsp:nvSpPr>
        <dsp:cNvPr id="0" name=""/>
        <dsp:cNvSpPr/>
      </dsp:nvSpPr>
      <dsp:spPr>
        <a:xfrm>
          <a:off x="0" y="0"/>
          <a:ext cx="4643438" cy="4643438"/>
        </a:xfrm>
        <a:prstGeom prst="pie">
          <a:avLst>
            <a:gd name="adj1" fmla="val 5400000"/>
            <a:gd name="adj2" fmla="val 16200000"/>
          </a:avLst>
        </a:prstGeom>
        <a:solidFill>
          <a:schemeClr val="accent2">
            <a:hueOff val="0"/>
            <a:satOff val="0"/>
            <a:lumOff val="0"/>
            <a:alphaOff val="0"/>
          </a:schemeClr>
        </a:solidFill>
        <a:ln>
          <a:noFill/>
        </a:ln>
        <a:effectLst>
          <a:outerShdw blurRad="38100" dist="38100" dir="4800000" sx="98000" sy="98000" rotWithShape="0">
            <a:srgbClr val="000000">
              <a:alpha val="3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6F14EA8-5174-4FAF-841D-70A5D8D8CC5C}">
      <dsp:nvSpPr>
        <dsp:cNvPr id="0" name=""/>
        <dsp:cNvSpPr/>
      </dsp:nvSpPr>
      <dsp:spPr>
        <a:xfrm>
          <a:off x="2321719" y="0"/>
          <a:ext cx="8584406" cy="464343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S" sz="4100" b="1" kern="1200" dirty="0" smtClean="0"/>
            <a:t>Rodrigo </a:t>
          </a:r>
          <a:r>
            <a:rPr lang="es-ES" sz="4100" b="1" kern="1200" dirty="0" smtClean="0"/>
            <a:t>Hernández Padilla</a:t>
          </a:r>
          <a:r>
            <a:rPr lang="es-ES" sz="4100" kern="1200" dirty="0" smtClean="0"/>
            <a:t>. </a:t>
          </a:r>
          <a:r>
            <a:rPr lang="es-ES" sz="4100" kern="1200" smtClean="0"/>
            <a:t>Orientación V </a:t>
          </a:r>
          <a:endParaRPr lang="es-ES" sz="4100" kern="1200" dirty="0"/>
        </a:p>
      </dsp:txBody>
      <dsp:txXfrm>
        <a:off x="2321719" y="0"/>
        <a:ext cx="8584406" cy="1393034"/>
      </dsp:txXfrm>
    </dsp:sp>
    <dsp:sp modelId="{3B4A5986-857C-489E-9F38-41E9D826FA39}">
      <dsp:nvSpPr>
        <dsp:cNvPr id="0" name=""/>
        <dsp:cNvSpPr/>
      </dsp:nvSpPr>
      <dsp:spPr>
        <a:xfrm>
          <a:off x="812603" y="1393034"/>
          <a:ext cx="3018231" cy="3018231"/>
        </a:xfrm>
        <a:prstGeom prst="pie">
          <a:avLst>
            <a:gd name="adj1" fmla="val 5400000"/>
            <a:gd name="adj2" fmla="val 16200000"/>
          </a:avLst>
        </a:prstGeom>
        <a:solidFill>
          <a:schemeClr val="accent2">
            <a:hueOff val="861382"/>
            <a:satOff val="-29880"/>
            <a:lumOff val="490"/>
            <a:alphaOff val="0"/>
          </a:schemeClr>
        </a:solidFill>
        <a:ln>
          <a:noFill/>
        </a:ln>
        <a:effectLst>
          <a:outerShdw blurRad="38100" dist="38100" dir="4800000" sx="98000" sy="98000" rotWithShape="0">
            <a:srgbClr val="000000">
              <a:alpha val="3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6C786C9-F8CA-45F8-9681-D4BE1FCD2416}">
      <dsp:nvSpPr>
        <dsp:cNvPr id="0" name=""/>
        <dsp:cNvSpPr/>
      </dsp:nvSpPr>
      <dsp:spPr>
        <a:xfrm>
          <a:off x="2321719" y="1393034"/>
          <a:ext cx="8584406" cy="3018231"/>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S" sz="4100" kern="1200" dirty="0" smtClean="0"/>
            <a:t>Alejandro Borja. Química </a:t>
          </a:r>
          <a:endParaRPr lang="es-ES" sz="4100" kern="1200" dirty="0"/>
        </a:p>
      </dsp:txBody>
      <dsp:txXfrm>
        <a:off x="2321719" y="1393034"/>
        <a:ext cx="8584406" cy="1393029"/>
      </dsp:txXfrm>
    </dsp:sp>
    <dsp:sp modelId="{02D1E4A6-D3BB-4BDD-B231-901E8CF5D757}">
      <dsp:nvSpPr>
        <dsp:cNvPr id="0" name=""/>
        <dsp:cNvSpPr/>
      </dsp:nvSpPr>
      <dsp:spPr>
        <a:xfrm>
          <a:off x="1625203" y="2786064"/>
          <a:ext cx="1393030" cy="1393030"/>
        </a:xfrm>
        <a:prstGeom prst="pie">
          <a:avLst>
            <a:gd name="adj1" fmla="val 5400000"/>
            <a:gd name="adj2" fmla="val 16200000"/>
          </a:avLst>
        </a:prstGeom>
        <a:solidFill>
          <a:schemeClr val="accent2">
            <a:hueOff val="1722764"/>
            <a:satOff val="-59760"/>
            <a:lumOff val="981"/>
            <a:alphaOff val="0"/>
          </a:schemeClr>
        </a:solidFill>
        <a:ln>
          <a:noFill/>
        </a:ln>
        <a:effectLst>
          <a:outerShdw blurRad="38100" dist="38100" dir="4800000" sx="98000" sy="98000" rotWithShape="0">
            <a:srgbClr val="000000">
              <a:alpha val="3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9E83013-0EC2-4F17-BB71-6C9B8932B3EF}">
      <dsp:nvSpPr>
        <dsp:cNvPr id="0" name=""/>
        <dsp:cNvSpPr/>
      </dsp:nvSpPr>
      <dsp:spPr>
        <a:xfrm>
          <a:off x="2321719" y="2786064"/>
          <a:ext cx="8584406" cy="139303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S" sz="4100" b="1" kern="1200" dirty="0" smtClean="0"/>
            <a:t>Isabel Hernández Cano.  Educación para la Salud</a:t>
          </a:r>
          <a:endParaRPr lang="es-ES" sz="4100" kern="1200" dirty="0"/>
        </a:p>
      </dsp:txBody>
      <dsp:txXfrm>
        <a:off x="2321719" y="2786064"/>
        <a:ext cx="8584406" cy="1393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D6755-A9E8-43A6-8881-62E99FB2D8D1}">
      <dsp:nvSpPr>
        <dsp:cNvPr id="0" name=""/>
        <dsp:cNvSpPr/>
      </dsp:nvSpPr>
      <dsp:spPr>
        <a:xfrm rot="5400000">
          <a:off x="4396670" y="106154"/>
          <a:ext cx="1593473" cy="1386322"/>
        </a:xfrm>
        <a:prstGeom prst="hexagon">
          <a:avLst>
            <a:gd name="adj" fmla="val 2500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rtlCol="0" anchor="ctr" anchorCtr="0">
          <a:noAutofit/>
        </a:bodyPr>
        <a:lstStyle/>
        <a:p>
          <a:pPr lvl="0" algn="ctr" defTabSz="666750" rtl="0">
            <a:lnSpc>
              <a:spcPct val="90000"/>
            </a:lnSpc>
            <a:spcBef>
              <a:spcPct val="0"/>
            </a:spcBef>
            <a:spcAft>
              <a:spcPct val="35000"/>
            </a:spcAft>
          </a:pPr>
          <a:r>
            <a:rPr lang="es-ES" sz="1500" kern="1200" noProof="0" dirty="0" smtClean="0"/>
            <a:t>Psicología</a:t>
          </a:r>
          <a:endParaRPr lang="es-ES" sz="1500" kern="1200" noProof="0" dirty="0"/>
        </a:p>
      </dsp:txBody>
      <dsp:txXfrm rot="-5400000">
        <a:off x="4716280" y="250895"/>
        <a:ext cx="954252" cy="1096841"/>
      </dsp:txXfrm>
    </dsp:sp>
    <dsp:sp modelId="{B727DFD1-D9E5-40D7-9873-6F0EA5AA1093}">
      <dsp:nvSpPr>
        <dsp:cNvPr id="0" name=""/>
        <dsp:cNvSpPr/>
      </dsp:nvSpPr>
      <dsp:spPr>
        <a:xfrm>
          <a:off x="5928636" y="321273"/>
          <a:ext cx="1778316" cy="956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rtlCol="0" anchor="ctr" anchorCtr="0">
          <a:noAutofit/>
        </a:bodyPr>
        <a:lstStyle/>
        <a:p>
          <a:pPr lvl="0" algn="l" defTabSz="533400" rtl="0">
            <a:lnSpc>
              <a:spcPct val="90000"/>
            </a:lnSpc>
            <a:spcBef>
              <a:spcPct val="0"/>
            </a:spcBef>
            <a:spcAft>
              <a:spcPct val="35000"/>
            </a:spcAft>
          </a:pPr>
          <a:endParaRPr lang="es-ES" sz="1200" kern="1200" noProof="0" dirty="0"/>
        </a:p>
        <a:p>
          <a:pPr lvl="0" algn="l" defTabSz="533400" rtl="0">
            <a:lnSpc>
              <a:spcPct val="90000"/>
            </a:lnSpc>
            <a:spcBef>
              <a:spcPct val="0"/>
            </a:spcBef>
            <a:spcAft>
              <a:spcPct val="35000"/>
            </a:spcAft>
          </a:pPr>
          <a:r>
            <a:rPr lang="es-ES" sz="1200" kern="1200" noProof="0" dirty="0" smtClean="0"/>
            <a:t>Exposiciones de temáticas referentes al proyecto </a:t>
          </a:r>
          <a:r>
            <a:rPr lang="es-ES" sz="1200" kern="1200" noProof="0" dirty="0" err="1" smtClean="0"/>
            <a:t>interdsciplinarios</a:t>
          </a:r>
          <a:endParaRPr lang="es-ES" sz="1200" kern="1200" noProof="0" dirty="0"/>
        </a:p>
      </dsp:txBody>
      <dsp:txXfrm>
        <a:off x="5928636" y="321273"/>
        <a:ext cx="1778316" cy="956084"/>
      </dsp:txXfrm>
    </dsp:sp>
    <dsp:sp modelId="{C2EC3FD0-B5B0-478E-8141-C1501C86B5BC}">
      <dsp:nvSpPr>
        <dsp:cNvPr id="0" name=""/>
        <dsp:cNvSpPr/>
      </dsp:nvSpPr>
      <dsp:spPr>
        <a:xfrm rot="5400000">
          <a:off x="2899442" y="106154"/>
          <a:ext cx="1593473" cy="1386322"/>
        </a:xfrm>
        <a:prstGeom prst="hexagon">
          <a:avLst>
            <a:gd name="adj" fmla="val 2500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lvl="0" algn="ctr" defTabSz="1600200" rtl="0">
            <a:lnSpc>
              <a:spcPct val="90000"/>
            </a:lnSpc>
            <a:spcBef>
              <a:spcPct val="0"/>
            </a:spcBef>
            <a:spcAft>
              <a:spcPct val="35000"/>
            </a:spcAft>
          </a:pPr>
          <a:endParaRPr lang="es-ES" sz="3600" kern="1200" noProof="0" dirty="0"/>
        </a:p>
      </dsp:txBody>
      <dsp:txXfrm rot="-5400000">
        <a:off x="3219052" y="250895"/>
        <a:ext cx="954252" cy="1096841"/>
      </dsp:txXfrm>
    </dsp:sp>
    <dsp:sp modelId="{4DA47CD5-6D99-4B91-AC9B-E212AB1EE075}">
      <dsp:nvSpPr>
        <dsp:cNvPr id="0" name=""/>
        <dsp:cNvSpPr/>
      </dsp:nvSpPr>
      <dsp:spPr>
        <a:xfrm rot="5400000">
          <a:off x="3645188" y="1458695"/>
          <a:ext cx="1593473" cy="1386322"/>
        </a:xfrm>
        <a:prstGeom prst="hexagon">
          <a:avLst>
            <a:gd name="adj" fmla="val 25000"/>
            <a:gd name="vf" fmla="val 1154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rtlCol="0" anchor="ctr" anchorCtr="0">
          <a:noAutofit/>
        </a:bodyPr>
        <a:lstStyle/>
        <a:p>
          <a:pPr lvl="0" algn="ctr" defTabSz="666750" rtl="0">
            <a:lnSpc>
              <a:spcPct val="90000"/>
            </a:lnSpc>
            <a:spcBef>
              <a:spcPct val="0"/>
            </a:spcBef>
            <a:spcAft>
              <a:spcPct val="35000"/>
            </a:spcAft>
          </a:pPr>
          <a:r>
            <a:rPr lang="es-ES" sz="1500" kern="1200" noProof="0" dirty="0" smtClean="0"/>
            <a:t>Química</a:t>
          </a:r>
          <a:endParaRPr lang="es-ES" sz="1500" kern="1200" noProof="0" dirty="0"/>
        </a:p>
      </dsp:txBody>
      <dsp:txXfrm rot="-5400000">
        <a:off x="3964798" y="1603436"/>
        <a:ext cx="954252" cy="1096841"/>
      </dsp:txXfrm>
    </dsp:sp>
    <dsp:sp modelId="{CFEB7BC5-53E5-4A1C-8F9C-0AF6A46078D5}">
      <dsp:nvSpPr>
        <dsp:cNvPr id="0" name=""/>
        <dsp:cNvSpPr/>
      </dsp:nvSpPr>
      <dsp:spPr>
        <a:xfrm>
          <a:off x="1970447" y="1673814"/>
          <a:ext cx="1720951" cy="956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rtlCol="0" anchor="ctr" anchorCtr="0">
          <a:noAutofit/>
        </a:bodyPr>
        <a:lstStyle/>
        <a:p>
          <a:pPr lvl="0" algn="r" defTabSz="533400" rtl="0">
            <a:lnSpc>
              <a:spcPct val="90000"/>
            </a:lnSpc>
            <a:spcBef>
              <a:spcPct val="0"/>
            </a:spcBef>
            <a:spcAft>
              <a:spcPct val="35000"/>
            </a:spcAft>
          </a:pPr>
          <a:r>
            <a:rPr lang="es-ES" sz="1200" kern="1200" noProof="0" dirty="0" smtClean="0"/>
            <a:t>Prácticas de laboratorio</a:t>
          </a:r>
          <a:endParaRPr lang="es-ES" sz="1200" kern="1200" noProof="0" dirty="0"/>
        </a:p>
        <a:p>
          <a:pPr lvl="0" algn="r" defTabSz="533400" rtl="0">
            <a:lnSpc>
              <a:spcPct val="90000"/>
            </a:lnSpc>
            <a:spcBef>
              <a:spcPct val="0"/>
            </a:spcBef>
            <a:spcAft>
              <a:spcPct val="35000"/>
            </a:spcAft>
          </a:pPr>
          <a:r>
            <a:rPr lang="es-ES" sz="1200" kern="1200" noProof="0" dirty="0" smtClean="0"/>
            <a:t>Elaboración de Proyectos científicos</a:t>
          </a:r>
          <a:endParaRPr lang="es-ES" sz="1200" kern="1200" noProof="0" dirty="0"/>
        </a:p>
      </dsp:txBody>
      <dsp:txXfrm>
        <a:off x="1970447" y="1673814"/>
        <a:ext cx="1720951" cy="956084"/>
      </dsp:txXfrm>
    </dsp:sp>
    <dsp:sp modelId="{8003E2CB-3E1A-40E2-B417-0B4D9EABFA76}">
      <dsp:nvSpPr>
        <dsp:cNvPr id="0" name=""/>
        <dsp:cNvSpPr/>
      </dsp:nvSpPr>
      <dsp:spPr>
        <a:xfrm rot="5400000">
          <a:off x="5142416" y="1458695"/>
          <a:ext cx="1593473" cy="1386322"/>
        </a:xfrm>
        <a:prstGeom prst="hexagon">
          <a:avLst>
            <a:gd name="adj" fmla="val 25000"/>
            <a:gd name="vf" fmla="val 1154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lvl="0" algn="ctr" defTabSz="1600200" rtl="0">
            <a:lnSpc>
              <a:spcPct val="90000"/>
            </a:lnSpc>
            <a:spcBef>
              <a:spcPct val="0"/>
            </a:spcBef>
            <a:spcAft>
              <a:spcPct val="35000"/>
            </a:spcAft>
          </a:pPr>
          <a:endParaRPr lang="es-ES" sz="3600" kern="1200" noProof="0" dirty="0"/>
        </a:p>
      </dsp:txBody>
      <dsp:txXfrm rot="-5400000">
        <a:off x="5462026" y="1603436"/>
        <a:ext cx="954252" cy="1096841"/>
      </dsp:txXfrm>
    </dsp:sp>
    <dsp:sp modelId="{6E32E27C-33AF-4AF2-86C8-D92B8C2AC013}">
      <dsp:nvSpPr>
        <dsp:cNvPr id="0" name=""/>
        <dsp:cNvSpPr/>
      </dsp:nvSpPr>
      <dsp:spPr>
        <a:xfrm rot="5400000">
          <a:off x="4396670" y="2811235"/>
          <a:ext cx="1593473" cy="1386322"/>
        </a:xfrm>
        <a:prstGeom prst="hexagon">
          <a:avLst>
            <a:gd name="adj" fmla="val 25000"/>
            <a:gd name="vf" fmla="val 11547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rtlCol="0" anchor="ctr" anchorCtr="0">
          <a:noAutofit/>
        </a:bodyPr>
        <a:lstStyle/>
        <a:p>
          <a:pPr lvl="0" algn="ctr" defTabSz="666750" rtl="0">
            <a:lnSpc>
              <a:spcPct val="90000"/>
            </a:lnSpc>
            <a:spcBef>
              <a:spcPct val="0"/>
            </a:spcBef>
            <a:spcAft>
              <a:spcPct val="35000"/>
            </a:spcAft>
          </a:pPr>
          <a:r>
            <a:rPr lang="es-ES" sz="1500" kern="1200" noProof="0" dirty="0" smtClean="0"/>
            <a:t>Educación para la salud </a:t>
          </a:r>
          <a:endParaRPr lang="es-ES" sz="1500" kern="1200" noProof="0" dirty="0"/>
        </a:p>
      </dsp:txBody>
      <dsp:txXfrm rot="-5400000">
        <a:off x="4716280" y="2955976"/>
        <a:ext cx="954252" cy="1096841"/>
      </dsp:txXfrm>
    </dsp:sp>
    <dsp:sp modelId="{9B329C9A-CFE0-47CD-9BBC-280DA4EC727B}">
      <dsp:nvSpPr>
        <dsp:cNvPr id="0" name=""/>
        <dsp:cNvSpPr/>
      </dsp:nvSpPr>
      <dsp:spPr>
        <a:xfrm>
          <a:off x="5928636" y="3026354"/>
          <a:ext cx="1778316" cy="956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rtlCol="0" anchor="ctr" anchorCtr="0">
          <a:noAutofit/>
        </a:bodyPr>
        <a:lstStyle/>
        <a:p>
          <a:pPr lvl="0" algn="l" defTabSz="533400" rtl="0">
            <a:lnSpc>
              <a:spcPct val="90000"/>
            </a:lnSpc>
            <a:spcBef>
              <a:spcPct val="0"/>
            </a:spcBef>
            <a:spcAft>
              <a:spcPct val="35000"/>
            </a:spcAft>
          </a:pPr>
          <a:r>
            <a:rPr lang="es-ES" sz="1200" kern="1200" noProof="0" dirty="0" smtClean="0"/>
            <a:t>Elaboración de ensayos </a:t>
          </a:r>
          <a:endParaRPr lang="es-ES" sz="1200" kern="1200" noProof="0" dirty="0"/>
        </a:p>
      </dsp:txBody>
      <dsp:txXfrm>
        <a:off x="5928636" y="3026354"/>
        <a:ext cx="1778316" cy="956084"/>
      </dsp:txXfrm>
    </dsp:sp>
    <dsp:sp modelId="{A225655B-08B8-4E34-BC15-D99A0DB0D01B}">
      <dsp:nvSpPr>
        <dsp:cNvPr id="0" name=""/>
        <dsp:cNvSpPr/>
      </dsp:nvSpPr>
      <dsp:spPr>
        <a:xfrm rot="5400000">
          <a:off x="2899442" y="2811235"/>
          <a:ext cx="1593473" cy="1386322"/>
        </a:xfrm>
        <a:prstGeom prst="hexagon">
          <a:avLst>
            <a:gd name="adj" fmla="val 2500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lvl="0" algn="ctr" defTabSz="1600200" rtl="0">
            <a:lnSpc>
              <a:spcPct val="90000"/>
            </a:lnSpc>
            <a:spcBef>
              <a:spcPct val="0"/>
            </a:spcBef>
            <a:spcAft>
              <a:spcPct val="35000"/>
            </a:spcAft>
          </a:pPr>
          <a:endParaRPr lang="es-ES" sz="3600" kern="1200" noProof="0" dirty="0"/>
        </a:p>
      </dsp:txBody>
      <dsp:txXfrm rot="-5400000">
        <a:off x="3219052" y="2955976"/>
        <a:ext cx="954252" cy="109684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0386138-BD6E-4C82-9A1E-59A82AE924AC}" type="datetime1">
              <a:rPr lang="es-ES" smtClean="0"/>
              <a:pPr rtl="0"/>
              <a:t>15/10/2019</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C33ADDF-418B-4AEE-81B9-E77B3218F8B3}" type="slidenum">
              <a:rPr lang="es-ES" smtClean="0"/>
              <a:pPr rtl="0"/>
              <a:t>‹Nº›</a:t>
            </a:fld>
            <a:endParaRPr lang="es-ES"/>
          </a:p>
        </p:txBody>
      </p:sp>
    </p:spTree>
    <p:extLst>
      <p:ext uri="{BB962C8B-B14F-4D97-AF65-F5344CB8AC3E}">
        <p14:creationId xmlns:p14="http://schemas.microsoft.com/office/powerpoint/2010/main" val="4148959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1059635-B08A-4C6A-BAEA-F69B78A1101B}" type="datetime1">
              <a:rPr lang="es-ES" noProof="0" smtClean="0"/>
              <a:pPr rtl="0"/>
              <a:t>15/10/2019</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275029A-2D1E-47A5-9598-4A9AC47B3AC1}" type="slidenum">
              <a:rPr lang="es-ES" noProof="0" smtClean="0"/>
              <a:pPr rtl="0"/>
              <a:t>‹Nº›</a:t>
            </a:fld>
            <a:endParaRPr lang="es-ES" noProof="0"/>
          </a:p>
        </p:txBody>
      </p:sp>
    </p:spTree>
    <p:extLst>
      <p:ext uri="{BB962C8B-B14F-4D97-AF65-F5344CB8AC3E}">
        <p14:creationId xmlns:p14="http://schemas.microsoft.com/office/powerpoint/2010/main" val="20307704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75029A-2D1E-47A5-9598-4A9AC47B3AC1}" type="slidenum">
              <a:rPr lang="es-ES" smtClean="0"/>
              <a:pPr rtl="0"/>
              <a:t>1</a:t>
            </a:fld>
            <a:endParaRPr lang="es-ES"/>
          </a:p>
        </p:txBody>
      </p:sp>
    </p:spTree>
    <p:extLst>
      <p:ext uri="{BB962C8B-B14F-4D97-AF65-F5344CB8AC3E}">
        <p14:creationId xmlns:p14="http://schemas.microsoft.com/office/powerpoint/2010/main" val="296531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75029A-2D1E-47A5-9598-4A9AC47B3AC1}" type="slidenum">
              <a:rPr lang="es-ES" smtClean="0"/>
              <a:pPr rtl="0"/>
              <a:t>3</a:t>
            </a:fld>
            <a:endParaRPr lang="es-ES"/>
          </a:p>
        </p:txBody>
      </p:sp>
    </p:spTree>
    <p:extLst>
      <p:ext uri="{BB962C8B-B14F-4D97-AF65-F5344CB8AC3E}">
        <p14:creationId xmlns:p14="http://schemas.microsoft.com/office/powerpoint/2010/main" val="245036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75029A-2D1E-47A5-9598-4A9AC47B3AC1}" type="slidenum">
              <a:rPr lang="es-ES" smtClean="0"/>
              <a:pPr rtl="0"/>
              <a:t>4</a:t>
            </a:fld>
            <a:endParaRPr lang="es-ES"/>
          </a:p>
        </p:txBody>
      </p:sp>
    </p:spTree>
    <p:extLst>
      <p:ext uri="{BB962C8B-B14F-4D97-AF65-F5344CB8AC3E}">
        <p14:creationId xmlns:p14="http://schemas.microsoft.com/office/powerpoint/2010/main" val="2854795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75029A-2D1E-47A5-9598-4A9AC47B3AC1}" type="slidenum">
              <a:rPr lang="es-ES" smtClean="0"/>
              <a:pPr rtl="0"/>
              <a:t>18</a:t>
            </a:fld>
            <a:endParaRPr lang="es-ES"/>
          </a:p>
        </p:txBody>
      </p:sp>
    </p:spTree>
    <p:extLst>
      <p:ext uri="{BB962C8B-B14F-4D97-AF65-F5344CB8AC3E}">
        <p14:creationId xmlns:p14="http://schemas.microsoft.com/office/powerpoint/2010/main" val="958880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9027569" y="5357593"/>
            <a:ext cx="1618428" cy="365125"/>
          </a:xfrm>
        </p:spPr>
        <p:txBody>
          <a:bodyPr/>
          <a:lstStyle/>
          <a:p>
            <a:pPr rtl="0"/>
            <a:fld id="{54CBE884-F72A-43FA-A073-B1EA46164795}" type="datetime1">
              <a:rPr lang="es-ES" noProof="0" smtClean="0"/>
              <a:pPr rtl="0"/>
              <a:t>15/10/2019</a:t>
            </a:fld>
            <a:endParaRPr lang="es-ES" noProof="0"/>
          </a:p>
        </p:txBody>
      </p:sp>
      <p:sp>
        <p:nvSpPr>
          <p:cNvPr id="5" name="Footer Placeholder 4"/>
          <p:cNvSpPr>
            <a:spLocks noGrp="1"/>
          </p:cNvSpPr>
          <p:nvPr>
            <p:ph type="ftr" sz="quarter" idx="11"/>
          </p:nvPr>
        </p:nvSpPr>
        <p:spPr>
          <a:xfrm>
            <a:off x="1565393" y="5357593"/>
            <a:ext cx="6713127" cy="365125"/>
          </a:xfrm>
        </p:spPr>
        <p:txBody>
          <a:bodyPr/>
          <a:lstStyle/>
          <a:p>
            <a:pPr rtl="0"/>
            <a:r>
              <a:rPr lang="es-ES" noProof="0" smtClean="0"/>
              <a:t>Agregar un pie de página</a:t>
            </a:r>
            <a:endParaRPr lang="es-ES" noProof="0"/>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pPr rtl="0"/>
            <a:fld id="{062D6987-FB6D-4DB8-81B8-AD0F35E3BB5F}" type="slidenum">
              <a:rPr lang="es-ES" noProof="0" smtClean="0"/>
              <a:pPr rtl="0"/>
              <a:t>‹Nº›</a:t>
            </a:fld>
            <a:endParaRPr lang="es-ES" noProof="0"/>
          </a:p>
        </p:txBody>
      </p:sp>
    </p:spTree>
    <p:extLst>
      <p:ext uri="{BB962C8B-B14F-4D97-AF65-F5344CB8AC3E}">
        <p14:creationId xmlns:p14="http://schemas.microsoft.com/office/powerpoint/2010/main" val="40618966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rtl="0"/>
            <a:fld id="{7307DB99-EAA6-4A45-9133-CA4DE4472099}" type="datetime1">
              <a:rPr lang="es-ES" noProof="0" smtClean="0"/>
              <a:pPr rtl="0"/>
              <a:t>15/10/2019</a:t>
            </a:fld>
            <a:endParaRPr lang="es-ES" noProof="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a:p>
        </p:txBody>
      </p:sp>
      <p:sp>
        <p:nvSpPr>
          <p:cNvPr id="6" name="Slide Number Placeholder 5"/>
          <p:cNvSpPr>
            <a:spLocks noGrp="1"/>
          </p:cNvSpPr>
          <p:nvPr>
            <p:ph type="sldNum" sz="quarter" idx="12"/>
          </p:nvPr>
        </p:nvSpPr>
        <p:spPr/>
        <p:txBody>
          <a:bodyPr/>
          <a:lstStyle/>
          <a:p>
            <a:pPr rtl="0"/>
            <a:fld id="{062D6987-FB6D-4DB8-81B8-AD0F35E3BB5F}" type="slidenum">
              <a:rPr lang="es-ES" noProof="0" smtClean="0"/>
              <a:pPr rtl="0"/>
              <a:t>‹Nº›</a:t>
            </a:fld>
            <a:endParaRPr lang="es-ES" noProof="0"/>
          </a:p>
        </p:txBody>
      </p:sp>
    </p:spTree>
    <p:extLst>
      <p:ext uri="{BB962C8B-B14F-4D97-AF65-F5344CB8AC3E}">
        <p14:creationId xmlns:p14="http://schemas.microsoft.com/office/powerpoint/2010/main" val="1533377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rtl="0"/>
            <a:fld id="{1A53B0A2-B7EB-4949-B47C-E90B14CD5AC9}" type="datetime1">
              <a:rPr lang="es-ES" noProof="0" smtClean="0"/>
              <a:pPr rtl="0"/>
              <a:t>15/10/2019</a:t>
            </a:fld>
            <a:endParaRPr lang="es-ES" noProof="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a:p>
        </p:txBody>
      </p:sp>
      <p:sp>
        <p:nvSpPr>
          <p:cNvPr id="6" name="Slide Number Placeholder 5"/>
          <p:cNvSpPr>
            <a:spLocks noGrp="1"/>
          </p:cNvSpPr>
          <p:nvPr>
            <p:ph type="sldNum" sz="quarter" idx="12"/>
          </p:nvPr>
        </p:nvSpPr>
        <p:spPr/>
        <p:txBody>
          <a:bodyPr/>
          <a:lstStyle/>
          <a:p>
            <a:pPr rtl="0"/>
            <a:fld id="{062D6987-FB6D-4DB8-81B8-AD0F35E3BB5F}" type="slidenum">
              <a:rPr lang="es-ES" noProof="0" smtClean="0"/>
              <a:pPr rtl="0"/>
              <a:t>‹Nº›</a:t>
            </a:fld>
            <a:endParaRPr lang="es-ES" noProof="0"/>
          </a:p>
        </p:txBody>
      </p:sp>
    </p:spTree>
    <p:extLst>
      <p:ext uri="{BB962C8B-B14F-4D97-AF65-F5344CB8AC3E}">
        <p14:creationId xmlns:p14="http://schemas.microsoft.com/office/powerpoint/2010/main" val="266282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rtl="0"/>
            <a:fld id="{54CBE884-F72A-43FA-A073-B1EA46164795}" type="datetime1">
              <a:rPr lang="es-ES" noProof="0" smtClean="0"/>
              <a:pPr rtl="0"/>
              <a:t>15/10/2019</a:t>
            </a:fld>
            <a:endParaRPr lang="es-ES" noProof="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a:p>
        </p:txBody>
      </p:sp>
      <p:sp>
        <p:nvSpPr>
          <p:cNvPr id="6" name="Slide Number Placeholder 5"/>
          <p:cNvSpPr>
            <a:spLocks noGrp="1"/>
          </p:cNvSpPr>
          <p:nvPr>
            <p:ph type="sldNum" sz="quarter" idx="12"/>
          </p:nvPr>
        </p:nvSpPr>
        <p:spPr/>
        <p:txBody>
          <a:bodyPr/>
          <a:lstStyle/>
          <a:p>
            <a:pPr rtl="0"/>
            <a:fld id="{062D6987-FB6D-4DB8-81B8-AD0F35E3BB5F}" type="slidenum">
              <a:rPr lang="es-ES" noProof="0" smtClean="0"/>
              <a:pPr rtl="0"/>
              <a:t>‹Nº›</a:t>
            </a:fld>
            <a:endParaRPr lang="es-ES" noProof="0"/>
          </a:p>
        </p:txBody>
      </p:sp>
    </p:spTree>
    <p:extLst>
      <p:ext uri="{BB962C8B-B14F-4D97-AF65-F5344CB8AC3E}">
        <p14:creationId xmlns:p14="http://schemas.microsoft.com/office/powerpoint/2010/main" val="230711694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rtl="0"/>
            <a:fld id="{84E36F5A-C86A-4CC8-9217-9434ADBA6804}" type="datetime1">
              <a:rPr lang="es-ES" noProof="0" smtClean="0"/>
              <a:pPr rtl="0"/>
              <a:t>15/10/2019</a:t>
            </a:fld>
            <a:endParaRPr lang="es-ES" noProof="0"/>
          </a:p>
        </p:txBody>
      </p:sp>
      <p:sp>
        <p:nvSpPr>
          <p:cNvPr id="5" name="Footer Placeholder 4"/>
          <p:cNvSpPr>
            <a:spLocks noGrp="1"/>
          </p:cNvSpPr>
          <p:nvPr>
            <p:ph type="ftr" sz="quarter" idx="11"/>
          </p:nvPr>
        </p:nvSpPr>
        <p:spPr/>
        <p:txBody>
          <a:bodyPr/>
          <a:lstStyle/>
          <a:p>
            <a:pPr rtl="0"/>
            <a:r>
              <a:rPr lang="es-ES" noProof="0" smtClean="0"/>
              <a:t>Agregar un pie de página</a:t>
            </a:r>
            <a:endParaRPr lang="es-ES" noProof="0"/>
          </a:p>
        </p:txBody>
      </p:sp>
      <p:sp>
        <p:nvSpPr>
          <p:cNvPr id="6" name="Slide Number Placeholder 5"/>
          <p:cNvSpPr>
            <a:spLocks noGrp="1"/>
          </p:cNvSpPr>
          <p:nvPr>
            <p:ph type="sldNum" sz="quarter" idx="12"/>
          </p:nvPr>
        </p:nvSpPr>
        <p:spPr/>
        <p:txBody>
          <a:bodyPr/>
          <a:lstStyle/>
          <a:p>
            <a:pPr rtl="0"/>
            <a:fld id="{062D6987-FB6D-4DB8-81B8-AD0F35E3BB5F}" type="slidenum">
              <a:rPr lang="es-ES" noProof="0" smtClean="0"/>
              <a:pPr rtl="0"/>
              <a:t>‹Nº›</a:t>
            </a:fld>
            <a:endParaRPr lang="es-ES" noProof="0"/>
          </a:p>
        </p:txBody>
      </p:sp>
    </p:spTree>
    <p:extLst>
      <p:ext uri="{BB962C8B-B14F-4D97-AF65-F5344CB8AC3E}">
        <p14:creationId xmlns:p14="http://schemas.microsoft.com/office/powerpoint/2010/main" val="418432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pPr rtl="0"/>
            <a:fld id="{D4D3459A-8ECF-4BAB-AC4C-64EFC244E8B9}" type="datetime1">
              <a:rPr lang="es-ES" noProof="0" smtClean="0"/>
              <a:pPr rtl="0"/>
              <a:t>15/10/2019</a:t>
            </a:fld>
            <a:endParaRPr lang="es-ES" noProof="0"/>
          </a:p>
        </p:txBody>
      </p:sp>
      <p:sp>
        <p:nvSpPr>
          <p:cNvPr id="6" name="Footer Placeholder 5"/>
          <p:cNvSpPr>
            <a:spLocks noGrp="1"/>
          </p:cNvSpPr>
          <p:nvPr>
            <p:ph type="ftr" sz="quarter" idx="11"/>
          </p:nvPr>
        </p:nvSpPr>
        <p:spPr/>
        <p:txBody>
          <a:bodyPr/>
          <a:lstStyle/>
          <a:p>
            <a:pPr rtl="0"/>
            <a:r>
              <a:rPr lang="es-ES" noProof="0" smtClean="0"/>
              <a:t>Agregar un pie de página</a:t>
            </a:r>
            <a:endParaRPr lang="es-ES" noProof="0"/>
          </a:p>
        </p:txBody>
      </p:sp>
      <p:sp>
        <p:nvSpPr>
          <p:cNvPr id="7" name="Slide Number Placeholder 6"/>
          <p:cNvSpPr>
            <a:spLocks noGrp="1"/>
          </p:cNvSpPr>
          <p:nvPr>
            <p:ph type="sldNum" sz="quarter" idx="12"/>
          </p:nvPr>
        </p:nvSpPr>
        <p:spPr/>
        <p:txBody>
          <a:bodyPr/>
          <a:lstStyle/>
          <a:p>
            <a:pPr rtl="0"/>
            <a:fld id="{062D6987-FB6D-4DB8-81B8-AD0F35E3BB5F}" type="slidenum">
              <a:rPr lang="es-ES" noProof="0" smtClean="0"/>
              <a:pPr rtl="0"/>
              <a:t>‹Nº›</a:t>
            </a:fld>
            <a:endParaRPr lang="es-ES" noProof="0"/>
          </a:p>
        </p:txBody>
      </p:sp>
      <p:sp>
        <p:nvSpPr>
          <p:cNvPr id="9" name="Content Placeholder 8"/>
          <p:cNvSpPr>
            <a:spLocks noGrp="1"/>
          </p:cNvSpPr>
          <p:nvPr>
            <p:ph sz="quarter" idx="13"/>
          </p:nvPr>
        </p:nvSpPr>
        <p:spPr>
          <a:xfrm>
            <a:off x="1731264" y="2121407"/>
            <a:ext cx="4267200" cy="360273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19406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7" name="Date Placeholder 6"/>
          <p:cNvSpPr>
            <a:spLocks noGrp="1"/>
          </p:cNvSpPr>
          <p:nvPr>
            <p:ph type="dt" sz="half" idx="10"/>
          </p:nvPr>
        </p:nvSpPr>
        <p:spPr/>
        <p:txBody>
          <a:bodyPr/>
          <a:lstStyle/>
          <a:p>
            <a:pPr rtl="0"/>
            <a:fld id="{2B458C73-13A3-4E2D-9C5F-19706DF64985}" type="datetime1">
              <a:rPr lang="es-ES" noProof="0" smtClean="0"/>
              <a:pPr rtl="0"/>
              <a:t>15/10/2019</a:t>
            </a:fld>
            <a:endParaRPr lang="es-ES" noProof="0"/>
          </a:p>
        </p:txBody>
      </p:sp>
      <p:sp>
        <p:nvSpPr>
          <p:cNvPr id="8" name="Footer Placeholder 7"/>
          <p:cNvSpPr>
            <a:spLocks noGrp="1"/>
          </p:cNvSpPr>
          <p:nvPr>
            <p:ph type="ftr" sz="quarter" idx="11"/>
          </p:nvPr>
        </p:nvSpPr>
        <p:spPr/>
        <p:txBody>
          <a:bodyPr/>
          <a:lstStyle/>
          <a:p>
            <a:pPr rtl="0"/>
            <a:r>
              <a:rPr lang="es-ES" noProof="0" smtClean="0"/>
              <a:t>Agregar un pie de página</a:t>
            </a:r>
            <a:endParaRPr lang="es-ES" noProof="0"/>
          </a:p>
        </p:txBody>
      </p:sp>
      <p:sp>
        <p:nvSpPr>
          <p:cNvPr id="9" name="Slide Number Placeholder 8"/>
          <p:cNvSpPr>
            <a:spLocks noGrp="1"/>
          </p:cNvSpPr>
          <p:nvPr>
            <p:ph type="sldNum" sz="quarter" idx="12"/>
          </p:nvPr>
        </p:nvSpPr>
        <p:spPr/>
        <p:txBody>
          <a:bodyPr/>
          <a:lstStyle/>
          <a:p>
            <a:pPr rtl="0"/>
            <a:fld id="{062D6987-FB6D-4DB8-81B8-AD0F35E3BB5F}" type="slidenum">
              <a:rPr lang="es-ES" noProof="0" smtClean="0"/>
              <a:pPr rtl="0"/>
              <a:t>‹Nº›</a:t>
            </a:fld>
            <a:endParaRPr lang="es-ES" noProof="0"/>
          </a:p>
        </p:txBody>
      </p:sp>
      <p:sp>
        <p:nvSpPr>
          <p:cNvPr id="11" name="Content Placeholder 10"/>
          <p:cNvSpPr>
            <a:spLocks noGrp="1"/>
          </p:cNvSpPr>
          <p:nvPr>
            <p:ph sz="quarter" idx="13"/>
          </p:nvPr>
        </p:nvSpPr>
        <p:spPr>
          <a:xfrm>
            <a:off x="1731264" y="2944368"/>
            <a:ext cx="4303776" cy="277977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425173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pPr rtl="0"/>
            <a:fld id="{54CBE884-F72A-43FA-A073-B1EA46164795}" type="datetime1">
              <a:rPr lang="es-ES" noProof="0" smtClean="0"/>
              <a:pPr rtl="0"/>
              <a:t>15/10/2019</a:t>
            </a:fld>
            <a:endParaRPr lang="es-ES" noProof="0"/>
          </a:p>
        </p:txBody>
      </p:sp>
      <p:sp>
        <p:nvSpPr>
          <p:cNvPr id="4" name="Footer Placeholder 3"/>
          <p:cNvSpPr>
            <a:spLocks noGrp="1"/>
          </p:cNvSpPr>
          <p:nvPr>
            <p:ph type="ftr" sz="quarter" idx="11"/>
          </p:nvPr>
        </p:nvSpPr>
        <p:spPr/>
        <p:txBody>
          <a:bodyPr/>
          <a:lstStyle/>
          <a:p>
            <a:pPr rtl="0"/>
            <a:r>
              <a:rPr lang="es-ES" noProof="0" smtClean="0"/>
              <a:t>Agregar un pie de página</a:t>
            </a:r>
            <a:endParaRPr lang="es-ES" noProof="0"/>
          </a:p>
        </p:txBody>
      </p:sp>
      <p:sp>
        <p:nvSpPr>
          <p:cNvPr id="5" name="Slide Number Placeholder 4"/>
          <p:cNvSpPr>
            <a:spLocks noGrp="1"/>
          </p:cNvSpPr>
          <p:nvPr>
            <p:ph type="sldNum" sz="quarter" idx="12"/>
          </p:nvPr>
        </p:nvSpPr>
        <p:spPr/>
        <p:txBody>
          <a:bodyPr/>
          <a:lstStyle/>
          <a:p>
            <a:pPr rtl="0"/>
            <a:fld id="{062D6987-FB6D-4DB8-81B8-AD0F35E3BB5F}" type="slidenum">
              <a:rPr lang="es-ES" noProof="0" smtClean="0"/>
              <a:pPr rtl="0"/>
              <a:t>‹Nº›</a:t>
            </a:fld>
            <a:endParaRPr lang="es-ES" noProof="0"/>
          </a:p>
        </p:txBody>
      </p:sp>
    </p:spTree>
    <p:extLst>
      <p:ext uri="{BB962C8B-B14F-4D97-AF65-F5344CB8AC3E}">
        <p14:creationId xmlns:p14="http://schemas.microsoft.com/office/powerpoint/2010/main" val="63465887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CB720DE4-9B4E-44F2-A785-9B0AF922A209}" type="datetime1">
              <a:rPr lang="es-ES" noProof="0" smtClean="0"/>
              <a:pPr rtl="0"/>
              <a:t>15/10/2019</a:t>
            </a:fld>
            <a:endParaRPr lang="es-ES" noProof="0"/>
          </a:p>
        </p:txBody>
      </p:sp>
      <p:sp>
        <p:nvSpPr>
          <p:cNvPr id="3" name="Footer Placeholder 2"/>
          <p:cNvSpPr>
            <a:spLocks noGrp="1"/>
          </p:cNvSpPr>
          <p:nvPr>
            <p:ph type="ftr" sz="quarter" idx="11"/>
          </p:nvPr>
        </p:nvSpPr>
        <p:spPr/>
        <p:txBody>
          <a:bodyPr/>
          <a:lstStyle/>
          <a:p>
            <a:pPr rtl="0"/>
            <a:r>
              <a:rPr lang="es-ES" noProof="0" smtClean="0"/>
              <a:t>Agregar un pie de página</a:t>
            </a:r>
            <a:endParaRPr lang="es-ES" noProof="0"/>
          </a:p>
        </p:txBody>
      </p:sp>
      <p:sp>
        <p:nvSpPr>
          <p:cNvPr id="4" name="Slide Number Placeholder 3"/>
          <p:cNvSpPr>
            <a:spLocks noGrp="1"/>
          </p:cNvSpPr>
          <p:nvPr>
            <p:ph type="sldNum" sz="quarter" idx="12"/>
          </p:nvPr>
        </p:nvSpPr>
        <p:spPr/>
        <p:txBody>
          <a:bodyPr/>
          <a:lstStyle/>
          <a:p>
            <a:pPr rtl="0"/>
            <a:fld id="{062D6987-FB6D-4DB8-81B8-AD0F35E3BB5F}" type="slidenum">
              <a:rPr lang="es-ES" noProof="0" smtClean="0"/>
              <a:pPr rtl="0"/>
              <a:t>‹Nº›</a:t>
            </a:fld>
            <a:endParaRPr lang="es-ES" noProof="0"/>
          </a:p>
        </p:txBody>
      </p:sp>
    </p:spTree>
    <p:extLst>
      <p:ext uri="{BB962C8B-B14F-4D97-AF65-F5344CB8AC3E}">
        <p14:creationId xmlns:p14="http://schemas.microsoft.com/office/powerpoint/2010/main" val="3069161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rot="60000">
            <a:off x="8455598" y="5885673"/>
            <a:ext cx="1618428" cy="365125"/>
          </a:xfrm>
        </p:spPr>
        <p:txBody>
          <a:bodyPr/>
          <a:lstStyle/>
          <a:p>
            <a:pPr rtl="0"/>
            <a:fld id="{54CBE884-F72A-43FA-A073-B1EA46164795}" type="datetime1">
              <a:rPr lang="es-ES" noProof="0" smtClean="0"/>
              <a:pPr rtl="0"/>
              <a:t>15/10/2019</a:t>
            </a:fld>
            <a:endParaRPr lang="es-ES" noProof="0"/>
          </a:p>
        </p:txBody>
      </p:sp>
      <p:sp>
        <p:nvSpPr>
          <p:cNvPr id="6" name="Footer Placeholder 5"/>
          <p:cNvSpPr>
            <a:spLocks noGrp="1"/>
          </p:cNvSpPr>
          <p:nvPr>
            <p:ph type="ftr" sz="quarter" idx="11"/>
          </p:nvPr>
        </p:nvSpPr>
        <p:spPr>
          <a:xfrm rot="-60000">
            <a:off x="1219406" y="5829262"/>
            <a:ext cx="4696809" cy="365125"/>
          </a:xfrm>
        </p:spPr>
        <p:txBody>
          <a:bodyPr/>
          <a:lstStyle/>
          <a:p>
            <a:pPr rtl="0"/>
            <a:r>
              <a:rPr lang="es-ES" noProof="0" smtClean="0"/>
              <a:t>Agregar un pie de página</a:t>
            </a:r>
            <a:endParaRPr lang="es-ES" noProof="0"/>
          </a:p>
        </p:txBody>
      </p:sp>
      <p:sp>
        <p:nvSpPr>
          <p:cNvPr id="7" name="Slide Number Placeholder 6"/>
          <p:cNvSpPr>
            <a:spLocks noGrp="1"/>
          </p:cNvSpPr>
          <p:nvPr>
            <p:ph type="sldNum" sz="quarter" idx="12"/>
          </p:nvPr>
        </p:nvSpPr>
        <p:spPr>
          <a:xfrm rot="60000">
            <a:off x="10076418" y="5896962"/>
            <a:ext cx="738697" cy="365125"/>
          </a:xfrm>
        </p:spPr>
        <p:txBody>
          <a:bodyPr/>
          <a:lstStyle/>
          <a:p>
            <a:pPr rtl="0"/>
            <a:fld id="{062D6987-FB6D-4DB8-81B8-AD0F35E3BB5F}" type="slidenum">
              <a:rPr lang="es-ES" noProof="0" smtClean="0"/>
              <a:pPr rtl="0"/>
              <a:t>‹Nº›</a:t>
            </a:fld>
            <a:endParaRPr lang="es-ES" noProof="0"/>
          </a:p>
        </p:txBody>
      </p:sp>
    </p:spTree>
    <p:extLst>
      <p:ext uri="{BB962C8B-B14F-4D97-AF65-F5344CB8AC3E}">
        <p14:creationId xmlns:p14="http://schemas.microsoft.com/office/powerpoint/2010/main" val="13161338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rot="60000">
            <a:off x="8461249" y="5888738"/>
            <a:ext cx="1618428" cy="365125"/>
          </a:xfrm>
        </p:spPr>
        <p:txBody>
          <a:bodyPr/>
          <a:lstStyle/>
          <a:p>
            <a:pPr rtl="0"/>
            <a:fld id="{54CBE884-F72A-43FA-A073-B1EA46164795}" type="datetime1">
              <a:rPr lang="es-ES" noProof="0" smtClean="0"/>
              <a:pPr rtl="0"/>
              <a:t>15/10/2019</a:t>
            </a:fld>
            <a:endParaRPr lang="es-ES" noProof="0"/>
          </a:p>
        </p:txBody>
      </p:sp>
      <p:sp>
        <p:nvSpPr>
          <p:cNvPr id="6" name="Footer Placeholder 5"/>
          <p:cNvSpPr>
            <a:spLocks noGrp="1"/>
          </p:cNvSpPr>
          <p:nvPr>
            <p:ph type="ftr" sz="quarter" idx="11"/>
          </p:nvPr>
        </p:nvSpPr>
        <p:spPr>
          <a:xfrm rot="-60000">
            <a:off x="1219426" y="5831038"/>
            <a:ext cx="4425391" cy="365125"/>
          </a:xfrm>
        </p:spPr>
        <p:txBody>
          <a:bodyPr/>
          <a:lstStyle/>
          <a:p>
            <a:pPr rtl="0"/>
            <a:r>
              <a:rPr lang="es-ES" noProof="0" smtClean="0"/>
              <a:t>Agregar un pie de página</a:t>
            </a:r>
            <a:endParaRPr lang="es-ES" noProof="0"/>
          </a:p>
        </p:txBody>
      </p:sp>
      <p:sp>
        <p:nvSpPr>
          <p:cNvPr id="7" name="Slide Number Placeholder 6"/>
          <p:cNvSpPr>
            <a:spLocks noGrp="1"/>
          </p:cNvSpPr>
          <p:nvPr>
            <p:ph type="sldNum" sz="quarter" idx="12"/>
          </p:nvPr>
        </p:nvSpPr>
        <p:spPr>
          <a:xfrm rot="60000">
            <a:off x="10082786" y="5900027"/>
            <a:ext cx="738697" cy="365125"/>
          </a:xfrm>
        </p:spPr>
        <p:txBody>
          <a:bodyPr/>
          <a:lstStyle/>
          <a:p>
            <a:pPr rtl="0"/>
            <a:fld id="{062D6987-FB6D-4DB8-81B8-AD0F35E3BB5F}" type="slidenum">
              <a:rPr lang="es-ES" noProof="0" smtClean="0"/>
              <a:pPr rtl="0"/>
              <a:t>‹Nº›</a:t>
            </a:fld>
            <a:endParaRPr lang="es-ES" noProof="0"/>
          </a:p>
        </p:txBody>
      </p:sp>
    </p:spTree>
    <p:extLst>
      <p:ext uri="{BB962C8B-B14F-4D97-AF65-F5344CB8AC3E}">
        <p14:creationId xmlns:p14="http://schemas.microsoft.com/office/powerpoint/2010/main" val="261536161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rtl="0"/>
            <a:fld id="{54CBE884-F72A-43FA-A073-B1EA46164795}" type="datetime1">
              <a:rPr lang="es-ES" noProof="0" smtClean="0"/>
              <a:pPr rtl="0"/>
              <a:t>15/10/2019</a:t>
            </a:fld>
            <a:endParaRPr lang="es-ES" noProof="0"/>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rtl="0"/>
            <a:r>
              <a:rPr lang="es-ES" noProof="0" smtClean="0"/>
              <a:t>Agregar un pie de página</a:t>
            </a:r>
            <a:endParaRPr lang="es-ES" noProof="0"/>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rtl="0"/>
            <a:fld id="{062D6987-FB6D-4DB8-81B8-AD0F35E3BB5F}" type="slidenum">
              <a:rPr lang="es-ES" noProof="0" smtClean="0"/>
              <a:pPr rtl="0"/>
              <a:t>‹Nº›</a:t>
            </a:fld>
            <a:endParaRPr lang="es-ES" noProof="0"/>
          </a:p>
        </p:txBody>
      </p:sp>
    </p:spTree>
    <p:extLst>
      <p:ext uri="{BB962C8B-B14F-4D97-AF65-F5344CB8AC3E}">
        <p14:creationId xmlns:p14="http://schemas.microsoft.com/office/powerpoint/2010/main" val="223400639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package" Target="../embeddings/Documento_de_Microsoft_Word.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package" Target="../embeddings/Documento_de_Microsoft_Word2.doc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package" Target="../embeddings/Documento_de_Microsoft_Word3.docx"/><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Documento_de_Microsoft_Word4.docx"/><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1" y="2157413"/>
            <a:ext cx="11058525" cy="2314575"/>
          </a:xfrm>
        </p:spPr>
        <p:txBody>
          <a:bodyPr rtlCol="0">
            <a:noAutofit/>
          </a:bodyPr>
          <a:lstStyle/>
          <a:p>
            <a:pPr algn="ctr"/>
            <a:r>
              <a:rPr lang="es-ES_tradnl" sz="3200" b="1" dirty="0" smtClean="0"/>
              <a:t>Campaña contra el </a:t>
            </a:r>
            <a:r>
              <a:rPr lang="es-ES_tradnl" sz="3200" b="1" dirty="0" smtClean="0"/>
              <a:t>consumo de cocaína en alumnos de la Universidad Insurgentes Plantel Tlalpan </a:t>
            </a:r>
            <a:r>
              <a:rPr lang="es-ES_tradnl" sz="3200" b="1" dirty="0" smtClean="0"/>
              <a:t>2019-2020</a:t>
            </a:r>
            <a:br>
              <a:rPr lang="es-ES_tradnl" sz="3200" b="1" dirty="0" smtClean="0"/>
            </a:br>
            <a:r>
              <a:rPr lang="es-ES_tradnl" sz="3200" b="1" dirty="0" smtClean="0"/>
              <a:t>q</a:t>
            </a:r>
            <a:r>
              <a:rPr lang="es-ES_tradnl" sz="3200" b="1" dirty="0" smtClean="0"/>
              <a:t>uinto año </a:t>
            </a:r>
            <a:endParaRPr lang="es-ES" sz="3200" dirty="0"/>
          </a:p>
        </p:txBody>
      </p:sp>
      <p:grpSp>
        <p:nvGrpSpPr>
          <p:cNvPr id="4" name="Group 2"/>
          <p:cNvGrpSpPr>
            <a:grpSpLocks/>
          </p:cNvGrpSpPr>
          <p:nvPr/>
        </p:nvGrpSpPr>
        <p:grpSpPr bwMode="auto">
          <a:xfrm>
            <a:off x="557213" y="531813"/>
            <a:ext cx="11058525" cy="1397000"/>
            <a:chOff x="1732" y="512"/>
            <a:chExt cx="13957" cy="1699"/>
          </a:xfrm>
        </p:grpSpPr>
        <p:pic>
          <p:nvPicPr>
            <p:cNvPr id="1027" name="Imagen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 y="831"/>
              <a:ext cx="1830" cy="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n 2" descr="Resultado de imagen para conexiones dg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3" y="512"/>
              <a:ext cx="9226" cy="16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5613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ext uri="{D42A27DB-BD31-4B8C-83A1-F6EECF244321}">
                <p14:modId xmlns:p14="http://schemas.microsoft.com/office/powerpoint/2010/main" val="4246773636"/>
              </p:ext>
            </p:extLst>
          </p:nvPr>
        </p:nvGraphicFramePr>
        <p:xfrm>
          <a:off x="1485900" y="1200151"/>
          <a:ext cx="9558337" cy="3975100"/>
        </p:xfrm>
        <a:graphic>
          <a:graphicData uri="http://schemas.openxmlformats.org/presentationml/2006/ole">
            <mc:AlternateContent xmlns:mc="http://schemas.openxmlformats.org/markup-compatibility/2006">
              <mc:Choice xmlns:v="urn:schemas-microsoft-com:vml" Requires="v">
                <p:oleObj spid="_x0000_s45058" name="Documento" r:id="rId3" imgW="8259943" imgH="3496040" progId="Word.Document.12">
                  <p:embed/>
                </p:oleObj>
              </mc:Choice>
              <mc:Fallback>
                <p:oleObj name="Documento" r:id="rId3" imgW="8259943" imgH="3496040" progId="Word.Document.12">
                  <p:embed/>
                  <p:pic>
                    <p:nvPicPr>
                      <p:cNvPr id="0" name=""/>
                      <p:cNvPicPr/>
                      <p:nvPr/>
                    </p:nvPicPr>
                    <p:blipFill>
                      <a:blip r:embed="rId4"/>
                      <a:stretch>
                        <a:fillRect/>
                      </a:stretch>
                    </p:blipFill>
                    <p:spPr>
                      <a:xfrm>
                        <a:off x="1485900" y="1200151"/>
                        <a:ext cx="9558337" cy="3975100"/>
                      </a:xfrm>
                      <a:prstGeom prst="rect">
                        <a:avLst/>
                      </a:prstGeom>
                    </p:spPr>
                  </p:pic>
                </p:oleObj>
              </mc:Fallback>
            </mc:AlternateContent>
          </a:graphicData>
        </a:graphic>
      </p:graphicFrame>
    </p:spTree>
    <p:extLst>
      <p:ext uri="{BB962C8B-B14F-4D97-AF65-F5344CB8AC3E}">
        <p14:creationId xmlns:p14="http://schemas.microsoft.com/office/powerpoint/2010/main" val="40458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ext uri="{D42A27DB-BD31-4B8C-83A1-F6EECF244321}">
                <p14:modId xmlns:p14="http://schemas.microsoft.com/office/powerpoint/2010/main" val="2574340534"/>
              </p:ext>
            </p:extLst>
          </p:nvPr>
        </p:nvGraphicFramePr>
        <p:xfrm>
          <a:off x="1966913" y="1228726"/>
          <a:ext cx="8259762" cy="3170238"/>
        </p:xfrm>
        <a:graphic>
          <a:graphicData uri="http://schemas.openxmlformats.org/presentationml/2006/ole">
            <mc:AlternateContent xmlns:mc="http://schemas.openxmlformats.org/markup-compatibility/2006">
              <mc:Choice xmlns:v="urn:schemas-microsoft-com:vml" Requires="v">
                <p:oleObj spid="_x0000_s46082" name="Documento" r:id="rId3" imgW="8259943" imgH="1940844" progId="Word.Document.12">
                  <p:embed/>
                </p:oleObj>
              </mc:Choice>
              <mc:Fallback>
                <p:oleObj name="Documento" r:id="rId3" imgW="8259943" imgH="1940844" progId="Word.Document.12">
                  <p:embed/>
                  <p:pic>
                    <p:nvPicPr>
                      <p:cNvPr id="0" name=""/>
                      <p:cNvPicPr/>
                      <p:nvPr/>
                    </p:nvPicPr>
                    <p:blipFill>
                      <a:blip r:embed="rId4"/>
                      <a:stretch>
                        <a:fillRect/>
                      </a:stretch>
                    </p:blipFill>
                    <p:spPr>
                      <a:xfrm>
                        <a:off x="1966913" y="1228726"/>
                        <a:ext cx="8259762" cy="3170238"/>
                      </a:xfrm>
                      <a:prstGeom prst="rect">
                        <a:avLst/>
                      </a:prstGeom>
                    </p:spPr>
                  </p:pic>
                </p:oleObj>
              </mc:Fallback>
            </mc:AlternateContent>
          </a:graphicData>
        </a:graphic>
      </p:graphicFrame>
    </p:spTree>
    <p:extLst>
      <p:ext uri="{BB962C8B-B14F-4D97-AF65-F5344CB8AC3E}">
        <p14:creationId xmlns:p14="http://schemas.microsoft.com/office/powerpoint/2010/main" val="17572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00789" y="-26119"/>
          <a:ext cx="11417969" cy="6804928"/>
        </p:xfrm>
        <a:graphic>
          <a:graphicData uri="http://schemas.openxmlformats.org/presentationml/2006/ole">
            <mc:AlternateContent xmlns:mc="http://schemas.openxmlformats.org/markup-compatibility/2006">
              <mc:Choice xmlns:v="urn:schemas-microsoft-com:vml" Requires="v">
                <p:oleObj spid="_x0000_s1030" name="Documento" r:id="rId3" imgW="9171623" imgH="5465057" progId="Word.Document.12">
                  <p:embed/>
                </p:oleObj>
              </mc:Choice>
              <mc:Fallback>
                <p:oleObj name="Documento" r:id="rId3" imgW="9171623" imgH="5465057"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789" y="-26119"/>
                        <a:ext cx="11417969" cy="680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p14="http://schemas.microsoft.com/office/powerpoint/2010/main" val="851311023"/>
              </p:ext>
            </p:extLst>
          </p:nvPr>
        </p:nvGraphicFramePr>
        <p:xfrm>
          <a:off x="104659" y="704920"/>
          <a:ext cx="11873029" cy="5181530"/>
        </p:xfrm>
        <a:graphic>
          <a:graphicData uri="http://schemas.openxmlformats.org/presentationml/2006/ole">
            <mc:AlternateContent xmlns:mc="http://schemas.openxmlformats.org/markup-compatibility/2006">
              <mc:Choice xmlns:v="urn:schemas-microsoft-com:vml" Requires="v">
                <p:oleObj spid="_x0000_s2054" name="Documento" r:id="rId3" imgW="9119436" imgH="3413090" progId="Word.Document.12">
                  <p:embed/>
                </p:oleObj>
              </mc:Choice>
              <mc:Fallback>
                <p:oleObj name="Documento" r:id="rId3" imgW="9119436" imgH="3413090"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59" y="704920"/>
                        <a:ext cx="11873029" cy="5181530"/>
                      </a:xfrm>
                      <a:prstGeom prst="rect">
                        <a:avLst/>
                      </a:prstGeom>
                      <a:noFill/>
                      <a:ln>
                        <a:noFill/>
                      </a:ln>
                      <a:effec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469226" y="42979"/>
          <a:ext cx="10924690" cy="6800120"/>
        </p:xfrm>
        <a:graphic>
          <a:graphicData uri="http://schemas.openxmlformats.org/presentationml/2006/ole">
            <mc:AlternateContent xmlns:mc="http://schemas.openxmlformats.org/markup-compatibility/2006">
              <mc:Choice xmlns:v="urn:schemas-microsoft-com:vml" Requires="v">
                <p:oleObj spid="_x0000_s3078" name="Documento" r:id="rId3" imgW="9119436" imgH="5677180" progId="Word.Document.12">
                  <p:embed/>
                </p:oleObj>
              </mc:Choice>
              <mc:Fallback>
                <p:oleObj name="Documento" r:id="rId3" imgW="9119436" imgH="5677180"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26" y="42979"/>
                        <a:ext cx="10924690" cy="680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60819" y="308520"/>
          <a:ext cx="12131181" cy="3986713"/>
        </p:xfrm>
        <a:graphic>
          <a:graphicData uri="http://schemas.openxmlformats.org/presentationml/2006/ole">
            <mc:AlternateContent xmlns:mc="http://schemas.openxmlformats.org/markup-compatibility/2006">
              <mc:Choice xmlns:v="urn:schemas-microsoft-com:vml" Requires="v">
                <p:oleObj spid="_x0000_s4102" name="Documento" r:id="rId3" imgW="9119436" imgH="2997863" progId="Word.Document.12">
                  <p:embed/>
                </p:oleObj>
              </mc:Choice>
              <mc:Fallback>
                <p:oleObj name="Documento" r:id="rId3" imgW="9119436" imgH="2997863"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19" y="308520"/>
                        <a:ext cx="12131181" cy="398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3996946571"/>
              </p:ext>
            </p:extLst>
          </p:nvPr>
        </p:nvGraphicFramePr>
        <p:xfrm>
          <a:off x="351172" y="457199"/>
          <a:ext cx="11225463" cy="5114925"/>
        </p:xfrm>
        <a:graphic>
          <a:graphicData uri="http://schemas.openxmlformats.org/drawingml/2006/table">
            <a:tbl>
              <a:tblPr/>
              <a:tblGrid>
                <a:gridCol w="1843116">
                  <a:extLst>
                    <a:ext uri="{9D8B030D-6E8A-4147-A177-3AD203B41FA5}">
                      <a16:colId xmlns:a16="http://schemas.microsoft.com/office/drawing/2014/main" val="20000"/>
                    </a:ext>
                  </a:extLst>
                </a:gridCol>
                <a:gridCol w="1881054">
                  <a:extLst>
                    <a:ext uri="{9D8B030D-6E8A-4147-A177-3AD203B41FA5}">
                      <a16:colId xmlns:a16="http://schemas.microsoft.com/office/drawing/2014/main" val="20001"/>
                    </a:ext>
                  </a:extLst>
                </a:gridCol>
                <a:gridCol w="2088128">
                  <a:extLst>
                    <a:ext uri="{9D8B030D-6E8A-4147-A177-3AD203B41FA5}">
                      <a16:colId xmlns:a16="http://schemas.microsoft.com/office/drawing/2014/main" val="20002"/>
                    </a:ext>
                  </a:extLst>
                </a:gridCol>
                <a:gridCol w="2750447">
                  <a:extLst>
                    <a:ext uri="{9D8B030D-6E8A-4147-A177-3AD203B41FA5}">
                      <a16:colId xmlns:a16="http://schemas.microsoft.com/office/drawing/2014/main" val="20003"/>
                    </a:ext>
                  </a:extLst>
                </a:gridCol>
                <a:gridCol w="2662718">
                  <a:extLst>
                    <a:ext uri="{9D8B030D-6E8A-4147-A177-3AD203B41FA5}">
                      <a16:colId xmlns:a16="http://schemas.microsoft.com/office/drawing/2014/main" val="20004"/>
                    </a:ext>
                  </a:extLst>
                </a:gridCol>
              </a:tblGrid>
              <a:tr h="1266885">
                <a:tc gridSpan="5">
                  <a:txBody>
                    <a:bodyPr/>
                    <a:lstStyle/>
                    <a:p>
                      <a:pPr>
                        <a:lnSpc>
                          <a:spcPct val="150000"/>
                        </a:lnSpc>
                        <a:spcAft>
                          <a:spcPts val="0"/>
                        </a:spcAft>
                      </a:pPr>
                      <a:r>
                        <a:rPr lang="es-ES_tradnl" sz="900" b="1" dirty="0">
                          <a:solidFill>
                            <a:srgbClr val="FFFFFF"/>
                          </a:solidFill>
                          <a:latin typeface="Arial"/>
                          <a:ea typeface="MS Mincho"/>
                          <a:cs typeface="Times New Roman"/>
                        </a:rPr>
                        <a:t>PLANEACION DIDACTICA PARA PROYECTO INTERDISCIPLINARIO: </a:t>
                      </a:r>
                      <a:endParaRPr lang="es-MX" sz="1100" dirty="0">
                        <a:latin typeface="Cambria"/>
                        <a:ea typeface="MS Mincho"/>
                        <a:cs typeface="Times New Roman"/>
                      </a:endParaRPr>
                    </a:p>
                    <a:p>
                      <a:pPr>
                        <a:lnSpc>
                          <a:spcPct val="150000"/>
                        </a:lnSpc>
                        <a:spcAft>
                          <a:spcPts val="0"/>
                        </a:spcAft>
                      </a:pPr>
                      <a:r>
                        <a:rPr lang="es-ES_tradnl" sz="900" b="1" dirty="0">
                          <a:solidFill>
                            <a:srgbClr val="FFFFFF"/>
                          </a:solidFill>
                          <a:latin typeface="Arial"/>
                          <a:ea typeface="MS Mincho"/>
                          <a:cs typeface="Times New Roman"/>
                        </a:rPr>
                        <a:t>NOMBRE DE LA ASIGNATURA: QUIMICA III, QUIMICA IV</a:t>
                      </a:r>
                      <a:endParaRPr lang="es-MX" sz="1100" dirty="0">
                        <a:latin typeface="Cambria"/>
                        <a:ea typeface="MS Mincho"/>
                        <a:cs typeface="Times New Roman"/>
                      </a:endParaRPr>
                    </a:p>
                    <a:p>
                      <a:pPr>
                        <a:lnSpc>
                          <a:spcPct val="150000"/>
                        </a:lnSpc>
                        <a:spcAft>
                          <a:spcPts val="0"/>
                        </a:spcAft>
                      </a:pPr>
                      <a:r>
                        <a:rPr lang="es-ES" sz="1100" b="1" u="sng" dirty="0">
                          <a:solidFill>
                            <a:srgbClr val="FFFFFF"/>
                          </a:solidFill>
                          <a:latin typeface="Arial"/>
                          <a:ea typeface="MS Mincho"/>
                          <a:cs typeface="Times New Roman"/>
                        </a:rPr>
                        <a:t>Profesor: </a:t>
                      </a:r>
                      <a:r>
                        <a:rPr lang="es-ES" sz="1100" b="1" dirty="0">
                          <a:solidFill>
                            <a:srgbClr val="FFFFFF"/>
                          </a:solidFill>
                          <a:latin typeface="Arial"/>
                          <a:ea typeface="MS Mincho"/>
                          <a:cs typeface="Times New Roman"/>
                        </a:rPr>
                        <a:t>IQI Alejandro Borja Sánchez</a:t>
                      </a:r>
                      <a:endParaRPr lang="es-MX" sz="1100" dirty="0">
                        <a:latin typeface="Cambria"/>
                        <a:ea typeface="MS Mincho"/>
                        <a:cs typeface="Times New Roman"/>
                      </a:endParaRPr>
                    </a:p>
                  </a:txBody>
                  <a:tcPr marL="61215" marR="61215"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833C0B"/>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640724">
                <a:tc gridSpan="5">
                  <a:txBody>
                    <a:bodyPr/>
                    <a:lstStyle/>
                    <a:p>
                      <a:pPr>
                        <a:spcAft>
                          <a:spcPts val="0"/>
                        </a:spcAft>
                      </a:pPr>
                      <a:r>
                        <a:rPr lang="es-ES_tradnl" sz="1100" b="1" dirty="0">
                          <a:solidFill>
                            <a:srgbClr val="0D0D0D"/>
                          </a:solidFill>
                          <a:latin typeface="Arial"/>
                          <a:ea typeface="MS Mincho"/>
                          <a:cs typeface="Times New Roman"/>
                        </a:rPr>
                        <a:t>OBJETIVO GENERAL DEL PROYECTO: Que el alumno conozca la importancia de la interdisciplinariedad como un medio para la resolución de problemas en su entorno escolar y comunitario.</a:t>
                      </a:r>
                      <a:endParaRPr lang="es-MX" sz="1100" dirty="0">
                        <a:latin typeface="Cambria"/>
                        <a:ea typeface="MS Mincho"/>
                        <a:cs typeface="Times New Roman"/>
                      </a:endParaRPr>
                    </a:p>
                  </a:txBody>
                  <a:tcPr marL="61215" marR="61215"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C4591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320362">
                <a:tc gridSpan="5">
                  <a:txBody>
                    <a:bodyPr/>
                    <a:lstStyle/>
                    <a:p>
                      <a:pPr>
                        <a:spcAft>
                          <a:spcPts val="0"/>
                        </a:spcAft>
                      </a:pPr>
                      <a:r>
                        <a:rPr lang="es-ES_tradnl" sz="1100" b="1">
                          <a:solidFill>
                            <a:srgbClr val="0D0D0D"/>
                          </a:solidFill>
                          <a:latin typeface="Arial"/>
                          <a:ea typeface="MS Mincho"/>
                          <a:cs typeface="Times New Roman"/>
                        </a:rPr>
                        <a:t>OBJETIVOS DE LA ASIGNATURA: Que el alumno identifique las características físicas y químicas de las drogas.</a:t>
                      </a:r>
                      <a:endParaRPr lang="es-MX" sz="1100">
                        <a:latin typeface="Cambria"/>
                        <a:ea typeface="MS Mincho"/>
                        <a:cs typeface="Times New Roman"/>
                      </a:endParaRPr>
                    </a:p>
                  </a:txBody>
                  <a:tcPr marL="61215" marR="61215"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F4B083"/>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1223199">
                <a:tc gridSpan="5">
                  <a:txBody>
                    <a:bodyPr/>
                    <a:lstStyle/>
                    <a:p>
                      <a:pPr indent="270510">
                        <a:spcAft>
                          <a:spcPts val="0"/>
                        </a:spcAft>
                      </a:pPr>
                      <a:r>
                        <a:rPr lang="es-ES_tradnl" sz="900" b="1">
                          <a:solidFill>
                            <a:srgbClr val="0D0D0D"/>
                          </a:solidFill>
                          <a:latin typeface="Arial"/>
                          <a:ea typeface="MS Mincho"/>
                          <a:cs typeface="Times New Roman"/>
                        </a:rPr>
                        <a:t>MOMENTOS DE RETROALIMENTACIÓN</a:t>
                      </a:r>
                      <a:endParaRPr lang="es-MX" sz="1100">
                        <a:latin typeface="Cambria"/>
                        <a:ea typeface="MS Mincho"/>
                        <a:cs typeface="Times New Roman"/>
                      </a:endParaRPr>
                    </a:p>
                    <a:p>
                      <a:pPr>
                        <a:spcAft>
                          <a:spcPts val="0"/>
                        </a:spcAft>
                      </a:pPr>
                      <a:r>
                        <a:rPr lang="es-ES_tradnl" sz="1100">
                          <a:latin typeface="Cambria"/>
                          <a:ea typeface="MS Mincho"/>
                          <a:cs typeface="Times New Roman"/>
                        </a:rPr>
                        <a:t>En la EVALUACIÓN DIAGNÓSTICA: Exploración con lluvia de ideas de los conocimientos que tienen los alumnos sobre las drogas.</a:t>
                      </a:r>
                      <a:endParaRPr lang="es-MX" sz="1100">
                        <a:latin typeface="Cambria"/>
                        <a:ea typeface="MS Mincho"/>
                        <a:cs typeface="Times New Roman"/>
                      </a:endParaRPr>
                    </a:p>
                    <a:p>
                      <a:pPr>
                        <a:spcAft>
                          <a:spcPts val="0"/>
                        </a:spcAft>
                      </a:pPr>
                      <a:r>
                        <a:rPr lang="es-ES_tradnl" sz="1100">
                          <a:latin typeface="Cambria"/>
                          <a:ea typeface="MS Mincho"/>
                          <a:cs typeface="Times New Roman"/>
                        </a:rPr>
                        <a:t>En la EVALUACIÓN FORMATIVA: Durante el curso con la presentación productos solicitados</a:t>
                      </a:r>
                      <a:endParaRPr lang="es-MX" sz="1100">
                        <a:latin typeface="Cambria"/>
                        <a:ea typeface="MS Mincho"/>
                        <a:cs typeface="Times New Roman"/>
                      </a:endParaRPr>
                    </a:p>
                    <a:p>
                      <a:pPr>
                        <a:spcAft>
                          <a:spcPts val="0"/>
                        </a:spcAft>
                      </a:pPr>
                      <a:r>
                        <a:rPr lang="es-ES_tradnl" sz="1100">
                          <a:latin typeface="Cambria"/>
                          <a:ea typeface="MS Mincho"/>
                          <a:cs typeface="Times New Roman"/>
                        </a:rPr>
                        <a:t>En la EVALUACIÓN SUMATIVA: Al final del curso se presentará el proyecto con los productos de la campaña de concientización</a:t>
                      </a:r>
                      <a:endParaRPr lang="es-MX" sz="1100">
                        <a:latin typeface="Cambria"/>
                        <a:ea typeface="MS Mincho"/>
                        <a:cs typeface="Times New Roman"/>
                      </a:endParaRPr>
                    </a:p>
                  </a:txBody>
                  <a:tcPr marL="61215" marR="61215"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F4B083"/>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3"/>
                  </a:ext>
                </a:extLst>
              </a:tr>
              <a:tr h="207970">
                <a:tc gridSpan="5">
                  <a:txBody>
                    <a:bodyPr/>
                    <a:lstStyle/>
                    <a:p>
                      <a:pPr algn="ctr">
                        <a:spcAft>
                          <a:spcPts val="0"/>
                        </a:spcAft>
                      </a:pPr>
                      <a:r>
                        <a:rPr lang="es-ES_tradnl" sz="700" b="1">
                          <a:solidFill>
                            <a:srgbClr val="FFFFFF"/>
                          </a:solidFill>
                          <a:latin typeface="Arial Narrow"/>
                          <a:ea typeface="MS Mincho"/>
                          <a:cs typeface="Times New Roman"/>
                        </a:rPr>
                        <a:t>MOMENTO DE INICIO</a:t>
                      </a:r>
                      <a:endParaRPr lang="es-MX" sz="1100">
                        <a:latin typeface="Cambria"/>
                        <a:ea typeface="MS Mincho"/>
                        <a:cs typeface="Times New Roman"/>
                      </a:endParaRPr>
                    </a:p>
                  </a:txBody>
                  <a:tcPr marL="61215" marR="61215"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C4591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4"/>
                  </a:ext>
                </a:extLst>
              </a:tr>
              <a:tr h="415940">
                <a:tc>
                  <a:txBody>
                    <a:bodyPr/>
                    <a:lstStyle/>
                    <a:p>
                      <a:pPr algn="ctr">
                        <a:spcAft>
                          <a:spcPts val="0"/>
                        </a:spcAft>
                      </a:pPr>
                      <a:r>
                        <a:rPr lang="es-ES_tradnl" sz="700" b="1">
                          <a:solidFill>
                            <a:srgbClr val="FFFFFF"/>
                          </a:solidFill>
                          <a:latin typeface="Arial Narrow"/>
                          <a:ea typeface="MS Mincho"/>
                          <a:cs typeface="Times New Roman"/>
                        </a:rPr>
                        <a:t>CONTENIDOS DE LA UNIDAD DE TRABAJO A DESARROLLAR</a:t>
                      </a:r>
                      <a:endParaRPr lang="es-MX" sz="1100">
                        <a:latin typeface="Cambria"/>
                        <a:ea typeface="MS Mincho"/>
                        <a:cs typeface="Times New Roman"/>
                      </a:endParaRPr>
                    </a:p>
                  </a:txBody>
                  <a:tcPr marL="61215" marR="61215"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C45911"/>
                    </a:solidFill>
                  </a:tcPr>
                </a:tc>
                <a:tc>
                  <a:txBody>
                    <a:bodyPr/>
                    <a:lstStyle/>
                    <a:p>
                      <a:pPr algn="ctr">
                        <a:spcAft>
                          <a:spcPts val="0"/>
                        </a:spcAft>
                      </a:pPr>
                      <a:r>
                        <a:rPr lang="es-ES_tradnl" sz="700" b="1">
                          <a:solidFill>
                            <a:srgbClr val="FFFFFF"/>
                          </a:solidFill>
                          <a:latin typeface="Arial Narrow"/>
                          <a:ea typeface="MS Mincho"/>
                          <a:cs typeface="Times New Roman"/>
                        </a:rPr>
                        <a:t>ESTRATEGIA DE  APRENDIZAJE</a:t>
                      </a:r>
                      <a:endParaRPr lang="es-MX" sz="1100">
                        <a:latin typeface="Cambria"/>
                        <a:ea typeface="MS Mincho"/>
                        <a:cs typeface="Times New Roman"/>
                      </a:endParaRPr>
                    </a:p>
                  </a:txBody>
                  <a:tcPr marL="61215" marR="61215"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C45911"/>
                    </a:solidFill>
                  </a:tcPr>
                </a:tc>
                <a:tc>
                  <a:txBody>
                    <a:bodyPr/>
                    <a:lstStyle/>
                    <a:p>
                      <a:pPr>
                        <a:spcAft>
                          <a:spcPts val="0"/>
                        </a:spcAft>
                      </a:pPr>
                      <a:r>
                        <a:rPr lang="es-ES_tradnl" sz="700" b="1" dirty="0">
                          <a:solidFill>
                            <a:srgbClr val="FFFFFF"/>
                          </a:solidFill>
                          <a:latin typeface="Arial Narrow"/>
                          <a:ea typeface="MS Mincho"/>
                          <a:cs typeface="Times New Roman"/>
                        </a:rPr>
                        <a:t>PRODUCTO DE APRENDIZAJE</a:t>
                      </a:r>
                      <a:endParaRPr lang="es-MX" sz="1100" dirty="0">
                        <a:latin typeface="Cambria"/>
                        <a:ea typeface="MS Mincho"/>
                        <a:cs typeface="Times New Roman"/>
                      </a:endParaRPr>
                    </a:p>
                  </a:txBody>
                  <a:tcPr marL="61215" marR="61215"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C45911"/>
                    </a:solidFill>
                  </a:tcPr>
                </a:tc>
                <a:tc>
                  <a:txBody>
                    <a:bodyPr/>
                    <a:lstStyle/>
                    <a:p>
                      <a:pPr algn="ctr">
                        <a:spcAft>
                          <a:spcPts val="0"/>
                        </a:spcAft>
                      </a:pPr>
                      <a:r>
                        <a:rPr lang="es-ES_tradnl" sz="700" b="1">
                          <a:solidFill>
                            <a:srgbClr val="FFFFFF"/>
                          </a:solidFill>
                          <a:latin typeface="Arial Narrow"/>
                          <a:ea typeface="MS Mincho"/>
                          <a:cs typeface="Times New Roman"/>
                        </a:rPr>
                        <a:t>PRODUCTOS Y TIPOS DE EVALUACION</a:t>
                      </a:r>
                      <a:endParaRPr lang="es-MX" sz="1100">
                        <a:latin typeface="Cambria"/>
                        <a:ea typeface="MS Mincho"/>
                        <a:cs typeface="Times New Roman"/>
                      </a:endParaRPr>
                    </a:p>
                  </a:txBody>
                  <a:tcPr marL="61215" marR="61215"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C45911"/>
                    </a:solidFill>
                  </a:tcPr>
                </a:tc>
                <a:tc>
                  <a:txBody>
                    <a:bodyPr/>
                    <a:lstStyle/>
                    <a:p>
                      <a:pPr>
                        <a:spcAft>
                          <a:spcPts val="0"/>
                        </a:spcAft>
                      </a:pPr>
                      <a:r>
                        <a:rPr lang="es-ES_tradnl" sz="700" b="1">
                          <a:solidFill>
                            <a:srgbClr val="FFFFFF"/>
                          </a:solidFill>
                          <a:latin typeface="Arial Narrow"/>
                          <a:ea typeface="MS Mincho"/>
                          <a:cs typeface="Times New Roman"/>
                        </a:rPr>
                        <a:t>RECURSOS</a:t>
                      </a:r>
                      <a:endParaRPr lang="es-MX" sz="1100">
                        <a:latin typeface="Cambria"/>
                        <a:ea typeface="MS Mincho"/>
                        <a:cs typeface="Times New Roman"/>
                      </a:endParaRPr>
                    </a:p>
                  </a:txBody>
                  <a:tcPr marL="61215" marR="61215"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solidFill>
                      <a:srgbClr val="C45911"/>
                    </a:solidFill>
                  </a:tcPr>
                </a:tc>
                <a:extLst>
                  <a:ext uri="{0D108BD9-81ED-4DB2-BD59-A6C34878D82A}">
                    <a16:rowId xmlns:a16="http://schemas.microsoft.com/office/drawing/2014/main" val="10005"/>
                  </a:ext>
                </a:extLst>
              </a:tr>
              <a:tr h="1039845">
                <a:tc>
                  <a:txBody>
                    <a:bodyPr/>
                    <a:lstStyle/>
                    <a:p>
                      <a:pPr algn="just">
                        <a:spcAft>
                          <a:spcPts val="0"/>
                        </a:spcAft>
                      </a:pPr>
                      <a:r>
                        <a:rPr lang="es-ES_tradnl" sz="700">
                          <a:latin typeface="Arial Narrow"/>
                          <a:ea typeface="MS Mincho"/>
                          <a:cs typeface="Times New Roman"/>
                        </a:rPr>
                        <a:t>Materia</a:t>
                      </a:r>
                      <a:endParaRPr lang="es-MX" sz="1100">
                        <a:latin typeface="Cambria"/>
                        <a:ea typeface="MS Mincho"/>
                        <a:cs typeface="Times New Roman"/>
                      </a:endParaRPr>
                    </a:p>
                    <a:p>
                      <a:pPr algn="just">
                        <a:spcAft>
                          <a:spcPts val="0"/>
                        </a:spcAft>
                      </a:pPr>
                      <a:r>
                        <a:rPr lang="es-ES_tradnl" sz="700">
                          <a:latin typeface="Arial Narrow"/>
                          <a:ea typeface="MS Mincho"/>
                          <a:cs typeface="Times New Roman"/>
                        </a:rPr>
                        <a:t>Clasificación de la materia</a:t>
                      </a:r>
                      <a:endParaRPr lang="es-MX" sz="1100">
                        <a:latin typeface="Cambria"/>
                        <a:ea typeface="MS Mincho"/>
                        <a:cs typeface="Times New Roman"/>
                      </a:endParaRPr>
                    </a:p>
                  </a:txBody>
                  <a:tcPr marL="61215" marR="61215" marT="0" marB="0">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tcPr>
                </a:tc>
                <a:tc>
                  <a:txBody>
                    <a:bodyPr/>
                    <a:lstStyle/>
                    <a:p>
                      <a:pPr>
                        <a:spcAft>
                          <a:spcPts val="0"/>
                        </a:spcAft>
                      </a:pPr>
                      <a:r>
                        <a:rPr lang="es-ES_tradnl" sz="700">
                          <a:latin typeface="Arial Narrow"/>
                          <a:ea typeface="MS Mincho"/>
                          <a:cs typeface="Times New Roman"/>
                        </a:rPr>
                        <a:t>Investiga los conceptos de átomo, molécula, elemento, compuesto, mezcla y relaciona las formas en que se presenta la cocaína en el mercado y su composición</a:t>
                      </a:r>
                      <a:endParaRPr lang="es-MX" sz="1100">
                        <a:latin typeface="Cambria"/>
                        <a:ea typeface="MS Mincho"/>
                        <a:cs typeface="Times New Roman"/>
                      </a:endParaRPr>
                    </a:p>
                  </a:txBody>
                  <a:tcPr marL="61215" marR="61215" marT="0" marB="0">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tcPr>
                </a:tc>
                <a:tc>
                  <a:txBody>
                    <a:bodyPr/>
                    <a:lstStyle/>
                    <a:p>
                      <a:pPr>
                        <a:spcAft>
                          <a:spcPts val="0"/>
                        </a:spcAft>
                      </a:pPr>
                      <a:r>
                        <a:rPr lang="es-ES" sz="700" b="1">
                          <a:latin typeface="Arial Narrow"/>
                          <a:ea typeface="MS Mincho"/>
                          <a:cs typeface="Times New Roman"/>
                        </a:rPr>
                        <a:t>Investigación en su cuaderno</a:t>
                      </a:r>
                      <a:endParaRPr lang="es-MX" sz="1100">
                        <a:latin typeface="Cambria"/>
                        <a:ea typeface="MS Mincho"/>
                        <a:cs typeface="Times New Roman"/>
                      </a:endParaRPr>
                    </a:p>
                    <a:p>
                      <a:pPr>
                        <a:spcAft>
                          <a:spcPts val="0"/>
                        </a:spcAft>
                      </a:pPr>
                      <a:r>
                        <a:rPr lang="es-ES" sz="700" b="1">
                          <a:latin typeface="Arial Narrow"/>
                          <a:ea typeface="MS Mincho"/>
                          <a:cs typeface="Times New Roman"/>
                        </a:rPr>
                        <a:t>Mapa conceptual en equipo de la clasificación de la materia y las presentaciones de la cocaína.</a:t>
                      </a:r>
                      <a:endParaRPr lang="es-MX" sz="1100">
                        <a:latin typeface="Cambria"/>
                        <a:ea typeface="MS Mincho"/>
                        <a:cs typeface="Times New Roman"/>
                      </a:endParaRPr>
                    </a:p>
                  </a:txBody>
                  <a:tcPr marL="61215" marR="61215" marT="0" marB="0">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tcPr>
                </a:tc>
                <a:tc>
                  <a:txBody>
                    <a:bodyPr/>
                    <a:lstStyle/>
                    <a:p>
                      <a:pPr>
                        <a:spcAft>
                          <a:spcPts val="0"/>
                        </a:spcAft>
                      </a:pPr>
                      <a:r>
                        <a:rPr lang="es-ES" sz="700" b="1">
                          <a:latin typeface="Arial Narrow"/>
                          <a:ea typeface="MS Mincho"/>
                          <a:cs typeface="Times New Roman"/>
                        </a:rPr>
                        <a:t>Examen (Sumativa)</a:t>
                      </a:r>
                      <a:endParaRPr lang="es-MX" sz="1100">
                        <a:latin typeface="Cambria"/>
                        <a:ea typeface="MS Mincho"/>
                        <a:cs typeface="Times New Roman"/>
                      </a:endParaRPr>
                    </a:p>
                    <a:p>
                      <a:pPr>
                        <a:spcAft>
                          <a:spcPts val="0"/>
                        </a:spcAft>
                      </a:pPr>
                      <a:r>
                        <a:rPr lang="es-ES" sz="700" b="1">
                          <a:latin typeface="Arial Narrow"/>
                          <a:ea typeface="MS Mincho"/>
                          <a:cs typeface="Times New Roman"/>
                        </a:rPr>
                        <a:t>Elaboración de mapa en equipo (Formativa)</a:t>
                      </a:r>
                      <a:endParaRPr lang="es-MX" sz="1100">
                        <a:latin typeface="Cambria"/>
                        <a:ea typeface="MS Mincho"/>
                        <a:cs typeface="Times New Roman"/>
                      </a:endParaRPr>
                    </a:p>
                  </a:txBody>
                  <a:tcPr marL="61215" marR="61215" marT="0" marB="0" anchor="ctr">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tcPr>
                </a:tc>
                <a:tc>
                  <a:txBody>
                    <a:bodyPr/>
                    <a:lstStyle/>
                    <a:p>
                      <a:pPr>
                        <a:spcAft>
                          <a:spcPts val="0"/>
                        </a:spcAft>
                      </a:pPr>
                      <a:r>
                        <a:rPr lang="es-ES" sz="700" b="1" dirty="0" err="1">
                          <a:latin typeface="Arial Narrow"/>
                          <a:ea typeface="MS Mincho"/>
                          <a:cs typeface="Times New Roman"/>
                        </a:rPr>
                        <a:t>Interenet</a:t>
                      </a:r>
                      <a:endParaRPr lang="es-MX" sz="1100" dirty="0">
                        <a:latin typeface="Cambria"/>
                        <a:ea typeface="MS Mincho"/>
                        <a:cs typeface="Times New Roman"/>
                      </a:endParaRPr>
                    </a:p>
                    <a:p>
                      <a:pPr>
                        <a:spcAft>
                          <a:spcPts val="0"/>
                        </a:spcAft>
                      </a:pPr>
                      <a:r>
                        <a:rPr lang="es-ES" sz="700" b="1" dirty="0">
                          <a:latin typeface="Arial Narrow"/>
                          <a:ea typeface="MS Mincho"/>
                          <a:cs typeface="Times New Roman"/>
                        </a:rPr>
                        <a:t>Pizarrón blanco</a:t>
                      </a:r>
                      <a:endParaRPr lang="es-MX" sz="1100" dirty="0">
                        <a:latin typeface="Cambria"/>
                        <a:ea typeface="MS Mincho"/>
                        <a:cs typeface="Times New Roman"/>
                      </a:endParaRPr>
                    </a:p>
                    <a:p>
                      <a:pPr>
                        <a:spcAft>
                          <a:spcPts val="0"/>
                        </a:spcAft>
                      </a:pPr>
                      <a:r>
                        <a:rPr lang="es-ES" sz="700" b="1" dirty="0" err="1">
                          <a:latin typeface="Arial Narrow"/>
                          <a:ea typeface="MS Mincho"/>
                          <a:cs typeface="Times New Roman"/>
                        </a:rPr>
                        <a:t>Pintarrones</a:t>
                      </a:r>
                      <a:r>
                        <a:rPr lang="es-ES" sz="700" b="1" dirty="0">
                          <a:latin typeface="Arial Narrow"/>
                          <a:ea typeface="MS Mincho"/>
                          <a:cs typeface="Times New Roman"/>
                        </a:rPr>
                        <a:t> </a:t>
                      </a:r>
                      <a:endParaRPr lang="es-MX" sz="1100" dirty="0">
                        <a:latin typeface="Cambria"/>
                        <a:ea typeface="MS Mincho"/>
                        <a:cs typeface="Times New Roman"/>
                      </a:endParaRPr>
                    </a:p>
                  </a:txBody>
                  <a:tcPr marL="61215" marR="61215" marT="0" marB="0">
                    <a:lnL w="19050" cap="flat" cmpd="dbl" algn="ctr">
                      <a:solidFill>
                        <a:srgbClr val="984806"/>
                      </a:solidFill>
                      <a:prstDash val="solid"/>
                      <a:round/>
                      <a:headEnd type="none" w="med" len="med"/>
                      <a:tailEnd type="none" w="med" len="med"/>
                    </a:lnL>
                    <a:lnR w="19050" cap="flat" cmpd="dbl" algn="ctr">
                      <a:solidFill>
                        <a:srgbClr val="984806"/>
                      </a:solidFill>
                      <a:prstDash val="solid"/>
                      <a:round/>
                      <a:headEnd type="none" w="med" len="med"/>
                      <a:tailEnd type="none" w="med" len="med"/>
                    </a:lnR>
                    <a:lnT w="19050" cap="flat" cmpd="dbl" algn="ctr">
                      <a:solidFill>
                        <a:srgbClr val="984806"/>
                      </a:solidFill>
                      <a:prstDash val="solid"/>
                      <a:round/>
                      <a:headEnd type="none" w="med" len="med"/>
                      <a:tailEnd type="none" w="med" len="med"/>
                    </a:lnT>
                    <a:lnB w="19050" cap="flat" cmpd="dbl" algn="ctr">
                      <a:solidFill>
                        <a:srgbClr val="984806"/>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125"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397041" y="93876"/>
          <a:ext cx="11405937" cy="6670835"/>
        </p:xfrm>
        <a:graphic>
          <a:graphicData uri="http://schemas.openxmlformats.org/presentationml/2006/ole">
            <mc:AlternateContent xmlns:mc="http://schemas.openxmlformats.org/markup-compatibility/2006">
              <mc:Choice xmlns:v="urn:schemas-microsoft-com:vml" Requires="v">
                <p:oleObj spid="_x0000_s38918" name="Documento" r:id="rId3" imgW="9119436" imgH="5334464" progId="Word.Document.12">
                  <p:embed/>
                </p:oleObj>
              </mc:Choice>
              <mc:Fallback>
                <p:oleObj name="Documento" r:id="rId3" imgW="9119436" imgH="5334464"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041" y="93876"/>
                        <a:ext cx="11405937" cy="667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algn="ctr" rtl="0"/>
            <a:r>
              <a:rPr lang="es-ES" dirty="0" smtClean="0"/>
              <a:t>Actividades desarrolladas por asignatura  </a:t>
            </a:r>
            <a:endParaRPr lang="es-ES" dirty="0"/>
          </a:p>
        </p:txBody>
      </p:sp>
      <p:graphicFrame>
        <p:nvGraphicFramePr>
          <p:cNvPr id="9" name="Marcador de contenido 8" descr="Diagrama de lista vertical de cuadros en la que se muestran 3 grupos organizados uno debajo del otro con viñetas presentes en cada grupo"/>
          <p:cNvGraphicFramePr>
            <a:graphicFrameLocks noGrp="1"/>
          </p:cNvGraphicFramePr>
          <p:nvPr>
            <p:ph sz="quarter" idx="13"/>
            <p:extLst>
              <p:ext uri="{D42A27DB-BD31-4B8C-83A1-F6EECF244321}">
                <p14:modId xmlns:p14="http://schemas.microsoft.com/office/powerpoint/2010/main" val="3736277109"/>
              </p:ext>
            </p:extLst>
          </p:nvPr>
        </p:nvGraphicFramePr>
        <p:xfrm>
          <a:off x="838201" y="1825625"/>
          <a:ext cx="9677400" cy="4303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7282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Justificación</a:t>
            </a:r>
            <a:endParaRPr lang="es-MX" dirty="0"/>
          </a:p>
        </p:txBody>
      </p:sp>
      <p:sp>
        <p:nvSpPr>
          <p:cNvPr id="4" name="Marcador de contenido 3"/>
          <p:cNvSpPr>
            <a:spLocks noGrp="1"/>
          </p:cNvSpPr>
          <p:nvPr>
            <p:ph sz="quarter" idx="14"/>
          </p:nvPr>
        </p:nvSpPr>
        <p:spPr>
          <a:xfrm>
            <a:off x="1900238" y="1743075"/>
            <a:ext cx="8584882" cy="3981450"/>
          </a:xfrm>
        </p:spPr>
        <p:txBody>
          <a:bodyPr/>
          <a:lstStyle/>
          <a:p>
            <a:pPr algn="just"/>
            <a:r>
              <a:rPr lang="es-MX" dirty="0" smtClean="0"/>
              <a:t>Las actividades son inherentes a cada campo de conocimiento, mostrando los aportes de cada ciencia y buscando hermanar éstos con el resto de las asignaturas que corresponden al proyecto.</a:t>
            </a:r>
          </a:p>
          <a:p>
            <a:pPr algn="just"/>
            <a:r>
              <a:rPr lang="es-MX" dirty="0" smtClean="0"/>
              <a:t>  para efecto de nuestro proyecto, las prácticas de laboratorio, la codificación de datos y la </a:t>
            </a:r>
            <a:r>
              <a:rPr lang="es-MX" dirty="0" err="1" smtClean="0"/>
              <a:t>aplición</a:t>
            </a:r>
            <a:r>
              <a:rPr lang="es-MX" dirty="0" smtClean="0"/>
              <a:t> de cuestionarios es vital </a:t>
            </a:r>
            <a:endParaRPr lang="es-MX" dirty="0"/>
          </a:p>
        </p:txBody>
      </p:sp>
    </p:spTree>
    <p:extLst>
      <p:ext uri="{BB962C8B-B14F-4D97-AF65-F5344CB8AC3E}">
        <p14:creationId xmlns:p14="http://schemas.microsoft.com/office/powerpoint/2010/main" val="3831856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Presentación</a:t>
            </a:r>
            <a:endParaRPr lang="es-MX" dirty="0"/>
          </a:p>
        </p:txBody>
      </p:sp>
      <p:sp>
        <p:nvSpPr>
          <p:cNvPr id="3" name="Marcador de contenido 2"/>
          <p:cNvSpPr>
            <a:spLocks noGrp="1"/>
          </p:cNvSpPr>
          <p:nvPr>
            <p:ph idx="1"/>
          </p:nvPr>
        </p:nvSpPr>
        <p:spPr>
          <a:xfrm>
            <a:off x="1343025" y="1757363"/>
            <a:ext cx="8869569" cy="3965706"/>
          </a:xfrm>
        </p:spPr>
        <p:txBody>
          <a:bodyPr/>
          <a:lstStyle/>
          <a:p>
            <a:pPr algn="just"/>
            <a:r>
              <a:rPr lang="es-MX" dirty="0" smtClean="0"/>
              <a:t>Los proyectos interdisciplinarios son la base del conocimiento, hoy en día, desprendernos de ellos, implicaría sesgar el campo de conocimiento, parcializando este último, dejando de lado los aportes más significativos de cada claustro y ensimismando cada una de las ciencias.</a:t>
            </a:r>
          </a:p>
          <a:p>
            <a:pPr algn="just"/>
            <a:r>
              <a:rPr lang="es-MX" dirty="0" smtClean="0"/>
              <a:t>Este proyecto, busca ampliar la visión del análisis rompiendo las fronteras de la especificidad, en los alumno de quinto año</a:t>
            </a:r>
            <a:endParaRPr lang="es-MX" dirty="0"/>
          </a:p>
        </p:txBody>
      </p:sp>
    </p:spTree>
    <p:extLst>
      <p:ext uri="{BB962C8B-B14F-4D97-AF65-F5344CB8AC3E}">
        <p14:creationId xmlns:p14="http://schemas.microsoft.com/office/powerpoint/2010/main" val="4249704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PHOTO-2019-01-28-23-28-15.jpg"/>
          <p:cNvPicPr>
            <a:picLocks noChangeAspect="1"/>
          </p:cNvPicPr>
          <p:nvPr/>
        </p:nvPicPr>
        <p:blipFill>
          <a:blip r:embed="rId2"/>
          <a:stretch>
            <a:fillRect/>
          </a:stretch>
        </p:blipFill>
        <p:spPr>
          <a:xfrm>
            <a:off x="5378114" y="1792704"/>
            <a:ext cx="6192254" cy="4644191"/>
          </a:xfrm>
          <a:prstGeom prst="rect">
            <a:avLst/>
          </a:prstGeom>
        </p:spPr>
      </p:pic>
      <p:sp>
        <p:nvSpPr>
          <p:cNvPr id="2" name="Título 1"/>
          <p:cNvSpPr>
            <a:spLocks noGrp="1"/>
          </p:cNvSpPr>
          <p:nvPr>
            <p:ph type="title"/>
          </p:nvPr>
        </p:nvSpPr>
        <p:spPr/>
        <p:txBody>
          <a:bodyPr/>
          <a:lstStyle/>
          <a:p>
            <a:r>
              <a:rPr lang="es-MX" dirty="0"/>
              <a:t>Actividades realizadas por triada</a:t>
            </a:r>
          </a:p>
        </p:txBody>
      </p:sp>
      <p:sp>
        <p:nvSpPr>
          <p:cNvPr id="5" name="CuadroTexto 4"/>
          <p:cNvSpPr txBox="1"/>
          <p:nvPr/>
        </p:nvSpPr>
        <p:spPr>
          <a:xfrm>
            <a:off x="838200" y="1321356"/>
            <a:ext cx="2976563" cy="369332"/>
          </a:xfrm>
          <a:prstGeom prst="rect">
            <a:avLst/>
          </a:prstGeom>
          <a:noFill/>
        </p:spPr>
        <p:txBody>
          <a:bodyPr wrap="square" rtlCol="0">
            <a:spAutoFit/>
          </a:bodyPr>
          <a:lstStyle/>
          <a:p>
            <a:r>
              <a:rPr lang="es-MX" dirty="0" smtClean="0"/>
              <a:t>Presentación temática </a:t>
            </a:r>
            <a:endParaRPr lang="es-MX" dirty="0"/>
          </a:p>
        </p:txBody>
      </p:sp>
      <p:pic>
        <p:nvPicPr>
          <p:cNvPr id="4" name="3 Imagen" descr="PHOTO-2019-01-28-23-28-15 (1).jpg"/>
          <p:cNvPicPr>
            <a:picLocks noChangeAspect="1"/>
          </p:cNvPicPr>
          <p:nvPr/>
        </p:nvPicPr>
        <p:blipFill>
          <a:blip r:embed="rId3"/>
          <a:stretch>
            <a:fillRect/>
          </a:stretch>
        </p:blipFill>
        <p:spPr>
          <a:xfrm>
            <a:off x="1307431" y="1771650"/>
            <a:ext cx="5562600" cy="4171950"/>
          </a:xfrm>
          <a:prstGeom prst="rect">
            <a:avLst/>
          </a:prstGeom>
          <a:ln w="28575">
            <a:solidFill>
              <a:schemeClr val="bg1">
                <a:lumMod val="9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62983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Actividades realizadas por triada</a:t>
            </a:r>
          </a:p>
        </p:txBody>
      </p:sp>
      <p:sp>
        <p:nvSpPr>
          <p:cNvPr id="6" name="CuadroTexto 5"/>
          <p:cNvSpPr txBox="1"/>
          <p:nvPr/>
        </p:nvSpPr>
        <p:spPr>
          <a:xfrm>
            <a:off x="838200" y="1321356"/>
            <a:ext cx="8429625" cy="369332"/>
          </a:xfrm>
          <a:prstGeom prst="rect">
            <a:avLst/>
          </a:prstGeom>
          <a:noFill/>
        </p:spPr>
        <p:txBody>
          <a:bodyPr wrap="square" rtlCol="0">
            <a:spAutoFit/>
          </a:bodyPr>
          <a:lstStyle/>
          <a:p>
            <a:r>
              <a:rPr lang="es-MX" dirty="0" smtClean="0"/>
              <a:t>Diagnóstico </a:t>
            </a:r>
            <a:endParaRPr lang="es-MX" dirty="0"/>
          </a:p>
        </p:txBody>
      </p:sp>
      <p:pic>
        <p:nvPicPr>
          <p:cNvPr id="4" name="3 Imagen" descr="PHOTO-2019-01-28-23-29-05 (2).jpg"/>
          <p:cNvPicPr>
            <a:picLocks noChangeAspect="1"/>
          </p:cNvPicPr>
          <p:nvPr/>
        </p:nvPicPr>
        <p:blipFill>
          <a:blip r:embed="rId2"/>
          <a:stretch>
            <a:fillRect/>
          </a:stretch>
        </p:blipFill>
        <p:spPr>
          <a:xfrm>
            <a:off x="802105" y="1819777"/>
            <a:ext cx="5033209" cy="3774907"/>
          </a:xfrm>
          <a:prstGeom prst="rect">
            <a:avLst/>
          </a:prstGeom>
          <a:ln>
            <a:noFill/>
          </a:ln>
          <a:effectLst>
            <a:outerShdw blurRad="292100" dist="139700" dir="2700000" algn="tl" rotWithShape="0">
              <a:srgbClr val="333333">
                <a:alpha val="65000"/>
              </a:srgbClr>
            </a:outerShdw>
          </a:effectLst>
        </p:spPr>
      </p:pic>
      <p:pic>
        <p:nvPicPr>
          <p:cNvPr id="7" name="6 Imagen" descr="PHOTO-2019-01-28-23-29-05 (1).jpg"/>
          <p:cNvPicPr>
            <a:picLocks noChangeAspect="1"/>
          </p:cNvPicPr>
          <p:nvPr/>
        </p:nvPicPr>
        <p:blipFill>
          <a:blip r:embed="rId3"/>
          <a:stretch>
            <a:fillRect/>
          </a:stretch>
        </p:blipFill>
        <p:spPr>
          <a:xfrm>
            <a:off x="5835316" y="1816768"/>
            <a:ext cx="5759116" cy="43193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2365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Actividades realizadas por triada</a:t>
            </a:r>
          </a:p>
        </p:txBody>
      </p:sp>
      <p:sp>
        <p:nvSpPr>
          <p:cNvPr id="5" name="CuadroTexto 4"/>
          <p:cNvSpPr txBox="1"/>
          <p:nvPr/>
        </p:nvSpPr>
        <p:spPr>
          <a:xfrm>
            <a:off x="838200" y="1321356"/>
            <a:ext cx="4748213" cy="369332"/>
          </a:xfrm>
          <a:prstGeom prst="rect">
            <a:avLst/>
          </a:prstGeom>
          <a:noFill/>
        </p:spPr>
        <p:txBody>
          <a:bodyPr wrap="square" rtlCol="0">
            <a:spAutoFit/>
          </a:bodyPr>
          <a:lstStyle/>
          <a:p>
            <a:r>
              <a:rPr lang="es-MX" dirty="0" smtClean="0"/>
              <a:t>Actividades de investigación </a:t>
            </a:r>
            <a:endParaRPr lang="es-MX" dirty="0"/>
          </a:p>
        </p:txBody>
      </p:sp>
      <p:pic>
        <p:nvPicPr>
          <p:cNvPr id="4" name="3 Imagen" descr="WhatsApp Image 2019-01-28 at 12.31.25 (1).jpeg"/>
          <p:cNvPicPr>
            <a:picLocks noChangeAspect="1"/>
          </p:cNvPicPr>
          <p:nvPr/>
        </p:nvPicPr>
        <p:blipFill>
          <a:blip r:embed="rId2"/>
          <a:stretch>
            <a:fillRect/>
          </a:stretch>
        </p:blipFill>
        <p:spPr>
          <a:xfrm rot="16200000">
            <a:off x="1206668" y="1508459"/>
            <a:ext cx="3943349" cy="5257798"/>
          </a:xfrm>
          <a:prstGeom prst="rect">
            <a:avLst/>
          </a:prstGeom>
        </p:spPr>
      </p:pic>
      <p:pic>
        <p:nvPicPr>
          <p:cNvPr id="6" name="5 Imagen" descr="WhatsApp Image 2019-01-28 at 12.31.27.jpeg"/>
          <p:cNvPicPr>
            <a:picLocks noChangeAspect="1"/>
          </p:cNvPicPr>
          <p:nvPr/>
        </p:nvPicPr>
        <p:blipFill>
          <a:blip r:embed="rId3"/>
          <a:stretch>
            <a:fillRect/>
          </a:stretch>
        </p:blipFill>
        <p:spPr>
          <a:xfrm>
            <a:off x="6574255" y="1756609"/>
            <a:ext cx="3501190" cy="4668253"/>
          </a:xfrm>
          <a:prstGeom prst="rect">
            <a:avLst/>
          </a:prstGeom>
        </p:spPr>
      </p:pic>
    </p:spTree>
    <p:extLst>
      <p:ext uri="{BB962C8B-B14F-4D97-AF65-F5344CB8AC3E}">
        <p14:creationId xmlns:p14="http://schemas.microsoft.com/office/powerpoint/2010/main" val="764077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dirty="0" smtClean="0">
                <a:solidFill>
                  <a:schemeClr val="tx2"/>
                </a:solidFill>
              </a:rPr>
              <a:t>Integrantes</a:t>
            </a:r>
            <a:endParaRPr lang="es-ES" dirty="0">
              <a:solidFill>
                <a:schemeClr val="tx2"/>
              </a:solidFill>
            </a:endParaRP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560414432"/>
              </p:ext>
            </p:extLst>
          </p:nvPr>
        </p:nvGraphicFramePr>
        <p:xfrm>
          <a:off x="0" y="1743075"/>
          <a:ext cx="10906125" cy="4643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241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8187" y="2536826"/>
            <a:ext cx="10515600" cy="1220788"/>
          </a:xfrm>
        </p:spPr>
        <p:txBody>
          <a:bodyPr rtlCol="0"/>
          <a:lstStyle/>
          <a:p>
            <a:pPr algn="ctr" rtl="0"/>
            <a:r>
              <a:rPr lang="es-ES" dirty="0" smtClean="0"/>
              <a:t>Formatos de planificadores </a:t>
            </a:r>
            <a:endParaRPr lang="es-ES" dirty="0"/>
          </a:p>
        </p:txBody>
      </p:sp>
    </p:spTree>
    <p:extLst>
      <p:ext uri="{BB962C8B-B14F-4D97-AF65-F5344CB8AC3E}">
        <p14:creationId xmlns:p14="http://schemas.microsoft.com/office/powerpoint/2010/main" val="2448389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ext uri="{D42A27DB-BD31-4B8C-83A1-F6EECF244321}">
                <p14:modId xmlns:p14="http://schemas.microsoft.com/office/powerpoint/2010/main" val="2568596351"/>
              </p:ext>
            </p:extLst>
          </p:nvPr>
        </p:nvGraphicFramePr>
        <p:xfrm>
          <a:off x="1412875" y="950913"/>
          <a:ext cx="9367838" cy="4954587"/>
        </p:xfrm>
        <a:graphic>
          <a:graphicData uri="http://schemas.openxmlformats.org/presentationml/2006/ole">
            <mc:AlternateContent xmlns:mc="http://schemas.openxmlformats.org/markup-compatibility/2006">
              <mc:Choice xmlns:v="urn:schemas-microsoft-com:vml" Requires="v">
                <p:oleObj spid="_x0000_s40964" name="Documento" r:id="rId3" imgW="9368181" imgH="4954733" progId="Word.Document.12">
                  <p:embed/>
                </p:oleObj>
              </mc:Choice>
              <mc:Fallback>
                <p:oleObj name="Documento" r:id="rId3" imgW="9368181" imgH="4954733" progId="Word.Document.12">
                  <p:embed/>
                  <p:pic>
                    <p:nvPicPr>
                      <p:cNvPr id="0" name=""/>
                      <p:cNvPicPr/>
                      <p:nvPr/>
                    </p:nvPicPr>
                    <p:blipFill>
                      <a:blip r:embed="rId4"/>
                      <a:stretch>
                        <a:fillRect/>
                      </a:stretch>
                    </p:blipFill>
                    <p:spPr>
                      <a:xfrm>
                        <a:off x="1412875" y="950913"/>
                        <a:ext cx="9367838" cy="4954587"/>
                      </a:xfrm>
                      <a:prstGeom prst="rect">
                        <a:avLst/>
                      </a:prstGeom>
                    </p:spPr>
                  </p:pic>
                </p:oleObj>
              </mc:Fallback>
            </mc:AlternateContent>
          </a:graphicData>
        </a:graphic>
      </p:graphicFrame>
    </p:spTree>
    <p:extLst>
      <p:ext uri="{BB962C8B-B14F-4D97-AF65-F5344CB8AC3E}">
        <p14:creationId xmlns:p14="http://schemas.microsoft.com/office/powerpoint/2010/main" val="3836190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p:cNvGraphicFramePr>
            <a:graphicFrameLocks noChangeAspect="1"/>
          </p:cNvGraphicFramePr>
          <p:nvPr>
            <p:extLst>
              <p:ext uri="{D42A27DB-BD31-4B8C-83A1-F6EECF244321}">
                <p14:modId xmlns:p14="http://schemas.microsoft.com/office/powerpoint/2010/main" val="3459990863"/>
              </p:ext>
            </p:extLst>
          </p:nvPr>
        </p:nvGraphicFramePr>
        <p:xfrm>
          <a:off x="1966912" y="576264"/>
          <a:ext cx="9177337" cy="5353050"/>
        </p:xfrm>
        <a:graphic>
          <a:graphicData uri="http://schemas.openxmlformats.org/presentationml/2006/ole">
            <mc:AlternateContent xmlns:mc="http://schemas.openxmlformats.org/markup-compatibility/2006">
              <mc:Choice xmlns:v="urn:schemas-microsoft-com:vml" Requires="v">
                <p:oleObj spid="_x0000_s41988" name="Documento" r:id="rId3" imgW="8259943" imgH="5705145" progId="Word.Document.12">
                  <p:embed/>
                </p:oleObj>
              </mc:Choice>
              <mc:Fallback>
                <p:oleObj name="Documento" r:id="rId3" imgW="8259943" imgH="5705145" progId="Word.Document.12">
                  <p:embed/>
                  <p:pic>
                    <p:nvPicPr>
                      <p:cNvPr id="0" name=""/>
                      <p:cNvPicPr/>
                      <p:nvPr/>
                    </p:nvPicPr>
                    <p:blipFill>
                      <a:blip r:embed="rId4"/>
                      <a:stretch>
                        <a:fillRect/>
                      </a:stretch>
                    </p:blipFill>
                    <p:spPr>
                      <a:xfrm>
                        <a:off x="1966912" y="576264"/>
                        <a:ext cx="9177337" cy="5353050"/>
                      </a:xfrm>
                      <a:prstGeom prst="rect">
                        <a:avLst/>
                      </a:prstGeom>
                    </p:spPr>
                  </p:pic>
                </p:oleObj>
              </mc:Fallback>
            </mc:AlternateContent>
          </a:graphicData>
        </a:graphic>
      </p:graphicFrame>
    </p:spTree>
    <p:extLst>
      <p:ext uri="{BB962C8B-B14F-4D97-AF65-F5344CB8AC3E}">
        <p14:creationId xmlns:p14="http://schemas.microsoft.com/office/powerpoint/2010/main" val="79659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ext uri="{D42A27DB-BD31-4B8C-83A1-F6EECF244321}">
                <p14:modId xmlns:p14="http://schemas.microsoft.com/office/powerpoint/2010/main" val="1829789116"/>
              </p:ext>
            </p:extLst>
          </p:nvPr>
        </p:nvGraphicFramePr>
        <p:xfrm>
          <a:off x="1523999" y="858839"/>
          <a:ext cx="8905875" cy="5080000"/>
        </p:xfrm>
        <a:graphic>
          <a:graphicData uri="http://schemas.openxmlformats.org/presentationml/2006/ole">
            <mc:AlternateContent xmlns:mc="http://schemas.openxmlformats.org/markup-compatibility/2006">
              <mc:Choice xmlns:v="urn:schemas-microsoft-com:vml" Requires="v">
                <p:oleObj spid="_x0000_s43012" name="Documento" r:id="rId3" imgW="8259943" imgH="5080042" progId="Word.Document.12">
                  <p:embed/>
                </p:oleObj>
              </mc:Choice>
              <mc:Fallback>
                <p:oleObj name="Documento" r:id="rId3" imgW="8259943" imgH="5080042" progId="Word.Document.12">
                  <p:embed/>
                  <p:pic>
                    <p:nvPicPr>
                      <p:cNvPr id="0" name=""/>
                      <p:cNvPicPr/>
                      <p:nvPr/>
                    </p:nvPicPr>
                    <p:blipFill>
                      <a:blip r:embed="rId4"/>
                      <a:stretch>
                        <a:fillRect/>
                      </a:stretch>
                    </p:blipFill>
                    <p:spPr>
                      <a:xfrm>
                        <a:off x="1523999" y="858839"/>
                        <a:ext cx="8905875" cy="5080000"/>
                      </a:xfrm>
                      <a:prstGeom prst="rect">
                        <a:avLst/>
                      </a:prstGeom>
                    </p:spPr>
                  </p:pic>
                </p:oleObj>
              </mc:Fallback>
            </mc:AlternateContent>
          </a:graphicData>
        </a:graphic>
      </p:graphicFrame>
    </p:spTree>
    <p:extLst>
      <p:ext uri="{BB962C8B-B14F-4D97-AF65-F5344CB8AC3E}">
        <p14:creationId xmlns:p14="http://schemas.microsoft.com/office/powerpoint/2010/main" val="23400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ext uri="{D42A27DB-BD31-4B8C-83A1-F6EECF244321}">
                <p14:modId xmlns:p14="http://schemas.microsoft.com/office/powerpoint/2010/main" val="2475295131"/>
              </p:ext>
            </p:extLst>
          </p:nvPr>
        </p:nvGraphicFramePr>
        <p:xfrm>
          <a:off x="1966913" y="1085851"/>
          <a:ext cx="8891588" cy="4486274"/>
        </p:xfrm>
        <a:graphic>
          <a:graphicData uri="http://schemas.openxmlformats.org/presentationml/2006/ole">
            <mc:AlternateContent xmlns:mc="http://schemas.openxmlformats.org/markup-compatibility/2006">
              <mc:Choice xmlns:v="urn:schemas-microsoft-com:vml" Requires="v">
                <p:oleObj spid="_x0000_s39939" name="Documento" r:id="rId3" imgW="8259943" imgH="3303396" progId="Word.Document.12">
                  <p:embed/>
                </p:oleObj>
              </mc:Choice>
              <mc:Fallback>
                <p:oleObj name="Documento" r:id="rId3" imgW="8259943" imgH="3303396" progId="Word.Document.12">
                  <p:embed/>
                  <p:pic>
                    <p:nvPicPr>
                      <p:cNvPr id="0" name=""/>
                      <p:cNvPicPr/>
                      <p:nvPr/>
                    </p:nvPicPr>
                    <p:blipFill>
                      <a:blip r:embed="rId4"/>
                      <a:stretch>
                        <a:fillRect/>
                      </a:stretch>
                    </p:blipFill>
                    <p:spPr>
                      <a:xfrm>
                        <a:off x="1966913" y="1085851"/>
                        <a:ext cx="8891588" cy="4486274"/>
                      </a:xfrm>
                      <a:prstGeom prst="rect">
                        <a:avLst/>
                      </a:prstGeom>
                    </p:spPr>
                  </p:pic>
                </p:oleObj>
              </mc:Fallback>
            </mc:AlternateContent>
          </a:graphicData>
        </a:graphic>
      </p:graphicFrame>
    </p:spTree>
    <p:extLst>
      <p:ext uri="{BB962C8B-B14F-4D97-AF65-F5344CB8AC3E}">
        <p14:creationId xmlns:p14="http://schemas.microsoft.com/office/powerpoint/2010/main" val="3033875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ext uri="{D42A27DB-BD31-4B8C-83A1-F6EECF244321}">
                <p14:modId xmlns:p14="http://schemas.microsoft.com/office/powerpoint/2010/main" val="2764949117"/>
              </p:ext>
            </p:extLst>
          </p:nvPr>
        </p:nvGraphicFramePr>
        <p:xfrm>
          <a:off x="1428750" y="903288"/>
          <a:ext cx="9772649" cy="5049837"/>
        </p:xfrm>
        <a:graphic>
          <a:graphicData uri="http://schemas.openxmlformats.org/presentationml/2006/ole">
            <mc:AlternateContent xmlns:mc="http://schemas.openxmlformats.org/markup-compatibility/2006">
              <mc:Choice xmlns:v="urn:schemas-microsoft-com:vml" Requires="v">
                <p:oleObj spid="_x0000_s44036" name="Documento" r:id="rId3" imgW="8259943" imgH="5050155" progId="Word.Document.12">
                  <p:embed/>
                </p:oleObj>
              </mc:Choice>
              <mc:Fallback>
                <p:oleObj name="Documento" r:id="rId3" imgW="8259943" imgH="5050155" progId="Word.Document.12">
                  <p:embed/>
                  <p:pic>
                    <p:nvPicPr>
                      <p:cNvPr id="0" name=""/>
                      <p:cNvPicPr/>
                      <p:nvPr/>
                    </p:nvPicPr>
                    <p:blipFill>
                      <a:blip r:embed="rId4"/>
                      <a:stretch>
                        <a:fillRect/>
                      </a:stretch>
                    </p:blipFill>
                    <p:spPr>
                      <a:xfrm>
                        <a:off x="1428750" y="903288"/>
                        <a:ext cx="9772649" cy="5049837"/>
                      </a:xfrm>
                      <a:prstGeom prst="rect">
                        <a:avLst/>
                      </a:prstGeom>
                    </p:spPr>
                  </p:pic>
                </p:oleObj>
              </mc:Fallback>
            </mc:AlternateContent>
          </a:graphicData>
        </a:graphic>
      </p:graphicFrame>
    </p:spTree>
    <p:extLst>
      <p:ext uri="{BB962C8B-B14F-4D97-AF65-F5344CB8AC3E}">
        <p14:creationId xmlns:p14="http://schemas.microsoft.com/office/powerpoint/2010/main" val="24578953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1">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extLst>
    <a:ext uri="{05A4C25C-085E-4340-85A3-A5531E510DB2}">
      <thm15:themeFamily xmlns:thm15="http://schemas.microsoft.com/office/thememl/2012/main" name="Tema1" id="{C806EFC4-6561-4269-BD10-D3CF33490CB8}" vid="{FFAAFC59-2C22-4759-91A2-AE83FE4CD7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7790</TotalTime>
  <Words>431</Words>
  <Application>Microsoft Office PowerPoint</Application>
  <PresentationFormat>Panorámica</PresentationFormat>
  <Paragraphs>55</Paragraphs>
  <Slides>22</Slides>
  <Notes>4</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34" baseType="lpstr">
      <vt:lpstr>Arial</vt:lpstr>
      <vt:lpstr>Arial Narrow</vt:lpstr>
      <vt:lpstr>Brush Script MT</vt:lpstr>
      <vt:lpstr>Calibri</vt:lpstr>
      <vt:lpstr>Cambria</vt:lpstr>
      <vt:lpstr>Constantia</vt:lpstr>
      <vt:lpstr>Franklin Gothic Book</vt:lpstr>
      <vt:lpstr>MS Mincho</vt:lpstr>
      <vt:lpstr>Rage Italic</vt:lpstr>
      <vt:lpstr>Times New Roman</vt:lpstr>
      <vt:lpstr>Tema1</vt:lpstr>
      <vt:lpstr>Documento</vt:lpstr>
      <vt:lpstr>Campaña contra el consumo de cocaína en alumnos de la Universidad Insurgentes Plantel Tlalpan 2019-2020 quinto año </vt:lpstr>
      <vt:lpstr>Presentación</vt:lpstr>
      <vt:lpstr>Integrantes</vt:lpstr>
      <vt:lpstr>Formatos de planificadores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Actividades desarrolladas por asignatura  </vt:lpstr>
      <vt:lpstr>Justificación</vt:lpstr>
      <vt:lpstr>Actividades realizadas por triada</vt:lpstr>
      <vt:lpstr>Actividades realizadas por triada</vt:lpstr>
      <vt:lpstr>Actividades realizadas por triada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caos social a través del tiempo</dc:title>
  <dc:creator>alfredo parra</dc:creator>
  <cp:lastModifiedBy>alfredo parra</cp:lastModifiedBy>
  <cp:revision>20</cp:revision>
  <dcterms:created xsi:type="dcterms:W3CDTF">2019-01-21T21:56:13Z</dcterms:created>
  <dcterms:modified xsi:type="dcterms:W3CDTF">2019-10-15T07:55:49Z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74064600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