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75"/>
  </p:notesMasterIdLst>
  <p:handoutMasterIdLst>
    <p:handoutMasterId r:id="rId76"/>
  </p:handoutMasterIdLst>
  <p:sldIdLst>
    <p:sldId id="280" r:id="rId2"/>
    <p:sldId id="256" r:id="rId3"/>
    <p:sldId id="282" r:id="rId4"/>
    <p:sldId id="258" r:id="rId5"/>
    <p:sldId id="259" r:id="rId6"/>
    <p:sldId id="279" r:id="rId7"/>
    <p:sldId id="364" r:id="rId8"/>
    <p:sldId id="365" r:id="rId9"/>
    <p:sldId id="261" r:id="rId10"/>
    <p:sldId id="285" r:id="rId11"/>
    <p:sldId id="286" r:id="rId12"/>
    <p:sldId id="287" r:id="rId13"/>
    <p:sldId id="267" r:id="rId14"/>
    <p:sldId id="393" r:id="rId15"/>
    <p:sldId id="394" r:id="rId16"/>
    <p:sldId id="395" r:id="rId17"/>
    <p:sldId id="396" r:id="rId18"/>
    <p:sldId id="397" r:id="rId19"/>
    <p:sldId id="398" r:id="rId20"/>
    <p:sldId id="399" r:id="rId21"/>
    <p:sldId id="437" r:id="rId22"/>
    <p:sldId id="419" r:id="rId23"/>
    <p:sldId id="400" r:id="rId24"/>
    <p:sldId id="401" r:id="rId25"/>
    <p:sldId id="402" r:id="rId26"/>
    <p:sldId id="403" r:id="rId27"/>
    <p:sldId id="404" r:id="rId28"/>
    <p:sldId id="406" r:id="rId29"/>
    <p:sldId id="407" r:id="rId30"/>
    <p:sldId id="427" r:id="rId31"/>
    <p:sldId id="405" r:id="rId32"/>
    <p:sldId id="382" r:id="rId33"/>
    <p:sldId id="384" r:id="rId34"/>
    <p:sldId id="257" r:id="rId35"/>
    <p:sldId id="386" r:id="rId36"/>
    <p:sldId id="387" r:id="rId37"/>
    <p:sldId id="260" r:id="rId38"/>
    <p:sldId id="388" r:id="rId39"/>
    <p:sldId id="262" r:id="rId40"/>
    <p:sldId id="383" r:id="rId41"/>
    <p:sldId id="350" r:id="rId42"/>
    <p:sldId id="351" r:id="rId43"/>
    <p:sldId id="352" r:id="rId44"/>
    <p:sldId id="353" r:id="rId45"/>
    <p:sldId id="264" r:id="rId46"/>
    <p:sldId id="265" r:id="rId47"/>
    <p:sldId id="266" r:id="rId48"/>
    <p:sldId id="354" r:id="rId49"/>
    <p:sldId id="268" r:id="rId50"/>
    <p:sldId id="269" r:id="rId51"/>
    <p:sldId id="355" r:id="rId52"/>
    <p:sldId id="271" r:id="rId53"/>
    <p:sldId id="356" r:id="rId54"/>
    <p:sldId id="428" r:id="rId55"/>
    <p:sldId id="429" r:id="rId56"/>
    <p:sldId id="430" r:id="rId57"/>
    <p:sldId id="431" r:id="rId58"/>
    <p:sldId id="433" r:id="rId59"/>
    <p:sldId id="432" r:id="rId60"/>
    <p:sldId id="434" r:id="rId61"/>
    <p:sldId id="435" r:id="rId62"/>
    <p:sldId id="436" r:id="rId63"/>
    <p:sldId id="363" r:id="rId64"/>
    <p:sldId id="392" r:id="rId65"/>
    <p:sldId id="391" r:id="rId66"/>
    <p:sldId id="359" r:id="rId67"/>
    <p:sldId id="283" r:id="rId68"/>
    <p:sldId id="284" r:id="rId69"/>
    <p:sldId id="360" r:id="rId70"/>
    <p:sldId id="362" r:id="rId71"/>
    <p:sldId id="389" r:id="rId72"/>
    <p:sldId id="390" r:id="rId73"/>
    <p:sldId id="438"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3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79" autoAdjust="0"/>
    <p:restoredTop sz="94660" autoAdjust="0"/>
  </p:normalViewPr>
  <p:slideViewPr>
    <p:cSldViewPr snapToGrid="0">
      <p:cViewPr varScale="1">
        <p:scale>
          <a:sx n="115" d="100"/>
          <a:sy n="115" d="100"/>
        </p:scale>
        <p:origin x="776"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FECD6B-6134-4E3A-900B-F47B7A9AAEF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31F6855-F02B-4B16-9879-922E1BC40927}">
      <dgm:prSet/>
      <dgm:spPr/>
      <dgm:t>
        <a:bodyPr/>
        <a:lstStyle/>
        <a:p>
          <a:pPr>
            <a:defRPr cap="all"/>
          </a:pPr>
          <a:r>
            <a:rPr lang="es-MX" dirty="0"/>
            <a:t>Fecha de Inicio: 		marzo de   2019</a:t>
          </a:r>
          <a:endParaRPr lang="en-US" dirty="0"/>
        </a:p>
      </dgm:t>
    </dgm:pt>
    <dgm:pt modelId="{5E46670B-7C41-45B0-B6FA-E58964512123}" type="parTrans" cxnId="{405AF1DB-3CE6-4FC3-9CD9-AD175D9C759E}">
      <dgm:prSet/>
      <dgm:spPr/>
      <dgm:t>
        <a:bodyPr/>
        <a:lstStyle/>
        <a:p>
          <a:endParaRPr lang="en-US"/>
        </a:p>
      </dgm:t>
    </dgm:pt>
    <dgm:pt modelId="{7FBDF458-1D97-4C8F-BDAA-D0360C6FE97E}" type="sibTrans" cxnId="{405AF1DB-3CE6-4FC3-9CD9-AD175D9C759E}">
      <dgm:prSet/>
      <dgm:spPr/>
      <dgm:t>
        <a:bodyPr/>
        <a:lstStyle/>
        <a:p>
          <a:endParaRPr lang="en-US"/>
        </a:p>
      </dgm:t>
    </dgm:pt>
    <dgm:pt modelId="{7B9E56E7-1A8C-4879-B4EF-E1D6AB6496DE}">
      <dgm:prSet/>
      <dgm:spPr/>
      <dgm:t>
        <a:bodyPr/>
        <a:lstStyle/>
        <a:p>
          <a:pPr>
            <a:defRPr cap="all"/>
          </a:pPr>
          <a:r>
            <a:rPr lang="es-MX" dirty="0"/>
            <a:t>Fecha de Término: 	mayo de  2020</a:t>
          </a:r>
          <a:endParaRPr lang="en-US" dirty="0"/>
        </a:p>
      </dgm:t>
    </dgm:pt>
    <dgm:pt modelId="{C4A2C0B1-2F53-4A82-9D88-5712E14C283B}" type="parTrans" cxnId="{4597992B-C6B4-45EE-82E2-08CFC61FB338}">
      <dgm:prSet/>
      <dgm:spPr/>
      <dgm:t>
        <a:bodyPr/>
        <a:lstStyle/>
        <a:p>
          <a:endParaRPr lang="en-US"/>
        </a:p>
      </dgm:t>
    </dgm:pt>
    <dgm:pt modelId="{0E7DB713-0DE9-4854-83FA-6342F1748CE9}" type="sibTrans" cxnId="{4597992B-C6B4-45EE-82E2-08CFC61FB338}">
      <dgm:prSet/>
      <dgm:spPr/>
      <dgm:t>
        <a:bodyPr/>
        <a:lstStyle/>
        <a:p>
          <a:endParaRPr lang="en-US"/>
        </a:p>
      </dgm:t>
    </dgm:pt>
    <dgm:pt modelId="{32FD95D3-5B14-4749-9C2E-A89D17BC93F6}" type="pres">
      <dgm:prSet presAssocID="{0FFECD6B-6134-4E3A-900B-F47B7A9AAEF7}" presName="root" presStyleCnt="0">
        <dgm:presLayoutVars>
          <dgm:dir/>
          <dgm:resizeHandles val="exact"/>
        </dgm:presLayoutVars>
      </dgm:prSet>
      <dgm:spPr/>
    </dgm:pt>
    <dgm:pt modelId="{B7AD1BB2-66A6-475E-B56A-7231D0B96903}" type="pres">
      <dgm:prSet presAssocID="{431F6855-F02B-4B16-9879-922E1BC40927}" presName="compNode" presStyleCnt="0"/>
      <dgm:spPr/>
    </dgm:pt>
    <dgm:pt modelId="{56C5D3C1-DEC2-496F-A9D1-A1286DF5EA25}" type="pres">
      <dgm:prSet presAssocID="{431F6855-F02B-4B16-9879-922E1BC40927}" presName="iconBgRect" presStyleLbl="bgShp" presStyleIdx="0" presStyleCnt="2"/>
      <dgm:spPr/>
    </dgm:pt>
    <dgm:pt modelId="{910277B8-C6E9-459E-8E1F-EF8BAF6EE4C9}" type="pres">
      <dgm:prSet presAssocID="{431F6855-F02B-4B16-9879-922E1BC4092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7105ACCA-3AEF-4E85-A754-6C4950663C48}" type="pres">
      <dgm:prSet presAssocID="{431F6855-F02B-4B16-9879-922E1BC40927}" presName="spaceRect" presStyleCnt="0"/>
      <dgm:spPr/>
    </dgm:pt>
    <dgm:pt modelId="{1FB194E9-9E2D-4F7F-A9EF-D2CA7590B588}" type="pres">
      <dgm:prSet presAssocID="{431F6855-F02B-4B16-9879-922E1BC40927}" presName="textRect" presStyleLbl="revTx" presStyleIdx="0" presStyleCnt="2">
        <dgm:presLayoutVars>
          <dgm:chMax val="1"/>
          <dgm:chPref val="1"/>
        </dgm:presLayoutVars>
      </dgm:prSet>
      <dgm:spPr/>
    </dgm:pt>
    <dgm:pt modelId="{0DBDDEB3-93C4-4043-BE18-1F886B29FD5D}" type="pres">
      <dgm:prSet presAssocID="{7FBDF458-1D97-4C8F-BDAA-D0360C6FE97E}" presName="sibTrans" presStyleCnt="0"/>
      <dgm:spPr/>
    </dgm:pt>
    <dgm:pt modelId="{4CFCD76B-E698-4AF0-8689-75F9FBF2E889}" type="pres">
      <dgm:prSet presAssocID="{7B9E56E7-1A8C-4879-B4EF-E1D6AB6496DE}" presName="compNode" presStyleCnt="0"/>
      <dgm:spPr/>
    </dgm:pt>
    <dgm:pt modelId="{01337D52-D398-42CA-91AC-E1CBF13A7898}" type="pres">
      <dgm:prSet presAssocID="{7B9E56E7-1A8C-4879-B4EF-E1D6AB6496DE}" presName="iconBgRect" presStyleLbl="bgShp" presStyleIdx="1" presStyleCnt="2"/>
      <dgm:spPr/>
    </dgm:pt>
    <dgm:pt modelId="{829B8CB9-DDCE-47D3-A6FE-74BF61E7190A}" type="pres">
      <dgm:prSet presAssocID="{7B9E56E7-1A8C-4879-B4EF-E1D6AB6496D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ACCD798A-A0C4-4023-8F12-8B16750F9193}" type="pres">
      <dgm:prSet presAssocID="{7B9E56E7-1A8C-4879-B4EF-E1D6AB6496DE}" presName="spaceRect" presStyleCnt="0"/>
      <dgm:spPr/>
    </dgm:pt>
    <dgm:pt modelId="{FE541A0A-3955-4FCF-B368-FB6D63A52CB0}" type="pres">
      <dgm:prSet presAssocID="{7B9E56E7-1A8C-4879-B4EF-E1D6AB6496DE}" presName="textRect" presStyleLbl="revTx" presStyleIdx="1" presStyleCnt="2">
        <dgm:presLayoutVars>
          <dgm:chMax val="1"/>
          <dgm:chPref val="1"/>
        </dgm:presLayoutVars>
      </dgm:prSet>
      <dgm:spPr/>
    </dgm:pt>
  </dgm:ptLst>
  <dgm:cxnLst>
    <dgm:cxn modelId="{4597992B-C6B4-45EE-82E2-08CFC61FB338}" srcId="{0FFECD6B-6134-4E3A-900B-F47B7A9AAEF7}" destId="{7B9E56E7-1A8C-4879-B4EF-E1D6AB6496DE}" srcOrd="1" destOrd="0" parTransId="{C4A2C0B1-2F53-4A82-9D88-5712E14C283B}" sibTransId="{0E7DB713-0DE9-4854-83FA-6342F1748CE9}"/>
    <dgm:cxn modelId="{1ED1D581-DE0E-4562-8888-15EAB5A549B0}" type="presOf" srcId="{7B9E56E7-1A8C-4879-B4EF-E1D6AB6496DE}" destId="{FE541A0A-3955-4FCF-B368-FB6D63A52CB0}" srcOrd="0" destOrd="0" presId="urn:microsoft.com/office/officeart/2018/5/layout/IconCircleLabelList"/>
    <dgm:cxn modelId="{BAD7DAAB-CCB6-4552-965C-A57FCBCF7A0E}" type="presOf" srcId="{0FFECD6B-6134-4E3A-900B-F47B7A9AAEF7}" destId="{32FD95D3-5B14-4749-9C2E-A89D17BC93F6}" srcOrd="0" destOrd="0" presId="urn:microsoft.com/office/officeart/2018/5/layout/IconCircleLabelList"/>
    <dgm:cxn modelId="{194585D1-3D5A-4856-876E-43B166616D0F}" type="presOf" srcId="{431F6855-F02B-4B16-9879-922E1BC40927}" destId="{1FB194E9-9E2D-4F7F-A9EF-D2CA7590B588}" srcOrd="0" destOrd="0" presId="urn:microsoft.com/office/officeart/2018/5/layout/IconCircleLabelList"/>
    <dgm:cxn modelId="{405AF1DB-3CE6-4FC3-9CD9-AD175D9C759E}" srcId="{0FFECD6B-6134-4E3A-900B-F47B7A9AAEF7}" destId="{431F6855-F02B-4B16-9879-922E1BC40927}" srcOrd="0" destOrd="0" parTransId="{5E46670B-7C41-45B0-B6FA-E58964512123}" sibTransId="{7FBDF458-1D97-4C8F-BDAA-D0360C6FE97E}"/>
    <dgm:cxn modelId="{A148697B-7D59-411B-AA51-8D56E5FA15C6}" type="presParOf" srcId="{32FD95D3-5B14-4749-9C2E-A89D17BC93F6}" destId="{B7AD1BB2-66A6-475E-B56A-7231D0B96903}" srcOrd="0" destOrd="0" presId="urn:microsoft.com/office/officeart/2018/5/layout/IconCircleLabelList"/>
    <dgm:cxn modelId="{829BF449-2570-4FE9-AFA5-B0FBC6C52613}" type="presParOf" srcId="{B7AD1BB2-66A6-475E-B56A-7231D0B96903}" destId="{56C5D3C1-DEC2-496F-A9D1-A1286DF5EA25}" srcOrd="0" destOrd="0" presId="urn:microsoft.com/office/officeart/2018/5/layout/IconCircleLabelList"/>
    <dgm:cxn modelId="{317F6BF0-8602-4D1F-998D-3B542EDE34F9}" type="presParOf" srcId="{B7AD1BB2-66A6-475E-B56A-7231D0B96903}" destId="{910277B8-C6E9-459E-8E1F-EF8BAF6EE4C9}" srcOrd="1" destOrd="0" presId="urn:microsoft.com/office/officeart/2018/5/layout/IconCircleLabelList"/>
    <dgm:cxn modelId="{119FB4E5-F673-4BF8-8DEC-0EBAA3F09A31}" type="presParOf" srcId="{B7AD1BB2-66A6-475E-B56A-7231D0B96903}" destId="{7105ACCA-3AEF-4E85-A754-6C4950663C48}" srcOrd="2" destOrd="0" presId="urn:microsoft.com/office/officeart/2018/5/layout/IconCircleLabelList"/>
    <dgm:cxn modelId="{396B04D1-7D67-4FDF-B778-4F97FB328A7A}" type="presParOf" srcId="{B7AD1BB2-66A6-475E-B56A-7231D0B96903}" destId="{1FB194E9-9E2D-4F7F-A9EF-D2CA7590B588}" srcOrd="3" destOrd="0" presId="urn:microsoft.com/office/officeart/2018/5/layout/IconCircleLabelList"/>
    <dgm:cxn modelId="{665A49CB-0BD9-430A-A329-9C80C68245D1}" type="presParOf" srcId="{32FD95D3-5B14-4749-9C2E-A89D17BC93F6}" destId="{0DBDDEB3-93C4-4043-BE18-1F886B29FD5D}" srcOrd="1" destOrd="0" presId="urn:microsoft.com/office/officeart/2018/5/layout/IconCircleLabelList"/>
    <dgm:cxn modelId="{03B970C8-11D4-4C4F-831B-D07838D1198A}" type="presParOf" srcId="{32FD95D3-5B14-4749-9C2E-A89D17BC93F6}" destId="{4CFCD76B-E698-4AF0-8689-75F9FBF2E889}" srcOrd="2" destOrd="0" presId="urn:microsoft.com/office/officeart/2018/5/layout/IconCircleLabelList"/>
    <dgm:cxn modelId="{AF9F9499-DE50-441E-8899-1445969C2059}" type="presParOf" srcId="{4CFCD76B-E698-4AF0-8689-75F9FBF2E889}" destId="{01337D52-D398-42CA-91AC-E1CBF13A7898}" srcOrd="0" destOrd="0" presId="urn:microsoft.com/office/officeart/2018/5/layout/IconCircleLabelList"/>
    <dgm:cxn modelId="{884A6A75-E2C4-4165-BE92-60A5D67BE42C}" type="presParOf" srcId="{4CFCD76B-E698-4AF0-8689-75F9FBF2E889}" destId="{829B8CB9-DDCE-47D3-A6FE-74BF61E7190A}" srcOrd="1" destOrd="0" presId="urn:microsoft.com/office/officeart/2018/5/layout/IconCircleLabelList"/>
    <dgm:cxn modelId="{B3AD75BA-64A0-4082-B7BB-0DBF25E14F73}" type="presParOf" srcId="{4CFCD76B-E698-4AF0-8689-75F9FBF2E889}" destId="{ACCD798A-A0C4-4023-8F12-8B16750F9193}" srcOrd="2" destOrd="0" presId="urn:microsoft.com/office/officeart/2018/5/layout/IconCircleLabelList"/>
    <dgm:cxn modelId="{29707032-51D7-419A-84E7-11D90C19C30F}" type="presParOf" srcId="{4CFCD76B-E698-4AF0-8689-75F9FBF2E889}" destId="{FE541A0A-3955-4FCF-B368-FB6D63A52CB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9B02BF-6306-4848-8009-94193CD5FAB7}"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s-MX"/>
        </a:p>
      </dgm:t>
    </dgm:pt>
    <dgm:pt modelId="{360E812E-5138-D241-ACE9-FAA0B34EE6C0}">
      <dgm:prSet phldrT="[Texto]"/>
      <dgm:spPr/>
      <dgm:t>
        <a:bodyPr/>
        <a:lstStyle/>
        <a:p>
          <a:r>
            <a:rPr lang="es-MX" dirty="0"/>
            <a:t>Descifre y redefina metas, propósitos y necesidades</a:t>
          </a:r>
        </a:p>
      </dgm:t>
    </dgm:pt>
    <dgm:pt modelId="{2D7EF415-2173-6F4F-AAE5-A79F98C3F3E0}" type="parTrans" cxnId="{64166106-6080-924C-BA0C-EF9B790DD515}">
      <dgm:prSet/>
      <dgm:spPr/>
      <dgm:t>
        <a:bodyPr/>
        <a:lstStyle/>
        <a:p>
          <a:endParaRPr lang="es-MX"/>
        </a:p>
      </dgm:t>
    </dgm:pt>
    <dgm:pt modelId="{8A7425EA-B3A5-0D49-B632-565D5706EAF1}" type="sibTrans" cxnId="{64166106-6080-924C-BA0C-EF9B790DD515}">
      <dgm:prSet/>
      <dgm:spPr/>
      <dgm:t>
        <a:bodyPr/>
        <a:lstStyle/>
        <a:p>
          <a:endParaRPr lang="es-MX"/>
        </a:p>
      </dgm:t>
    </dgm:pt>
    <dgm:pt modelId="{76DC55D5-8808-7B46-9A9C-934A112DDE2E}">
      <dgm:prSet phldrT="[Texto]"/>
      <dgm:spPr/>
      <dgm:t>
        <a:bodyPr/>
        <a:lstStyle/>
        <a:p>
          <a:r>
            <a:rPr lang="es-MX" dirty="0"/>
            <a:t>Identifique sus problemas explícitamente; luego analícelos</a:t>
          </a:r>
        </a:p>
      </dgm:t>
    </dgm:pt>
    <dgm:pt modelId="{F1415178-81C3-9F41-8BB0-DB7F50B1BAC9}" type="parTrans" cxnId="{A6D8AF55-6164-C040-91A0-45EA61883F64}">
      <dgm:prSet/>
      <dgm:spPr/>
      <dgm:t>
        <a:bodyPr/>
        <a:lstStyle/>
        <a:p>
          <a:endParaRPr lang="es-MX"/>
        </a:p>
      </dgm:t>
    </dgm:pt>
    <dgm:pt modelId="{93C5F3C5-B081-074B-9E91-A6AFB949A63D}" type="sibTrans" cxnId="{A6D8AF55-6164-C040-91A0-45EA61883F64}">
      <dgm:prSet/>
      <dgm:spPr/>
      <dgm:t>
        <a:bodyPr/>
        <a:lstStyle/>
        <a:p>
          <a:endParaRPr lang="es-MX"/>
        </a:p>
      </dgm:t>
    </dgm:pt>
    <dgm:pt modelId="{C769CCAC-AC00-7943-825D-30520B5EDAE4}">
      <dgm:prSet phldrT="[Texto]"/>
      <dgm:spPr/>
      <dgm:t>
        <a:bodyPr/>
        <a:lstStyle/>
        <a:p>
          <a:r>
            <a:rPr lang="es-MX" dirty="0"/>
            <a:t>Calcule qué información necesita y busque activamente esa información</a:t>
          </a:r>
        </a:p>
      </dgm:t>
    </dgm:pt>
    <dgm:pt modelId="{74F4131B-C130-3B4F-935C-74BF251F6BEA}" type="parTrans" cxnId="{414725AD-0EA3-FD44-A4ED-15290BD6A039}">
      <dgm:prSet/>
      <dgm:spPr/>
      <dgm:t>
        <a:bodyPr/>
        <a:lstStyle/>
        <a:p>
          <a:endParaRPr lang="es-MX"/>
        </a:p>
      </dgm:t>
    </dgm:pt>
    <dgm:pt modelId="{17F7F8C2-4B0A-364C-9019-CAB539EB21BC}" type="sibTrans" cxnId="{414725AD-0EA3-FD44-A4ED-15290BD6A039}">
      <dgm:prSet/>
      <dgm:spPr/>
      <dgm:t>
        <a:bodyPr/>
        <a:lstStyle/>
        <a:p>
          <a:endParaRPr lang="es-MX"/>
        </a:p>
      </dgm:t>
    </dgm:pt>
    <dgm:pt modelId="{30860364-D7D9-474D-96D0-F2707870091B}">
      <dgm:prSet/>
      <dgm:spPr/>
      <dgm:t>
        <a:bodyPr/>
        <a:lstStyle/>
        <a:p>
          <a:r>
            <a:rPr lang="es-MX" dirty="0"/>
            <a:t>Analice, interprete y evalúe la información</a:t>
          </a:r>
        </a:p>
      </dgm:t>
    </dgm:pt>
    <dgm:pt modelId="{6A4C0FEE-07E2-7F46-89D6-DF26EBF93947}" type="parTrans" cxnId="{4CC48F4F-44C8-DE40-B595-CA310EE76A40}">
      <dgm:prSet/>
      <dgm:spPr/>
      <dgm:t>
        <a:bodyPr/>
        <a:lstStyle/>
        <a:p>
          <a:endParaRPr lang="es-MX"/>
        </a:p>
      </dgm:t>
    </dgm:pt>
    <dgm:pt modelId="{D042FFC6-1F66-664E-B41C-2E92D1960126}" type="sibTrans" cxnId="{4CC48F4F-44C8-DE40-B595-CA310EE76A40}">
      <dgm:prSet/>
      <dgm:spPr/>
      <dgm:t>
        <a:bodyPr/>
        <a:lstStyle/>
        <a:p>
          <a:endParaRPr lang="es-MX"/>
        </a:p>
      </dgm:t>
    </dgm:pt>
    <dgm:pt modelId="{C9E38AE9-150C-0F41-8584-9DB88C96C0FE}">
      <dgm:prSet/>
      <dgm:spPr/>
      <dgm:t>
        <a:bodyPr/>
        <a:lstStyle/>
        <a:p>
          <a:r>
            <a:rPr lang="es-MX" dirty="0"/>
            <a:t>Calcule sus opciones</a:t>
          </a:r>
        </a:p>
      </dgm:t>
    </dgm:pt>
    <dgm:pt modelId="{F7842D61-3231-494B-986B-32E93D42EB98}" type="parTrans" cxnId="{9976E49B-C3D1-AD43-BEE3-541A0C11D720}">
      <dgm:prSet/>
      <dgm:spPr/>
      <dgm:t>
        <a:bodyPr/>
        <a:lstStyle/>
        <a:p>
          <a:endParaRPr lang="es-MX"/>
        </a:p>
      </dgm:t>
    </dgm:pt>
    <dgm:pt modelId="{920D515B-1D33-6747-AFFA-2DD592CD98E4}" type="sibTrans" cxnId="{9976E49B-C3D1-AD43-BEE3-541A0C11D720}">
      <dgm:prSet/>
      <dgm:spPr/>
      <dgm:t>
        <a:bodyPr/>
        <a:lstStyle/>
        <a:p>
          <a:endParaRPr lang="es-MX"/>
        </a:p>
      </dgm:t>
    </dgm:pt>
    <dgm:pt modelId="{B6715323-FE08-1D43-AAF0-BFA69DFEF32B}">
      <dgm:prSet/>
      <dgm:spPr/>
      <dgm:t>
        <a:bodyPr/>
        <a:lstStyle/>
        <a:p>
          <a:r>
            <a:rPr lang="es-MX" dirty="0"/>
            <a:t>Adopte una estrategia y cumpla con ella.</a:t>
          </a:r>
        </a:p>
      </dgm:t>
    </dgm:pt>
    <dgm:pt modelId="{5440447B-ED48-3347-B1B8-754411ECDD10}" type="parTrans" cxnId="{AC5C3F35-AD23-E74D-8EB4-A07FA3190121}">
      <dgm:prSet/>
      <dgm:spPr/>
      <dgm:t>
        <a:bodyPr/>
        <a:lstStyle/>
        <a:p>
          <a:endParaRPr lang="es-MX"/>
        </a:p>
      </dgm:t>
    </dgm:pt>
    <dgm:pt modelId="{32D1BE89-7E34-334E-94DC-6BD628B2E4E8}" type="sibTrans" cxnId="{AC5C3F35-AD23-E74D-8EB4-A07FA3190121}">
      <dgm:prSet/>
      <dgm:spPr/>
      <dgm:t>
        <a:bodyPr/>
        <a:lstStyle/>
        <a:p>
          <a:endParaRPr lang="es-MX"/>
        </a:p>
      </dgm:t>
    </dgm:pt>
    <dgm:pt modelId="{1D5CF2C5-1F54-9A45-A72A-F662E22A4A67}">
      <dgm:prSet/>
      <dgm:spPr/>
      <dgm:t>
        <a:bodyPr/>
        <a:lstStyle/>
        <a:p>
          <a:r>
            <a:rPr lang="es-MX" dirty="0"/>
            <a:t>Revise las implicaciones</a:t>
          </a:r>
        </a:p>
      </dgm:t>
    </dgm:pt>
    <dgm:pt modelId="{7FCE0EAF-563D-A840-B5B9-726F7C678562}" type="parTrans" cxnId="{C0D4A737-5216-074B-969B-F7DA5592F664}">
      <dgm:prSet/>
      <dgm:spPr/>
      <dgm:t>
        <a:bodyPr/>
        <a:lstStyle/>
        <a:p>
          <a:endParaRPr lang="es-MX"/>
        </a:p>
      </dgm:t>
    </dgm:pt>
    <dgm:pt modelId="{EEDD2DA4-E8ED-F34D-953D-BB1D94E0352E}" type="sibTrans" cxnId="{C0D4A737-5216-074B-969B-F7DA5592F664}">
      <dgm:prSet/>
      <dgm:spPr/>
      <dgm:t>
        <a:bodyPr/>
        <a:lstStyle/>
        <a:p>
          <a:endParaRPr lang="es-MX"/>
        </a:p>
      </dgm:t>
    </dgm:pt>
    <dgm:pt modelId="{83B243FF-CC03-E243-808D-8ABC8C5FB3FC}" type="pres">
      <dgm:prSet presAssocID="{069B02BF-6306-4848-8009-94193CD5FAB7}" presName="linear" presStyleCnt="0">
        <dgm:presLayoutVars>
          <dgm:dir/>
          <dgm:animLvl val="lvl"/>
          <dgm:resizeHandles val="exact"/>
        </dgm:presLayoutVars>
      </dgm:prSet>
      <dgm:spPr/>
    </dgm:pt>
    <dgm:pt modelId="{9F922F5A-6A4B-574C-85DD-2941F54ECB18}" type="pres">
      <dgm:prSet presAssocID="{360E812E-5138-D241-ACE9-FAA0B34EE6C0}" presName="parentLin" presStyleCnt="0"/>
      <dgm:spPr/>
    </dgm:pt>
    <dgm:pt modelId="{F3A6D65D-E253-D242-8CB2-92EA6984778D}" type="pres">
      <dgm:prSet presAssocID="{360E812E-5138-D241-ACE9-FAA0B34EE6C0}" presName="parentLeftMargin" presStyleLbl="node1" presStyleIdx="0" presStyleCnt="7"/>
      <dgm:spPr/>
    </dgm:pt>
    <dgm:pt modelId="{FBF7779A-7F05-8848-A216-DD0723854B89}" type="pres">
      <dgm:prSet presAssocID="{360E812E-5138-D241-ACE9-FAA0B34EE6C0}" presName="parentText" presStyleLbl="node1" presStyleIdx="0" presStyleCnt="7">
        <dgm:presLayoutVars>
          <dgm:chMax val="0"/>
          <dgm:bulletEnabled val="1"/>
        </dgm:presLayoutVars>
      </dgm:prSet>
      <dgm:spPr/>
    </dgm:pt>
    <dgm:pt modelId="{22659883-3355-6845-B875-D8B75569F6B3}" type="pres">
      <dgm:prSet presAssocID="{360E812E-5138-D241-ACE9-FAA0B34EE6C0}" presName="negativeSpace" presStyleCnt="0"/>
      <dgm:spPr/>
    </dgm:pt>
    <dgm:pt modelId="{B84FECEA-017A-454F-8CA3-5C3630F8E155}" type="pres">
      <dgm:prSet presAssocID="{360E812E-5138-D241-ACE9-FAA0B34EE6C0}" presName="childText" presStyleLbl="conFgAcc1" presStyleIdx="0" presStyleCnt="7">
        <dgm:presLayoutVars>
          <dgm:bulletEnabled val="1"/>
        </dgm:presLayoutVars>
      </dgm:prSet>
      <dgm:spPr/>
    </dgm:pt>
    <dgm:pt modelId="{A2E17D17-BE33-344C-A866-50CB7D0A88C1}" type="pres">
      <dgm:prSet presAssocID="{8A7425EA-B3A5-0D49-B632-565D5706EAF1}" presName="spaceBetweenRectangles" presStyleCnt="0"/>
      <dgm:spPr/>
    </dgm:pt>
    <dgm:pt modelId="{F8EFEECE-093C-4B42-93C6-94EFD613673E}" type="pres">
      <dgm:prSet presAssocID="{76DC55D5-8808-7B46-9A9C-934A112DDE2E}" presName="parentLin" presStyleCnt="0"/>
      <dgm:spPr/>
    </dgm:pt>
    <dgm:pt modelId="{DEDB03B4-D6F5-A743-AC46-1D24A756FB6D}" type="pres">
      <dgm:prSet presAssocID="{76DC55D5-8808-7B46-9A9C-934A112DDE2E}" presName="parentLeftMargin" presStyleLbl="node1" presStyleIdx="0" presStyleCnt="7"/>
      <dgm:spPr/>
    </dgm:pt>
    <dgm:pt modelId="{1D4F3784-70A4-694B-8BC8-33DB4455869C}" type="pres">
      <dgm:prSet presAssocID="{76DC55D5-8808-7B46-9A9C-934A112DDE2E}" presName="parentText" presStyleLbl="node1" presStyleIdx="1" presStyleCnt="7">
        <dgm:presLayoutVars>
          <dgm:chMax val="0"/>
          <dgm:bulletEnabled val="1"/>
        </dgm:presLayoutVars>
      </dgm:prSet>
      <dgm:spPr/>
    </dgm:pt>
    <dgm:pt modelId="{0282FE92-B13A-1A4D-B1C3-44CF44407F88}" type="pres">
      <dgm:prSet presAssocID="{76DC55D5-8808-7B46-9A9C-934A112DDE2E}" presName="negativeSpace" presStyleCnt="0"/>
      <dgm:spPr/>
    </dgm:pt>
    <dgm:pt modelId="{BA64251D-7E5C-C648-8EAD-5E9197892736}" type="pres">
      <dgm:prSet presAssocID="{76DC55D5-8808-7B46-9A9C-934A112DDE2E}" presName="childText" presStyleLbl="conFgAcc1" presStyleIdx="1" presStyleCnt="7">
        <dgm:presLayoutVars>
          <dgm:bulletEnabled val="1"/>
        </dgm:presLayoutVars>
      </dgm:prSet>
      <dgm:spPr/>
    </dgm:pt>
    <dgm:pt modelId="{30E726CF-6D9F-1547-8851-B1B7B0035657}" type="pres">
      <dgm:prSet presAssocID="{93C5F3C5-B081-074B-9E91-A6AFB949A63D}" presName="spaceBetweenRectangles" presStyleCnt="0"/>
      <dgm:spPr/>
    </dgm:pt>
    <dgm:pt modelId="{029A7B06-DA83-EE44-9C59-C1A174EB2222}" type="pres">
      <dgm:prSet presAssocID="{C769CCAC-AC00-7943-825D-30520B5EDAE4}" presName="parentLin" presStyleCnt="0"/>
      <dgm:spPr/>
    </dgm:pt>
    <dgm:pt modelId="{225E06EA-0A62-EC47-AEB5-52FE299C66E1}" type="pres">
      <dgm:prSet presAssocID="{C769CCAC-AC00-7943-825D-30520B5EDAE4}" presName="parentLeftMargin" presStyleLbl="node1" presStyleIdx="1" presStyleCnt="7"/>
      <dgm:spPr/>
    </dgm:pt>
    <dgm:pt modelId="{240F80BE-523E-F140-9DD2-EC178EC8448B}" type="pres">
      <dgm:prSet presAssocID="{C769CCAC-AC00-7943-825D-30520B5EDAE4}" presName="parentText" presStyleLbl="node1" presStyleIdx="2" presStyleCnt="7">
        <dgm:presLayoutVars>
          <dgm:chMax val="0"/>
          <dgm:bulletEnabled val="1"/>
        </dgm:presLayoutVars>
      </dgm:prSet>
      <dgm:spPr/>
    </dgm:pt>
    <dgm:pt modelId="{BC1F0AD6-C03F-DD47-A2E8-727090648F8E}" type="pres">
      <dgm:prSet presAssocID="{C769CCAC-AC00-7943-825D-30520B5EDAE4}" presName="negativeSpace" presStyleCnt="0"/>
      <dgm:spPr/>
    </dgm:pt>
    <dgm:pt modelId="{F5FA7597-7892-164F-B8B8-78EEA61C1A62}" type="pres">
      <dgm:prSet presAssocID="{C769CCAC-AC00-7943-825D-30520B5EDAE4}" presName="childText" presStyleLbl="conFgAcc1" presStyleIdx="2" presStyleCnt="7">
        <dgm:presLayoutVars>
          <dgm:bulletEnabled val="1"/>
        </dgm:presLayoutVars>
      </dgm:prSet>
      <dgm:spPr/>
    </dgm:pt>
    <dgm:pt modelId="{31F0A8EE-CA8C-1540-8DE3-F9F757D75461}" type="pres">
      <dgm:prSet presAssocID="{17F7F8C2-4B0A-364C-9019-CAB539EB21BC}" presName="spaceBetweenRectangles" presStyleCnt="0"/>
      <dgm:spPr/>
    </dgm:pt>
    <dgm:pt modelId="{D60CEBDD-0DEC-004F-9288-B84CE5E36885}" type="pres">
      <dgm:prSet presAssocID="{30860364-D7D9-474D-96D0-F2707870091B}" presName="parentLin" presStyleCnt="0"/>
      <dgm:spPr/>
    </dgm:pt>
    <dgm:pt modelId="{1B33F75C-1E27-8B44-AE09-4FF4E6B21346}" type="pres">
      <dgm:prSet presAssocID="{30860364-D7D9-474D-96D0-F2707870091B}" presName="parentLeftMargin" presStyleLbl="node1" presStyleIdx="2" presStyleCnt="7"/>
      <dgm:spPr/>
    </dgm:pt>
    <dgm:pt modelId="{4B914BCE-9E7E-D348-9445-08B2203ABB6E}" type="pres">
      <dgm:prSet presAssocID="{30860364-D7D9-474D-96D0-F2707870091B}" presName="parentText" presStyleLbl="node1" presStyleIdx="3" presStyleCnt="7">
        <dgm:presLayoutVars>
          <dgm:chMax val="0"/>
          <dgm:bulletEnabled val="1"/>
        </dgm:presLayoutVars>
      </dgm:prSet>
      <dgm:spPr/>
    </dgm:pt>
    <dgm:pt modelId="{98D9B108-FCD5-CF40-833F-03A1DA2A6D59}" type="pres">
      <dgm:prSet presAssocID="{30860364-D7D9-474D-96D0-F2707870091B}" presName="negativeSpace" presStyleCnt="0"/>
      <dgm:spPr/>
    </dgm:pt>
    <dgm:pt modelId="{086DD66E-A3FA-1445-B17B-E22AF4C9EAB5}" type="pres">
      <dgm:prSet presAssocID="{30860364-D7D9-474D-96D0-F2707870091B}" presName="childText" presStyleLbl="conFgAcc1" presStyleIdx="3" presStyleCnt="7">
        <dgm:presLayoutVars>
          <dgm:bulletEnabled val="1"/>
        </dgm:presLayoutVars>
      </dgm:prSet>
      <dgm:spPr/>
    </dgm:pt>
    <dgm:pt modelId="{8CB40FFC-27F1-D149-8069-67455515A5F2}" type="pres">
      <dgm:prSet presAssocID="{D042FFC6-1F66-664E-B41C-2E92D1960126}" presName="spaceBetweenRectangles" presStyleCnt="0"/>
      <dgm:spPr/>
    </dgm:pt>
    <dgm:pt modelId="{6F2963F5-B993-A842-9A90-333B397E4AFE}" type="pres">
      <dgm:prSet presAssocID="{C9E38AE9-150C-0F41-8584-9DB88C96C0FE}" presName="parentLin" presStyleCnt="0"/>
      <dgm:spPr/>
    </dgm:pt>
    <dgm:pt modelId="{B00473C3-C120-BE4C-A76F-5ECC4D148D50}" type="pres">
      <dgm:prSet presAssocID="{C9E38AE9-150C-0F41-8584-9DB88C96C0FE}" presName="parentLeftMargin" presStyleLbl="node1" presStyleIdx="3" presStyleCnt="7"/>
      <dgm:spPr/>
    </dgm:pt>
    <dgm:pt modelId="{6E8CA3DD-63BC-2544-BAAC-D13242975994}" type="pres">
      <dgm:prSet presAssocID="{C9E38AE9-150C-0F41-8584-9DB88C96C0FE}" presName="parentText" presStyleLbl="node1" presStyleIdx="4" presStyleCnt="7">
        <dgm:presLayoutVars>
          <dgm:chMax val="0"/>
          <dgm:bulletEnabled val="1"/>
        </dgm:presLayoutVars>
      </dgm:prSet>
      <dgm:spPr/>
    </dgm:pt>
    <dgm:pt modelId="{A44443FF-059D-7143-9946-11B05400C731}" type="pres">
      <dgm:prSet presAssocID="{C9E38AE9-150C-0F41-8584-9DB88C96C0FE}" presName="negativeSpace" presStyleCnt="0"/>
      <dgm:spPr/>
    </dgm:pt>
    <dgm:pt modelId="{2A2C76EF-64ED-0C44-A199-FFA9C45A3649}" type="pres">
      <dgm:prSet presAssocID="{C9E38AE9-150C-0F41-8584-9DB88C96C0FE}" presName="childText" presStyleLbl="conFgAcc1" presStyleIdx="4" presStyleCnt="7">
        <dgm:presLayoutVars>
          <dgm:bulletEnabled val="1"/>
        </dgm:presLayoutVars>
      </dgm:prSet>
      <dgm:spPr/>
    </dgm:pt>
    <dgm:pt modelId="{1C6FA83E-F51E-5444-B300-41AAFA3F328A}" type="pres">
      <dgm:prSet presAssocID="{920D515B-1D33-6747-AFFA-2DD592CD98E4}" presName="spaceBetweenRectangles" presStyleCnt="0"/>
      <dgm:spPr/>
    </dgm:pt>
    <dgm:pt modelId="{11449CCD-3EBE-4941-9981-69F7A83C858F}" type="pres">
      <dgm:prSet presAssocID="{B6715323-FE08-1D43-AAF0-BFA69DFEF32B}" presName="parentLin" presStyleCnt="0"/>
      <dgm:spPr/>
    </dgm:pt>
    <dgm:pt modelId="{4C5F60A4-807F-C541-A2C8-FB3D482304E3}" type="pres">
      <dgm:prSet presAssocID="{B6715323-FE08-1D43-AAF0-BFA69DFEF32B}" presName="parentLeftMargin" presStyleLbl="node1" presStyleIdx="4" presStyleCnt="7"/>
      <dgm:spPr/>
    </dgm:pt>
    <dgm:pt modelId="{0D59C90C-D5FD-C444-B502-3ABBD3ED1560}" type="pres">
      <dgm:prSet presAssocID="{B6715323-FE08-1D43-AAF0-BFA69DFEF32B}" presName="parentText" presStyleLbl="node1" presStyleIdx="5" presStyleCnt="7">
        <dgm:presLayoutVars>
          <dgm:chMax val="0"/>
          <dgm:bulletEnabled val="1"/>
        </dgm:presLayoutVars>
      </dgm:prSet>
      <dgm:spPr/>
    </dgm:pt>
    <dgm:pt modelId="{518375F3-AB53-6040-A9F7-36EC19442D7A}" type="pres">
      <dgm:prSet presAssocID="{B6715323-FE08-1D43-AAF0-BFA69DFEF32B}" presName="negativeSpace" presStyleCnt="0"/>
      <dgm:spPr/>
    </dgm:pt>
    <dgm:pt modelId="{AAFB94E2-2F71-E74E-8A51-D23F9518B00A}" type="pres">
      <dgm:prSet presAssocID="{B6715323-FE08-1D43-AAF0-BFA69DFEF32B}" presName="childText" presStyleLbl="conFgAcc1" presStyleIdx="5" presStyleCnt="7">
        <dgm:presLayoutVars>
          <dgm:bulletEnabled val="1"/>
        </dgm:presLayoutVars>
      </dgm:prSet>
      <dgm:spPr/>
    </dgm:pt>
    <dgm:pt modelId="{DD8596DC-57E9-604D-80B9-2C4EEBFA80EF}" type="pres">
      <dgm:prSet presAssocID="{32D1BE89-7E34-334E-94DC-6BD628B2E4E8}" presName="spaceBetweenRectangles" presStyleCnt="0"/>
      <dgm:spPr/>
    </dgm:pt>
    <dgm:pt modelId="{0ED03FE1-39D2-8246-816D-21D586996F1E}" type="pres">
      <dgm:prSet presAssocID="{1D5CF2C5-1F54-9A45-A72A-F662E22A4A67}" presName="parentLin" presStyleCnt="0"/>
      <dgm:spPr/>
    </dgm:pt>
    <dgm:pt modelId="{5AC1C723-33C9-514F-A9C6-088EDFB7EAC2}" type="pres">
      <dgm:prSet presAssocID="{1D5CF2C5-1F54-9A45-A72A-F662E22A4A67}" presName="parentLeftMargin" presStyleLbl="node1" presStyleIdx="5" presStyleCnt="7"/>
      <dgm:spPr/>
    </dgm:pt>
    <dgm:pt modelId="{9AD03BA4-EDC7-1D4A-A717-A81211E2569C}" type="pres">
      <dgm:prSet presAssocID="{1D5CF2C5-1F54-9A45-A72A-F662E22A4A67}" presName="parentText" presStyleLbl="node1" presStyleIdx="6" presStyleCnt="7">
        <dgm:presLayoutVars>
          <dgm:chMax val="0"/>
          <dgm:bulletEnabled val="1"/>
        </dgm:presLayoutVars>
      </dgm:prSet>
      <dgm:spPr/>
    </dgm:pt>
    <dgm:pt modelId="{FEDEB066-2C08-9247-AED0-F421CDFF4D59}" type="pres">
      <dgm:prSet presAssocID="{1D5CF2C5-1F54-9A45-A72A-F662E22A4A67}" presName="negativeSpace" presStyleCnt="0"/>
      <dgm:spPr/>
    </dgm:pt>
    <dgm:pt modelId="{14AA130A-E262-FB43-B8FC-359174DF65ED}" type="pres">
      <dgm:prSet presAssocID="{1D5CF2C5-1F54-9A45-A72A-F662E22A4A67}" presName="childText" presStyleLbl="conFgAcc1" presStyleIdx="6" presStyleCnt="7">
        <dgm:presLayoutVars>
          <dgm:bulletEnabled val="1"/>
        </dgm:presLayoutVars>
      </dgm:prSet>
      <dgm:spPr/>
    </dgm:pt>
  </dgm:ptLst>
  <dgm:cxnLst>
    <dgm:cxn modelId="{64166106-6080-924C-BA0C-EF9B790DD515}" srcId="{069B02BF-6306-4848-8009-94193CD5FAB7}" destId="{360E812E-5138-D241-ACE9-FAA0B34EE6C0}" srcOrd="0" destOrd="0" parTransId="{2D7EF415-2173-6F4F-AAE5-A79F98C3F3E0}" sibTransId="{8A7425EA-B3A5-0D49-B632-565D5706EAF1}"/>
    <dgm:cxn modelId="{28888908-D65D-E547-B819-B2B2F907FA49}" type="presOf" srcId="{069B02BF-6306-4848-8009-94193CD5FAB7}" destId="{83B243FF-CC03-E243-808D-8ABC8C5FB3FC}" srcOrd="0" destOrd="0" presId="urn:microsoft.com/office/officeart/2005/8/layout/list1"/>
    <dgm:cxn modelId="{2632EF0E-811E-7F48-A9AC-244819BBF83A}" type="presOf" srcId="{C769CCAC-AC00-7943-825D-30520B5EDAE4}" destId="{225E06EA-0A62-EC47-AEB5-52FE299C66E1}" srcOrd="0" destOrd="0" presId="urn:microsoft.com/office/officeart/2005/8/layout/list1"/>
    <dgm:cxn modelId="{4C72B012-0C8A-DC45-BEA4-2F83BAA473DA}" type="presOf" srcId="{C9E38AE9-150C-0F41-8584-9DB88C96C0FE}" destId="{6E8CA3DD-63BC-2544-BAAC-D13242975994}" srcOrd="1" destOrd="0" presId="urn:microsoft.com/office/officeart/2005/8/layout/list1"/>
    <dgm:cxn modelId="{AC5C3F35-AD23-E74D-8EB4-A07FA3190121}" srcId="{069B02BF-6306-4848-8009-94193CD5FAB7}" destId="{B6715323-FE08-1D43-AAF0-BFA69DFEF32B}" srcOrd="5" destOrd="0" parTransId="{5440447B-ED48-3347-B1B8-754411ECDD10}" sibTransId="{32D1BE89-7E34-334E-94DC-6BD628B2E4E8}"/>
    <dgm:cxn modelId="{C0D4A737-5216-074B-969B-F7DA5592F664}" srcId="{069B02BF-6306-4848-8009-94193CD5FAB7}" destId="{1D5CF2C5-1F54-9A45-A72A-F662E22A4A67}" srcOrd="6" destOrd="0" parTransId="{7FCE0EAF-563D-A840-B5B9-726F7C678562}" sibTransId="{EEDD2DA4-E8ED-F34D-953D-BB1D94E0352E}"/>
    <dgm:cxn modelId="{4CC48F4F-44C8-DE40-B595-CA310EE76A40}" srcId="{069B02BF-6306-4848-8009-94193CD5FAB7}" destId="{30860364-D7D9-474D-96D0-F2707870091B}" srcOrd="3" destOrd="0" parTransId="{6A4C0FEE-07E2-7F46-89D6-DF26EBF93947}" sibTransId="{D042FFC6-1F66-664E-B41C-2E92D1960126}"/>
    <dgm:cxn modelId="{A6D8AF55-6164-C040-91A0-45EA61883F64}" srcId="{069B02BF-6306-4848-8009-94193CD5FAB7}" destId="{76DC55D5-8808-7B46-9A9C-934A112DDE2E}" srcOrd="1" destOrd="0" parTransId="{F1415178-81C3-9F41-8BB0-DB7F50B1BAC9}" sibTransId="{93C5F3C5-B081-074B-9E91-A6AFB949A63D}"/>
    <dgm:cxn modelId="{83409D59-B910-3041-B560-74A3675DFF1E}" type="presOf" srcId="{360E812E-5138-D241-ACE9-FAA0B34EE6C0}" destId="{FBF7779A-7F05-8848-A216-DD0723854B89}" srcOrd="1" destOrd="0" presId="urn:microsoft.com/office/officeart/2005/8/layout/list1"/>
    <dgm:cxn modelId="{4534365E-6D90-FC44-A95A-900BE8774150}" type="presOf" srcId="{1D5CF2C5-1F54-9A45-A72A-F662E22A4A67}" destId="{9AD03BA4-EDC7-1D4A-A717-A81211E2569C}" srcOrd="1" destOrd="0" presId="urn:microsoft.com/office/officeart/2005/8/layout/list1"/>
    <dgm:cxn modelId="{625D106A-D0DF-5A4F-A38F-F4AE5BBA59CE}" type="presOf" srcId="{360E812E-5138-D241-ACE9-FAA0B34EE6C0}" destId="{F3A6D65D-E253-D242-8CB2-92EA6984778D}" srcOrd="0" destOrd="0" presId="urn:microsoft.com/office/officeart/2005/8/layout/list1"/>
    <dgm:cxn modelId="{339C2784-F95F-2E4A-B959-0B78340C4D2F}" type="presOf" srcId="{30860364-D7D9-474D-96D0-F2707870091B}" destId="{1B33F75C-1E27-8B44-AE09-4FF4E6B21346}" srcOrd="0" destOrd="0" presId="urn:microsoft.com/office/officeart/2005/8/layout/list1"/>
    <dgm:cxn modelId="{CE3D3290-9058-384D-8284-88A1DC2DB39F}" type="presOf" srcId="{B6715323-FE08-1D43-AAF0-BFA69DFEF32B}" destId="{4C5F60A4-807F-C541-A2C8-FB3D482304E3}" srcOrd="0" destOrd="0" presId="urn:microsoft.com/office/officeart/2005/8/layout/list1"/>
    <dgm:cxn modelId="{A44B7A92-55DC-3B47-B1F2-30F205894D85}" type="presOf" srcId="{76DC55D5-8808-7B46-9A9C-934A112DDE2E}" destId="{1D4F3784-70A4-694B-8BC8-33DB4455869C}" srcOrd="1" destOrd="0" presId="urn:microsoft.com/office/officeart/2005/8/layout/list1"/>
    <dgm:cxn modelId="{9976E49B-C3D1-AD43-BEE3-541A0C11D720}" srcId="{069B02BF-6306-4848-8009-94193CD5FAB7}" destId="{C9E38AE9-150C-0F41-8584-9DB88C96C0FE}" srcOrd="4" destOrd="0" parTransId="{F7842D61-3231-494B-986B-32E93D42EB98}" sibTransId="{920D515B-1D33-6747-AFFA-2DD592CD98E4}"/>
    <dgm:cxn modelId="{D8C3C5A0-A866-2846-ACA2-F2C8CEBAA4A5}" type="presOf" srcId="{1D5CF2C5-1F54-9A45-A72A-F662E22A4A67}" destId="{5AC1C723-33C9-514F-A9C6-088EDFB7EAC2}" srcOrd="0" destOrd="0" presId="urn:microsoft.com/office/officeart/2005/8/layout/list1"/>
    <dgm:cxn modelId="{BE9FCFA4-DC8C-024B-9154-7CF121344246}" type="presOf" srcId="{76DC55D5-8808-7B46-9A9C-934A112DDE2E}" destId="{DEDB03B4-D6F5-A743-AC46-1D24A756FB6D}" srcOrd="0" destOrd="0" presId="urn:microsoft.com/office/officeart/2005/8/layout/list1"/>
    <dgm:cxn modelId="{414725AD-0EA3-FD44-A4ED-15290BD6A039}" srcId="{069B02BF-6306-4848-8009-94193CD5FAB7}" destId="{C769CCAC-AC00-7943-825D-30520B5EDAE4}" srcOrd="2" destOrd="0" parTransId="{74F4131B-C130-3B4F-935C-74BF251F6BEA}" sibTransId="{17F7F8C2-4B0A-364C-9019-CAB539EB21BC}"/>
    <dgm:cxn modelId="{5B524EC2-46F8-9C41-82B8-37E25C6C7B10}" type="presOf" srcId="{30860364-D7D9-474D-96D0-F2707870091B}" destId="{4B914BCE-9E7E-D348-9445-08B2203ABB6E}" srcOrd="1" destOrd="0" presId="urn:microsoft.com/office/officeart/2005/8/layout/list1"/>
    <dgm:cxn modelId="{722015D5-000B-EE41-A556-F1BC81381FB8}" type="presOf" srcId="{C769CCAC-AC00-7943-825D-30520B5EDAE4}" destId="{240F80BE-523E-F140-9DD2-EC178EC8448B}" srcOrd="1" destOrd="0" presId="urn:microsoft.com/office/officeart/2005/8/layout/list1"/>
    <dgm:cxn modelId="{7ECB4DED-F3AA-CC48-B84C-983FDA56A083}" type="presOf" srcId="{B6715323-FE08-1D43-AAF0-BFA69DFEF32B}" destId="{0D59C90C-D5FD-C444-B502-3ABBD3ED1560}" srcOrd="1" destOrd="0" presId="urn:microsoft.com/office/officeart/2005/8/layout/list1"/>
    <dgm:cxn modelId="{818132F0-1BF6-4447-8E4B-A7C8CBA32C24}" type="presOf" srcId="{C9E38AE9-150C-0F41-8584-9DB88C96C0FE}" destId="{B00473C3-C120-BE4C-A76F-5ECC4D148D50}" srcOrd="0" destOrd="0" presId="urn:microsoft.com/office/officeart/2005/8/layout/list1"/>
    <dgm:cxn modelId="{1CFA3471-220B-C34E-A36A-4A9987B93DDF}" type="presParOf" srcId="{83B243FF-CC03-E243-808D-8ABC8C5FB3FC}" destId="{9F922F5A-6A4B-574C-85DD-2941F54ECB18}" srcOrd="0" destOrd="0" presId="urn:microsoft.com/office/officeart/2005/8/layout/list1"/>
    <dgm:cxn modelId="{EB5AFD76-D770-1340-A130-E2D9EE092DDC}" type="presParOf" srcId="{9F922F5A-6A4B-574C-85DD-2941F54ECB18}" destId="{F3A6D65D-E253-D242-8CB2-92EA6984778D}" srcOrd="0" destOrd="0" presId="urn:microsoft.com/office/officeart/2005/8/layout/list1"/>
    <dgm:cxn modelId="{1FAC4370-87EC-1741-B46A-420E3F3013A5}" type="presParOf" srcId="{9F922F5A-6A4B-574C-85DD-2941F54ECB18}" destId="{FBF7779A-7F05-8848-A216-DD0723854B89}" srcOrd="1" destOrd="0" presId="urn:microsoft.com/office/officeart/2005/8/layout/list1"/>
    <dgm:cxn modelId="{5ACC0206-80E6-4A49-91EE-7927F21582C1}" type="presParOf" srcId="{83B243FF-CC03-E243-808D-8ABC8C5FB3FC}" destId="{22659883-3355-6845-B875-D8B75569F6B3}" srcOrd="1" destOrd="0" presId="urn:microsoft.com/office/officeart/2005/8/layout/list1"/>
    <dgm:cxn modelId="{EE94BC70-4E09-6748-BB20-A9D05C97755E}" type="presParOf" srcId="{83B243FF-CC03-E243-808D-8ABC8C5FB3FC}" destId="{B84FECEA-017A-454F-8CA3-5C3630F8E155}" srcOrd="2" destOrd="0" presId="urn:microsoft.com/office/officeart/2005/8/layout/list1"/>
    <dgm:cxn modelId="{59D59A72-89F7-2A4A-9570-32717CF37E23}" type="presParOf" srcId="{83B243FF-CC03-E243-808D-8ABC8C5FB3FC}" destId="{A2E17D17-BE33-344C-A866-50CB7D0A88C1}" srcOrd="3" destOrd="0" presId="urn:microsoft.com/office/officeart/2005/8/layout/list1"/>
    <dgm:cxn modelId="{69F748D0-BD57-5E4D-9589-B7F8054839E9}" type="presParOf" srcId="{83B243FF-CC03-E243-808D-8ABC8C5FB3FC}" destId="{F8EFEECE-093C-4B42-93C6-94EFD613673E}" srcOrd="4" destOrd="0" presId="urn:microsoft.com/office/officeart/2005/8/layout/list1"/>
    <dgm:cxn modelId="{0122C7F1-37FB-EB45-86C6-AB3F5273C040}" type="presParOf" srcId="{F8EFEECE-093C-4B42-93C6-94EFD613673E}" destId="{DEDB03B4-D6F5-A743-AC46-1D24A756FB6D}" srcOrd="0" destOrd="0" presId="urn:microsoft.com/office/officeart/2005/8/layout/list1"/>
    <dgm:cxn modelId="{8F0410BD-AE76-CC43-B54E-FB0B9E32AFF2}" type="presParOf" srcId="{F8EFEECE-093C-4B42-93C6-94EFD613673E}" destId="{1D4F3784-70A4-694B-8BC8-33DB4455869C}" srcOrd="1" destOrd="0" presId="urn:microsoft.com/office/officeart/2005/8/layout/list1"/>
    <dgm:cxn modelId="{5B05C5D3-B761-034A-9060-43DDF043C4EA}" type="presParOf" srcId="{83B243FF-CC03-E243-808D-8ABC8C5FB3FC}" destId="{0282FE92-B13A-1A4D-B1C3-44CF44407F88}" srcOrd="5" destOrd="0" presId="urn:microsoft.com/office/officeart/2005/8/layout/list1"/>
    <dgm:cxn modelId="{8AAE8F70-108B-F24E-A247-4C3B47508490}" type="presParOf" srcId="{83B243FF-CC03-E243-808D-8ABC8C5FB3FC}" destId="{BA64251D-7E5C-C648-8EAD-5E9197892736}" srcOrd="6" destOrd="0" presId="urn:microsoft.com/office/officeart/2005/8/layout/list1"/>
    <dgm:cxn modelId="{17B55BD7-3626-C54F-BA7B-BCD122B09353}" type="presParOf" srcId="{83B243FF-CC03-E243-808D-8ABC8C5FB3FC}" destId="{30E726CF-6D9F-1547-8851-B1B7B0035657}" srcOrd="7" destOrd="0" presId="urn:microsoft.com/office/officeart/2005/8/layout/list1"/>
    <dgm:cxn modelId="{20C45BBE-AF7E-0D45-8380-B07538300D0F}" type="presParOf" srcId="{83B243FF-CC03-E243-808D-8ABC8C5FB3FC}" destId="{029A7B06-DA83-EE44-9C59-C1A174EB2222}" srcOrd="8" destOrd="0" presId="urn:microsoft.com/office/officeart/2005/8/layout/list1"/>
    <dgm:cxn modelId="{3D43C6F0-719B-1648-A57D-E91153D24C84}" type="presParOf" srcId="{029A7B06-DA83-EE44-9C59-C1A174EB2222}" destId="{225E06EA-0A62-EC47-AEB5-52FE299C66E1}" srcOrd="0" destOrd="0" presId="urn:microsoft.com/office/officeart/2005/8/layout/list1"/>
    <dgm:cxn modelId="{3F58D156-F47E-1848-9A86-E5215D8354D6}" type="presParOf" srcId="{029A7B06-DA83-EE44-9C59-C1A174EB2222}" destId="{240F80BE-523E-F140-9DD2-EC178EC8448B}" srcOrd="1" destOrd="0" presId="urn:microsoft.com/office/officeart/2005/8/layout/list1"/>
    <dgm:cxn modelId="{FB9F18E0-1A3F-0D41-A4C6-83B9B1E74A95}" type="presParOf" srcId="{83B243FF-CC03-E243-808D-8ABC8C5FB3FC}" destId="{BC1F0AD6-C03F-DD47-A2E8-727090648F8E}" srcOrd="9" destOrd="0" presId="urn:microsoft.com/office/officeart/2005/8/layout/list1"/>
    <dgm:cxn modelId="{0538B80F-DD58-D14A-A757-14A43DE7A5A6}" type="presParOf" srcId="{83B243FF-CC03-E243-808D-8ABC8C5FB3FC}" destId="{F5FA7597-7892-164F-B8B8-78EEA61C1A62}" srcOrd="10" destOrd="0" presId="urn:microsoft.com/office/officeart/2005/8/layout/list1"/>
    <dgm:cxn modelId="{64DEEB44-2F8D-AB4B-B02F-37E74D2FC871}" type="presParOf" srcId="{83B243FF-CC03-E243-808D-8ABC8C5FB3FC}" destId="{31F0A8EE-CA8C-1540-8DE3-F9F757D75461}" srcOrd="11" destOrd="0" presId="urn:microsoft.com/office/officeart/2005/8/layout/list1"/>
    <dgm:cxn modelId="{4EB42A46-D56D-E14F-A5A9-D692D846CD9C}" type="presParOf" srcId="{83B243FF-CC03-E243-808D-8ABC8C5FB3FC}" destId="{D60CEBDD-0DEC-004F-9288-B84CE5E36885}" srcOrd="12" destOrd="0" presId="urn:microsoft.com/office/officeart/2005/8/layout/list1"/>
    <dgm:cxn modelId="{676445E9-E85C-A946-A6AC-C159BE76857C}" type="presParOf" srcId="{D60CEBDD-0DEC-004F-9288-B84CE5E36885}" destId="{1B33F75C-1E27-8B44-AE09-4FF4E6B21346}" srcOrd="0" destOrd="0" presId="urn:microsoft.com/office/officeart/2005/8/layout/list1"/>
    <dgm:cxn modelId="{9FBCC100-60A2-794B-94EA-5FD215F5B372}" type="presParOf" srcId="{D60CEBDD-0DEC-004F-9288-B84CE5E36885}" destId="{4B914BCE-9E7E-D348-9445-08B2203ABB6E}" srcOrd="1" destOrd="0" presId="urn:microsoft.com/office/officeart/2005/8/layout/list1"/>
    <dgm:cxn modelId="{DB8C9399-061F-B54B-8D30-47920F06E727}" type="presParOf" srcId="{83B243FF-CC03-E243-808D-8ABC8C5FB3FC}" destId="{98D9B108-FCD5-CF40-833F-03A1DA2A6D59}" srcOrd="13" destOrd="0" presId="urn:microsoft.com/office/officeart/2005/8/layout/list1"/>
    <dgm:cxn modelId="{D593A4C3-2E12-8644-BEF3-F274419B8379}" type="presParOf" srcId="{83B243FF-CC03-E243-808D-8ABC8C5FB3FC}" destId="{086DD66E-A3FA-1445-B17B-E22AF4C9EAB5}" srcOrd="14" destOrd="0" presId="urn:microsoft.com/office/officeart/2005/8/layout/list1"/>
    <dgm:cxn modelId="{2AEBFC42-EFC4-7F44-B162-257F4F27029E}" type="presParOf" srcId="{83B243FF-CC03-E243-808D-8ABC8C5FB3FC}" destId="{8CB40FFC-27F1-D149-8069-67455515A5F2}" srcOrd="15" destOrd="0" presId="urn:microsoft.com/office/officeart/2005/8/layout/list1"/>
    <dgm:cxn modelId="{02E7F130-C06E-0A4B-8FF4-63CC1892D33A}" type="presParOf" srcId="{83B243FF-CC03-E243-808D-8ABC8C5FB3FC}" destId="{6F2963F5-B993-A842-9A90-333B397E4AFE}" srcOrd="16" destOrd="0" presId="urn:microsoft.com/office/officeart/2005/8/layout/list1"/>
    <dgm:cxn modelId="{807FA375-61DB-BD4B-8477-A9A772080924}" type="presParOf" srcId="{6F2963F5-B993-A842-9A90-333B397E4AFE}" destId="{B00473C3-C120-BE4C-A76F-5ECC4D148D50}" srcOrd="0" destOrd="0" presId="urn:microsoft.com/office/officeart/2005/8/layout/list1"/>
    <dgm:cxn modelId="{FB409F05-CB23-A047-B79C-8BB82B7F1B6A}" type="presParOf" srcId="{6F2963F5-B993-A842-9A90-333B397E4AFE}" destId="{6E8CA3DD-63BC-2544-BAAC-D13242975994}" srcOrd="1" destOrd="0" presId="urn:microsoft.com/office/officeart/2005/8/layout/list1"/>
    <dgm:cxn modelId="{A225AB38-37D2-614D-A0A7-9E79C3B25668}" type="presParOf" srcId="{83B243FF-CC03-E243-808D-8ABC8C5FB3FC}" destId="{A44443FF-059D-7143-9946-11B05400C731}" srcOrd="17" destOrd="0" presId="urn:microsoft.com/office/officeart/2005/8/layout/list1"/>
    <dgm:cxn modelId="{D4A35FE3-3141-9E45-9801-A64029AC620A}" type="presParOf" srcId="{83B243FF-CC03-E243-808D-8ABC8C5FB3FC}" destId="{2A2C76EF-64ED-0C44-A199-FFA9C45A3649}" srcOrd="18" destOrd="0" presId="urn:microsoft.com/office/officeart/2005/8/layout/list1"/>
    <dgm:cxn modelId="{BDA50C40-DB16-0649-8909-AFC23425754E}" type="presParOf" srcId="{83B243FF-CC03-E243-808D-8ABC8C5FB3FC}" destId="{1C6FA83E-F51E-5444-B300-41AAFA3F328A}" srcOrd="19" destOrd="0" presId="urn:microsoft.com/office/officeart/2005/8/layout/list1"/>
    <dgm:cxn modelId="{296C0FD2-A61E-5849-B957-84C3FFA0060F}" type="presParOf" srcId="{83B243FF-CC03-E243-808D-8ABC8C5FB3FC}" destId="{11449CCD-3EBE-4941-9981-69F7A83C858F}" srcOrd="20" destOrd="0" presId="urn:microsoft.com/office/officeart/2005/8/layout/list1"/>
    <dgm:cxn modelId="{DD912A3E-3E51-754D-BDBD-F484D0F1B091}" type="presParOf" srcId="{11449CCD-3EBE-4941-9981-69F7A83C858F}" destId="{4C5F60A4-807F-C541-A2C8-FB3D482304E3}" srcOrd="0" destOrd="0" presId="urn:microsoft.com/office/officeart/2005/8/layout/list1"/>
    <dgm:cxn modelId="{E21F1972-AFFA-CE4B-85DB-D5B015C123BC}" type="presParOf" srcId="{11449CCD-3EBE-4941-9981-69F7A83C858F}" destId="{0D59C90C-D5FD-C444-B502-3ABBD3ED1560}" srcOrd="1" destOrd="0" presId="urn:microsoft.com/office/officeart/2005/8/layout/list1"/>
    <dgm:cxn modelId="{1641255F-EA15-2344-AED0-C557A5165FDC}" type="presParOf" srcId="{83B243FF-CC03-E243-808D-8ABC8C5FB3FC}" destId="{518375F3-AB53-6040-A9F7-36EC19442D7A}" srcOrd="21" destOrd="0" presId="urn:microsoft.com/office/officeart/2005/8/layout/list1"/>
    <dgm:cxn modelId="{9AE4FB06-D54C-504A-B1F2-54A806369EF2}" type="presParOf" srcId="{83B243FF-CC03-E243-808D-8ABC8C5FB3FC}" destId="{AAFB94E2-2F71-E74E-8A51-D23F9518B00A}" srcOrd="22" destOrd="0" presId="urn:microsoft.com/office/officeart/2005/8/layout/list1"/>
    <dgm:cxn modelId="{CBA44C7A-10EE-5145-A856-DF5DA878EABB}" type="presParOf" srcId="{83B243FF-CC03-E243-808D-8ABC8C5FB3FC}" destId="{DD8596DC-57E9-604D-80B9-2C4EEBFA80EF}" srcOrd="23" destOrd="0" presId="urn:microsoft.com/office/officeart/2005/8/layout/list1"/>
    <dgm:cxn modelId="{C1D6FA2B-AF1C-B244-9565-F4E32161BC11}" type="presParOf" srcId="{83B243FF-CC03-E243-808D-8ABC8C5FB3FC}" destId="{0ED03FE1-39D2-8246-816D-21D586996F1E}" srcOrd="24" destOrd="0" presId="urn:microsoft.com/office/officeart/2005/8/layout/list1"/>
    <dgm:cxn modelId="{C1C3AA26-C3DD-6241-B67F-84E82A99EEF3}" type="presParOf" srcId="{0ED03FE1-39D2-8246-816D-21D586996F1E}" destId="{5AC1C723-33C9-514F-A9C6-088EDFB7EAC2}" srcOrd="0" destOrd="0" presId="urn:microsoft.com/office/officeart/2005/8/layout/list1"/>
    <dgm:cxn modelId="{2187BA49-D1AF-984D-9E5A-F6446BBC943A}" type="presParOf" srcId="{0ED03FE1-39D2-8246-816D-21D586996F1E}" destId="{9AD03BA4-EDC7-1D4A-A717-A81211E2569C}" srcOrd="1" destOrd="0" presId="urn:microsoft.com/office/officeart/2005/8/layout/list1"/>
    <dgm:cxn modelId="{05AB8540-C1BC-4C4A-A8F3-DB779D70EDBB}" type="presParOf" srcId="{83B243FF-CC03-E243-808D-8ABC8C5FB3FC}" destId="{FEDEB066-2C08-9247-AED0-F421CDFF4D59}" srcOrd="25" destOrd="0" presId="urn:microsoft.com/office/officeart/2005/8/layout/list1"/>
    <dgm:cxn modelId="{623E3977-4173-C84B-A4E8-2F25F65D9735}" type="presParOf" srcId="{83B243FF-CC03-E243-808D-8ABC8C5FB3FC}" destId="{14AA130A-E262-FB43-B8FC-359174DF65ED}"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404EBF-CA4E-1246-9A13-BAB8DFF4AFAF}" type="doc">
      <dgm:prSet loTypeId="urn:microsoft.com/office/officeart/2008/layout/RadialCluster" loCatId="" qsTypeId="urn:microsoft.com/office/officeart/2005/8/quickstyle/simple1" qsCatId="simple" csTypeId="urn:microsoft.com/office/officeart/2005/8/colors/colorful5" csCatId="colorful" phldr="1"/>
      <dgm:spPr/>
      <dgm:t>
        <a:bodyPr/>
        <a:lstStyle/>
        <a:p>
          <a:endParaRPr lang="es-MX"/>
        </a:p>
      </dgm:t>
    </dgm:pt>
    <dgm:pt modelId="{2B8DEB26-352B-6447-BB22-B1ADE32981E7}">
      <dgm:prSet phldrT="[Texto]"/>
      <dgm:spPr/>
      <dgm:t>
        <a:bodyPr/>
        <a:lstStyle/>
        <a:p>
          <a:r>
            <a:rPr lang="es-MX" dirty="0"/>
            <a:t>Evaluar el razonamiento</a:t>
          </a:r>
        </a:p>
      </dgm:t>
    </dgm:pt>
    <dgm:pt modelId="{454047D7-2D1C-5C4D-A9AB-A3A5A9D642FE}" type="parTrans" cxnId="{C37C7A01-3CD8-924B-9924-C4A064EAB0DE}">
      <dgm:prSet/>
      <dgm:spPr/>
      <dgm:t>
        <a:bodyPr/>
        <a:lstStyle/>
        <a:p>
          <a:endParaRPr lang="es-MX"/>
        </a:p>
      </dgm:t>
    </dgm:pt>
    <dgm:pt modelId="{326CC973-F7AC-6C42-8CB4-1EA3E4EF129C}" type="sibTrans" cxnId="{C37C7A01-3CD8-924B-9924-C4A064EAB0DE}">
      <dgm:prSet/>
      <dgm:spPr/>
      <dgm:t>
        <a:bodyPr/>
        <a:lstStyle/>
        <a:p>
          <a:endParaRPr lang="es-MX"/>
        </a:p>
      </dgm:t>
    </dgm:pt>
    <dgm:pt modelId="{5786C137-3E47-8D4E-AA62-946A9F026A4B}">
      <dgm:prSet phldrT="[Texto]"/>
      <dgm:spPr/>
      <dgm:t>
        <a:bodyPr/>
        <a:lstStyle/>
        <a:p>
          <a:r>
            <a:rPr lang="es-MX" dirty="0"/>
            <a:t>Claridad</a:t>
          </a:r>
        </a:p>
      </dgm:t>
    </dgm:pt>
    <dgm:pt modelId="{8982ADDF-E848-8B40-96E6-A723AE9CCF8C}" type="parTrans" cxnId="{DB3E0E16-1A32-E343-9A22-7D1FECD34112}">
      <dgm:prSet/>
      <dgm:spPr/>
      <dgm:t>
        <a:bodyPr/>
        <a:lstStyle/>
        <a:p>
          <a:endParaRPr lang="es-MX"/>
        </a:p>
      </dgm:t>
    </dgm:pt>
    <dgm:pt modelId="{BD8CB2A7-64AB-FB4E-9BE2-B332F628EC38}" type="sibTrans" cxnId="{DB3E0E16-1A32-E343-9A22-7D1FECD34112}">
      <dgm:prSet/>
      <dgm:spPr/>
      <dgm:t>
        <a:bodyPr/>
        <a:lstStyle/>
        <a:p>
          <a:endParaRPr lang="es-MX"/>
        </a:p>
      </dgm:t>
    </dgm:pt>
    <dgm:pt modelId="{BE0A52AD-2D98-C942-AE44-11F62AB7D1D2}">
      <dgm:prSet phldrT="[Texto]"/>
      <dgm:spPr/>
      <dgm:t>
        <a:bodyPr/>
        <a:lstStyle/>
        <a:p>
          <a:r>
            <a:rPr lang="es-MX" dirty="0"/>
            <a:t>Precisión</a:t>
          </a:r>
        </a:p>
      </dgm:t>
    </dgm:pt>
    <dgm:pt modelId="{29C3FDAF-9D20-5948-871B-87AE59601F97}" type="parTrans" cxnId="{29E2260B-F5AB-544B-9FA0-F9DA3CCE0858}">
      <dgm:prSet/>
      <dgm:spPr/>
      <dgm:t>
        <a:bodyPr/>
        <a:lstStyle/>
        <a:p>
          <a:endParaRPr lang="es-MX"/>
        </a:p>
      </dgm:t>
    </dgm:pt>
    <dgm:pt modelId="{A1F36875-8060-9147-83B6-524B5FD98E64}" type="sibTrans" cxnId="{29E2260B-F5AB-544B-9FA0-F9DA3CCE0858}">
      <dgm:prSet/>
      <dgm:spPr/>
      <dgm:t>
        <a:bodyPr/>
        <a:lstStyle/>
        <a:p>
          <a:endParaRPr lang="es-MX"/>
        </a:p>
      </dgm:t>
    </dgm:pt>
    <dgm:pt modelId="{F3A06079-F82F-024A-BAC7-D95D7FFE5C49}">
      <dgm:prSet phldrT="[Texto]"/>
      <dgm:spPr/>
      <dgm:t>
        <a:bodyPr/>
        <a:lstStyle/>
        <a:p>
          <a:r>
            <a:rPr lang="es-MX" dirty="0"/>
            <a:t>Exactitud</a:t>
          </a:r>
        </a:p>
      </dgm:t>
    </dgm:pt>
    <dgm:pt modelId="{5110B433-0DFF-134D-9BC3-E25D7525B2EE}" type="parTrans" cxnId="{3102A5F3-D433-304E-B01F-AB0F1D6C9D79}">
      <dgm:prSet/>
      <dgm:spPr/>
      <dgm:t>
        <a:bodyPr/>
        <a:lstStyle/>
        <a:p>
          <a:endParaRPr lang="es-MX"/>
        </a:p>
      </dgm:t>
    </dgm:pt>
    <dgm:pt modelId="{4F1132B3-ABB0-9949-8918-AB69E6C48FAA}" type="sibTrans" cxnId="{3102A5F3-D433-304E-B01F-AB0F1D6C9D79}">
      <dgm:prSet/>
      <dgm:spPr/>
      <dgm:t>
        <a:bodyPr/>
        <a:lstStyle/>
        <a:p>
          <a:endParaRPr lang="es-MX"/>
        </a:p>
      </dgm:t>
    </dgm:pt>
    <dgm:pt modelId="{4C6FDFAE-18BA-6848-B569-3A341EBA3677}">
      <dgm:prSet phldrT="[Texto]"/>
      <dgm:spPr/>
      <dgm:t>
        <a:bodyPr/>
        <a:lstStyle/>
        <a:p>
          <a:r>
            <a:rPr lang="es-MX" dirty="0"/>
            <a:t>Relevancia</a:t>
          </a:r>
        </a:p>
      </dgm:t>
    </dgm:pt>
    <dgm:pt modelId="{0E768F55-3758-F149-95D8-7BA0AA7239ED}" type="parTrans" cxnId="{BF218425-8D8F-BD4B-91F5-965FEB918E3C}">
      <dgm:prSet/>
      <dgm:spPr/>
      <dgm:t>
        <a:bodyPr/>
        <a:lstStyle/>
        <a:p>
          <a:endParaRPr lang="es-MX"/>
        </a:p>
      </dgm:t>
    </dgm:pt>
    <dgm:pt modelId="{A1EEB94E-C679-054E-A265-6502A50BB977}" type="sibTrans" cxnId="{BF218425-8D8F-BD4B-91F5-965FEB918E3C}">
      <dgm:prSet/>
      <dgm:spPr/>
      <dgm:t>
        <a:bodyPr/>
        <a:lstStyle/>
        <a:p>
          <a:endParaRPr lang="es-MX"/>
        </a:p>
      </dgm:t>
    </dgm:pt>
    <dgm:pt modelId="{BA5124A6-99C8-D146-BD89-AFA77DDBE0F2}">
      <dgm:prSet/>
      <dgm:spPr/>
      <dgm:t>
        <a:bodyPr/>
        <a:lstStyle/>
        <a:p>
          <a:r>
            <a:rPr lang="es-MX" dirty="0"/>
            <a:t>Profundidad</a:t>
          </a:r>
        </a:p>
      </dgm:t>
    </dgm:pt>
    <dgm:pt modelId="{0FE5DE1E-3DCE-1B4B-83A3-C8FF7E701CBC}" type="parTrans" cxnId="{0D4F529B-1067-6244-AFFA-9CFD08AEA02E}">
      <dgm:prSet/>
      <dgm:spPr/>
      <dgm:t>
        <a:bodyPr/>
        <a:lstStyle/>
        <a:p>
          <a:endParaRPr lang="es-MX"/>
        </a:p>
      </dgm:t>
    </dgm:pt>
    <dgm:pt modelId="{3D7A01C4-426F-E848-AA1F-6EEB58A44FEE}" type="sibTrans" cxnId="{0D4F529B-1067-6244-AFFA-9CFD08AEA02E}">
      <dgm:prSet/>
      <dgm:spPr/>
      <dgm:t>
        <a:bodyPr/>
        <a:lstStyle/>
        <a:p>
          <a:endParaRPr lang="es-MX"/>
        </a:p>
      </dgm:t>
    </dgm:pt>
    <dgm:pt modelId="{9464ABAD-859F-D347-B9C4-10D9FF436103}">
      <dgm:prSet/>
      <dgm:spPr/>
      <dgm:t>
        <a:bodyPr/>
        <a:lstStyle/>
        <a:p>
          <a:r>
            <a:rPr lang="es-MX" dirty="0"/>
            <a:t>Extensión</a:t>
          </a:r>
        </a:p>
      </dgm:t>
    </dgm:pt>
    <dgm:pt modelId="{4430F99B-3AF0-B54B-9DFC-47AA0F491A07}" type="parTrans" cxnId="{DCB684A9-D2C0-D948-9A41-1C46CEEE5C8A}">
      <dgm:prSet/>
      <dgm:spPr/>
      <dgm:t>
        <a:bodyPr/>
        <a:lstStyle/>
        <a:p>
          <a:endParaRPr lang="es-MX"/>
        </a:p>
      </dgm:t>
    </dgm:pt>
    <dgm:pt modelId="{D83E3FD5-E467-7346-84E9-FDC118A2F5BD}" type="sibTrans" cxnId="{DCB684A9-D2C0-D948-9A41-1C46CEEE5C8A}">
      <dgm:prSet/>
      <dgm:spPr/>
      <dgm:t>
        <a:bodyPr/>
        <a:lstStyle/>
        <a:p>
          <a:endParaRPr lang="es-MX"/>
        </a:p>
      </dgm:t>
    </dgm:pt>
    <dgm:pt modelId="{6F0C3408-E7F1-CA46-8ABC-AB5F063172AC}" type="pres">
      <dgm:prSet presAssocID="{3F404EBF-CA4E-1246-9A13-BAB8DFF4AFAF}" presName="Name0" presStyleCnt="0">
        <dgm:presLayoutVars>
          <dgm:chMax val="1"/>
          <dgm:chPref val="1"/>
          <dgm:dir/>
          <dgm:animOne val="branch"/>
          <dgm:animLvl val="lvl"/>
        </dgm:presLayoutVars>
      </dgm:prSet>
      <dgm:spPr/>
    </dgm:pt>
    <dgm:pt modelId="{709CE61B-57AB-DE44-B19C-C0106F4E1088}" type="pres">
      <dgm:prSet presAssocID="{2B8DEB26-352B-6447-BB22-B1ADE32981E7}" presName="singleCycle" presStyleCnt="0"/>
      <dgm:spPr/>
    </dgm:pt>
    <dgm:pt modelId="{7DD17E08-F060-EF4C-8F53-0B2684C3B679}" type="pres">
      <dgm:prSet presAssocID="{2B8DEB26-352B-6447-BB22-B1ADE32981E7}" presName="singleCenter" presStyleLbl="node1" presStyleIdx="0" presStyleCnt="7">
        <dgm:presLayoutVars>
          <dgm:chMax val="7"/>
          <dgm:chPref val="7"/>
        </dgm:presLayoutVars>
      </dgm:prSet>
      <dgm:spPr/>
    </dgm:pt>
    <dgm:pt modelId="{CE3A3FAE-C6B8-9E4E-BFC2-CCBD499A3285}" type="pres">
      <dgm:prSet presAssocID="{8982ADDF-E848-8B40-96E6-A723AE9CCF8C}" presName="Name56" presStyleLbl="parChTrans1D2" presStyleIdx="0" presStyleCnt="6"/>
      <dgm:spPr/>
    </dgm:pt>
    <dgm:pt modelId="{AAAF9826-DBE9-8F4A-BBF8-8D771052BCFB}" type="pres">
      <dgm:prSet presAssocID="{5786C137-3E47-8D4E-AA62-946A9F026A4B}" presName="text0" presStyleLbl="node1" presStyleIdx="1" presStyleCnt="7">
        <dgm:presLayoutVars>
          <dgm:bulletEnabled val="1"/>
        </dgm:presLayoutVars>
      </dgm:prSet>
      <dgm:spPr/>
    </dgm:pt>
    <dgm:pt modelId="{BD77CD97-4948-0F4D-907A-488ACA23782B}" type="pres">
      <dgm:prSet presAssocID="{29C3FDAF-9D20-5948-871B-87AE59601F97}" presName="Name56" presStyleLbl="parChTrans1D2" presStyleIdx="1" presStyleCnt="6"/>
      <dgm:spPr/>
    </dgm:pt>
    <dgm:pt modelId="{DEDECFDA-7716-CF47-A825-885CBECAE24C}" type="pres">
      <dgm:prSet presAssocID="{BE0A52AD-2D98-C942-AE44-11F62AB7D1D2}" presName="text0" presStyleLbl="node1" presStyleIdx="2" presStyleCnt="7">
        <dgm:presLayoutVars>
          <dgm:bulletEnabled val="1"/>
        </dgm:presLayoutVars>
      </dgm:prSet>
      <dgm:spPr/>
    </dgm:pt>
    <dgm:pt modelId="{6FBDE146-AB8D-9343-8F94-8630091546BF}" type="pres">
      <dgm:prSet presAssocID="{5110B433-0DFF-134D-9BC3-E25D7525B2EE}" presName="Name56" presStyleLbl="parChTrans1D2" presStyleIdx="2" presStyleCnt="6"/>
      <dgm:spPr/>
    </dgm:pt>
    <dgm:pt modelId="{0D91E87B-41A4-CB43-9870-009E7987C6FD}" type="pres">
      <dgm:prSet presAssocID="{F3A06079-F82F-024A-BAC7-D95D7FFE5C49}" presName="text0" presStyleLbl="node1" presStyleIdx="3" presStyleCnt="7">
        <dgm:presLayoutVars>
          <dgm:bulletEnabled val="1"/>
        </dgm:presLayoutVars>
      </dgm:prSet>
      <dgm:spPr/>
    </dgm:pt>
    <dgm:pt modelId="{B47074D5-0719-A747-8CCF-6D6E2807FD8E}" type="pres">
      <dgm:prSet presAssocID="{0E768F55-3758-F149-95D8-7BA0AA7239ED}" presName="Name56" presStyleLbl="parChTrans1D2" presStyleIdx="3" presStyleCnt="6"/>
      <dgm:spPr/>
    </dgm:pt>
    <dgm:pt modelId="{182A646D-958F-2542-87AB-FE511411BF97}" type="pres">
      <dgm:prSet presAssocID="{4C6FDFAE-18BA-6848-B569-3A341EBA3677}" presName="text0" presStyleLbl="node1" presStyleIdx="4" presStyleCnt="7">
        <dgm:presLayoutVars>
          <dgm:bulletEnabled val="1"/>
        </dgm:presLayoutVars>
      </dgm:prSet>
      <dgm:spPr/>
    </dgm:pt>
    <dgm:pt modelId="{54C846A9-968B-E04E-9BA3-4F2E6FB962A2}" type="pres">
      <dgm:prSet presAssocID="{0FE5DE1E-3DCE-1B4B-83A3-C8FF7E701CBC}" presName="Name56" presStyleLbl="parChTrans1D2" presStyleIdx="4" presStyleCnt="6"/>
      <dgm:spPr/>
    </dgm:pt>
    <dgm:pt modelId="{40AB98D1-D7B8-404D-B160-97338882CF6B}" type="pres">
      <dgm:prSet presAssocID="{BA5124A6-99C8-D146-BD89-AFA77DDBE0F2}" presName="text0" presStyleLbl="node1" presStyleIdx="5" presStyleCnt="7">
        <dgm:presLayoutVars>
          <dgm:bulletEnabled val="1"/>
        </dgm:presLayoutVars>
      </dgm:prSet>
      <dgm:spPr/>
    </dgm:pt>
    <dgm:pt modelId="{785A6E73-C189-B047-8A8F-45D3AAAA9412}" type="pres">
      <dgm:prSet presAssocID="{4430F99B-3AF0-B54B-9DFC-47AA0F491A07}" presName="Name56" presStyleLbl="parChTrans1D2" presStyleIdx="5" presStyleCnt="6"/>
      <dgm:spPr/>
    </dgm:pt>
    <dgm:pt modelId="{EBC8340A-C9B1-F342-AC29-1DB360C2F642}" type="pres">
      <dgm:prSet presAssocID="{9464ABAD-859F-D347-B9C4-10D9FF436103}" presName="text0" presStyleLbl="node1" presStyleIdx="6" presStyleCnt="7">
        <dgm:presLayoutVars>
          <dgm:bulletEnabled val="1"/>
        </dgm:presLayoutVars>
      </dgm:prSet>
      <dgm:spPr/>
    </dgm:pt>
  </dgm:ptLst>
  <dgm:cxnLst>
    <dgm:cxn modelId="{C37C7A01-3CD8-924B-9924-C4A064EAB0DE}" srcId="{3F404EBF-CA4E-1246-9A13-BAB8DFF4AFAF}" destId="{2B8DEB26-352B-6447-BB22-B1ADE32981E7}" srcOrd="0" destOrd="0" parTransId="{454047D7-2D1C-5C4D-A9AB-A3A5A9D642FE}" sibTransId="{326CC973-F7AC-6C42-8CB4-1EA3E4EF129C}"/>
    <dgm:cxn modelId="{6209CE04-5844-E241-901A-2D4FC8C0F6E0}" type="presOf" srcId="{BA5124A6-99C8-D146-BD89-AFA77DDBE0F2}" destId="{40AB98D1-D7B8-404D-B160-97338882CF6B}" srcOrd="0" destOrd="0" presId="urn:microsoft.com/office/officeart/2008/layout/RadialCluster"/>
    <dgm:cxn modelId="{48865C07-C2D2-6643-A630-93670CC6AB93}" type="presOf" srcId="{2B8DEB26-352B-6447-BB22-B1ADE32981E7}" destId="{7DD17E08-F060-EF4C-8F53-0B2684C3B679}" srcOrd="0" destOrd="0" presId="urn:microsoft.com/office/officeart/2008/layout/RadialCluster"/>
    <dgm:cxn modelId="{29E2260B-F5AB-544B-9FA0-F9DA3CCE0858}" srcId="{2B8DEB26-352B-6447-BB22-B1ADE32981E7}" destId="{BE0A52AD-2D98-C942-AE44-11F62AB7D1D2}" srcOrd="1" destOrd="0" parTransId="{29C3FDAF-9D20-5948-871B-87AE59601F97}" sibTransId="{A1F36875-8060-9147-83B6-524B5FD98E64}"/>
    <dgm:cxn modelId="{80C5720C-CFCC-A84E-A220-4F026EC9A4BB}" type="presOf" srcId="{0E768F55-3758-F149-95D8-7BA0AA7239ED}" destId="{B47074D5-0719-A747-8CCF-6D6E2807FD8E}" srcOrd="0" destOrd="0" presId="urn:microsoft.com/office/officeart/2008/layout/RadialCluster"/>
    <dgm:cxn modelId="{DB3E0E16-1A32-E343-9A22-7D1FECD34112}" srcId="{2B8DEB26-352B-6447-BB22-B1ADE32981E7}" destId="{5786C137-3E47-8D4E-AA62-946A9F026A4B}" srcOrd="0" destOrd="0" parTransId="{8982ADDF-E848-8B40-96E6-A723AE9CCF8C}" sibTransId="{BD8CB2A7-64AB-FB4E-9BE2-B332F628EC38}"/>
    <dgm:cxn modelId="{95480725-5E38-6046-B920-185B943DFF62}" type="presOf" srcId="{29C3FDAF-9D20-5948-871B-87AE59601F97}" destId="{BD77CD97-4948-0F4D-907A-488ACA23782B}" srcOrd="0" destOrd="0" presId="urn:microsoft.com/office/officeart/2008/layout/RadialCluster"/>
    <dgm:cxn modelId="{BF218425-8D8F-BD4B-91F5-965FEB918E3C}" srcId="{2B8DEB26-352B-6447-BB22-B1ADE32981E7}" destId="{4C6FDFAE-18BA-6848-B569-3A341EBA3677}" srcOrd="3" destOrd="0" parTransId="{0E768F55-3758-F149-95D8-7BA0AA7239ED}" sibTransId="{A1EEB94E-C679-054E-A265-6502A50BB977}"/>
    <dgm:cxn modelId="{3DF22C4A-ED4F-E346-82BD-25F99D1A1608}" type="presOf" srcId="{8982ADDF-E848-8B40-96E6-A723AE9CCF8C}" destId="{CE3A3FAE-C6B8-9E4E-BFC2-CCBD499A3285}" srcOrd="0" destOrd="0" presId="urn:microsoft.com/office/officeart/2008/layout/RadialCluster"/>
    <dgm:cxn modelId="{062BBD6D-8E44-CC4D-97DE-42D669EDBDDB}" type="presOf" srcId="{0FE5DE1E-3DCE-1B4B-83A3-C8FF7E701CBC}" destId="{54C846A9-968B-E04E-9BA3-4F2E6FB962A2}" srcOrd="0" destOrd="0" presId="urn:microsoft.com/office/officeart/2008/layout/RadialCluster"/>
    <dgm:cxn modelId="{7A603091-3508-7E42-9A26-28EF55CE3198}" type="presOf" srcId="{3F404EBF-CA4E-1246-9A13-BAB8DFF4AFAF}" destId="{6F0C3408-E7F1-CA46-8ABC-AB5F063172AC}" srcOrd="0" destOrd="0" presId="urn:microsoft.com/office/officeart/2008/layout/RadialCluster"/>
    <dgm:cxn modelId="{89C18692-2325-A144-87F1-3935B7273F98}" type="presOf" srcId="{BE0A52AD-2D98-C942-AE44-11F62AB7D1D2}" destId="{DEDECFDA-7716-CF47-A825-885CBECAE24C}" srcOrd="0" destOrd="0" presId="urn:microsoft.com/office/officeart/2008/layout/RadialCluster"/>
    <dgm:cxn modelId="{0D4F529B-1067-6244-AFFA-9CFD08AEA02E}" srcId="{2B8DEB26-352B-6447-BB22-B1ADE32981E7}" destId="{BA5124A6-99C8-D146-BD89-AFA77DDBE0F2}" srcOrd="4" destOrd="0" parTransId="{0FE5DE1E-3DCE-1B4B-83A3-C8FF7E701CBC}" sibTransId="{3D7A01C4-426F-E848-AA1F-6EEB58A44FEE}"/>
    <dgm:cxn modelId="{70AD84A8-23F1-DF4B-9F6E-3E1330891D51}" type="presOf" srcId="{F3A06079-F82F-024A-BAC7-D95D7FFE5C49}" destId="{0D91E87B-41A4-CB43-9870-009E7987C6FD}" srcOrd="0" destOrd="0" presId="urn:microsoft.com/office/officeart/2008/layout/RadialCluster"/>
    <dgm:cxn modelId="{DCB684A9-D2C0-D948-9A41-1C46CEEE5C8A}" srcId="{2B8DEB26-352B-6447-BB22-B1ADE32981E7}" destId="{9464ABAD-859F-D347-B9C4-10D9FF436103}" srcOrd="5" destOrd="0" parTransId="{4430F99B-3AF0-B54B-9DFC-47AA0F491A07}" sibTransId="{D83E3FD5-E467-7346-84E9-FDC118A2F5BD}"/>
    <dgm:cxn modelId="{C2CAD3BA-248E-824D-8763-ACB9FD938CF0}" type="presOf" srcId="{4C6FDFAE-18BA-6848-B569-3A341EBA3677}" destId="{182A646D-958F-2542-87AB-FE511411BF97}" srcOrd="0" destOrd="0" presId="urn:microsoft.com/office/officeart/2008/layout/RadialCluster"/>
    <dgm:cxn modelId="{241435DC-5FBF-9843-BD9A-ABA858E8BF13}" type="presOf" srcId="{5110B433-0DFF-134D-9BC3-E25D7525B2EE}" destId="{6FBDE146-AB8D-9343-8F94-8630091546BF}" srcOrd="0" destOrd="0" presId="urn:microsoft.com/office/officeart/2008/layout/RadialCluster"/>
    <dgm:cxn modelId="{0D165CE4-A2A4-5543-9CF0-49595733EEF9}" type="presOf" srcId="{4430F99B-3AF0-B54B-9DFC-47AA0F491A07}" destId="{785A6E73-C189-B047-8A8F-45D3AAAA9412}" srcOrd="0" destOrd="0" presId="urn:microsoft.com/office/officeart/2008/layout/RadialCluster"/>
    <dgm:cxn modelId="{1CDDA8E4-3C38-0848-A0DD-71BBF3BDBEF5}" type="presOf" srcId="{9464ABAD-859F-D347-B9C4-10D9FF436103}" destId="{EBC8340A-C9B1-F342-AC29-1DB360C2F642}" srcOrd="0" destOrd="0" presId="urn:microsoft.com/office/officeart/2008/layout/RadialCluster"/>
    <dgm:cxn modelId="{A375E2E7-827C-7840-9CE5-5237E7DE1646}" type="presOf" srcId="{5786C137-3E47-8D4E-AA62-946A9F026A4B}" destId="{AAAF9826-DBE9-8F4A-BBF8-8D771052BCFB}" srcOrd="0" destOrd="0" presId="urn:microsoft.com/office/officeart/2008/layout/RadialCluster"/>
    <dgm:cxn modelId="{3102A5F3-D433-304E-B01F-AB0F1D6C9D79}" srcId="{2B8DEB26-352B-6447-BB22-B1ADE32981E7}" destId="{F3A06079-F82F-024A-BAC7-D95D7FFE5C49}" srcOrd="2" destOrd="0" parTransId="{5110B433-0DFF-134D-9BC3-E25D7525B2EE}" sibTransId="{4F1132B3-ABB0-9949-8918-AB69E6C48FAA}"/>
    <dgm:cxn modelId="{008950C4-C89F-A545-901C-F74FDC7CA998}" type="presParOf" srcId="{6F0C3408-E7F1-CA46-8ABC-AB5F063172AC}" destId="{709CE61B-57AB-DE44-B19C-C0106F4E1088}" srcOrd="0" destOrd="0" presId="urn:microsoft.com/office/officeart/2008/layout/RadialCluster"/>
    <dgm:cxn modelId="{43558EAD-614E-7646-A6CD-61E02F768542}" type="presParOf" srcId="{709CE61B-57AB-DE44-B19C-C0106F4E1088}" destId="{7DD17E08-F060-EF4C-8F53-0B2684C3B679}" srcOrd="0" destOrd="0" presId="urn:microsoft.com/office/officeart/2008/layout/RadialCluster"/>
    <dgm:cxn modelId="{D2142D37-14C5-8647-B031-9F28F51C58F6}" type="presParOf" srcId="{709CE61B-57AB-DE44-B19C-C0106F4E1088}" destId="{CE3A3FAE-C6B8-9E4E-BFC2-CCBD499A3285}" srcOrd="1" destOrd="0" presId="urn:microsoft.com/office/officeart/2008/layout/RadialCluster"/>
    <dgm:cxn modelId="{EC21A967-D8F8-1D46-BA91-BEBCBF06A762}" type="presParOf" srcId="{709CE61B-57AB-DE44-B19C-C0106F4E1088}" destId="{AAAF9826-DBE9-8F4A-BBF8-8D771052BCFB}" srcOrd="2" destOrd="0" presId="urn:microsoft.com/office/officeart/2008/layout/RadialCluster"/>
    <dgm:cxn modelId="{34F0D5D4-8924-2448-A37F-7F2A707FB0C5}" type="presParOf" srcId="{709CE61B-57AB-DE44-B19C-C0106F4E1088}" destId="{BD77CD97-4948-0F4D-907A-488ACA23782B}" srcOrd="3" destOrd="0" presId="urn:microsoft.com/office/officeart/2008/layout/RadialCluster"/>
    <dgm:cxn modelId="{C34C23D4-D247-1D40-96E6-AC6D29EF5075}" type="presParOf" srcId="{709CE61B-57AB-DE44-B19C-C0106F4E1088}" destId="{DEDECFDA-7716-CF47-A825-885CBECAE24C}" srcOrd="4" destOrd="0" presId="urn:microsoft.com/office/officeart/2008/layout/RadialCluster"/>
    <dgm:cxn modelId="{353B09AC-6E1D-9644-A429-0BDB5EA8F9C4}" type="presParOf" srcId="{709CE61B-57AB-DE44-B19C-C0106F4E1088}" destId="{6FBDE146-AB8D-9343-8F94-8630091546BF}" srcOrd="5" destOrd="0" presId="urn:microsoft.com/office/officeart/2008/layout/RadialCluster"/>
    <dgm:cxn modelId="{12EA47B2-CBB0-A041-B3BC-9360A0B20A8E}" type="presParOf" srcId="{709CE61B-57AB-DE44-B19C-C0106F4E1088}" destId="{0D91E87B-41A4-CB43-9870-009E7987C6FD}" srcOrd="6" destOrd="0" presId="urn:microsoft.com/office/officeart/2008/layout/RadialCluster"/>
    <dgm:cxn modelId="{243FC458-D20D-5E42-94E2-0FA9D435041A}" type="presParOf" srcId="{709CE61B-57AB-DE44-B19C-C0106F4E1088}" destId="{B47074D5-0719-A747-8CCF-6D6E2807FD8E}" srcOrd="7" destOrd="0" presId="urn:microsoft.com/office/officeart/2008/layout/RadialCluster"/>
    <dgm:cxn modelId="{FC929F30-B2A2-FB42-96CC-0AA4F99A9DD1}" type="presParOf" srcId="{709CE61B-57AB-DE44-B19C-C0106F4E1088}" destId="{182A646D-958F-2542-87AB-FE511411BF97}" srcOrd="8" destOrd="0" presId="urn:microsoft.com/office/officeart/2008/layout/RadialCluster"/>
    <dgm:cxn modelId="{6D637BF0-0B94-8D49-A6E2-856A0897B1AF}" type="presParOf" srcId="{709CE61B-57AB-DE44-B19C-C0106F4E1088}" destId="{54C846A9-968B-E04E-9BA3-4F2E6FB962A2}" srcOrd="9" destOrd="0" presId="urn:microsoft.com/office/officeart/2008/layout/RadialCluster"/>
    <dgm:cxn modelId="{4B48382A-EE7E-6E4D-8C69-634C8D705DDE}" type="presParOf" srcId="{709CE61B-57AB-DE44-B19C-C0106F4E1088}" destId="{40AB98D1-D7B8-404D-B160-97338882CF6B}" srcOrd="10" destOrd="0" presId="urn:microsoft.com/office/officeart/2008/layout/RadialCluster"/>
    <dgm:cxn modelId="{344F5DDF-3370-D947-93D7-F222AF6B21A5}" type="presParOf" srcId="{709CE61B-57AB-DE44-B19C-C0106F4E1088}" destId="{785A6E73-C189-B047-8A8F-45D3AAAA9412}" srcOrd="11" destOrd="0" presId="urn:microsoft.com/office/officeart/2008/layout/RadialCluster"/>
    <dgm:cxn modelId="{A6279362-FD95-C646-9FA7-1F5FC853DF12}" type="presParOf" srcId="{709CE61B-57AB-DE44-B19C-C0106F4E1088}" destId="{EBC8340A-C9B1-F342-AC29-1DB360C2F642}"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ED2F986-F9C5-A143-B432-0B14E1C2A8AD}" type="doc">
      <dgm:prSet loTypeId="urn:microsoft.com/office/officeart/2005/8/layout/radial5" loCatId="" qsTypeId="urn:microsoft.com/office/officeart/2005/8/quickstyle/simple1" qsCatId="simple" csTypeId="urn:microsoft.com/office/officeart/2005/8/colors/colorful4" csCatId="colorful" phldr="1"/>
      <dgm:spPr/>
      <dgm:t>
        <a:bodyPr/>
        <a:lstStyle/>
        <a:p>
          <a:endParaRPr lang="es-MX"/>
        </a:p>
      </dgm:t>
    </dgm:pt>
    <dgm:pt modelId="{F3E376A7-30CB-574F-B0CF-DBEE8D02F45A}">
      <dgm:prSet phldrT="[Texto]"/>
      <dgm:spPr/>
      <dgm:t>
        <a:bodyPr/>
        <a:lstStyle/>
        <a:p>
          <a:r>
            <a:rPr lang="es-MX" dirty="0"/>
            <a:t>Elementos del razonamiento</a:t>
          </a:r>
        </a:p>
      </dgm:t>
    </dgm:pt>
    <dgm:pt modelId="{BB4D9D6A-03E6-AC40-AF65-53786E39EF45}" type="parTrans" cxnId="{57BA4F55-F496-2E41-8BC7-EF5B3A86F00E}">
      <dgm:prSet/>
      <dgm:spPr/>
      <dgm:t>
        <a:bodyPr/>
        <a:lstStyle/>
        <a:p>
          <a:endParaRPr lang="es-MX"/>
        </a:p>
      </dgm:t>
    </dgm:pt>
    <dgm:pt modelId="{1D67F32A-0AA3-0B43-9952-A29CABA4DD43}" type="sibTrans" cxnId="{57BA4F55-F496-2E41-8BC7-EF5B3A86F00E}">
      <dgm:prSet/>
      <dgm:spPr/>
      <dgm:t>
        <a:bodyPr/>
        <a:lstStyle/>
        <a:p>
          <a:endParaRPr lang="es-MX"/>
        </a:p>
      </dgm:t>
    </dgm:pt>
    <dgm:pt modelId="{FDEE579E-66DE-F247-B450-4BC77B104749}">
      <dgm:prSet phldrT="[Texto]"/>
      <dgm:spPr/>
      <dgm:t>
        <a:bodyPr/>
        <a:lstStyle/>
        <a:p>
          <a:r>
            <a:rPr lang="es-MX" dirty="0"/>
            <a:t>Propósito</a:t>
          </a:r>
        </a:p>
      </dgm:t>
    </dgm:pt>
    <dgm:pt modelId="{18579AD1-AABC-BF4B-AFCC-7FB0C20D3C9C}" type="parTrans" cxnId="{940AFCE0-F1D1-5548-BCFA-4E6226279366}">
      <dgm:prSet/>
      <dgm:spPr/>
      <dgm:t>
        <a:bodyPr/>
        <a:lstStyle/>
        <a:p>
          <a:endParaRPr lang="es-MX"/>
        </a:p>
      </dgm:t>
    </dgm:pt>
    <dgm:pt modelId="{BC8884AB-9717-2141-8FCF-AB6FE0EBDCCC}" type="sibTrans" cxnId="{940AFCE0-F1D1-5548-BCFA-4E6226279366}">
      <dgm:prSet/>
      <dgm:spPr/>
      <dgm:t>
        <a:bodyPr/>
        <a:lstStyle/>
        <a:p>
          <a:endParaRPr lang="es-MX"/>
        </a:p>
      </dgm:t>
    </dgm:pt>
    <dgm:pt modelId="{C98D8AC7-3F78-C045-BE3A-42287C438223}">
      <dgm:prSet phldrT="[Texto]"/>
      <dgm:spPr/>
      <dgm:t>
        <a:bodyPr/>
        <a:lstStyle/>
        <a:p>
          <a:r>
            <a:rPr lang="es-MX" dirty="0"/>
            <a:t>Pregunta</a:t>
          </a:r>
        </a:p>
      </dgm:t>
    </dgm:pt>
    <dgm:pt modelId="{850B4985-F8A0-7644-9415-81DD53CAC8B0}" type="parTrans" cxnId="{5BCF66B1-2907-FD4E-9DE2-D556AD9E5FDF}">
      <dgm:prSet/>
      <dgm:spPr/>
      <dgm:t>
        <a:bodyPr/>
        <a:lstStyle/>
        <a:p>
          <a:endParaRPr lang="es-MX"/>
        </a:p>
      </dgm:t>
    </dgm:pt>
    <dgm:pt modelId="{75DE4539-5AB9-934F-A9C2-D3D3A4DA232B}" type="sibTrans" cxnId="{5BCF66B1-2907-FD4E-9DE2-D556AD9E5FDF}">
      <dgm:prSet/>
      <dgm:spPr/>
      <dgm:t>
        <a:bodyPr/>
        <a:lstStyle/>
        <a:p>
          <a:endParaRPr lang="es-MX"/>
        </a:p>
      </dgm:t>
    </dgm:pt>
    <dgm:pt modelId="{2C9D7571-8890-3043-A4EA-17610B63489F}">
      <dgm:prSet phldrT="[Texto]"/>
      <dgm:spPr/>
      <dgm:t>
        <a:bodyPr/>
        <a:lstStyle/>
        <a:p>
          <a:r>
            <a:rPr lang="es-MX" dirty="0"/>
            <a:t>Información</a:t>
          </a:r>
        </a:p>
      </dgm:t>
    </dgm:pt>
    <dgm:pt modelId="{CD7763D1-6EF2-CA43-8D1A-DCF4265E394D}" type="parTrans" cxnId="{0DF95BF2-9DEF-834B-B185-2A8F3329CD3E}">
      <dgm:prSet/>
      <dgm:spPr/>
      <dgm:t>
        <a:bodyPr/>
        <a:lstStyle/>
        <a:p>
          <a:endParaRPr lang="es-MX"/>
        </a:p>
      </dgm:t>
    </dgm:pt>
    <dgm:pt modelId="{A4C2525D-8ED8-B34A-8F36-028836DE85BA}" type="sibTrans" cxnId="{0DF95BF2-9DEF-834B-B185-2A8F3329CD3E}">
      <dgm:prSet/>
      <dgm:spPr/>
      <dgm:t>
        <a:bodyPr/>
        <a:lstStyle/>
        <a:p>
          <a:endParaRPr lang="es-MX"/>
        </a:p>
      </dgm:t>
    </dgm:pt>
    <dgm:pt modelId="{07CD9F17-4E4A-1E44-85DB-B3012E9F1585}">
      <dgm:prSet phldrT="[Texto]"/>
      <dgm:spPr/>
      <dgm:t>
        <a:bodyPr/>
        <a:lstStyle/>
        <a:p>
          <a:r>
            <a:rPr lang="es-MX" dirty="0"/>
            <a:t>Inferencias</a:t>
          </a:r>
        </a:p>
      </dgm:t>
    </dgm:pt>
    <dgm:pt modelId="{113DD0C5-15AB-8F49-9AC9-5611A0132E71}" type="parTrans" cxnId="{4912C437-0AD6-844C-B863-17FE9EF88751}">
      <dgm:prSet/>
      <dgm:spPr/>
      <dgm:t>
        <a:bodyPr/>
        <a:lstStyle/>
        <a:p>
          <a:endParaRPr lang="es-MX"/>
        </a:p>
      </dgm:t>
    </dgm:pt>
    <dgm:pt modelId="{8E411FFA-AF61-644F-A897-CB7B478835F0}" type="sibTrans" cxnId="{4912C437-0AD6-844C-B863-17FE9EF88751}">
      <dgm:prSet/>
      <dgm:spPr/>
      <dgm:t>
        <a:bodyPr/>
        <a:lstStyle/>
        <a:p>
          <a:endParaRPr lang="es-MX"/>
        </a:p>
      </dgm:t>
    </dgm:pt>
    <dgm:pt modelId="{A05131F5-C198-C346-9B9F-9A64815EF2BB}">
      <dgm:prSet/>
      <dgm:spPr/>
      <dgm:t>
        <a:bodyPr/>
        <a:lstStyle/>
        <a:p>
          <a:r>
            <a:rPr lang="es-MX" dirty="0"/>
            <a:t>Suposiciones</a:t>
          </a:r>
        </a:p>
      </dgm:t>
    </dgm:pt>
    <dgm:pt modelId="{C179633D-6FE0-AF42-9557-6339340CB0B6}" type="parTrans" cxnId="{D6E5F6B7-3F83-3A40-9077-791B66E1FC1A}">
      <dgm:prSet/>
      <dgm:spPr/>
      <dgm:t>
        <a:bodyPr/>
        <a:lstStyle/>
        <a:p>
          <a:endParaRPr lang="es-MX"/>
        </a:p>
      </dgm:t>
    </dgm:pt>
    <dgm:pt modelId="{01CFC795-1CA4-1448-AD57-A455286585F4}" type="sibTrans" cxnId="{D6E5F6B7-3F83-3A40-9077-791B66E1FC1A}">
      <dgm:prSet/>
      <dgm:spPr/>
      <dgm:t>
        <a:bodyPr/>
        <a:lstStyle/>
        <a:p>
          <a:endParaRPr lang="es-MX"/>
        </a:p>
      </dgm:t>
    </dgm:pt>
    <dgm:pt modelId="{24058846-4121-EE49-8B62-6D5999C847F9}">
      <dgm:prSet/>
      <dgm:spPr/>
      <dgm:t>
        <a:bodyPr/>
        <a:lstStyle/>
        <a:p>
          <a:r>
            <a:rPr lang="es-MX" dirty="0"/>
            <a:t>Conceptos</a:t>
          </a:r>
        </a:p>
      </dgm:t>
    </dgm:pt>
    <dgm:pt modelId="{EBCB9157-BB38-5B45-A7B7-6FEA1681BC79}" type="parTrans" cxnId="{B2615795-EFE4-6041-8B67-6200A6E03587}">
      <dgm:prSet/>
      <dgm:spPr/>
      <dgm:t>
        <a:bodyPr/>
        <a:lstStyle/>
        <a:p>
          <a:endParaRPr lang="es-MX"/>
        </a:p>
      </dgm:t>
    </dgm:pt>
    <dgm:pt modelId="{BE5FA9D1-50B4-954F-9E3C-2A36FC523C56}" type="sibTrans" cxnId="{B2615795-EFE4-6041-8B67-6200A6E03587}">
      <dgm:prSet/>
      <dgm:spPr/>
      <dgm:t>
        <a:bodyPr/>
        <a:lstStyle/>
        <a:p>
          <a:endParaRPr lang="es-MX"/>
        </a:p>
      </dgm:t>
    </dgm:pt>
    <dgm:pt modelId="{8E3CA23A-1445-E945-8611-AC701782083D}">
      <dgm:prSet/>
      <dgm:spPr/>
      <dgm:t>
        <a:bodyPr/>
        <a:lstStyle/>
        <a:p>
          <a:r>
            <a:rPr lang="es-MX" dirty="0"/>
            <a:t>Implicaciones</a:t>
          </a:r>
        </a:p>
      </dgm:t>
    </dgm:pt>
    <dgm:pt modelId="{D8FC5F2F-8E68-B64D-8AA8-9376885B77D1}" type="parTrans" cxnId="{3956B133-6283-1B4E-BF75-5B1750E62C77}">
      <dgm:prSet/>
      <dgm:spPr/>
      <dgm:t>
        <a:bodyPr/>
        <a:lstStyle/>
        <a:p>
          <a:endParaRPr lang="es-MX"/>
        </a:p>
      </dgm:t>
    </dgm:pt>
    <dgm:pt modelId="{BAA27D68-0FC9-0E4F-AB6D-A85AD1BE86DE}" type="sibTrans" cxnId="{3956B133-6283-1B4E-BF75-5B1750E62C77}">
      <dgm:prSet/>
      <dgm:spPr/>
      <dgm:t>
        <a:bodyPr/>
        <a:lstStyle/>
        <a:p>
          <a:endParaRPr lang="es-MX"/>
        </a:p>
      </dgm:t>
    </dgm:pt>
    <dgm:pt modelId="{00DAD536-8EC5-654B-81BC-B2557940F68C}">
      <dgm:prSet/>
      <dgm:spPr/>
      <dgm:t>
        <a:bodyPr/>
        <a:lstStyle/>
        <a:p>
          <a:r>
            <a:rPr lang="es-MX" dirty="0"/>
            <a:t>Puntos de vista</a:t>
          </a:r>
        </a:p>
      </dgm:t>
    </dgm:pt>
    <dgm:pt modelId="{E6A327C5-3067-0544-A40D-2DB1CA8311CB}" type="parTrans" cxnId="{85D20ED0-0315-184C-BFE7-F165D5D7DE35}">
      <dgm:prSet/>
      <dgm:spPr/>
      <dgm:t>
        <a:bodyPr/>
        <a:lstStyle/>
        <a:p>
          <a:endParaRPr lang="es-MX"/>
        </a:p>
      </dgm:t>
    </dgm:pt>
    <dgm:pt modelId="{C1E98687-D05A-6C4C-8EE9-CBE418A0BFFA}" type="sibTrans" cxnId="{85D20ED0-0315-184C-BFE7-F165D5D7DE35}">
      <dgm:prSet/>
      <dgm:spPr/>
      <dgm:t>
        <a:bodyPr/>
        <a:lstStyle/>
        <a:p>
          <a:endParaRPr lang="es-MX"/>
        </a:p>
      </dgm:t>
    </dgm:pt>
    <dgm:pt modelId="{38579AA0-DFD4-1643-B301-637C06BA030C}" type="pres">
      <dgm:prSet presAssocID="{4ED2F986-F9C5-A143-B432-0B14E1C2A8AD}" presName="Name0" presStyleCnt="0">
        <dgm:presLayoutVars>
          <dgm:chMax val="1"/>
          <dgm:dir/>
          <dgm:animLvl val="ctr"/>
          <dgm:resizeHandles val="exact"/>
        </dgm:presLayoutVars>
      </dgm:prSet>
      <dgm:spPr/>
    </dgm:pt>
    <dgm:pt modelId="{45AA7F87-786D-534D-AFAD-DE2D790B2696}" type="pres">
      <dgm:prSet presAssocID="{F3E376A7-30CB-574F-B0CF-DBEE8D02F45A}" presName="centerShape" presStyleLbl="node0" presStyleIdx="0" presStyleCnt="1"/>
      <dgm:spPr/>
    </dgm:pt>
    <dgm:pt modelId="{AAFF4248-A18A-FA4B-96CA-1DC7BA2B7EAE}" type="pres">
      <dgm:prSet presAssocID="{18579AD1-AABC-BF4B-AFCC-7FB0C20D3C9C}" presName="parTrans" presStyleLbl="sibTrans2D1" presStyleIdx="0" presStyleCnt="8"/>
      <dgm:spPr/>
    </dgm:pt>
    <dgm:pt modelId="{C36BD6CC-27C7-4C47-AC08-44CFF8CC0D70}" type="pres">
      <dgm:prSet presAssocID="{18579AD1-AABC-BF4B-AFCC-7FB0C20D3C9C}" presName="connectorText" presStyleLbl="sibTrans2D1" presStyleIdx="0" presStyleCnt="8"/>
      <dgm:spPr/>
    </dgm:pt>
    <dgm:pt modelId="{55614284-66F6-7444-8133-00FB0F19C87D}" type="pres">
      <dgm:prSet presAssocID="{FDEE579E-66DE-F247-B450-4BC77B104749}" presName="node" presStyleLbl="node1" presStyleIdx="0" presStyleCnt="8">
        <dgm:presLayoutVars>
          <dgm:bulletEnabled val="1"/>
        </dgm:presLayoutVars>
      </dgm:prSet>
      <dgm:spPr/>
    </dgm:pt>
    <dgm:pt modelId="{94F76BC3-FC4B-F448-B14D-A86CC320F83B}" type="pres">
      <dgm:prSet presAssocID="{850B4985-F8A0-7644-9415-81DD53CAC8B0}" presName="parTrans" presStyleLbl="sibTrans2D1" presStyleIdx="1" presStyleCnt="8"/>
      <dgm:spPr/>
    </dgm:pt>
    <dgm:pt modelId="{F6864E7A-E1D9-0441-A69F-54468397556C}" type="pres">
      <dgm:prSet presAssocID="{850B4985-F8A0-7644-9415-81DD53CAC8B0}" presName="connectorText" presStyleLbl="sibTrans2D1" presStyleIdx="1" presStyleCnt="8"/>
      <dgm:spPr/>
    </dgm:pt>
    <dgm:pt modelId="{198E374F-8998-A141-8F41-F8FCA365FEC2}" type="pres">
      <dgm:prSet presAssocID="{C98D8AC7-3F78-C045-BE3A-42287C438223}" presName="node" presStyleLbl="node1" presStyleIdx="1" presStyleCnt="8">
        <dgm:presLayoutVars>
          <dgm:bulletEnabled val="1"/>
        </dgm:presLayoutVars>
      </dgm:prSet>
      <dgm:spPr/>
    </dgm:pt>
    <dgm:pt modelId="{8808ABFA-9D8A-3443-9D9B-7E92E568F49A}" type="pres">
      <dgm:prSet presAssocID="{CD7763D1-6EF2-CA43-8D1A-DCF4265E394D}" presName="parTrans" presStyleLbl="sibTrans2D1" presStyleIdx="2" presStyleCnt="8"/>
      <dgm:spPr/>
    </dgm:pt>
    <dgm:pt modelId="{8B112E39-385F-A042-8E2D-EABA786842F1}" type="pres">
      <dgm:prSet presAssocID="{CD7763D1-6EF2-CA43-8D1A-DCF4265E394D}" presName="connectorText" presStyleLbl="sibTrans2D1" presStyleIdx="2" presStyleCnt="8"/>
      <dgm:spPr/>
    </dgm:pt>
    <dgm:pt modelId="{9DFAE31E-6C65-7743-9A67-845BAA093FEE}" type="pres">
      <dgm:prSet presAssocID="{2C9D7571-8890-3043-A4EA-17610B63489F}" presName="node" presStyleLbl="node1" presStyleIdx="2" presStyleCnt="8">
        <dgm:presLayoutVars>
          <dgm:bulletEnabled val="1"/>
        </dgm:presLayoutVars>
      </dgm:prSet>
      <dgm:spPr/>
    </dgm:pt>
    <dgm:pt modelId="{B019CD56-A617-8941-BE51-73CE1D571A03}" type="pres">
      <dgm:prSet presAssocID="{113DD0C5-15AB-8F49-9AC9-5611A0132E71}" presName="parTrans" presStyleLbl="sibTrans2D1" presStyleIdx="3" presStyleCnt="8"/>
      <dgm:spPr/>
    </dgm:pt>
    <dgm:pt modelId="{7D323A61-6A35-B948-AEE2-2C6339AD66B7}" type="pres">
      <dgm:prSet presAssocID="{113DD0C5-15AB-8F49-9AC9-5611A0132E71}" presName="connectorText" presStyleLbl="sibTrans2D1" presStyleIdx="3" presStyleCnt="8"/>
      <dgm:spPr/>
    </dgm:pt>
    <dgm:pt modelId="{F72D858C-B451-2744-AEDD-B66BB9E0A544}" type="pres">
      <dgm:prSet presAssocID="{07CD9F17-4E4A-1E44-85DB-B3012E9F1585}" presName="node" presStyleLbl="node1" presStyleIdx="3" presStyleCnt="8">
        <dgm:presLayoutVars>
          <dgm:bulletEnabled val="1"/>
        </dgm:presLayoutVars>
      </dgm:prSet>
      <dgm:spPr/>
    </dgm:pt>
    <dgm:pt modelId="{8CD90F28-C48D-0D40-99EA-E1AAC81A2981}" type="pres">
      <dgm:prSet presAssocID="{C179633D-6FE0-AF42-9557-6339340CB0B6}" presName="parTrans" presStyleLbl="sibTrans2D1" presStyleIdx="4" presStyleCnt="8"/>
      <dgm:spPr/>
    </dgm:pt>
    <dgm:pt modelId="{ADF97623-7F76-804B-8AC4-A2F16265A473}" type="pres">
      <dgm:prSet presAssocID="{C179633D-6FE0-AF42-9557-6339340CB0B6}" presName="connectorText" presStyleLbl="sibTrans2D1" presStyleIdx="4" presStyleCnt="8"/>
      <dgm:spPr/>
    </dgm:pt>
    <dgm:pt modelId="{3B06D10E-311E-1441-8FA1-CF7B2EB352DC}" type="pres">
      <dgm:prSet presAssocID="{A05131F5-C198-C346-9B9F-9A64815EF2BB}" presName="node" presStyleLbl="node1" presStyleIdx="4" presStyleCnt="8">
        <dgm:presLayoutVars>
          <dgm:bulletEnabled val="1"/>
        </dgm:presLayoutVars>
      </dgm:prSet>
      <dgm:spPr/>
    </dgm:pt>
    <dgm:pt modelId="{61B76BC5-53D4-6940-9905-096A8FD54C39}" type="pres">
      <dgm:prSet presAssocID="{EBCB9157-BB38-5B45-A7B7-6FEA1681BC79}" presName="parTrans" presStyleLbl="sibTrans2D1" presStyleIdx="5" presStyleCnt="8"/>
      <dgm:spPr/>
    </dgm:pt>
    <dgm:pt modelId="{95C18225-1893-F543-9E1F-3B6C89C8513A}" type="pres">
      <dgm:prSet presAssocID="{EBCB9157-BB38-5B45-A7B7-6FEA1681BC79}" presName="connectorText" presStyleLbl="sibTrans2D1" presStyleIdx="5" presStyleCnt="8"/>
      <dgm:spPr/>
    </dgm:pt>
    <dgm:pt modelId="{3B152F2D-E58A-A045-B5E8-DCCA8D25D82B}" type="pres">
      <dgm:prSet presAssocID="{24058846-4121-EE49-8B62-6D5999C847F9}" presName="node" presStyleLbl="node1" presStyleIdx="5" presStyleCnt="8">
        <dgm:presLayoutVars>
          <dgm:bulletEnabled val="1"/>
        </dgm:presLayoutVars>
      </dgm:prSet>
      <dgm:spPr/>
    </dgm:pt>
    <dgm:pt modelId="{5D3984EA-4DB6-EF44-BBD6-EF55ED017EA2}" type="pres">
      <dgm:prSet presAssocID="{D8FC5F2F-8E68-B64D-8AA8-9376885B77D1}" presName="parTrans" presStyleLbl="sibTrans2D1" presStyleIdx="6" presStyleCnt="8"/>
      <dgm:spPr/>
    </dgm:pt>
    <dgm:pt modelId="{7F846378-4E0F-D540-B41C-2082EEAD2773}" type="pres">
      <dgm:prSet presAssocID="{D8FC5F2F-8E68-B64D-8AA8-9376885B77D1}" presName="connectorText" presStyleLbl="sibTrans2D1" presStyleIdx="6" presStyleCnt="8"/>
      <dgm:spPr/>
    </dgm:pt>
    <dgm:pt modelId="{7330B4EB-B1B4-A04C-A235-CE48164522C3}" type="pres">
      <dgm:prSet presAssocID="{8E3CA23A-1445-E945-8611-AC701782083D}" presName="node" presStyleLbl="node1" presStyleIdx="6" presStyleCnt="8">
        <dgm:presLayoutVars>
          <dgm:bulletEnabled val="1"/>
        </dgm:presLayoutVars>
      </dgm:prSet>
      <dgm:spPr/>
    </dgm:pt>
    <dgm:pt modelId="{B2BA2E50-9E90-A44A-A12D-D4D32DD75BB2}" type="pres">
      <dgm:prSet presAssocID="{E6A327C5-3067-0544-A40D-2DB1CA8311CB}" presName="parTrans" presStyleLbl="sibTrans2D1" presStyleIdx="7" presStyleCnt="8"/>
      <dgm:spPr/>
    </dgm:pt>
    <dgm:pt modelId="{8AFECCFD-5A4E-EF45-B666-269C5AB52B85}" type="pres">
      <dgm:prSet presAssocID="{E6A327C5-3067-0544-A40D-2DB1CA8311CB}" presName="connectorText" presStyleLbl="sibTrans2D1" presStyleIdx="7" presStyleCnt="8"/>
      <dgm:spPr/>
    </dgm:pt>
    <dgm:pt modelId="{D704B06D-56FC-C649-8E49-C02A3B4B347E}" type="pres">
      <dgm:prSet presAssocID="{00DAD536-8EC5-654B-81BC-B2557940F68C}" presName="node" presStyleLbl="node1" presStyleIdx="7" presStyleCnt="8">
        <dgm:presLayoutVars>
          <dgm:bulletEnabled val="1"/>
        </dgm:presLayoutVars>
      </dgm:prSet>
      <dgm:spPr/>
    </dgm:pt>
  </dgm:ptLst>
  <dgm:cxnLst>
    <dgm:cxn modelId="{E7FE341E-60B2-E74A-A74B-7EFC8DEDFFE0}" type="presOf" srcId="{CD7763D1-6EF2-CA43-8D1A-DCF4265E394D}" destId="{8B112E39-385F-A042-8E2D-EABA786842F1}" srcOrd="1" destOrd="0" presId="urn:microsoft.com/office/officeart/2005/8/layout/radial5"/>
    <dgm:cxn modelId="{80D16723-4348-9142-9AA1-14CD5E5A6DCE}" type="presOf" srcId="{C98D8AC7-3F78-C045-BE3A-42287C438223}" destId="{198E374F-8998-A141-8F41-F8FCA365FEC2}" srcOrd="0" destOrd="0" presId="urn:microsoft.com/office/officeart/2005/8/layout/radial5"/>
    <dgm:cxn modelId="{5F909F23-3DC1-5A46-9BAE-2FF7CF9678F5}" type="presOf" srcId="{EBCB9157-BB38-5B45-A7B7-6FEA1681BC79}" destId="{95C18225-1893-F543-9E1F-3B6C89C8513A}" srcOrd="1" destOrd="0" presId="urn:microsoft.com/office/officeart/2005/8/layout/radial5"/>
    <dgm:cxn modelId="{9BF4342C-B6F3-6F4B-8523-46031BF0B21A}" type="presOf" srcId="{C179633D-6FE0-AF42-9557-6339340CB0B6}" destId="{ADF97623-7F76-804B-8AC4-A2F16265A473}" srcOrd="1" destOrd="0" presId="urn:microsoft.com/office/officeart/2005/8/layout/radial5"/>
    <dgm:cxn modelId="{94367130-2414-C647-AC8E-265F7872569B}" type="presOf" srcId="{113DD0C5-15AB-8F49-9AC9-5611A0132E71}" destId="{B019CD56-A617-8941-BE51-73CE1D571A03}" srcOrd="0" destOrd="0" presId="urn:microsoft.com/office/officeart/2005/8/layout/radial5"/>
    <dgm:cxn modelId="{3956B133-6283-1B4E-BF75-5B1750E62C77}" srcId="{F3E376A7-30CB-574F-B0CF-DBEE8D02F45A}" destId="{8E3CA23A-1445-E945-8611-AC701782083D}" srcOrd="6" destOrd="0" parTransId="{D8FC5F2F-8E68-B64D-8AA8-9376885B77D1}" sibTransId="{BAA27D68-0FC9-0E4F-AB6D-A85AD1BE86DE}"/>
    <dgm:cxn modelId="{49000837-9C82-F040-9585-2042C37BE71E}" type="presOf" srcId="{E6A327C5-3067-0544-A40D-2DB1CA8311CB}" destId="{8AFECCFD-5A4E-EF45-B666-269C5AB52B85}" srcOrd="1" destOrd="0" presId="urn:microsoft.com/office/officeart/2005/8/layout/radial5"/>
    <dgm:cxn modelId="{4912C437-0AD6-844C-B863-17FE9EF88751}" srcId="{F3E376A7-30CB-574F-B0CF-DBEE8D02F45A}" destId="{07CD9F17-4E4A-1E44-85DB-B3012E9F1585}" srcOrd="3" destOrd="0" parTransId="{113DD0C5-15AB-8F49-9AC9-5611A0132E71}" sibTransId="{8E411FFA-AF61-644F-A897-CB7B478835F0}"/>
    <dgm:cxn modelId="{B1F15E39-5E36-DA49-B297-D454CCEA84E2}" type="presOf" srcId="{24058846-4121-EE49-8B62-6D5999C847F9}" destId="{3B152F2D-E58A-A045-B5E8-DCCA8D25D82B}" srcOrd="0" destOrd="0" presId="urn:microsoft.com/office/officeart/2005/8/layout/radial5"/>
    <dgm:cxn modelId="{39BB4552-0167-5443-9DA4-E6AA79EA0933}" type="presOf" srcId="{00DAD536-8EC5-654B-81BC-B2557940F68C}" destId="{D704B06D-56FC-C649-8E49-C02A3B4B347E}" srcOrd="0" destOrd="0" presId="urn:microsoft.com/office/officeart/2005/8/layout/radial5"/>
    <dgm:cxn modelId="{404C3053-3AB2-B641-A693-2270C42E5019}" type="presOf" srcId="{18579AD1-AABC-BF4B-AFCC-7FB0C20D3C9C}" destId="{C36BD6CC-27C7-4C47-AC08-44CFF8CC0D70}" srcOrd="1" destOrd="0" presId="urn:microsoft.com/office/officeart/2005/8/layout/radial5"/>
    <dgm:cxn modelId="{57BA4F55-F496-2E41-8BC7-EF5B3A86F00E}" srcId="{4ED2F986-F9C5-A143-B432-0B14E1C2A8AD}" destId="{F3E376A7-30CB-574F-B0CF-DBEE8D02F45A}" srcOrd="0" destOrd="0" parTransId="{BB4D9D6A-03E6-AC40-AF65-53786E39EF45}" sibTransId="{1D67F32A-0AA3-0B43-9952-A29CABA4DD43}"/>
    <dgm:cxn modelId="{637FEE59-E3FB-8842-BE51-3B86C38ED7BB}" type="presOf" srcId="{E6A327C5-3067-0544-A40D-2DB1CA8311CB}" destId="{B2BA2E50-9E90-A44A-A12D-D4D32DD75BB2}" srcOrd="0" destOrd="0" presId="urn:microsoft.com/office/officeart/2005/8/layout/radial5"/>
    <dgm:cxn modelId="{B2EEEF5D-052F-1749-8733-06A41AB4A0F3}" type="presOf" srcId="{18579AD1-AABC-BF4B-AFCC-7FB0C20D3C9C}" destId="{AAFF4248-A18A-FA4B-96CA-1DC7BA2B7EAE}" srcOrd="0" destOrd="0" presId="urn:microsoft.com/office/officeart/2005/8/layout/radial5"/>
    <dgm:cxn modelId="{E41C4A62-1478-784A-8D5E-7A7E138E33D8}" type="presOf" srcId="{CD7763D1-6EF2-CA43-8D1A-DCF4265E394D}" destId="{8808ABFA-9D8A-3443-9D9B-7E92E568F49A}" srcOrd="0" destOrd="0" presId="urn:microsoft.com/office/officeart/2005/8/layout/radial5"/>
    <dgm:cxn modelId="{B2A7756C-3C7E-9A4A-B64F-DD0600599A87}" type="presOf" srcId="{2C9D7571-8890-3043-A4EA-17610B63489F}" destId="{9DFAE31E-6C65-7743-9A67-845BAA093FEE}" srcOrd="0" destOrd="0" presId="urn:microsoft.com/office/officeart/2005/8/layout/radial5"/>
    <dgm:cxn modelId="{EA6AD46E-2625-004C-9B61-B2ACEDB868D0}" type="presOf" srcId="{850B4985-F8A0-7644-9415-81DD53CAC8B0}" destId="{F6864E7A-E1D9-0441-A69F-54468397556C}" srcOrd="1" destOrd="0" presId="urn:microsoft.com/office/officeart/2005/8/layout/radial5"/>
    <dgm:cxn modelId="{64260D7A-670B-974F-A8A2-62D848A85475}" type="presOf" srcId="{850B4985-F8A0-7644-9415-81DD53CAC8B0}" destId="{94F76BC3-FC4B-F448-B14D-A86CC320F83B}" srcOrd="0" destOrd="0" presId="urn:microsoft.com/office/officeart/2005/8/layout/radial5"/>
    <dgm:cxn modelId="{D5387983-A63D-274F-8E78-E5B920672E00}" type="presOf" srcId="{8E3CA23A-1445-E945-8611-AC701782083D}" destId="{7330B4EB-B1B4-A04C-A235-CE48164522C3}" srcOrd="0" destOrd="0" presId="urn:microsoft.com/office/officeart/2005/8/layout/radial5"/>
    <dgm:cxn modelId="{15F0AB8D-2028-0D41-8D5F-64D2D37604BC}" type="presOf" srcId="{C179633D-6FE0-AF42-9557-6339340CB0B6}" destId="{8CD90F28-C48D-0D40-99EA-E1AAC81A2981}" srcOrd="0" destOrd="0" presId="urn:microsoft.com/office/officeart/2005/8/layout/radial5"/>
    <dgm:cxn modelId="{B2615795-EFE4-6041-8B67-6200A6E03587}" srcId="{F3E376A7-30CB-574F-B0CF-DBEE8D02F45A}" destId="{24058846-4121-EE49-8B62-6D5999C847F9}" srcOrd="5" destOrd="0" parTransId="{EBCB9157-BB38-5B45-A7B7-6FEA1681BC79}" sibTransId="{BE5FA9D1-50B4-954F-9E3C-2A36FC523C56}"/>
    <dgm:cxn modelId="{2273BAB0-6948-414C-8975-0FA2A7AF2D2F}" type="presOf" srcId="{4ED2F986-F9C5-A143-B432-0B14E1C2A8AD}" destId="{38579AA0-DFD4-1643-B301-637C06BA030C}" srcOrd="0" destOrd="0" presId="urn:microsoft.com/office/officeart/2005/8/layout/radial5"/>
    <dgm:cxn modelId="{A5C9C7B0-ECD1-BE43-AE5C-3E7F5C4F7728}" type="presOf" srcId="{F3E376A7-30CB-574F-B0CF-DBEE8D02F45A}" destId="{45AA7F87-786D-534D-AFAD-DE2D790B2696}" srcOrd="0" destOrd="0" presId="urn:microsoft.com/office/officeart/2005/8/layout/radial5"/>
    <dgm:cxn modelId="{5BCF66B1-2907-FD4E-9DE2-D556AD9E5FDF}" srcId="{F3E376A7-30CB-574F-B0CF-DBEE8D02F45A}" destId="{C98D8AC7-3F78-C045-BE3A-42287C438223}" srcOrd="1" destOrd="0" parTransId="{850B4985-F8A0-7644-9415-81DD53CAC8B0}" sibTransId="{75DE4539-5AB9-934F-A9C2-D3D3A4DA232B}"/>
    <dgm:cxn modelId="{D6E5F6B7-3F83-3A40-9077-791B66E1FC1A}" srcId="{F3E376A7-30CB-574F-B0CF-DBEE8D02F45A}" destId="{A05131F5-C198-C346-9B9F-9A64815EF2BB}" srcOrd="4" destOrd="0" parTransId="{C179633D-6FE0-AF42-9557-6339340CB0B6}" sibTransId="{01CFC795-1CA4-1448-AD57-A455286585F4}"/>
    <dgm:cxn modelId="{AE2996CF-B895-C643-B670-EA1AC0F82B85}" type="presOf" srcId="{113DD0C5-15AB-8F49-9AC9-5611A0132E71}" destId="{7D323A61-6A35-B948-AEE2-2C6339AD66B7}" srcOrd="1" destOrd="0" presId="urn:microsoft.com/office/officeart/2005/8/layout/radial5"/>
    <dgm:cxn modelId="{85D20ED0-0315-184C-BFE7-F165D5D7DE35}" srcId="{F3E376A7-30CB-574F-B0CF-DBEE8D02F45A}" destId="{00DAD536-8EC5-654B-81BC-B2557940F68C}" srcOrd="7" destOrd="0" parTransId="{E6A327C5-3067-0544-A40D-2DB1CA8311CB}" sibTransId="{C1E98687-D05A-6C4C-8EE9-CBE418A0BFFA}"/>
    <dgm:cxn modelId="{2E872FD7-8ABF-ED44-86A6-778D21B276EB}" type="presOf" srcId="{A05131F5-C198-C346-9B9F-9A64815EF2BB}" destId="{3B06D10E-311E-1441-8FA1-CF7B2EB352DC}" srcOrd="0" destOrd="0" presId="urn:microsoft.com/office/officeart/2005/8/layout/radial5"/>
    <dgm:cxn modelId="{940AFCE0-F1D1-5548-BCFA-4E6226279366}" srcId="{F3E376A7-30CB-574F-B0CF-DBEE8D02F45A}" destId="{FDEE579E-66DE-F247-B450-4BC77B104749}" srcOrd="0" destOrd="0" parTransId="{18579AD1-AABC-BF4B-AFCC-7FB0C20D3C9C}" sibTransId="{BC8884AB-9717-2141-8FCF-AB6FE0EBDCCC}"/>
    <dgm:cxn modelId="{980F75E2-20E7-044A-9917-F95112B5C081}" type="presOf" srcId="{FDEE579E-66DE-F247-B450-4BC77B104749}" destId="{55614284-66F6-7444-8133-00FB0F19C87D}" srcOrd="0" destOrd="0" presId="urn:microsoft.com/office/officeart/2005/8/layout/radial5"/>
    <dgm:cxn modelId="{6E89FEED-2DF0-0D4C-AB73-4AB445F74A6C}" type="presOf" srcId="{07CD9F17-4E4A-1E44-85DB-B3012E9F1585}" destId="{F72D858C-B451-2744-AEDD-B66BB9E0A544}" srcOrd="0" destOrd="0" presId="urn:microsoft.com/office/officeart/2005/8/layout/radial5"/>
    <dgm:cxn modelId="{0DF95BF2-9DEF-834B-B185-2A8F3329CD3E}" srcId="{F3E376A7-30CB-574F-B0CF-DBEE8D02F45A}" destId="{2C9D7571-8890-3043-A4EA-17610B63489F}" srcOrd="2" destOrd="0" parTransId="{CD7763D1-6EF2-CA43-8D1A-DCF4265E394D}" sibTransId="{A4C2525D-8ED8-B34A-8F36-028836DE85BA}"/>
    <dgm:cxn modelId="{F341D0F4-72FA-EE42-A8AC-EFC5F8B06B73}" type="presOf" srcId="{EBCB9157-BB38-5B45-A7B7-6FEA1681BC79}" destId="{61B76BC5-53D4-6940-9905-096A8FD54C39}" srcOrd="0" destOrd="0" presId="urn:microsoft.com/office/officeart/2005/8/layout/radial5"/>
    <dgm:cxn modelId="{B58344F5-1E58-184E-B077-CE93F885E2F5}" type="presOf" srcId="{D8FC5F2F-8E68-B64D-8AA8-9376885B77D1}" destId="{7F846378-4E0F-D540-B41C-2082EEAD2773}" srcOrd="1" destOrd="0" presId="urn:microsoft.com/office/officeart/2005/8/layout/radial5"/>
    <dgm:cxn modelId="{2806BBFA-99D8-1947-AC0C-258D2A224C93}" type="presOf" srcId="{D8FC5F2F-8E68-B64D-8AA8-9376885B77D1}" destId="{5D3984EA-4DB6-EF44-BBD6-EF55ED017EA2}" srcOrd="0" destOrd="0" presId="urn:microsoft.com/office/officeart/2005/8/layout/radial5"/>
    <dgm:cxn modelId="{E24765F5-B60A-164C-A5FF-1D958D3EBFDF}" type="presParOf" srcId="{38579AA0-DFD4-1643-B301-637C06BA030C}" destId="{45AA7F87-786D-534D-AFAD-DE2D790B2696}" srcOrd="0" destOrd="0" presId="urn:microsoft.com/office/officeart/2005/8/layout/radial5"/>
    <dgm:cxn modelId="{D7E35B2D-5716-604A-B81B-9BD92E88EE52}" type="presParOf" srcId="{38579AA0-DFD4-1643-B301-637C06BA030C}" destId="{AAFF4248-A18A-FA4B-96CA-1DC7BA2B7EAE}" srcOrd="1" destOrd="0" presId="urn:microsoft.com/office/officeart/2005/8/layout/radial5"/>
    <dgm:cxn modelId="{B944030E-6871-9C41-8905-DFF12C4AA90A}" type="presParOf" srcId="{AAFF4248-A18A-FA4B-96CA-1DC7BA2B7EAE}" destId="{C36BD6CC-27C7-4C47-AC08-44CFF8CC0D70}" srcOrd="0" destOrd="0" presId="urn:microsoft.com/office/officeart/2005/8/layout/radial5"/>
    <dgm:cxn modelId="{F03B7619-815C-0142-A4C3-053EFDDD5183}" type="presParOf" srcId="{38579AA0-DFD4-1643-B301-637C06BA030C}" destId="{55614284-66F6-7444-8133-00FB0F19C87D}" srcOrd="2" destOrd="0" presId="urn:microsoft.com/office/officeart/2005/8/layout/radial5"/>
    <dgm:cxn modelId="{3193240F-7F8F-DA45-8A52-7E140621C7AA}" type="presParOf" srcId="{38579AA0-DFD4-1643-B301-637C06BA030C}" destId="{94F76BC3-FC4B-F448-B14D-A86CC320F83B}" srcOrd="3" destOrd="0" presId="urn:microsoft.com/office/officeart/2005/8/layout/radial5"/>
    <dgm:cxn modelId="{46FC227A-1EFB-DD43-8DFA-EF043D081F33}" type="presParOf" srcId="{94F76BC3-FC4B-F448-B14D-A86CC320F83B}" destId="{F6864E7A-E1D9-0441-A69F-54468397556C}" srcOrd="0" destOrd="0" presId="urn:microsoft.com/office/officeart/2005/8/layout/radial5"/>
    <dgm:cxn modelId="{144AFE2D-10CC-FE4B-9D66-FE49C2619F8D}" type="presParOf" srcId="{38579AA0-DFD4-1643-B301-637C06BA030C}" destId="{198E374F-8998-A141-8F41-F8FCA365FEC2}" srcOrd="4" destOrd="0" presId="urn:microsoft.com/office/officeart/2005/8/layout/radial5"/>
    <dgm:cxn modelId="{F1E1435F-CDCF-A84B-AAE0-F23F13935C9F}" type="presParOf" srcId="{38579AA0-DFD4-1643-B301-637C06BA030C}" destId="{8808ABFA-9D8A-3443-9D9B-7E92E568F49A}" srcOrd="5" destOrd="0" presId="urn:microsoft.com/office/officeart/2005/8/layout/radial5"/>
    <dgm:cxn modelId="{4D905956-91E8-0042-90CC-738A34858EA1}" type="presParOf" srcId="{8808ABFA-9D8A-3443-9D9B-7E92E568F49A}" destId="{8B112E39-385F-A042-8E2D-EABA786842F1}" srcOrd="0" destOrd="0" presId="urn:microsoft.com/office/officeart/2005/8/layout/radial5"/>
    <dgm:cxn modelId="{16078073-9C6C-7649-B3C1-18802F37F0D7}" type="presParOf" srcId="{38579AA0-DFD4-1643-B301-637C06BA030C}" destId="{9DFAE31E-6C65-7743-9A67-845BAA093FEE}" srcOrd="6" destOrd="0" presId="urn:microsoft.com/office/officeart/2005/8/layout/radial5"/>
    <dgm:cxn modelId="{74ECF8D1-9BC3-D944-94C3-E9E97AD63F6F}" type="presParOf" srcId="{38579AA0-DFD4-1643-B301-637C06BA030C}" destId="{B019CD56-A617-8941-BE51-73CE1D571A03}" srcOrd="7" destOrd="0" presId="urn:microsoft.com/office/officeart/2005/8/layout/radial5"/>
    <dgm:cxn modelId="{AB7B12E8-802E-2643-A943-14F00CE9096B}" type="presParOf" srcId="{B019CD56-A617-8941-BE51-73CE1D571A03}" destId="{7D323A61-6A35-B948-AEE2-2C6339AD66B7}" srcOrd="0" destOrd="0" presId="urn:microsoft.com/office/officeart/2005/8/layout/radial5"/>
    <dgm:cxn modelId="{12C62971-50B6-7642-8D17-40337BE7E42C}" type="presParOf" srcId="{38579AA0-DFD4-1643-B301-637C06BA030C}" destId="{F72D858C-B451-2744-AEDD-B66BB9E0A544}" srcOrd="8" destOrd="0" presId="urn:microsoft.com/office/officeart/2005/8/layout/radial5"/>
    <dgm:cxn modelId="{EC497B11-95F3-F24E-B03B-D5D477573C1A}" type="presParOf" srcId="{38579AA0-DFD4-1643-B301-637C06BA030C}" destId="{8CD90F28-C48D-0D40-99EA-E1AAC81A2981}" srcOrd="9" destOrd="0" presId="urn:microsoft.com/office/officeart/2005/8/layout/radial5"/>
    <dgm:cxn modelId="{2F76DA69-FAF5-4E4B-AA23-DA93A01453B4}" type="presParOf" srcId="{8CD90F28-C48D-0D40-99EA-E1AAC81A2981}" destId="{ADF97623-7F76-804B-8AC4-A2F16265A473}" srcOrd="0" destOrd="0" presId="urn:microsoft.com/office/officeart/2005/8/layout/radial5"/>
    <dgm:cxn modelId="{6AEF2E73-7B4D-DC44-BEE6-35952769DC14}" type="presParOf" srcId="{38579AA0-DFD4-1643-B301-637C06BA030C}" destId="{3B06D10E-311E-1441-8FA1-CF7B2EB352DC}" srcOrd="10" destOrd="0" presId="urn:microsoft.com/office/officeart/2005/8/layout/radial5"/>
    <dgm:cxn modelId="{721FCFB5-C82C-AC46-B541-F98E68A5E0FC}" type="presParOf" srcId="{38579AA0-DFD4-1643-B301-637C06BA030C}" destId="{61B76BC5-53D4-6940-9905-096A8FD54C39}" srcOrd="11" destOrd="0" presId="urn:microsoft.com/office/officeart/2005/8/layout/radial5"/>
    <dgm:cxn modelId="{85D41ED9-48E1-0449-A0F6-E59B0DA58841}" type="presParOf" srcId="{61B76BC5-53D4-6940-9905-096A8FD54C39}" destId="{95C18225-1893-F543-9E1F-3B6C89C8513A}" srcOrd="0" destOrd="0" presId="urn:microsoft.com/office/officeart/2005/8/layout/radial5"/>
    <dgm:cxn modelId="{9CE5DFAE-7EA7-7A44-AADA-A1DD39BFDD4C}" type="presParOf" srcId="{38579AA0-DFD4-1643-B301-637C06BA030C}" destId="{3B152F2D-E58A-A045-B5E8-DCCA8D25D82B}" srcOrd="12" destOrd="0" presId="urn:microsoft.com/office/officeart/2005/8/layout/radial5"/>
    <dgm:cxn modelId="{03B63E2F-0F62-F742-BE6D-ACFDF316F090}" type="presParOf" srcId="{38579AA0-DFD4-1643-B301-637C06BA030C}" destId="{5D3984EA-4DB6-EF44-BBD6-EF55ED017EA2}" srcOrd="13" destOrd="0" presId="urn:microsoft.com/office/officeart/2005/8/layout/radial5"/>
    <dgm:cxn modelId="{93BAA1AF-4F15-2141-8A48-FDC46A6595EA}" type="presParOf" srcId="{5D3984EA-4DB6-EF44-BBD6-EF55ED017EA2}" destId="{7F846378-4E0F-D540-B41C-2082EEAD2773}" srcOrd="0" destOrd="0" presId="urn:microsoft.com/office/officeart/2005/8/layout/radial5"/>
    <dgm:cxn modelId="{7B5854F4-BDB2-F44F-BC66-0C0220B51033}" type="presParOf" srcId="{38579AA0-DFD4-1643-B301-637C06BA030C}" destId="{7330B4EB-B1B4-A04C-A235-CE48164522C3}" srcOrd="14" destOrd="0" presId="urn:microsoft.com/office/officeart/2005/8/layout/radial5"/>
    <dgm:cxn modelId="{DD19C635-07A7-9749-84E6-774CCD144835}" type="presParOf" srcId="{38579AA0-DFD4-1643-B301-637C06BA030C}" destId="{B2BA2E50-9E90-A44A-A12D-D4D32DD75BB2}" srcOrd="15" destOrd="0" presId="urn:microsoft.com/office/officeart/2005/8/layout/radial5"/>
    <dgm:cxn modelId="{8939D6A4-32CD-C344-A886-356A438582A0}" type="presParOf" srcId="{B2BA2E50-9E90-A44A-A12D-D4D32DD75BB2}" destId="{8AFECCFD-5A4E-EF45-B666-269C5AB52B85}" srcOrd="0" destOrd="0" presId="urn:microsoft.com/office/officeart/2005/8/layout/radial5"/>
    <dgm:cxn modelId="{B13502B8-0409-304C-8523-A7B45DBA9274}" type="presParOf" srcId="{38579AA0-DFD4-1643-B301-637C06BA030C}" destId="{D704B06D-56FC-C649-8E49-C02A3B4B347E}"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4D3E981-17D2-F547-8C85-0B0F8BCA2C3D}"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s-MX"/>
        </a:p>
      </dgm:t>
    </dgm:pt>
    <dgm:pt modelId="{C0E35C60-3888-0745-B8E0-4DB972479213}">
      <dgm:prSet phldrT="[Texto]"/>
      <dgm:spPr/>
      <dgm:t>
        <a:bodyPr/>
        <a:lstStyle/>
        <a:p>
          <a:r>
            <a:rPr lang="es-MX" dirty="0"/>
            <a:t>Tipos de evaluación</a:t>
          </a:r>
        </a:p>
      </dgm:t>
    </dgm:pt>
    <dgm:pt modelId="{A660C58E-171E-9D44-A1F6-099145AF7691}" type="parTrans" cxnId="{FE86D439-F0CF-0B4C-9907-4D6C7DF7DB91}">
      <dgm:prSet/>
      <dgm:spPr/>
      <dgm:t>
        <a:bodyPr/>
        <a:lstStyle/>
        <a:p>
          <a:endParaRPr lang="es-MX"/>
        </a:p>
      </dgm:t>
    </dgm:pt>
    <dgm:pt modelId="{E7168AB2-E727-6644-BB6C-86A2AB427FD8}" type="sibTrans" cxnId="{FE86D439-F0CF-0B4C-9907-4D6C7DF7DB91}">
      <dgm:prSet/>
      <dgm:spPr/>
      <dgm:t>
        <a:bodyPr/>
        <a:lstStyle/>
        <a:p>
          <a:endParaRPr lang="es-MX"/>
        </a:p>
      </dgm:t>
    </dgm:pt>
    <dgm:pt modelId="{27AD5C19-2A4A-1F47-AFB6-27E280C77C8C}">
      <dgm:prSet phldrT="[Texto]"/>
      <dgm:spPr/>
      <dgm:t>
        <a:bodyPr/>
        <a:lstStyle/>
        <a:p>
          <a:r>
            <a:rPr lang="es-MX" dirty="0"/>
            <a:t>Diagnóstica</a:t>
          </a:r>
        </a:p>
      </dgm:t>
    </dgm:pt>
    <dgm:pt modelId="{EAF264E5-2766-6F4D-84A3-C0C21CBC9CA4}" type="parTrans" cxnId="{7051C21D-BCBD-604E-8683-4F72A25AD6EC}">
      <dgm:prSet/>
      <dgm:spPr/>
      <dgm:t>
        <a:bodyPr/>
        <a:lstStyle/>
        <a:p>
          <a:endParaRPr lang="es-MX"/>
        </a:p>
      </dgm:t>
    </dgm:pt>
    <dgm:pt modelId="{2C7BB8CC-8C9F-AA43-A7D7-B601DFA4C7E8}" type="sibTrans" cxnId="{7051C21D-BCBD-604E-8683-4F72A25AD6EC}">
      <dgm:prSet/>
      <dgm:spPr/>
      <dgm:t>
        <a:bodyPr/>
        <a:lstStyle/>
        <a:p>
          <a:endParaRPr lang="es-MX"/>
        </a:p>
      </dgm:t>
    </dgm:pt>
    <dgm:pt modelId="{520C7135-D468-D948-B3BE-E82E1EDD7102}">
      <dgm:prSet phldrT="[Texto]"/>
      <dgm:spPr/>
      <dgm:t>
        <a:bodyPr/>
        <a:lstStyle/>
        <a:p>
          <a:r>
            <a:rPr lang="es-MX" dirty="0"/>
            <a:t>Formativa</a:t>
          </a:r>
        </a:p>
      </dgm:t>
    </dgm:pt>
    <dgm:pt modelId="{61A0E1FE-A7CA-D849-AB71-53A95AC8C842}" type="parTrans" cxnId="{97B81533-CC77-CC47-9EDD-3B2FCBCF2130}">
      <dgm:prSet/>
      <dgm:spPr/>
      <dgm:t>
        <a:bodyPr/>
        <a:lstStyle/>
        <a:p>
          <a:endParaRPr lang="es-MX"/>
        </a:p>
      </dgm:t>
    </dgm:pt>
    <dgm:pt modelId="{1556C840-425C-314F-AFC5-92E2605E66C3}" type="sibTrans" cxnId="{97B81533-CC77-CC47-9EDD-3B2FCBCF2130}">
      <dgm:prSet/>
      <dgm:spPr/>
      <dgm:t>
        <a:bodyPr/>
        <a:lstStyle/>
        <a:p>
          <a:endParaRPr lang="es-MX"/>
        </a:p>
      </dgm:t>
    </dgm:pt>
    <dgm:pt modelId="{FEF9B67C-59FB-9146-A1DD-A5C40FC0FAA6}">
      <dgm:prSet phldrT="[Texto]"/>
      <dgm:spPr/>
      <dgm:t>
        <a:bodyPr/>
        <a:lstStyle/>
        <a:p>
          <a:r>
            <a:rPr lang="es-MX"/>
            <a:t>Sumativa</a:t>
          </a:r>
        </a:p>
      </dgm:t>
    </dgm:pt>
    <dgm:pt modelId="{550D0E04-F84F-414C-9A10-40E8906AB4D5}" type="parTrans" cxnId="{4600C490-9CBE-E34B-A877-9391DB8D63B2}">
      <dgm:prSet/>
      <dgm:spPr/>
      <dgm:t>
        <a:bodyPr/>
        <a:lstStyle/>
        <a:p>
          <a:endParaRPr lang="es-MX"/>
        </a:p>
      </dgm:t>
    </dgm:pt>
    <dgm:pt modelId="{A2417A27-F43D-704C-8393-A21A6D2B7059}" type="sibTrans" cxnId="{4600C490-9CBE-E34B-A877-9391DB8D63B2}">
      <dgm:prSet/>
      <dgm:spPr/>
      <dgm:t>
        <a:bodyPr/>
        <a:lstStyle/>
        <a:p>
          <a:endParaRPr lang="es-MX"/>
        </a:p>
      </dgm:t>
    </dgm:pt>
    <dgm:pt modelId="{9ED36C35-70AF-FC41-81CC-17318023D2AB}">
      <dgm:prSet/>
      <dgm:spPr/>
      <dgm:t>
        <a:bodyPr/>
        <a:lstStyle/>
        <a:p>
          <a:r>
            <a:rPr lang="es-MX" dirty="0"/>
            <a:t>Previa al desarrollo de un proceso educativo</a:t>
          </a:r>
        </a:p>
      </dgm:t>
    </dgm:pt>
    <dgm:pt modelId="{C6C33AA8-DB53-F947-8E0F-75DECA79195E}" type="parTrans" cxnId="{A9120EFF-5A66-A945-8F61-8BE52400566B}">
      <dgm:prSet/>
      <dgm:spPr/>
      <dgm:t>
        <a:bodyPr/>
        <a:lstStyle/>
        <a:p>
          <a:endParaRPr lang="es-MX"/>
        </a:p>
      </dgm:t>
    </dgm:pt>
    <dgm:pt modelId="{24663030-7EA5-174A-95EB-080776CDE364}" type="sibTrans" cxnId="{A9120EFF-5A66-A945-8F61-8BE52400566B}">
      <dgm:prSet/>
      <dgm:spPr/>
      <dgm:t>
        <a:bodyPr/>
        <a:lstStyle/>
        <a:p>
          <a:endParaRPr lang="es-MX"/>
        </a:p>
      </dgm:t>
    </dgm:pt>
    <dgm:pt modelId="{4B459D64-DAD9-AE49-BEB4-87D36A422A21}">
      <dgm:prSet/>
      <dgm:spPr/>
      <dgm:t>
        <a:bodyPr/>
        <a:lstStyle/>
        <a:p>
          <a:r>
            <a:rPr lang="es-MX" dirty="0"/>
            <a:t>Prognosis (Colectivo)</a:t>
          </a:r>
        </a:p>
        <a:p>
          <a:r>
            <a:rPr lang="es-MX" dirty="0"/>
            <a:t>Diagnosis (Diferenciada)</a:t>
          </a:r>
        </a:p>
      </dgm:t>
    </dgm:pt>
    <dgm:pt modelId="{76FCA30E-FDB6-E742-9D16-411A9E4CEE0B}" type="parTrans" cxnId="{C4FEFC63-A294-DF4F-8EF3-25C0B0B8F3B4}">
      <dgm:prSet/>
      <dgm:spPr/>
      <dgm:t>
        <a:bodyPr/>
        <a:lstStyle/>
        <a:p>
          <a:endParaRPr lang="es-MX"/>
        </a:p>
      </dgm:t>
    </dgm:pt>
    <dgm:pt modelId="{59375697-2CCF-DC4A-B7BC-2E4C74A77B10}" type="sibTrans" cxnId="{C4FEFC63-A294-DF4F-8EF3-25C0B0B8F3B4}">
      <dgm:prSet/>
      <dgm:spPr/>
      <dgm:t>
        <a:bodyPr/>
        <a:lstStyle/>
        <a:p>
          <a:endParaRPr lang="es-MX"/>
        </a:p>
      </dgm:t>
    </dgm:pt>
    <dgm:pt modelId="{B7B80F3C-7693-D941-BFA8-CB62F8A033DA}">
      <dgm:prSet/>
      <dgm:spPr/>
      <dgm:t>
        <a:bodyPr/>
        <a:lstStyle/>
        <a:p>
          <a:r>
            <a:rPr lang="es-MX" dirty="0"/>
            <a:t>Inicial: Única y exclusiva</a:t>
          </a:r>
        </a:p>
        <a:p>
          <a:r>
            <a:rPr lang="es-MX" dirty="0"/>
            <a:t>Puntual</a:t>
          </a:r>
        </a:p>
      </dgm:t>
    </dgm:pt>
    <dgm:pt modelId="{02E74212-91C5-6C4B-8183-1E0907498B67}" type="parTrans" cxnId="{1DEA0C82-474C-DC4F-9A71-CA292DD09442}">
      <dgm:prSet/>
      <dgm:spPr/>
      <dgm:t>
        <a:bodyPr/>
        <a:lstStyle/>
        <a:p>
          <a:endParaRPr lang="es-MX"/>
        </a:p>
      </dgm:t>
    </dgm:pt>
    <dgm:pt modelId="{3870EE27-56D9-4641-805E-2DD8B9C723FF}" type="sibTrans" cxnId="{1DEA0C82-474C-DC4F-9A71-CA292DD09442}">
      <dgm:prSet/>
      <dgm:spPr/>
      <dgm:t>
        <a:bodyPr/>
        <a:lstStyle/>
        <a:p>
          <a:endParaRPr lang="es-MX"/>
        </a:p>
      </dgm:t>
    </dgm:pt>
    <dgm:pt modelId="{B106BF48-5F98-7942-8D54-52FA61963925}">
      <dgm:prSet/>
      <dgm:spPr/>
      <dgm:t>
        <a:bodyPr/>
        <a:lstStyle/>
        <a:p>
          <a:r>
            <a:rPr lang="es-MX" dirty="0"/>
            <a:t>Concomitantemente con el proceso enseñanza-aprendizaje.</a:t>
          </a:r>
        </a:p>
      </dgm:t>
    </dgm:pt>
    <dgm:pt modelId="{E6E02092-A8CE-5443-B844-0CD4800432D6}" type="parTrans" cxnId="{EA601EEA-1B07-AF42-B222-25304B1EE24E}">
      <dgm:prSet/>
      <dgm:spPr/>
      <dgm:t>
        <a:bodyPr/>
        <a:lstStyle/>
        <a:p>
          <a:endParaRPr lang="es-MX"/>
        </a:p>
      </dgm:t>
    </dgm:pt>
    <dgm:pt modelId="{B8205D02-53AF-C54F-907C-F91BFCB8809A}" type="sibTrans" cxnId="{EA601EEA-1B07-AF42-B222-25304B1EE24E}">
      <dgm:prSet/>
      <dgm:spPr/>
      <dgm:t>
        <a:bodyPr/>
        <a:lstStyle/>
        <a:p>
          <a:endParaRPr lang="es-MX"/>
        </a:p>
      </dgm:t>
    </dgm:pt>
    <dgm:pt modelId="{BBA4691B-F650-4647-A724-39B034AB8F74}">
      <dgm:prSet/>
      <dgm:spPr/>
      <dgm:t>
        <a:bodyPr/>
        <a:lstStyle/>
        <a:p>
          <a:r>
            <a:rPr lang="es-MX" dirty="0"/>
            <a:t>Regula el proceso</a:t>
          </a:r>
        </a:p>
      </dgm:t>
    </dgm:pt>
    <dgm:pt modelId="{07FF6208-2652-5B40-9971-228203495A32}" type="parTrans" cxnId="{23AFE720-9C34-7444-8FEE-AAA19230D5E2}">
      <dgm:prSet/>
      <dgm:spPr/>
      <dgm:t>
        <a:bodyPr/>
        <a:lstStyle/>
        <a:p>
          <a:endParaRPr lang="es-MX"/>
        </a:p>
      </dgm:t>
    </dgm:pt>
    <dgm:pt modelId="{CC09BA1E-392A-884C-A69C-B34A0F7A6E24}" type="sibTrans" cxnId="{23AFE720-9C34-7444-8FEE-AAA19230D5E2}">
      <dgm:prSet/>
      <dgm:spPr/>
      <dgm:t>
        <a:bodyPr/>
        <a:lstStyle/>
        <a:p>
          <a:endParaRPr lang="es-MX"/>
        </a:p>
      </dgm:t>
    </dgm:pt>
    <dgm:pt modelId="{CE4C6BED-871A-B54B-9884-61696753BEB6}">
      <dgm:prSet/>
      <dgm:spPr/>
      <dgm:t>
        <a:bodyPr/>
        <a:lstStyle/>
        <a:p>
          <a:r>
            <a:rPr lang="es-MX" dirty="0"/>
            <a:t>Enfatizar logros</a:t>
          </a:r>
        </a:p>
      </dgm:t>
    </dgm:pt>
    <dgm:pt modelId="{2209F537-8A1C-4C48-AEF2-11B0518B2AB9}" type="parTrans" cxnId="{EB409383-6715-874A-8115-BCECCD0EEFA0}">
      <dgm:prSet/>
      <dgm:spPr/>
      <dgm:t>
        <a:bodyPr/>
        <a:lstStyle/>
        <a:p>
          <a:endParaRPr lang="es-MX"/>
        </a:p>
      </dgm:t>
    </dgm:pt>
    <dgm:pt modelId="{974F9127-B0CE-0643-9103-CB7C14C7BF2A}" type="sibTrans" cxnId="{EB409383-6715-874A-8115-BCECCD0EEFA0}">
      <dgm:prSet/>
      <dgm:spPr/>
      <dgm:t>
        <a:bodyPr/>
        <a:lstStyle/>
        <a:p>
          <a:endParaRPr lang="es-MX"/>
        </a:p>
      </dgm:t>
    </dgm:pt>
    <dgm:pt modelId="{71F0F62F-B833-054E-A9CD-CD2B0C20728C}" type="pres">
      <dgm:prSet presAssocID="{54D3E981-17D2-F547-8C85-0B0F8BCA2C3D}" presName="Name0" presStyleCnt="0">
        <dgm:presLayoutVars>
          <dgm:chPref val="1"/>
          <dgm:dir/>
          <dgm:animOne val="branch"/>
          <dgm:animLvl val="lvl"/>
          <dgm:resizeHandles val="exact"/>
        </dgm:presLayoutVars>
      </dgm:prSet>
      <dgm:spPr/>
    </dgm:pt>
    <dgm:pt modelId="{9210AA94-6701-164B-AA06-7ED167695164}" type="pres">
      <dgm:prSet presAssocID="{C0E35C60-3888-0745-B8E0-4DB972479213}" presName="root1" presStyleCnt="0"/>
      <dgm:spPr/>
    </dgm:pt>
    <dgm:pt modelId="{9F3A63F8-0F98-7E45-BF7C-70070C54D753}" type="pres">
      <dgm:prSet presAssocID="{C0E35C60-3888-0745-B8E0-4DB972479213}" presName="LevelOneTextNode" presStyleLbl="node0" presStyleIdx="0" presStyleCnt="1">
        <dgm:presLayoutVars>
          <dgm:chPref val="3"/>
        </dgm:presLayoutVars>
      </dgm:prSet>
      <dgm:spPr/>
    </dgm:pt>
    <dgm:pt modelId="{42B91AC3-9B70-5A47-A188-7D938970181E}" type="pres">
      <dgm:prSet presAssocID="{C0E35C60-3888-0745-B8E0-4DB972479213}" presName="level2hierChild" presStyleCnt="0"/>
      <dgm:spPr/>
    </dgm:pt>
    <dgm:pt modelId="{F6EE59E4-E50B-554F-96D1-3674BABB5FB6}" type="pres">
      <dgm:prSet presAssocID="{EAF264E5-2766-6F4D-84A3-C0C21CBC9CA4}" presName="conn2-1" presStyleLbl="parChTrans1D2" presStyleIdx="0" presStyleCnt="3"/>
      <dgm:spPr/>
    </dgm:pt>
    <dgm:pt modelId="{EA957554-476D-A94A-A32A-704C55F5A65A}" type="pres">
      <dgm:prSet presAssocID="{EAF264E5-2766-6F4D-84A3-C0C21CBC9CA4}" presName="connTx" presStyleLbl="parChTrans1D2" presStyleIdx="0" presStyleCnt="3"/>
      <dgm:spPr/>
    </dgm:pt>
    <dgm:pt modelId="{A438872B-044E-1D4B-AA79-20ABAB0BD195}" type="pres">
      <dgm:prSet presAssocID="{27AD5C19-2A4A-1F47-AFB6-27E280C77C8C}" presName="root2" presStyleCnt="0"/>
      <dgm:spPr/>
    </dgm:pt>
    <dgm:pt modelId="{08A7BEE1-4EAB-BD4F-B6BD-2E32F5BAFB16}" type="pres">
      <dgm:prSet presAssocID="{27AD5C19-2A4A-1F47-AFB6-27E280C77C8C}" presName="LevelTwoTextNode" presStyleLbl="node2" presStyleIdx="0" presStyleCnt="3">
        <dgm:presLayoutVars>
          <dgm:chPref val="3"/>
        </dgm:presLayoutVars>
      </dgm:prSet>
      <dgm:spPr/>
    </dgm:pt>
    <dgm:pt modelId="{2E021EB5-0CA5-954D-BF17-CE88E9B54DD7}" type="pres">
      <dgm:prSet presAssocID="{27AD5C19-2A4A-1F47-AFB6-27E280C77C8C}" presName="level3hierChild" presStyleCnt="0"/>
      <dgm:spPr/>
    </dgm:pt>
    <dgm:pt modelId="{E50A12D6-1F99-9444-80D0-706C8B28B4FF}" type="pres">
      <dgm:prSet presAssocID="{C6C33AA8-DB53-F947-8E0F-75DECA79195E}" presName="conn2-1" presStyleLbl="parChTrans1D3" presStyleIdx="0" presStyleCnt="6"/>
      <dgm:spPr/>
    </dgm:pt>
    <dgm:pt modelId="{1F06858F-317B-B242-8675-1C2AEDB679A6}" type="pres">
      <dgm:prSet presAssocID="{C6C33AA8-DB53-F947-8E0F-75DECA79195E}" presName="connTx" presStyleLbl="parChTrans1D3" presStyleIdx="0" presStyleCnt="6"/>
      <dgm:spPr/>
    </dgm:pt>
    <dgm:pt modelId="{B62ED3E8-7FE5-9448-93C1-9350B4C9B26C}" type="pres">
      <dgm:prSet presAssocID="{9ED36C35-70AF-FC41-81CC-17318023D2AB}" presName="root2" presStyleCnt="0"/>
      <dgm:spPr/>
    </dgm:pt>
    <dgm:pt modelId="{79829DB0-9A99-AB4E-9E3B-AD114DC47246}" type="pres">
      <dgm:prSet presAssocID="{9ED36C35-70AF-FC41-81CC-17318023D2AB}" presName="LevelTwoTextNode" presStyleLbl="node3" presStyleIdx="0" presStyleCnt="6">
        <dgm:presLayoutVars>
          <dgm:chPref val="3"/>
        </dgm:presLayoutVars>
      </dgm:prSet>
      <dgm:spPr/>
    </dgm:pt>
    <dgm:pt modelId="{483AE92B-7C38-D749-8147-368E7F7AB02A}" type="pres">
      <dgm:prSet presAssocID="{9ED36C35-70AF-FC41-81CC-17318023D2AB}" presName="level3hierChild" presStyleCnt="0"/>
      <dgm:spPr/>
    </dgm:pt>
    <dgm:pt modelId="{23FCDBF2-393D-554A-A19A-AC222355F73E}" type="pres">
      <dgm:prSet presAssocID="{76FCA30E-FDB6-E742-9D16-411A9E4CEE0B}" presName="conn2-1" presStyleLbl="parChTrans1D3" presStyleIdx="1" presStyleCnt="6"/>
      <dgm:spPr/>
    </dgm:pt>
    <dgm:pt modelId="{99BC12CA-60A5-2042-9DE9-59D7CC34284A}" type="pres">
      <dgm:prSet presAssocID="{76FCA30E-FDB6-E742-9D16-411A9E4CEE0B}" presName="connTx" presStyleLbl="parChTrans1D3" presStyleIdx="1" presStyleCnt="6"/>
      <dgm:spPr/>
    </dgm:pt>
    <dgm:pt modelId="{41040115-E911-454D-99DD-3E4631FF3C19}" type="pres">
      <dgm:prSet presAssocID="{4B459D64-DAD9-AE49-BEB4-87D36A422A21}" presName="root2" presStyleCnt="0"/>
      <dgm:spPr/>
    </dgm:pt>
    <dgm:pt modelId="{56939549-33CE-A344-8DF3-EF0946DD9A9E}" type="pres">
      <dgm:prSet presAssocID="{4B459D64-DAD9-AE49-BEB4-87D36A422A21}" presName="LevelTwoTextNode" presStyleLbl="node3" presStyleIdx="1" presStyleCnt="6">
        <dgm:presLayoutVars>
          <dgm:chPref val="3"/>
        </dgm:presLayoutVars>
      </dgm:prSet>
      <dgm:spPr/>
    </dgm:pt>
    <dgm:pt modelId="{71AEFD2F-423D-D44F-983A-6EFA07B63740}" type="pres">
      <dgm:prSet presAssocID="{4B459D64-DAD9-AE49-BEB4-87D36A422A21}" presName="level3hierChild" presStyleCnt="0"/>
      <dgm:spPr/>
    </dgm:pt>
    <dgm:pt modelId="{25541FD7-728F-DB47-9B56-451B7411CE24}" type="pres">
      <dgm:prSet presAssocID="{02E74212-91C5-6C4B-8183-1E0907498B67}" presName="conn2-1" presStyleLbl="parChTrans1D3" presStyleIdx="2" presStyleCnt="6"/>
      <dgm:spPr/>
    </dgm:pt>
    <dgm:pt modelId="{5CD0F430-03DA-B542-B71D-DD35BA3680A0}" type="pres">
      <dgm:prSet presAssocID="{02E74212-91C5-6C4B-8183-1E0907498B67}" presName="connTx" presStyleLbl="parChTrans1D3" presStyleIdx="2" presStyleCnt="6"/>
      <dgm:spPr/>
    </dgm:pt>
    <dgm:pt modelId="{A419C442-C84A-104C-A683-F30DBC67051A}" type="pres">
      <dgm:prSet presAssocID="{B7B80F3C-7693-D941-BFA8-CB62F8A033DA}" presName="root2" presStyleCnt="0"/>
      <dgm:spPr/>
    </dgm:pt>
    <dgm:pt modelId="{A6B7E0A4-EBA6-FA48-8D55-D4C012A5E3AB}" type="pres">
      <dgm:prSet presAssocID="{B7B80F3C-7693-D941-BFA8-CB62F8A033DA}" presName="LevelTwoTextNode" presStyleLbl="node3" presStyleIdx="2" presStyleCnt="6">
        <dgm:presLayoutVars>
          <dgm:chPref val="3"/>
        </dgm:presLayoutVars>
      </dgm:prSet>
      <dgm:spPr/>
    </dgm:pt>
    <dgm:pt modelId="{1E372FEE-FAC3-BF49-A5A1-466BEE25A148}" type="pres">
      <dgm:prSet presAssocID="{B7B80F3C-7693-D941-BFA8-CB62F8A033DA}" presName="level3hierChild" presStyleCnt="0"/>
      <dgm:spPr/>
    </dgm:pt>
    <dgm:pt modelId="{BE4D2828-E5B2-4E4D-B79E-798FDB6BBAF7}" type="pres">
      <dgm:prSet presAssocID="{61A0E1FE-A7CA-D849-AB71-53A95AC8C842}" presName="conn2-1" presStyleLbl="parChTrans1D2" presStyleIdx="1" presStyleCnt="3"/>
      <dgm:spPr/>
    </dgm:pt>
    <dgm:pt modelId="{30D0127D-BEBB-134D-A93A-F7944D577731}" type="pres">
      <dgm:prSet presAssocID="{61A0E1FE-A7CA-D849-AB71-53A95AC8C842}" presName="connTx" presStyleLbl="parChTrans1D2" presStyleIdx="1" presStyleCnt="3"/>
      <dgm:spPr/>
    </dgm:pt>
    <dgm:pt modelId="{7095207B-389B-7943-BC8B-41D7D54ECBA7}" type="pres">
      <dgm:prSet presAssocID="{520C7135-D468-D948-B3BE-E82E1EDD7102}" presName="root2" presStyleCnt="0"/>
      <dgm:spPr/>
    </dgm:pt>
    <dgm:pt modelId="{B1594F65-983F-BA42-8C6B-AEDCA375D343}" type="pres">
      <dgm:prSet presAssocID="{520C7135-D468-D948-B3BE-E82E1EDD7102}" presName="LevelTwoTextNode" presStyleLbl="node2" presStyleIdx="1" presStyleCnt="3">
        <dgm:presLayoutVars>
          <dgm:chPref val="3"/>
        </dgm:presLayoutVars>
      </dgm:prSet>
      <dgm:spPr/>
    </dgm:pt>
    <dgm:pt modelId="{7417C3DE-9947-A345-A576-30C9E3AAB319}" type="pres">
      <dgm:prSet presAssocID="{520C7135-D468-D948-B3BE-E82E1EDD7102}" presName="level3hierChild" presStyleCnt="0"/>
      <dgm:spPr/>
    </dgm:pt>
    <dgm:pt modelId="{4F6CA4F4-4871-2146-A68C-A46F80CE8B89}" type="pres">
      <dgm:prSet presAssocID="{E6E02092-A8CE-5443-B844-0CD4800432D6}" presName="conn2-1" presStyleLbl="parChTrans1D3" presStyleIdx="3" presStyleCnt="6"/>
      <dgm:spPr/>
    </dgm:pt>
    <dgm:pt modelId="{C824807C-C4E4-CB4B-A6CD-D619831B9477}" type="pres">
      <dgm:prSet presAssocID="{E6E02092-A8CE-5443-B844-0CD4800432D6}" presName="connTx" presStyleLbl="parChTrans1D3" presStyleIdx="3" presStyleCnt="6"/>
      <dgm:spPr/>
    </dgm:pt>
    <dgm:pt modelId="{02ECAD38-4CCA-8148-8345-1805F1EB7A7E}" type="pres">
      <dgm:prSet presAssocID="{B106BF48-5F98-7942-8D54-52FA61963925}" presName="root2" presStyleCnt="0"/>
      <dgm:spPr/>
    </dgm:pt>
    <dgm:pt modelId="{1B8A506A-606C-5042-8910-D733AE198E29}" type="pres">
      <dgm:prSet presAssocID="{B106BF48-5F98-7942-8D54-52FA61963925}" presName="LevelTwoTextNode" presStyleLbl="node3" presStyleIdx="3" presStyleCnt="6">
        <dgm:presLayoutVars>
          <dgm:chPref val="3"/>
        </dgm:presLayoutVars>
      </dgm:prSet>
      <dgm:spPr/>
    </dgm:pt>
    <dgm:pt modelId="{3955B516-092F-004B-BD0E-F592D5C8D557}" type="pres">
      <dgm:prSet presAssocID="{B106BF48-5F98-7942-8D54-52FA61963925}" presName="level3hierChild" presStyleCnt="0"/>
      <dgm:spPr/>
    </dgm:pt>
    <dgm:pt modelId="{C256DB55-DCD6-A64B-96E9-62F288963472}" type="pres">
      <dgm:prSet presAssocID="{07FF6208-2652-5B40-9971-228203495A32}" presName="conn2-1" presStyleLbl="parChTrans1D3" presStyleIdx="4" presStyleCnt="6"/>
      <dgm:spPr/>
    </dgm:pt>
    <dgm:pt modelId="{920302D8-2F46-B34D-A66C-41EF90E2CE4A}" type="pres">
      <dgm:prSet presAssocID="{07FF6208-2652-5B40-9971-228203495A32}" presName="connTx" presStyleLbl="parChTrans1D3" presStyleIdx="4" presStyleCnt="6"/>
      <dgm:spPr/>
    </dgm:pt>
    <dgm:pt modelId="{109E49E1-1CA4-2343-9AC9-D419D5A4E0C6}" type="pres">
      <dgm:prSet presAssocID="{BBA4691B-F650-4647-A724-39B034AB8F74}" presName="root2" presStyleCnt="0"/>
      <dgm:spPr/>
    </dgm:pt>
    <dgm:pt modelId="{0B5E6D9F-28F7-F240-90C7-EF1AA2D19D93}" type="pres">
      <dgm:prSet presAssocID="{BBA4691B-F650-4647-A724-39B034AB8F74}" presName="LevelTwoTextNode" presStyleLbl="node3" presStyleIdx="4" presStyleCnt="6">
        <dgm:presLayoutVars>
          <dgm:chPref val="3"/>
        </dgm:presLayoutVars>
      </dgm:prSet>
      <dgm:spPr/>
    </dgm:pt>
    <dgm:pt modelId="{66EFF3DD-248F-974E-AF0C-1B10494C597D}" type="pres">
      <dgm:prSet presAssocID="{BBA4691B-F650-4647-A724-39B034AB8F74}" presName="level3hierChild" presStyleCnt="0"/>
      <dgm:spPr/>
    </dgm:pt>
    <dgm:pt modelId="{B45F5BC9-76B9-8941-8C7D-3116A36B022B}" type="pres">
      <dgm:prSet presAssocID="{2209F537-8A1C-4C48-AEF2-11B0518B2AB9}" presName="conn2-1" presStyleLbl="parChTrans1D3" presStyleIdx="5" presStyleCnt="6"/>
      <dgm:spPr/>
    </dgm:pt>
    <dgm:pt modelId="{65521C1B-CC13-F04E-81F6-DBF6913DF392}" type="pres">
      <dgm:prSet presAssocID="{2209F537-8A1C-4C48-AEF2-11B0518B2AB9}" presName="connTx" presStyleLbl="parChTrans1D3" presStyleIdx="5" presStyleCnt="6"/>
      <dgm:spPr/>
    </dgm:pt>
    <dgm:pt modelId="{77D803FB-C0BD-B041-9B38-D59DA3579897}" type="pres">
      <dgm:prSet presAssocID="{CE4C6BED-871A-B54B-9884-61696753BEB6}" presName="root2" presStyleCnt="0"/>
      <dgm:spPr/>
    </dgm:pt>
    <dgm:pt modelId="{1107E501-CB8E-DB4D-AB07-A385B494EBCB}" type="pres">
      <dgm:prSet presAssocID="{CE4C6BED-871A-B54B-9884-61696753BEB6}" presName="LevelTwoTextNode" presStyleLbl="node3" presStyleIdx="5" presStyleCnt="6">
        <dgm:presLayoutVars>
          <dgm:chPref val="3"/>
        </dgm:presLayoutVars>
      </dgm:prSet>
      <dgm:spPr/>
    </dgm:pt>
    <dgm:pt modelId="{8651621A-8211-114F-B665-06549D5F6CAF}" type="pres">
      <dgm:prSet presAssocID="{CE4C6BED-871A-B54B-9884-61696753BEB6}" presName="level3hierChild" presStyleCnt="0"/>
      <dgm:spPr/>
    </dgm:pt>
    <dgm:pt modelId="{04716D98-D9A6-3E49-AAC2-BAF4AA3CF127}" type="pres">
      <dgm:prSet presAssocID="{550D0E04-F84F-414C-9A10-40E8906AB4D5}" presName="conn2-1" presStyleLbl="parChTrans1D2" presStyleIdx="2" presStyleCnt="3"/>
      <dgm:spPr/>
    </dgm:pt>
    <dgm:pt modelId="{5009D90A-3AAA-E449-BCD9-7FDDE9023D44}" type="pres">
      <dgm:prSet presAssocID="{550D0E04-F84F-414C-9A10-40E8906AB4D5}" presName="connTx" presStyleLbl="parChTrans1D2" presStyleIdx="2" presStyleCnt="3"/>
      <dgm:spPr/>
    </dgm:pt>
    <dgm:pt modelId="{07C8B69D-9EEB-B741-B314-6961CC5F5EBB}" type="pres">
      <dgm:prSet presAssocID="{FEF9B67C-59FB-9146-A1DD-A5C40FC0FAA6}" presName="root2" presStyleCnt="0"/>
      <dgm:spPr/>
    </dgm:pt>
    <dgm:pt modelId="{3A1DFE8E-8B07-EA43-8B67-BF5E256E13F0}" type="pres">
      <dgm:prSet presAssocID="{FEF9B67C-59FB-9146-A1DD-A5C40FC0FAA6}" presName="LevelTwoTextNode" presStyleLbl="node2" presStyleIdx="2" presStyleCnt="3">
        <dgm:presLayoutVars>
          <dgm:chPref val="3"/>
        </dgm:presLayoutVars>
      </dgm:prSet>
      <dgm:spPr/>
    </dgm:pt>
    <dgm:pt modelId="{1319710D-6488-4B4A-A97F-577F69179341}" type="pres">
      <dgm:prSet presAssocID="{FEF9B67C-59FB-9146-A1DD-A5C40FC0FAA6}" presName="level3hierChild" presStyleCnt="0"/>
      <dgm:spPr/>
    </dgm:pt>
  </dgm:ptLst>
  <dgm:cxnLst>
    <dgm:cxn modelId="{572C140F-5ACE-F44E-9C3E-DE97DF191E40}" type="presOf" srcId="{520C7135-D468-D948-B3BE-E82E1EDD7102}" destId="{B1594F65-983F-BA42-8C6B-AEDCA375D343}" srcOrd="0" destOrd="0" presId="urn:microsoft.com/office/officeart/2008/layout/HorizontalMultiLevelHierarchy"/>
    <dgm:cxn modelId="{7051C21D-BCBD-604E-8683-4F72A25AD6EC}" srcId="{C0E35C60-3888-0745-B8E0-4DB972479213}" destId="{27AD5C19-2A4A-1F47-AFB6-27E280C77C8C}" srcOrd="0" destOrd="0" parTransId="{EAF264E5-2766-6F4D-84A3-C0C21CBC9CA4}" sibTransId="{2C7BB8CC-8C9F-AA43-A7D7-B601DFA4C7E8}"/>
    <dgm:cxn modelId="{805CF41D-10CB-414C-9D10-A78691721A78}" type="presOf" srcId="{2209F537-8A1C-4C48-AEF2-11B0518B2AB9}" destId="{B45F5BC9-76B9-8941-8C7D-3116A36B022B}" srcOrd="0" destOrd="0" presId="urn:microsoft.com/office/officeart/2008/layout/HorizontalMultiLevelHierarchy"/>
    <dgm:cxn modelId="{23AFE720-9C34-7444-8FEE-AAA19230D5E2}" srcId="{520C7135-D468-D948-B3BE-E82E1EDD7102}" destId="{BBA4691B-F650-4647-A724-39B034AB8F74}" srcOrd="1" destOrd="0" parTransId="{07FF6208-2652-5B40-9971-228203495A32}" sibTransId="{CC09BA1E-392A-884C-A69C-B34A0F7A6E24}"/>
    <dgm:cxn modelId="{74AB0122-9FC7-FD45-8D6E-E10C76E2205F}" type="presOf" srcId="{BBA4691B-F650-4647-A724-39B034AB8F74}" destId="{0B5E6D9F-28F7-F240-90C7-EF1AA2D19D93}" srcOrd="0" destOrd="0" presId="urn:microsoft.com/office/officeart/2008/layout/HorizontalMultiLevelHierarchy"/>
    <dgm:cxn modelId="{97B81533-CC77-CC47-9EDD-3B2FCBCF2130}" srcId="{C0E35C60-3888-0745-B8E0-4DB972479213}" destId="{520C7135-D468-D948-B3BE-E82E1EDD7102}" srcOrd="1" destOrd="0" parTransId="{61A0E1FE-A7CA-D849-AB71-53A95AC8C842}" sibTransId="{1556C840-425C-314F-AFC5-92E2605E66C3}"/>
    <dgm:cxn modelId="{FE86D439-F0CF-0B4C-9907-4D6C7DF7DB91}" srcId="{54D3E981-17D2-F547-8C85-0B0F8BCA2C3D}" destId="{C0E35C60-3888-0745-B8E0-4DB972479213}" srcOrd="0" destOrd="0" parTransId="{A660C58E-171E-9D44-A1F6-099145AF7691}" sibTransId="{E7168AB2-E727-6644-BB6C-86A2AB427FD8}"/>
    <dgm:cxn modelId="{ED036F3C-4CB4-5C46-8B7C-CFE48F937EFF}" type="presOf" srcId="{CE4C6BED-871A-B54B-9884-61696753BEB6}" destId="{1107E501-CB8E-DB4D-AB07-A385B494EBCB}" srcOrd="0" destOrd="0" presId="urn:microsoft.com/office/officeart/2008/layout/HorizontalMultiLevelHierarchy"/>
    <dgm:cxn modelId="{A7705F4A-D576-A447-9765-3BC5B763BEED}" type="presOf" srcId="{550D0E04-F84F-414C-9A10-40E8906AB4D5}" destId="{04716D98-D9A6-3E49-AAC2-BAF4AA3CF127}" srcOrd="0" destOrd="0" presId="urn:microsoft.com/office/officeart/2008/layout/HorizontalMultiLevelHierarchy"/>
    <dgm:cxn modelId="{C4FEFC63-A294-DF4F-8EF3-25C0B0B8F3B4}" srcId="{27AD5C19-2A4A-1F47-AFB6-27E280C77C8C}" destId="{4B459D64-DAD9-AE49-BEB4-87D36A422A21}" srcOrd="1" destOrd="0" parTransId="{76FCA30E-FDB6-E742-9D16-411A9E4CEE0B}" sibTransId="{59375697-2CCF-DC4A-B7BC-2E4C74A77B10}"/>
    <dgm:cxn modelId="{D699BD6A-12DE-334C-9C94-CCE52CB2AB8F}" type="presOf" srcId="{4B459D64-DAD9-AE49-BEB4-87D36A422A21}" destId="{56939549-33CE-A344-8DF3-EF0946DD9A9E}" srcOrd="0" destOrd="0" presId="urn:microsoft.com/office/officeart/2008/layout/HorizontalMultiLevelHierarchy"/>
    <dgm:cxn modelId="{1DEA0C82-474C-DC4F-9A71-CA292DD09442}" srcId="{27AD5C19-2A4A-1F47-AFB6-27E280C77C8C}" destId="{B7B80F3C-7693-D941-BFA8-CB62F8A033DA}" srcOrd="2" destOrd="0" parTransId="{02E74212-91C5-6C4B-8183-1E0907498B67}" sibTransId="{3870EE27-56D9-4641-805E-2DD8B9C723FF}"/>
    <dgm:cxn modelId="{EB409383-6715-874A-8115-BCECCD0EEFA0}" srcId="{520C7135-D468-D948-B3BE-E82E1EDD7102}" destId="{CE4C6BED-871A-B54B-9884-61696753BEB6}" srcOrd="2" destOrd="0" parTransId="{2209F537-8A1C-4C48-AEF2-11B0518B2AB9}" sibTransId="{974F9127-B0CE-0643-9103-CB7C14C7BF2A}"/>
    <dgm:cxn modelId="{8E660289-0CD2-F744-B9E5-B8A01221EC31}" type="presOf" srcId="{76FCA30E-FDB6-E742-9D16-411A9E4CEE0B}" destId="{99BC12CA-60A5-2042-9DE9-59D7CC34284A}" srcOrd="1" destOrd="0" presId="urn:microsoft.com/office/officeart/2008/layout/HorizontalMultiLevelHierarchy"/>
    <dgm:cxn modelId="{B18C7B8D-42AE-6F45-81BD-BAADB05931D3}" type="presOf" srcId="{02E74212-91C5-6C4B-8183-1E0907498B67}" destId="{25541FD7-728F-DB47-9B56-451B7411CE24}" srcOrd="0" destOrd="0" presId="urn:microsoft.com/office/officeart/2008/layout/HorizontalMultiLevelHierarchy"/>
    <dgm:cxn modelId="{6602C290-64E0-4742-9880-C7EAFA7F4FE4}" type="presOf" srcId="{B7B80F3C-7693-D941-BFA8-CB62F8A033DA}" destId="{A6B7E0A4-EBA6-FA48-8D55-D4C012A5E3AB}" srcOrd="0" destOrd="0" presId="urn:microsoft.com/office/officeart/2008/layout/HorizontalMultiLevelHierarchy"/>
    <dgm:cxn modelId="{4600C490-9CBE-E34B-A877-9391DB8D63B2}" srcId="{C0E35C60-3888-0745-B8E0-4DB972479213}" destId="{FEF9B67C-59FB-9146-A1DD-A5C40FC0FAA6}" srcOrd="2" destOrd="0" parTransId="{550D0E04-F84F-414C-9A10-40E8906AB4D5}" sibTransId="{A2417A27-F43D-704C-8393-A21A6D2B7059}"/>
    <dgm:cxn modelId="{0D265398-1712-234D-B824-3FEDED5787AA}" type="presOf" srcId="{27AD5C19-2A4A-1F47-AFB6-27E280C77C8C}" destId="{08A7BEE1-4EAB-BD4F-B6BD-2E32F5BAFB16}" srcOrd="0" destOrd="0" presId="urn:microsoft.com/office/officeart/2008/layout/HorizontalMultiLevelHierarchy"/>
    <dgm:cxn modelId="{A6B146A9-726A-3942-B6CF-9794A5F48B54}" type="presOf" srcId="{FEF9B67C-59FB-9146-A1DD-A5C40FC0FAA6}" destId="{3A1DFE8E-8B07-EA43-8B67-BF5E256E13F0}" srcOrd="0" destOrd="0" presId="urn:microsoft.com/office/officeart/2008/layout/HorizontalMultiLevelHierarchy"/>
    <dgm:cxn modelId="{036842AA-8B83-7641-8948-FA55364542DE}" type="presOf" srcId="{EAF264E5-2766-6F4D-84A3-C0C21CBC9CA4}" destId="{EA957554-476D-A94A-A32A-704C55F5A65A}" srcOrd="1" destOrd="0" presId="urn:microsoft.com/office/officeart/2008/layout/HorizontalMultiLevelHierarchy"/>
    <dgm:cxn modelId="{94C9A2AA-2A86-724C-BDAC-A6370D3379D0}" type="presOf" srcId="{76FCA30E-FDB6-E742-9D16-411A9E4CEE0B}" destId="{23FCDBF2-393D-554A-A19A-AC222355F73E}" srcOrd="0" destOrd="0" presId="urn:microsoft.com/office/officeart/2008/layout/HorizontalMultiLevelHierarchy"/>
    <dgm:cxn modelId="{B97DA8AC-7BCD-2747-8CB1-3F011FF5F651}" type="presOf" srcId="{61A0E1FE-A7CA-D849-AB71-53A95AC8C842}" destId="{BE4D2828-E5B2-4E4D-B79E-798FDB6BBAF7}" srcOrd="0" destOrd="0" presId="urn:microsoft.com/office/officeart/2008/layout/HorizontalMultiLevelHierarchy"/>
    <dgm:cxn modelId="{13D88CAF-0BA5-8143-BEFE-4D374D15300E}" type="presOf" srcId="{54D3E981-17D2-F547-8C85-0B0F8BCA2C3D}" destId="{71F0F62F-B833-054E-A9CD-CD2B0C20728C}" srcOrd="0" destOrd="0" presId="urn:microsoft.com/office/officeart/2008/layout/HorizontalMultiLevelHierarchy"/>
    <dgm:cxn modelId="{4DBD7ABA-DD68-AE40-B634-52C3F67CB8AF}" type="presOf" srcId="{B106BF48-5F98-7942-8D54-52FA61963925}" destId="{1B8A506A-606C-5042-8910-D733AE198E29}" srcOrd="0" destOrd="0" presId="urn:microsoft.com/office/officeart/2008/layout/HorizontalMultiLevelHierarchy"/>
    <dgm:cxn modelId="{851AC5BC-D535-1F46-8FBF-100598749D89}" type="presOf" srcId="{2209F537-8A1C-4C48-AEF2-11B0518B2AB9}" destId="{65521C1B-CC13-F04E-81F6-DBF6913DF392}" srcOrd="1" destOrd="0" presId="urn:microsoft.com/office/officeart/2008/layout/HorizontalMultiLevelHierarchy"/>
    <dgm:cxn modelId="{25DE0AC8-7A12-F541-91EB-A4838CBFB84D}" type="presOf" srcId="{EAF264E5-2766-6F4D-84A3-C0C21CBC9CA4}" destId="{F6EE59E4-E50B-554F-96D1-3674BABB5FB6}" srcOrd="0" destOrd="0" presId="urn:microsoft.com/office/officeart/2008/layout/HorizontalMultiLevelHierarchy"/>
    <dgm:cxn modelId="{0F61D1D2-8200-F44D-8092-4ED201C6BCCA}" type="presOf" srcId="{9ED36C35-70AF-FC41-81CC-17318023D2AB}" destId="{79829DB0-9A99-AB4E-9E3B-AD114DC47246}" srcOrd="0" destOrd="0" presId="urn:microsoft.com/office/officeart/2008/layout/HorizontalMultiLevelHierarchy"/>
    <dgm:cxn modelId="{E44817D6-93D6-9E44-992C-CAA546728FD5}" type="presOf" srcId="{E6E02092-A8CE-5443-B844-0CD4800432D6}" destId="{4F6CA4F4-4871-2146-A68C-A46F80CE8B89}" srcOrd="0" destOrd="0" presId="urn:microsoft.com/office/officeart/2008/layout/HorizontalMultiLevelHierarchy"/>
    <dgm:cxn modelId="{9E508ADF-D351-FD4D-A304-05908D6452E4}" type="presOf" srcId="{61A0E1FE-A7CA-D849-AB71-53A95AC8C842}" destId="{30D0127D-BEBB-134D-A93A-F7944D577731}" srcOrd="1" destOrd="0" presId="urn:microsoft.com/office/officeart/2008/layout/HorizontalMultiLevelHierarchy"/>
    <dgm:cxn modelId="{01C056E1-4F59-F146-B0C7-5D3162CDACAD}" type="presOf" srcId="{C6C33AA8-DB53-F947-8E0F-75DECA79195E}" destId="{1F06858F-317B-B242-8675-1C2AEDB679A6}" srcOrd="1" destOrd="0" presId="urn:microsoft.com/office/officeart/2008/layout/HorizontalMultiLevelHierarchy"/>
    <dgm:cxn modelId="{380063E3-AAD8-CF4B-9325-A87BDB36B6FE}" type="presOf" srcId="{07FF6208-2652-5B40-9971-228203495A32}" destId="{C256DB55-DCD6-A64B-96E9-62F288963472}" srcOrd="0" destOrd="0" presId="urn:microsoft.com/office/officeart/2008/layout/HorizontalMultiLevelHierarchy"/>
    <dgm:cxn modelId="{EA601EEA-1B07-AF42-B222-25304B1EE24E}" srcId="{520C7135-D468-D948-B3BE-E82E1EDD7102}" destId="{B106BF48-5F98-7942-8D54-52FA61963925}" srcOrd="0" destOrd="0" parTransId="{E6E02092-A8CE-5443-B844-0CD4800432D6}" sibTransId="{B8205D02-53AF-C54F-907C-F91BFCB8809A}"/>
    <dgm:cxn modelId="{0C46DEEA-9140-DF4A-ABA0-A01D26403529}" type="presOf" srcId="{E6E02092-A8CE-5443-B844-0CD4800432D6}" destId="{C824807C-C4E4-CB4B-A6CD-D619831B9477}" srcOrd="1" destOrd="0" presId="urn:microsoft.com/office/officeart/2008/layout/HorizontalMultiLevelHierarchy"/>
    <dgm:cxn modelId="{D18F7DEE-293C-8048-8DD7-5DA75CF4D5CF}" type="presOf" srcId="{550D0E04-F84F-414C-9A10-40E8906AB4D5}" destId="{5009D90A-3AAA-E449-BCD9-7FDDE9023D44}" srcOrd="1" destOrd="0" presId="urn:microsoft.com/office/officeart/2008/layout/HorizontalMultiLevelHierarchy"/>
    <dgm:cxn modelId="{18874FF3-438E-724D-87DD-A07B2B5A2E5A}" type="presOf" srcId="{07FF6208-2652-5B40-9971-228203495A32}" destId="{920302D8-2F46-B34D-A66C-41EF90E2CE4A}" srcOrd="1" destOrd="0" presId="urn:microsoft.com/office/officeart/2008/layout/HorizontalMultiLevelHierarchy"/>
    <dgm:cxn modelId="{3E3278F6-DE3C-334A-B5B0-9BCED53FE90A}" type="presOf" srcId="{02E74212-91C5-6C4B-8183-1E0907498B67}" destId="{5CD0F430-03DA-B542-B71D-DD35BA3680A0}" srcOrd="1" destOrd="0" presId="urn:microsoft.com/office/officeart/2008/layout/HorizontalMultiLevelHierarchy"/>
    <dgm:cxn modelId="{F12337FD-23B8-B44B-93F3-407754AE8672}" type="presOf" srcId="{C6C33AA8-DB53-F947-8E0F-75DECA79195E}" destId="{E50A12D6-1F99-9444-80D0-706C8B28B4FF}" srcOrd="0" destOrd="0" presId="urn:microsoft.com/office/officeart/2008/layout/HorizontalMultiLevelHierarchy"/>
    <dgm:cxn modelId="{E41965FE-D83F-4544-864E-4DB56458C1F1}" type="presOf" srcId="{C0E35C60-3888-0745-B8E0-4DB972479213}" destId="{9F3A63F8-0F98-7E45-BF7C-70070C54D753}" srcOrd="0" destOrd="0" presId="urn:microsoft.com/office/officeart/2008/layout/HorizontalMultiLevelHierarchy"/>
    <dgm:cxn modelId="{A9120EFF-5A66-A945-8F61-8BE52400566B}" srcId="{27AD5C19-2A4A-1F47-AFB6-27E280C77C8C}" destId="{9ED36C35-70AF-FC41-81CC-17318023D2AB}" srcOrd="0" destOrd="0" parTransId="{C6C33AA8-DB53-F947-8E0F-75DECA79195E}" sibTransId="{24663030-7EA5-174A-95EB-080776CDE364}"/>
    <dgm:cxn modelId="{BAC57D59-0E52-1F41-A25D-ACB81C74D118}" type="presParOf" srcId="{71F0F62F-B833-054E-A9CD-CD2B0C20728C}" destId="{9210AA94-6701-164B-AA06-7ED167695164}" srcOrd="0" destOrd="0" presId="urn:microsoft.com/office/officeart/2008/layout/HorizontalMultiLevelHierarchy"/>
    <dgm:cxn modelId="{DEDC98A1-0C51-B249-97C6-04B278CCD916}" type="presParOf" srcId="{9210AA94-6701-164B-AA06-7ED167695164}" destId="{9F3A63F8-0F98-7E45-BF7C-70070C54D753}" srcOrd="0" destOrd="0" presId="urn:microsoft.com/office/officeart/2008/layout/HorizontalMultiLevelHierarchy"/>
    <dgm:cxn modelId="{ACC5ACB5-1113-3048-8D5C-9156265C2333}" type="presParOf" srcId="{9210AA94-6701-164B-AA06-7ED167695164}" destId="{42B91AC3-9B70-5A47-A188-7D938970181E}" srcOrd="1" destOrd="0" presId="urn:microsoft.com/office/officeart/2008/layout/HorizontalMultiLevelHierarchy"/>
    <dgm:cxn modelId="{58F8F070-2D64-5341-A6DB-7DDEC0B4B857}" type="presParOf" srcId="{42B91AC3-9B70-5A47-A188-7D938970181E}" destId="{F6EE59E4-E50B-554F-96D1-3674BABB5FB6}" srcOrd="0" destOrd="0" presId="urn:microsoft.com/office/officeart/2008/layout/HorizontalMultiLevelHierarchy"/>
    <dgm:cxn modelId="{4725D4A2-9F57-D04B-8550-F6506AED4718}" type="presParOf" srcId="{F6EE59E4-E50B-554F-96D1-3674BABB5FB6}" destId="{EA957554-476D-A94A-A32A-704C55F5A65A}" srcOrd="0" destOrd="0" presId="urn:microsoft.com/office/officeart/2008/layout/HorizontalMultiLevelHierarchy"/>
    <dgm:cxn modelId="{6D8972E6-5779-9842-BA73-A36A5AB63ACE}" type="presParOf" srcId="{42B91AC3-9B70-5A47-A188-7D938970181E}" destId="{A438872B-044E-1D4B-AA79-20ABAB0BD195}" srcOrd="1" destOrd="0" presId="urn:microsoft.com/office/officeart/2008/layout/HorizontalMultiLevelHierarchy"/>
    <dgm:cxn modelId="{F8FB085A-138D-2849-819B-A8BD89217F2B}" type="presParOf" srcId="{A438872B-044E-1D4B-AA79-20ABAB0BD195}" destId="{08A7BEE1-4EAB-BD4F-B6BD-2E32F5BAFB16}" srcOrd="0" destOrd="0" presId="urn:microsoft.com/office/officeart/2008/layout/HorizontalMultiLevelHierarchy"/>
    <dgm:cxn modelId="{AAF0A335-B0D6-A84A-81EA-98B9D863F5CA}" type="presParOf" srcId="{A438872B-044E-1D4B-AA79-20ABAB0BD195}" destId="{2E021EB5-0CA5-954D-BF17-CE88E9B54DD7}" srcOrd="1" destOrd="0" presId="urn:microsoft.com/office/officeart/2008/layout/HorizontalMultiLevelHierarchy"/>
    <dgm:cxn modelId="{3CE62939-1214-954F-A7D3-8B859F0397D2}" type="presParOf" srcId="{2E021EB5-0CA5-954D-BF17-CE88E9B54DD7}" destId="{E50A12D6-1F99-9444-80D0-706C8B28B4FF}" srcOrd="0" destOrd="0" presId="urn:microsoft.com/office/officeart/2008/layout/HorizontalMultiLevelHierarchy"/>
    <dgm:cxn modelId="{D662C664-0986-E648-A42D-2E77C1A1A20A}" type="presParOf" srcId="{E50A12D6-1F99-9444-80D0-706C8B28B4FF}" destId="{1F06858F-317B-B242-8675-1C2AEDB679A6}" srcOrd="0" destOrd="0" presId="urn:microsoft.com/office/officeart/2008/layout/HorizontalMultiLevelHierarchy"/>
    <dgm:cxn modelId="{7FCEF4A9-ED00-3B4E-8A17-C3B8131B61BE}" type="presParOf" srcId="{2E021EB5-0CA5-954D-BF17-CE88E9B54DD7}" destId="{B62ED3E8-7FE5-9448-93C1-9350B4C9B26C}" srcOrd="1" destOrd="0" presId="urn:microsoft.com/office/officeart/2008/layout/HorizontalMultiLevelHierarchy"/>
    <dgm:cxn modelId="{24A02662-4173-1643-92DB-4E15D2A01EFE}" type="presParOf" srcId="{B62ED3E8-7FE5-9448-93C1-9350B4C9B26C}" destId="{79829DB0-9A99-AB4E-9E3B-AD114DC47246}" srcOrd="0" destOrd="0" presId="urn:microsoft.com/office/officeart/2008/layout/HorizontalMultiLevelHierarchy"/>
    <dgm:cxn modelId="{BF5EB9B3-971C-DD4C-A9A6-973AEA68CAED}" type="presParOf" srcId="{B62ED3E8-7FE5-9448-93C1-9350B4C9B26C}" destId="{483AE92B-7C38-D749-8147-368E7F7AB02A}" srcOrd="1" destOrd="0" presId="urn:microsoft.com/office/officeart/2008/layout/HorizontalMultiLevelHierarchy"/>
    <dgm:cxn modelId="{1C1137B3-28C8-A045-AD13-6F785E181F01}" type="presParOf" srcId="{2E021EB5-0CA5-954D-BF17-CE88E9B54DD7}" destId="{23FCDBF2-393D-554A-A19A-AC222355F73E}" srcOrd="2" destOrd="0" presId="urn:microsoft.com/office/officeart/2008/layout/HorizontalMultiLevelHierarchy"/>
    <dgm:cxn modelId="{2D440B19-DDE3-034F-9C58-C2203D96B117}" type="presParOf" srcId="{23FCDBF2-393D-554A-A19A-AC222355F73E}" destId="{99BC12CA-60A5-2042-9DE9-59D7CC34284A}" srcOrd="0" destOrd="0" presId="urn:microsoft.com/office/officeart/2008/layout/HorizontalMultiLevelHierarchy"/>
    <dgm:cxn modelId="{C61E81AB-20F5-6245-BA54-5F859A019FC4}" type="presParOf" srcId="{2E021EB5-0CA5-954D-BF17-CE88E9B54DD7}" destId="{41040115-E911-454D-99DD-3E4631FF3C19}" srcOrd="3" destOrd="0" presId="urn:microsoft.com/office/officeart/2008/layout/HorizontalMultiLevelHierarchy"/>
    <dgm:cxn modelId="{4EFBBAD5-5282-FA49-A408-E819B508FC7F}" type="presParOf" srcId="{41040115-E911-454D-99DD-3E4631FF3C19}" destId="{56939549-33CE-A344-8DF3-EF0946DD9A9E}" srcOrd="0" destOrd="0" presId="urn:microsoft.com/office/officeart/2008/layout/HorizontalMultiLevelHierarchy"/>
    <dgm:cxn modelId="{03BC5A01-8B93-1244-9225-DF04641BCF1A}" type="presParOf" srcId="{41040115-E911-454D-99DD-3E4631FF3C19}" destId="{71AEFD2F-423D-D44F-983A-6EFA07B63740}" srcOrd="1" destOrd="0" presId="urn:microsoft.com/office/officeart/2008/layout/HorizontalMultiLevelHierarchy"/>
    <dgm:cxn modelId="{7F04E48A-FE36-8847-A9AA-D395BFF64F34}" type="presParOf" srcId="{2E021EB5-0CA5-954D-BF17-CE88E9B54DD7}" destId="{25541FD7-728F-DB47-9B56-451B7411CE24}" srcOrd="4" destOrd="0" presId="urn:microsoft.com/office/officeart/2008/layout/HorizontalMultiLevelHierarchy"/>
    <dgm:cxn modelId="{AD9D9183-8513-2E48-80BC-DCA85BAD19E5}" type="presParOf" srcId="{25541FD7-728F-DB47-9B56-451B7411CE24}" destId="{5CD0F430-03DA-B542-B71D-DD35BA3680A0}" srcOrd="0" destOrd="0" presId="urn:microsoft.com/office/officeart/2008/layout/HorizontalMultiLevelHierarchy"/>
    <dgm:cxn modelId="{C23D78B3-DD22-6545-93C2-2CA6C4AC32C3}" type="presParOf" srcId="{2E021EB5-0CA5-954D-BF17-CE88E9B54DD7}" destId="{A419C442-C84A-104C-A683-F30DBC67051A}" srcOrd="5" destOrd="0" presId="urn:microsoft.com/office/officeart/2008/layout/HorizontalMultiLevelHierarchy"/>
    <dgm:cxn modelId="{FDD619AC-6D96-E340-A4EE-45A7D0B14F76}" type="presParOf" srcId="{A419C442-C84A-104C-A683-F30DBC67051A}" destId="{A6B7E0A4-EBA6-FA48-8D55-D4C012A5E3AB}" srcOrd="0" destOrd="0" presId="urn:microsoft.com/office/officeart/2008/layout/HorizontalMultiLevelHierarchy"/>
    <dgm:cxn modelId="{E6A78493-DC76-8446-96D6-6EB51F61A2F1}" type="presParOf" srcId="{A419C442-C84A-104C-A683-F30DBC67051A}" destId="{1E372FEE-FAC3-BF49-A5A1-466BEE25A148}" srcOrd="1" destOrd="0" presId="urn:microsoft.com/office/officeart/2008/layout/HorizontalMultiLevelHierarchy"/>
    <dgm:cxn modelId="{E69E23DA-6313-8043-91CA-1AA4EAA2B049}" type="presParOf" srcId="{42B91AC3-9B70-5A47-A188-7D938970181E}" destId="{BE4D2828-E5B2-4E4D-B79E-798FDB6BBAF7}" srcOrd="2" destOrd="0" presId="urn:microsoft.com/office/officeart/2008/layout/HorizontalMultiLevelHierarchy"/>
    <dgm:cxn modelId="{63C43474-E860-E84A-80DF-7532D801F0F2}" type="presParOf" srcId="{BE4D2828-E5B2-4E4D-B79E-798FDB6BBAF7}" destId="{30D0127D-BEBB-134D-A93A-F7944D577731}" srcOrd="0" destOrd="0" presId="urn:microsoft.com/office/officeart/2008/layout/HorizontalMultiLevelHierarchy"/>
    <dgm:cxn modelId="{7DA739D0-0D16-7948-B2E0-440DE2E313AB}" type="presParOf" srcId="{42B91AC3-9B70-5A47-A188-7D938970181E}" destId="{7095207B-389B-7943-BC8B-41D7D54ECBA7}" srcOrd="3" destOrd="0" presId="urn:microsoft.com/office/officeart/2008/layout/HorizontalMultiLevelHierarchy"/>
    <dgm:cxn modelId="{87F482C4-8CE7-5E4E-A050-73686E17811A}" type="presParOf" srcId="{7095207B-389B-7943-BC8B-41D7D54ECBA7}" destId="{B1594F65-983F-BA42-8C6B-AEDCA375D343}" srcOrd="0" destOrd="0" presId="urn:microsoft.com/office/officeart/2008/layout/HorizontalMultiLevelHierarchy"/>
    <dgm:cxn modelId="{93E9BAC0-1803-9E41-9119-B0ACDB40A7A0}" type="presParOf" srcId="{7095207B-389B-7943-BC8B-41D7D54ECBA7}" destId="{7417C3DE-9947-A345-A576-30C9E3AAB319}" srcOrd="1" destOrd="0" presId="urn:microsoft.com/office/officeart/2008/layout/HorizontalMultiLevelHierarchy"/>
    <dgm:cxn modelId="{6272D0F4-7965-314E-B169-478520CFE903}" type="presParOf" srcId="{7417C3DE-9947-A345-A576-30C9E3AAB319}" destId="{4F6CA4F4-4871-2146-A68C-A46F80CE8B89}" srcOrd="0" destOrd="0" presId="urn:microsoft.com/office/officeart/2008/layout/HorizontalMultiLevelHierarchy"/>
    <dgm:cxn modelId="{B71A8E08-84BA-D44D-B86F-11D3D7EF1109}" type="presParOf" srcId="{4F6CA4F4-4871-2146-A68C-A46F80CE8B89}" destId="{C824807C-C4E4-CB4B-A6CD-D619831B9477}" srcOrd="0" destOrd="0" presId="urn:microsoft.com/office/officeart/2008/layout/HorizontalMultiLevelHierarchy"/>
    <dgm:cxn modelId="{CF2F9CE3-224D-DE4C-B8AA-B55CAF8D8FD3}" type="presParOf" srcId="{7417C3DE-9947-A345-A576-30C9E3AAB319}" destId="{02ECAD38-4CCA-8148-8345-1805F1EB7A7E}" srcOrd="1" destOrd="0" presId="urn:microsoft.com/office/officeart/2008/layout/HorizontalMultiLevelHierarchy"/>
    <dgm:cxn modelId="{6E6C1B16-C03A-E149-B13E-705800195B6F}" type="presParOf" srcId="{02ECAD38-4CCA-8148-8345-1805F1EB7A7E}" destId="{1B8A506A-606C-5042-8910-D733AE198E29}" srcOrd="0" destOrd="0" presId="urn:microsoft.com/office/officeart/2008/layout/HorizontalMultiLevelHierarchy"/>
    <dgm:cxn modelId="{C5A69E3B-00A3-2E4A-89F1-7B8C087BF32D}" type="presParOf" srcId="{02ECAD38-4CCA-8148-8345-1805F1EB7A7E}" destId="{3955B516-092F-004B-BD0E-F592D5C8D557}" srcOrd="1" destOrd="0" presId="urn:microsoft.com/office/officeart/2008/layout/HorizontalMultiLevelHierarchy"/>
    <dgm:cxn modelId="{ACC30227-3091-5646-9B5E-D4074CAABEAE}" type="presParOf" srcId="{7417C3DE-9947-A345-A576-30C9E3AAB319}" destId="{C256DB55-DCD6-A64B-96E9-62F288963472}" srcOrd="2" destOrd="0" presId="urn:microsoft.com/office/officeart/2008/layout/HorizontalMultiLevelHierarchy"/>
    <dgm:cxn modelId="{EEAF4A08-ED91-5247-B48B-EB154C041307}" type="presParOf" srcId="{C256DB55-DCD6-A64B-96E9-62F288963472}" destId="{920302D8-2F46-B34D-A66C-41EF90E2CE4A}" srcOrd="0" destOrd="0" presId="urn:microsoft.com/office/officeart/2008/layout/HorizontalMultiLevelHierarchy"/>
    <dgm:cxn modelId="{FBBA6F6D-15A4-3E47-BF9F-691CB0998579}" type="presParOf" srcId="{7417C3DE-9947-A345-A576-30C9E3AAB319}" destId="{109E49E1-1CA4-2343-9AC9-D419D5A4E0C6}" srcOrd="3" destOrd="0" presId="urn:microsoft.com/office/officeart/2008/layout/HorizontalMultiLevelHierarchy"/>
    <dgm:cxn modelId="{6AFE7D19-2312-1041-AA54-4A98921CB307}" type="presParOf" srcId="{109E49E1-1CA4-2343-9AC9-D419D5A4E0C6}" destId="{0B5E6D9F-28F7-F240-90C7-EF1AA2D19D93}" srcOrd="0" destOrd="0" presId="urn:microsoft.com/office/officeart/2008/layout/HorizontalMultiLevelHierarchy"/>
    <dgm:cxn modelId="{611A7314-19F2-3547-90FC-5914A0B7EA61}" type="presParOf" srcId="{109E49E1-1CA4-2343-9AC9-D419D5A4E0C6}" destId="{66EFF3DD-248F-974E-AF0C-1B10494C597D}" srcOrd="1" destOrd="0" presId="urn:microsoft.com/office/officeart/2008/layout/HorizontalMultiLevelHierarchy"/>
    <dgm:cxn modelId="{BFF3729D-7DC5-E840-843E-6981817A3522}" type="presParOf" srcId="{7417C3DE-9947-A345-A576-30C9E3AAB319}" destId="{B45F5BC9-76B9-8941-8C7D-3116A36B022B}" srcOrd="4" destOrd="0" presId="urn:microsoft.com/office/officeart/2008/layout/HorizontalMultiLevelHierarchy"/>
    <dgm:cxn modelId="{3AA8A385-CD28-1440-8397-2DFEAE59AB69}" type="presParOf" srcId="{B45F5BC9-76B9-8941-8C7D-3116A36B022B}" destId="{65521C1B-CC13-F04E-81F6-DBF6913DF392}" srcOrd="0" destOrd="0" presId="urn:microsoft.com/office/officeart/2008/layout/HorizontalMultiLevelHierarchy"/>
    <dgm:cxn modelId="{4F0821F6-A902-F64C-9FB0-BFD3CD69CEE5}" type="presParOf" srcId="{7417C3DE-9947-A345-A576-30C9E3AAB319}" destId="{77D803FB-C0BD-B041-9B38-D59DA3579897}" srcOrd="5" destOrd="0" presId="urn:microsoft.com/office/officeart/2008/layout/HorizontalMultiLevelHierarchy"/>
    <dgm:cxn modelId="{852CD8C5-80A5-0F4B-BE82-EF6B509A3303}" type="presParOf" srcId="{77D803FB-C0BD-B041-9B38-D59DA3579897}" destId="{1107E501-CB8E-DB4D-AB07-A385B494EBCB}" srcOrd="0" destOrd="0" presId="urn:microsoft.com/office/officeart/2008/layout/HorizontalMultiLevelHierarchy"/>
    <dgm:cxn modelId="{96FD80ED-5CC1-4645-9B29-7319A5A72905}" type="presParOf" srcId="{77D803FB-C0BD-B041-9B38-D59DA3579897}" destId="{8651621A-8211-114F-B665-06549D5F6CAF}" srcOrd="1" destOrd="0" presId="urn:microsoft.com/office/officeart/2008/layout/HorizontalMultiLevelHierarchy"/>
    <dgm:cxn modelId="{3BF4A902-10D9-8B42-82CE-6D58CF4F23A7}" type="presParOf" srcId="{42B91AC3-9B70-5A47-A188-7D938970181E}" destId="{04716D98-D9A6-3E49-AAC2-BAF4AA3CF127}" srcOrd="4" destOrd="0" presId="urn:microsoft.com/office/officeart/2008/layout/HorizontalMultiLevelHierarchy"/>
    <dgm:cxn modelId="{52598F3A-1029-BB4B-B4DD-61EAC962E499}" type="presParOf" srcId="{04716D98-D9A6-3E49-AAC2-BAF4AA3CF127}" destId="{5009D90A-3AAA-E449-BCD9-7FDDE9023D44}" srcOrd="0" destOrd="0" presId="urn:microsoft.com/office/officeart/2008/layout/HorizontalMultiLevelHierarchy"/>
    <dgm:cxn modelId="{7EC3E3AC-EB0D-6240-A20F-0D6DAF121F8D}" type="presParOf" srcId="{42B91AC3-9B70-5A47-A188-7D938970181E}" destId="{07C8B69D-9EEB-B741-B314-6961CC5F5EBB}" srcOrd="5" destOrd="0" presId="urn:microsoft.com/office/officeart/2008/layout/HorizontalMultiLevelHierarchy"/>
    <dgm:cxn modelId="{5E39462C-640D-6D4C-BDED-5942D40E48E9}" type="presParOf" srcId="{07C8B69D-9EEB-B741-B314-6961CC5F5EBB}" destId="{3A1DFE8E-8B07-EA43-8B67-BF5E256E13F0}" srcOrd="0" destOrd="0" presId="urn:microsoft.com/office/officeart/2008/layout/HorizontalMultiLevelHierarchy"/>
    <dgm:cxn modelId="{633576AE-DFCB-624A-A226-B2D4C30C3C15}" type="presParOf" srcId="{07C8B69D-9EEB-B741-B314-6961CC5F5EBB}" destId="{1319710D-6488-4B4A-A97F-577F6917934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9DBF15-0D4D-E845-A13B-6B4B53FDB05B}" type="doc">
      <dgm:prSet loTypeId="urn:microsoft.com/office/officeart/2005/8/layout/radial1" loCatId="" qsTypeId="urn:microsoft.com/office/officeart/2005/8/quickstyle/simple1" qsCatId="simple" csTypeId="urn:microsoft.com/office/officeart/2005/8/colors/colorful5" csCatId="colorful" phldr="1"/>
      <dgm:spPr/>
      <dgm:t>
        <a:bodyPr/>
        <a:lstStyle/>
        <a:p>
          <a:endParaRPr lang="es-MX"/>
        </a:p>
      </dgm:t>
    </dgm:pt>
    <dgm:pt modelId="{FCCC39AD-84FC-C149-8F8B-D5D88A43D7CE}">
      <dgm:prSet phldrT="[Texto]"/>
      <dgm:spPr/>
      <dgm:t>
        <a:bodyPr/>
        <a:lstStyle/>
        <a:p>
          <a:r>
            <a:rPr lang="es-MX" dirty="0"/>
            <a:t>Lenguaje Visual</a:t>
          </a:r>
        </a:p>
      </dgm:t>
    </dgm:pt>
    <dgm:pt modelId="{F478EE73-4C9D-5F4C-9EC8-DCCD5B0DD279}" type="parTrans" cxnId="{AB14C2CC-2078-7A4D-A8F5-2700F283FAE5}">
      <dgm:prSet/>
      <dgm:spPr/>
      <dgm:t>
        <a:bodyPr/>
        <a:lstStyle/>
        <a:p>
          <a:endParaRPr lang="es-MX"/>
        </a:p>
      </dgm:t>
    </dgm:pt>
    <dgm:pt modelId="{5C00B0A9-203F-DF47-B8B9-1C2BFEBAEA42}" type="sibTrans" cxnId="{AB14C2CC-2078-7A4D-A8F5-2700F283FAE5}">
      <dgm:prSet/>
      <dgm:spPr/>
      <dgm:t>
        <a:bodyPr/>
        <a:lstStyle/>
        <a:p>
          <a:endParaRPr lang="es-MX"/>
        </a:p>
      </dgm:t>
    </dgm:pt>
    <dgm:pt modelId="{0833D5FF-4E54-AC4C-9EF6-51C33AE64DB3}">
      <dgm:prSet phldrT="[Texto]"/>
      <dgm:spPr/>
      <dgm:t>
        <a:bodyPr/>
        <a:lstStyle/>
        <a:p>
          <a:r>
            <a:rPr lang="es-MX" dirty="0"/>
            <a:t>Imágenes como medio de expresión</a:t>
          </a:r>
        </a:p>
      </dgm:t>
    </dgm:pt>
    <dgm:pt modelId="{26531A49-E60B-F540-A674-A339B09D9D38}" type="parTrans" cxnId="{EC9D2ED3-A713-7349-9DFA-8CF0520F3B39}">
      <dgm:prSet/>
      <dgm:spPr/>
      <dgm:t>
        <a:bodyPr/>
        <a:lstStyle/>
        <a:p>
          <a:endParaRPr lang="es-MX"/>
        </a:p>
      </dgm:t>
    </dgm:pt>
    <dgm:pt modelId="{D0F9ED1C-24B8-724D-BD05-972A6AE4918B}" type="sibTrans" cxnId="{EC9D2ED3-A713-7349-9DFA-8CF0520F3B39}">
      <dgm:prSet/>
      <dgm:spPr/>
      <dgm:t>
        <a:bodyPr/>
        <a:lstStyle/>
        <a:p>
          <a:endParaRPr lang="es-MX"/>
        </a:p>
      </dgm:t>
    </dgm:pt>
    <dgm:pt modelId="{56FD390B-018B-2B4A-9CCA-D11CBFA161E0}">
      <dgm:prSet phldrT="[Texto]"/>
      <dgm:spPr/>
      <dgm:t>
        <a:bodyPr/>
        <a:lstStyle/>
        <a:p>
          <a:r>
            <a:rPr lang="es-MX" dirty="0"/>
            <a:t>Mensajes visuales</a:t>
          </a:r>
        </a:p>
      </dgm:t>
    </dgm:pt>
    <dgm:pt modelId="{E4885F79-C90F-3646-A338-62EAF79488FF}" type="parTrans" cxnId="{773C422D-E144-EC44-9BF7-8534A74B4DB5}">
      <dgm:prSet/>
      <dgm:spPr/>
      <dgm:t>
        <a:bodyPr/>
        <a:lstStyle/>
        <a:p>
          <a:endParaRPr lang="es-MX"/>
        </a:p>
      </dgm:t>
    </dgm:pt>
    <dgm:pt modelId="{F3153899-6BC0-FB48-8285-D174D0095F8E}" type="sibTrans" cxnId="{773C422D-E144-EC44-9BF7-8534A74B4DB5}">
      <dgm:prSet/>
      <dgm:spPr/>
      <dgm:t>
        <a:bodyPr/>
        <a:lstStyle/>
        <a:p>
          <a:endParaRPr lang="es-MX"/>
        </a:p>
      </dgm:t>
    </dgm:pt>
    <dgm:pt modelId="{813DEE27-DC0E-D24B-B96D-930701CDCA45}">
      <dgm:prSet phldrT="[Texto]"/>
      <dgm:spPr/>
      <dgm:t>
        <a:bodyPr/>
        <a:lstStyle/>
        <a:p>
          <a:r>
            <a:rPr lang="es-MX" dirty="0"/>
            <a:t>Sin normas específicas</a:t>
          </a:r>
        </a:p>
      </dgm:t>
    </dgm:pt>
    <dgm:pt modelId="{49BFDA75-A740-9E4F-A424-CAD8842D2015}" type="parTrans" cxnId="{AB278F50-EE34-614E-BD08-5F8E4FEA281B}">
      <dgm:prSet/>
      <dgm:spPr/>
      <dgm:t>
        <a:bodyPr/>
        <a:lstStyle/>
        <a:p>
          <a:endParaRPr lang="es-MX"/>
        </a:p>
      </dgm:t>
    </dgm:pt>
    <dgm:pt modelId="{F87C0E0D-B6B1-ED4F-9188-B17824F927F4}" type="sibTrans" cxnId="{AB278F50-EE34-614E-BD08-5F8E4FEA281B}">
      <dgm:prSet/>
      <dgm:spPr/>
      <dgm:t>
        <a:bodyPr/>
        <a:lstStyle/>
        <a:p>
          <a:endParaRPr lang="es-MX"/>
        </a:p>
      </dgm:t>
    </dgm:pt>
    <dgm:pt modelId="{393BE2F8-158E-1D43-B438-C7ED57539B28}">
      <dgm:prSet phldrT="[Texto]"/>
      <dgm:spPr/>
      <dgm:t>
        <a:bodyPr/>
        <a:lstStyle/>
        <a:p>
          <a:r>
            <a:rPr lang="es-MX" dirty="0"/>
            <a:t>No formal</a:t>
          </a:r>
        </a:p>
      </dgm:t>
    </dgm:pt>
    <dgm:pt modelId="{0C1DFEB0-F543-A645-B798-60BB19B3DC89}" type="parTrans" cxnId="{941727BF-6292-2C40-903F-15500C49559C}">
      <dgm:prSet/>
      <dgm:spPr/>
      <dgm:t>
        <a:bodyPr/>
        <a:lstStyle/>
        <a:p>
          <a:endParaRPr lang="es-MX"/>
        </a:p>
      </dgm:t>
    </dgm:pt>
    <dgm:pt modelId="{864B4058-4CEC-2544-9506-59387CD863C6}" type="sibTrans" cxnId="{941727BF-6292-2C40-903F-15500C49559C}">
      <dgm:prSet/>
      <dgm:spPr/>
      <dgm:t>
        <a:bodyPr/>
        <a:lstStyle/>
        <a:p>
          <a:endParaRPr lang="es-MX"/>
        </a:p>
      </dgm:t>
    </dgm:pt>
    <dgm:pt modelId="{AD546CC3-0C01-5A49-8B22-71E78139804F}">
      <dgm:prSet/>
      <dgm:spPr/>
      <dgm:t>
        <a:bodyPr/>
        <a:lstStyle/>
        <a:p>
          <a:r>
            <a:rPr lang="es-MX" dirty="0"/>
            <a:t>Inmediatez</a:t>
          </a:r>
        </a:p>
      </dgm:t>
    </dgm:pt>
    <dgm:pt modelId="{1C2976F6-81A7-1B4B-A52C-80EF4EE7A0E8}" type="parTrans" cxnId="{44BF778F-6F1D-CA4E-9060-715457614992}">
      <dgm:prSet/>
      <dgm:spPr/>
      <dgm:t>
        <a:bodyPr/>
        <a:lstStyle/>
        <a:p>
          <a:endParaRPr lang="es-MX"/>
        </a:p>
      </dgm:t>
    </dgm:pt>
    <dgm:pt modelId="{5A1F37B1-251D-354B-9F49-9654BAD800E8}" type="sibTrans" cxnId="{44BF778F-6F1D-CA4E-9060-715457614992}">
      <dgm:prSet/>
      <dgm:spPr/>
      <dgm:t>
        <a:bodyPr/>
        <a:lstStyle/>
        <a:p>
          <a:endParaRPr lang="es-MX"/>
        </a:p>
      </dgm:t>
    </dgm:pt>
    <dgm:pt modelId="{FEFBED53-0AD1-7B4A-9197-6FC81BA185E0}">
      <dgm:prSet/>
      <dgm:spPr/>
      <dgm:t>
        <a:bodyPr/>
        <a:lstStyle/>
        <a:p>
          <a:r>
            <a:rPr lang="es-MX" dirty="0"/>
            <a:t>Facilidad de penetración</a:t>
          </a:r>
        </a:p>
      </dgm:t>
    </dgm:pt>
    <dgm:pt modelId="{A6377023-8E2B-FC41-984D-1E10E3ECCDC2}" type="parTrans" cxnId="{92CF4E19-B7DB-A243-9F24-E1F56C75FBCB}">
      <dgm:prSet/>
      <dgm:spPr/>
      <dgm:t>
        <a:bodyPr/>
        <a:lstStyle/>
        <a:p>
          <a:endParaRPr lang="es-MX"/>
        </a:p>
      </dgm:t>
    </dgm:pt>
    <dgm:pt modelId="{960CBFAA-0DA4-7540-991C-730C542F715B}" type="sibTrans" cxnId="{92CF4E19-B7DB-A243-9F24-E1F56C75FBCB}">
      <dgm:prSet/>
      <dgm:spPr/>
      <dgm:t>
        <a:bodyPr/>
        <a:lstStyle/>
        <a:p>
          <a:endParaRPr lang="es-MX"/>
        </a:p>
      </dgm:t>
    </dgm:pt>
    <dgm:pt modelId="{05336373-A504-0D49-B2AD-79138F26907D}">
      <dgm:prSet/>
      <dgm:spPr/>
      <dgm:t>
        <a:bodyPr/>
        <a:lstStyle/>
        <a:p>
          <a:r>
            <a:rPr lang="es-MX" dirty="0"/>
            <a:t>Universal</a:t>
          </a:r>
        </a:p>
      </dgm:t>
    </dgm:pt>
    <dgm:pt modelId="{BBB5FF79-6542-3A44-8EBC-CD9A645A0276}" type="parTrans" cxnId="{DA39A58C-BBAD-2E49-9DC2-4922EF76969F}">
      <dgm:prSet/>
      <dgm:spPr/>
      <dgm:t>
        <a:bodyPr/>
        <a:lstStyle/>
        <a:p>
          <a:endParaRPr lang="es-MX"/>
        </a:p>
      </dgm:t>
    </dgm:pt>
    <dgm:pt modelId="{625D9AE7-5F62-EB48-934A-A8FFDAC95DE1}" type="sibTrans" cxnId="{DA39A58C-BBAD-2E49-9DC2-4922EF76969F}">
      <dgm:prSet/>
      <dgm:spPr/>
      <dgm:t>
        <a:bodyPr/>
        <a:lstStyle/>
        <a:p>
          <a:endParaRPr lang="es-MX"/>
        </a:p>
      </dgm:t>
    </dgm:pt>
    <dgm:pt modelId="{464D47CD-C266-EB4E-A54A-D2C1F1B0C78D}">
      <dgm:prSet/>
      <dgm:spPr/>
      <dgm:t>
        <a:bodyPr/>
        <a:lstStyle/>
        <a:p>
          <a:r>
            <a:rPr lang="es-MX" dirty="0"/>
            <a:t>Parecido a la realidad</a:t>
          </a:r>
        </a:p>
      </dgm:t>
    </dgm:pt>
    <dgm:pt modelId="{9FBFC8A6-2E67-F947-8EE8-CF94F3676AD0}" type="parTrans" cxnId="{89B7AC5E-0956-9641-AC6B-E7E11FC53B9F}">
      <dgm:prSet/>
      <dgm:spPr/>
      <dgm:t>
        <a:bodyPr/>
        <a:lstStyle/>
        <a:p>
          <a:endParaRPr lang="es-MX"/>
        </a:p>
      </dgm:t>
    </dgm:pt>
    <dgm:pt modelId="{05A86030-BC19-3444-B701-A9B7C4E06A98}" type="sibTrans" cxnId="{89B7AC5E-0956-9641-AC6B-E7E11FC53B9F}">
      <dgm:prSet/>
      <dgm:spPr/>
      <dgm:t>
        <a:bodyPr/>
        <a:lstStyle/>
        <a:p>
          <a:endParaRPr lang="es-MX"/>
        </a:p>
      </dgm:t>
    </dgm:pt>
    <dgm:pt modelId="{8BEC5B03-41EF-CF46-8BC2-570023DE8011}" type="pres">
      <dgm:prSet presAssocID="{F99DBF15-0D4D-E845-A13B-6B4B53FDB05B}" presName="cycle" presStyleCnt="0">
        <dgm:presLayoutVars>
          <dgm:chMax val="1"/>
          <dgm:dir/>
          <dgm:animLvl val="ctr"/>
          <dgm:resizeHandles val="exact"/>
        </dgm:presLayoutVars>
      </dgm:prSet>
      <dgm:spPr/>
    </dgm:pt>
    <dgm:pt modelId="{A95C41A0-C34D-994D-AC1B-1BADEA83E2A5}" type="pres">
      <dgm:prSet presAssocID="{FCCC39AD-84FC-C149-8F8B-D5D88A43D7CE}" presName="centerShape" presStyleLbl="node0" presStyleIdx="0" presStyleCnt="1"/>
      <dgm:spPr/>
    </dgm:pt>
    <dgm:pt modelId="{561B086A-5F22-A846-BEFD-9BD7310E03CD}" type="pres">
      <dgm:prSet presAssocID="{26531A49-E60B-F540-A674-A339B09D9D38}" presName="Name9" presStyleLbl="parChTrans1D2" presStyleIdx="0" presStyleCnt="8"/>
      <dgm:spPr/>
    </dgm:pt>
    <dgm:pt modelId="{38530C55-10F6-BE47-B61C-4E29E59E99BB}" type="pres">
      <dgm:prSet presAssocID="{26531A49-E60B-F540-A674-A339B09D9D38}" presName="connTx" presStyleLbl="parChTrans1D2" presStyleIdx="0" presStyleCnt="8"/>
      <dgm:spPr/>
    </dgm:pt>
    <dgm:pt modelId="{E2350754-4DDE-9045-9203-A7695DFCEB5A}" type="pres">
      <dgm:prSet presAssocID="{0833D5FF-4E54-AC4C-9EF6-51C33AE64DB3}" presName="node" presStyleLbl="node1" presStyleIdx="0" presStyleCnt="8">
        <dgm:presLayoutVars>
          <dgm:bulletEnabled val="1"/>
        </dgm:presLayoutVars>
      </dgm:prSet>
      <dgm:spPr/>
    </dgm:pt>
    <dgm:pt modelId="{C218C3F6-85F4-C947-8255-8CBB37FDA94E}" type="pres">
      <dgm:prSet presAssocID="{E4885F79-C90F-3646-A338-62EAF79488FF}" presName="Name9" presStyleLbl="parChTrans1D2" presStyleIdx="1" presStyleCnt="8"/>
      <dgm:spPr/>
    </dgm:pt>
    <dgm:pt modelId="{6806FE22-4614-7048-9B0A-F1E4CDB8FDEF}" type="pres">
      <dgm:prSet presAssocID="{E4885F79-C90F-3646-A338-62EAF79488FF}" presName="connTx" presStyleLbl="parChTrans1D2" presStyleIdx="1" presStyleCnt="8"/>
      <dgm:spPr/>
    </dgm:pt>
    <dgm:pt modelId="{F18856AE-95E5-244B-8304-6E66D1D97EF6}" type="pres">
      <dgm:prSet presAssocID="{56FD390B-018B-2B4A-9CCA-D11CBFA161E0}" presName="node" presStyleLbl="node1" presStyleIdx="1" presStyleCnt="8">
        <dgm:presLayoutVars>
          <dgm:bulletEnabled val="1"/>
        </dgm:presLayoutVars>
      </dgm:prSet>
      <dgm:spPr/>
    </dgm:pt>
    <dgm:pt modelId="{3E8FF542-1395-F44A-88BB-B46A3A3D6C95}" type="pres">
      <dgm:prSet presAssocID="{49BFDA75-A740-9E4F-A424-CAD8842D2015}" presName="Name9" presStyleLbl="parChTrans1D2" presStyleIdx="2" presStyleCnt="8"/>
      <dgm:spPr/>
    </dgm:pt>
    <dgm:pt modelId="{8A3E85D4-B831-C649-B6F6-B1F598CD979D}" type="pres">
      <dgm:prSet presAssocID="{49BFDA75-A740-9E4F-A424-CAD8842D2015}" presName="connTx" presStyleLbl="parChTrans1D2" presStyleIdx="2" presStyleCnt="8"/>
      <dgm:spPr/>
    </dgm:pt>
    <dgm:pt modelId="{068DB323-133C-2E48-8E9C-D20FBA89220A}" type="pres">
      <dgm:prSet presAssocID="{813DEE27-DC0E-D24B-B96D-930701CDCA45}" presName="node" presStyleLbl="node1" presStyleIdx="2" presStyleCnt="8">
        <dgm:presLayoutVars>
          <dgm:bulletEnabled val="1"/>
        </dgm:presLayoutVars>
      </dgm:prSet>
      <dgm:spPr/>
    </dgm:pt>
    <dgm:pt modelId="{E1A15209-3501-F44C-9254-3B12B1F518BD}" type="pres">
      <dgm:prSet presAssocID="{0C1DFEB0-F543-A645-B798-60BB19B3DC89}" presName="Name9" presStyleLbl="parChTrans1D2" presStyleIdx="3" presStyleCnt="8"/>
      <dgm:spPr/>
    </dgm:pt>
    <dgm:pt modelId="{1A16471D-8E05-524D-9BEE-36A2B04C1E01}" type="pres">
      <dgm:prSet presAssocID="{0C1DFEB0-F543-A645-B798-60BB19B3DC89}" presName="connTx" presStyleLbl="parChTrans1D2" presStyleIdx="3" presStyleCnt="8"/>
      <dgm:spPr/>
    </dgm:pt>
    <dgm:pt modelId="{4D152774-4C0E-9343-8064-EBBE76317020}" type="pres">
      <dgm:prSet presAssocID="{393BE2F8-158E-1D43-B438-C7ED57539B28}" presName="node" presStyleLbl="node1" presStyleIdx="3" presStyleCnt="8">
        <dgm:presLayoutVars>
          <dgm:bulletEnabled val="1"/>
        </dgm:presLayoutVars>
      </dgm:prSet>
      <dgm:spPr/>
    </dgm:pt>
    <dgm:pt modelId="{2E4FC6DE-0C3F-314B-991E-2AE8510D35F1}" type="pres">
      <dgm:prSet presAssocID="{1C2976F6-81A7-1B4B-A52C-80EF4EE7A0E8}" presName="Name9" presStyleLbl="parChTrans1D2" presStyleIdx="4" presStyleCnt="8"/>
      <dgm:spPr/>
    </dgm:pt>
    <dgm:pt modelId="{C81D8417-A5C0-2841-8EBA-6F015652EF5F}" type="pres">
      <dgm:prSet presAssocID="{1C2976F6-81A7-1B4B-A52C-80EF4EE7A0E8}" presName="connTx" presStyleLbl="parChTrans1D2" presStyleIdx="4" presStyleCnt="8"/>
      <dgm:spPr/>
    </dgm:pt>
    <dgm:pt modelId="{E082C9C5-560B-BC40-A60A-BB1C99196953}" type="pres">
      <dgm:prSet presAssocID="{AD546CC3-0C01-5A49-8B22-71E78139804F}" presName="node" presStyleLbl="node1" presStyleIdx="4" presStyleCnt="8">
        <dgm:presLayoutVars>
          <dgm:bulletEnabled val="1"/>
        </dgm:presLayoutVars>
      </dgm:prSet>
      <dgm:spPr/>
    </dgm:pt>
    <dgm:pt modelId="{F0DB9EF4-093C-1045-9C8F-4B46353AC5F5}" type="pres">
      <dgm:prSet presAssocID="{A6377023-8E2B-FC41-984D-1E10E3ECCDC2}" presName="Name9" presStyleLbl="parChTrans1D2" presStyleIdx="5" presStyleCnt="8"/>
      <dgm:spPr/>
    </dgm:pt>
    <dgm:pt modelId="{1BDB6582-EE9E-4849-8976-15947CCAE5C3}" type="pres">
      <dgm:prSet presAssocID="{A6377023-8E2B-FC41-984D-1E10E3ECCDC2}" presName="connTx" presStyleLbl="parChTrans1D2" presStyleIdx="5" presStyleCnt="8"/>
      <dgm:spPr/>
    </dgm:pt>
    <dgm:pt modelId="{0922CD93-66A7-8B44-A84C-47E2DA99EF0A}" type="pres">
      <dgm:prSet presAssocID="{FEFBED53-0AD1-7B4A-9197-6FC81BA185E0}" presName="node" presStyleLbl="node1" presStyleIdx="5" presStyleCnt="8">
        <dgm:presLayoutVars>
          <dgm:bulletEnabled val="1"/>
        </dgm:presLayoutVars>
      </dgm:prSet>
      <dgm:spPr/>
    </dgm:pt>
    <dgm:pt modelId="{9A2C0BCE-E797-E940-91DB-298E0F3A1CF5}" type="pres">
      <dgm:prSet presAssocID="{BBB5FF79-6542-3A44-8EBC-CD9A645A0276}" presName="Name9" presStyleLbl="parChTrans1D2" presStyleIdx="6" presStyleCnt="8"/>
      <dgm:spPr/>
    </dgm:pt>
    <dgm:pt modelId="{EDEFAC84-BEF3-9E4D-A126-077CF6F09ECC}" type="pres">
      <dgm:prSet presAssocID="{BBB5FF79-6542-3A44-8EBC-CD9A645A0276}" presName="connTx" presStyleLbl="parChTrans1D2" presStyleIdx="6" presStyleCnt="8"/>
      <dgm:spPr/>
    </dgm:pt>
    <dgm:pt modelId="{F0E20BAC-96B2-1446-94DB-C292D6A21D0E}" type="pres">
      <dgm:prSet presAssocID="{05336373-A504-0D49-B2AD-79138F26907D}" presName="node" presStyleLbl="node1" presStyleIdx="6" presStyleCnt="8">
        <dgm:presLayoutVars>
          <dgm:bulletEnabled val="1"/>
        </dgm:presLayoutVars>
      </dgm:prSet>
      <dgm:spPr/>
    </dgm:pt>
    <dgm:pt modelId="{31AA3C41-26E1-BF4C-A846-CF97EB972925}" type="pres">
      <dgm:prSet presAssocID="{9FBFC8A6-2E67-F947-8EE8-CF94F3676AD0}" presName="Name9" presStyleLbl="parChTrans1D2" presStyleIdx="7" presStyleCnt="8"/>
      <dgm:spPr/>
    </dgm:pt>
    <dgm:pt modelId="{A407B271-9447-4E42-B056-E921621D2BE3}" type="pres">
      <dgm:prSet presAssocID="{9FBFC8A6-2E67-F947-8EE8-CF94F3676AD0}" presName="connTx" presStyleLbl="parChTrans1D2" presStyleIdx="7" presStyleCnt="8"/>
      <dgm:spPr/>
    </dgm:pt>
    <dgm:pt modelId="{4E824E92-F853-CC4F-9B75-19F36E5256B2}" type="pres">
      <dgm:prSet presAssocID="{464D47CD-C266-EB4E-A54A-D2C1F1B0C78D}" presName="node" presStyleLbl="node1" presStyleIdx="7" presStyleCnt="8">
        <dgm:presLayoutVars>
          <dgm:bulletEnabled val="1"/>
        </dgm:presLayoutVars>
      </dgm:prSet>
      <dgm:spPr/>
    </dgm:pt>
  </dgm:ptLst>
  <dgm:cxnLst>
    <dgm:cxn modelId="{20D76602-217F-1041-9738-BB21E0EFAA45}" type="presOf" srcId="{49BFDA75-A740-9E4F-A424-CAD8842D2015}" destId="{3E8FF542-1395-F44A-88BB-B46A3A3D6C95}" srcOrd="0" destOrd="0" presId="urn:microsoft.com/office/officeart/2005/8/layout/radial1"/>
    <dgm:cxn modelId="{CDD0330C-5BA3-FC44-A61F-54DB1942FA68}" type="presOf" srcId="{05336373-A504-0D49-B2AD-79138F26907D}" destId="{F0E20BAC-96B2-1446-94DB-C292D6A21D0E}" srcOrd="0" destOrd="0" presId="urn:microsoft.com/office/officeart/2005/8/layout/radial1"/>
    <dgm:cxn modelId="{92CF4E19-B7DB-A243-9F24-E1F56C75FBCB}" srcId="{FCCC39AD-84FC-C149-8F8B-D5D88A43D7CE}" destId="{FEFBED53-0AD1-7B4A-9197-6FC81BA185E0}" srcOrd="5" destOrd="0" parTransId="{A6377023-8E2B-FC41-984D-1E10E3ECCDC2}" sibTransId="{960CBFAA-0DA4-7540-991C-730C542F715B}"/>
    <dgm:cxn modelId="{6DA3FD1B-B104-2A40-B895-FFABB1D2C2E4}" type="presOf" srcId="{BBB5FF79-6542-3A44-8EBC-CD9A645A0276}" destId="{9A2C0BCE-E797-E940-91DB-298E0F3A1CF5}" srcOrd="0" destOrd="0" presId="urn:microsoft.com/office/officeart/2005/8/layout/radial1"/>
    <dgm:cxn modelId="{4A628C22-6C9B-9F44-B86A-7E104398A3CF}" type="presOf" srcId="{393BE2F8-158E-1D43-B438-C7ED57539B28}" destId="{4D152774-4C0E-9343-8064-EBBE76317020}" srcOrd="0" destOrd="0" presId="urn:microsoft.com/office/officeart/2005/8/layout/radial1"/>
    <dgm:cxn modelId="{780E6E2A-EF54-774D-972C-A967C5865D48}" type="presOf" srcId="{FEFBED53-0AD1-7B4A-9197-6FC81BA185E0}" destId="{0922CD93-66A7-8B44-A84C-47E2DA99EF0A}" srcOrd="0" destOrd="0" presId="urn:microsoft.com/office/officeart/2005/8/layout/radial1"/>
    <dgm:cxn modelId="{773C422D-E144-EC44-9BF7-8534A74B4DB5}" srcId="{FCCC39AD-84FC-C149-8F8B-D5D88A43D7CE}" destId="{56FD390B-018B-2B4A-9CCA-D11CBFA161E0}" srcOrd="1" destOrd="0" parTransId="{E4885F79-C90F-3646-A338-62EAF79488FF}" sibTransId="{F3153899-6BC0-FB48-8285-D174D0095F8E}"/>
    <dgm:cxn modelId="{639B0038-DC5A-EB44-8631-C8EB5DEF038C}" type="presOf" srcId="{9FBFC8A6-2E67-F947-8EE8-CF94F3676AD0}" destId="{31AA3C41-26E1-BF4C-A846-CF97EB972925}" srcOrd="0" destOrd="0" presId="urn:microsoft.com/office/officeart/2005/8/layout/radial1"/>
    <dgm:cxn modelId="{28EEE948-9B5E-8E42-A952-06A7D8CE7EB1}" type="presOf" srcId="{56FD390B-018B-2B4A-9CCA-D11CBFA161E0}" destId="{F18856AE-95E5-244B-8304-6E66D1D97EF6}" srcOrd="0" destOrd="0" presId="urn:microsoft.com/office/officeart/2005/8/layout/radial1"/>
    <dgm:cxn modelId="{09AE7F4B-D50F-6E42-AD5F-0A243E45D691}" type="presOf" srcId="{A6377023-8E2B-FC41-984D-1E10E3ECCDC2}" destId="{1BDB6582-EE9E-4849-8976-15947CCAE5C3}" srcOrd="1" destOrd="0" presId="urn:microsoft.com/office/officeart/2005/8/layout/radial1"/>
    <dgm:cxn modelId="{AB278F50-EE34-614E-BD08-5F8E4FEA281B}" srcId="{FCCC39AD-84FC-C149-8F8B-D5D88A43D7CE}" destId="{813DEE27-DC0E-D24B-B96D-930701CDCA45}" srcOrd="2" destOrd="0" parTransId="{49BFDA75-A740-9E4F-A424-CAD8842D2015}" sibTransId="{F87C0E0D-B6B1-ED4F-9188-B17824F927F4}"/>
    <dgm:cxn modelId="{89B7AC5E-0956-9641-AC6B-E7E11FC53B9F}" srcId="{FCCC39AD-84FC-C149-8F8B-D5D88A43D7CE}" destId="{464D47CD-C266-EB4E-A54A-D2C1F1B0C78D}" srcOrd="7" destOrd="0" parTransId="{9FBFC8A6-2E67-F947-8EE8-CF94F3676AD0}" sibTransId="{05A86030-BC19-3444-B701-A9B7C4E06A98}"/>
    <dgm:cxn modelId="{A81F636E-FA9F-DD4C-817C-C54520EEEECB}" type="presOf" srcId="{BBB5FF79-6542-3A44-8EBC-CD9A645A0276}" destId="{EDEFAC84-BEF3-9E4D-A126-077CF6F09ECC}" srcOrd="1" destOrd="0" presId="urn:microsoft.com/office/officeart/2005/8/layout/radial1"/>
    <dgm:cxn modelId="{0AFB7175-8250-3D4F-94B8-FF9CD88A2AB9}" type="presOf" srcId="{FCCC39AD-84FC-C149-8F8B-D5D88A43D7CE}" destId="{A95C41A0-C34D-994D-AC1B-1BADEA83E2A5}" srcOrd="0" destOrd="0" presId="urn:microsoft.com/office/officeart/2005/8/layout/radial1"/>
    <dgm:cxn modelId="{5E2C5584-43BD-014D-96EC-D5C80B5AECE3}" type="presOf" srcId="{A6377023-8E2B-FC41-984D-1E10E3ECCDC2}" destId="{F0DB9EF4-093C-1045-9C8F-4B46353AC5F5}" srcOrd="0" destOrd="0" presId="urn:microsoft.com/office/officeart/2005/8/layout/radial1"/>
    <dgm:cxn modelId="{625B8484-CDC8-D042-81B6-EC705A4ED013}" type="presOf" srcId="{26531A49-E60B-F540-A674-A339B09D9D38}" destId="{561B086A-5F22-A846-BEFD-9BD7310E03CD}" srcOrd="0" destOrd="0" presId="urn:microsoft.com/office/officeart/2005/8/layout/radial1"/>
    <dgm:cxn modelId="{C6E45F8C-3F0C-6441-BBB0-E2262139D8A8}" type="presOf" srcId="{0C1DFEB0-F543-A645-B798-60BB19B3DC89}" destId="{E1A15209-3501-F44C-9254-3B12B1F518BD}" srcOrd="0" destOrd="0" presId="urn:microsoft.com/office/officeart/2005/8/layout/radial1"/>
    <dgm:cxn modelId="{DA39A58C-BBAD-2E49-9DC2-4922EF76969F}" srcId="{FCCC39AD-84FC-C149-8F8B-D5D88A43D7CE}" destId="{05336373-A504-0D49-B2AD-79138F26907D}" srcOrd="6" destOrd="0" parTransId="{BBB5FF79-6542-3A44-8EBC-CD9A645A0276}" sibTransId="{625D9AE7-5F62-EB48-934A-A8FFDAC95DE1}"/>
    <dgm:cxn modelId="{44BF778F-6F1D-CA4E-9060-715457614992}" srcId="{FCCC39AD-84FC-C149-8F8B-D5D88A43D7CE}" destId="{AD546CC3-0C01-5A49-8B22-71E78139804F}" srcOrd="4" destOrd="0" parTransId="{1C2976F6-81A7-1B4B-A52C-80EF4EE7A0E8}" sibTransId="{5A1F37B1-251D-354B-9F49-9654BAD800E8}"/>
    <dgm:cxn modelId="{5CC4119A-8D76-FD43-95BC-5102F822F51F}" type="presOf" srcId="{E4885F79-C90F-3646-A338-62EAF79488FF}" destId="{C218C3F6-85F4-C947-8255-8CBB37FDA94E}" srcOrd="0" destOrd="0" presId="urn:microsoft.com/office/officeart/2005/8/layout/radial1"/>
    <dgm:cxn modelId="{608709A4-8775-9245-9EF7-8DB606DC2281}" type="presOf" srcId="{49BFDA75-A740-9E4F-A424-CAD8842D2015}" destId="{8A3E85D4-B831-C649-B6F6-B1F598CD979D}" srcOrd="1" destOrd="0" presId="urn:microsoft.com/office/officeart/2005/8/layout/radial1"/>
    <dgm:cxn modelId="{D92986AC-A095-684B-9939-996DA4389F24}" type="presOf" srcId="{813DEE27-DC0E-D24B-B96D-930701CDCA45}" destId="{068DB323-133C-2E48-8E9C-D20FBA89220A}" srcOrd="0" destOrd="0" presId="urn:microsoft.com/office/officeart/2005/8/layout/radial1"/>
    <dgm:cxn modelId="{8EC77FB5-1001-E546-B8C3-31D0F219B78B}" type="presOf" srcId="{26531A49-E60B-F540-A674-A339B09D9D38}" destId="{38530C55-10F6-BE47-B61C-4E29E59E99BB}" srcOrd="1" destOrd="0" presId="urn:microsoft.com/office/officeart/2005/8/layout/radial1"/>
    <dgm:cxn modelId="{941727BF-6292-2C40-903F-15500C49559C}" srcId="{FCCC39AD-84FC-C149-8F8B-D5D88A43D7CE}" destId="{393BE2F8-158E-1D43-B438-C7ED57539B28}" srcOrd="3" destOrd="0" parTransId="{0C1DFEB0-F543-A645-B798-60BB19B3DC89}" sibTransId="{864B4058-4CEC-2544-9506-59387CD863C6}"/>
    <dgm:cxn modelId="{022609C2-204A-F74D-9845-4CAFC143C1F8}" type="presOf" srcId="{0833D5FF-4E54-AC4C-9EF6-51C33AE64DB3}" destId="{E2350754-4DDE-9045-9203-A7695DFCEB5A}" srcOrd="0" destOrd="0" presId="urn:microsoft.com/office/officeart/2005/8/layout/radial1"/>
    <dgm:cxn modelId="{2B8FBCC6-9B07-2C41-89C9-10E134D3716A}" type="presOf" srcId="{9FBFC8A6-2E67-F947-8EE8-CF94F3676AD0}" destId="{A407B271-9447-4E42-B056-E921621D2BE3}" srcOrd="1" destOrd="0" presId="urn:microsoft.com/office/officeart/2005/8/layout/radial1"/>
    <dgm:cxn modelId="{AB14C2CC-2078-7A4D-A8F5-2700F283FAE5}" srcId="{F99DBF15-0D4D-E845-A13B-6B4B53FDB05B}" destId="{FCCC39AD-84FC-C149-8F8B-D5D88A43D7CE}" srcOrd="0" destOrd="0" parTransId="{F478EE73-4C9D-5F4C-9EC8-DCCD5B0DD279}" sibTransId="{5C00B0A9-203F-DF47-B8B9-1C2BFEBAEA42}"/>
    <dgm:cxn modelId="{F593A2CF-EE9A-1141-84B3-ED2501290593}" type="presOf" srcId="{1C2976F6-81A7-1B4B-A52C-80EF4EE7A0E8}" destId="{C81D8417-A5C0-2841-8EBA-6F015652EF5F}" srcOrd="1" destOrd="0" presId="urn:microsoft.com/office/officeart/2005/8/layout/radial1"/>
    <dgm:cxn modelId="{B1C0C5D2-BB61-4C4D-A8E4-80C60C20CAE2}" type="presOf" srcId="{1C2976F6-81A7-1B4B-A52C-80EF4EE7A0E8}" destId="{2E4FC6DE-0C3F-314B-991E-2AE8510D35F1}" srcOrd="0" destOrd="0" presId="urn:microsoft.com/office/officeart/2005/8/layout/radial1"/>
    <dgm:cxn modelId="{EC9D2ED3-A713-7349-9DFA-8CF0520F3B39}" srcId="{FCCC39AD-84FC-C149-8F8B-D5D88A43D7CE}" destId="{0833D5FF-4E54-AC4C-9EF6-51C33AE64DB3}" srcOrd="0" destOrd="0" parTransId="{26531A49-E60B-F540-A674-A339B09D9D38}" sibTransId="{D0F9ED1C-24B8-724D-BD05-972A6AE4918B}"/>
    <dgm:cxn modelId="{765E91EA-E202-2646-BC03-50F61C641C79}" type="presOf" srcId="{464D47CD-C266-EB4E-A54A-D2C1F1B0C78D}" destId="{4E824E92-F853-CC4F-9B75-19F36E5256B2}" srcOrd="0" destOrd="0" presId="urn:microsoft.com/office/officeart/2005/8/layout/radial1"/>
    <dgm:cxn modelId="{163BF0ED-01B4-F347-AC5C-989875323273}" type="presOf" srcId="{0C1DFEB0-F543-A645-B798-60BB19B3DC89}" destId="{1A16471D-8E05-524D-9BEE-36A2B04C1E01}" srcOrd="1" destOrd="0" presId="urn:microsoft.com/office/officeart/2005/8/layout/radial1"/>
    <dgm:cxn modelId="{524ECEF0-CD8F-A74E-AC63-6051BB1EDE09}" type="presOf" srcId="{F99DBF15-0D4D-E845-A13B-6B4B53FDB05B}" destId="{8BEC5B03-41EF-CF46-8BC2-570023DE8011}" srcOrd="0" destOrd="0" presId="urn:microsoft.com/office/officeart/2005/8/layout/radial1"/>
    <dgm:cxn modelId="{641EA7F8-CB21-384D-8E08-F985BD480C26}" type="presOf" srcId="{E4885F79-C90F-3646-A338-62EAF79488FF}" destId="{6806FE22-4614-7048-9B0A-F1E4CDB8FDEF}" srcOrd="1" destOrd="0" presId="urn:microsoft.com/office/officeart/2005/8/layout/radial1"/>
    <dgm:cxn modelId="{3E878FFA-93A0-E642-B06A-F22375639EDE}" type="presOf" srcId="{AD546CC3-0C01-5A49-8B22-71E78139804F}" destId="{E082C9C5-560B-BC40-A60A-BB1C99196953}" srcOrd="0" destOrd="0" presId="urn:microsoft.com/office/officeart/2005/8/layout/radial1"/>
    <dgm:cxn modelId="{D37FFD38-375B-6A45-B716-5A10852709A6}" type="presParOf" srcId="{8BEC5B03-41EF-CF46-8BC2-570023DE8011}" destId="{A95C41A0-C34D-994D-AC1B-1BADEA83E2A5}" srcOrd="0" destOrd="0" presId="urn:microsoft.com/office/officeart/2005/8/layout/radial1"/>
    <dgm:cxn modelId="{B03FD63E-CD36-6B49-89B8-4B273C4C21E7}" type="presParOf" srcId="{8BEC5B03-41EF-CF46-8BC2-570023DE8011}" destId="{561B086A-5F22-A846-BEFD-9BD7310E03CD}" srcOrd="1" destOrd="0" presId="urn:microsoft.com/office/officeart/2005/8/layout/radial1"/>
    <dgm:cxn modelId="{A0F545DC-8773-0F49-85DE-5FABAE23A4BC}" type="presParOf" srcId="{561B086A-5F22-A846-BEFD-9BD7310E03CD}" destId="{38530C55-10F6-BE47-B61C-4E29E59E99BB}" srcOrd="0" destOrd="0" presId="urn:microsoft.com/office/officeart/2005/8/layout/radial1"/>
    <dgm:cxn modelId="{84224E92-D4FA-4D4B-9680-F56EA97289CF}" type="presParOf" srcId="{8BEC5B03-41EF-CF46-8BC2-570023DE8011}" destId="{E2350754-4DDE-9045-9203-A7695DFCEB5A}" srcOrd="2" destOrd="0" presId="urn:microsoft.com/office/officeart/2005/8/layout/radial1"/>
    <dgm:cxn modelId="{E11E87B1-84C9-8147-9A32-3BF271812610}" type="presParOf" srcId="{8BEC5B03-41EF-CF46-8BC2-570023DE8011}" destId="{C218C3F6-85F4-C947-8255-8CBB37FDA94E}" srcOrd="3" destOrd="0" presId="urn:microsoft.com/office/officeart/2005/8/layout/radial1"/>
    <dgm:cxn modelId="{B6BE0B2F-BC79-F740-89DB-B6BCC0FA9355}" type="presParOf" srcId="{C218C3F6-85F4-C947-8255-8CBB37FDA94E}" destId="{6806FE22-4614-7048-9B0A-F1E4CDB8FDEF}" srcOrd="0" destOrd="0" presId="urn:microsoft.com/office/officeart/2005/8/layout/radial1"/>
    <dgm:cxn modelId="{43CCBEF1-8423-7B4A-8ED4-878B423AC000}" type="presParOf" srcId="{8BEC5B03-41EF-CF46-8BC2-570023DE8011}" destId="{F18856AE-95E5-244B-8304-6E66D1D97EF6}" srcOrd="4" destOrd="0" presId="urn:microsoft.com/office/officeart/2005/8/layout/radial1"/>
    <dgm:cxn modelId="{90B31CBF-2371-3941-92AE-C3C37F6A477E}" type="presParOf" srcId="{8BEC5B03-41EF-CF46-8BC2-570023DE8011}" destId="{3E8FF542-1395-F44A-88BB-B46A3A3D6C95}" srcOrd="5" destOrd="0" presId="urn:microsoft.com/office/officeart/2005/8/layout/radial1"/>
    <dgm:cxn modelId="{9682BEBD-428D-CC4C-B907-DBB6086A4A16}" type="presParOf" srcId="{3E8FF542-1395-F44A-88BB-B46A3A3D6C95}" destId="{8A3E85D4-B831-C649-B6F6-B1F598CD979D}" srcOrd="0" destOrd="0" presId="urn:microsoft.com/office/officeart/2005/8/layout/radial1"/>
    <dgm:cxn modelId="{5D0DAFE1-D962-8A4D-86EA-F30C5163C6C7}" type="presParOf" srcId="{8BEC5B03-41EF-CF46-8BC2-570023DE8011}" destId="{068DB323-133C-2E48-8E9C-D20FBA89220A}" srcOrd="6" destOrd="0" presId="urn:microsoft.com/office/officeart/2005/8/layout/radial1"/>
    <dgm:cxn modelId="{E7E69B81-558E-7241-BA5C-07A2536679BE}" type="presParOf" srcId="{8BEC5B03-41EF-CF46-8BC2-570023DE8011}" destId="{E1A15209-3501-F44C-9254-3B12B1F518BD}" srcOrd="7" destOrd="0" presId="urn:microsoft.com/office/officeart/2005/8/layout/radial1"/>
    <dgm:cxn modelId="{7EDF8F8C-298A-C543-AF86-4C54DEE55A4B}" type="presParOf" srcId="{E1A15209-3501-F44C-9254-3B12B1F518BD}" destId="{1A16471D-8E05-524D-9BEE-36A2B04C1E01}" srcOrd="0" destOrd="0" presId="urn:microsoft.com/office/officeart/2005/8/layout/radial1"/>
    <dgm:cxn modelId="{E130F020-38A5-BB48-B3EE-967E5A0B259E}" type="presParOf" srcId="{8BEC5B03-41EF-CF46-8BC2-570023DE8011}" destId="{4D152774-4C0E-9343-8064-EBBE76317020}" srcOrd="8" destOrd="0" presId="urn:microsoft.com/office/officeart/2005/8/layout/radial1"/>
    <dgm:cxn modelId="{989F7822-E57C-0A48-A732-B4091A0F49EB}" type="presParOf" srcId="{8BEC5B03-41EF-CF46-8BC2-570023DE8011}" destId="{2E4FC6DE-0C3F-314B-991E-2AE8510D35F1}" srcOrd="9" destOrd="0" presId="urn:microsoft.com/office/officeart/2005/8/layout/radial1"/>
    <dgm:cxn modelId="{B0121137-531F-4946-A309-856044B1BB32}" type="presParOf" srcId="{2E4FC6DE-0C3F-314B-991E-2AE8510D35F1}" destId="{C81D8417-A5C0-2841-8EBA-6F015652EF5F}" srcOrd="0" destOrd="0" presId="urn:microsoft.com/office/officeart/2005/8/layout/radial1"/>
    <dgm:cxn modelId="{0E2F6F9A-9B95-B04D-B42A-ECE1C97D7DB1}" type="presParOf" srcId="{8BEC5B03-41EF-CF46-8BC2-570023DE8011}" destId="{E082C9C5-560B-BC40-A60A-BB1C99196953}" srcOrd="10" destOrd="0" presId="urn:microsoft.com/office/officeart/2005/8/layout/radial1"/>
    <dgm:cxn modelId="{5C457631-A64B-BA45-B166-41554E208D76}" type="presParOf" srcId="{8BEC5B03-41EF-CF46-8BC2-570023DE8011}" destId="{F0DB9EF4-093C-1045-9C8F-4B46353AC5F5}" srcOrd="11" destOrd="0" presId="urn:microsoft.com/office/officeart/2005/8/layout/radial1"/>
    <dgm:cxn modelId="{BD5E4EF4-78B6-8043-8F09-21AA46B96E87}" type="presParOf" srcId="{F0DB9EF4-093C-1045-9C8F-4B46353AC5F5}" destId="{1BDB6582-EE9E-4849-8976-15947CCAE5C3}" srcOrd="0" destOrd="0" presId="urn:microsoft.com/office/officeart/2005/8/layout/radial1"/>
    <dgm:cxn modelId="{BFF7E39A-D796-F944-9CF8-BE1F57A715F1}" type="presParOf" srcId="{8BEC5B03-41EF-CF46-8BC2-570023DE8011}" destId="{0922CD93-66A7-8B44-A84C-47E2DA99EF0A}" srcOrd="12" destOrd="0" presId="urn:microsoft.com/office/officeart/2005/8/layout/radial1"/>
    <dgm:cxn modelId="{99DE6D19-20A6-5145-9222-4CDED55E0F85}" type="presParOf" srcId="{8BEC5B03-41EF-CF46-8BC2-570023DE8011}" destId="{9A2C0BCE-E797-E940-91DB-298E0F3A1CF5}" srcOrd="13" destOrd="0" presId="urn:microsoft.com/office/officeart/2005/8/layout/radial1"/>
    <dgm:cxn modelId="{96A82456-E219-0043-9CC6-79D3BB9E80D3}" type="presParOf" srcId="{9A2C0BCE-E797-E940-91DB-298E0F3A1CF5}" destId="{EDEFAC84-BEF3-9E4D-A126-077CF6F09ECC}" srcOrd="0" destOrd="0" presId="urn:microsoft.com/office/officeart/2005/8/layout/radial1"/>
    <dgm:cxn modelId="{E061E745-0A6C-F142-B7F0-43D81A3ECC79}" type="presParOf" srcId="{8BEC5B03-41EF-CF46-8BC2-570023DE8011}" destId="{F0E20BAC-96B2-1446-94DB-C292D6A21D0E}" srcOrd="14" destOrd="0" presId="urn:microsoft.com/office/officeart/2005/8/layout/radial1"/>
    <dgm:cxn modelId="{49B7D6E4-B122-434C-9B6B-1558FFFDD433}" type="presParOf" srcId="{8BEC5B03-41EF-CF46-8BC2-570023DE8011}" destId="{31AA3C41-26E1-BF4C-A846-CF97EB972925}" srcOrd="15" destOrd="0" presId="urn:microsoft.com/office/officeart/2005/8/layout/radial1"/>
    <dgm:cxn modelId="{63F991DF-464D-C946-8339-3CE8E6D2F781}" type="presParOf" srcId="{31AA3C41-26E1-BF4C-A846-CF97EB972925}" destId="{A407B271-9447-4E42-B056-E921621D2BE3}" srcOrd="0" destOrd="0" presId="urn:microsoft.com/office/officeart/2005/8/layout/radial1"/>
    <dgm:cxn modelId="{2156E0BD-1496-5E44-B7F3-79431767FBFB}" type="presParOf" srcId="{8BEC5B03-41EF-CF46-8BC2-570023DE8011}" destId="{4E824E92-F853-CC4F-9B75-19F36E5256B2}"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5877E0A-AB26-F54E-B6E9-708740C2374F}" type="doc">
      <dgm:prSet loTypeId="urn:microsoft.com/office/officeart/2005/8/layout/pyramid2" loCatId="" qsTypeId="urn:microsoft.com/office/officeart/2005/8/quickstyle/simple1" qsCatId="simple" csTypeId="urn:microsoft.com/office/officeart/2005/8/colors/accent1_4" csCatId="accent1" phldr="1"/>
      <dgm:spPr/>
    </dgm:pt>
    <dgm:pt modelId="{7F9323F4-BD47-D54F-8212-B2F77DFF279D}">
      <dgm:prSet phldrT="[Texto]"/>
      <dgm:spPr/>
      <dgm:t>
        <a:bodyPr/>
        <a:lstStyle/>
        <a:p>
          <a:r>
            <a:rPr lang="es-MX" dirty="0"/>
            <a:t>Forma: Simple o compleja</a:t>
          </a:r>
        </a:p>
      </dgm:t>
    </dgm:pt>
    <dgm:pt modelId="{5522EA2A-A180-9C41-AA93-BEC3C735796A}" type="parTrans" cxnId="{F6E6F223-7D52-0B43-91C5-2AAB2E6588B3}">
      <dgm:prSet/>
      <dgm:spPr/>
      <dgm:t>
        <a:bodyPr/>
        <a:lstStyle/>
        <a:p>
          <a:endParaRPr lang="es-MX"/>
        </a:p>
      </dgm:t>
    </dgm:pt>
    <dgm:pt modelId="{7889729C-D3B0-294D-8756-C3FBB102DD9E}" type="sibTrans" cxnId="{F6E6F223-7D52-0B43-91C5-2AAB2E6588B3}">
      <dgm:prSet/>
      <dgm:spPr/>
      <dgm:t>
        <a:bodyPr/>
        <a:lstStyle/>
        <a:p>
          <a:endParaRPr lang="es-MX"/>
        </a:p>
      </dgm:t>
    </dgm:pt>
    <dgm:pt modelId="{92D8E7FB-A08B-3E40-8331-DAF07687DB35}">
      <dgm:prSet phldrT="[Texto]"/>
      <dgm:spPr/>
      <dgm:t>
        <a:bodyPr/>
        <a:lstStyle/>
        <a:p>
          <a:r>
            <a:rPr lang="es-MX" dirty="0"/>
            <a:t>Color</a:t>
          </a:r>
        </a:p>
      </dgm:t>
    </dgm:pt>
    <dgm:pt modelId="{BF294759-F8D7-294A-8C15-9B696B84FFBD}" type="parTrans" cxnId="{A55EFFE3-5C99-4D4D-A9B8-D4DF747040FB}">
      <dgm:prSet/>
      <dgm:spPr/>
      <dgm:t>
        <a:bodyPr/>
        <a:lstStyle/>
        <a:p>
          <a:endParaRPr lang="es-MX"/>
        </a:p>
      </dgm:t>
    </dgm:pt>
    <dgm:pt modelId="{421A6203-5827-024A-93B3-839F5534E76C}" type="sibTrans" cxnId="{A55EFFE3-5C99-4D4D-A9B8-D4DF747040FB}">
      <dgm:prSet/>
      <dgm:spPr/>
      <dgm:t>
        <a:bodyPr/>
        <a:lstStyle/>
        <a:p>
          <a:endParaRPr lang="es-MX"/>
        </a:p>
      </dgm:t>
    </dgm:pt>
    <dgm:pt modelId="{AD75A494-F1BA-2847-847E-FA12EA47C225}">
      <dgm:prSet phldrT="[Texto]"/>
      <dgm:spPr/>
      <dgm:t>
        <a:bodyPr/>
        <a:lstStyle/>
        <a:p>
          <a:r>
            <a:rPr lang="es-MX" dirty="0"/>
            <a:t>Textura</a:t>
          </a:r>
        </a:p>
      </dgm:t>
    </dgm:pt>
    <dgm:pt modelId="{69985020-2E93-A448-935F-0FBE71C619D2}" type="parTrans" cxnId="{3EC91E21-0F19-8D48-86FB-720657AC6F36}">
      <dgm:prSet/>
      <dgm:spPr/>
      <dgm:t>
        <a:bodyPr/>
        <a:lstStyle/>
        <a:p>
          <a:endParaRPr lang="es-MX"/>
        </a:p>
      </dgm:t>
    </dgm:pt>
    <dgm:pt modelId="{D14CDBC4-7FA6-3F48-8669-436E70502FCD}" type="sibTrans" cxnId="{3EC91E21-0F19-8D48-86FB-720657AC6F36}">
      <dgm:prSet/>
      <dgm:spPr/>
      <dgm:t>
        <a:bodyPr/>
        <a:lstStyle/>
        <a:p>
          <a:endParaRPr lang="es-MX"/>
        </a:p>
      </dgm:t>
    </dgm:pt>
    <dgm:pt modelId="{6591945F-6BA4-4A4C-A3D4-AF58609C7000}">
      <dgm:prSet/>
      <dgm:spPr/>
      <dgm:t>
        <a:bodyPr/>
        <a:lstStyle/>
        <a:p>
          <a:r>
            <a:rPr lang="es-MX" dirty="0"/>
            <a:t>Imágenes</a:t>
          </a:r>
        </a:p>
      </dgm:t>
    </dgm:pt>
    <dgm:pt modelId="{5AD9A28B-9700-E745-BA44-883573A5B696}" type="parTrans" cxnId="{288E5E40-B3E6-694D-8299-61CF4DBE5C17}">
      <dgm:prSet/>
      <dgm:spPr/>
      <dgm:t>
        <a:bodyPr/>
        <a:lstStyle/>
        <a:p>
          <a:endParaRPr lang="es-MX"/>
        </a:p>
      </dgm:t>
    </dgm:pt>
    <dgm:pt modelId="{C6EC3CD7-6308-5344-BA77-B68BC2F33AF1}" type="sibTrans" cxnId="{288E5E40-B3E6-694D-8299-61CF4DBE5C17}">
      <dgm:prSet/>
      <dgm:spPr/>
      <dgm:t>
        <a:bodyPr/>
        <a:lstStyle/>
        <a:p>
          <a:endParaRPr lang="es-MX"/>
        </a:p>
      </dgm:t>
    </dgm:pt>
    <dgm:pt modelId="{389FFA89-8B88-8448-BD0B-A554C914A048}" type="pres">
      <dgm:prSet presAssocID="{05877E0A-AB26-F54E-B6E9-708740C2374F}" presName="compositeShape" presStyleCnt="0">
        <dgm:presLayoutVars>
          <dgm:dir/>
          <dgm:resizeHandles/>
        </dgm:presLayoutVars>
      </dgm:prSet>
      <dgm:spPr/>
    </dgm:pt>
    <dgm:pt modelId="{E9AC5DC9-032D-FC48-82FB-4C489E35A6F2}" type="pres">
      <dgm:prSet presAssocID="{05877E0A-AB26-F54E-B6E9-708740C2374F}" presName="pyramid" presStyleLbl="node1" presStyleIdx="0" presStyleCnt="1"/>
      <dgm:spPr/>
    </dgm:pt>
    <dgm:pt modelId="{B3B57B53-A88F-044D-81F8-2C25D7F0A8A2}" type="pres">
      <dgm:prSet presAssocID="{05877E0A-AB26-F54E-B6E9-708740C2374F}" presName="theList" presStyleCnt="0"/>
      <dgm:spPr/>
    </dgm:pt>
    <dgm:pt modelId="{F2BA0A7A-8F6F-4A40-B02C-449B1B06EF82}" type="pres">
      <dgm:prSet presAssocID="{7F9323F4-BD47-D54F-8212-B2F77DFF279D}" presName="aNode" presStyleLbl="fgAcc1" presStyleIdx="0" presStyleCnt="4">
        <dgm:presLayoutVars>
          <dgm:bulletEnabled val="1"/>
        </dgm:presLayoutVars>
      </dgm:prSet>
      <dgm:spPr/>
    </dgm:pt>
    <dgm:pt modelId="{F0BEBB10-1861-0141-B878-8D693D16A740}" type="pres">
      <dgm:prSet presAssocID="{7F9323F4-BD47-D54F-8212-B2F77DFF279D}" presName="aSpace" presStyleCnt="0"/>
      <dgm:spPr/>
    </dgm:pt>
    <dgm:pt modelId="{C9A4906E-857B-6645-9088-296933350563}" type="pres">
      <dgm:prSet presAssocID="{92D8E7FB-A08B-3E40-8331-DAF07687DB35}" presName="aNode" presStyleLbl="fgAcc1" presStyleIdx="1" presStyleCnt="4">
        <dgm:presLayoutVars>
          <dgm:bulletEnabled val="1"/>
        </dgm:presLayoutVars>
      </dgm:prSet>
      <dgm:spPr/>
    </dgm:pt>
    <dgm:pt modelId="{3ED7EC08-A4A2-CB42-B5B7-30ECF7AB0A0F}" type="pres">
      <dgm:prSet presAssocID="{92D8E7FB-A08B-3E40-8331-DAF07687DB35}" presName="aSpace" presStyleCnt="0"/>
      <dgm:spPr/>
    </dgm:pt>
    <dgm:pt modelId="{75B80D88-EF85-354D-A32A-76FF40BCC825}" type="pres">
      <dgm:prSet presAssocID="{AD75A494-F1BA-2847-847E-FA12EA47C225}" presName="aNode" presStyleLbl="fgAcc1" presStyleIdx="2" presStyleCnt="4">
        <dgm:presLayoutVars>
          <dgm:bulletEnabled val="1"/>
        </dgm:presLayoutVars>
      </dgm:prSet>
      <dgm:spPr/>
    </dgm:pt>
    <dgm:pt modelId="{539ED59E-2734-1842-A8BF-1F50C83B7A12}" type="pres">
      <dgm:prSet presAssocID="{AD75A494-F1BA-2847-847E-FA12EA47C225}" presName="aSpace" presStyleCnt="0"/>
      <dgm:spPr/>
    </dgm:pt>
    <dgm:pt modelId="{749D559B-933D-884B-B0A7-D8CE96369BE8}" type="pres">
      <dgm:prSet presAssocID="{6591945F-6BA4-4A4C-A3D4-AF58609C7000}" presName="aNode" presStyleLbl="fgAcc1" presStyleIdx="3" presStyleCnt="4">
        <dgm:presLayoutVars>
          <dgm:bulletEnabled val="1"/>
        </dgm:presLayoutVars>
      </dgm:prSet>
      <dgm:spPr/>
    </dgm:pt>
    <dgm:pt modelId="{94B5D1FC-CCB3-004D-9F44-E37FB46B7ABA}" type="pres">
      <dgm:prSet presAssocID="{6591945F-6BA4-4A4C-A3D4-AF58609C7000}" presName="aSpace" presStyleCnt="0"/>
      <dgm:spPr/>
    </dgm:pt>
  </dgm:ptLst>
  <dgm:cxnLst>
    <dgm:cxn modelId="{3EC91E21-0F19-8D48-86FB-720657AC6F36}" srcId="{05877E0A-AB26-F54E-B6E9-708740C2374F}" destId="{AD75A494-F1BA-2847-847E-FA12EA47C225}" srcOrd="2" destOrd="0" parTransId="{69985020-2E93-A448-935F-0FBE71C619D2}" sibTransId="{D14CDBC4-7FA6-3F48-8669-436E70502FCD}"/>
    <dgm:cxn modelId="{F6E6F223-7D52-0B43-91C5-2AAB2E6588B3}" srcId="{05877E0A-AB26-F54E-B6E9-708740C2374F}" destId="{7F9323F4-BD47-D54F-8212-B2F77DFF279D}" srcOrd="0" destOrd="0" parTransId="{5522EA2A-A180-9C41-AA93-BEC3C735796A}" sibTransId="{7889729C-D3B0-294D-8756-C3FBB102DD9E}"/>
    <dgm:cxn modelId="{3D6A2535-87AA-124E-8148-920742FBE15F}" type="presOf" srcId="{AD75A494-F1BA-2847-847E-FA12EA47C225}" destId="{75B80D88-EF85-354D-A32A-76FF40BCC825}" srcOrd="0" destOrd="0" presId="urn:microsoft.com/office/officeart/2005/8/layout/pyramid2"/>
    <dgm:cxn modelId="{45E81636-8CED-9441-B5BA-BDBB47B356E0}" type="presOf" srcId="{7F9323F4-BD47-D54F-8212-B2F77DFF279D}" destId="{F2BA0A7A-8F6F-4A40-B02C-449B1B06EF82}" srcOrd="0" destOrd="0" presId="urn:microsoft.com/office/officeart/2005/8/layout/pyramid2"/>
    <dgm:cxn modelId="{288E5E40-B3E6-694D-8299-61CF4DBE5C17}" srcId="{05877E0A-AB26-F54E-B6E9-708740C2374F}" destId="{6591945F-6BA4-4A4C-A3D4-AF58609C7000}" srcOrd="3" destOrd="0" parTransId="{5AD9A28B-9700-E745-BA44-883573A5B696}" sibTransId="{C6EC3CD7-6308-5344-BA77-B68BC2F33AF1}"/>
    <dgm:cxn modelId="{4587E355-EBD9-9A44-92F1-87A543B8CE09}" type="presOf" srcId="{05877E0A-AB26-F54E-B6E9-708740C2374F}" destId="{389FFA89-8B88-8448-BD0B-A554C914A048}" srcOrd="0" destOrd="0" presId="urn:microsoft.com/office/officeart/2005/8/layout/pyramid2"/>
    <dgm:cxn modelId="{9C0FF26E-DD32-3C46-B51C-D5798568A726}" type="presOf" srcId="{92D8E7FB-A08B-3E40-8331-DAF07687DB35}" destId="{C9A4906E-857B-6645-9088-296933350563}" srcOrd="0" destOrd="0" presId="urn:microsoft.com/office/officeart/2005/8/layout/pyramid2"/>
    <dgm:cxn modelId="{A55EFFE3-5C99-4D4D-A9B8-D4DF747040FB}" srcId="{05877E0A-AB26-F54E-B6E9-708740C2374F}" destId="{92D8E7FB-A08B-3E40-8331-DAF07687DB35}" srcOrd="1" destOrd="0" parTransId="{BF294759-F8D7-294A-8C15-9B696B84FFBD}" sibTransId="{421A6203-5827-024A-93B3-839F5534E76C}"/>
    <dgm:cxn modelId="{D904EBF4-40EA-5C4A-B138-EBA2D75DC830}" type="presOf" srcId="{6591945F-6BA4-4A4C-A3D4-AF58609C7000}" destId="{749D559B-933D-884B-B0A7-D8CE96369BE8}" srcOrd="0" destOrd="0" presId="urn:microsoft.com/office/officeart/2005/8/layout/pyramid2"/>
    <dgm:cxn modelId="{C989C9F6-2FF0-C24E-91C0-A7217EE18168}" type="presParOf" srcId="{389FFA89-8B88-8448-BD0B-A554C914A048}" destId="{E9AC5DC9-032D-FC48-82FB-4C489E35A6F2}" srcOrd="0" destOrd="0" presId="urn:microsoft.com/office/officeart/2005/8/layout/pyramid2"/>
    <dgm:cxn modelId="{92D04F7D-1719-3148-A65A-6D036D0E1352}" type="presParOf" srcId="{389FFA89-8B88-8448-BD0B-A554C914A048}" destId="{B3B57B53-A88F-044D-81F8-2C25D7F0A8A2}" srcOrd="1" destOrd="0" presId="urn:microsoft.com/office/officeart/2005/8/layout/pyramid2"/>
    <dgm:cxn modelId="{B3476B5D-2246-0F4A-B341-B577E26E4B2D}" type="presParOf" srcId="{B3B57B53-A88F-044D-81F8-2C25D7F0A8A2}" destId="{F2BA0A7A-8F6F-4A40-B02C-449B1B06EF82}" srcOrd="0" destOrd="0" presId="urn:microsoft.com/office/officeart/2005/8/layout/pyramid2"/>
    <dgm:cxn modelId="{22DC4F9D-F7CF-544C-84A0-01129862C51D}" type="presParOf" srcId="{B3B57B53-A88F-044D-81F8-2C25D7F0A8A2}" destId="{F0BEBB10-1861-0141-B878-8D693D16A740}" srcOrd="1" destOrd="0" presId="urn:microsoft.com/office/officeart/2005/8/layout/pyramid2"/>
    <dgm:cxn modelId="{F8F1BD8D-75F9-4546-B6F3-A156FBDC9205}" type="presParOf" srcId="{B3B57B53-A88F-044D-81F8-2C25D7F0A8A2}" destId="{C9A4906E-857B-6645-9088-296933350563}" srcOrd="2" destOrd="0" presId="urn:microsoft.com/office/officeart/2005/8/layout/pyramid2"/>
    <dgm:cxn modelId="{953AB46A-3CF0-2C46-904A-69983ABAD0C9}" type="presParOf" srcId="{B3B57B53-A88F-044D-81F8-2C25D7F0A8A2}" destId="{3ED7EC08-A4A2-CB42-B5B7-30ECF7AB0A0F}" srcOrd="3" destOrd="0" presId="urn:microsoft.com/office/officeart/2005/8/layout/pyramid2"/>
    <dgm:cxn modelId="{D87A663A-6128-AD42-BF34-921E7A6399BD}" type="presParOf" srcId="{B3B57B53-A88F-044D-81F8-2C25D7F0A8A2}" destId="{75B80D88-EF85-354D-A32A-76FF40BCC825}" srcOrd="4" destOrd="0" presId="urn:microsoft.com/office/officeart/2005/8/layout/pyramid2"/>
    <dgm:cxn modelId="{F8B8374A-3698-B544-86DC-25EE3872CD88}" type="presParOf" srcId="{B3B57B53-A88F-044D-81F8-2C25D7F0A8A2}" destId="{539ED59E-2734-1842-A8BF-1F50C83B7A12}" srcOrd="5" destOrd="0" presId="urn:microsoft.com/office/officeart/2005/8/layout/pyramid2"/>
    <dgm:cxn modelId="{B73F6C27-18E7-F842-AF6C-0302161D04A0}" type="presParOf" srcId="{B3B57B53-A88F-044D-81F8-2C25D7F0A8A2}" destId="{749D559B-933D-884B-B0A7-D8CE96369BE8}" srcOrd="6" destOrd="0" presId="urn:microsoft.com/office/officeart/2005/8/layout/pyramid2"/>
    <dgm:cxn modelId="{58EC75E4-CEA2-B444-A190-F32CB87C5D08}" type="presParOf" srcId="{B3B57B53-A88F-044D-81F8-2C25D7F0A8A2}" destId="{94B5D1FC-CCB3-004D-9F44-E37FB46B7ABA}" srcOrd="7"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03C8FFB-2FE6-9041-AF84-9D2F045DCC38}" type="doc">
      <dgm:prSet loTypeId="urn:microsoft.com/office/officeart/2005/8/layout/cycle8" loCatId="" qsTypeId="urn:microsoft.com/office/officeart/2005/8/quickstyle/simple1" qsCatId="simple" csTypeId="urn:microsoft.com/office/officeart/2005/8/colors/colorful2" csCatId="colorful" phldr="1"/>
      <dgm:spPr/>
    </dgm:pt>
    <dgm:pt modelId="{57530D66-878F-E542-9D25-52600FD816A9}">
      <dgm:prSet phldrT="[Texto]"/>
      <dgm:spPr/>
      <dgm:t>
        <a:bodyPr/>
        <a:lstStyle/>
        <a:p>
          <a:r>
            <a:rPr lang="es-MX" dirty="0"/>
            <a:t>Elige un tema</a:t>
          </a:r>
        </a:p>
      </dgm:t>
    </dgm:pt>
    <dgm:pt modelId="{D8BA1173-57E2-1640-8884-0964143A1EB0}" type="parTrans" cxnId="{E90D5656-8AD7-064E-BD0E-4EC776B18EDF}">
      <dgm:prSet/>
      <dgm:spPr/>
      <dgm:t>
        <a:bodyPr/>
        <a:lstStyle/>
        <a:p>
          <a:endParaRPr lang="es-MX"/>
        </a:p>
      </dgm:t>
    </dgm:pt>
    <dgm:pt modelId="{657AD1AE-989F-CB46-9254-FA1DA421DB6D}" type="sibTrans" cxnId="{E90D5656-8AD7-064E-BD0E-4EC776B18EDF}">
      <dgm:prSet/>
      <dgm:spPr/>
      <dgm:t>
        <a:bodyPr/>
        <a:lstStyle/>
        <a:p>
          <a:endParaRPr lang="es-MX"/>
        </a:p>
      </dgm:t>
    </dgm:pt>
    <dgm:pt modelId="{031D2823-DF14-274D-A1B6-0AB89DECDF6B}">
      <dgm:prSet phldrT="[Texto]"/>
      <dgm:spPr/>
      <dgm:t>
        <a:bodyPr/>
        <a:lstStyle/>
        <a:p>
          <a:r>
            <a:rPr lang="es-MX" dirty="0"/>
            <a:t>Reúne información</a:t>
          </a:r>
        </a:p>
      </dgm:t>
    </dgm:pt>
    <dgm:pt modelId="{402E54B4-4797-5A47-A077-FDA25073F397}" type="parTrans" cxnId="{F4A722D9-D8FC-FC4B-853D-FDB7ECB941EC}">
      <dgm:prSet/>
      <dgm:spPr/>
      <dgm:t>
        <a:bodyPr/>
        <a:lstStyle/>
        <a:p>
          <a:endParaRPr lang="es-MX"/>
        </a:p>
      </dgm:t>
    </dgm:pt>
    <dgm:pt modelId="{8993523E-B4BD-5C42-BD51-ED940EBC3B56}" type="sibTrans" cxnId="{F4A722D9-D8FC-FC4B-853D-FDB7ECB941EC}">
      <dgm:prSet/>
      <dgm:spPr/>
      <dgm:t>
        <a:bodyPr/>
        <a:lstStyle/>
        <a:p>
          <a:endParaRPr lang="es-MX"/>
        </a:p>
      </dgm:t>
    </dgm:pt>
    <dgm:pt modelId="{A4603204-057C-EC41-9D93-C1EBD7CD8D90}">
      <dgm:prSet phldrT="[Texto]"/>
      <dgm:spPr/>
      <dgm:t>
        <a:bodyPr/>
        <a:lstStyle/>
        <a:p>
          <a:r>
            <a:rPr lang="es-MX" dirty="0"/>
            <a:t>Resume y ordena</a:t>
          </a:r>
        </a:p>
      </dgm:t>
    </dgm:pt>
    <dgm:pt modelId="{2A4D7993-FD2C-5F42-830E-4BF0C662A147}" type="parTrans" cxnId="{17243B39-03B1-AF4F-BFB8-757342D3B4F1}">
      <dgm:prSet/>
      <dgm:spPr/>
      <dgm:t>
        <a:bodyPr/>
        <a:lstStyle/>
        <a:p>
          <a:endParaRPr lang="es-MX"/>
        </a:p>
      </dgm:t>
    </dgm:pt>
    <dgm:pt modelId="{AA1A34B9-00AA-8F44-9245-4D280796B0EF}" type="sibTrans" cxnId="{17243B39-03B1-AF4F-BFB8-757342D3B4F1}">
      <dgm:prSet/>
      <dgm:spPr/>
      <dgm:t>
        <a:bodyPr/>
        <a:lstStyle/>
        <a:p>
          <a:endParaRPr lang="es-MX"/>
        </a:p>
      </dgm:t>
    </dgm:pt>
    <dgm:pt modelId="{6355BBD2-C090-0643-B6EA-3B549B07E5FA}">
      <dgm:prSet/>
      <dgm:spPr/>
      <dgm:t>
        <a:bodyPr/>
        <a:lstStyle/>
        <a:p>
          <a:r>
            <a:rPr lang="es-MX" dirty="0"/>
            <a:t>Elige un tipo</a:t>
          </a:r>
        </a:p>
      </dgm:t>
    </dgm:pt>
    <dgm:pt modelId="{EB0ECAFB-0A50-584E-806B-06C053CFF145}" type="parTrans" cxnId="{ABA98265-94C4-034D-B8CA-073020069F13}">
      <dgm:prSet/>
      <dgm:spPr/>
      <dgm:t>
        <a:bodyPr/>
        <a:lstStyle/>
        <a:p>
          <a:endParaRPr lang="es-MX"/>
        </a:p>
      </dgm:t>
    </dgm:pt>
    <dgm:pt modelId="{16C20F23-4292-294E-98AF-F374E0DF1D44}" type="sibTrans" cxnId="{ABA98265-94C4-034D-B8CA-073020069F13}">
      <dgm:prSet/>
      <dgm:spPr/>
      <dgm:t>
        <a:bodyPr/>
        <a:lstStyle/>
        <a:p>
          <a:endParaRPr lang="es-MX"/>
        </a:p>
      </dgm:t>
    </dgm:pt>
    <dgm:pt modelId="{7FBBFB4D-55C3-5F41-8C95-C333A60188C4}">
      <dgm:prSet/>
      <dgm:spPr/>
      <dgm:t>
        <a:bodyPr/>
        <a:lstStyle/>
        <a:p>
          <a:r>
            <a:rPr lang="es-MX" dirty="0"/>
            <a:t>Elabora un boceto</a:t>
          </a:r>
        </a:p>
      </dgm:t>
    </dgm:pt>
    <dgm:pt modelId="{F7C5F013-6E1E-8747-828E-8F95920C4456}" type="parTrans" cxnId="{48120F48-432D-EC4D-94D4-BF03BE23C405}">
      <dgm:prSet/>
      <dgm:spPr/>
      <dgm:t>
        <a:bodyPr/>
        <a:lstStyle/>
        <a:p>
          <a:endParaRPr lang="es-MX"/>
        </a:p>
      </dgm:t>
    </dgm:pt>
    <dgm:pt modelId="{D0AE69AF-EDDD-CD43-B906-ADD3F328F8D6}" type="sibTrans" cxnId="{48120F48-432D-EC4D-94D4-BF03BE23C405}">
      <dgm:prSet/>
      <dgm:spPr/>
      <dgm:t>
        <a:bodyPr/>
        <a:lstStyle/>
        <a:p>
          <a:endParaRPr lang="es-MX"/>
        </a:p>
      </dgm:t>
    </dgm:pt>
    <dgm:pt modelId="{13012D79-BE0C-9F4B-BBCF-48CAA8AA63BD}">
      <dgm:prSet/>
      <dgm:spPr/>
      <dgm:t>
        <a:bodyPr/>
        <a:lstStyle/>
        <a:p>
          <a:r>
            <a:rPr lang="es-MX" dirty="0"/>
            <a:t>Diseña tu infografía</a:t>
          </a:r>
        </a:p>
      </dgm:t>
    </dgm:pt>
    <dgm:pt modelId="{9894146A-C27E-2641-A64A-96436FA81773}" type="parTrans" cxnId="{7EAB7E66-CFE0-DD4A-A4DE-A160C5C3AA44}">
      <dgm:prSet/>
      <dgm:spPr/>
      <dgm:t>
        <a:bodyPr/>
        <a:lstStyle/>
        <a:p>
          <a:endParaRPr lang="es-MX"/>
        </a:p>
      </dgm:t>
    </dgm:pt>
    <dgm:pt modelId="{39B00E57-6ADE-8F46-B5D1-8B6B38CFCF59}" type="sibTrans" cxnId="{7EAB7E66-CFE0-DD4A-A4DE-A160C5C3AA44}">
      <dgm:prSet/>
      <dgm:spPr/>
      <dgm:t>
        <a:bodyPr/>
        <a:lstStyle/>
        <a:p>
          <a:endParaRPr lang="es-MX"/>
        </a:p>
      </dgm:t>
    </dgm:pt>
    <dgm:pt modelId="{9C49AEC7-9586-6144-8CA2-84CAB5C6FC60}">
      <dgm:prSet/>
      <dgm:spPr/>
      <dgm:t>
        <a:bodyPr/>
        <a:lstStyle/>
        <a:p>
          <a:r>
            <a:rPr lang="es-MX" dirty="0"/>
            <a:t>Revisa y corrige</a:t>
          </a:r>
        </a:p>
      </dgm:t>
    </dgm:pt>
    <dgm:pt modelId="{9B2EB083-F8FD-3D47-9CDD-9CD3A4079435}" type="parTrans" cxnId="{164D326C-A295-D340-B23F-217AB783FFAA}">
      <dgm:prSet/>
      <dgm:spPr/>
      <dgm:t>
        <a:bodyPr/>
        <a:lstStyle/>
        <a:p>
          <a:endParaRPr lang="es-MX"/>
        </a:p>
      </dgm:t>
    </dgm:pt>
    <dgm:pt modelId="{B96B7856-C5A8-DD4D-BFF6-0C5BC20900FC}" type="sibTrans" cxnId="{164D326C-A295-D340-B23F-217AB783FFAA}">
      <dgm:prSet/>
      <dgm:spPr/>
      <dgm:t>
        <a:bodyPr/>
        <a:lstStyle/>
        <a:p>
          <a:endParaRPr lang="es-MX"/>
        </a:p>
      </dgm:t>
    </dgm:pt>
    <dgm:pt modelId="{5F4C7169-4669-6446-84E9-9AC2524B0AD7}">
      <dgm:prSet/>
      <dgm:spPr/>
    </dgm:pt>
    <dgm:pt modelId="{0D7BEEF1-B91A-8647-963E-C49262F35DFB}" type="parTrans" cxnId="{87E0D996-E925-1848-8975-507D57515003}">
      <dgm:prSet/>
      <dgm:spPr/>
      <dgm:t>
        <a:bodyPr/>
        <a:lstStyle/>
        <a:p>
          <a:endParaRPr lang="es-MX"/>
        </a:p>
      </dgm:t>
    </dgm:pt>
    <dgm:pt modelId="{F8992DB3-DC6D-1945-B209-394035CCD3C8}" type="sibTrans" cxnId="{87E0D996-E925-1848-8975-507D57515003}">
      <dgm:prSet/>
      <dgm:spPr/>
      <dgm:t>
        <a:bodyPr/>
        <a:lstStyle/>
        <a:p>
          <a:endParaRPr lang="es-MX"/>
        </a:p>
      </dgm:t>
    </dgm:pt>
    <dgm:pt modelId="{F0C38B29-3984-C646-A3B4-724A8530F990}" type="pres">
      <dgm:prSet presAssocID="{303C8FFB-2FE6-9041-AF84-9D2F045DCC38}" presName="compositeShape" presStyleCnt="0">
        <dgm:presLayoutVars>
          <dgm:chMax val="7"/>
          <dgm:dir/>
          <dgm:resizeHandles val="exact"/>
        </dgm:presLayoutVars>
      </dgm:prSet>
      <dgm:spPr/>
    </dgm:pt>
    <dgm:pt modelId="{A8AE2009-5AC8-1140-B651-E20F911D9C6B}" type="pres">
      <dgm:prSet presAssocID="{303C8FFB-2FE6-9041-AF84-9D2F045DCC38}" presName="wedge1" presStyleLbl="node1" presStyleIdx="0" presStyleCnt="7"/>
      <dgm:spPr/>
    </dgm:pt>
    <dgm:pt modelId="{30A86665-566C-B747-B1F1-8A5AF78AC994}" type="pres">
      <dgm:prSet presAssocID="{303C8FFB-2FE6-9041-AF84-9D2F045DCC38}" presName="dummy1a" presStyleCnt="0"/>
      <dgm:spPr/>
    </dgm:pt>
    <dgm:pt modelId="{B3942473-F730-9F46-A932-2FA546AB052F}" type="pres">
      <dgm:prSet presAssocID="{303C8FFB-2FE6-9041-AF84-9D2F045DCC38}" presName="dummy1b" presStyleCnt="0"/>
      <dgm:spPr/>
    </dgm:pt>
    <dgm:pt modelId="{15508288-121D-7045-943A-FDDB24FCB2C3}" type="pres">
      <dgm:prSet presAssocID="{303C8FFB-2FE6-9041-AF84-9D2F045DCC38}" presName="wedge1Tx" presStyleLbl="node1" presStyleIdx="0" presStyleCnt="7">
        <dgm:presLayoutVars>
          <dgm:chMax val="0"/>
          <dgm:chPref val="0"/>
          <dgm:bulletEnabled val="1"/>
        </dgm:presLayoutVars>
      </dgm:prSet>
      <dgm:spPr/>
    </dgm:pt>
    <dgm:pt modelId="{00D346FB-40F4-B44E-8546-B00CD3513D27}" type="pres">
      <dgm:prSet presAssocID="{303C8FFB-2FE6-9041-AF84-9D2F045DCC38}" presName="wedge2" presStyleLbl="node1" presStyleIdx="1" presStyleCnt="7"/>
      <dgm:spPr/>
    </dgm:pt>
    <dgm:pt modelId="{B5D49236-D5FB-C540-B66D-BE3D588104C5}" type="pres">
      <dgm:prSet presAssocID="{303C8FFB-2FE6-9041-AF84-9D2F045DCC38}" presName="dummy2a" presStyleCnt="0"/>
      <dgm:spPr/>
    </dgm:pt>
    <dgm:pt modelId="{6A816FA2-3AC6-034C-A36E-A8803292155A}" type="pres">
      <dgm:prSet presAssocID="{303C8FFB-2FE6-9041-AF84-9D2F045DCC38}" presName="dummy2b" presStyleCnt="0"/>
      <dgm:spPr/>
    </dgm:pt>
    <dgm:pt modelId="{8B9C23A6-6014-FA4C-BAB3-5F25B85A8D93}" type="pres">
      <dgm:prSet presAssocID="{303C8FFB-2FE6-9041-AF84-9D2F045DCC38}" presName="wedge2Tx" presStyleLbl="node1" presStyleIdx="1" presStyleCnt="7">
        <dgm:presLayoutVars>
          <dgm:chMax val="0"/>
          <dgm:chPref val="0"/>
          <dgm:bulletEnabled val="1"/>
        </dgm:presLayoutVars>
      </dgm:prSet>
      <dgm:spPr/>
    </dgm:pt>
    <dgm:pt modelId="{15A8DED9-DF42-B447-8A6C-1694FD6F0AF1}" type="pres">
      <dgm:prSet presAssocID="{303C8FFB-2FE6-9041-AF84-9D2F045DCC38}" presName="wedge3" presStyleLbl="node1" presStyleIdx="2" presStyleCnt="7"/>
      <dgm:spPr/>
    </dgm:pt>
    <dgm:pt modelId="{2D15FC41-DF05-5941-981E-567F91C02788}" type="pres">
      <dgm:prSet presAssocID="{303C8FFB-2FE6-9041-AF84-9D2F045DCC38}" presName="dummy3a" presStyleCnt="0"/>
      <dgm:spPr/>
    </dgm:pt>
    <dgm:pt modelId="{674B3995-2EAE-5C49-8F34-F4221AEED61A}" type="pres">
      <dgm:prSet presAssocID="{303C8FFB-2FE6-9041-AF84-9D2F045DCC38}" presName="dummy3b" presStyleCnt="0"/>
      <dgm:spPr/>
    </dgm:pt>
    <dgm:pt modelId="{3210A0BB-5941-D748-A11E-98F7144A37D5}" type="pres">
      <dgm:prSet presAssocID="{303C8FFB-2FE6-9041-AF84-9D2F045DCC38}" presName="wedge3Tx" presStyleLbl="node1" presStyleIdx="2" presStyleCnt="7">
        <dgm:presLayoutVars>
          <dgm:chMax val="0"/>
          <dgm:chPref val="0"/>
          <dgm:bulletEnabled val="1"/>
        </dgm:presLayoutVars>
      </dgm:prSet>
      <dgm:spPr/>
    </dgm:pt>
    <dgm:pt modelId="{7241BC54-6ADF-4247-9B9E-B8808A41DF3E}" type="pres">
      <dgm:prSet presAssocID="{303C8FFB-2FE6-9041-AF84-9D2F045DCC38}" presName="wedge4" presStyleLbl="node1" presStyleIdx="3" presStyleCnt="7"/>
      <dgm:spPr/>
    </dgm:pt>
    <dgm:pt modelId="{42CEAE9B-2A15-CE40-B333-98A8BC718478}" type="pres">
      <dgm:prSet presAssocID="{303C8FFB-2FE6-9041-AF84-9D2F045DCC38}" presName="dummy4a" presStyleCnt="0"/>
      <dgm:spPr/>
    </dgm:pt>
    <dgm:pt modelId="{A5C93585-F137-BD4E-A1B1-E70F1398C7D1}" type="pres">
      <dgm:prSet presAssocID="{303C8FFB-2FE6-9041-AF84-9D2F045DCC38}" presName="dummy4b" presStyleCnt="0"/>
      <dgm:spPr/>
    </dgm:pt>
    <dgm:pt modelId="{6F02BA24-30B4-074B-AE98-61B9B8727AB7}" type="pres">
      <dgm:prSet presAssocID="{303C8FFB-2FE6-9041-AF84-9D2F045DCC38}" presName="wedge4Tx" presStyleLbl="node1" presStyleIdx="3" presStyleCnt="7">
        <dgm:presLayoutVars>
          <dgm:chMax val="0"/>
          <dgm:chPref val="0"/>
          <dgm:bulletEnabled val="1"/>
        </dgm:presLayoutVars>
      </dgm:prSet>
      <dgm:spPr/>
    </dgm:pt>
    <dgm:pt modelId="{802D2FFE-47B1-DA41-A07E-B8EDAD602048}" type="pres">
      <dgm:prSet presAssocID="{303C8FFB-2FE6-9041-AF84-9D2F045DCC38}" presName="wedge5" presStyleLbl="node1" presStyleIdx="4" presStyleCnt="7"/>
      <dgm:spPr/>
    </dgm:pt>
    <dgm:pt modelId="{4D1B7FC9-4D1E-9E47-8683-134798C627B2}" type="pres">
      <dgm:prSet presAssocID="{303C8FFB-2FE6-9041-AF84-9D2F045DCC38}" presName="dummy5a" presStyleCnt="0"/>
      <dgm:spPr/>
    </dgm:pt>
    <dgm:pt modelId="{DDAA7CB7-E6EA-5041-9F6C-F6A29A48E843}" type="pres">
      <dgm:prSet presAssocID="{303C8FFB-2FE6-9041-AF84-9D2F045DCC38}" presName="dummy5b" presStyleCnt="0"/>
      <dgm:spPr/>
    </dgm:pt>
    <dgm:pt modelId="{383683D0-C0E9-CF42-9C05-48DB35E5558C}" type="pres">
      <dgm:prSet presAssocID="{303C8FFB-2FE6-9041-AF84-9D2F045DCC38}" presName="wedge5Tx" presStyleLbl="node1" presStyleIdx="4" presStyleCnt="7">
        <dgm:presLayoutVars>
          <dgm:chMax val="0"/>
          <dgm:chPref val="0"/>
          <dgm:bulletEnabled val="1"/>
        </dgm:presLayoutVars>
      </dgm:prSet>
      <dgm:spPr/>
    </dgm:pt>
    <dgm:pt modelId="{53AA4C13-9635-484B-9CF7-A3DAE5DB7A19}" type="pres">
      <dgm:prSet presAssocID="{303C8FFB-2FE6-9041-AF84-9D2F045DCC38}" presName="wedge6" presStyleLbl="node1" presStyleIdx="5" presStyleCnt="7"/>
      <dgm:spPr/>
    </dgm:pt>
    <dgm:pt modelId="{2401AE9C-41C3-C747-B6AF-F7DF16FE8D11}" type="pres">
      <dgm:prSet presAssocID="{303C8FFB-2FE6-9041-AF84-9D2F045DCC38}" presName="dummy6a" presStyleCnt="0"/>
      <dgm:spPr/>
    </dgm:pt>
    <dgm:pt modelId="{D62395D2-1F36-E94A-A081-FBE713EBF626}" type="pres">
      <dgm:prSet presAssocID="{303C8FFB-2FE6-9041-AF84-9D2F045DCC38}" presName="dummy6b" presStyleCnt="0"/>
      <dgm:spPr/>
    </dgm:pt>
    <dgm:pt modelId="{607B717A-E587-B244-86AE-DC1A57AB983C}" type="pres">
      <dgm:prSet presAssocID="{303C8FFB-2FE6-9041-AF84-9D2F045DCC38}" presName="wedge6Tx" presStyleLbl="node1" presStyleIdx="5" presStyleCnt="7">
        <dgm:presLayoutVars>
          <dgm:chMax val="0"/>
          <dgm:chPref val="0"/>
          <dgm:bulletEnabled val="1"/>
        </dgm:presLayoutVars>
      </dgm:prSet>
      <dgm:spPr/>
    </dgm:pt>
    <dgm:pt modelId="{9066F981-F257-AB4E-818D-7ADAE0AECC0F}" type="pres">
      <dgm:prSet presAssocID="{303C8FFB-2FE6-9041-AF84-9D2F045DCC38}" presName="wedge7" presStyleLbl="node1" presStyleIdx="6" presStyleCnt="7"/>
      <dgm:spPr/>
    </dgm:pt>
    <dgm:pt modelId="{C1379BAB-C0A0-E14B-8191-B74A11F9FB85}" type="pres">
      <dgm:prSet presAssocID="{303C8FFB-2FE6-9041-AF84-9D2F045DCC38}" presName="dummy7a" presStyleCnt="0"/>
      <dgm:spPr/>
    </dgm:pt>
    <dgm:pt modelId="{E09835D5-CB42-C64B-9CAB-B21CEA3A3A20}" type="pres">
      <dgm:prSet presAssocID="{303C8FFB-2FE6-9041-AF84-9D2F045DCC38}" presName="dummy7b" presStyleCnt="0"/>
      <dgm:spPr/>
    </dgm:pt>
    <dgm:pt modelId="{9F238ABC-AEC9-7C4C-B25F-8D82C2230198}" type="pres">
      <dgm:prSet presAssocID="{303C8FFB-2FE6-9041-AF84-9D2F045DCC38}" presName="wedge7Tx" presStyleLbl="node1" presStyleIdx="6" presStyleCnt="7">
        <dgm:presLayoutVars>
          <dgm:chMax val="0"/>
          <dgm:chPref val="0"/>
          <dgm:bulletEnabled val="1"/>
        </dgm:presLayoutVars>
      </dgm:prSet>
      <dgm:spPr/>
    </dgm:pt>
    <dgm:pt modelId="{41BAA4B8-D6FE-A843-B3FB-944C6DE8B525}" type="pres">
      <dgm:prSet presAssocID="{657AD1AE-989F-CB46-9254-FA1DA421DB6D}" presName="arrowWedge1" presStyleLbl="fgSibTrans2D1" presStyleIdx="0" presStyleCnt="7"/>
      <dgm:spPr/>
    </dgm:pt>
    <dgm:pt modelId="{F9C3750C-ABD9-B248-8556-83E1CCD860DD}" type="pres">
      <dgm:prSet presAssocID="{8993523E-B4BD-5C42-BD51-ED940EBC3B56}" presName="arrowWedge2" presStyleLbl="fgSibTrans2D1" presStyleIdx="1" presStyleCnt="7"/>
      <dgm:spPr/>
    </dgm:pt>
    <dgm:pt modelId="{E69B57B9-431C-6746-B77F-3CEF39A5B871}" type="pres">
      <dgm:prSet presAssocID="{AA1A34B9-00AA-8F44-9245-4D280796B0EF}" presName="arrowWedge3" presStyleLbl="fgSibTrans2D1" presStyleIdx="2" presStyleCnt="7"/>
      <dgm:spPr/>
    </dgm:pt>
    <dgm:pt modelId="{AE796A65-7ABC-4446-A4CE-18B8B4B181EA}" type="pres">
      <dgm:prSet presAssocID="{16C20F23-4292-294E-98AF-F374E0DF1D44}" presName="arrowWedge4" presStyleLbl="fgSibTrans2D1" presStyleIdx="3" presStyleCnt="7"/>
      <dgm:spPr/>
    </dgm:pt>
    <dgm:pt modelId="{E7BD0C15-0C13-8C43-80B7-E1C01FD9C10F}" type="pres">
      <dgm:prSet presAssocID="{D0AE69AF-EDDD-CD43-B906-ADD3F328F8D6}" presName="arrowWedge5" presStyleLbl="fgSibTrans2D1" presStyleIdx="4" presStyleCnt="7"/>
      <dgm:spPr/>
    </dgm:pt>
    <dgm:pt modelId="{0D346E4D-BBB4-5B4F-9D90-32C233FAE1F6}" type="pres">
      <dgm:prSet presAssocID="{39B00E57-6ADE-8F46-B5D1-8B6B38CFCF59}" presName="arrowWedge6" presStyleLbl="fgSibTrans2D1" presStyleIdx="5" presStyleCnt="7"/>
      <dgm:spPr/>
    </dgm:pt>
    <dgm:pt modelId="{95B495F4-4880-024C-ADA1-C5149F8DBE94}" type="pres">
      <dgm:prSet presAssocID="{B96B7856-C5A8-DD4D-BFF6-0C5BC20900FC}" presName="arrowWedge7" presStyleLbl="fgSibTrans2D1" presStyleIdx="6" presStyleCnt="7"/>
      <dgm:spPr/>
    </dgm:pt>
  </dgm:ptLst>
  <dgm:cxnLst>
    <dgm:cxn modelId="{20348903-BABE-7345-9324-849E04F687A2}" type="presOf" srcId="{57530D66-878F-E542-9D25-52600FD816A9}" destId="{A8AE2009-5AC8-1140-B651-E20F911D9C6B}" srcOrd="0" destOrd="0" presId="urn:microsoft.com/office/officeart/2005/8/layout/cycle8"/>
    <dgm:cxn modelId="{FC23960F-F0CE-2340-993B-A4C1718AF05D}" type="presOf" srcId="{A4603204-057C-EC41-9D93-C1EBD7CD8D90}" destId="{15A8DED9-DF42-B447-8A6C-1694FD6F0AF1}" srcOrd="0" destOrd="0" presId="urn:microsoft.com/office/officeart/2005/8/layout/cycle8"/>
    <dgm:cxn modelId="{953DE912-D900-A44D-A678-EFDDB4B8E649}" type="presOf" srcId="{7FBBFB4D-55C3-5F41-8C95-C333A60188C4}" destId="{802D2FFE-47B1-DA41-A07E-B8EDAD602048}" srcOrd="0" destOrd="0" presId="urn:microsoft.com/office/officeart/2005/8/layout/cycle8"/>
    <dgm:cxn modelId="{E92A1F19-4798-784C-A969-07325423CBF6}" type="presOf" srcId="{6355BBD2-C090-0643-B6EA-3B549B07E5FA}" destId="{6F02BA24-30B4-074B-AE98-61B9B8727AB7}" srcOrd="1" destOrd="0" presId="urn:microsoft.com/office/officeart/2005/8/layout/cycle8"/>
    <dgm:cxn modelId="{E64E371C-E066-8B46-B332-1061F1822F3A}" type="presOf" srcId="{303C8FFB-2FE6-9041-AF84-9D2F045DCC38}" destId="{F0C38B29-3984-C646-A3B4-724A8530F990}" srcOrd="0" destOrd="0" presId="urn:microsoft.com/office/officeart/2005/8/layout/cycle8"/>
    <dgm:cxn modelId="{EF05142D-5A75-0643-813E-B3683E27E01E}" type="presOf" srcId="{9C49AEC7-9586-6144-8CA2-84CAB5C6FC60}" destId="{9066F981-F257-AB4E-818D-7ADAE0AECC0F}" srcOrd="0" destOrd="0" presId="urn:microsoft.com/office/officeart/2005/8/layout/cycle8"/>
    <dgm:cxn modelId="{17243B39-03B1-AF4F-BFB8-757342D3B4F1}" srcId="{303C8FFB-2FE6-9041-AF84-9D2F045DCC38}" destId="{A4603204-057C-EC41-9D93-C1EBD7CD8D90}" srcOrd="2" destOrd="0" parTransId="{2A4D7993-FD2C-5F42-830E-4BF0C662A147}" sibTransId="{AA1A34B9-00AA-8F44-9245-4D280796B0EF}"/>
    <dgm:cxn modelId="{48120F48-432D-EC4D-94D4-BF03BE23C405}" srcId="{303C8FFB-2FE6-9041-AF84-9D2F045DCC38}" destId="{7FBBFB4D-55C3-5F41-8C95-C333A60188C4}" srcOrd="4" destOrd="0" parTransId="{F7C5F013-6E1E-8747-828E-8F95920C4456}" sibTransId="{D0AE69AF-EDDD-CD43-B906-ADD3F328F8D6}"/>
    <dgm:cxn modelId="{3C801449-06E9-6845-BABC-8D8C5CB13D23}" type="presOf" srcId="{13012D79-BE0C-9F4B-BBCF-48CAA8AA63BD}" destId="{607B717A-E587-B244-86AE-DC1A57AB983C}" srcOrd="1" destOrd="0" presId="urn:microsoft.com/office/officeart/2005/8/layout/cycle8"/>
    <dgm:cxn modelId="{518E644E-0F51-4846-B407-E4E111CB7863}" type="presOf" srcId="{6355BBD2-C090-0643-B6EA-3B549B07E5FA}" destId="{7241BC54-6ADF-4247-9B9E-B8808A41DF3E}" srcOrd="0" destOrd="0" presId="urn:microsoft.com/office/officeart/2005/8/layout/cycle8"/>
    <dgm:cxn modelId="{3149DE52-1CF6-F24D-864A-27DCF8AB23E5}" type="presOf" srcId="{A4603204-057C-EC41-9D93-C1EBD7CD8D90}" destId="{3210A0BB-5941-D748-A11E-98F7144A37D5}" srcOrd="1" destOrd="0" presId="urn:microsoft.com/office/officeart/2005/8/layout/cycle8"/>
    <dgm:cxn modelId="{E90D5656-8AD7-064E-BD0E-4EC776B18EDF}" srcId="{303C8FFB-2FE6-9041-AF84-9D2F045DCC38}" destId="{57530D66-878F-E542-9D25-52600FD816A9}" srcOrd="0" destOrd="0" parTransId="{D8BA1173-57E2-1640-8884-0964143A1EB0}" sibTransId="{657AD1AE-989F-CB46-9254-FA1DA421DB6D}"/>
    <dgm:cxn modelId="{ABA98265-94C4-034D-B8CA-073020069F13}" srcId="{303C8FFB-2FE6-9041-AF84-9D2F045DCC38}" destId="{6355BBD2-C090-0643-B6EA-3B549B07E5FA}" srcOrd="3" destOrd="0" parTransId="{EB0ECAFB-0A50-584E-806B-06C053CFF145}" sibTransId="{16C20F23-4292-294E-98AF-F374E0DF1D44}"/>
    <dgm:cxn modelId="{7EAB7E66-CFE0-DD4A-A4DE-A160C5C3AA44}" srcId="{303C8FFB-2FE6-9041-AF84-9D2F045DCC38}" destId="{13012D79-BE0C-9F4B-BBCF-48CAA8AA63BD}" srcOrd="5" destOrd="0" parTransId="{9894146A-C27E-2641-A64A-96436FA81773}" sibTransId="{39B00E57-6ADE-8F46-B5D1-8B6B38CFCF59}"/>
    <dgm:cxn modelId="{1F117167-3AED-EB4E-8FF7-3A3EC400D3CA}" type="presOf" srcId="{57530D66-878F-E542-9D25-52600FD816A9}" destId="{15508288-121D-7045-943A-FDDB24FCB2C3}" srcOrd="1" destOrd="0" presId="urn:microsoft.com/office/officeart/2005/8/layout/cycle8"/>
    <dgm:cxn modelId="{164D326C-A295-D340-B23F-217AB783FFAA}" srcId="{303C8FFB-2FE6-9041-AF84-9D2F045DCC38}" destId="{9C49AEC7-9586-6144-8CA2-84CAB5C6FC60}" srcOrd="6" destOrd="0" parTransId="{9B2EB083-F8FD-3D47-9CDD-9CD3A4079435}" sibTransId="{B96B7856-C5A8-DD4D-BFF6-0C5BC20900FC}"/>
    <dgm:cxn modelId="{229F186D-0F4C-0A4B-9840-365CC286165E}" type="presOf" srcId="{9C49AEC7-9586-6144-8CA2-84CAB5C6FC60}" destId="{9F238ABC-AEC9-7C4C-B25F-8D82C2230198}" srcOrd="1" destOrd="0" presId="urn:microsoft.com/office/officeart/2005/8/layout/cycle8"/>
    <dgm:cxn modelId="{A21A8C92-9005-1E47-8E6A-37AF9F101916}" type="presOf" srcId="{13012D79-BE0C-9F4B-BBCF-48CAA8AA63BD}" destId="{53AA4C13-9635-484B-9CF7-A3DAE5DB7A19}" srcOrd="0" destOrd="0" presId="urn:microsoft.com/office/officeart/2005/8/layout/cycle8"/>
    <dgm:cxn modelId="{87E0D996-E925-1848-8975-507D57515003}" srcId="{303C8FFB-2FE6-9041-AF84-9D2F045DCC38}" destId="{5F4C7169-4669-6446-84E9-9AC2524B0AD7}" srcOrd="7" destOrd="0" parTransId="{0D7BEEF1-B91A-8647-963E-C49262F35DFB}" sibTransId="{F8992DB3-DC6D-1945-B209-394035CCD3C8}"/>
    <dgm:cxn modelId="{F4A722D9-D8FC-FC4B-853D-FDB7ECB941EC}" srcId="{303C8FFB-2FE6-9041-AF84-9D2F045DCC38}" destId="{031D2823-DF14-274D-A1B6-0AB89DECDF6B}" srcOrd="1" destOrd="0" parTransId="{402E54B4-4797-5A47-A077-FDA25073F397}" sibTransId="{8993523E-B4BD-5C42-BD51-ED940EBC3B56}"/>
    <dgm:cxn modelId="{221869DD-90B0-0D4A-B679-8E6BE8162853}" type="presOf" srcId="{031D2823-DF14-274D-A1B6-0AB89DECDF6B}" destId="{8B9C23A6-6014-FA4C-BAB3-5F25B85A8D93}" srcOrd="1" destOrd="0" presId="urn:microsoft.com/office/officeart/2005/8/layout/cycle8"/>
    <dgm:cxn modelId="{04D099DD-F8D2-2E4F-B489-A60CA6AACCDF}" type="presOf" srcId="{031D2823-DF14-274D-A1B6-0AB89DECDF6B}" destId="{00D346FB-40F4-B44E-8546-B00CD3513D27}" srcOrd="0" destOrd="0" presId="urn:microsoft.com/office/officeart/2005/8/layout/cycle8"/>
    <dgm:cxn modelId="{40C541E3-6712-8F4F-AA60-4C18B77360C2}" type="presOf" srcId="{7FBBFB4D-55C3-5F41-8C95-C333A60188C4}" destId="{383683D0-C0E9-CF42-9C05-48DB35E5558C}" srcOrd="1" destOrd="0" presId="urn:microsoft.com/office/officeart/2005/8/layout/cycle8"/>
    <dgm:cxn modelId="{955234F1-3E64-8C4D-B1E4-95D2706D755D}" type="presParOf" srcId="{F0C38B29-3984-C646-A3B4-724A8530F990}" destId="{A8AE2009-5AC8-1140-B651-E20F911D9C6B}" srcOrd="0" destOrd="0" presId="urn:microsoft.com/office/officeart/2005/8/layout/cycle8"/>
    <dgm:cxn modelId="{4D35B6C8-851C-D148-B13E-AE52A962D893}" type="presParOf" srcId="{F0C38B29-3984-C646-A3B4-724A8530F990}" destId="{30A86665-566C-B747-B1F1-8A5AF78AC994}" srcOrd="1" destOrd="0" presId="urn:microsoft.com/office/officeart/2005/8/layout/cycle8"/>
    <dgm:cxn modelId="{73FB3DE7-128D-ED44-886D-0E4A3FCEFE0C}" type="presParOf" srcId="{F0C38B29-3984-C646-A3B4-724A8530F990}" destId="{B3942473-F730-9F46-A932-2FA546AB052F}" srcOrd="2" destOrd="0" presId="urn:microsoft.com/office/officeart/2005/8/layout/cycle8"/>
    <dgm:cxn modelId="{93922492-FBA4-AC47-9A17-B3273180BD0F}" type="presParOf" srcId="{F0C38B29-3984-C646-A3B4-724A8530F990}" destId="{15508288-121D-7045-943A-FDDB24FCB2C3}" srcOrd="3" destOrd="0" presId="urn:microsoft.com/office/officeart/2005/8/layout/cycle8"/>
    <dgm:cxn modelId="{E350E4EB-577B-8049-93D0-D4D53048DC83}" type="presParOf" srcId="{F0C38B29-3984-C646-A3B4-724A8530F990}" destId="{00D346FB-40F4-B44E-8546-B00CD3513D27}" srcOrd="4" destOrd="0" presId="urn:microsoft.com/office/officeart/2005/8/layout/cycle8"/>
    <dgm:cxn modelId="{DA51DD6B-9CDF-824F-8D71-74AEB090D93A}" type="presParOf" srcId="{F0C38B29-3984-C646-A3B4-724A8530F990}" destId="{B5D49236-D5FB-C540-B66D-BE3D588104C5}" srcOrd="5" destOrd="0" presId="urn:microsoft.com/office/officeart/2005/8/layout/cycle8"/>
    <dgm:cxn modelId="{30CA8518-48F0-A646-9D4D-9923B3E9C5C2}" type="presParOf" srcId="{F0C38B29-3984-C646-A3B4-724A8530F990}" destId="{6A816FA2-3AC6-034C-A36E-A8803292155A}" srcOrd="6" destOrd="0" presId="urn:microsoft.com/office/officeart/2005/8/layout/cycle8"/>
    <dgm:cxn modelId="{AA98E5FC-00EA-EC41-ACD4-E8977C9B91AC}" type="presParOf" srcId="{F0C38B29-3984-C646-A3B4-724A8530F990}" destId="{8B9C23A6-6014-FA4C-BAB3-5F25B85A8D93}" srcOrd="7" destOrd="0" presId="urn:microsoft.com/office/officeart/2005/8/layout/cycle8"/>
    <dgm:cxn modelId="{62427C4F-6CBC-AF49-9B48-D396BA824268}" type="presParOf" srcId="{F0C38B29-3984-C646-A3B4-724A8530F990}" destId="{15A8DED9-DF42-B447-8A6C-1694FD6F0AF1}" srcOrd="8" destOrd="0" presId="urn:microsoft.com/office/officeart/2005/8/layout/cycle8"/>
    <dgm:cxn modelId="{4FC00598-2E3B-AA43-8AC1-93EE65311CB2}" type="presParOf" srcId="{F0C38B29-3984-C646-A3B4-724A8530F990}" destId="{2D15FC41-DF05-5941-981E-567F91C02788}" srcOrd="9" destOrd="0" presId="urn:microsoft.com/office/officeart/2005/8/layout/cycle8"/>
    <dgm:cxn modelId="{14B1825F-FF00-A54D-BA26-664979415EEB}" type="presParOf" srcId="{F0C38B29-3984-C646-A3B4-724A8530F990}" destId="{674B3995-2EAE-5C49-8F34-F4221AEED61A}" srcOrd="10" destOrd="0" presId="urn:microsoft.com/office/officeart/2005/8/layout/cycle8"/>
    <dgm:cxn modelId="{B0958956-F38F-7944-8BC5-56DD6AAA4514}" type="presParOf" srcId="{F0C38B29-3984-C646-A3B4-724A8530F990}" destId="{3210A0BB-5941-D748-A11E-98F7144A37D5}" srcOrd="11" destOrd="0" presId="urn:microsoft.com/office/officeart/2005/8/layout/cycle8"/>
    <dgm:cxn modelId="{568305EE-B470-DC48-94D2-A73F49A3E4C6}" type="presParOf" srcId="{F0C38B29-3984-C646-A3B4-724A8530F990}" destId="{7241BC54-6ADF-4247-9B9E-B8808A41DF3E}" srcOrd="12" destOrd="0" presId="urn:microsoft.com/office/officeart/2005/8/layout/cycle8"/>
    <dgm:cxn modelId="{F3EB87A1-4000-4544-80B1-7200146531AA}" type="presParOf" srcId="{F0C38B29-3984-C646-A3B4-724A8530F990}" destId="{42CEAE9B-2A15-CE40-B333-98A8BC718478}" srcOrd="13" destOrd="0" presId="urn:microsoft.com/office/officeart/2005/8/layout/cycle8"/>
    <dgm:cxn modelId="{3E1BB0E4-6F1E-394A-9F02-BE4978D318E3}" type="presParOf" srcId="{F0C38B29-3984-C646-A3B4-724A8530F990}" destId="{A5C93585-F137-BD4E-A1B1-E70F1398C7D1}" srcOrd="14" destOrd="0" presId="urn:microsoft.com/office/officeart/2005/8/layout/cycle8"/>
    <dgm:cxn modelId="{227A56C4-226A-5A4D-9564-802B258668A9}" type="presParOf" srcId="{F0C38B29-3984-C646-A3B4-724A8530F990}" destId="{6F02BA24-30B4-074B-AE98-61B9B8727AB7}" srcOrd="15" destOrd="0" presId="urn:microsoft.com/office/officeart/2005/8/layout/cycle8"/>
    <dgm:cxn modelId="{16701740-B732-5040-9040-40F2D61BC80B}" type="presParOf" srcId="{F0C38B29-3984-C646-A3B4-724A8530F990}" destId="{802D2FFE-47B1-DA41-A07E-B8EDAD602048}" srcOrd="16" destOrd="0" presId="urn:microsoft.com/office/officeart/2005/8/layout/cycle8"/>
    <dgm:cxn modelId="{CB47BB78-BE1B-0842-A6C8-3D0BEE37EC5B}" type="presParOf" srcId="{F0C38B29-3984-C646-A3B4-724A8530F990}" destId="{4D1B7FC9-4D1E-9E47-8683-134798C627B2}" srcOrd="17" destOrd="0" presId="urn:microsoft.com/office/officeart/2005/8/layout/cycle8"/>
    <dgm:cxn modelId="{468B5E43-F69F-3A4D-891C-70CEAFE0D437}" type="presParOf" srcId="{F0C38B29-3984-C646-A3B4-724A8530F990}" destId="{DDAA7CB7-E6EA-5041-9F6C-F6A29A48E843}" srcOrd="18" destOrd="0" presId="urn:microsoft.com/office/officeart/2005/8/layout/cycle8"/>
    <dgm:cxn modelId="{48BA3F9C-1708-A949-8A04-220CF777AE7E}" type="presParOf" srcId="{F0C38B29-3984-C646-A3B4-724A8530F990}" destId="{383683D0-C0E9-CF42-9C05-48DB35E5558C}" srcOrd="19" destOrd="0" presId="urn:microsoft.com/office/officeart/2005/8/layout/cycle8"/>
    <dgm:cxn modelId="{695C402C-806F-BA4B-8F46-5ECCACD0B743}" type="presParOf" srcId="{F0C38B29-3984-C646-A3B4-724A8530F990}" destId="{53AA4C13-9635-484B-9CF7-A3DAE5DB7A19}" srcOrd="20" destOrd="0" presId="urn:microsoft.com/office/officeart/2005/8/layout/cycle8"/>
    <dgm:cxn modelId="{CE22BEB3-D67D-4A4D-AAD5-3BCA4C5F070E}" type="presParOf" srcId="{F0C38B29-3984-C646-A3B4-724A8530F990}" destId="{2401AE9C-41C3-C747-B6AF-F7DF16FE8D11}" srcOrd="21" destOrd="0" presId="urn:microsoft.com/office/officeart/2005/8/layout/cycle8"/>
    <dgm:cxn modelId="{C72BBFEA-6044-C749-87CE-6A6203397CC5}" type="presParOf" srcId="{F0C38B29-3984-C646-A3B4-724A8530F990}" destId="{D62395D2-1F36-E94A-A081-FBE713EBF626}" srcOrd="22" destOrd="0" presId="urn:microsoft.com/office/officeart/2005/8/layout/cycle8"/>
    <dgm:cxn modelId="{D27BD9C5-A7F3-9D41-9742-E2B2B3F9EBBA}" type="presParOf" srcId="{F0C38B29-3984-C646-A3B4-724A8530F990}" destId="{607B717A-E587-B244-86AE-DC1A57AB983C}" srcOrd="23" destOrd="0" presId="urn:microsoft.com/office/officeart/2005/8/layout/cycle8"/>
    <dgm:cxn modelId="{5E2E4EB2-37B4-9D43-A118-5E8F51D39DB1}" type="presParOf" srcId="{F0C38B29-3984-C646-A3B4-724A8530F990}" destId="{9066F981-F257-AB4E-818D-7ADAE0AECC0F}" srcOrd="24" destOrd="0" presId="urn:microsoft.com/office/officeart/2005/8/layout/cycle8"/>
    <dgm:cxn modelId="{026E5C4A-EE66-2043-86FD-31FDBA39330B}" type="presParOf" srcId="{F0C38B29-3984-C646-A3B4-724A8530F990}" destId="{C1379BAB-C0A0-E14B-8191-B74A11F9FB85}" srcOrd="25" destOrd="0" presId="urn:microsoft.com/office/officeart/2005/8/layout/cycle8"/>
    <dgm:cxn modelId="{EA7C4620-E6D0-2A4F-9EC4-FF1E88B33928}" type="presParOf" srcId="{F0C38B29-3984-C646-A3B4-724A8530F990}" destId="{E09835D5-CB42-C64B-9CAB-B21CEA3A3A20}" srcOrd="26" destOrd="0" presId="urn:microsoft.com/office/officeart/2005/8/layout/cycle8"/>
    <dgm:cxn modelId="{41998971-0C30-E141-96E7-84B7C697838A}" type="presParOf" srcId="{F0C38B29-3984-C646-A3B4-724A8530F990}" destId="{9F238ABC-AEC9-7C4C-B25F-8D82C2230198}" srcOrd="27" destOrd="0" presId="urn:microsoft.com/office/officeart/2005/8/layout/cycle8"/>
    <dgm:cxn modelId="{41B5D302-D2D7-0146-AAFA-07249B860CB4}" type="presParOf" srcId="{F0C38B29-3984-C646-A3B4-724A8530F990}" destId="{41BAA4B8-D6FE-A843-B3FB-944C6DE8B525}" srcOrd="28" destOrd="0" presId="urn:microsoft.com/office/officeart/2005/8/layout/cycle8"/>
    <dgm:cxn modelId="{0569003C-91C1-0A4D-B573-819DD308CF74}" type="presParOf" srcId="{F0C38B29-3984-C646-A3B4-724A8530F990}" destId="{F9C3750C-ABD9-B248-8556-83E1CCD860DD}" srcOrd="29" destOrd="0" presId="urn:microsoft.com/office/officeart/2005/8/layout/cycle8"/>
    <dgm:cxn modelId="{A0D454D0-04C6-2F48-8EDA-F8BBB2921F44}" type="presParOf" srcId="{F0C38B29-3984-C646-A3B4-724A8530F990}" destId="{E69B57B9-431C-6746-B77F-3CEF39A5B871}" srcOrd="30" destOrd="0" presId="urn:microsoft.com/office/officeart/2005/8/layout/cycle8"/>
    <dgm:cxn modelId="{C853191D-3FA3-0041-8BAC-EA01E1251E77}" type="presParOf" srcId="{F0C38B29-3984-C646-A3B4-724A8530F990}" destId="{AE796A65-7ABC-4446-A4CE-18B8B4B181EA}" srcOrd="31" destOrd="0" presId="urn:microsoft.com/office/officeart/2005/8/layout/cycle8"/>
    <dgm:cxn modelId="{69C4166E-C61D-C140-B7E8-85D34A530B14}" type="presParOf" srcId="{F0C38B29-3984-C646-A3B4-724A8530F990}" destId="{E7BD0C15-0C13-8C43-80B7-E1C01FD9C10F}" srcOrd="32" destOrd="0" presId="urn:microsoft.com/office/officeart/2005/8/layout/cycle8"/>
    <dgm:cxn modelId="{5A959A97-113A-0B41-BE74-A6E05D067E7E}" type="presParOf" srcId="{F0C38B29-3984-C646-A3B4-724A8530F990}" destId="{0D346E4D-BBB4-5B4F-9D90-32C233FAE1F6}" srcOrd="33" destOrd="0" presId="urn:microsoft.com/office/officeart/2005/8/layout/cycle8"/>
    <dgm:cxn modelId="{34D28368-6C9D-D54A-B121-971587F68719}" type="presParOf" srcId="{F0C38B29-3984-C646-A3B4-724A8530F990}" destId="{95B495F4-4880-024C-ADA1-C5149F8DBE94}"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D529B6E-859C-B14C-B98D-C99889F6C6C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s-MX"/>
        </a:p>
      </dgm:t>
    </dgm:pt>
    <dgm:pt modelId="{9CCBBCDA-0353-4744-9930-18F9FE000277}">
      <dgm:prSet phldrT="[Texto]"/>
      <dgm:spPr/>
      <dgm:t>
        <a:bodyPr/>
        <a:lstStyle/>
        <a:p>
          <a:r>
            <a:rPr lang="es-MX" dirty="0"/>
            <a:t>Amena</a:t>
          </a:r>
        </a:p>
      </dgm:t>
    </dgm:pt>
    <dgm:pt modelId="{97DA1823-3359-6843-A540-B8E2657493E3}" type="parTrans" cxnId="{8320240C-3EF9-0A45-9FC6-E05D515D5A3B}">
      <dgm:prSet/>
      <dgm:spPr/>
      <dgm:t>
        <a:bodyPr/>
        <a:lstStyle/>
        <a:p>
          <a:endParaRPr lang="es-MX"/>
        </a:p>
      </dgm:t>
    </dgm:pt>
    <dgm:pt modelId="{420418BD-E190-BE49-9954-A68903DCFE95}" type="sibTrans" cxnId="{8320240C-3EF9-0A45-9FC6-E05D515D5A3B}">
      <dgm:prSet/>
      <dgm:spPr/>
      <dgm:t>
        <a:bodyPr/>
        <a:lstStyle/>
        <a:p>
          <a:endParaRPr lang="es-MX"/>
        </a:p>
      </dgm:t>
    </dgm:pt>
    <dgm:pt modelId="{E23D795F-7499-6F49-B3E5-CF45E704038D}">
      <dgm:prSet phldrT="[Texto]"/>
      <dgm:spPr/>
      <dgm:t>
        <a:bodyPr/>
        <a:lstStyle/>
        <a:p>
          <a:r>
            <a:rPr lang="es-MX" dirty="0"/>
            <a:t>Sintética</a:t>
          </a:r>
        </a:p>
      </dgm:t>
    </dgm:pt>
    <dgm:pt modelId="{79A672B6-AA68-C848-972A-AAA19995F9E9}" type="parTrans" cxnId="{410A12E2-F0A7-904B-840A-F237D3F36C34}">
      <dgm:prSet/>
      <dgm:spPr/>
      <dgm:t>
        <a:bodyPr/>
        <a:lstStyle/>
        <a:p>
          <a:endParaRPr lang="es-MX"/>
        </a:p>
      </dgm:t>
    </dgm:pt>
    <dgm:pt modelId="{2CA87467-C6DB-E04F-A6E5-3A31CA6056AD}" type="sibTrans" cxnId="{410A12E2-F0A7-904B-840A-F237D3F36C34}">
      <dgm:prSet/>
      <dgm:spPr/>
      <dgm:t>
        <a:bodyPr/>
        <a:lstStyle/>
        <a:p>
          <a:endParaRPr lang="es-MX"/>
        </a:p>
      </dgm:t>
    </dgm:pt>
    <dgm:pt modelId="{17BD39E0-D55E-9946-BB5B-E5281F9C586E}">
      <dgm:prSet phldrT="[Texto]"/>
      <dgm:spPr/>
      <dgm:t>
        <a:bodyPr/>
        <a:lstStyle/>
        <a:p>
          <a:r>
            <a:rPr lang="es-MX" dirty="0"/>
            <a:t>Visual</a:t>
          </a:r>
        </a:p>
      </dgm:t>
    </dgm:pt>
    <dgm:pt modelId="{4E35A8B2-C577-6C4A-8418-4B1E6E67A945}" type="parTrans" cxnId="{18758998-7C81-D74E-8762-4093EFDF59D6}">
      <dgm:prSet/>
      <dgm:spPr/>
      <dgm:t>
        <a:bodyPr/>
        <a:lstStyle/>
        <a:p>
          <a:endParaRPr lang="es-MX"/>
        </a:p>
      </dgm:t>
    </dgm:pt>
    <dgm:pt modelId="{DE1F60B8-29E4-6B42-95E1-3AE4E541488C}" type="sibTrans" cxnId="{18758998-7C81-D74E-8762-4093EFDF59D6}">
      <dgm:prSet/>
      <dgm:spPr/>
      <dgm:t>
        <a:bodyPr/>
        <a:lstStyle/>
        <a:p>
          <a:endParaRPr lang="es-MX"/>
        </a:p>
      </dgm:t>
    </dgm:pt>
    <dgm:pt modelId="{7E7328F6-BE17-FC43-892E-61E4218CA00B}" type="pres">
      <dgm:prSet presAssocID="{1D529B6E-859C-B14C-B98D-C99889F6C6C2}" presName="linear" presStyleCnt="0">
        <dgm:presLayoutVars>
          <dgm:dir/>
          <dgm:animLvl val="lvl"/>
          <dgm:resizeHandles val="exact"/>
        </dgm:presLayoutVars>
      </dgm:prSet>
      <dgm:spPr/>
    </dgm:pt>
    <dgm:pt modelId="{B9627BDA-25E1-5D45-AC99-89001E590CDE}" type="pres">
      <dgm:prSet presAssocID="{9CCBBCDA-0353-4744-9930-18F9FE000277}" presName="parentLin" presStyleCnt="0"/>
      <dgm:spPr/>
    </dgm:pt>
    <dgm:pt modelId="{7DF6311A-76FA-1249-9EC2-BC4F404872B8}" type="pres">
      <dgm:prSet presAssocID="{9CCBBCDA-0353-4744-9930-18F9FE000277}" presName="parentLeftMargin" presStyleLbl="node1" presStyleIdx="0" presStyleCnt="3"/>
      <dgm:spPr/>
    </dgm:pt>
    <dgm:pt modelId="{5753937C-F960-4446-BEAB-8D3243859560}" type="pres">
      <dgm:prSet presAssocID="{9CCBBCDA-0353-4744-9930-18F9FE000277}" presName="parentText" presStyleLbl="node1" presStyleIdx="0" presStyleCnt="3">
        <dgm:presLayoutVars>
          <dgm:chMax val="0"/>
          <dgm:bulletEnabled val="1"/>
        </dgm:presLayoutVars>
      </dgm:prSet>
      <dgm:spPr/>
    </dgm:pt>
    <dgm:pt modelId="{A6BD722E-7DE0-0647-B145-E2FB13258C71}" type="pres">
      <dgm:prSet presAssocID="{9CCBBCDA-0353-4744-9930-18F9FE000277}" presName="negativeSpace" presStyleCnt="0"/>
      <dgm:spPr/>
    </dgm:pt>
    <dgm:pt modelId="{3ED0E118-D139-CA40-8EEC-ECB03F09C740}" type="pres">
      <dgm:prSet presAssocID="{9CCBBCDA-0353-4744-9930-18F9FE000277}" presName="childText" presStyleLbl="conFgAcc1" presStyleIdx="0" presStyleCnt="3">
        <dgm:presLayoutVars>
          <dgm:bulletEnabled val="1"/>
        </dgm:presLayoutVars>
      </dgm:prSet>
      <dgm:spPr/>
    </dgm:pt>
    <dgm:pt modelId="{8560805F-1D5C-DF42-B83C-AC715EEC5765}" type="pres">
      <dgm:prSet presAssocID="{420418BD-E190-BE49-9954-A68903DCFE95}" presName="spaceBetweenRectangles" presStyleCnt="0"/>
      <dgm:spPr/>
    </dgm:pt>
    <dgm:pt modelId="{4D9BF20D-33DE-CC4F-9E71-B16F44472283}" type="pres">
      <dgm:prSet presAssocID="{E23D795F-7499-6F49-B3E5-CF45E704038D}" presName="parentLin" presStyleCnt="0"/>
      <dgm:spPr/>
    </dgm:pt>
    <dgm:pt modelId="{AA6A3FDD-F28A-AF46-9954-BE1D6322C2B1}" type="pres">
      <dgm:prSet presAssocID="{E23D795F-7499-6F49-B3E5-CF45E704038D}" presName="parentLeftMargin" presStyleLbl="node1" presStyleIdx="0" presStyleCnt="3"/>
      <dgm:spPr/>
    </dgm:pt>
    <dgm:pt modelId="{4D128BD5-D114-5549-AE93-B94377E779FE}" type="pres">
      <dgm:prSet presAssocID="{E23D795F-7499-6F49-B3E5-CF45E704038D}" presName="parentText" presStyleLbl="node1" presStyleIdx="1" presStyleCnt="3">
        <dgm:presLayoutVars>
          <dgm:chMax val="0"/>
          <dgm:bulletEnabled val="1"/>
        </dgm:presLayoutVars>
      </dgm:prSet>
      <dgm:spPr/>
    </dgm:pt>
    <dgm:pt modelId="{90314471-6C1C-8F48-BF80-1CD989AB5E70}" type="pres">
      <dgm:prSet presAssocID="{E23D795F-7499-6F49-B3E5-CF45E704038D}" presName="negativeSpace" presStyleCnt="0"/>
      <dgm:spPr/>
    </dgm:pt>
    <dgm:pt modelId="{109B6288-3725-D840-8E8B-8E088AB4DE36}" type="pres">
      <dgm:prSet presAssocID="{E23D795F-7499-6F49-B3E5-CF45E704038D}" presName="childText" presStyleLbl="conFgAcc1" presStyleIdx="1" presStyleCnt="3">
        <dgm:presLayoutVars>
          <dgm:bulletEnabled val="1"/>
        </dgm:presLayoutVars>
      </dgm:prSet>
      <dgm:spPr/>
    </dgm:pt>
    <dgm:pt modelId="{F0638BFA-593F-2A46-A785-25DCDA49C4FF}" type="pres">
      <dgm:prSet presAssocID="{2CA87467-C6DB-E04F-A6E5-3A31CA6056AD}" presName="spaceBetweenRectangles" presStyleCnt="0"/>
      <dgm:spPr/>
    </dgm:pt>
    <dgm:pt modelId="{5741D588-D229-0245-B75F-9EA8114E66CF}" type="pres">
      <dgm:prSet presAssocID="{17BD39E0-D55E-9946-BB5B-E5281F9C586E}" presName="parentLin" presStyleCnt="0"/>
      <dgm:spPr/>
    </dgm:pt>
    <dgm:pt modelId="{E7BBB97F-45E9-E043-8F05-E06A50C2A605}" type="pres">
      <dgm:prSet presAssocID="{17BD39E0-D55E-9946-BB5B-E5281F9C586E}" presName="parentLeftMargin" presStyleLbl="node1" presStyleIdx="1" presStyleCnt="3"/>
      <dgm:spPr/>
    </dgm:pt>
    <dgm:pt modelId="{D982F2AE-3799-5E42-A8B0-173064576281}" type="pres">
      <dgm:prSet presAssocID="{17BD39E0-D55E-9946-BB5B-E5281F9C586E}" presName="parentText" presStyleLbl="node1" presStyleIdx="2" presStyleCnt="3">
        <dgm:presLayoutVars>
          <dgm:chMax val="0"/>
          <dgm:bulletEnabled val="1"/>
        </dgm:presLayoutVars>
      </dgm:prSet>
      <dgm:spPr/>
    </dgm:pt>
    <dgm:pt modelId="{385910F6-AEDD-034E-B557-144C02A2AB83}" type="pres">
      <dgm:prSet presAssocID="{17BD39E0-D55E-9946-BB5B-E5281F9C586E}" presName="negativeSpace" presStyleCnt="0"/>
      <dgm:spPr/>
    </dgm:pt>
    <dgm:pt modelId="{709EAC44-5A39-FC49-9A1C-B69EF214EAF2}" type="pres">
      <dgm:prSet presAssocID="{17BD39E0-D55E-9946-BB5B-E5281F9C586E}" presName="childText" presStyleLbl="conFgAcc1" presStyleIdx="2" presStyleCnt="3">
        <dgm:presLayoutVars>
          <dgm:bulletEnabled val="1"/>
        </dgm:presLayoutVars>
      </dgm:prSet>
      <dgm:spPr/>
    </dgm:pt>
  </dgm:ptLst>
  <dgm:cxnLst>
    <dgm:cxn modelId="{8320240C-3EF9-0A45-9FC6-E05D515D5A3B}" srcId="{1D529B6E-859C-B14C-B98D-C99889F6C6C2}" destId="{9CCBBCDA-0353-4744-9930-18F9FE000277}" srcOrd="0" destOrd="0" parTransId="{97DA1823-3359-6843-A540-B8E2657493E3}" sibTransId="{420418BD-E190-BE49-9954-A68903DCFE95}"/>
    <dgm:cxn modelId="{00E51E0F-6A95-8444-B34D-6981C9DE97F0}" type="presOf" srcId="{9CCBBCDA-0353-4744-9930-18F9FE000277}" destId="{7DF6311A-76FA-1249-9EC2-BC4F404872B8}" srcOrd="0" destOrd="0" presId="urn:microsoft.com/office/officeart/2005/8/layout/list1"/>
    <dgm:cxn modelId="{DEC64E18-CBC6-6F4C-A2D7-FCEF95F4D343}" type="presOf" srcId="{17BD39E0-D55E-9946-BB5B-E5281F9C586E}" destId="{D982F2AE-3799-5E42-A8B0-173064576281}" srcOrd="1" destOrd="0" presId="urn:microsoft.com/office/officeart/2005/8/layout/list1"/>
    <dgm:cxn modelId="{81BD2131-C850-3145-8FA3-4E8E7A060EB5}" type="presOf" srcId="{E23D795F-7499-6F49-B3E5-CF45E704038D}" destId="{AA6A3FDD-F28A-AF46-9954-BE1D6322C2B1}" srcOrd="0" destOrd="0" presId="urn:microsoft.com/office/officeart/2005/8/layout/list1"/>
    <dgm:cxn modelId="{C92B6E49-3F05-AE40-869E-B5E6960D7F03}" type="presOf" srcId="{1D529B6E-859C-B14C-B98D-C99889F6C6C2}" destId="{7E7328F6-BE17-FC43-892E-61E4218CA00B}" srcOrd="0" destOrd="0" presId="urn:microsoft.com/office/officeart/2005/8/layout/list1"/>
    <dgm:cxn modelId="{5E1E4A58-ABF8-7E45-8BE8-C797A7B2045C}" type="presOf" srcId="{9CCBBCDA-0353-4744-9930-18F9FE000277}" destId="{5753937C-F960-4446-BEAB-8D3243859560}" srcOrd="1" destOrd="0" presId="urn:microsoft.com/office/officeart/2005/8/layout/list1"/>
    <dgm:cxn modelId="{15DD3595-114A-1E44-98E6-44774AEFA124}" type="presOf" srcId="{E23D795F-7499-6F49-B3E5-CF45E704038D}" destId="{4D128BD5-D114-5549-AE93-B94377E779FE}" srcOrd="1" destOrd="0" presId="urn:microsoft.com/office/officeart/2005/8/layout/list1"/>
    <dgm:cxn modelId="{18758998-7C81-D74E-8762-4093EFDF59D6}" srcId="{1D529B6E-859C-B14C-B98D-C99889F6C6C2}" destId="{17BD39E0-D55E-9946-BB5B-E5281F9C586E}" srcOrd="2" destOrd="0" parTransId="{4E35A8B2-C577-6C4A-8418-4B1E6E67A945}" sibTransId="{DE1F60B8-29E4-6B42-95E1-3AE4E541488C}"/>
    <dgm:cxn modelId="{410A12E2-F0A7-904B-840A-F237D3F36C34}" srcId="{1D529B6E-859C-B14C-B98D-C99889F6C6C2}" destId="{E23D795F-7499-6F49-B3E5-CF45E704038D}" srcOrd="1" destOrd="0" parTransId="{79A672B6-AA68-C848-972A-AAA19995F9E9}" sibTransId="{2CA87467-C6DB-E04F-A6E5-3A31CA6056AD}"/>
    <dgm:cxn modelId="{5812C6ED-0ABF-AB48-8D94-34273D822016}" type="presOf" srcId="{17BD39E0-D55E-9946-BB5B-E5281F9C586E}" destId="{E7BBB97F-45E9-E043-8F05-E06A50C2A605}" srcOrd="0" destOrd="0" presId="urn:microsoft.com/office/officeart/2005/8/layout/list1"/>
    <dgm:cxn modelId="{69ED00C7-9AEF-2B49-BB72-1B71C279360E}" type="presParOf" srcId="{7E7328F6-BE17-FC43-892E-61E4218CA00B}" destId="{B9627BDA-25E1-5D45-AC99-89001E590CDE}" srcOrd="0" destOrd="0" presId="urn:microsoft.com/office/officeart/2005/8/layout/list1"/>
    <dgm:cxn modelId="{930C267D-64CE-7943-AF0F-1B74AF1DD06C}" type="presParOf" srcId="{B9627BDA-25E1-5D45-AC99-89001E590CDE}" destId="{7DF6311A-76FA-1249-9EC2-BC4F404872B8}" srcOrd="0" destOrd="0" presId="urn:microsoft.com/office/officeart/2005/8/layout/list1"/>
    <dgm:cxn modelId="{8F7F0BD5-5E80-0F48-B655-0A30394FFB83}" type="presParOf" srcId="{B9627BDA-25E1-5D45-AC99-89001E590CDE}" destId="{5753937C-F960-4446-BEAB-8D3243859560}" srcOrd="1" destOrd="0" presId="urn:microsoft.com/office/officeart/2005/8/layout/list1"/>
    <dgm:cxn modelId="{5153733C-A3D8-264E-A4FA-6D78A82BF535}" type="presParOf" srcId="{7E7328F6-BE17-FC43-892E-61E4218CA00B}" destId="{A6BD722E-7DE0-0647-B145-E2FB13258C71}" srcOrd="1" destOrd="0" presId="urn:microsoft.com/office/officeart/2005/8/layout/list1"/>
    <dgm:cxn modelId="{146E5268-AFBB-2D47-93B6-4CA8CE5E7AC3}" type="presParOf" srcId="{7E7328F6-BE17-FC43-892E-61E4218CA00B}" destId="{3ED0E118-D139-CA40-8EEC-ECB03F09C740}" srcOrd="2" destOrd="0" presId="urn:microsoft.com/office/officeart/2005/8/layout/list1"/>
    <dgm:cxn modelId="{84D555DD-F050-A844-AABC-46F7DBC86F42}" type="presParOf" srcId="{7E7328F6-BE17-FC43-892E-61E4218CA00B}" destId="{8560805F-1D5C-DF42-B83C-AC715EEC5765}" srcOrd="3" destOrd="0" presId="urn:microsoft.com/office/officeart/2005/8/layout/list1"/>
    <dgm:cxn modelId="{7ADF6678-018F-504C-A9A0-71E5FF9A3A25}" type="presParOf" srcId="{7E7328F6-BE17-FC43-892E-61E4218CA00B}" destId="{4D9BF20D-33DE-CC4F-9E71-B16F44472283}" srcOrd="4" destOrd="0" presId="urn:microsoft.com/office/officeart/2005/8/layout/list1"/>
    <dgm:cxn modelId="{D71767A8-D0AB-014D-8E2A-8F6FC9A0FAA9}" type="presParOf" srcId="{4D9BF20D-33DE-CC4F-9E71-B16F44472283}" destId="{AA6A3FDD-F28A-AF46-9954-BE1D6322C2B1}" srcOrd="0" destOrd="0" presId="urn:microsoft.com/office/officeart/2005/8/layout/list1"/>
    <dgm:cxn modelId="{EB173A9D-283D-ED44-88A6-99A638155764}" type="presParOf" srcId="{4D9BF20D-33DE-CC4F-9E71-B16F44472283}" destId="{4D128BD5-D114-5549-AE93-B94377E779FE}" srcOrd="1" destOrd="0" presId="urn:microsoft.com/office/officeart/2005/8/layout/list1"/>
    <dgm:cxn modelId="{F77589BA-A1FC-A84C-8BC6-EBEAF5A1882A}" type="presParOf" srcId="{7E7328F6-BE17-FC43-892E-61E4218CA00B}" destId="{90314471-6C1C-8F48-BF80-1CD989AB5E70}" srcOrd="5" destOrd="0" presId="urn:microsoft.com/office/officeart/2005/8/layout/list1"/>
    <dgm:cxn modelId="{3CE7D292-46A0-8E4D-BE76-115EEF2A9133}" type="presParOf" srcId="{7E7328F6-BE17-FC43-892E-61E4218CA00B}" destId="{109B6288-3725-D840-8E8B-8E088AB4DE36}" srcOrd="6" destOrd="0" presId="urn:microsoft.com/office/officeart/2005/8/layout/list1"/>
    <dgm:cxn modelId="{7F8EE849-1D84-DC48-91A7-063FC2E641EA}" type="presParOf" srcId="{7E7328F6-BE17-FC43-892E-61E4218CA00B}" destId="{F0638BFA-593F-2A46-A785-25DCDA49C4FF}" srcOrd="7" destOrd="0" presId="urn:microsoft.com/office/officeart/2005/8/layout/list1"/>
    <dgm:cxn modelId="{3B57E125-4BDE-0149-B09C-B5910ACDEFFB}" type="presParOf" srcId="{7E7328F6-BE17-FC43-892E-61E4218CA00B}" destId="{5741D588-D229-0245-B75F-9EA8114E66CF}" srcOrd="8" destOrd="0" presId="urn:microsoft.com/office/officeart/2005/8/layout/list1"/>
    <dgm:cxn modelId="{BF92CFED-0966-B24F-A440-8DD0FEBF1FB8}" type="presParOf" srcId="{5741D588-D229-0245-B75F-9EA8114E66CF}" destId="{E7BBB97F-45E9-E043-8F05-E06A50C2A605}" srcOrd="0" destOrd="0" presId="urn:microsoft.com/office/officeart/2005/8/layout/list1"/>
    <dgm:cxn modelId="{A04E9BFE-CB6B-B244-900C-669EDF4E3D88}" type="presParOf" srcId="{5741D588-D229-0245-B75F-9EA8114E66CF}" destId="{D982F2AE-3799-5E42-A8B0-173064576281}" srcOrd="1" destOrd="0" presId="urn:microsoft.com/office/officeart/2005/8/layout/list1"/>
    <dgm:cxn modelId="{9111D2CF-C242-DF48-BF3F-C80AF9C11076}" type="presParOf" srcId="{7E7328F6-BE17-FC43-892E-61E4218CA00B}" destId="{385910F6-AEDD-034E-B557-144C02A2AB83}" srcOrd="9" destOrd="0" presId="urn:microsoft.com/office/officeart/2005/8/layout/list1"/>
    <dgm:cxn modelId="{865DFAC5-8950-134D-8507-EAFF581C332B}" type="presParOf" srcId="{7E7328F6-BE17-FC43-892E-61E4218CA00B}" destId="{709EAC44-5A39-FC49-9A1C-B69EF214EAF2}"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160B7DA-2122-9945-A861-DEF40FC1FEE9}" type="doc">
      <dgm:prSet loTypeId="urn:microsoft.com/office/officeart/2005/8/layout/hProcess4" loCatId="" qsTypeId="urn:microsoft.com/office/officeart/2005/8/quickstyle/3d4" qsCatId="3D" csTypeId="urn:microsoft.com/office/officeart/2005/8/colors/accent1_2" csCatId="accent1" phldr="1"/>
      <dgm:spPr/>
      <dgm:t>
        <a:bodyPr/>
        <a:lstStyle/>
        <a:p>
          <a:endParaRPr lang="es-MX"/>
        </a:p>
      </dgm:t>
    </dgm:pt>
    <dgm:pt modelId="{23652DAC-F8F3-8546-9641-09A78CF39E22}">
      <dgm:prSet phldrT="[Texto]"/>
      <dgm:spPr/>
      <dgm:t>
        <a:bodyPr/>
        <a:lstStyle/>
        <a:p>
          <a:r>
            <a:rPr lang="es-MX" dirty="0"/>
            <a:t>Objetivo de comunicación</a:t>
          </a:r>
        </a:p>
      </dgm:t>
    </dgm:pt>
    <dgm:pt modelId="{0128854E-7493-164A-BA9D-848C724BB1DD}" type="parTrans" cxnId="{9FE1AFB6-F548-854D-83B4-9C758E94B4B5}">
      <dgm:prSet/>
      <dgm:spPr/>
      <dgm:t>
        <a:bodyPr/>
        <a:lstStyle/>
        <a:p>
          <a:endParaRPr lang="es-MX"/>
        </a:p>
      </dgm:t>
    </dgm:pt>
    <dgm:pt modelId="{9F99440B-8A7A-174A-8A6C-EFE898053EF4}" type="sibTrans" cxnId="{9FE1AFB6-F548-854D-83B4-9C758E94B4B5}">
      <dgm:prSet/>
      <dgm:spPr/>
      <dgm:t>
        <a:bodyPr/>
        <a:lstStyle/>
        <a:p>
          <a:endParaRPr lang="es-MX"/>
        </a:p>
      </dgm:t>
    </dgm:pt>
    <dgm:pt modelId="{E26C7E85-2640-3A46-A525-D3A7280E482F}">
      <dgm:prSet phldrT="[Texto]"/>
      <dgm:spPr/>
      <dgm:t>
        <a:bodyPr/>
        <a:lstStyle/>
        <a:p>
          <a:r>
            <a:rPr lang="es-MX" dirty="0"/>
            <a:t>A quién nos vamos a dirigir</a:t>
          </a:r>
        </a:p>
      </dgm:t>
    </dgm:pt>
    <dgm:pt modelId="{E8927095-34BA-D044-93A2-AA1D9E345D3E}" type="parTrans" cxnId="{F4BF9CBF-004A-674D-9E35-9EC496C98803}">
      <dgm:prSet/>
      <dgm:spPr/>
      <dgm:t>
        <a:bodyPr/>
        <a:lstStyle/>
        <a:p>
          <a:endParaRPr lang="es-MX"/>
        </a:p>
      </dgm:t>
    </dgm:pt>
    <dgm:pt modelId="{A236A338-9BBC-9844-A1EF-04516F5E8F7A}" type="sibTrans" cxnId="{F4BF9CBF-004A-674D-9E35-9EC496C98803}">
      <dgm:prSet/>
      <dgm:spPr/>
      <dgm:t>
        <a:bodyPr/>
        <a:lstStyle/>
        <a:p>
          <a:endParaRPr lang="es-MX"/>
        </a:p>
      </dgm:t>
    </dgm:pt>
    <dgm:pt modelId="{BB04B1D1-78FC-5C43-9F63-1E5CA6A7366A}">
      <dgm:prSet phldrT="[Texto]"/>
      <dgm:spPr/>
      <dgm:t>
        <a:bodyPr/>
        <a:lstStyle/>
        <a:p>
          <a:r>
            <a:rPr lang="es-MX" dirty="0"/>
            <a:t>Cómo lo haremos</a:t>
          </a:r>
        </a:p>
      </dgm:t>
    </dgm:pt>
    <dgm:pt modelId="{F898FB2F-6815-D946-953A-6C88A5529339}" type="parTrans" cxnId="{96E4B849-E0C6-0949-98C8-F9D63F71DF0F}">
      <dgm:prSet/>
      <dgm:spPr/>
      <dgm:t>
        <a:bodyPr/>
        <a:lstStyle/>
        <a:p>
          <a:endParaRPr lang="es-MX"/>
        </a:p>
      </dgm:t>
    </dgm:pt>
    <dgm:pt modelId="{1A6B31E6-8D60-044E-A330-67CD7189999B}" type="sibTrans" cxnId="{96E4B849-E0C6-0949-98C8-F9D63F71DF0F}">
      <dgm:prSet/>
      <dgm:spPr/>
      <dgm:t>
        <a:bodyPr/>
        <a:lstStyle/>
        <a:p>
          <a:endParaRPr lang="es-MX"/>
        </a:p>
      </dgm:t>
    </dgm:pt>
    <dgm:pt modelId="{59903D99-2EF1-FA43-85E0-23B515824B2E}">
      <dgm:prSet/>
      <dgm:spPr/>
      <dgm:t>
        <a:bodyPr/>
        <a:lstStyle/>
        <a:p>
          <a:r>
            <a:rPr lang="es-MX" dirty="0"/>
            <a:t>En que medio</a:t>
          </a:r>
        </a:p>
      </dgm:t>
    </dgm:pt>
    <dgm:pt modelId="{432C64E8-6908-F445-AB2B-4E5D40721B97}" type="parTrans" cxnId="{2A61384D-2DF5-E346-A9BA-CBC481DCD33E}">
      <dgm:prSet/>
      <dgm:spPr/>
      <dgm:t>
        <a:bodyPr/>
        <a:lstStyle/>
        <a:p>
          <a:endParaRPr lang="es-MX"/>
        </a:p>
      </dgm:t>
    </dgm:pt>
    <dgm:pt modelId="{3B3BCFD0-0294-CD46-832A-9658B00DD817}" type="sibTrans" cxnId="{2A61384D-2DF5-E346-A9BA-CBC481DCD33E}">
      <dgm:prSet/>
      <dgm:spPr/>
      <dgm:t>
        <a:bodyPr/>
        <a:lstStyle/>
        <a:p>
          <a:endParaRPr lang="es-MX"/>
        </a:p>
      </dgm:t>
    </dgm:pt>
    <dgm:pt modelId="{8A6B3BE8-8DE2-F14F-BD61-0DCEF060F191}">
      <dgm:prSet/>
      <dgm:spPr/>
      <dgm:t>
        <a:bodyPr/>
        <a:lstStyle/>
        <a:p>
          <a:r>
            <a:rPr lang="es-MX" dirty="0"/>
            <a:t>Impreso</a:t>
          </a:r>
        </a:p>
      </dgm:t>
    </dgm:pt>
    <dgm:pt modelId="{93ECE340-E17F-7043-B80C-C698DFB74357}" type="parTrans" cxnId="{F5840E63-59A2-D043-96E2-650C3ABB0C07}">
      <dgm:prSet/>
      <dgm:spPr/>
      <dgm:t>
        <a:bodyPr/>
        <a:lstStyle/>
        <a:p>
          <a:endParaRPr lang="es-MX"/>
        </a:p>
      </dgm:t>
    </dgm:pt>
    <dgm:pt modelId="{94349B0C-F0D0-2D49-83C6-CEAED5B5BD9B}" type="sibTrans" cxnId="{F5840E63-59A2-D043-96E2-650C3ABB0C07}">
      <dgm:prSet/>
      <dgm:spPr/>
      <dgm:t>
        <a:bodyPr/>
        <a:lstStyle/>
        <a:p>
          <a:endParaRPr lang="es-MX"/>
        </a:p>
      </dgm:t>
    </dgm:pt>
    <dgm:pt modelId="{36D338E0-D94A-2841-938A-95F37FE2BD8E}">
      <dgm:prSet/>
      <dgm:spPr/>
      <dgm:t>
        <a:bodyPr/>
        <a:lstStyle/>
        <a:p>
          <a:r>
            <a:rPr lang="es-MX" dirty="0"/>
            <a:t>Digital</a:t>
          </a:r>
        </a:p>
      </dgm:t>
    </dgm:pt>
    <dgm:pt modelId="{D494AD5C-8625-3A41-9742-1ACAB8672611}" type="parTrans" cxnId="{A4ABCDCD-C1F0-7A4E-A1DA-276761E72E5F}">
      <dgm:prSet/>
      <dgm:spPr/>
      <dgm:t>
        <a:bodyPr/>
        <a:lstStyle/>
        <a:p>
          <a:endParaRPr lang="es-MX"/>
        </a:p>
      </dgm:t>
    </dgm:pt>
    <dgm:pt modelId="{E0EE2D06-EDAF-A540-B364-AF5B0E478B51}" type="sibTrans" cxnId="{A4ABCDCD-C1F0-7A4E-A1DA-276761E72E5F}">
      <dgm:prSet/>
      <dgm:spPr/>
      <dgm:t>
        <a:bodyPr/>
        <a:lstStyle/>
        <a:p>
          <a:endParaRPr lang="es-MX"/>
        </a:p>
      </dgm:t>
    </dgm:pt>
    <dgm:pt modelId="{63FCB939-07A8-1949-A533-B4088306DB78}">
      <dgm:prSet/>
      <dgm:spPr/>
      <dgm:t>
        <a:bodyPr/>
        <a:lstStyle/>
        <a:p>
          <a:r>
            <a:rPr lang="es-MX" dirty="0"/>
            <a:t>Gráficos más usados</a:t>
          </a:r>
        </a:p>
      </dgm:t>
    </dgm:pt>
    <dgm:pt modelId="{2A9F6CF3-2DBD-3F4C-BD6B-21105D6903E9}" type="parTrans" cxnId="{CE20AC9D-7C7F-6D45-B05A-BB7B13EB4E7A}">
      <dgm:prSet/>
      <dgm:spPr/>
      <dgm:t>
        <a:bodyPr/>
        <a:lstStyle/>
        <a:p>
          <a:endParaRPr lang="es-MX"/>
        </a:p>
      </dgm:t>
    </dgm:pt>
    <dgm:pt modelId="{9B5CEA06-7724-C940-8D20-FF80AA8BF960}" type="sibTrans" cxnId="{CE20AC9D-7C7F-6D45-B05A-BB7B13EB4E7A}">
      <dgm:prSet/>
      <dgm:spPr/>
      <dgm:t>
        <a:bodyPr/>
        <a:lstStyle/>
        <a:p>
          <a:endParaRPr lang="es-MX"/>
        </a:p>
      </dgm:t>
    </dgm:pt>
    <dgm:pt modelId="{80488D2A-A56B-9048-AFE6-A8BC4B9B5B5F}">
      <dgm:prSet/>
      <dgm:spPr/>
      <dgm:t>
        <a:bodyPr/>
        <a:lstStyle/>
        <a:p>
          <a:r>
            <a:rPr lang="es-MX" dirty="0"/>
            <a:t>Diagrama de flujo</a:t>
          </a:r>
        </a:p>
      </dgm:t>
    </dgm:pt>
    <dgm:pt modelId="{5A1A66C3-EBDF-2748-99BA-29149D609449}" type="parTrans" cxnId="{4086F1B5-7905-5D48-B499-E6E3F774C614}">
      <dgm:prSet/>
      <dgm:spPr/>
      <dgm:t>
        <a:bodyPr/>
        <a:lstStyle/>
        <a:p>
          <a:endParaRPr lang="es-MX"/>
        </a:p>
      </dgm:t>
    </dgm:pt>
    <dgm:pt modelId="{D480AE74-B30A-4E4A-8DA1-325A344510F6}" type="sibTrans" cxnId="{4086F1B5-7905-5D48-B499-E6E3F774C614}">
      <dgm:prSet/>
      <dgm:spPr/>
      <dgm:t>
        <a:bodyPr/>
        <a:lstStyle/>
        <a:p>
          <a:endParaRPr lang="es-MX"/>
        </a:p>
      </dgm:t>
    </dgm:pt>
    <dgm:pt modelId="{7346B119-8956-4241-8BDF-E49CF4B26946}">
      <dgm:prSet/>
      <dgm:spPr/>
      <dgm:t>
        <a:bodyPr/>
        <a:lstStyle/>
        <a:p>
          <a:r>
            <a:rPr lang="es-MX" dirty="0"/>
            <a:t>Bullets</a:t>
          </a:r>
        </a:p>
      </dgm:t>
    </dgm:pt>
    <dgm:pt modelId="{97E6B73E-BDAF-E749-AE72-7F1DEDE70B67}" type="parTrans" cxnId="{C4FBC6BA-CB65-B14C-88C4-6C064B1E9351}">
      <dgm:prSet/>
      <dgm:spPr/>
      <dgm:t>
        <a:bodyPr/>
        <a:lstStyle/>
        <a:p>
          <a:endParaRPr lang="es-MX"/>
        </a:p>
      </dgm:t>
    </dgm:pt>
    <dgm:pt modelId="{82037836-86B8-A346-956F-1194A9773706}" type="sibTrans" cxnId="{C4FBC6BA-CB65-B14C-88C4-6C064B1E9351}">
      <dgm:prSet/>
      <dgm:spPr/>
      <dgm:t>
        <a:bodyPr/>
        <a:lstStyle/>
        <a:p>
          <a:endParaRPr lang="es-MX"/>
        </a:p>
      </dgm:t>
    </dgm:pt>
    <dgm:pt modelId="{73BF08D7-B011-224A-BFF7-762DD2BE4006}">
      <dgm:prSet/>
      <dgm:spPr/>
      <dgm:t>
        <a:bodyPr/>
        <a:lstStyle/>
        <a:p>
          <a:r>
            <a:rPr lang="es-MX" dirty="0"/>
            <a:t>Mapas</a:t>
          </a:r>
        </a:p>
      </dgm:t>
    </dgm:pt>
    <dgm:pt modelId="{5DAD8281-7D5F-8145-A92D-B9D5B7B1EBBA}" type="parTrans" cxnId="{E8B8B62F-607C-374A-A871-35E8BAE80C46}">
      <dgm:prSet/>
      <dgm:spPr/>
      <dgm:t>
        <a:bodyPr/>
        <a:lstStyle/>
        <a:p>
          <a:endParaRPr lang="es-MX"/>
        </a:p>
      </dgm:t>
    </dgm:pt>
    <dgm:pt modelId="{E3E4505C-9D76-1B40-A865-66CE2D2F4A9B}" type="sibTrans" cxnId="{E8B8B62F-607C-374A-A871-35E8BAE80C46}">
      <dgm:prSet/>
      <dgm:spPr/>
      <dgm:t>
        <a:bodyPr/>
        <a:lstStyle/>
        <a:p>
          <a:endParaRPr lang="es-MX"/>
        </a:p>
      </dgm:t>
    </dgm:pt>
    <dgm:pt modelId="{44ADE88F-5265-8B40-A0E4-9A1E85E1B337}">
      <dgm:prSet/>
      <dgm:spPr/>
      <dgm:t>
        <a:bodyPr/>
        <a:lstStyle/>
        <a:p>
          <a:r>
            <a:rPr lang="es-MX" dirty="0"/>
            <a:t>Barracas</a:t>
          </a:r>
        </a:p>
      </dgm:t>
    </dgm:pt>
    <dgm:pt modelId="{055909D6-5005-9F40-8E26-25F0B717B963}" type="parTrans" cxnId="{29FA875D-145F-9F4A-9042-9766C3C02901}">
      <dgm:prSet/>
      <dgm:spPr/>
      <dgm:t>
        <a:bodyPr/>
        <a:lstStyle/>
        <a:p>
          <a:endParaRPr lang="es-MX"/>
        </a:p>
      </dgm:t>
    </dgm:pt>
    <dgm:pt modelId="{BDB633DB-F1D4-0248-AC6C-3DC224A8A1D4}" type="sibTrans" cxnId="{29FA875D-145F-9F4A-9042-9766C3C02901}">
      <dgm:prSet/>
      <dgm:spPr/>
      <dgm:t>
        <a:bodyPr/>
        <a:lstStyle/>
        <a:p>
          <a:endParaRPr lang="es-MX"/>
        </a:p>
      </dgm:t>
    </dgm:pt>
    <dgm:pt modelId="{B3DDFC3B-7DC2-A04F-A69F-E08DD2149F03}">
      <dgm:prSet/>
      <dgm:spPr/>
      <dgm:t>
        <a:bodyPr/>
        <a:lstStyle/>
        <a:p>
          <a:r>
            <a:rPr lang="es-MX" dirty="0"/>
            <a:t>Gráficas</a:t>
          </a:r>
        </a:p>
      </dgm:t>
    </dgm:pt>
    <dgm:pt modelId="{1A70BC51-8B84-3247-B383-CE85EAE95CF7}" type="parTrans" cxnId="{0B2F2854-9363-0B42-8645-BFDA4FEB18CC}">
      <dgm:prSet/>
      <dgm:spPr/>
      <dgm:t>
        <a:bodyPr/>
        <a:lstStyle/>
        <a:p>
          <a:endParaRPr lang="es-MX"/>
        </a:p>
      </dgm:t>
    </dgm:pt>
    <dgm:pt modelId="{A4BE7668-5769-D14A-95AF-7EA91CEC5B20}" type="sibTrans" cxnId="{0B2F2854-9363-0B42-8645-BFDA4FEB18CC}">
      <dgm:prSet/>
      <dgm:spPr/>
      <dgm:t>
        <a:bodyPr/>
        <a:lstStyle/>
        <a:p>
          <a:endParaRPr lang="es-MX"/>
        </a:p>
      </dgm:t>
    </dgm:pt>
    <dgm:pt modelId="{76ADCDF6-7BD5-DB4A-89F4-907F54E9E153}" type="pres">
      <dgm:prSet presAssocID="{9160B7DA-2122-9945-A861-DEF40FC1FEE9}" presName="Name0" presStyleCnt="0">
        <dgm:presLayoutVars>
          <dgm:dir/>
          <dgm:animLvl val="lvl"/>
          <dgm:resizeHandles val="exact"/>
        </dgm:presLayoutVars>
      </dgm:prSet>
      <dgm:spPr/>
    </dgm:pt>
    <dgm:pt modelId="{C693ED50-512F-A542-BF50-0240FC7EE41D}" type="pres">
      <dgm:prSet presAssocID="{9160B7DA-2122-9945-A861-DEF40FC1FEE9}" presName="tSp" presStyleCnt="0"/>
      <dgm:spPr/>
    </dgm:pt>
    <dgm:pt modelId="{36347B88-9874-BF41-9495-94B89A653F1E}" type="pres">
      <dgm:prSet presAssocID="{9160B7DA-2122-9945-A861-DEF40FC1FEE9}" presName="bSp" presStyleCnt="0"/>
      <dgm:spPr/>
    </dgm:pt>
    <dgm:pt modelId="{AD5AE153-1E13-B842-BFDF-297916E74F3F}" type="pres">
      <dgm:prSet presAssocID="{9160B7DA-2122-9945-A861-DEF40FC1FEE9}" presName="process" presStyleCnt="0"/>
      <dgm:spPr/>
    </dgm:pt>
    <dgm:pt modelId="{A616D498-00EA-8A49-B03B-BA5C5F3A838C}" type="pres">
      <dgm:prSet presAssocID="{23652DAC-F8F3-8546-9641-09A78CF39E22}" presName="composite1" presStyleCnt="0"/>
      <dgm:spPr/>
    </dgm:pt>
    <dgm:pt modelId="{5A0CA542-3536-5C4E-906A-F884080A924D}" type="pres">
      <dgm:prSet presAssocID="{23652DAC-F8F3-8546-9641-09A78CF39E22}" presName="dummyNode1" presStyleLbl="node1" presStyleIdx="0" presStyleCnt="5"/>
      <dgm:spPr/>
    </dgm:pt>
    <dgm:pt modelId="{288DEBA2-331C-5241-9CA3-99981AA2E34F}" type="pres">
      <dgm:prSet presAssocID="{23652DAC-F8F3-8546-9641-09A78CF39E22}" presName="childNode1" presStyleLbl="bgAcc1" presStyleIdx="0" presStyleCnt="5">
        <dgm:presLayoutVars>
          <dgm:bulletEnabled val="1"/>
        </dgm:presLayoutVars>
      </dgm:prSet>
      <dgm:spPr/>
    </dgm:pt>
    <dgm:pt modelId="{A214DE80-3021-7A4B-90B8-17D4B8A458A2}" type="pres">
      <dgm:prSet presAssocID="{23652DAC-F8F3-8546-9641-09A78CF39E22}" presName="childNode1tx" presStyleLbl="bgAcc1" presStyleIdx="0" presStyleCnt="5">
        <dgm:presLayoutVars>
          <dgm:bulletEnabled val="1"/>
        </dgm:presLayoutVars>
      </dgm:prSet>
      <dgm:spPr/>
    </dgm:pt>
    <dgm:pt modelId="{44270801-CE5E-C748-B2DA-356338153B90}" type="pres">
      <dgm:prSet presAssocID="{23652DAC-F8F3-8546-9641-09A78CF39E22}" presName="parentNode1" presStyleLbl="node1" presStyleIdx="0" presStyleCnt="5">
        <dgm:presLayoutVars>
          <dgm:chMax val="1"/>
          <dgm:bulletEnabled val="1"/>
        </dgm:presLayoutVars>
      </dgm:prSet>
      <dgm:spPr/>
    </dgm:pt>
    <dgm:pt modelId="{A1F5667B-CEF6-2D45-9A02-B46D97842ACD}" type="pres">
      <dgm:prSet presAssocID="{23652DAC-F8F3-8546-9641-09A78CF39E22}" presName="connSite1" presStyleCnt="0"/>
      <dgm:spPr/>
    </dgm:pt>
    <dgm:pt modelId="{DF0E5978-0897-EF42-B094-9F91BABC2841}" type="pres">
      <dgm:prSet presAssocID="{9F99440B-8A7A-174A-8A6C-EFE898053EF4}" presName="Name9" presStyleLbl="sibTrans2D1" presStyleIdx="0" presStyleCnt="4"/>
      <dgm:spPr/>
    </dgm:pt>
    <dgm:pt modelId="{B3E73FCD-675D-3B41-9E5F-5F213631E11F}" type="pres">
      <dgm:prSet presAssocID="{E26C7E85-2640-3A46-A525-D3A7280E482F}" presName="composite2" presStyleCnt="0"/>
      <dgm:spPr/>
    </dgm:pt>
    <dgm:pt modelId="{F1678010-7DEB-CC4C-BDA3-83A7C342CBB2}" type="pres">
      <dgm:prSet presAssocID="{E26C7E85-2640-3A46-A525-D3A7280E482F}" presName="dummyNode2" presStyleLbl="node1" presStyleIdx="0" presStyleCnt="5"/>
      <dgm:spPr/>
    </dgm:pt>
    <dgm:pt modelId="{00F09EAB-4F27-BF43-9086-717E30466682}" type="pres">
      <dgm:prSet presAssocID="{E26C7E85-2640-3A46-A525-D3A7280E482F}" presName="childNode2" presStyleLbl="bgAcc1" presStyleIdx="1" presStyleCnt="5">
        <dgm:presLayoutVars>
          <dgm:bulletEnabled val="1"/>
        </dgm:presLayoutVars>
      </dgm:prSet>
      <dgm:spPr/>
    </dgm:pt>
    <dgm:pt modelId="{ED6981A9-30FD-E341-843C-1EA39172616D}" type="pres">
      <dgm:prSet presAssocID="{E26C7E85-2640-3A46-A525-D3A7280E482F}" presName="childNode2tx" presStyleLbl="bgAcc1" presStyleIdx="1" presStyleCnt="5">
        <dgm:presLayoutVars>
          <dgm:bulletEnabled val="1"/>
        </dgm:presLayoutVars>
      </dgm:prSet>
      <dgm:spPr/>
    </dgm:pt>
    <dgm:pt modelId="{EFD9FA24-4896-014A-81A0-E62ADC8540AF}" type="pres">
      <dgm:prSet presAssocID="{E26C7E85-2640-3A46-A525-D3A7280E482F}" presName="parentNode2" presStyleLbl="node1" presStyleIdx="1" presStyleCnt="5">
        <dgm:presLayoutVars>
          <dgm:chMax val="0"/>
          <dgm:bulletEnabled val="1"/>
        </dgm:presLayoutVars>
      </dgm:prSet>
      <dgm:spPr/>
    </dgm:pt>
    <dgm:pt modelId="{94202894-A298-224D-BEB7-254399B04F86}" type="pres">
      <dgm:prSet presAssocID="{E26C7E85-2640-3A46-A525-D3A7280E482F}" presName="connSite2" presStyleCnt="0"/>
      <dgm:spPr/>
    </dgm:pt>
    <dgm:pt modelId="{9B84F01E-F033-9F40-B176-3BA3FD9EAA61}" type="pres">
      <dgm:prSet presAssocID="{A236A338-9BBC-9844-A1EF-04516F5E8F7A}" presName="Name18" presStyleLbl="sibTrans2D1" presStyleIdx="1" presStyleCnt="4"/>
      <dgm:spPr/>
    </dgm:pt>
    <dgm:pt modelId="{A57F6C75-783F-8C40-A223-A2145637DCD1}" type="pres">
      <dgm:prSet presAssocID="{BB04B1D1-78FC-5C43-9F63-1E5CA6A7366A}" presName="composite1" presStyleCnt="0"/>
      <dgm:spPr/>
    </dgm:pt>
    <dgm:pt modelId="{5F2DADCE-DE54-1047-932E-AE874AA75A85}" type="pres">
      <dgm:prSet presAssocID="{BB04B1D1-78FC-5C43-9F63-1E5CA6A7366A}" presName="dummyNode1" presStyleLbl="node1" presStyleIdx="1" presStyleCnt="5"/>
      <dgm:spPr/>
    </dgm:pt>
    <dgm:pt modelId="{431FAD11-7204-8244-9040-3F5D7BDB40C6}" type="pres">
      <dgm:prSet presAssocID="{BB04B1D1-78FC-5C43-9F63-1E5CA6A7366A}" presName="childNode1" presStyleLbl="bgAcc1" presStyleIdx="2" presStyleCnt="5">
        <dgm:presLayoutVars>
          <dgm:bulletEnabled val="1"/>
        </dgm:presLayoutVars>
      </dgm:prSet>
      <dgm:spPr/>
    </dgm:pt>
    <dgm:pt modelId="{8CC31230-8592-E34D-A646-8455763B76C7}" type="pres">
      <dgm:prSet presAssocID="{BB04B1D1-78FC-5C43-9F63-1E5CA6A7366A}" presName="childNode1tx" presStyleLbl="bgAcc1" presStyleIdx="2" presStyleCnt="5">
        <dgm:presLayoutVars>
          <dgm:bulletEnabled val="1"/>
        </dgm:presLayoutVars>
      </dgm:prSet>
      <dgm:spPr/>
    </dgm:pt>
    <dgm:pt modelId="{84F58BE0-53AC-3043-B7D3-CE8F5C447EB3}" type="pres">
      <dgm:prSet presAssocID="{BB04B1D1-78FC-5C43-9F63-1E5CA6A7366A}" presName="parentNode1" presStyleLbl="node1" presStyleIdx="2" presStyleCnt="5">
        <dgm:presLayoutVars>
          <dgm:chMax val="1"/>
          <dgm:bulletEnabled val="1"/>
        </dgm:presLayoutVars>
      </dgm:prSet>
      <dgm:spPr/>
    </dgm:pt>
    <dgm:pt modelId="{04A4D689-D070-E047-BFCD-D98A3F08D383}" type="pres">
      <dgm:prSet presAssocID="{BB04B1D1-78FC-5C43-9F63-1E5CA6A7366A}" presName="connSite1" presStyleCnt="0"/>
      <dgm:spPr/>
    </dgm:pt>
    <dgm:pt modelId="{D623BBB2-5C12-584F-9E83-2D037DD194A6}" type="pres">
      <dgm:prSet presAssocID="{1A6B31E6-8D60-044E-A330-67CD7189999B}" presName="Name9" presStyleLbl="sibTrans2D1" presStyleIdx="2" presStyleCnt="4"/>
      <dgm:spPr/>
    </dgm:pt>
    <dgm:pt modelId="{68F6E279-C077-8948-A95C-22B9986D559F}" type="pres">
      <dgm:prSet presAssocID="{59903D99-2EF1-FA43-85E0-23B515824B2E}" presName="composite2" presStyleCnt="0"/>
      <dgm:spPr/>
    </dgm:pt>
    <dgm:pt modelId="{55039A65-67EC-CF49-A077-176B5AFE7E9B}" type="pres">
      <dgm:prSet presAssocID="{59903D99-2EF1-FA43-85E0-23B515824B2E}" presName="dummyNode2" presStyleLbl="node1" presStyleIdx="2" presStyleCnt="5"/>
      <dgm:spPr/>
    </dgm:pt>
    <dgm:pt modelId="{3BE32F1C-3AA5-C548-A1F9-8141DB407D8B}" type="pres">
      <dgm:prSet presAssocID="{59903D99-2EF1-FA43-85E0-23B515824B2E}" presName="childNode2" presStyleLbl="bgAcc1" presStyleIdx="3" presStyleCnt="5">
        <dgm:presLayoutVars>
          <dgm:bulletEnabled val="1"/>
        </dgm:presLayoutVars>
      </dgm:prSet>
      <dgm:spPr/>
    </dgm:pt>
    <dgm:pt modelId="{629AC0E8-460A-1746-9E20-6F6F010C199D}" type="pres">
      <dgm:prSet presAssocID="{59903D99-2EF1-FA43-85E0-23B515824B2E}" presName="childNode2tx" presStyleLbl="bgAcc1" presStyleIdx="3" presStyleCnt="5">
        <dgm:presLayoutVars>
          <dgm:bulletEnabled val="1"/>
        </dgm:presLayoutVars>
      </dgm:prSet>
      <dgm:spPr/>
    </dgm:pt>
    <dgm:pt modelId="{E4FE8ADD-5D85-9746-AA81-63D59655F3FF}" type="pres">
      <dgm:prSet presAssocID="{59903D99-2EF1-FA43-85E0-23B515824B2E}" presName="parentNode2" presStyleLbl="node1" presStyleIdx="3" presStyleCnt="5">
        <dgm:presLayoutVars>
          <dgm:chMax val="0"/>
          <dgm:bulletEnabled val="1"/>
        </dgm:presLayoutVars>
      </dgm:prSet>
      <dgm:spPr/>
    </dgm:pt>
    <dgm:pt modelId="{28BDE0EB-5BB6-9241-9AAF-CC91FFE5CDCD}" type="pres">
      <dgm:prSet presAssocID="{59903D99-2EF1-FA43-85E0-23B515824B2E}" presName="connSite2" presStyleCnt="0"/>
      <dgm:spPr/>
    </dgm:pt>
    <dgm:pt modelId="{CF270E96-F2F2-AF4B-BD59-9BBDA4900C7D}" type="pres">
      <dgm:prSet presAssocID="{3B3BCFD0-0294-CD46-832A-9658B00DD817}" presName="Name18" presStyleLbl="sibTrans2D1" presStyleIdx="3" presStyleCnt="4"/>
      <dgm:spPr/>
    </dgm:pt>
    <dgm:pt modelId="{523581A0-6310-214B-9066-8195E462DA73}" type="pres">
      <dgm:prSet presAssocID="{63FCB939-07A8-1949-A533-B4088306DB78}" presName="composite1" presStyleCnt="0"/>
      <dgm:spPr/>
    </dgm:pt>
    <dgm:pt modelId="{0D154B0D-71BF-1E4C-B7C8-66BF120A06B7}" type="pres">
      <dgm:prSet presAssocID="{63FCB939-07A8-1949-A533-B4088306DB78}" presName="dummyNode1" presStyleLbl="node1" presStyleIdx="3" presStyleCnt="5"/>
      <dgm:spPr/>
    </dgm:pt>
    <dgm:pt modelId="{8C903954-E392-134F-A30D-B47308DB9C68}" type="pres">
      <dgm:prSet presAssocID="{63FCB939-07A8-1949-A533-B4088306DB78}" presName="childNode1" presStyleLbl="bgAcc1" presStyleIdx="4" presStyleCnt="5">
        <dgm:presLayoutVars>
          <dgm:bulletEnabled val="1"/>
        </dgm:presLayoutVars>
      </dgm:prSet>
      <dgm:spPr/>
    </dgm:pt>
    <dgm:pt modelId="{6CEC3318-A9F1-8946-8D17-BEFB7EE6B157}" type="pres">
      <dgm:prSet presAssocID="{63FCB939-07A8-1949-A533-B4088306DB78}" presName="childNode1tx" presStyleLbl="bgAcc1" presStyleIdx="4" presStyleCnt="5">
        <dgm:presLayoutVars>
          <dgm:bulletEnabled val="1"/>
        </dgm:presLayoutVars>
      </dgm:prSet>
      <dgm:spPr/>
    </dgm:pt>
    <dgm:pt modelId="{F921789E-8EB0-9146-BAB7-303677DA3F1F}" type="pres">
      <dgm:prSet presAssocID="{63FCB939-07A8-1949-A533-B4088306DB78}" presName="parentNode1" presStyleLbl="node1" presStyleIdx="4" presStyleCnt="5">
        <dgm:presLayoutVars>
          <dgm:chMax val="1"/>
          <dgm:bulletEnabled val="1"/>
        </dgm:presLayoutVars>
      </dgm:prSet>
      <dgm:spPr/>
    </dgm:pt>
    <dgm:pt modelId="{BA7081B5-2B01-3B4B-9C33-26642EF47F20}" type="pres">
      <dgm:prSet presAssocID="{63FCB939-07A8-1949-A533-B4088306DB78}" presName="connSite1" presStyleCnt="0"/>
      <dgm:spPr/>
    </dgm:pt>
  </dgm:ptLst>
  <dgm:cxnLst>
    <dgm:cxn modelId="{4D6F0D0B-6BFB-B049-A1B1-8B35E8A57940}" type="presOf" srcId="{80488D2A-A56B-9048-AFE6-A8BC4B9B5B5F}" destId="{8C903954-E392-134F-A30D-B47308DB9C68}" srcOrd="0" destOrd="0" presId="urn:microsoft.com/office/officeart/2005/8/layout/hProcess4"/>
    <dgm:cxn modelId="{DF25A412-84CB-4C48-A965-7A4AA1BC3C17}" type="presOf" srcId="{9F99440B-8A7A-174A-8A6C-EFE898053EF4}" destId="{DF0E5978-0897-EF42-B094-9F91BABC2841}" srcOrd="0" destOrd="0" presId="urn:microsoft.com/office/officeart/2005/8/layout/hProcess4"/>
    <dgm:cxn modelId="{FC1A1614-994C-BA44-89E2-AFEB1343D12A}" type="presOf" srcId="{44ADE88F-5265-8B40-A0E4-9A1E85E1B337}" destId="{6CEC3318-A9F1-8946-8D17-BEFB7EE6B157}" srcOrd="1" destOrd="3" presId="urn:microsoft.com/office/officeart/2005/8/layout/hProcess4"/>
    <dgm:cxn modelId="{1F64A327-80DE-054E-8E51-CDC5161A1787}" type="presOf" srcId="{BB04B1D1-78FC-5C43-9F63-1E5CA6A7366A}" destId="{84F58BE0-53AC-3043-B7D3-CE8F5C447EB3}" srcOrd="0" destOrd="0" presId="urn:microsoft.com/office/officeart/2005/8/layout/hProcess4"/>
    <dgm:cxn modelId="{5B08202E-CBBC-1E4C-B4CA-1057BF6828A0}" type="presOf" srcId="{E26C7E85-2640-3A46-A525-D3A7280E482F}" destId="{EFD9FA24-4896-014A-81A0-E62ADC8540AF}" srcOrd="0" destOrd="0" presId="urn:microsoft.com/office/officeart/2005/8/layout/hProcess4"/>
    <dgm:cxn modelId="{E8B8B62F-607C-374A-A871-35E8BAE80C46}" srcId="{63FCB939-07A8-1949-A533-B4088306DB78}" destId="{73BF08D7-B011-224A-BFF7-762DD2BE4006}" srcOrd="2" destOrd="0" parTransId="{5DAD8281-7D5F-8145-A92D-B9D5B7B1EBBA}" sibTransId="{E3E4505C-9D76-1B40-A865-66CE2D2F4A9B}"/>
    <dgm:cxn modelId="{96E4B849-E0C6-0949-98C8-F9D63F71DF0F}" srcId="{9160B7DA-2122-9945-A861-DEF40FC1FEE9}" destId="{BB04B1D1-78FC-5C43-9F63-1E5CA6A7366A}" srcOrd="2" destOrd="0" parTransId="{F898FB2F-6815-D946-953A-6C88A5529339}" sibTransId="{1A6B31E6-8D60-044E-A330-67CD7189999B}"/>
    <dgm:cxn modelId="{2A61384D-2DF5-E346-A9BA-CBC481DCD33E}" srcId="{9160B7DA-2122-9945-A861-DEF40FC1FEE9}" destId="{59903D99-2EF1-FA43-85E0-23B515824B2E}" srcOrd="3" destOrd="0" parTransId="{432C64E8-6908-F445-AB2B-4E5D40721B97}" sibTransId="{3B3BCFD0-0294-CD46-832A-9658B00DD817}"/>
    <dgm:cxn modelId="{0B2F2854-9363-0B42-8645-BFDA4FEB18CC}" srcId="{63FCB939-07A8-1949-A533-B4088306DB78}" destId="{B3DDFC3B-7DC2-A04F-A69F-E08DD2149F03}" srcOrd="4" destOrd="0" parTransId="{1A70BC51-8B84-3247-B383-CE85EAE95CF7}" sibTransId="{A4BE7668-5769-D14A-95AF-7EA91CEC5B20}"/>
    <dgm:cxn modelId="{4116D75C-9DB5-0943-A5CF-A3A1C4844050}" type="presOf" srcId="{B3DDFC3B-7DC2-A04F-A69F-E08DD2149F03}" destId="{8C903954-E392-134F-A30D-B47308DB9C68}" srcOrd="0" destOrd="4" presId="urn:microsoft.com/office/officeart/2005/8/layout/hProcess4"/>
    <dgm:cxn modelId="{29FA875D-145F-9F4A-9042-9766C3C02901}" srcId="{63FCB939-07A8-1949-A533-B4088306DB78}" destId="{44ADE88F-5265-8B40-A0E4-9A1E85E1B337}" srcOrd="3" destOrd="0" parTransId="{055909D6-5005-9F40-8E26-25F0B717B963}" sibTransId="{BDB633DB-F1D4-0248-AC6C-3DC224A8A1D4}"/>
    <dgm:cxn modelId="{E213EE5D-6E8E-194F-BFA4-E4326B08048A}" type="presOf" srcId="{9160B7DA-2122-9945-A861-DEF40FC1FEE9}" destId="{76ADCDF6-7BD5-DB4A-89F4-907F54E9E153}" srcOrd="0" destOrd="0" presId="urn:microsoft.com/office/officeart/2005/8/layout/hProcess4"/>
    <dgm:cxn modelId="{F5840E63-59A2-D043-96E2-650C3ABB0C07}" srcId="{59903D99-2EF1-FA43-85E0-23B515824B2E}" destId="{8A6B3BE8-8DE2-F14F-BD61-0DCEF060F191}" srcOrd="0" destOrd="0" parTransId="{93ECE340-E17F-7043-B80C-C698DFB74357}" sibTransId="{94349B0C-F0D0-2D49-83C6-CEAED5B5BD9B}"/>
    <dgm:cxn modelId="{38481A63-3032-E14C-A9C6-A242F4986486}" type="presOf" srcId="{36D338E0-D94A-2841-938A-95F37FE2BD8E}" destId="{3BE32F1C-3AA5-C548-A1F9-8141DB407D8B}" srcOrd="0" destOrd="1" presId="urn:microsoft.com/office/officeart/2005/8/layout/hProcess4"/>
    <dgm:cxn modelId="{EED56266-9997-6D4E-AC4B-16F64B6DC8FD}" type="presOf" srcId="{59903D99-2EF1-FA43-85E0-23B515824B2E}" destId="{E4FE8ADD-5D85-9746-AA81-63D59655F3FF}" srcOrd="0" destOrd="0" presId="urn:microsoft.com/office/officeart/2005/8/layout/hProcess4"/>
    <dgm:cxn modelId="{5DBE8167-C095-854D-8787-5B06521FA154}" type="presOf" srcId="{63FCB939-07A8-1949-A533-B4088306DB78}" destId="{F921789E-8EB0-9146-BAB7-303677DA3F1F}" srcOrd="0" destOrd="0" presId="urn:microsoft.com/office/officeart/2005/8/layout/hProcess4"/>
    <dgm:cxn modelId="{D84B9072-7919-3B4E-B97C-E2B3B6344EF8}" type="presOf" srcId="{73BF08D7-B011-224A-BFF7-762DD2BE4006}" destId="{8C903954-E392-134F-A30D-B47308DB9C68}" srcOrd="0" destOrd="2" presId="urn:microsoft.com/office/officeart/2005/8/layout/hProcess4"/>
    <dgm:cxn modelId="{85A8DF82-9013-B84A-943D-CAD0ED1A29B9}" type="presOf" srcId="{1A6B31E6-8D60-044E-A330-67CD7189999B}" destId="{D623BBB2-5C12-584F-9E83-2D037DD194A6}" srcOrd="0" destOrd="0" presId="urn:microsoft.com/office/officeart/2005/8/layout/hProcess4"/>
    <dgm:cxn modelId="{D71F4084-BB23-AB44-9D9A-539C6B1AFFBE}" type="presOf" srcId="{8A6B3BE8-8DE2-F14F-BD61-0DCEF060F191}" destId="{3BE32F1C-3AA5-C548-A1F9-8141DB407D8B}" srcOrd="0" destOrd="0" presId="urn:microsoft.com/office/officeart/2005/8/layout/hProcess4"/>
    <dgm:cxn modelId="{6D996E87-ECAC-1244-B5A1-12DC57E404C8}" type="presOf" srcId="{44ADE88F-5265-8B40-A0E4-9A1E85E1B337}" destId="{8C903954-E392-134F-A30D-B47308DB9C68}" srcOrd="0" destOrd="3" presId="urn:microsoft.com/office/officeart/2005/8/layout/hProcess4"/>
    <dgm:cxn modelId="{F3BB9991-AFDF-3847-B106-156DCA474D22}" type="presOf" srcId="{73BF08D7-B011-224A-BFF7-762DD2BE4006}" destId="{6CEC3318-A9F1-8946-8D17-BEFB7EE6B157}" srcOrd="1" destOrd="2" presId="urn:microsoft.com/office/officeart/2005/8/layout/hProcess4"/>
    <dgm:cxn modelId="{CE20AC9D-7C7F-6D45-B05A-BB7B13EB4E7A}" srcId="{9160B7DA-2122-9945-A861-DEF40FC1FEE9}" destId="{63FCB939-07A8-1949-A533-B4088306DB78}" srcOrd="4" destOrd="0" parTransId="{2A9F6CF3-2DBD-3F4C-BD6B-21105D6903E9}" sibTransId="{9B5CEA06-7724-C940-8D20-FF80AA8BF960}"/>
    <dgm:cxn modelId="{E48663AD-2B8A-414C-B79D-7FF32AD59E05}" type="presOf" srcId="{B3DDFC3B-7DC2-A04F-A69F-E08DD2149F03}" destId="{6CEC3318-A9F1-8946-8D17-BEFB7EE6B157}" srcOrd="1" destOrd="4" presId="urn:microsoft.com/office/officeart/2005/8/layout/hProcess4"/>
    <dgm:cxn modelId="{4086F1B5-7905-5D48-B499-E6E3F774C614}" srcId="{63FCB939-07A8-1949-A533-B4088306DB78}" destId="{80488D2A-A56B-9048-AFE6-A8BC4B9B5B5F}" srcOrd="0" destOrd="0" parTransId="{5A1A66C3-EBDF-2748-99BA-29149D609449}" sibTransId="{D480AE74-B30A-4E4A-8DA1-325A344510F6}"/>
    <dgm:cxn modelId="{9FE1AFB6-F548-854D-83B4-9C758E94B4B5}" srcId="{9160B7DA-2122-9945-A861-DEF40FC1FEE9}" destId="{23652DAC-F8F3-8546-9641-09A78CF39E22}" srcOrd="0" destOrd="0" parTransId="{0128854E-7493-164A-BA9D-848C724BB1DD}" sibTransId="{9F99440B-8A7A-174A-8A6C-EFE898053EF4}"/>
    <dgm:cxn modelId="{C4FBC6BA-CB65-B14C-88C4-6C064B1E9351}" srcId="{63FCB939-07A8-1949-A533-B4088306DB78}" destId="{7346B119-8956-4241-8BDF-E49CF4B26946}" srcOrd="1" destOrd="0" parTransId="{97E6B73E-BDAF-E749-AE72-7F1DEDE70B67}" sibTransId="{82037836-86B8-A346-956F-1194A9773706}"/>
    <dgm:cxn modelId="{200249BB-8C82-5B4F-9605-189917DFDA4A}" type="presOf" srcId="{36D338E0-D94A-2841-938A-95F37FE2BD8E}" destId="{629AC0E8-460A-1746-9E20-6F6F010C199D}" srcOrd="1" destOrd="1" presId="urn:microsoft.com/office/officeart/2005/8/layout/hProcess4"/>
    <dgm:cxn modelId="{157D7DBD-A861-704A-B6C0-A4128DC3209E}" type="presOf" srcId="{A236A338-9BBC-9844-A1EF-04516F5E8F7A}" destId="{9B84F01E-F033-9F40-B176-3BA3FD9EAA61}" srcOrd="0" destOrd="0" presId="urn:microsoft.com/office/officeart/2005/8/layout/hProcess4"/>
    <dgm:cxn modelId="{F4BF9CBF-004A-674D-9E35-9EC496C98803}" srcId="{9160B7DA-2122-9945-A861-DEF40FC1FEE9}" destId="{E26C7E85-2640-3A46-A525-D3A7280E482F}" srcOrd="1" destOrd="0" parTransId="{E8927095-34BA-D044-93A2-AA1D9E345D3E}" sibTransId="{A236A338-9BBC-9844-A1EF-04516F5E8F7A}"/>
    <dgm:cxn modelId="{CC6FEBC7-25C4-1543-971B-45809C27CBFC}" type="presOf" srcId="{80488D2A-A56B-9048-AFE6-A8BC4B9B5B5F}" destId="{6CEC3318-A9F1-8946-8D17-BEFB7EE6B157}" srcOrd="1" destOrd="0" presId="urn:microsoft.com/office/officeart/2005/8/layout/hProcess4"/>
    <dgm:cxn modelId="{A4ABCDCD-C1F0-7A4E-A1DA-276761E72E5F}" srcId="{59903D99-2EF1-FA43-85E0-23B515824B2E}" destId="{36D338E0-D94A-2841-938A-95F37FE2BD8E}" srcOrd="1" destOrd="0" parTransId="{D494AD5C-8625-3A41-9742-1ACAB8672611}" sibTransId="{E0EE2D06-EDAF-A540-B364-AF5B0E478B51}"/>
    <dgm:cxn modelId="{813E5CCE-4E0C-E742-ABD3-701276ED2AF4}" type="presOf" srcId="{23652DAC-F8F3-8546-9641-09A78CF39E22}" destId="{44270801-CE5E-C748-B2DA-356338153B90}" srcOrd="0" destOrd="0" presId="urn:microsoft.com/office/officeart/2005/8/layout/hProcess4"/>
    <dgm:cxn modelId="{4EC18CD0-C3B3-A449-917A-93C46065E06F}" type="presOf" srcId="{8A6B3BE8-8DE2-F14F-BD61-0DCEF060F191}" destId="{629AC0E8-460A-1746-9E20-6F6F010C199D}" srcOrd="1" destOrd="0" presId="urn:microsoft.com/office/officeart/2005/8/layout/hProcess4"/>
    <dgm:cxn modelId="{918A41E8-8A3D-6847-A46E-EFB99CD11663}" type="presOf" srcId="{7346B119-8956-4241-8BDF-E49CF4B26946}" destId="{8C903954-E392-134F-A30D-B47308DB9C68}" srcOrd="0" destOrd="1" presId="urn:microsoft.com/office/officeart/2005/8/layout/hProcess4"/>
    <dgm:cxn modelId="{E54BB9FC-5BE9-AC4B-BCFD-374DD03CCFAA}" type="presOf" srcId="{3B3BCFD0-0294-CD46-832A-9658B00DD817}" destId="{CF270E96-F2F2-AF4B-BD59-9BBDA4900C7D}" srcOrd="0" destOrd="0" presId="urn:microsoft.com/office/officeart/2005/8/layout/hProcess4"/>
    <dgm:cxn modelId="{7EEE05FD-0342-2F46-8BBF-0B9622EC06F9}" type="presOf" srcId="{7346B119-8956-4241-8BDF-E49CF4B26946}" destId="{6CEC3318-A9F1-8946-8D17-BEFB7EE6B157}" srcOrd="1" destOrd="1" presId="urn:microsoft.com/office/officeart/2005/8/layout/hProcess4"/>
    <dgm:cxn modelId="{B945C8A7-5C17-D946-ACE8-EA51EDB67069}" type="presParOf" srcId="{76ADCDF6-7BD5-DB4A-89F4-907F54E9E153}" destId="{C693ED50-512F-A542-BF50-0240FC7EE41D}" srcOrd="0" destOrd="0" presId="urn:microsoft.com/office/officeart/2005/8/layout/hProcess4"/>
    <dgm:cxn modelId="{8FF6A773-3C33-5849-9817-191F76F1886A}" type="presParOf" srcId="{76ADCDF6-7BD5-DB4A-89F4-907F54E9E153}" destId="{36347B88-9874-BF41-9495-94B89A653F1E}" srcOrd="1" destOrd="0" presId="urn:microsoft.com/office/officeart/2005/8/layout/hProcess4"/>
    <dgm:cxn modelId="{3C87C86E-F40B-0141-8CE9-6C17F862E7F3}" type="presParOf" srcId="{76ADCDF6-7BD5-DB4A-89F4-907F54E9E153}" destId="{AD5AE153-1E13-B842-BFDF-297916E74F3F}" srcOrd="2" destOrd="0" presId="urn:microsoft.com/office/officeart/2005/8/layout/hProcess4"/>
    <dgm:cxn modelId="{18D04635-1EBE-E245-9FB2-147C20262F05}" type="presParOf" srcId="{AD5AE153-1E13-B842-BFDF-297916E74F3F}" destId="{A616D498-00EA-8A49-B03B-BA5C5F3A838C}" srcOrd="0" destOrd="0" presId="urn:microsoft.com/office/officeart/2005/8/layout/hProcess4"/>
    <dgm:cxn modelId="{56141914-7832-6648-92F1-92BB91B36968}" type="presParOf" srcId="{A616D498-00EA-8A49-B03B-BA5C5F3A838C}" destId="{5A0CA542-3536-5C4E-906A-F884080A924D}" srcOrd="0" destOrd="0" presId="urn:microsoft.com/office/officeart/2005/8/layout/hProcess4"/>
    <dgm:cxn modelId="{E5728F7E-2228-1F41-A3E1-31C6ECC2F07B}" type="presParOf" srcId="{A616D498-00EA-8A49-B03B-BA5C5F3A838C}" destId="{288DEBA2-331C-5241-9CA3-99981AA2E34F}" srcOrd="1" destOrd="0" presId="urn:microsoft.com/office/officeart/2005/8/layout/hProcess4"/>
    <dgm:cxn modelId="{47120189-E23F-114B-833D-E203C7F9558C}" type="presParOf" srcId="{A616D498-00EA-8A49-B03B-BA5C5F3A838C}" destId="{A214DE80-3021-7A4B-90B8-17D4B8A458A2}" srcOrd="2" destOrd="0" presId="urn:microsoft.com/office/officeart/2005/8/layout/hProcess4"/>
    <dgm:cxn modelId="{C8C75603-A515-DB48-BB32-D32D809BF216}" type="presParOf" srcId="{A616D498-00EA-8A49-B03B-BA5C5F3A838C}" destId="{44270801-CE5E-C748-B2DA-356338153B90}" srcOrd="3" destOrd="0" presId="urn:microsoft.com/office/officeart/2005/8/layout/hProcess4"/>
    <dgm:cxn modelId="{DBBA49B1-E3C6-6647-8792-0EA7AC6EE6F7}" type="presParOf" srcId="{A616D498-00EA-8A49-B03B-BA5C5F3A838C}" destId="{A1F5667B-CEF6-2D45-9A02-B46D97842ACD}" srcOrd="4" destOrd="0" presId="urn:microsoft.com/office/officeart/2005/8/layout/hProcess4"/>
    <dgm:cxn modelId="{7C34A578-FF88-4345-9379-E2EF2886DC1A}" type="presParOf" srcId="{AD5AE153-1E13-B842-BFDF-297916E74F3F}" destId="{DF0E5978-0897-EF42-B094-9F91BABC2841}" srcOrd="1" destOrd="0" presId="urn:microsoft.com/office/officeart/2005/8/layout/hProcess4"/>
    <dgm:cxn modelId="{D453E52D-6553-A746-B437-F9AEB6AA542F}" type="presParOf" srcId="{AD5AE153-1E13-B842-BFDF-297916E74F3F}" destId="{B3E73FCD-675D-3B41-9E5F-5F213631E11F}" srcOrd="2" destOrd="0" presId="urn:microsoft.com/office/officeart/2005/8/layout/hProcess4"/>
    <dgm:cxn modelId="{B3AFBD72-693C-4449-BAAC-8F81E5ABC3CA}" type="presParOf" srcId="{B3E73FCD-675D-3B41-9E5F-5F213631E11F}" destId="{F1678010-7DEB-CC4C-BDA3-83A7C342CBB2}" srcOrd="0" destOrd="0" presId="urn:microsoft.com/office/officeart/2005/8/layout/hProcess4"/>
    <dgm:cxn modelId="{A993A912-6D3C-7449-9B3E-70529E9FD9AE}" type="presParOf" srcId="{B3E73FCD-675D-3B41-9E5F-5F213631E11F}" destId="{00F09EAB-4F27-BF43-9086-717E30466682}" srcOrd="1" destOrd="0" presId="urn:microsoft.com/office/officeart/2005/8/layout/hProcess4"/>
    <dgm:cxn modelId="{F9BCACF8-ECE8-F94B-92A6-AB78E440164D}" type="presParOf" srcId="{B3E73FCD-675D-3B41-9E5F-5F213631E11F}" destId="{ED6981A9-30FD-E341-843C-1EA39172616D}" srcOrd="2" destOrd="0" presId="urn:microsoft.com/office/officeart/2005/8/layout/hProcess4"/>
    <dgm:cxn modelId="{D28B6B02-024C-C74F-B2D4-F79740A51EAD}" type="presParOf" srcId="{B3E73FCD-675D-3B41-9E5F-5F213631E11F}" destId="{EFD9FA24-4896-014A-81A0-E62ADC8540AF}" srcOrd="3" destOrd="0" presId="urn:microsoft.com/office/officeart/2005/8/layout/hProcess4"/>
    <dgm:cxn modelId="{A5603313-405A-A049-B6F5-8F1E24F644A6}" type="presParOf" srcId="{B3E73FCD-675D-3B41-9E5F-5F213631E11F}" destId="{94202894-A298-224D-BEB7-254399B04F86}" srcOrd="4" destOrd="0" presId="urn:microsoft.com/office/officeart/2005/8/layout/hProcess4"/>
    <dgm:cxn modelId="{B903B325-F237-614E-8074-892AE0B6B9D6}" type="presParOf" srcId="{AD5AE153-1E13-B842-BFDF-297916E74F3F}" destId="{9B84F01E-F033-9F40-B176-3BA3FD9EAA61}" srcOrd="3" destOrd="0" presId="urn:microsoft.com/office/officeart/2005/8/layout/hProcess4"/>
    <dgm:cxn modelId="{4F0383B7-2860-4346-816A-8C8E2922BA07}" type="presParOf" srcId="{AD5AE153-1E13-B842-BFDF-297916E74F3F}" destId="{A57F6C75-783F-8C40-A223-A2145637DCD1}" srcOrd="4" destOrd="0" presId="urn:microsoft.com/office/officeart/2005/8/layout/hProcess4"/>
    <dgm:cxn modelId="{493C74D0-E978-E94A-92D2-438CB0CE215C}" type="presParOf" srcId="{A57F6C75-783F-8C40-A223-A2145637DCD1}" destId="{5F2DADCE-DE54-1047-932E-AE874AA75A85}" srcOrd="0" destOrd="0" presId="urn:microsoft.com/office/officeart/2005/8/layout/hProcess4"/>
    <dgm:cxn modelId="{80489BD7-D8E5-034B-B744-9703095423AB}" type="presParOf" srcId="{A57F6C75-783F-8C40-A223-A2145637DCD1}" destId="{431FAD11-7204-8244-9040-3F5D7BDB40C6}" srcOrd="1" destOrd="0" presId="urn:microsoft.com/office/officeart/2005/8/layout/hProcess4"/>
    <dgm:cxn modelId="{012D7478-71C2-8145-88A0-AE1AD37DAAAC}" type="presParOf" srcId="{A57F6C75-783F-8C40-A223-A2145637DCD1}" destId="{8CC31230-8592-E34D-A646-8455763B76C7}" srcOrd="2" destOrd="0" presId="urn:microsoft.com/office/officeart/2005/8/layout/hProcess4"/>
    <dgm:cxn modelId="{E58997B1-B14A-4A46-A1B6-FAD99B549B3A}" type="presParOf" srcId="{A57F6C75-783F-8C40-A223-A2145637DCD1}" destId="{84F58BE0-53AC-3043-B7D3-CE8F5C447EB3}" srcOrd="3" destOrd="0" presId="urn:microsoft.com/office/officeart/2005/8/layout/hProcess4"/>
    <dgm:cxn modelId="{F3646D84-F2AD-F245-B718-05AEF7810AD9}" type="presParOf" srcId="{A57F6C75-783F-8C40-A223-A2145637DCD1}" destId="{04A4D689-D070-E047-BFCD-D98A3F08D383}" srcOrd="4" destOrd="0" presId="urn:microsoft.com/office/officeart/2005/8/layout/hProcess4"/>
    <dgm:cxn modelId="{8319CC1F-7E94-5341-9A49-5F9B35C7477C}" type="presParOf" srcId="{AD5AE153-1E13-B842-BFDF-297916E74F3F}" destId="{D623BBB2-5C12-584F-9E83-2D037DD194A6}" srcOrd="5" destOrd="0" presId="urn:microsoft.com/office/officeart/2005/8/layout/hProcess4"/>
    <dgm:cxn modelId="{1802FB34-037D-7F45-A2BA-ECF29D526745}" type="presParOf" srcId="{AD5AE153-1E13-B842-BFDF-297916E74F3F}" destId="{68F6E279-C077-8948-A95C-22B9986D559F}" srcOrd="6" destOrd="0" presId="urn:microsoft.com/office/officeart/2005/8/layout/hProcess4"/>
    <dgm:cxn modelId="{416A2C41-CADD-8C44-9064-6837C2985D4F}" type="presParOf" srcId="{68F6E279-C077-8948-A95C-22B9986D559F}" destId="{55039A65-67EC-CF49-A077-176B5AFE7E9B}" srcOrd="0" destOrd="0" presId="urn:microsoft.com/office/officeart/2005/8/layout/hProcess4"/>
    <dgm:cxn modelId="{28BDB883-1E55-9745-89D5-4958808C3470}" type="presParOf" srcId="{68F6E279-C077-8948-A95C-22B9986D559F}" destId="{3BE32F1C-3AA5-C548-A1F9-8141DB407D8B}" srcOrd="1" destOrd="0" presId="urn:microsoft.com/office/officeart/2005/8/layout/hProcess4"/>
    <dgm:cxn modelId="{37AEEE35-5598-E74F-A602-B228BF69152C}" type="presParOf" srcId="{68F6E279-C077-8948-A95C-22B9986D559F}" destId="{629AC0E8-460A-1746-9E20-6F6F010C199D}" srcOrd="2" destOrd="0" presId="urn:microsoft.com/office/officeart/2005/8/layout/hProcess4"/>
    <dgm:cxn modelId="{838D9B43-23E2-2140-B0A7-60D58BEB9508}" type="presParOf" srcId="{68F6E279-C077-8948-A95C-22B9986D559F}" destId="{E4FE8ADD-5D85-9746-AA81-63D59655F3FF}" srcOrd="3" destOrd="0" presId="urn:microsoft.com/office/officeart/2005/8/layout/hProcess4"/>
    <dgm:cxn modelId="{D4C1C73F-408D-604C-B2CD-954F1BE95FD3}" type="presParOf" srcId="{68F6E279-C077-8948-A95C-22B9986D559F}" destId="{28BDE0EB-5BB6-9241-9AAF-CC91FFE5CDCD}" srcOrd="4" destOrd="0" presId="urn:microsoft.com/office/officeart/2005/8/layout/hProcess4"/>
    <dgm:cxn modelId="{162EC39C-174D-3C4A-86EA-44BB7C7D1E5D}" type="presParOf" srcId="{AD5AE153-1E13-B842-BFDF-297916E74F3F}" destId="{CF270E96-F2F2-AF4B-BD59-9BBDA4900C7D}" srcOrd="7" destOrd="0" presId="urn:microsoft.com/office/officeart/2005/8/layout/hProcess4"/>
    <dgm:cxn modelId="{EBDE510A-9DF0-F448-BE78-FC5C91669AB4}" type="presParOf" srcId="{AD5AE153-1E13-B842-BFDF-297916E74F3F}" destId="{523581A0-6310-214B-9066-8195E462DA73}" srcOrd="8" destOrd="0" presId="urn:microsoft.com/office/officeart/2005/8/layout/hProcess4"/>
    <dgm:cxn modelId="{DAF60B87-0A40-9746-9404-3A2A6CEA0B01}" type="presParOf" srcId="{523581A0-6310-214B-9066-8195E462DA73}" destId="{0D154B0D-71BF-1E4C-B7C8-66BF120A06B7}" srcOrd="0" destOrd="0" presId="urn:microsoft.com/office/officeart/2005/8/layout/hProcess4"/>
    <dgm:cxn modelId="{8F2CF344-9EA2-7941-B9E7-7D6DBDC8B56F}" type="presParOf" srcId="{523581A0-6310-214B-9066-8195E462DA73}" destId="{8C903954-E392-134F-A30D-B47308DB9C68}" srcOrd="1" destOrd="0" presId="urn:microsoft.com/office/officeart/2005/8/layout/hProcess4"/>
    <dgm:cxn modelId="{F71805FF-A60C-A04B-A6AE-DBAA50758C9A}" type="presParOf" srcId="{523581A0-6310-214B-9066-8195E462DA73}" destId="{6CEC3318-A9F1-8946-8D17-BEFB7EE6B157}" srcOrd="2" destOrd="0" presId="urn:microsoft.com/office/officeart/2005/8/layout/hProcess4"/>
    <dgm:cxn modelId="{AE057FF0-D03F-F741-A507-51D86ED5779E}" type="presParOf" srcId="{523581A0-6310-214B-9066-8195E462DA73}" destId="{F921789E-8EB0-9146-BAB7-303677DA3F1F}" srcOrd="3" destOrd="0" presId="urn:microsoft.com/office/officeart/2005/8/layout/hProcess4"/>
    <dgm:cxn modelId="{E64BE9BD-9CA2-B64F-8798-6A6C42BD36D6}" type="presParOf" srcId="{523581A0-6310-214B-9066-8195E462DA73}" destId="{BA7081B5-2B01-3B4B-9C33-26642EF47F2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5FE029-72FC-A645-BEC5-6E263AE4499F}"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es-MX"/>
        </a:p>
      </dgm:t>
    </dgm:pt>
    <dgm:pt modelId="{627C90AF-D733-9540-9681-39EF39CE0BEA}">
      <dgm:prSet phldrT="[Texto]"/>
      <dgm:spPr/>
      <dgm:t>
        <a:bodyPr/>
        <a:lstStyle/>
        <a:p>
          <a:r>
            <a:rPr lang="es-MX" dirty="0"/>
            <a:t>Cayendo en las redes</a:t>
          </a:r>
        </a:p>
      </dgm:t>
    </dgm:pt>
    <dgm:pt modelId="{C0660751-F0CB-DE48-926C-83FBC94A5DA8}" type="parTrans" cxnId="{3F7C925C-CA87-B14B-A90A-6C92C61CC019}">
      <dgm:prSet/>
      <dgm:spPr/>
      <dgm:t>
        <a:bodyPr/>
        <a:lstStyle/>
        <a:p>
          <a:endParaRPr lang="es-MX"/>
        </a:p>
      </dgm:t>
    </dgm:pt>
    <dgm:pt modelId="{30AF4901-832E-1B46-B91C-E5F19E2C00BC}" type="sibTrans" cxnId="{3F7C925C-CA87-B14B-A90A-6C92C61CC019}">
      <dgm:prSet/>
      <dgm:spPr/>
      <dgm:t>
        <a:bodyPr/>
        <a:lstStyle/>
        <a:p>
          <a:endParaRPr lang="es-MX"/>
        </a:p>
      </dgm:t>
    </dgm:pt>
    <dgm:pt modelId="{52223249-DE2B-064B-A057-934B577657E4}">
      <dgm:prSet phldrT="[Texto]"/>
      <dgm:spPr/>
      <dgm:t>
        <a:bodyPr/>
        <a:lstStyle/>
        <a:p>
          <a:r>
            <a:rPr lang="es-MX" dirty="0"/>
            <a:t>E. Salud</a:t>
          </a:r>
        </a:p>
      </dgm:t>
    </dgm:pt>
    <dgm:pt modelId="{9698FDD9-BB0E-064E-8B8B-02B772315D06}" type="parTrans" cxnId="{715CE50F-00E1-C547-857D-BF3E5C17A03E}">
      <dgm:prSet/>
      <dgm:spPr/>
      <dgm:t>
        <a:bodyPr/>
        <a:lstStyle/>
        <a:p>
          <a:endParaRPr lang="es-MX"/>
        </a:p>
      </dgm:t>
    </dgm:pt>
    <dgm:pt modelId="{64A7CB08-AE6B-A940-9EF1-B4F8E664A60A}" type="sibTrans" cxnId="{715CE50F-00E1-C547-857D-BF3E5C17A03E}">
      <dgm:prSet/>
      <dgm:spPr/>
      <dgm:t>
        <a:bodyPr/>
        <a:lstStyle/>
        <a:p>
          <a:endParaRPr lang="es-MX"/>
        </a:p>
      </dgm:t>
    </dgm:pt>
    <dgm:pt modelId="{CDA06EF2-9DFB-5445-8EBD-04B7DA1D150B}">
      <dgm:prSet phldrT="[Texto]"/>
      <dgm:spPr/>
      <dgm:t>
        <a:bodyPr/>
        <a:lstStyle/>
        <a:p>
          <a:r>
            <a:rPr lang="es-MX" dirty="0"/>
            <a:t>Biología</a:t>
          </a:r>
        </a:p>
      </dgm:t>
    </dgm:pt>
    <dgm:pt modelId="{F7E1142E-0D8A-DB4F-A219-059227D56B13}" type="parTrans" cxnId="{2CA135BE-49E6-8745-BF9D-6B45B32D5AC1}">
      <dgm:prSet/>
      <dgm:spPr/>
      <dgm:t>
        <a:bodyPr/>
        <a:lstStyle/>
        <a:p>
          <a:endParaRPr lang="es-MX"/>
        </a:p>
      </dgm:t>
    </dgm:pt>
    <dgm:pt modelId="{CEBB0D27-4E55-354C-9CB3-8C11F9BA741E}" type="sibTrans" cxnId="{2CA135BE-49E6-8745-BF9D-6B45B32D5AC1}">
      <dgm:prSet/>
      <dgm:spPr/>
      <dgm:t>
        <a:bodyPr/>
        <a:lstStyle/>
        <a:p>
          <a:endParaRPr lang="es-MX"/>
        </a:p>
      </dgm:t>
    </dgm:pt>
    <dgm:pt modelId="{6617FDCA-25AB-564F-92FF-BB02ACA31C75}">
      <dgm:prSet phldrT="[Texto]"/>
      <dgm:spPr/>
      <dgm:t>
        <a:bodyPr/>
        <a:lstStyle/>
        <a:p>
          <a:r>
            <a:rPr lang="es-MX" dirty="0"/>
            <a:t>Química</a:t>
          </a:r>
        </a:p>
      </dgm:t>
    </dgm:pt>
    <dgm:pt modelId="{5C8A363A-49DB-F44B-8459-C4D29C7B23A7}" type="parTrans" cxnId="{97B394D7-BB19-AF45-A089-122454C54FDE}">
      <dgm:prSet/>
      <dgm:spPr/>
      <dgm:t>
        <a:bodyPr/>
        <a:lstStyle/>
        <a:p>
          <a:endParaRPr lang="es-MX"/>
        </a:p>
      </dgm:t>
    </dgm:pt>
    <dgm:pt modelId="{DDAC85E0-3F4E-3346-B910-C8C1462BB996}" type="sibTrans" cxnId="{97B394D7-BB19-AF45-A089-122454C54FDE}">
      <dgm:prSet/>
      <dgm:spPr/>
      <dgm:t>
        <a:bodyPr/>
        <a:lstStyle/>
        <a:p>
          <a:endParaRPr lang="es-MX"/>
        </a:p>
      </dgm:t>
    </dgm:pt>
    <dgm:pt modelId="{8FE32E27-6B53-CE44-8B63-F8C28CD9F8F7}">
      <dgm:prSet/>
      <dgm:spPr/>
      <dgm:t>
        <a:bodyPr/>
        <a:lstStyle/>
        <a:p>
          <a:r>
            <a:rPr lang="es-MX" dirty="0"/>
            <a:t>Etimologías Grecolatinas</a:t>
          </a:r>
        </a:p>
      </dgm:t>
    </dgm:pt>
    <dgm:pt modelId="{98847D01-973E-3947-A143-3D10C2EFB6DA}" type="parTrans" cxnId="{EA433321-ACED-8148-8427-8D38DE7240B2}">
      <dgm:prSet/>
      <dgm:spPr/>
      <dgm:t>
        <a:bodyPr/>
        <a:lstStyle/>
        <a:p>
          <a:endParaRPr lang="es-MX"/>
        </a:p>
      </dgm:t>
    </dgm:pt>
    <dgm:pt modelId="{1893DE60-E4F9-BE4F-89E2-22B21ED356CD}" type="sibTrans" cxnId="{EA433321-ACED-8148-8427-8D38DE7240B2}">
      <dgm:prSet/>
      <dgm:spPr/>
      <dgm:t>
        <a:bodyPr/>
        <a:lstStyle/>
        <a:p>
          <a:endParaRPr lang="es-MX"/>
        </a:p>
      </dgm:t>
    </dgm:pt>
    <dgm:pt modelId="{3B5EA8AB-4E33-9048-AA6C-20C2883171F3}" type="pres">
      <dgm:prSet presAssocID="{4A5FE029-72FC-A645-BEC5-6E263AE4499F}" presName="Name0" presStyleCnt="0">
        <dgm:presLayoutVars>
          <dgm:chMax val="1"/>
          <dgm:chPref val="1"/>
          <dgm:dir/>
          <dgm:animOne val="branch"/>
          <dgm:animLvl val="lvl"/>
        </dgm:presLayoutVars>
      </dgm:prSet>
      <dgm:spPr/>
    </dgm:pt>
    <dgm:pt modelId="{0446546B-4624-5349-B68F-CC769CBFD6E2}" type="pres">
      <dgm:prSet presAssocID="{627C90AF-D733-9540-9681-39EF39CE0BEA}" presName="singleCycle" presStyleCnt="0"/>
      <dgm:spPr/>
    </dgm:pt>
    <dgm:pt modelId="{58DD6007-7AA7-BA42-81AE-319BCCD58BB4}" type="pres">
      <dgm:prSet presAssocID="{627C90AF-D733-9540-9681-39EF39CE0BEA}" presName="singleCenter" presStyleLbl="node1" presStyleIdx="0" presStyleCnt="5">
        <dgm:presLayoutVars>
          <dgm:chMax val="7"/>
          <dgm:chPref val="7"/>
        </dgm:presLayoutVars>
      </dgm:prSet>
      <dgm:spPr/>
    </dgm:pt>
    <dgm:pt modelId="{771A5850-7520-0C4D-96E9-6C4453D16BD3}" type="pres">
      <dgm:prSet presAssocID="{9698FDD9-BB0E-064E-8B8B-02B772315D06}" presName="Name56" presStyleLbl="parChTrans1D2" presStyleIdx="0" presStyleCnt="4"/>
      <dgm:spPr/>
    </dgm:pt>
    <dgm:pt modelId="{CC90E1D4-EEAF-B946-970D-2719E5003274}" type="pres">
      <dgm:prSet presAssocID="{52223249-DE2B-064B-A057-934B577657E4}" presName="text0" presStyleLbl="node1" presStyleIdx="1" presStyleCnt="5" custScaleX="204058">
        <dgm:presLayoutVars>
          <dgm:bulletEnabled val="1"/>
        </dgm:presLayoutVars>
      </dgm:prSet>
      <dgm:spPr/>
    </dgm:pt>
    <dgm:pt modelId="{9F10EC1C-3EF7-0A43-832B-8B00E26D7FFB}" type="pres">
      <dgm:prSet presAssocID="{F7E1142E-0D8A-DB4F-A219-059227D56B13}" presName="Name56" presStyleLbl="parChTrans1D2" presStyleIdx="1" presStyleCnt="4"/>
      <dgm:spPr/>
    </dgm:pt>
    <dgm:pt modelId="{F83B9CBF-1F06-514B-A2F2-570EC92BBFE8}" type="pres">
      <dgm:prSet presAssocID="{CDA06EF2-9DFB-5445-8EBD-04B7DA1D150B}" presName="text0" presStyleLbl="node1" presStyleIdx="2" presStyleCnt="5" custScaleX="164953">
        <dgm:presLayoutVars>
          <dgm:bulletEnabled val="1"/>
        </dgm:presLayoutVars>
      </dgm:prSet>
      <dgm:spPr/>
    </dgm:pt>
    <dgm:pt modelId="{E79CADF5-C5D5-8B47-B14A-8C3E2C96D883}" type="pres">
      <dgm:prSet presAssocID="{5C8A363A-49DB-F44B-8459-C4D29C7B23A7}" presName="Name56" presStyleLbl="parChTrans1D2" presStyleIdx="2" presStyleCnt="4"/>
      <dgm:spPr/>
    </dgm:pt>
    <dgm:pt modelId="{4FBBB793-E777-BA4A-81D6-AD11CD3026E0}" type="pres">
      <dgm:prSet presAssocID="{6617FDCA-25AB-564F-92FF-BB02ACA31C75}" presName="text0" presStyleLbl="node1" presStyleIdx="3" presStyleCnt="5" custScaleX="142603">
        <dgm:presLayoutVars>
          <dgm:bulletEnabled val="1"/>
        </dgm:presLayoutVars>
      </dgm:prSet>
      <dgm:spPr/>
    </dgm:pt>
    <dgm:pt modelId="{242BC4E3-2EF6-1949-B90F-2C3BE27E2FA1}" type="pres">
      <dgm:prSet presAssocID="{98847D01-973E-3947-A143-3D10C2EFB6DA}" presName="Name56" presStyleLbl="parChTrans1D2" presStyleIdx="3" presStyleCnt="4"/>
      <dgm:spPr/>
    </dgm:pt>
    <dgm:pt modelId="{C939C83E-DA46-6C4F-9240-4411F7289085}" type="pres">
      <dgm:prSet presAssocID="{8FE32E27-6B53-CE44-8B63-F8C28CD9F8F7}" presName="text0" presStyleLbl="node1" presStyleIdx="4" presStyleCnt="5" custScaleX="164607">
        <dgm:presLayoutVars>
          <dgm:bulletEnabled val="1"/>
        </dgm:presLayoutVars>
      </dgm:prSet>
      <dgm:spPr/>
    </dgm:pt>
  </dgm:ptLst>
  <dgm:cxnLst>
    <dgm:cxn modelId="{715CE50F-00E1-C547-857D-BF3E5C17A03E}" srcId="{627C90AF-D733-9540-9681-39EF39CE0BEA}" destId="{52223249-DE2B-064B-A057-934B577657E4}" srcOrd="0" destOrd="0" parTransId="{9698FDD9-BB0E-064E-8B8B-02B772315D06}" sibTransId="{64A7CB08-AE6B-A940-9EF1-B4F8E664A60A}"/>
    <dgm:cxn modelId="{EA433321-ACED-8148-8427-8D38DE7240B2}" srcId="{627C90AF-D733-9540-9681-39EF39CE0BEA}" destId="{8FE32E27-6B53-CE44-8B63-F8C28CD9F8F7}" srcOrd="3" destOrd="0" parTransId="{98847D01-973E-3947-A143-3D10C2EFB6DA}" sibTransId="{1893DE60-E4F9-BE4F-89E2-22B21ED356CD}"/>
    <dgm:cxn modelId="{DF100C39-476D-D949-BB1D-3A3767083E4D}" type="presOf" srcId="{F7E1142E-0D8A-DB4F-A219-059227D56B13}" destId="{9F10EC1C-3EF7-0A43-832B-8B00E26D7FFB}" srcOrd="0" destOrd="0" presId="urn:microsoft.com/office/officeart/2008/layout/RadialCluster"/>
    <dgm:cxn modelId="{C4188D44-188D-EE45-AB4C-AEB3FD57BEDC}" type="presOf" srcId="{5C8A363A-49DB-F44B-8459-C4D29C7B23A7}" destId="{E79CADF5-C5D5-8B47-B14A-8C3E2C96D883}" srcOrd="0" destOrd="0" presId="urn:microsoft.com/office/officeart/2008/layout/RadialCluster"/>
    <dgm:cxn modelId="{3F7C925C-CA87-B14B-A90A-6C92C61CC019}" srcId="{4A5FE029-72FC-A645-BEC5-6E263AE4499F}" destId="{627C90AF-D733-9540-9681-39EF39CE0BEA}" srcOrd="0" destOrd="0" parTransId="{C0660751-F0CB-DE48-926C-83FBC94A5DA8}" sibTransId="{30AF4901-832E-1B46-B91C-E5F19E2C00BC}"/>
    <dgm:cxn modelId="{255B156A-3D9C-8F40-97C4-131C87369FAE}" type="presOf" srcId="{9698FDD9-BB0E-064E-8B8B-02B772315D06}" destId="{771A5850-7520-0C4D-96E9-6C4453D16BD3}" srcOrd="0" destOrd="0" presId="urn:microsoft.com/office/officeart/2008/layout/RadialCluster"/>
    <dgm:cxn modelId="{F14FFE74-2D9D-184C-A68B-253C9990A29B}" type="presOf" srcId="{4A5FE029-72FC-A645-BEC5-6E263AE4499F}" destId="{3B5EA8AB-4E33-9048-AA6C-20C2883171F3}" srcOrd="0" destOrd="0" presId="urn:microsoft.com/office/officeart/2008/layout/RadialCluster"/>
    <dgm:cxn modelId="{DFA1C59E-DDF5-6D4D-BBEE-2B5B2B5037C5}" type="presOf" srcId="{98847D01-973E-3947-A143-3D10C2EFB6DA}" destId="{242BC4E3-2EF6-1949-B90F-2C3BE27E2FA1}" srcOrd="0" destOrd="0" presId="urn:microsoft.com/office/officeart/2008/layout/RadialCluster"/>
    <dgm:cxn modelId="{59C47A9F-5FC7-ED47-9A34-5BF80EB4A739}" type="presOf" srcId="{627C90AF-D733-9540-9681-39EF39CE0BEA}" destId="{58DD6007-7AA7-BA42-81AE-319BCCD58BB4}" srcOrd="0" destOrd="0" presId="urn:microsoft.com/office/officeart/2008/layout/RadialCluster"/>
    <dgm:cxn modelId="{C176FBB3-E69A-2F41-8666-18AA283EDA41}" type="presOf" srcId="{8FE32E27-6B53-CE44-8B63-F8C28CD9F8F7}" destId="{C939C83E-DA46-6C4F-9240-4411F7289085}" srcOrd="0" destOrd="0" presId="urn:microsoft.com/office/officeart/2008/layout/RadialCluster"/>
    <dgm:cxn modelId="{2CA135BE-49E6-8745-BF9D-6B45B32D5AC1}" srcId="{627C90AF-D733-9540-9681-39EF39CE0BEA}" destId="{CDA06EF2-9DFB-5445-8EBD-04B7DA1D150B}" srcOrd="1" destOrd="0" parTransId="{F7E1142E-0D8A-DB4F-A219-059227D56B13}" sibTransId="{CEBB0D27-4E55-354C-9CB3-8C11F9BA741E}"/>
    <dgm:cxn modelId="{571855D4-1472-FD41-B720-4ECE8B7C58B2}" type="presOf" srcId="{6617FDCA-25AB-564F-92FF-BB02ACA31C75}" destId="{4FBBB793-E777-BA4A-81D6-AD11CD3026E0}" srcOrd="0" destOrd="0" presId="urn:microsoft.com/office/officeart/2008/layout/RadialCluster"/>
    <dgm:cxn modelId="{97B394D7-BB19-AF45-A089-122454C54FDE}" srcId="{627C90AF-D733-9540-9681-39EF39CE0BEA}" destId="{6617FDCA-25AB-564F-92FF-BB02ACA31C75}" srcOrd="2" destOrd="0" parTransId="{5C8A363A-49DB-F44B-8459-C4D29C7B23A7}" sibTransId="{DDAC85E0-3F4E-3346-B910-C8C1462BB996}"/>
    <dgm:cxn modelId="{2465D4F3-AFC1-6A4B-B189-EDCAEB0B1D11}" type="presOf" srcId="{52223249-DE2B-064B-A057-934B577657E4}" destId="{CC90E1D4-EEAF-B946-970D-2719E5003274}" srcOrd="0" destOrd="0" presId="urn:microsoft.com/office/officeart/2008/layout/RadialCluster"/>
    <dgm:cxn modelId="{6D24E2FF-E560-574D-8FC3-D4B8737874A5}" type="presOf" srcId="{CDA06EF2-9DFB-5445-8EBD-04B7DA1D150B}" destId="{F83B9CBF-1F06-514B-A2F2-570EC92BBFE8}" srcOrd="0" destOrd="0" presId="urn:microsoft.com/office/officeart/2008/layout/RadialCluster"/>
    <dgm:cxn modelId="{5F3E4D47-E132-D04C-963B-F3C0AC6DE28A}" type="presParOf" srcId="{3B5EA8AB-4E33-9048-AA6C-20C2883171F3}" destId="{0446546B-4624-5349-B68F-CC769CBFD6E2}" srcOrd="0" destOrd="0" presId="urn:microsoft.com/office/officeart/2008/layout/RadialCluster"/>
    <dgm:cxn modelId="{308E7876-65C1-4E46-9C97-49BF20617D5F}" type="presParOf" srcId="{0446546B-4624-5349-B68F-CC769CBFD6E2}" destId="{58DD6007-7AA7-BA42-81AE-319BCCD58BB4}" srcOrd="0" destOrd="0" presId="urn:microsoft.com/office/officeart/2008/layout/RadialCluster"/>
    <dgm:cxn modelId="{4E1F48DF-0D50-1940-AD6C-84F9FC1436E4}" type="presParOf" srcId="{0446546B-4624-5349-B68F-CC769CBFD6E2}" destId="{771A5850-7520-0C4D-96E9-6C4453D16BD3}" srcOrd="1" destOrd="0" presId="urn:microsoft.com/office/officeart/2008/layout/RadialCluster"/>
    <dgm:cxn modelId="{9B4747D0-D163-3F49-A830-E49565ADF4AC}" type="presParOf" srcId="{0446546B-4624-5349-B68F-CC769CBFD6E2}" destId="{CC90E1D4-EEAF-B946-970D-2719E5003274}" srcOrd="2" destOrd="0" presId="urn:microsoft.com/office/officeart/2008/layout/RadialCluster"/>
    <dgm:cxn modelId="{A35B71B9-6BE0-BE43-BD9D-B61F1116DFDF}" type="presParOf" srcId="{0446546B-4624-5349-B68F-CC769CBFD6E2}" destId="{9F10EC1C-3EF7-0A43-832B-8B00E26D7FFB}" srcOrd="3" destOrd="0" presId="urn:microsoft.com/office/officeart/2008/layout/RadialCluster"/>
    <dgm:cxn modelId="{47B66116-5557-F149-863F-72054A55D24B}" type="presParOf" srcId="{0446546B-4624-5349-B68F-CC769CBFD6E2}" destId="{F83B9CBF-1F06-514B-A2F2-570EC92BBFE8}" srcOrd="4" destOrd="0" presId="urn:microsoft.com/office/officeart/2008/layout/RadialCluster"/>
    <dgm:cxn modelId="{DDFE3A8F-E87D-124D-9CA0-5A3A46C596C1}" type="presParOf" srcId="{0446546B-4624-5349-B68F-CC769CBFD6E2}" destId="{E79CADF5-C5D5-8B47-B14A-8C3E2C96D883}" srcOrd="5" destOrd="0" presId="urn:microsoft.com/office/officeart/2008/layout/RadialCluster"/>
    <dgm:cxn modelId="{18C7E93C-214E-F747-9792-97D38C7A7657}" type="presParOf" srcId="{0446546B-4624-5349-B68F-CC769CBFD6E2}" destId="{4FBBB793-E777-BA4A-81D6-AD11CD3026E0}" srcOrd="6" destOrd="0" presId="urn:microsoft.com/office/officeart/2008/layout/RadialCluster"/>
    <dgm:cxn modelId="{4E594850-DE05-CC4E-A631-463888D23B36}" type="presParOf" srcId="{0446546B-4624-5349-B68F-CC769CBFD6E2}" destId="{242BC4E3-2EF6-1949-B90F-2C3BE27E2FA1}" srcOrd="7" destOrd="0" presId="urn:microsoft.com/office/officeart/2008/layout/RadialCluster"/>
    <dgm:cxn modelId="{759D28B8-16D0-C141-9130-9B9A21DF0F95}" type="presParOf" srcId="{0446546B-4624-5349-B68F-CC769CBFD6E2}" destId="{C939C83E-DA46-6C4F-9240-4411F7289085}"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5912ED-C729-8143-A7ED-017D027F8F99}"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s-MX"/>
        </a:p>
      </dgm:t>
    </dgm:pt>
    <dgm:pt modelId="{6FC0DAFF-AD2E-1E48-B1E7-F0CFE7925C85}">
      <dgm:prSet phldrT="[Texto]"/>
      <dgm:spPr/>
      <dgm:t>
        <a:bodyPr/>
        <a:lstStyle/>
        <a:p>
          <a:r>
            <a:rPr lang="es-MX" dirty="0"/>
            <a:t>Química</a:t>
          </a:r>
        </a:p>
      </dgm:t>
    </dgm:pt>
    <dgm:pt modelId="{DBAF8293-039D-6C41-AE4B-8DF2A933DD3F}" type="parTrans" cxnId="{CD8DBA73-B568-8A42-A991-36AA30BEC525}">
      <dgm:prSet/>
      <dgm:spPr/>
      <dgm:t>
        <a:bodyPr/>
        <a:lstStyle/>
        <a:p>
          <a:endParaRPr lang="es-MX"/>
        </a:p>
      </dgm:t>
    </dgm:pt>
    <dgm:pt modelId="{DBF2A737-8E34-7643-B64C-C03FD9160075}" type="sibTrans" cxnId="{CD8DBA73-B568-8A42-A991-36AA30BEC525}">
      <dgm:prSet/>
      <dgm:spPr/>
      <dgm:t>
        <a:bodyPr/>
        <a:lstStyle/>
        <a:p>
          <a:endParaRPr lang="es-MX"/>
        </a:p>
      </dgm:t>
    </dgm:pt>
    <dgm:pt modelId="{6577D7D6-E3B9-B44E-B8FC-CDAD1FECCA58}">
      <dgm:prSet phldrT="[Texto]" custT="1"/>
      <dgm:spPr/>
      <dgm:t>
        <a:bodyPr/>
        <a:lstStyle/>
        <a:p>
          <a:r>
            <a:rPr lang="es-MX" sz="1200" dirty="0"/>
            <a:t>Minerales y dispositivos móviles: Impacto social y ambiental</a:t>
          </a:r>
        </a:p>
      </dgm:t>
    </dgm:pt>
    <dgm:pt modelId="{BAEEBBB0-CE64-0948-AC61-58C4E4C71DDB}" type="parTrans" cxnId="{264B47F9-22A4-3F41-B6CC-6194BD91F563}">
      <dgm:prSet/>
      <dgm:spPr/>
      <dgm:t>
        <a:bodyPr/>
        <a:lstStyle/>
        <a:p>
          <a:endParaRPr lang="es-MX"/>
        </a:p>
      </dgm:t>
    </dgm:pt>
    <dgm:pt modelId="{18C35340-5831-9247-9A46-56EA4E95AC95}" type="sibTrans" cxnId="{264B47F9-22A4-3F41-B6CC-6194BD91F563}">
      <dgm:prSet/>
      <dgm:spPr/>
      <dgm:t>
        <a:bodyPr/>
        <a:lstStyle/>
        <a:p>
          <a:endParaRPr lang="es-MX"/>
        </a:p>
      </dgm:t>
    </dgm:pt>
    <dgm:pt modelId="{1A6A06F7-4C66-2246-A3B1-A18839F0AA96}">
      <dgm:prSet phldrT="[Texto]"/>
      <dgm:spPr/>
      <dgm:t>
        <a:bodyPr/>
        <a:lstStyle/>
        <a:p>
          <a:r>
            <a:rPr lang="es-MX" dirty="0"/>
            <a:t>Biología</a:t>
          </a:r>
        </a:p>
      </dgm:t>
    </dgm:pt>
    <dgm:pt modelId="{1B58EAF1-0D87-804C-97B9-92B657C0384E}" type="parTrans" cxnId="{8F8A5039-B2AA-744F-8564-ACE4D56D6ED9}">
      <dgm:prSet/>
      <dgm:spPr/>
      <dgm:t>
        <a:bodyPr/>
        <a:lstStyle/>
        <a:p>
          <a:endParaRPr lang="es-MX"/>
        </a:p>
      </dgm:t>
    </dgm:pt>
    <dgm:pt modelId="{04AA5B00-76CE-7047-88D3-E62201C959BB}" type="sibTrans" cxnId="{8F8A5039-B2AA-744F-8564-ACE4D56D6ED9}">
      <dgm:prSet/>
      <dgm:spPr/>
      <dgm:t>
        <a:bodyPr/>
        <a:lstStyle/>
        <a:p>
          <a:endParaRPr lang="es-MX"/>
        </a:p>
      </dgm:t>
    </dgm:pt>
    <dgm:pt modelId="{0D346C49-D35F-0840-BE54-6729C5E078A5}">
      <dgm:prSet phldrT="[Texto]" custT="1"/>
      <dgm:spPr/>
      <dgm:t>
        <a:bodyPr/>
        <a:lstStyle/>
        <a:p>
          <a:r>
            <a:rPr lang="es-MX" sz="1200" dirty="0"/>
            <a:t>Análisis de los problemas ambientales.</a:t>
          </a:r>
        </a:p>
      </dgm:t>
    </dgm:pt>
    <dgm:pt modelId="{8988AAE5-BA9E-A348-BC30-AB491EA0D216}" type="parTrans" cxnId="{F8482A6F-D321-DA47-A64F-8FBC897FAD1A}">
      <dgm:prSet/>
      <dgm:spPr/>
      <dgm:t>
        <a:bodyPr/>
        <a:lstStyle/>
        <a:p>
          <a:endParaRPr lang="es-MX"/>
        </a:p>
      </dgm:t>
    </dgm:pt>
    <dgm:pt modelId="{7904DAD7-DEE1-F74A-A205-6325E969A357}" type="sibTrans" cxnId="{F8482A6F-D321-DA47-A64F-8FBC897FAD1A}">
      <dgm:prSet/>
      <dgm:spPr/>
      <dgm:t>
        <a:bodyPr/>
        <a:lstStyle/>
        <a:p>
          <a:endParaRPr lang="es-MX"/>
        </a:p>
      </dgm:t>
    </dgm:pt>
    <dgm:pt modelId="{EFB49391-B2EF-6645-95D1-D113E3B8118F}">
      <dgm:prSet phldrT="[Texto]"/>
      <dgm:spPr/>
      <dgm:t>
        <a:bodyPr/>
        <a:lstStyle/>
        <a:p>
          <a:r>
            <a:rPr lang="es-MX" dirty="0"/>
            <a:t>Etimologías Grecolatinas</a:t>
          </a:r>
        </a:p>
      </dgm:t>
    </dgm:pt>
    <dgm:pt modelId="{97CDE572-7885-1C48-A6D3-DBBA69670A0C}" type="parTrans" cxnId="{63B196DB-6D95-DE44-9687-8C84942B36C2}">
      <dgm:prSet/>
      <dgm:spPr/>
      <dgm:t>
        <a:bodyPr/>
        <a:lstStyle/>
        <a:p>
          <a:endParaRPr lang="es-MX"/>
        </a:p>
      </dgm:t>
    </dgm:pt>
    <dgm:pt modelId="{AA043945-B771-4846-96E5-23B0BBCC32B9}" type="sibTrans" cxnId="{63B196DB-6D95-DE44-9687-8C84942B36C2}">
      <dgm:prSet/>
      <dgm:spPr/>
      <dgm:t>
        <a:bodyPr/>
        <a:lstStyle/>
        <a:p>
          <a:endParaRPr lang="es-MX"/>
        </a:p>
      </dgm:t>
    </dgm:pt>
    <dgm:pt modelId="{E1E6A7D2-B5B9-5945-8D23-9FC3A0AFDCB0}">
      <dgm:prSet phldrT="[Texto]"/>
      <dgm:spPr/>
      <dgm:t>
        <a:bodyPr/>
        <a:lstStyle/>
        <a:p>
          <a:r>
            <a:rPr lang="es-MX" dirty="0"/>
            <a:t>Aplicación de raices latinas para la identificación de vocabulario en contextos diversos de la vida cotidiana y en textos actuales, a partir de la búsqueda de información en diccionarios etimológicos y recursos en las TIC</a:t>
          </a:r>
        </a:p>
      </dgm:t>
    </dgm:pt>
    <dgm:pt modelId="{D99C273F-0221-9A49-9426-6D489D7421E0}" type="parTrans" cxnId="{7BCA669E-6ADC-FE47-88FB-11F263A0E764}">
      <dgm:prSet/>
      <dgm:spPr/>
      <dgm:t>
        <a:bodyPr/>
        <a:lstStyle/>
        <a:p>
          <a:endParaRPr lang="es-MX"/>
        </a:p>
      </dgm:t>
    </dgm:pt>
    <dgm:pt modelId="{91983B6D-1C49-9940-91B4-950F2284A428}" type="sibTrans" cxnId="{7BCA669E-6ADC-FE47-88FB-11F263A0E764}">
      <dgm:prSet/>
      <dgm:spPr/>
      <dgm:t>
        <a:bodyPr/>
        <a:lstStyle/>
        <a:p>
          <a:endParaRPr lang="es-MX"/>
        </a:p>
      </dgm:t>
    </dgm:pt>
    <dgm:pt modelId="{68EE2D6A-2D6A-894F-86EA-95083C20EB07}">
      <dgm:prSet phldrT="[Texto]"/>
      <dgm:spPr/>
      <dgm:t>
        <a:bodyPr/>
        <a:lstStyle/>
        <a:p>
          <a:r>
            <a:rPr lang="es-MX" dirty="0"/>
            <a:t>E. Para la salud</a:t>
          </a:r>
        </a:p>
      </dgm:t>
    </dgm:pt>
    <dgm:pt modelId="{5CBCD0BF-3237-9B40-AF69-71D4BF0C9DA2}" type="parTrans" cxnId="{1674975C-B9C7-CF45-A286-29EC537468E6}">
      <dgm:prSet/>
      <dgm:spPr/>
      <dgm:t>
        <a:bodyPr/>
        <a:lstStyle/>
        <a:p>
          <a:endParaRPr lang="es-MX"/>
        </a:p>
      </dgm:t>
    </dgm:pt>
    <dgm:pt modelId="{3CC11939-43B2-5F4A-92AB-964D1D2859DF}" type="sibTrans" cxnId="{1674975C-B9C7-CF45-A286-29EC537468E6}">
      <dgm:prSet/>
      <dgm:spPr/>
      <dgm:t>
        <a:bodyPr/>
        <a:lstStyle/>
        <a:p>
          <a:endParaRPr lang="es-MX"/>
        </a:p>
      </dgm:t>
    </dgm:pt>
    <dgm:pt modelId="{C6830352-C382-2149-ABA8-A1B9238BC8F7}">
      <dgm:prSet phldrT="[Texto]" custT="1"/>
      <dgm:spPr/>
      <dgm:t>
        <a:bodyPr/>
        <a:lstStyle/>
        <a:p>
          <a:r>
            <a:rPr lang="es-MX" sz="900" dirty="0"/>
            <a:t>Sistema Neuroendócrino y órganos de los sentidos con enfoque especial para la vista y el efecgto sobre los mediadores químicos, neuronales y hormonales.</a:t>
          </a:r>
        </a:p>
      </dgm:t>
    </dgm:pt>
    <dgm:pt modelId="{F40305CC-3DF4-DC41-9475-B5669E3A2156}" type="parTrans" cxnId="{1490D36B-1489-5A41-AA4C-874D24580996}">
      <dgm:prSet/>
      <dgm:spPr/>
      <dgm:t>
        <a:bodyPr/>
        <a:lstStyle/>
        <a:p>
          <a:endParaRPr lang="es-MX"/>
        </a:p>
      </dgm:t>
    </dgm:pt>
    <dgm:pt modelId="{B0387B0D-30B0-D14F-AA6E-AEA49495FF61}" type="sibTrans" cxnId="{1490D36B-1489-5A41-AA4C-874D24580996}">
      <dgm:prSet/>
      <dgm:spPr/>
      <dgm:t>
        <a:bodyPr/>
        <a:lstStyle/>
        <a:p>
          <a:endParaRPr lang="es-MX"/>
        </a:p>
      </dgm:t>
    </dgm:pt>
    <dgm:pt modelId="{7597C34C-62CF-E945-8CDB-E83A21163178}">
      <dgm:prSet phldrT="[Texto]" custT="1"/>
      <dgm:spPr/>
      <dgm:t>
        <a:bodyPr/>
        <a:lstStyle/>
        <a:p>
          <a:r>
            <a:rPr lang="es-MX" sz="1200" dirty="0"/>
            <a:t>Identificación de la problemática de las grandes ciudades.</a:t>
          </a:r>
        </a:p>
      </dgm:t>
    </dgm:pt>
    <dgm:pt modelId="{19F27F34-98B7-0B42-AA29-5783BE467ED8}" type="parTrans" cxnId="{4E033478-EB4D-A64E-8DF4-198E9BB74FBE}">
      <dgm:prSet/>
      <dgm:spPr/>
      <dgm:t>
        <a:bodyPr/>
        <a:lstStyle/>
        <a:p>
          <a:endParaRPr lang="es-MX"/>
        </a:p>
      </dgm:t>
    </dgm:pt>
    <dgm:pt modelId="{5B2302FA-FD02-EC41-87D0-D2B39768DF93}" type="sibTrans" cxnId="{4E033478-EB4D-A64E-8DF4-198E9BB74FBE}">
      <dgm:prSet/>
      <dgm:spPr/>
      <dgm:t>
        <a:bodyPr/>
        <a:lstStyle/>
        <a:p>
          <a:endParaRPr lang="es-MX"/>
        </a:p>
      </dgm:t>
    </dgm:pt>
    <dgm:pt modelId="{BBA3622F-67A4-6F4C-9771-515D2439F530}">
      <dgm:prSet phldrT="[Texto]" custT="1"/>
      <dgm:spPr/>
      <dgm:t>
        <a:bodyPr/>
        <a:lstStyle/>
        <a:p>
          <a:r>
            <a:rPr lang="es-MX" sz="1200" dirty="0"/>
            <a:t>Reconocimiento de la importancia de la toma de decisiones ambientales</a:t>
          </a:r>
        </a:p>
      </dgm:t>
    </dgm:pt>
    <dgm:pt modelId="{14FDAFEB-CB76-6B44-856E-2AA9311A7735}" type="parTrans" cxnId="{8AFF708A-3A28-2F42-8551-82CB6F82ACDF}">
      <dgm:prSet/>
      <dgm:spPr/>
      <dgm:t>
        <a:bodyPr/>
        <a:lstStyle/>
        <a:p>
          <a:endParaRPr lang="es-MX"/>
        </a:p>
      </dgm:t>
    </dgm:pt>
    <dgm:pt modelId="{9F73C893-E4CB-794B-B6BB-700D142DFC96}" type="sibTrans" cxnId="{8AFF708A-3A28-2F42-8551-82CB6F82ACDF}">
      <dgm:prSet/>
      <dgm:spPr/>
      <dgm:t>
        <a:bodyPr/>
        <a:lstStyle/>
        <a:p>
          <a:endParaRPr lang="es-MX"/>
        </a:p>
      </dgm:t>
    </dgm:pt>
    <dgm:pt modelId="{E09C8588-2C1D-8E4D-9400-1F4080ED8039}">
      <dgm:prSet phldrT="[Texto]" custT="1"/>
      <dgm:spPr/>
      <dgm:t>
        <a:bodyPr/>
        <a:lstStyle/>
        <a:p>
          <a:r>
            <a:rPr lang="es-MX" sz="900" dirty="0"/>
            <a:t>Sistema OMA en especial el efecto en la columna vertebral y expremidades superiores</a:t>
          </a:r>
        </a:p>
      </dgm:t>
    </dgm:pt>
    <dgm:pt modelId="{97B2E5C5-446F-974E-BDE4-B2E1B21FB599}" type="parTrans" cxnId="{BA91FCB4-974F-EE45-9FBC-921DC85EBE16}">
      <dgm:prSet/>
      <dgm:spPr/>
      <dgm:t>
        <a:bodyPr/>
        <a:lstStyle/>
        <a:p>
          <a:endParaRPr lang="es-MX"/>
        </a:p>
      </dgm:t>
    </dgm:pt>
    <dgm:pt modelId="{8E7FE548-05BD-7149-BAC9-DDF7459FC3D8}" type="sibTrans" cxnId="{BA91FCB4-974F-EE45-9FBC-921DC85EBE16}">
      <dgm:prSet/>
      <dgm:spPr/>
      <dgm:t>
        <a:bodyPr/>
        <a:lstStyle/>
        <a:p>
          <a:endParaRPr lang="es-MX"/>
        </a:p>
      </dgm:t>
    </dgm:pt>
    <dgm:pt modelId="{A9385966-6311-7140-A4FD-8614B3EF64D7}">
      <dgm:prSet phldrT="[Texto]"/>
      <dgm:spPr/>
      <dgm:t>
        <a:bodyPr/>
        <a:lstStyle/>
        <a:p>
          <a:r>
            <a:rPr lang="es-MX" dirty="0"/>
            <a:t>Valoración de la riquesa léxica del español para fomentar la expresión de ideas, experiencias y emociones</a:t>
          </a:r>
        </a:p>
      </dgm:t>
    </dgm:pt>
    <dgm:pt modelId="{C7CD662B-96B6-BA40-B2F2-9ED32B8C2302}" type="parTrans" cxnId="{2382AA72-F402-BF44-9044-8CDD7001E1E5}">
      <dgm:prSet/>
      <dgm:spPr/>
      <dgm:t>
        <a:bodyPr/>
        <a:lstStyle/>
        <a:p>
          <a:endParaRPr lang="es-MX"/>
        </a:p>
      </dgm:t>
    </dgm:pt>
    <dgm:pt modelId="{A6569C1E-7BA4-3C4A-8C91-64D3DFB653AD}" type="sibTrans" cxnId="{2382AA72-F402-BF44-9044-8CDD7001E1E5}">
      <dgm:prSet/>
      <dgm:spPr/>
      <dgm:t>
        <a:bodyPr/>
        <a:lstStyle/>
        <a:p>
          <a:endParaRPr lang="es-MX"/>
        </a:p>
      </dgm:t>
    </dgm:pt>
    <dgm:pt modelId="{DB50688C-F1D4-8845-BD1A-C2BAD4798B7E}" type="pres">
      <dgm:prSet presAssocID="{D45912ED-C729-8143-A7ED-017D027F8F99}" presName="cycleMatrixDiagram" presStyleCnt="0">
        <dgm:presLayoutVars>
          <dgm:chMax val="1"/>
          <dgm:dir/>
          <dgm:animLvl val="lvl"/>
          <dgm:resizeHandles val="exact"/>
        </dgm:presLayoutVars>
      </dgm:prSet>
      <dgm:spPr/>
    </dgm:pt>
    <dgm:pt modelId="{8F13F966-9A73-3345-B40C-D62C0C6DEF29}" type="pres">
      <dgm:prSet presAssocID="{D45912ED-C729-8143-A7ED-017D027F8F99}" presName="children" presStyleCnt="0"/>
      <dgm:spPr/>
    </dgm:pt>
    <dgm:pt modelId="{5B688655-0303-DC4B-866B-3D09AEB3D884}" type="pres">
      <dgm:prSet presAssocID="{D45912ED-C729-8143-A7ED-017D027F8F99}" presName="child1group" presStyleCnt="0"/>
      <dgm:spPr/>
    </dgm:pt>
    <dgm:pt modelId="{78920A22-C6E8-0A4F-926F-64EB76E88758}" type="pres">
      <dgm:prSet presAssocID="{D45912ED-C729-8143-A7ED-017D027F8F99}" presName="child1" presStyleLbl="bgAcc1" presStyleIdx="0" presStyleCnt="4"/>
      <dgm:spPr/>
    </dgm:pt>
    <dgm:pt modelId="{3C70EF13-23B6-194E-A65D-06415053C22D}" type="pres">
      <dgm:prSet presAssocID="{D45912ED-C729-8143-A7ED-017D027F8F99}" presName="child1Text" presStyleLbl="bgAcc1" presStyleIdx="0" presStyleCnt="4">
        <dgm:presLayoutVars>
          <dgm:bulletEnabled val="1"/>
        </dgm:presLayoutVars>
      </dgm:prSet>
      <dgm:spPr/>
    </dgm:pt>
    <dgm:pt modelId="{DC21312D-601C-884D-AA2A-D1BDC65D941F}" type="pres">
      <dgm:prSet presAssocID="{D45912ED-C729-8143-A7ED-017D027F8F99}" presName="child2group" presStyleCnt="0"/>
      <dgm:spPr/>
    </dgm:pt>
    <dgm:pt modelId="{9497C5C8-C248-E04A-AB92-920E6BA3CFE3}" type="pres">
      <dgm:prSet presAssocID="{D45912ED-C729-8143-A7ED-017D027F8F99}" presName="child2" presStyleLbl="bgAcc1" presStyleIdx="1" presStyleCnt="4" custScaleX="105786" custScaleY="98512" custLinFactNeighborX="15657"/>
      <dgm:spPr/>
    </dgm:pt>
    <dgm:pt modelId="{7AC375E0-21C4-CC41-A982-713F960C9813}" type="pres">
      <dgm:prSet presAssocID="{D45912ED-C729-8143-A7ED-017D027F8F99}" presName="child2Text" presStyleLbl="bgAcc1" presStyleIdx="1" presStyleCnt="4">
        <dgm:presLayoutVars>
          <dgm:bulletEnabled val="1"/>
        </dgm:presLayoutVars>
      </dgm:prSet>
      <dgm:spPr/>
    </dgm:pt>
    <dgm:pt modelId="{95CE988E-D1A6-744C-9F8C-B0A9E1C2FAAF}" type="pres">
      <dgm:prSet presAssocID="{D45912ED-C729-8143-A7ED-017D027F8F99}" presName="child3group" presStyleCnt="0"/>
      <dgm:spPr/>
    </dgm:pt>
    <dgm:pt modelId="{FA490831-65ED-8D40-B930-85CB4D101E72}" type="pres">
      <dgm:prSet presAssocID="{D45912ED-C729-8143-A7ED-017D027F8F99}" presName="child3" presStyleLbl="bgAcc1" presStyleIdx="2" presStyleCnt="4" custLinFactNeighborX="8917" custLinFactNeighborY="724"/>
      <dgm:spPr/>
    </dgm:pt>
    <dgm:pt modelId="{160873E1-9436-AA43-A9A9-9FE35A8C6D9F}" type="pres">
      <dgm:prSet presAssocID="{D45912ED-C729-8143-A7ED-017D027F8F99}" presName="child3Text" presStyleLbl="bgAcc1" presStyleIdx="2" presStyleCnt="4">
        <dgm:presLayoutVars>
          <dgm:bulletEnabled val="1"/>
        </dgm:presLayoutVars>
      </dgm:prSet>
      <dgm:spPr/>
    </dgm:pt>
    <dgm:pt modelId="{0A9D5349-5915-AE41-AE5D-2B9A5E9B5B03}" type="pres">
      <dgm:prSet presAssocID="{D45912ED-C729-8143-A7ED-017D027F8F99}" presName="child4group" presStyleCnt="0"/>
      <dgm:spPr/>
    </dgm:pt>
    <dgm:pt modelId="{822F2655-306D-364E-BD9D-54FD00E31AF6}" type="pres">
      <dgm:prSet presAssocID="{D45912ED-C729-8143-A7ED-017D027F8F99}" presName="child4" presStyleLbl="bgAcc1" presStyleIdx="3" presStyleCnt="4" custScaleX="98916" custLinFactNeighborX="-8448" custLinFactNeighborY="2173"/>
      <dgm:spPr/>
    </dgm:pt>
    <dgm:pt modelId="{9EB07029-A687-2A49-B54C-D098161CB24D}" type="pres">
      <dgm:prSet presAssocID="{D45912ED-C729-8143-A7ED-017D027F8F99}" presName="child4Text" presStyleLbl="bgAcc1" presStyleIdx="3" presStyleCnt="4">
        <dgm:presLayoutVars>
          <dgm:bulletEnabled val="1"/>
        </dgm:presLayoutVars>
      </dgm:prSet>
      <dgm:spPr/>
    </dgm:pt>
    <dgm:pt modelId="{D8CFC332-47C2-4F44-B541-EEEB2DA38ADF}" type="pres">
      <dgm:prSet presAssocID="{D45912ED-C729-8143-A7ED-017D027F8F99}" presName="childPlaceholder" presStyleCnt="0"/>
      <dgm:spPr/>
    </dgm:pt>
    <dgm:pt modelId="{F2725A54-A6B1-0B4A-9B9C-3DDAFE7B2277}" type="pres">
      <dgm:prSet presAssocID="{D45912ED-C729-8143-A7ED-017D027F8F99}" presName="circle" presStyleCnt="0"/>
      <dgm:spPr/>
    </dgm:pt>
    <dgm:pt modelId="{D5D3CBDD-EB75-0043-98F7-8CF56FF3150A}" type="pres">
      <dgm:prSet presAssocID="{D45912ED-C729-8143-A7ED-017D027F8F99}" presName="quadrant1" presStyleLbl="node1" presStyleIdx="0" presStyleCnt="4">
        <dgm:presLayoutVars>
          <dgm:chMax val="1"/>
          <dgm:bulletEnabled val="1"/>
        </dgm:presLayoutVars>
      </dgm:prSet>
      <dgm:spPr/>
    </dgm:pt>
    <dgm:pt modelId="{F7847966-D79C-BF4E-BA90-FFF78FE9CE75}" type="pres">
      <dgm:prSet presAssocID="{D45912ED-C729-8143-A7ED-017D027F8F99}" presName="quadrant2" presStyleLbl="node1" presStyleIdx="1" presStyleCnt="4">
        <dgm:presLayoutVars>
          <dgm:chMax val="1"/>
          <dgm:bulletEnabled val="1"/>
        </dgm:presLayoutVars>
      </dgm:prSet>
      <dgm:spPr/>
    </dgm:pt>
    <dgm:pt modelId="{212E538C-EC8E-8D4F-96E6-AECD0056157D}" type="pres">
      <dgm:prSet presAssocID="{D45912ED-C729-8143-A7ED-017D027F8F99}" presName="quadrant3" presStyleLbl="node1" presStyleIdx="2" presStyleCnt="4">
        <dgm:presLayoutVars>
          <dgm:chMax val="1"/>
          <dgm:bulletEnabled val="1"/>
        </dgm:presLayoutVars>
      </dgm:prSet>
      <dgm:spPr/>
    </dgm:pt>
    <dgm:pt modelId="{00BCFD59-C42B-0A44-AC18-E8004FE0FA53}" type="pres">
      <dgm:prSet presAssocID="{D45912ED-C729-8143-A7ED-017D027F8F99}" presName="quadrant4" presStyleLbl="node1" presStyleIdx="3" presStyleCnt="4">
        <dgm:presLayoutVars>
          <dgm:chMax val="1"/>
          <dgm:bulletEnabled val="1"/>
        </dgm:presLayoutVars>
      </dgm:prSet>
      <dgm:spPr/>
    </dgm:pt>
    <dgm:pt modelId="{C5A3BA82-912F-8840-A0C7-7BD3A057E985}" type="pres">
      <dgm:prSet presAssocID="{D45912ED-C729-8143-A7ED-017D027F8F99}" presName="quadrantPlaceholder" presStyleCnt="0"/>
      <dgm:spPr/>
    </dgm:pt>
    <dgm:pt modelId="{C1D269CB-1DDC-2645-9448-5D43E98FE2C4}" type="pres">
      <dgm:prSet presAssocID="{D45912ED-C729-8143-A7ED-017D027F8F99}" presName="center1" presStyleLbl="fgShp" presStyleIdx="0" presStyleCnt="2"/>
      <dgm:spPr/>
    </dgm:pt>
    <dgm:pt modelId="{EB3FED36-C2EA-7A4F-B8DA-D0ADEBE9857A}" type="pres">
      <dgm:prSet presAssocID="{D45912ED-C729-8143-A7ED-017D027F8F99}" presName="center2" presStyleLbl="fgShp" presStyleIdx="1" presStyleCnt="2"/>
      <dgm:spPr/>
    </dgm:pt>
  </dgm:ptLst>
  <dgm:cxnLst>
    <dgm:cxn modelId="{CD3BD007-F01D-2048-B035-A4E15705B8FC}" type="presOf" srcId="{0D346C49-D35F-0840-BE54-6729C5E078A5}" destId="{7AC375E0-21C4-CC41-A982-713F960C9813}" srcOrd="1" destOrd="0" presId="urn:microsoft.com/office/officeart/2005/8/layout/cycle4"/>
    <dgm:cxn modelId="{1A634008-EEAB-4E45-AADC-E9CF66676305}" type="presOf" srcId="{BBA3622F-67A4-6F4C-9771-515D2439F530}" destId="{9497C5C8-C248-E04A-AB92-920E6BA3CFE3}" srcOrd="0" destOrd="2" presId="urn:microsoft.com/office/officeart/2005/8/layout/cycle4"/>
    <dgm:cxn modelId="{31055A0F-AF2E-5649-ACF7-98C07801853C}" type="presOf" srcId="{0D346C49-D35F-0840-BE54-6729C5E078A5}" destId="{9497C5C8-C248-E04A-AB92-920E6BA3CFE3}" srcOrd="0" destOrd="0" presId="urn:microsoft.com/office/officeart/2005/8/layout/cycle4"/>
    <dgm:cxn modelId="{C511E715-D6B5-734A-A750-CB877820ADB2}" type="presOf" srcId="{C6830352-C382-2149-ABA8-A1B9238BC8F7}" destId="{822F2655-306D-364E-BD9D-54FD00E31AF6}" srcOrd="0" destOrd="0" presId="urn:microsoft.com/office/officeart/2005/8/layout/cycle4"/>
    <dgm:cxn modelId="{C7B9001B-B4D9-3045-8871-860F610C1D98}" type="presOf" srcId="{BBA3622F-67A4-6F4C-9771-515D2439F530}" destId="{7AC375E0-21C4-CC41-A982-713F960C9813}" srcOrd="1" destOrd="2" presId="urn:microsoft.com/office/officeart/2005/8/layout/cycle4"/>
    <dgm:cxn modelId="{B4D6C923-4D84-C847-AF8C-56E5BEB1903B}" type="presOf" srcId="{6577D7D6-E3B9-B44E-B8FC-CDAD1FECCA58}" destId="{78920A22-C6E8-0A4F-926F-64EB76E88758}" srcOrd="0" destOrd="0" presId="urn:microsoft.com/office/officeart/2005/8/layout/cycle4"/>
    <dgm:cxn modelId="{643B1831-876A-D64C-9DBF-CAEDBFDCFA95}" type="presOf" srcId="{E09C8588-2C1D-8E4D-9400-1F4080ED8039}" destId="{822F2655-306D-364E-BD9D-54FD00E31AF6}" srcOrd="0" destOrd="1" presId="urn:microsoft.com/office/officeart/2005/8/layout/cycle4"/>
    <dgm:cxn modelId="{1223D535-7047-4944-9BD2-FDB7E7CE8E04}" type="presOf" srcId="{A9385966-6311-7140-A4FD-8614B3EF64D7}" destId="{160873E1-9436-AA43-A9A9-9FE35A8C6D9F}" srcOrd="1" destOrd="1" presId="urn:microsoft.com/office/officeart/2005/8/layout/cycle4"/>
    <dgm:cxn modelId="{8F8A5039-B2AA-744F-8564-ACE4D56D6ED9}" srcId="{D45912ED-C729-8143-A7ED-017D027F8F99}" destId="{1A6A06F7-4C66-2246-A3B1-A18839F0AA96}" srcOrd="1" destOrd="0" parTransId="{1B58EAF1-0D87-804C-97B9-92B657C0384E}" sibTransId="{04AA5B00-76CE-7047-88D3-E62201C959BB}"/>
    <dgm:cxn modelId="{88D33F3E-2F3A-AD4E-B2E9-A03D0620E12B}" type="presOf" srcId="{6FC0DAFF-AD2E-1E48-B1E7-F0CFE7925C85}" destId="{D5D3CBDD-EB75-0043-98F7-8CF56FF3150A}" srcOrd="0" destOrd="0" presId="urn:microsoft.com/office/officeart/2005/8/layout/cycle4"/>
    <dgm:cxn modelId="{015A034A-54FF-3C46-B09A-E0B699E9BC25}" type="presOf" srcId="{1A6A06F7-4C66-2246-A3B1-A18839F0AA96}" destId="{F7847966-D79C-BF4E-BA90-FFF78FE9CE75}" srcOrd="0" destOrd="0" presId="urn:microsoft.com/office/officeart/2005/8/layout/cycle4"/>
    <dgm:cxn modelId="{0B2D624E-FDEF-4646-81D3-9B73BA818734}" type="presOf" srcId="{7597C34C-62CF-E945-8CDB-E83A21163178}" destId="{7AC375E0-21C4-CC41-A982-713F960C9813}" srcOrd="1" destOrd="1" presId="urn:microsoft.com/office/officeart/2005/8/layout/cycle4"/>
    <dgm:cxn modelId="{1674975C-B9C7-CF45-A286-29EC537468E6}" srcId="{D45912ED-C729-8143-A7ED-017D027F8F99}" destId="{68EE2D6A-2D6A-894F-86EA-95083C20EB07}" srcOrd="3" destOrd="0" parTransId="{5CBCD0BF-3237-9B40-AF69-71D4BF0C9DA2}" sibTransId="{3CC11939-43B2-5F4A-92AB-964D1D2859DF}"/>
    <dgm:cxn modelId="{940C2F68-94E6-7547-A467-6982176FDB92}" type="presOf" srcId="{A9385966-6311-7140-A4FD-8614B3EF64D7}" destId="{FA490831-65ED-8D40-B930-85CB4D101E72}" srcOrd="0" destOrd="1" presId="urn:microsoft.com/office/officeart/2005/8/layout/cycle4"/>
    <dgm:cxn modelId="{EE041D6A-5039-6347-B587-6970D48B0155}" type="presOf" srcId="{E09C8588-2C1D-8E4D-9400-1F4080ED8039}" destId="{9EB07029-A687-2A49-B54C-D098161CB24D}" srcOrd="1" destOrd="1" presId="urn:microsoft.com/office/officeart/2005/8/layout/cycle4"/>
    <dgm:cxn modelId="{1490D36B-1489-5A41-AA4C-874D24580996}" srcId="{68EE2D6A-2D6A-894F-86EA-95083C20EB07}" destId="{C6830352-C382-2149-ABA8-A1B9238BC8F7}" srcOrd="0" destOrd="0" parTransId="{F40305CC-3DF4-DC41-9475-B5669E3A2156}" sibTransId="{B0387B0D-30B0-D14F-AA6E-AEA49495FF61}"/>
    <dgm:cxn modelId="{F8482A6F-D321-DA47-A64F-8FBC897FAD1A}" srcId="{1A6A06F7-4C66-2246-A3B1-A18839F0AA96}" destId="{0D346C49-D35F-0840-BE54-6729C5E078A5}" srcOrd="0" destOrd="0" parTransId="{8988AAE5-BA9E-A348-BC30-AB491EA0D216}" sibTransId="{7904DAD7-DEE1-F74A-A205-6325E969A357}"/>
    <dgm:cxn modelId="{2382AA72-F402-BF44-9044-8CDD7001E1E5}" srcId="{EFB49391-B2EF-6645-95D1-D113E3B8118F}" destId="{A9385966-6311-7140-A4FD-8614B3EF64D7}" srcOrd="1" destOrd="0" parTransId="{C7CD662B-96B6-BA40-B2F2-9ED32B8C2302}" sibTransId="{A6569C1E-7BA4-3C4A-8C91-64D3DFB653AD}"/>
    <dgm:cxn modelId="{CD8DBA73-B568-8A42-A991-36AA30BEC525}" srcId="{D45912ED-C729-8143-A7ED-017D027F8F99}" destId="{6FC0DAFF-AD2E-1E48-B1E7-F0CFE7925C85}" srcOrd="0" destOrd="0" parTransId="{DBAF8293-039D-6C41-AE4B-8DF2A933DD3F}" sibTransId="{DBF2A737-8E34-7643-B64C-C03FD9160075}"/>
    <dgm:cxn modelId="{4E033478-EB4D-A64E-8DF4-198E9BB74FBE}" srcId="{1A6A06F7-4C66-2246-A3B1-A18839F0AA96}" destId="{7597C34C-62CF-E945-8CDB-E83A21163178}" srcOrd="1" destOrd="0" parTransId="{19F27F34-98B7-0B42-AA29-5783BE467ED8}" sibTransId="{5B2302FA-FD02-EC41-87D0-D2B39768DF93}"/>
    <dgm:cxn modelId="{75A2EA83-C922-2C45-A9F9-E2E6E6957A91}" type="presOf" srcId="{68EE2D6A-2D6A-894F-86EA-95083C20EB07}" destId="{00BCFD59-C42B-0A44-AC18-E8004FE0FA53}" srcOrd="0" destOrd="0" presId="urn:microsoft.com/office/officeart/2005/8/layout/cycle4"/>
    <dgm:cxn modelId="{8AFF708A-3A28-2F42-8551-82CB6F82ACDF}" srcId="{1A6A06F7-4C66-2246-A3B1-A18839F0AA96}" destId="{BBA3622F-67A4-6F4C-9771-515D2439F530}" srcOrd="2" destOrd="0" parTransId="{14FDAFEB-CB76-6B44-856E-2AA9311A7735}" sibTransId="{9F73C893-E4CB-794B-B6BB-700D142DFC96}"/>
    <dgm:cxn modelId="{A4C32F91-46FA-3949-80A6-7EB5A06CBB12}" type="presOf" srcId="{EFB49391-B2EF-6645-95D1-D113E3B8118F}" destId="{212E538C-EC8E-8D4F-96E6-AECD0056157D}" srcOrd="0" destOrd="0" presId="urn:microsoft.com/office/officeart/2005/8/layout/cycle4"/>
    <dgm:cxn modelId="{F9F7319B-8C6D-8445-AF3F-0A3E43381CFE}" type="presOf" srcId="{E1E6A7D2-B5B9-5945-8D23-9FC3A0AFDCB0}" destId="{160873E1-9436-AA43-A9A9-9FE35A8C6D9F}" srcOrd="1" destOrd="0" presId="urn:microsoft.com/office/officeart/2005/8/layout/cycle4"/>
    <dgm:cxn modelId="{7BCA669E-6ADC-FE47-88FB-11F263A0E764}" srcId="{EFB49391-B2EF-6645-95D1-D113E3B8118F}" destId="{E1E6A7D2-B5B9-5945-8D23-9FC3A0AFDCB0}" srcOrd="0" destOrd="0" parTransId="{D99C273F-0221-9A49-9426-6D489D7421E0}" sibTransId="{91983B6D-1C49-9940-91B4-950F2284A428}"/>
    <dgm:cxn modelId="{3E2DBDA1-7675-E142-ADBB-2D3B470A7899}" type="presOf" srcId="{6577D7D6-E3B9-B44E-B8FC-CDAD1FECCA58}" destId="{3C70EF13-23B6-194E-A65D-06415053C22D}" srcOrd="1" destOrd="0" presId="urn:microsoft.com/office/officeart/2005/8/layout/cycle4"/>
    <dgm:cxn modelId="{B24E08A2-4F4B-7243-BC2C-63FA27FE85CC}" type="presOf" srcId="{7597C34C-62CF-E945-8CDB-E83A21163178}" destId="{9497C5C8-C248-E04A-AB92-920E6BA3CFE3}" srcOrd="0" destOrd="1" presId="urn:microsoft.com/office/officeart/2005/8/layout/cycle4"/>
    <dgm:cxn modelId="{F25039A2-1656-A746-A0EF-7CB6C26ED864}" type="presOf" srcId="{C6830352-C382-2149-ABA8-A1B9238BC8F7}" destId="{9EB07029-A687-2A49-B54C-D098161CB24D}" srcOrd="1" destOrd="0" presId="urn:microsoft.com/office/officeart/2005/8/layout/cycle4"/>
    <dgm:cxn modelId="{BA91FCB4-974F-EE45-9FBC-921DC85EBE16}" srcId="{68EE2D6A-2D6A-894F-86EA-95083C20EB07}" destId="{E09C8588-2C1D-8E4D-9400-1F4080ED8039}" srcOrd="1" destOrd="0" parTransId="{97B2E5C5-446F-974E-BDE4-B2E1B21FB599}" sibTransId="{8E7FE548-05BD-7149-BAC9-DDF7459FC3D8}"/>
    <dgm:cxn modelId="{2AA8C3BC-5B3B-0444-B419-76F5A4C3EBE5}" type="presOf" srcId="{D45912ED-C729-8143-A7ED-017D027F8F99}" destId="{DB50688C-F1D4-8845-BD1A-C2BAD4798B7E}" srcOrd="0" destOrd="0" presId="urn:microsoft.com/office/officeart/2005/8/layout/cycle4"/>
    <dgm:cxn modelId="{950561CA-5C20-B04F-B166-26E85A96815F}" type="presOf" srcId="{E1E6A7D2-B5B9-5945-8D23-9FC3A0AFDCB0}" destId="{FA490831-65ED-8D40-B930-85CB4D101E72}" srcOrd="0" destOrd="0" presId="urn:microsoft.com/office/officeart/2005/8/layout/cycle4"/>
    <dgm:cxn modelId="{63B196DB-6D95-DE44-9687-8C84942B36C2}" srcId="{D45912ED-C729-8143-A7ED-017D027F8F99}" destId="{EFB49391-B2EF-6645-95D1-D113E3B8118F}" srcOrd="2" destOrd="0" parTransId="{97CDE572-7885-1C48-A6D3-DBBA69670A0C}" sibTransId="{AA043945-B771-4846-96E5-23B0BBCC32B9}"/>
    <dgm:cxn modelId="{264B47F9-22A4-3F41-B6CC-6194BD91F563}" srcId="{6FC0DAFF-AD2E-1E48-B1E7-F0CFE7925C85}" destId="{6577D7D6-E3B9-B44E-B8FC-CDAD1FECCA58}" srcOrd="0" destOrd="0" parTransId="{BAEEBBB0-CE64-0948-AC61-58C4E4C71DDB}" sibTransId="{18C35340-5831-9247-9A46-56EA4E95AC95}"/>
    <dgm:cxn modelId="{B3AAA220-DFE9-0644-B6BB-B48378788C59}" type="presParOf" srcId="{DB50688C-F1D4-8845-BD1A-C2BAD4798B7E}" destId="{8F13F966-9A73-3345-B40C-D62C0C6DEF29}" srcOrd="0" destOrd="0" presId="urn:microsoft.com/office/officeart/2005/8/layout/cycle4"/>
    <dgm:cxn modelId="{F64C1F5E-8AB4-0549-B02D-6F0CAFF999AD}" type="presParOf" srcId="{8F13F966-9A73-3345-B40C-D62C0C6DEF29}" destId="{5B688655-0303-DC4B-866B-3D09AEB3D884}" srcOrd="0" destOrd="0" presId="urn:microsoft.com/office/officeart/2005/8/layout/cycle4"/>
    <dgm:cxn modelId="{A582266F-E6F4-F842-8758-591E8F18C9CE}" type="presParOf" srcId="{5B688655-0303-DC4B-866B-3D09AEB3D884}" destId="{78920A22-C6E8-0A4F-926F-64EB76E88758}" srcOrd="0" destOrd="0" presId="urn:microsoft.com/office/officeart/2005/8/layout/cycle4"/>
    <dgm:cxn modelId="{DA99B391-B834-2D47-9D71-4EEEA7C3959D}" type="presParOf" srcId="{5B688655-0303-DC4B-866B-3D09AEB3D884}" destId="{3C70EF13-23B6-194E-A65D-06415053C22D}" srcOrd="1" destOrd="0" presId="urn:microsoft.com/office/officeart/2005/8/layout/cycle4"/>
    <dgm:cxn modelId="{391D5051-2DD7-204B-B4C0-9BB01450485D}" type="presParOf" srcId="{8F13F966-9A73-3345-B40C-D62C0C6DEF29}" destId="{DC21312D-601C-884D-AA2A-D1BDC65D941F}" srcOrd="1" destOrd="0" presId="urn:microsoft.com/office/officeart/2005/8/layout/cycle4"/>
    <dgm:cxn modelId="{2330A168-A6B2-624C-A22D-0F23D28616EF}" type="presParOf" srcId="{DC21312D-601C-884D-AA2A-D1BDC65D941F}" destId="{9497C5C8-C248-E04A-AB92-920E6BA3CFE3}" srcOrd="0" destOrd="0" presId="urn:microsoft.com/office/officeart/2005/8/layout/cycle4"/>
    <dgm:cxn modelId="{FE26FF37-5913-1145-ABDB-1E2D0D257EB1}" type="presParOf" srcId="{DC21312D-601C-884D-AA2A-D1BDC65D941F}" destId="{7AC375E0-21C4-CC41-A982-713F960C9813}" srcOrd="1" destOrd="0" presId="urn:microsoft.com/office/officeart/2005/8/layout/cycle4"/>
    <dgm:cxn modelId="{602D7670-B871-8344-9BAD-7B371ECA66DC}" type="presParOf" srcId="{8F13F966-9A73-3345-B40C-D62C0C6DEF29}" destId="{95CE988E-D1A6-744C-9F8C-B0A9E1C2FAAF}" srcOrd="2" destOrd="0" presId="urn:microsoft.com/office/officeart/2005/8/layout/cycle4"/>
    <dgm:cxn modelId="{010AD206-84BB-E74F-B5E0-7D9FA31A46CD}" type="presParOf" srcId="{95CE988E-D1A6-744C-9F8C-B0A9E1C2FAAF}" destId="{FA490831-65ED-8D40-B930-85CB4D101E72}" srcOrd="0" destOrd="0" presId="urn:microsoft.com/office/officeart/2005/8/layout/cycle4"/>
    <dgm:cxn modelId="{F18BACA4-360A-C444-A256-CA24183DAEDB}" type="presParOf" srcId="{95CE988E-D1A6-744C-9F8C-B0A9E1C2FAAF}" destId="{160873E1-9436-AA43-A9A9-9FE35A8C6D9F}" srcOrd="1" destOrd="0" presId="urn:microsoft.com/office/officeart/2005/8/layout/cycle4"/>
    <dgm:cxn modelId="{E8F7BFFB-9219-5044-AF63-3FAF74D865F4}" type="presParOf" srcId="{8F13F966-9A73-3345-B40C-D62C0C6DEF29}" destId="{0A9D5349-5915-AE41-AE5D-2B9A5E9B5B03}" srcOrd="3" destOrd="0" presId="urn:microsoft.com/office/officeart/2005/8/layout/cycle4"/>
    <dgm:cxn modelId="{7FFD43BA-75F7-F040-AD3E-3C67C9A15BA4}" type="presParOf" srcId="{0A9D5349-5915-AE41-AE5D-2B9A5E9B5B03}" destId="{822F2655-306D-364E-BD9D-54FD00E31AF6}" srcOrd="0" destOrd="0" presId="urn:microsoft.com/office/officeart/2005/8/layout/cycle4"/>
    <dgm:cxn modelId="{6DF46079-01B0-B64D-A6AA-AD7FCE09D6A9}" type="presParOf" srcId="{0A9D5349-5915-AE41-AE5D-2B9A5E9B5B03}" destId="{9EB07029-A687-2A49-B54C-D098161CB24D}" srcOrd="1" destOrd="0" presId="urn:microsoft.com/office/officeart/2005/8/layout/cycle4"/>
    <dgm:cxn modelId="{DA95EB30-E7C2-3141-97B3-4CFC68E5D984}" type="presParOf" srcId="{8F13F966-9A73-3345-B40C-D62C0C6DEF29}" destId="{D8CFC332-47C2-4F44-B541-EEEB2DA38ADF}" srcOrd="4" destOrd="0" presId="urn:microsoft.com/office/officeart/2005/8/layout/cycle4"/>
    <dgm:cxn modelId="{110BCB66-EB1C-204A-A012-DA2E6105D827}" type="presParOf" srcId="{DB50688C-F1D4-8845-BD1A-C2BAD4798B7E}" destId="{F2725A54-A6B1-0B4A-9B9C-3DDAFE7B2277}" srcOrd="1" destOrd="0" presId="urn:microsoft.com/office/officeart/2005/8/layout/cycle4"/>
    <dgm:cxn modelId="{A99E7511-49B4-A341-ACB6-9D6ADF970C50}" type="presParOf" srcId="{F2725A54-A6B1-0B4A-9B9C-3DDAFE7B2277}" destId="{D5D3CBDD-EB75-0043-98F7-8CF56FF3150A}" srcOrd="0" destOrd="0" presId="urn:microsoft.com/office/officeart/2005/8/layout/cycle4"/>
    <dgm:cxn modelId="{6BFC7D01-655E-F046-9418-D1C3AE685E34}" type="presParOf" srcId="{F2725A54-A6B1-0B4A-9B9C-3DDAFE7B2277}" destId="{F7847966-D79C-BF4E-BA90-FFF78FE9CE75}" srcOrd="1" destOrd="0" presId="urn:microsoft.com/office/officeart/2005/8/layout/cycle4"/>
    <dgm:cxn modelId="{8D803832-E625-1846-B977-E5277A95938B}" type="presParOf" srcId="{F2725A54-A6B1-0B4A-9B9C-3DDAFE7B2277}" destId="{212E538C-EC8E-8D4F-96E6-AECD0056157D}" srcOrd="2" destOrd="0" presId="urn:microsoft.com/office/officeart/2005/8/layout/cycle4"/>
    <dgm:cxn modelId="{20F196C9-B7D2-2F4E-9B0B-C61A0C085994}" type="presParOf" srcId="{F2725A54-A6B1-0B4A-9B9C-3DDAFE7B2277}" destId="{00BCFD59-C42B-0A44-AC18-E8004FE0FA53}" srcOrd="3" destOrd="0" presId="urn:microsoft.com/office/officeart/2005/8/layout/cycle4"/>
    <dgm:cxn modelId="{D3ED2C7C-D7DC-6F43-9949-118C7161B98A}" type="presParOf" srcId="{F2725A54-A6B1-0B4A-9B9C-3DDAFE7B2277}" destId="{C5A3BA82-912F-8840-A0C7-7BD3A057E985}" srcOrd="4" destOrd="0" presId="urn:microsoft.com/office/officeart/2005/8/layout/cycle4"/>
    <dgm:cxn modelId="{0EB86944-1905-9D48-BA93-49ACC59A25A0}" type="presParOf" srcId="{DB50688C-F1D4-8845-BD1A-C2BAD4798B7E}" destId="{C1D269CB-1DDC-2645-9448-5D43E98FE2C4}" srcOrd="2" destOrd="0" presId="urn:microsoft.com/office/officeart/2005/8/layout/cycle4"/>
    <dgm:cxn modelId="{561B69E9-7BC9-CB48-861E-67B39E7014B7}" type="presParOf" srcId="{DB50688C-F1D4-8845-BD1A-C2BAD4798B7E}" destId="{EB3FED36-C2EA-7A4F-B8DA-D0ADEBE9857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C85540-710D-5F41-AD72-1D9E95E99506}" type="doc">
      <dgm:prSet loTypeId="urn:microsoft.com/office/officeart/2005/8/layout/cycle2" loCatId="" qsTypeId="urn:microsoft.com/office/officeart/2005/8/quickstyle/simple1" qsCatId="simple" csTypeId="urn:microsoft.com/office/officeart/2005/8/colors/colorful4" csCatId="colorful" phldr="1"/>
      <dgm:spPr/>
      <dgm:t>
        <a:bodyPr/>
        <a:lstStyle/>
        <a:p>
          <a:endParaRPr lang="es-MX"/>
        </a:p>
      </dgm:t>
    </dgm:pt>
    <dgm:pt modelId="{E74B4663-BAE7-F04F-9E0D-5675C369306F}">
      <dgm:prSet phldrT="[Texto]"/>
      <dgm:spPr/>
      <dgm:t>
        <a:bodyPr/>
        <a:lstStyle/>
        <a:p>
          <a:r>
            <a:rPr lang="es-MX" dirty="0"/>
            <a:t>Preguntas</a:t>
          </a:r>
        </a:p>
      </dgm:t>
    </dgm:pt>
    <dgm:pt modelId="{7A5A91DB-A6CB-1E48-AC44-FA3C9DD0C238}" type="parTrans" cxnId="{BDFD9EA9-ECF7-9942-80B8-F3CBC6EF9C1F}">
      <dgm:prSet/>
      <dgm:spPr/>
      <dgm:t>
        <a:bodyPr/>
        <a:lstStyle/>
        <a:p>
          <a:endParaRPr lang="es-MX"/>
        </a:p>
      </dgm:t>
    </dgm:pt>
    <dgm:pt modelId="{81AB76C9-9766-E242-9C6C-1674968462C0}" type="sibTrans" cxnId="{BDFD9EA9-ECF7-9942-80B8-F3CBC6EF9C1F}">
      <dgm:prSet/>
      <dgm:spPr/>
      <dgm:t>
        <a:bodyPr/>
        <a:lstStyle/>
        <a:p>
          <a:endParaRPr lang="es-MX"/>
        </a:p>
      </dgm:t>
    </dgm:pt>
    <dgm:pt modelId="{4005287D-EAB8-0047-BC42-76BB42404BB3}">
      <dgm:prSet phldrT="[Texto]"/>
      <dgm:spPr/>
      <dgm:t>
        <a:bodyPr/>
        <a:lstStyle/>
        <a:p>
          <a:r>
            <a:rPr lang="es-MX" dirty="0"/>
            <a:t>Comprensión</a:t>
          </a:r>
        </a:p>
      </dgm:t>
    </dgm:pt>
    <dgm:pt modelId="{C9C81D3B-430F-E64A-85B1-4B5B8FDD20C6}" type="parTrans" cxnId="{84F2A595-9B59-BE41-AF5D-3E6727DE8725}">
      <dgm:prSet/>
      <dgm:spPr/>
      <dgm:t>
        <a:bodyPr/>
        <a:lstStyle/>
        <a:p>
          <a:endParaRPr lang="es-MX"/>
        </a:p>
      </dgm:t>
    </dgm:pt>
    <dgm:pt modelId="{57362281-3169-3D43-BC0B-42B9F290A863}" type="sibTrans" cxnId="{84F2A595-9B59-BE41-AF5D-3E6727DE8725}">
      <dgm:prSet/>
      <dgm:spPr/>
      <dgm:t>
        <a:bodyPr/>
        <a:lstStyle/>
        <a:p>
          <a:endParaRPr lang="es-MX"/>
        </a:p>
      </dgm:t>
    </dgm:pt>
    <dgm:pt modelId="{DB0EA59D-A813-DA4B-B60B-D1742663DD05}">
      <dgm:prSet phldrT="[Texto]"/>
      <dgm:spPr/>
      <dgm:t>
        <a:bodyPr/>
        <a:lstStyle/>
        <a:p>
          <a:r>
            <a:rPr lang="es-MX" dirty="0"/>
            <a:t>Pensamiento</a:t>
          </a:r>
        </a:p>
      </dgm:t>
    </dgm:pt>
    <dgm:pt modelId="{C70CE1F9-9024-2647-A8AA-522240F235F6}" type="parTrans" cxnId="{515DE455-198F-F74E-9B71-8709BC0B1C64}">
      <dgm:prSet/>
      <dgm:spPr/>
      <dgm:t>
        <a:bodyPr/>
        <a:lstStyle/>
        <a:p>
          <a:endParaRPr lang="es-MX"/>
        </a:p>
      </dgm:t>
    </dgm:pt>
    <dgm:pt modelId="{FD05A1FD-388F-7947-B9A5-13A9F7CED906}" type="sibTrans" cxnId="{515DE455-198F-F74E-9B71-8709BC0B1C64}">
      <dgm:prSet/>
      <dgm:spPr/>
      <dgm:t>
        <a:bodyPr/>
        <a:lstStyle/>
        <a:p>
          <a:endParaRPr lang="es-MX"/>
        </a:p>
      </dgm:t>
    </dgm:pt>
    <dgm:pt modelId="{9B8D4A62-F221-F34C-953D-6146EC20F996}">
      <dgm:prSet phldrT="[Texto]"/>
      <dgm:spPr/>
      <dgm:t>
        <a:bodyPr/>
        <a:lstStyle/>
        <a:p>
          <a:r>
            <a:rPr lang="es-MX" dirty="0"/>
            <a:t>Indagación</a:t>
          </a:r>
        </a:p>
      </dgm:t>
    </dgm:pt>
    <dgm:pt modelId="{4A6B866C-1B80-134F-849C-46D66112D651}" type="parTrans" cxnId="{4E121C92-50B2-0A4B-8AE2-92D51E7FFECC}">
      <dgm:prSet/>
      <dgm:spPr/>
      <dgm:t>
        <a:bodyPr/>
        <a:lstStyle/>
        <a:p>
          <a:endParaRPr lang="es-MX"/>
        </a:p>
      </dgm:t>
    </dgm:pt>
    <dgm:pt modelId="{36B67B6C-5A25-AC4B-A852-DD570CC3F9C1}" type="sibTrans" cxnId="{4E121C92-50B2-0A4B-8AE2-92D51E7FFECC}">
      <dgm:prSet/>
      <dgm:spPr/>
      <dgm:t>
        <a:bodyPr/>
        <a:lstStyle/>
        <a:p>
          <a:endParaRPr lang="es-MX"/>
        </a:p>
      </dgm:t>
    </dgm:pt>
    <dgm:pt modelId="{BB247DB0-2D4B-A74A-A9A8-E06A743E5E66}" type="pres">
      <dgm:prSet presAssocID="{E2C85540-710D-5F41-AD72-1D9E95E99506}" presName="cycle" presStyleCnt="0">
        <dgm:presLayoutVars>
          <dgm:dir/>
          <dgm:resizeHandles val="exact"/>
        </dgm:presLayoutVars>
      </dgm:prSet>
      <dgm:spPr/>
    </dgm:pt>
    <dgm:pt modelId="{D6C4082B-0369-8D48-B1F0-B6C464AF4AE5}" type="pres">
      <dgm:prSet presAssocID="{E74B4663-BAE7-F04F-9E0D-5675C369306F}" presName="node" presStyleLbl="node1" presStyleIdx="0" presStyleCnt="4">
        <dgm:presLayoutVars>
          <dgm:bulletEnabled val="1"/>
        </dgm:presLayoutVars>
      </dgm:prSet>
      <dgm:spPr/>
    </dgm:pt>
    <dgm:pt modelId="{A6D5FA23-261C-DE46-BC4D-F6D3AE91E6C9}" type="pres">
      <dgm:prSet presAssocID="{81AB76C9-9766-E242-9C6C-1674968462C0}" presName="sibTrans" presStyleLbl="sibTrans2D1" presStyleIdx="0" presStyleCnt="4"/>
      <dgm:spPr/>
    </dgm:pt>
    <dgm:pt modelId="{C2656A01-10CA-3F4B-996A-D848E021204C}" type="pres">
      <dgm:prSet presAssocID="{81AB76C9-9766-E242-9C6C-1674968462C0}" presName="connectorText" presStyleLbl="sibTrans2D1" presStyleIdx="0" presStyleCnt="4"/>
      <dgm:spPr/>
    </dgm:pt>
    <dgm:pt modelId="{5B8FF352-C529-C04F-B783-312A07868CCC}" type="pres">
      <dgm:prSet presAssocID="{4005287D-EAB8-0047-BC42-76BB42404BB3}" presName="node" presStyleLbl="node1" presStyleIdx="1" presStyleCnt="4">
        <dgm:presLayoutVars>
          <dgm:bulletEnabled val="1"/>
        </dgm:presLayoutVars>
      </dgm:prSet>
      <dgm:spPr/>
    </dgm:pt>
    <dgm:pt modelId="{7DE030A4-11F4-1341-AC37-04B9CF4C8022}" type="pres">
      <dgm:prSet presAssocID="{57362281-3169-3D43-BC0B-42B9F290A863}" presName="sibTrans" presStyleLbl="sibTrans2D1" presStyleIdx="1" presStyleCnt="4"/>
      <dgm:spPr/>
    </dgm:pt>
    <dgm:pt modelId="{6619648A-4EF7-B743-9AE4-6F9A8B2633BF}" type="pres">
      <dgm:prSet presAssocID="{57362281-3169-3D43-BC0B-42B9F290A863}" presName="connectorText" presStyleLbl="sibTrans2D1" presStyleIdx="1" presStyleCnt="4"/>
      <dgm:spPr/>
    </dgm:pt>
    <dgm:pt modelId="{25B2B132-F8C3-1146-A37C-8C439051E40A}" type="pres">
      <dgm:prSet presAssocID="{DB0EA59D-A813-DA4B-B60B-D1742663DD05}" presName="node" presStyleLbl="node1" presStyleIdx="2" presStyleCnt="4">
        <dgm:presLayoutVars>
          <dgm:bulletEnabled val="1"/>
        </dgm:presLayoutVars>
      </dgm:prSet>
      <dgm:spPr/>
    </dgm:pt>
    <dgm:pt modelId="{468FC240-8D06-BE4B-B014-175EF1DE2238}" type="pres">
      <dgm:prSet presAssocID="{FD05A1FD-388F-7947-B9A5-13A9F7CED906}" presName="sibTrans" presStyleLbl="sibTrans2D1" presStyleIdx="2" presStyleCnt="4"/>
      <dgm:spPr/>
    </dgm:pt>
    <dgm:pt modelId="{E807EAC2-E2F3-8247-BDA9-7A0F149FE0AE}" type="pres">
      <dgm:prSet presAssocID="{FD05A1FD-388F-7947-B9A5-13A9F7CED906}" presName="connectorText" presStyleLbl="sibTrans2D1" presStyleIdx="2" presStyleCnt="4"/>
      <dgm:spPr/>
    </dgm:pt>
    <dgm:pt modelId="{F782A23D-2EF3-6845-B641-35D0D39A3611}" type="pres">
      <dgm:prSet presAssocID="{9B8D4A62-F221-F34C-953D-6146EC20F996}" presName="node" presStyleLbl="node1" presStyleIdx="3" presStyleCnt="4">
        <dgm:presLayoutVars>
          <dgm:bulletEnabled val="1"/>
        </dgm:presLayoutVars>
      </dgm:prSet>
      <dgm:spPr/>
    </dgm:pt>
    <dgm:pt modelId="{4215F640-314A-A24D-AA69-A6C56FCBDE66}" type="pres">
      <dgm:prSet presAssocID="{36B67B6C-5A25-AC4B-A852-DD570CC3F9C1}" presName="sibTrans" presStyleLbl="sibTrans2D1" presStyleIdx="3" presStyleCnt="4"/>
      <dgm:spPr/>
    </dgm:pt>
    <dgm:pt modelId="{7A8233DE-8EFA-E047-AEC3-7800806634AE}" type="pres">
      <dgm:prSet presAssocID="{36B67B6C-5A25-AC4B-A852-DD570CC3F9C1}" presName="connectorText" presStyleLbl="sibTrans2D1" presStyleIdx="3" presStyleCnt="4"/>
      <dgm:spPr/>
    </dgm:pt>
  </dgm:ptLst>
  <dgm:cxnLst>
    <dgm:cxn modelId="{A8494C02-9267-7A43-83BA-FC3BEFCA1A5F}" type="presOf" srcId="{E2C85540-710D-5F41-AD72-1D9E95E99506}" destId="{BB247DB0-2D4B-A74A-A9A8-E06A743E5E66}" srcOrd="0" destOrd="0" presId="urn:microsoft.com/office/officeart/2005/8/layout/cycle2"/>
    <dgm:cxn modelId="{380E5748-7859-2C46-8A37-A252E7567A58}" type="presOf" srcId="{81AB76C9-9766-E242-9C6C-1674968462C0}" destId="{A6D5FA23-261C-DE46-BC4D-F6D3AE91E6C9}" srcOrd="0" destOrd="0" presId="urn:microsoft.com/office/officeart/2005/8/layout/cycle2"/>
    <dgm:cxn modelId="{222F8D4D-8CF6-6F40-BFF2-2BE8F62B7929}" type="presOf" srcId="{4005287D-EAB8-0047-BC42-76BB42404BB3}" destId="{5B8FF352-C529-C04F-B783-312A07868CCC}" srcOrd="0" destOrd="0" presId="urn:microsoft.com/office/officeart/2005/8/layout/cycle2"/>
    <dgm:cxn modelId="{E8DBC54F-CFAC-F74A-A563-0C6D0D1442C6}" type="presOf" srcId="{FD05A1FD-388F-7947-B9A5-13A9F7CED906}" destId="{468FC240-8D06-BE4B-B014-175EF1DE2238}" srcOrd="0" destOrd="0" presId="urn:microsoft.com/office/officeart/2005/8/layout/cycle2"/>
    <dgm:cxn modelId="{515DE455-198F-F74E-9B71-8709BC0B1C64}" srcId="{E2C85540-710D-5F41-AD72-1D9E95E99506}" destId="{DB0EA59D-A813-DA4B-B60B-D1742663DD05}" srcOrd="2" destOrd="0" parTransId="{C70CE1F9-9024-2647-A8AA-522240F235F6}" sibTransId="{FD05A1FD-388F-7947-B9A5-13A9F7CED906}"/>
    <dgm:cxn modelId="{E84C6F71-4814-5147-8308-E34DD8638691}" type="presOf" srcId="{36B67B6C-5A25-AC4B-A852-DD570CC3F9C1}" destId="{4215F640-314A-A24D-AA69-A6C56FCBDE66}" srcOrd="0" destOrd="0" presId="urn:microsoft.com/office/officeart/2005/8/layout/cycle2"/>
    <dgm:cxn modelId="{64DCE288-3D07-E448-91DE-E37A91449C18}" type="presOf" srcId="{FD05A1FD-388F-7947-B9A5-13A9F7CED906}" destId="{E807EAC2-E2F3-8247-BDA9-7A0F149FE0AE}" srcOrd="1" destOrd="0" presId="urn:microsoft.com/office/officeart/2005/8/layout/cycle2"/>
    <dgm:cxn modelId="{4E121C92-50B2-0A4B-8AE2-92D51E7FFECC}" srcId="{E2C85540-710D-5F41-AD72-1D9E95E99506}" destId="{9B8D4A62-F221-F34C-953D-6146EC20F996}" srcOrd="3" destOrd="0" parTransId="{4A6B866C-1B80-134F-849C-46D66112D651}" sibTransId="{36B67B6C-5A25-AC4B-A852-DD570CC3F9C1}"/>
    <dgm:cxn modelId="{84F2A595-9B59-BE41-AF5D-3E6727DE8725}" srcId="{E2C85540-710D-5F41-AD72-1D9E95E99506}" destId="{4005287D-EAB8-0047-BC42-76BB42404BB3}" srcOrd="1" destOrd="0" parTransId="{C9C81D3B-430F-E64A-85B1-4B5B8FDD20C6}" sibTransId="{57362281-3169-3D43-BC0B-42B9F290A863}"/>
    <dgm:cxn modelId="{3FE70699-A894-794A-9683-967623CAB99C}" type="presOf" srcId="{36B67B6C-5A25-AC4B-A852-DD570CC3F9C1}" destId="{7A8233DE-8EFA-E047-AEC3-7800806634AE}" srcOrd="1" destOrd="0" presId="urn:microsoft.com/office/officeart/2005/8/layout/cycle2"/>
    <dgm:cxn modelId="{BDFD9EA9-ECF7-9942-80B8-F3CBC6EF9C1F}" srcId="{E2C85540-710D-5F41-AD72-1D9E95E99506}" destId="{E74B4663-BAE7-F04F-9E0D-5675C369306F}" srcOrd="0" destOrd="0" parTransId="{7A5A91DB-A6CB-1E48-AC44-FA3C9DD0C238}" sibTransId="{81AB76C9-9766-E242-9C6C-1674968462C0}"/>
    <dgm:cxn modelId="{E878CAB0-64EC-A14B-8555-7C5F10120770}" type="presOf" srcId="{57362281-3169-3D43-BC0B-42B9F290A863}" destId="{7DE030A4-11F4-1341-AC37-04B9CF4C8022}" srcOrd="0" destOrd="0" presId="urn:microsoft.com/office/officeart/2005/8/layout/cycle2"/>
    <dgm:cxn modelId="{D0B159B7-2043-604A-A322-422FE58F8A32}" type="presOf" srcId="{E74B4663-BAE7-F04F-9E0D-5675C369306F}" destId="{D6C4082B-0369-8D48-B1F0-B6C464AF4AE5}" srcOrd="0" destOrd="0" presId="urn:microsoft.com/office/officeart/2005/8/layout/cycle2"/>
    <dgm:cxn modelId="{BAE03AC1-BFA4-E543-9040-EB9F341DBDCF}" type="presOf" srcId="{9B8D4A62-F221-F34C-953D-6146EC20F996}" destId="{F782A23D-2EF3-6845-B641-35D0D39A3611}" srcOrd="0" destOrd="0" presId="urn:microsoft.com/office/officeart/2005/8/layout/cycle2"/>
    <dgm:cxn modelId="{8935C3CC-5968-874B-9772-A081BAE935A2}" type="presOf" srcId="{81AB76C9-9766-E242-9C6C-1674968462C0}" destId="{C2656A01-10CA-3F4B-996A-D848E021204C}" srcOrd="1" destOrd="0" presId="urn:microsoft.com/office/officeart/2005/8/layout/cycle2"/>
    <dgm:cxn modelId="{A98B6ED3-AD0C-D943-BA4A-2AC5ABD9442D}" type="presOf" srcId="{57362281-3169-3D43-BC0B-42B9F290A863}" destId="{6619648A-4EF7-B743-9AE4-6F9A8B2633BF}" srcOrd="1" destOrd="0" presId="urn:microsoft.com/office/officeart/2005/8/layout/cycle2"/>
    <dgm:cxn modelId="{7BA6B7E7-70A9-5F48-98D3-BE3928918B7F}" type="presOf" srcId="{DB0EA59D-A813-DA4B-B60B-D1742663DD05}" destId="{25B2B132-F8C3-1146-A37C-8C439051E40A}" srcOrd="0" destOrd="0" presId="urn:microsoft.com/office/officeart/2005/8/layout/cycle2"/>
    <dgm:cxn modelId="{EF0E430E-E75F-4544-804F-7BE98C606291}" type="presParOf" srcId="{BB247DB0-2D4B-A74A-A9A8-E06A743E5E66}" destId="{D6C4082B-0369-8D48-B1F0-B6C464AF4AE5}" srcOrd="0" destOrd="0" presId="urn:microsoft.com/office/officeart/2005/8/layout/cycle2"/>
    <dgm:cxn modelId="{3B1EE4C9-70AE-CB45-958E-80F60909573B}" type="presParOf" srcId="{BB247DB0-2D4B-A74A-A9A8-E06A743E5E66}" destId="{A6D5FA23-261C-DE46-BC4D-F6D3AE91E6C9}" srcOrd="1" destOrd="0" presId="urn:microsoft.com/office/officeart/2005/8/layout/cycle2"/>
    <dgm:cxn modelId="{4FCBB6ED-9113-5F44-AF4D-7D2F08FAB638}" type="presParOf" srcId="{A6D5FA23-261C-DE46-BC4D-F6D3AE91E6C9}" destId="{C2656A01-10CA-3F4B-996A-D848E021204C}" srcOrd="0" destOrd="0" presId="urn:microsoft.com/office/officeart/2005/8/layout/cycle2"/>
    <dgm:cxn modelId="{4C53F73D-DE06-284E-9B93-30A7CF769E41}" type="presParOf" srcId="{BB247DB0-2D4B-A74A-A9A8-E06A743E5E66}" destId="{5B8FF352-C529-C04F-B783-312A07868CCC}" srcOrd="2" destOrd="0" presId="urn:microsoft.com/office/officeart/2005/8/layout/cycle2"/>
    <dgm:cxn modelId="{BD46388B-8A8F-6642-84B4-B97AE76C4554}" type="presParOf" srcId="{BB247DB0-2D4B-A74A-A9A8-E06A743E5E66}" destId="{7DE030A4-11F4-1341-AC37-04B9CF4C8022}" srcOrd="3" destOrd="0" presId="urn:microsoft.com/office/officeart/2005/8/layout/cycle2"/>
    <dgm:cxn modelId="{D6E87E9F-0534-8847-BD1A-B9647C5A362B}" type="presParOf" srcId="{7DE030A4-11F4-1341-AC37-04B9CF4C8022}" destId="{6619648A-4EF7-B743-9AE4-6F9A8B2633BF}" srcOrd="0" destOrd="0" presId="urn:microsoft.com/office/officeart/2005/8/layout/cycle2"/>
    <dgm:cxn modelId="{6078058B-389B-B24F-8589-4CDF41D540E4}" type="presParOf" srcId="{BB247DB0-2D4B-A74A-A9A8-E06A743E5E66}" destId="{25B2B132-F8C3-1146-A37C-8C439051E40A}" srcOrd="4" destOrd="0" presId="urn:microsoft.com/office/officeart/2005/8/layout/cycle2"/>
    <dgm:cxn modelId="{CB823721-5583-D245-A8AD-4D69C78A9408}" type="presParOf" srcId="{BB247DB0-2D4B-A74A-A9A8-E06A743E5E66}" destId="{468FC240-8D06-BE4B-B014-175EF1DE2238}" srcOrd="5" destOrd="0" presId="urn:microsoft.com/office/officeart/2005/8/layout/cycle2"/>
    <dgm:cxn modelId="{55B16C54-BC6B-2142-A4F3-2B9132E13249}" type="presParOf" srcId="{468FC240-8D06-BE4B-B014-175EF1DE2238}" destId="{E807EAC2-E2F3-8247-BDA9-7A0F149FE0AE}" srcOrd="0" destOrd="0" presId="urn:microsoft.com/office/officeart/2005/8/layout/cycle2"/>
    <dgm:cxn modelId="{E1180168-ADC6-F645-A006-D436558FAC2D}" type="presParOf" srcId="{BB247DB0-2D4B-A74A-A9A8-E06A743E5E66}" destId="{F782A23D-2EF3-6845-B641-35D0D39A3611}" srcOrd="6" destOrd="0" presId="urn:microsoft.com/office/officeart/2005/8/layout/cycle2"/>
    <dgm:cxn modelId="{B176CFA2-CA05-0D49-B7F3-9BA95CEC4F1E}" type="presParOf" srcId="{BB247DB0-2D4B-A74A-A9A8-E06A743E5E66}" destId="{4215F640-314A-A24D-AA69-A6C56FCBDE66}" srcOrd="7" destOrd="0" presId="urn:microsoft.com/office/officeart/2005/8/layout/cycle2"/>
    <dgm:cxn modelId="{E517E0DD-31DC-4B4E-8518-447BDF31AE9B}" type="presParOf" srcId="{4215F640-314A-A24D-AA69-A6C56FCBDE66}" destId="{7A8233DE-8EFA-E047-AEC3-7800806634A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1A7DF8-33BA-8E43-A8C2-893FDF933B53}" type="doc">
      <dgm:prSet loTypeId="urn:microsoft.com/office/officeart/2005/8/layout/hierarchy2" loCatId="" qsTypeId="urn:microsoft.com/office/officeart/2005/8/quickstyle/simple2" qsCatId="simple" csTypeId="urn:microsoft.com/office/officeart/2005/8/colors/colorful5" csCatId="colorful" phldr="1"/>
      <dgm:spPr/>
      <dgm:t>
        <a:bodyPr/>
        <a:lstStyle/>
        <a:p>
          <a:endParaRPr lang="es-MX"/>
        </a:p>
      </dgm:t>
    </dgm:pt>
    <dgm:pt modelId="{44FE47B7-2A3A-C14E-AA15-9CC387528986}">
      <dgm:prSet phldrT="[Texto]" custT="1"/>
      <dgm:spPr/>
      <dgm:t>
        <a:bodyPr/>
        <a:lstStyle/>
        <a:p>
          <a:r>
            <a:rPr lang="es-MX" sz="1600" dirty="0"/>
            <a:t>Preguntas esenciales</a:t>
          </a:r>
        </a:p>
      </dgm:t>
    </dgm:pt>
    <dgm:pt modelId="{670BC383-2C25-3248-9B5E-5AE2C542A091}" type="parTrans" cxnId="{0EE85C39-C6B3-AC48-93E0-CC646BC31548}">
      <dgm:prSet/>
      <dgm:spPr/>
      <dgm:t>
        <a:bodyPr/>
        <a:lstStyle/>
        <a:p>
          <a:endParaRPr lang="es-MX"/>
        </a:p>
      </dgm:t>
    </dgm:pt>
    <dgm:pt modelId="{54BFEC6C-E6DE-A14B-8330-4BDBAF97E6AF}" type="sibTrans" cxnId="{0EE85C39-C6B3-AC48-93E0-CC646BC31548}">
      <dgm:prSet/>
      <dgm:spPr/>
      <dgm:t>
        <a:bodyPr/>
        <a:lstStyle/>
        <a:p>
          <a:endParaRPr lang="es-MX"/>
        </a:p>
      </dgm:t>
    </dgm:pt>
    <dgm:pt modelId="{5681ABCC-7841-9847-9CA1-707202729242}">
      <dgm:prSet phldrT="[Texto]" custT="1"/>
      <dgm:spPr/>
      <dgm:t>
        <a:bodyPr/>
        <a:lstStyle/>
        <a:p>
          <a:r>
            <a:rPr lang="es-MX" sz="900" dirty="0"/>
            <a:t>Preguntas analíticas</a:t>
          </a:r>
        </a:p>
      </dgm:t>
    </dgm:pt>
    <dgm:pt modelId="{D2A987A5-F37A-5F4F-9588-F9FBC25B9C26}" type="parTrans" cxnId="{FBCAD65F-3F17-BE45-B23E-31660FFDD846}">
      <dgm:prSet/>
      <dgm:spPr/>
      <dgm:t>
        <a:bodyPr/>
        <a:lstStyle/>
        <a:p>
          <a:endParaRPr lang="es-MX"/>
        </a:p>
      </dgm:t>
    </dgm:pt>
    <dgm:pt modelId="{424FFFF4-849D-214B-BBFC-846D3592E242}" type="sibTrans" cxnId="{FBCAD65F-3F17-BE45-B23E-31660FFDD846}">
      <dgm:prSet/>
      <dgm:spPr/>
      <dgm:t>
        <a:bodyPr/>
        <a:lstStyle/>
        <a:p>
          <a:endParaRPr lang="es-MX"/>
        </a:p>
      </dgm:t>
    </dgm:pt>
    <dgm:pt modelId="{CEE80C75-D4F0-2848-B207-034498749621}">
      <dgm:prSet phldrT="[Texto]"/>
      <dgm:spPr/>
      <dgm:t>
        <a:bodyPr/>
        <a:lstStyle/>
        <a:p>
          <a:r>
            <a:rPr lang="es-MX" dirty="0"/>
            <a:t>Cuestionar conceptos</a:t>
          </a:r>
        </a:p>
      </dgm:t>
    </dgm:pt>
    <dgm:pt modelId="{1D6F60E9-8A0B-6640-8B9E-C34BA4E41100}" type="parTrans" cxnId="{258CC05A-86A0-F945-8A63-F7BCC67288FB}">
      <dgm:prSet/>
      <dgm:spPr/>
      <dgm:t>
        <a:bodyPr/>
        <a:lstStyle/>
        <a:p>
          <a:endParaRPr lang="es-MX"/>
        </a:p>
      </dgm:t>
    </dgm:pt>
    <dgm:pt modelId="{0D55AB60-46CE-EA40-8519-BF29249CC82F}" type="sibTrans" cxnId="{258CC05A-86A0-F945-8A63-F7BCC67288FB}">
      <dgm:prSet/>
      <dgm:spPr/>
      <dgm:t>
        <a:bodyPr/>
        <a:lstStyle/>
        <a:p>
          <a:endParaRPr lang="es-MX"/>
        </a:p>
      </dgm:t>
    </dgm:pt>
    <dgm:pt modelId="{CC92BB0B-A45E-3B42-B078-CAD7DC66FEF8}">
      <dgm:prSet phldrT="[Texto]"/>
      <dgm:spPr/>
      <dgm:t>
        <a:bodyPr/>
        <a:lstStyle/>
        <a:p>
          <a:r>
            <a:rPr lang="es-MX" dirty="0"/>
            <a:t>Cuestionar datos, información y experiencia</a:t>
          </a:r>
        </a:p>
      </dgm:t>
    </dgm:pt>
    <dgm:pt modelId="{E65F5574-CA6D-1846-B1A7-BF3E39F95B10}" type="parTrans" cxnId="{33791278-56A2-CA45-A95B-38F349918AA7}">
      <dgm:prSet/>
      <dgm:spPr/>
      <dgm:t>
        <a:bodyPr/>
        <a:lstStyle/>
        <a:p>
          <a:endParaRPr lang="es-MX"/>
        </a:p>
      </dgm:t>
    </dgm:pt>
    <dgm:pt modelId="{EEE6ECAB-5E2A-1342-9940-05087E350477}" type="sibTrans" cxnId="{33791278-56A2-CA45-A95B-38F349918AA7}">
      <dgm:prSet/>
      <dgm:spPr/>
      <dgm:t>
        <a:bodyPr/>
        <a:lstStyle/>
        <a:p>
          <a:endParaRPr lang="es-MX"/>
        </a:p>
      </dgm:t>
    </dgm:pt>
    <dgm:pt modelId="{D24A6F0B-9D28-684F-85B9-B3D9F7992264}">
      <dgm:prSet phldrT="[Texto]" custT="1"/>
      <dgm:spPr/>
      <dgm:t>
        <a:bodyPr/>
        <a:lstStyle/>
        <a:p>
          <a:r>
            <a:rPr lang="es-MX" sz="900" dirty="0"/>
            <a:t>Preguntas en disciplinas académicas</a:t>
          </a:r>
        </a:p>
      </dgm:t>
    </dgm:pt>
    <dgm:pt modelId="{E1601928-7173-564A-8C3E-C2679890586E}" type="parTrans" cxnId="{D06DDE9E-6330-5843-806F-8FC793ECD988}">
      <dgm:prSet/>
      <dgm:spPr/>
      <dgm:t>
        <a:bodyPr/>
        <a:lstStyle/>
        <a:p>
          <a:endParaRPr lang="es-MX"/>
        </a:p>
      </dgm:t>
    </dgm:pt>
    <dgm:pt modelId="{9E69DFB4-1A22-C449-BAC9-193F7303AB61}" type="sibTrans" cxnId="{D06DDE9E-6330-5843-806F-8FC793ECD988}">
      <dgm:prSet/>
      <dgm:spPr/>
      <dgm:t>
        <a:bodyPr/>
        <a:lstStyle/>
        <a:p>
          <a:endParaRPr lang="es-MX"/>
        </a:p>
      </dgm:t>
    </dgm:pt>
    <dgm:pt modelId="{70B47115-BC7E-0A49-9B8B-8F452DAF05DB}">
      <dgm:prSet/>
      <dgm:spPr/>
      <dgm:t>
        <a:bodyPr/>
        <a:lstStyle/>
        <a:p>
          <a:r>
            <a:rPr lang="es-MX" dirty="0"/>
            <a:t>Simples (Definibles)</a:t>
          </a:r>
        </a:p>
      </dgm:t>
    </dgm:pt>
    <dgm:pt modelId="{45A6C610-8F98-534F-A1DE-B662C89C2B59}" type="parTrans" cxnId="{C290572E-0E49-F94B-A97B-CA0E9538EF45}">
      <dgm:prSet/>
      <dgm:spPr/>
      <dgm:t>
        <a:bodyPr/>
        <a:lstStyle/>
        <a:p>
          <a:endParaRPr lang="es-MX"/>
        </a:p>
      </dgm:t>
    </dgm:pt>
    <dgm:pt modelId="{94212EAD-4524-AC4C-9DF4-335F0263044D}" type="sibTrans" cxnId="{C290572E-0E49-F94B-A97B-CA0E9538EF45}">
      <dgm:prSet/>
      <dgm:spPr/>
      <dgm:t>
        <a:bodyPr/>
        <a:lstStyle/>
        <a:p>
          <a:endParaRPr lang="es-MX"/>
        </a:p>
      </dgm:t>
    </dgm:pt>
    <dgm:pt modelId="{5D34A838-617D-BC4E-A54A-9110EBE9CF09}">
      <dgm:prSet/>
      <dgm:spPr/>
      <dgm:t>
        <a:bodyPr/>
        <a:lstStyle/>
        <a:p>
          <a:r>
            <a:rPr lang="es-MX" dirty="0"/>
            <a:t>Complejas (No definibles)</a:t>
          </a:r>
        </a:p>
      </dgm:t>
    </dgm:pt>
    <dgm:pt modelId="{050638DE-7B10-4542-A6DC-524200619EE6}" type="parTrans" cxnId="{C0B3F689-4E0A-E142-91B5-AE382744C691}">
      <dgm:prSet/>
      <dgm:spPr/>
      <dgm:t>
        <a:bodyPr/>
        <a:lstStyle/>
        <a:p>
          <a:endParaRPr lang="es-MX"/>
        </a:p>
      </dgm:t>
    </dgm:pt>
    <dgm:pt modelId="{BE082E5C-69E0-F643-8DD9-CE60320293E2}" type="sibTrans" cxnId="{C0B3F689-4E0A-E142-91B5-AE382744C691}">
      <dgm:prSet/>
      <dgm:spPr/>
      <dgm:t>
        <a:bodyPr/>
        <a:lstStyle/>
        <a:p>
          <a:endParaRPr lang="es-MX"/>
        </a:p>
      </dgm:t>
    </dgm:pt>
    <dgm:pt modelId="{E8A2230D-4FFB-464A-8318-6E88E75B7578}">
      <dgm:prSet/>
      <dgm:spPr/>
      <dgm:t>
        <a:bodyPr/>
        <a:lstStyle/>
        <a:p>
          <a:r>
            <a:rPr lang="es-MX" dirty="0"/>
            <a:t>Cuestionar las preguntas</a:t>
          </a:r>
        </a:p>
      </dgm:t>
    </dgm:pt>
    <dgm:pt modelId="{83A32ACC-22B2-6447-9A2C-AEA324792C98}" type="parTrans" cxnId="{D575F58C-3E92-CF43-92AC-D460239F5F18}">
      <dgm:prSet/>
      <dgm:spPr/>
      <dgm:t>
        <a:bodyPr/>
        <a:lstStyle/>
        <a:p>
          <a:endParaRPr lang="es-MX"/>
        </a:p>
      </dgm:t>
    </dgm:pt>
    <dgm:pt modelId="{4A3B7BC9-E785-EE42-AC56-4B11848D76A8}" type="sibTrans" cxnId="{D575F58C-3E92-CF43-92AC-D460239F5F18}">
      <dgm:prSet/>
      <dgm:spPr/>
      <dgm:t>
        <a:bodyPr/>
        <a:lstStyle/>
        <a:p>
          <a:endParaRPr lang="es-MX"/>
        </a:p>
      </dgm:t>
    </dgm:pt>
    <dgm:pt modelId="{278062E6-3717-2644-B629-A9BEA1EA0A79}">
      <dgm:prSet/>
      <dgm:spPr/>
      <dgm:t>
        <a:bodyPr/>
        <a:lstStyle/>
        <a:p>
          <a:r>
            <a:rPr lang="es-MX" dirty="0"/>
            <a:t>Identificación de preguntas anteriores</a:t>
          </a:r>
        </a:p>
      </dgm:t>
    </dgm:pt>
    <dgm:pt modelId="{AAB5E324-A38E-2D46-A073-8C60D98C6950}" type="parTrans" cxnId="{4DEB84B3-DD16-354D-A2CD-D40A0FFC33DD}">
      <dgm:prSet/>
      <dgm:spPr/>
      <dgm:t>
        <a:bodyPr/>
        <a:lstStyle/>
        <a:p>
          <a:endParaRPr lang="es-MX"/>
        </a:p>
      </dgm:t>
    </dgm:pt>
    <dgm:pt modelId="{ACEC98BB-66B5-4940-AAFD-80262E81A4E2}" type="sibTrans" cxnId="{4DEB84B3-DD16-354D-A2CD-D40A0FFC33DD}">
      <dgm:prSet/>
      <dgm:spPr/>
      <dgm:t>
        <a:bodyPr/>
        <a:lstStyle/>
        <a:p>
          <a:endParaRPr lang="es-MX"/>
        </a:p>
      </dgm:t>
    </dgm:pt>
    <dgm:pt modelId="{ED144DAD-C08C-8B4A-A5D2-85EE6677053D}">
      <dgm:prSet/>
      <dgm:spPr/>
      <dgm:t>
        <a:bodyPr/>
        <a:lstStyle/>
        <a:p>
          <a:r>
            <a:rPr lang="es-MX" dirty="0"/>
            <a:t>Formular preguntas complejas interdisciplinarias</a:t>
          </a:r>
        </a:p>
      </dgm:t>
    </dgm:pt>
    <dgm:pt modelId="{AD9A644D-B190-E546-A0FD-4D0B33239BA9}" type="parTrans" cxnId="{AD73BC14-7230-6745-80AB-E15988504762}">
      <dgm:prSet/>
      <dgm:spPr/>
      <dgm:t>
        <a:bodyPr/>
        <a:lstStyle/>
        <a:p>
          <a:endParaRPr lang="es-MX"/>
        </a:p>
      </dgm:t>
    </dgm:pt>
    <dgm:pt modelId="{6D1B96B8-9C8B-784E-A360-C5EC56D53A2E}" type="sibTrans" cxnId="{AD73BC14-7230-6745-80AB-E15988504762}">
      <dgm:prSet/>
      <dgm:spPr/>
      <dgm:t>
        <a:bodyPr/>
        <a:lstStyle/>
        <a:p>
          <a:endParaRPr lang="es-MX"/>
        </a:p>
      </dgm:t>
    </dgm:pt>
    <dgm:pt modelId="{AA3E4DB4-191E-F142-A39E-23A1A77B3553}">
      <dgm:prSet/>
      <dgm:spPr/>
      <dgm:t>
        <a:bodyPr/>
        <a:lstStyle/>
        <a:p>
          <a:r>
            <a:rPr lang="es-MX" dirty="0"/>
            <a:t>Preguntas en la toma de decisiones</a:t>
          </a:r>
        </a:p>
      </dgm:t>
    </dgm:pt>
    <dgm:pt modelId="{86DDCE34-58EA-4348-9E39-BD88FAF1DA88}" type="parTrans" cxnId="{80AE7887-153B-0A47-81DF-BFD752467A15}">
      <dgm:prSet/>
      <dgm:spPr/>
      <dgm:t>
        <a:bodyPr/>
        <a:lstStyle/>
        <a:p>
          <a:endParaRPr lang="es-MX"/>
        </a:p>
      </dgm:t>
    </dgm:pt>
    <dgm:pt modelId="{4F73B041-D994-C541-9C75-E74560E82330}" type="sibTrans" cxnId="{80AE7887-153B-0A47-81DF-BFD752467A15}">
      <dgm:prSet/>
      <dgm:spPr/>
      <dgm:t>
        <a:bodyPr/>
        <a:lstStyle/>
        <a:p>
          <a:endParaRPr lang="es-MX"/>
        </a:p>
      </dgm:t>
    </dgm:pt>
    <dgm:pt modelId="{A605D4CA-E91F-0345-AFC2-14E945A4F293}">
      <dgm:prSet/>
      <dgm:spPr/>
      <dgm:t>
        <a:bodyPr/>
        <a:lstStyle/>
        <a:p>
          <a:r>
            <a:rPr lang="es-MX" dirty="0"/>
            <a:t>Cuestionar al leer</a:t>
          </a:r>
        </a:p>
      </dgm:t>
    </dgm:pt>
    <dgm:pt modelId="{47AB98D6-E6F6-FF42-867D-F34F37A79242}" type="parTrans" cxnId="{64E63C04-740F-7D42-A35E-94E6B5252F17}">
      <dgm:prSet/>
      <dgm:spPr/>
      <dgm:t>
        <a:bodyPr/>
        <a:lstStyle/>
        <a:p>
          <a:endParaRPr lang="es-MX"/>
        </a:p>
      </dgm:t>
    </dgm:pt>
    <dgm:pt modelId="{16DA4676-6A86-0E49-86AF-B3C72A37889E}" type="sibTrans" cxnId="{64E63C04-740F-7D42-A35E-94E6B5252F17}">
      <dgm:prSet/>
      <dgm:spPr/>
      <dgm:t>
        <a:bodyPr/>
        <a:lstStyle/>
        <a:p>
          <a:endParaRPr lang="es-MX"/>
        </a:p>
      </dgm:t>
    </dgm:pt>
    <dgm:pt modelId="{DE27F351-EC91-364A-8E5A-BD865E6FD9DC}">
      <dgm:prSet/>
      <dgm:spPr/>
      <dgm:t>
        <a:bodyPr/>
        <a:lstStyle/>
        <a:p>
          <a:r>
            <a:rPr lang="es-MX" dirty="0"/>
            <a:t>Cuestionar al escribir</a:t>
          </a:r>
        </a:p>
      </dgm:t>
    </dgm:pt>
    <dgm:pt modelId="{D9ADAC55-CE3A-AC42-A112-430047EAA1FA}" type="parTrans" cxnId="{2010F082-574C-6942-BBFF-834C523F2C57}">
      <dgm:prSet/>
      <dgm:spPr/>
      <dgm:t>
        <a:bodyPr/>
        <a:lstStyle/>
        <a:p>
          <a:endParaRPr lang="es-MX"/>
        </a:p>
      </dgm:t>
    </dgm:pt>
    <dgm:pt modelId="{7016A8AA-94E3-1F4C-BE4F-0310DE22F5D4}" type="sibTrans" cxnId="{2010F082-574C-6942-BBFF-834C523F2C57}">
      <dgm:prSet/>
      <dgm:spPr/>
      <dgm:t>
        <a:bodyPr/>
        <a:lstStyle/>
        <a:p>
          <a:endParaRPr lang="es-MX"/>
        </a:p>
      </dgm:t>
    </dgm:pt>
    <dgm:pt modelId="{0683C6BE-7B49-6145-B128-02D041F713B8}">
      <dgm:prSet/>
      <dgm:spPr/>
      <dgm:t>
        <a:bodyPr/>
        <a:lstStyle/>
        <a:p>
          <a:r>
            <a:rPr lang="es-MX" dirty="0"/>
            <a:t>Formular preguntas éticas</a:t>
          </a:r>
        </a:p>
      </dgm:t>
    </dgm:pt>
    <dgm:pt modelId="{99D4C949-135C-AA4A-91D0-C4342A09B1FF}" type="parTrans" cxnId="{6D384444-3640-B840-82BC-CFE2BB342938}">
      <dgm:prSet/>
      <dgm:spPr/>
      <dgm:t>
        <a:bodyPr/>
        <a:lstStyle/>
        <a:p>
          <a:endParaRPr lang="es-MX"/>
        </a:p>
      </dgm:t>
    </dgm:pt>
    <dgm:pt modelId="{F461A80F-4E40-004C-BA22-F2119BB529EF}" type="sibTrans" cxnId="{6D384444-3640-B840-82BC-CFE2BB342938}">
      <dgm:prSet/>
      <dgm:spPr/>
      <dgm:t>
        <a:bodyPr/>
        <a:lstStyle/>
        <a:p>
          <a:endParaRPr lang="es-MX"/>
        </a:p>
      </dgm:t>
    </dgm:pt>
    <dgm:pt modelId="{83F99C45-FC52-2841-8B97-6CDC9F54D9AE}">
      <dgm:prSet/>
      <dgm:spPr/>
      <dgm:t>
        <a:bodyPr/>
        <a:lstStyle/>
        <a:p>
          <a:r>
            <a:rPr lang="es-MX" dirty="0"/>
            <a:t>Cuestionar prejuicios y propaganda</a:t>
          </a:r>
        </a:p>
      </dgm:t>
    </dgm:pt>
    <dgm:pt modelId="{3529FA90-0786-E240-82FB-425847A573AC}" type="parTrans" cxnId="{9DA85173-C407-3F46-8382-C90790DD46D1}">
      <dgm:prSet/>
      <dgm:spPr/>
      <dgm:t>
        <a:bodyPr/>
        <a:lstStyle/>
        <a:p>
          <a:endParaRPr lang="es-MX"/>
        </a:p>
      </dgm:t>
    </dgm:pt>
    <dgm:pt modelId="{9CE1B8DF-045A-1749-9093-266B46FEAA23}" type="sibTrans" cxnId="{9DA85173-C407-3F46-8382-C90790DD46D1}">
      <dgm:prSet/>
      <dgm:spPr/>
      <dgm:t>
        <a:bodyPr/>
        <a:lstStyle/>
        <a:p>
          <a:endParaRPr lang="es-MX"/>
        </a:p>
      </dgm:t>
    </dgm:pt>
    <dgm:pt modelId="{1A3F51FE-9222-6747-8B1D-963BFBC0B5A5}">
      <dgm:prSet custT="1"/>
      <dgm:spPr/>
      <dgm:t>
        <a:bodyPr/>
        <a:lstStyle/>
        <a:p>
          <a:r>
            <a:rPr lang="es-MX" sz="900" dirty="0"/>
            <a:t>Conocimiento y desarrollo propio</a:t>
          </a:r>
        </a:p>
      </dgm:t>
    </dgm:pt>
    <dgm:pt modelId="{B8A3AE3A-5196-5245-86F0-976F67E3A001}" type="parTrans" cxnId="{BD6D087B-EDA6-B640-B6EE-6BD96C2D3711}">
      <dgm:prSet/>
      <dgm:spPr/>
      <dgm:t>
        <a:bodyPr/>
        <a:lstStyle/>
        <a:p>
          <a:endParaRPr lang="es-MX"/>
        </a:p>
      </dgm:t>
    </dgm:pt>
    <dgm:pt modelId="{9B6230EB-BCC5-244C-AD8F-AB75E06F293C}" type="sibTrans" cxnId="{BD6D087B-EDA6-B640-B6EE-6BD96C2D3711}">
      <dgm:prSet/>
      <dgm:spPr/>
      <dgm:t>
        <a:bodyPr/>
        <a:lstStyle/>
        <a:p>
          <a:endParaRPr lang="es-MX"/>
        </a:p>
      </dgm:t>
    </dgm:pt>
    <dgm:pt modelId="{7215787A-E50F-A94D-8BFB-ABB2B691B064}">
      <dgm:prSet/>
      <dgm:spPr/>
      <dgm:t>
        <a:bodyPr/>
        <a:lstStyle/>
        <a:p>
          <a:r>
            <a:rPr lang="es-MX" dirty="0"/>
            <a:t>Como estudiantes</a:t>
          </a:r>
        </a:p>
      </dgm:t>
    </dgm:pt>
    <dgm:pt modelId="{E46377BA-6724-034D-88A5-1A39D56BF509}" type="parTrans" cxnId="{95BCFD66-DE01-2246-BD85-983CDF1A30BA}">
      <dgm:prSet/>
      <dgm:spPr/>
      <dgm:t>
        <a:bodyPr/>
        <a:lstStyle/>
        <a:p>
          <a:endParaRPr lang="es-MX"/>
        </a:p>
      </dgm:t>
    </dgm:pt>
    <dgm:pt modelId="{722D1FA0-E601-1247-97CF-4F03AB82AB9E}" type="sibTrans" cxnId="{95BCFD66-DE01-2246-BD85-983CDF1A30BA}">
      <dgm:prSet/>
      <dgm:spPr/>
      <dgm:t>
        <a:bodyPr/>
        <a:lstStyle/>
        <a:p>
          <a:endParaRPr lang="es-MX"/>
        </a:p>
      </dgm:t>
    </dgm:pt>
    <dgm:pt modelId="{0C88877E-6960-1344-97BD-60DD874AFD29}">
      <dgm:prSet/>
      <dgm:spPr/>
      <dgm:t>
        <a:bodyPr/>
        <a:lstStyle/>
        <a:p>
          <a:r>
            <a:rPr lang="es-MX" dirty="0"/>
            <a:t>Egocentrismo</a:t>
          </a:r>
        </a:p>
      </dgm:t>
    </dgm:pt>
    <dgm:pt modelId="{1EF5B9E9-7880-6246-B5FB-88F887948BF5}" type="parTrans" cxnId="{2FD815A0-891F-844F-B986-CAC7556AC428}">
      <dgm:prSet/>
      <dgm:spPr/>
      <dgm:t>
        <a:bodyPr/>
        <a:lstStyle/>
        <a:p>
          <a:endParaRPr lang="es-MX"/>
        </a:p>
      </dgm:t>
    </dgm:pt>
    <dgm:pt modelId="{DC23BAD4-37FB-FC4F-ADA3-83B036C19AF5}" type="sibTrans" cxnId="{2FD815A0-891F-844F-B986-CAC7556AC428}">
      <dgm:prSet/>
      <dgm:spPr/>
      <dgm:t>
        <a:bodyPr/>
        <a:lstStyle/>
        <a:p>
          <a:endParaRPr lang="es-MX"/>
        </a:p>
      </dgm:t>
    </dgm:pt>
    <dgm:pt modelId="{E8618DE2-8C0F-A042-91C3-A1E62C0299C9}">
      <dgm:prSet/>
      <dgm:spPr/>
      <dgm:t>
        <a:bodyPr/>
        <a:lstStyle/>
        <a:p>
          <a:r>
            <a:rPr lang="es-MX" dirty="0"/>
            <a:t>Sociocentrismo</a:t>
          </a:r>
        </a:p>
      </dgm:t>
    </dgm:pt>
    <dgm:pt modelId="{4AB4E1B9-C111-B34D-A1FB-8B52BA7D45BC}" type="parTrans" cxnId="{B027B0F9-E953-E24A-B67C-C8C7780F3CE3}">
      <dgm:prSet/>
      <dgm:spPr/>
      <dgm:t>
        <a:bodyPr/>
        <a:lstStyle/>
        <a:p>
          <a:endParaRPr lang="es-MX"/>
        </a:p>
      </dgm:t>
    </dgm:pt>
    <dgm:pt modelId="{BDD5E298-67F3-A848-9CA5-3F54D27CF348}" type="sibTrans" cxnId="{B027B0F9-E953-E24A-B67C-C8C7780F3CE3}">
      <dgm:prSet/>
      <dgm:spPr/>
      <dgm:t>
        <a:bodyPr/>
        <a:lstStyle/>
        <a:p>
          <a:endParaRPr lang="es-MX"/>
        </a:p>
      </dgm:t>
    </dgm:pt>
    <dgm:pt modelId="{6FB66C57-A828-8443-A81C-1D3E0ECE7661}">
      <dgm:prSet/>
      <dgm:spPr/>
      <dgm:t>
        <a:bodyPr/>
        <a:lstStyle/>
        <a:p>
          <a:r>
            <a:rPr lang="es-MX" dirty="0"/>
            <a:t>Desarrollar disposiciones intelectuales</a:t>
          </a:r>
        </a:p>
      </dgm:t>
    </dgm:pt>
    <dgm:pt modelId="{E82F3543-845D-B348-834B-D4D63769E713}" type="parTrans" cxnId="{889C3B31-EAFA-9044-B183-26F2C75C6F15}">
      <dgm:prSet/>
      <dgm:spPr/>
      <dgm:t>
        <a:bodyPr/>
        <a:lstStyle/>
        <a:p>
          <a:endParaRPr lang="es-MX"/>
        </a:p>
      </dgm:t>
    </dgm:pt>
    <dgm:pt modelId="{F22645BF-BA95-5C41-A6C8-446CF73238DC}" type="sibTrans" cxnId="{889C3B31-EAFA-9044-B183-26F2C75C6F15}">
      <dgm:prSet/>
      <dgm:spPr/>
      <dgm:t>
        <a:bodyPr/>
        <a:lstStyle/>
        <a:p>
          <a:endParaRPr lang="es-MX"/>
        </a:p>
      </dgm:t>
    </dgm:pt>
    <dgm:pt modelId="{859A1671-A1ED-814B-A1CC-13541641C37D}" type="pres">
      <dgm:prSet presAssocID="{B71A7DF8-33BA-8E43-A8C2-893FDF933B53}" presName="diagram" presStyleCnt="0">
        <dgm:presLayoutVars>
          <dgm:chPref val="1"/>
          <dgm:dir/>
          <dgm:animOne val="branch"/>
          <dgm:animLvl val="lvl"/>
          <dgm:resizeHandles val="exact"/>
        </dgm:presLayoutVars>
      </dgm:prSet>
      <dgm:spPr/>
    </dgm:pt>
    <dgm:pt modelId="{274ADF4C-617B-F54A-AF66-A74D250CFB09}" type="pres">
      <dgm:prSet presAssocID="{44FE47B7-2A3A-C14E-AA15-9CC387528986}" presName="root1" presStyleCnt="0"/>
      <dgm:spPr/>
    </dgm:pt>
    <dgm:pt modelId="{8CB0E78B-22BF-5848-BE3F-BFB67025FC83}" type="pres">
      <dgm:prSet presAssocID="{44FE47B7-2A3A-C14E-AA15-9CC387528986}" presName="LevelOneTextNode" presStyleLbl="node0" presStyleIdx="0" presStyleCnt="1" custScaleX="268136" custScaleY="292832" custLinFactX="-200000" custLinFactY="-103539" custLinFactNeighborX="-272267" custLinFactNeighborY="-200000">
        <dgm:presLayoutVars>
          <dgm:chPref val="3"/>
        </dgm:presLayoutVars>
      </dgm:prSet>
      <dgm:spPr/>
    </dgm:pt>
    <dgm:pt modelId="{4489E889-B0E8-E54D-B1CE-691F2C2033F7}" type="pres">
      <dgm:prSet presAssocID="{44FE47B7-2A3A-C14E-AA15-9CC387528986}" presName="level2hierChild" presStyleCnt="0"/>
      <dgm:spPr/>
    </dgm:pt>
    <dgm:pt modelId="{F1B21844-A0FB-024A-B345-F539E267C888}" type="pres">
      <dgm:prSet presAssocID="{D2A987A5-F37A-5F4F-9588-F9FBC25B9C26}" presName="conn2-1" presStyleLbl="parChTrans1D2" presStyleIdx="0" presStyleCnt="3"/>
      <dgm:spPr/>
    </dgm:pt>
    <dgm:pt modelId="{168508FD-5B66-AD4C-8C01-C49ADBD80DCE}" type="pres">
      <dgm:prSet presAssocID="{D2A987A5-F37A-5F4F-9588-F9FBC25B9C26}" presName="connTx" presStyleLbl="parChTrans1D2" presStyleIdx="0" presStyleCnt="3"/>
      <dgm:spPr/>
    </dgm:pt>
    <dgm:pt modelId="{25D4A00B-5F75-1040-AB7C-32B6EF1FBB43}" type="pres">
      <dgm:prSet presAssocID="{5681ABCC-7841-9847-9CA1-707202729242}" presName="root2" presStyleCnt="0"/>
      <dgm:spPr/>
    </dgm:pt>
    <dgm:pt modelId="{1F85CEFF-E6F8-5540-BE1A-2FB16EE2661B}" type="pres">
      <dgm:prSet presAssocID="{5681ABCC-7841-9847-9CA1-707202729242}" presName="LevelTwoTextNode" presStyleLbl="node2" presStyleIdx="0" presStyleCnt="3" custScaleX="172806" custScaleY="105947" custLinFactX="-119552" custLinFactY="-148402" custLinFactNeighborX="-200000" custLinFactNeighborY="-200000">
        <dgm:presLayoutVars>
          <dgm:chPref val="3"/>
        </dgm:presLayoutVars>
      </dgm:prSet>
      <dgm:spPr/>
    </dgm:pt>
    <dgm:pt modelId="{FBCC4319-EA90-F24B-8E51-F7674110F7A2}" type="pres">
      <dgm:prSet presAssocID="{5681ABCC-7841-9847-9CA1-707202729242}" presName="level3hierChild" presStyleCnt="0"/>
      <dgm:spPr/>
    </dgm:pt>
    <dgm:pt modelId="{71F5ED81-C32C-4140-BA4C-DD192F3D6540}" type="pres">
      <dgm:prSet presAssocID="{1D6F60E9-8A0B-6640-8B9E-C34BA4E41100}" presName="conn2-1" presStyleLbl="parChTrans1D3" presStyleIdx="0" presStyleCnt="13"/>
      <dgm:spPr/>
    </dgm:pt>
    <dgm:pt modelId="{BA2CAA21-6723-A94D-A5C6-07546F2329AF}" type="pres">
      <dgm:prSet presAssocID="{1D6F60E9-8A0B-6640-8B9E-C34BA4E41100}" presName="connTx" presStyleLbl="parChTrans1D3" presStyleIdx="0" presStyleCnt="13"/>
      <dgm:spPr/>
    </dgm:pt>
    <dgm:pt modelId="{EDA94A60-0FDA-6E41-BCE7-F80592F818BC}" type="pres">
      <dgm:prSet presAssocID="{CEE80C75-D4F0-2848-B207-034498749621}" presName="root2" presStyleCnt="0"/>
      <dgm:spPr/>
    </dgm:pt>
    <dgm:pt modelId="{EA81BB76-9121-C147-861D-F024C889A324}" type="pres">
      <dgm:prSet presAssocID="{CEE80C75-D4F0-2848-B207-034498749621}" presName="LevelTwoTextNode" presStyleLbl="node3" presStyleIdx="0" presStyleCnt="13" custLinFactNeighborX="23807">
        <dgm:presLayoutVars>
          <dgm:chPref val="3"/>
        </dgm:presLayoutVars>
      </dgm:prSet>
      <dgm:spPr/>
    </dgm:pt>
    <dgm:pt modelId="{6EB68553-DA6E-3C4C-BE04-72888042ADEE}" type="pres">
      <dgm:prSet presAssocID="{CEE80C75-D4F0-2848-B207-034498749621}" presName="level3hierChild" presStyleCnt="0"/>
      <dgm:spPr/>
    </dgm:pt>
    <dgm:pt modelId="{F474DF22-E92B-3B4D-82B8-EAE1BEBAEE9A}" type="pres">
      <dgm:prSet presAssocID="{45A6C610-8F98-534F-A1DE-B662C89C2B59}" presName="conn2-1" presStyleLbl="parChTrans1D4" presStyleIdx="0" presStyleCnt="3"/>
      <dgm:spPr/>
    </dgm:pt>
    <dgm:pt modelId="{16C2C9BE-135F-7D4B-AF28-762497DCD954}" type="pres">
      <dgm:prSet presAssocID="{45A6C610-8F98-534F-A1DE-B662C89C2B59}" presName="connTx" presStyleLbl="parChTrans1D4" presStyleIdx="0" presStyleCnt="3"/>
      <dgm:spPr/>
    </dgm:pt>
    <dgm:pt modelId="{93E105A3-F78A-9A46-A264-4FA226C97687}" type="pres">
      <dgm:prSet presAssocID="{70B47115-BC7E-0A49-9B8B-8F452DAF05DB}" presName="root2" presStyleCnt="0"/>
      <dgm:spPr/>
    </dgm:pt>
    <dgm:pt modelId="{A0C7DD17-D0DB-1F45-B5A5-C22CCA06960B}" type="pres">
      <dgm:prSet presAssocID="{70B47115-BC7E-0A49-9B8B-8F452DAF05DB}" presName="LevelTwoTextNode" presStyleLbl="node4" presStyleIdx="0" presStyleCnt="3" custLinFactNeighborX="35011" custLinFactNeighborY="11203">
        <dgm:presLayoutVars>
          <dgm:chPref val="3"/>
        </dgm:presLayoutVars>
      </dgm:prSet>
      <dgm:spPr/>
    </dgm:pt>
    <dgm:pt modelId="{1606350C-531B-D94B-A787-0E9D21663B23}" type="pres">
      <dgm:prSet presAssocID="{70B47115-BC7E-0A49-9B8B-8F452DAF05DB}" presName="level3hierChild" presStyleCnt="0"/>
      <dgm:spPr/>
    </dgm:pt>
    <dgm:pt modelId="{224EB925-0D65-904A-97B6-6638C5B70D35}" type="pres">
      <dgm:prSet presAssocID="{050638DE-7B10-4542-A6DC-524200619EE6}" presName="conn2-1" presStyleLbl="parChTrans1D4" presStyleIdx="1" presStyleCnt="3"/>
      <dgm:spPr/>
    </dgm:pt>
    <dgm:pt modelId="{0F766F8B-C0F0-2944-A1C7-637A8E19D017}" type="pres">
      <dgm:prSet presAssocID="{050638DE-7B10-4542-A6DC-524200619EE6}" presName="connTx" presStyleLbl="parChTrans1D4" presStyleIdx="1" presStyleCnt="3"/>
      <dgm:spPr/>
    </dgm:pt>
    <dgm:pt modelId="{2402C8F4-82FF-324D-B166-67015ECCCE45}" type="pres">
      <dgm:prSet presAssocID="{5D34A838-617D-BC4E-A54A-9110EBE9CF09}" presName="root2" presStyleCnt="0"/>
      <dgm:spPr/>
    </dgm:pt>
    <dgm:pt modelId="{5EB8ACFE-DEA6-8D42-A2F7-F1B15677F50C}" type="pres">
      <dgm:prSet presAssocID="{5D34A838-617D-BC4E-A54A-9110EBE9CF09}" presName="LevelTwoTextNode" presStyleLbl="node4" presStyleIdx="1" presStyleCnt="3" custLinFactNeighborX="35011" custLinFactNeighborY="5602">
        <dgm:presLayoutVars>
          <dgm:chPref val="3"/>
        </dgm:presLayoutVars>
      </dgm:prSet>
      <dgm:spPr/>
    </dgm:pt>
    <dgm:pt modelId="{6CF5D25F-B622-3A4A-AC4A-095B8D740B3D}" type="pres">
      <dgm:prSet presAssocID="{5D34A838-617D-BC4E-A54A-9110EBE9CF09}" presName="level3hierChild" presStyleCnt="0"/>
      <dgm:spPr/>
    </dgm:pt>
    <dgm:pt modelId="{D8AEF349-5A54-8545-BA63-170711E6F795}" type="pres">
      <dgm:prSet presAssocID="{E65F5574-CA6D-1846-B1A7-BF3E39F95B10}" presName="conn2-1" presStyleLbl="parChTrans1D3" presStyleIdx="1" presStyleCnt="13"/>
      <dgm:spPr/>
    </dgm:pt>
    <dgm:pt modelId="{7DAE4B78-36DC-CE49-BAE5-12BDAF482CD6}" type="pres">
      <dgm:prSet presAssocID="{E65F5574-CA6D-1846-B1A7-BF3E39F95B10}" presName="connTx" presStyleLbl="parChTrans1D3" presStyleIdx="1" presStyleCnt="13"/>
      <dgm:spPr/>
    </dgm:pt>
    <dgm:pt modelId="{D3DCE62F-6129-304C-AC03-B9D74EEAF3C1}" type="pres">
      <dgm:prSet presAssocID="{CC92BB0B-A45E-3B42-B078-CAD7DC66FEF8}" presName="root2" presStyleCnt="0"/>
      <dgm:spPr/>
    </dgm:pt>
    <dgm:pt modelId="{78E0E2D3-B526-6549-BB27-120E15F9F1BD}" type="pres">
      <dgm:prSet presAssocID="{CC92BB0B-A45E-3B42-B078-CAD7DC66FEF8}" presName="LevelTwoTextNode" presStyleLbl="node3" presStyleIdx="1" presStyleCnt="13" custLinFactNeighborX="22407" custLinFactNeighborY="2801">
        <dgm:presLayoutVars>
          <dgm:chPref val="3"/>
        </dgm:presLayoutVars>
      </dgm:prSet>
      <dgm:spPr/>
    </dgm:pt>
    <dgm:pt modelId="{D0B0FD2C-AF1B-D147-9407-260CBA848457}" type="pres">
      <dgm:prSet presAssocID="{CC92BB0B-A45E-3B42-B078-CAD7DC66FEF8}" presName="level3hierChild" presStyleCnt="0"/>
      <dgm:spPr/>
    </dgm:pt>
    <dgm:pt modelId="{DAE5FF68-DA55-A146-BB3B-B854952FD355}" type="pres">
      <dgm:prSet presAssocID="{83A32ACC-22B2-6447-9A2C-AEA324792C98}" presName="conn2-1" presStyleLbl="parChTrans1D3" presStyleIdx="2" presStyleCnt="13"/>
      <dgm:spPr/>
    </dgm:pt>
    <dgm:pt modelId="{70C6628B-7A50-F342-864A-558CD5097E67}" type="pres">
      <dgm:prSet presAssocID="{83A32ACC-22B2-6447-9A2C-AEA324792C98}" presName="connTx" presStyleLbl="parChTrans1D3" presStyleIdx="2" presStyleCnt="13"/>
      <dgm:spPr/>
    </dgm:pt>
    <dgm:pt modelId="{0ECFC912-566A-FC48-AEB0-EC2DDE8EEA0C}" type="pres">
      <dgm:prSet presAssocID="{E8A2230D-4FFB-464A-8318-6E88E75B7578}" presName="root2" presStyleCnt="0"/>
      <dgm:spPr/>
    </dgm:pt>
    <dgm:pt modelId="{E75EBB69-CDEA-7E4A-8A6C-92005A629E4C}" type="pres">
      <dgm:prSet presAssocID="{E8A2230D-4FFB-464A-8318-6E88E75B7578}" presName="LevelTwoTextNode" presStyleLbl="node3" presStyleIdx="2" presStyleCnt="13" custLinFactNeighborX="22407" custLinFactNeighborY="2801">
        <dgm:presLayoutVars>
          <dgm:chPref val="3"/>
        </dgm:presLayoutVars>
      </dgm:prSet>
      <dgm:spPr/>
    </dgm:pt>
    <dgm:pt modelId="{4EB587C4-331E-A740-9F0F-8BAAEE534FA5}" type="pres">
      <dgm:prSet presAssocID="{E8A2230D-4FFB-464A-8318-6E88E75B7578}" presName="level3hierChild" presStyleCnt="0"/>
      <dgm:spPr/>
    </dgm:pt>
    <dgm:pt modelId="{79DF6527-BC14-8042-AA63-6673E6AA6D5D}" type="pres">
      <dgm:prSet presAssocID="{AAB5E324-A38E-2D46-A073-8C60D98C6950}" presName="conn2-1" presStyleLbl="parChTrans1D4" presStyleIdx="2" presStyleCnt="3"/>
      <dgm:spPr/>
    </dgm:pt>
    <dgm:pt modelId="{24ADF2DA-2CD6-BB44-81A8-E0F867AC2CBA}" type="pres">
      <dgm:prSet presAssocID="{AAB5E324-A38E-2D46-A073-8C60D98C6950}" presName="connTx" presStyleLbl="parChTrans1D4" presStyleIdx="2" presStyleCnt="3"/>
      <dgm:spPr/>
    </dgm:pt>
    <dgm:pt modelId="{5D6A4FFE-4571-5946-8147-A7D7143FEB86}" type="pres">
      <dgm:prSet presAssocID="{278062E6-3717-2644-B629-A9BEA1EA0A79}" presName="root2" presStyleCnt="0"/>
      <dgm:spPr/>
    </dgm:pt>
    <dgm:pt modelId="{651C4D9E-DF0B-F148-8115-280E7C4AFBCD}" type="pres">
      <dgm:prSet presAssocID="{278062E6-3717-2644-B629-A9BEA1EA0A79}" presName="LevelTwoTextNode" presStyleLbl="node4" presStyleIdx="2" presStyleCnt="3" custLinFactNeighborX="35011" custLinFactNeighborY="2801">
        <dgm:presLayoutVars>
          <dgm:chPref val="3"/>
        </dgm:presLayoutVars>
      </dgm:prSet>
      <dgm:spPr/>
    </dgm:pt>
    <dgm:pt modelId="{D7FC3370-B997-9A4C-9F3B-F04E945D763E}" type="pres">
      <dgm:prSet presAssocID="{278062E6-3717-2644-B629-A9BEA1EA0A79}" presName="level3hierChild" presStyleCnt="0"/>
      <dgm:spPr/>
    </dgm:pt>
    <dgm:pt modelId="{C51C1145-E105-B849-87FA-D17C2C56F02A}" type="pres">
      <dgm:prSet presAssocID="{AD9A644D-B190-E546-A0FD-4D0B33239BA9}" presName="conn2-1" presStyleLbl="parChTrans1D3" presStyleIdx="3" presStyleCnt="13"/>
      <dgm:spPr/>
    </dgm:pt>
    <dgm:pt modelId="{FC3782C5-46A9-AF44-96F8-78DFC0C64B12}" type="pres">
      <dgm:prSet presAssocID="{AD9A644D-B190-E546-A0FD-4D0B33239BA9}" presName="connTx" presStyleLbl="parChTrans1D3" presStyleIdx="3" presStyleCnt="13"/>
      <dgm:spPr/>
    </dgm:pt>
    <dgm:pt modelId="{33BC71C7-701D-BD4B-B5CC-12B830CB5594}" type="pres">
      <dgm:prSet presAssocID="{ED144DAD-C08C-8B4A-A5D2-85EE6677053D}" presName="root2" presStyleCnt="0"/>
      <dgm:spPr/>
    </dgm:pt>
    <dgm:pt modelId="{6AF651BD-D4C5-9540-A236-E825C335282D}" type="pres">
      <dgm:prSet presAssocID="{ED144DAD-C08C-8B4A-A5D2-85EE6677053D}" presName="LevelTwoTextNode" presStyleLbl="node3" presStyleIdx="3" presStyleCnt="13" custLinFactNeighborX="23807" custLinFactNeighborY="2801">
        <dgm:presLayoutVars>
          <dgm:chPref val="3"/>
        </dgm:presLayoutVars>
      </dgm:prSet>
      <dgm:spPr/>
    </dgm:pt>
    <dgm:pt modelId="{8A4B509B-2493-A045-9510-90DDCFCF3CE7}" type="pres">
      <dgm:prSet presAssocID="{ED144DAD-C08C-8B4A-A5D2-85EE6677053D}" presName="level3hierChild" presStyleCnt="0"/>
      <dgm:spPr/>
    </dgm:pt>
    <dgm:pt modelId="{0C3A1395-CE7A-4B4A-9A9D-A78B34F9DCFC}" type="pres">
      <dgm:prSet presAssocID="{86DDCE34-58EA-4348-9E39-BD88FAF1DA88}" presName="conn2-1" presStyleLbl="parChTrans1D3" presStyleIdx="4" presStyleCnt="13"/>
      <dgm:spPr/>
    </dgm:pt>
    <dgm:pt modelId="{FE3789EA-097A-B943-B357-EFB603FDDC5A}" type="pres">
      <dgm:prSet presAssocID="{86DDCE34-58EA-4348-9E39-BD88FAF1DA88}" presName="connTx" presStyleLbl="parChTrans1D3" presStyleIdx="4" presStyleCnt="13"/>
      <dgm:spPr/>
    </dgm:pt>
    <dgm:pt modelId="{C63DBD7B-C4BE-6C40-AEE9-BEB8C0299265}" type="pres">
      <dgm:prSet presAssocID="{AA3E4DB4-191E-F142-A39E-23A1A77B3553}" presName="root2" presStyleCnt="0"/>
      <dgm:spPr/>
    </dgm:pt>
    <dgm:pt modelId="{C56C3126-12D4-FF4C-84F0-80DA9C6F4EA0}" type="pres">
      <dgm:prSet presAssocID="{AA3E4DB4-191E-F142-A39E-23A1A77B3553}" presName="LevelTwoTextNode" presStyleLbl="node3" presStyleIdx="4" presStyleCnt="13" custLinFactNeighborX="23807" custLinFactNeighborY="2801">
        <dgm:presLayoutVars>
          <dgm:chPref val="3"/>
        </dgm:presLayoutVars>
      </dgm:prSet>
      <dgm:spPr/>
    </dgm:pt>
    <dgm:pt modelId="{02CBE63F-B867-8544-AB33-5D1CC1894D90}" type="pres">
      <dgm:prSet presAssocID="{AA3E4DB4-191E-F142-A39E-23A1A77B3553}" presName="level3hierChild" presStyleCnt="0"/>
      <dgm:spPr/>
    </dgm:pt>
    <dgm:pt modelId="{0EE6E0B1-CDC7-CE42-B600-59B16693B583}" type="pres">
      <dgm:prSet presAssocID="{47AB98D6-E6F6-FF42-867D-F34F37A79242}" presName="conn2-1" presStyleLbl="parChTrans1D3" presStyleIdx="5" presStyleCnt="13"/>
      <dgm:spPr/>
    </dgm:pt>
    <dgm:pt modelId="{34EEA943-B0AC-F844-9148-3BA385790B59}" type="pres">
      <dgm:prSet presAssocID="{47AB98D6-E6F6-FF42-867D-F34F37A79242}" presName="connTx" presStyleLbl="parChTrans1D3" presStyleIdx="5" presStyleCnt="13"/>
      <dgm:spPr/>
    </dgm:pt>
    <dgm:pt modelId="{2627C9C4-B3CF-014E-8D38-ADFAEB706635}" type="pres">
      <dgm:prSet presAssocID="{A605D4CA-E91F-0345-AFC2-14E945A4F293}" presName="root2" presStyleCnt="0"/>
      <dgm:spPr/>
    </dgm:pt>
    <dgm:pt modelId="{AF7D412F-52BE-4144-94F0-C8BE53546829}" type="pres">
      <dgm:prSet presAssocID="{A605D4CA-E91F-0345-AFC2-14E945A4F293}" presName="LevelTwoTextNode" presStyleLbl="node3" presStyleIdx="5" presStyleCnt="13" custLinFactNeighborX="25208" custLinFactNeighborY="2801">
        <dgm:presLayoutVars>
          <dgm:chPref val="3"/>
        </dgm:presLayoutVars>
      </dgm:prSet>
      <dgm:spPr/>
    </dgm:pt>
    <dgm:pt modelId="{8106C46B-373C-0043-9D09-CC8486C63E40}" type="pres">
      <dgm:prSet presAssocID="{A605D4CA-E91F-0345-AFC2-14E945A4F293}" presName="level3hierChild" presStyleCnt="0"/>
      <dgm:spPr/>
    </dgm:pt>
    <dgm:pt modelId="{1A02A34B-09A2-1D43-9967-0618BD90AD90}" type="pres">
      <dgm:prSet presAssocID="{D9ADAC55-CE3A-AC42-A112-430047EAA1FA}" presName="conn2-1" presStyleLbl="parChTrans1D3" presStyleIdx="6" presStyleCnt="13"/>
      <dgm:spPr/>
    </dgm:pt>
    <dgm:pt modelId="{8A06E36B-B65D-F849-AC84-87117CC8ADB0}" type="pres">
      <dgm:prSet presAssocID="{D9ADAC55-CE3A-AC42-A112-430047EAA1FA}" presName="connTx" presStyleLbl="parChTrans1D3" presStyleIdx="6" presStyleCnt="13"/>
      <dgm:spPr/>
    </dgm:pt>
    <dgm:pt modelId="{6A69579B-0C83-7D42-A8A1-50A909E93EF0}" type="pres">
      <dgm:prSet presAssocID="{DE27F351-EC91-364A-8E5A-BD865E6FD9DC}" presName="root2" presStyleCnt="0"/>
      <dgm:spPr/>
    </dgm:pt>
    <dgm:pt modelId="{85220517-2918-0C42-B2DD-0170D10C8410}" type="pres">
      <dgm:prSet presAssocID="{DE27F351-EC91-364A-8E5A-BD865E6FD9DC}" presName="LevelTwoTextNode" presStyleLbl="node3" presStyleIdx="6" presStyleCnt="13" custLinFactNeighborX="26608" custLinFactNeighborY="2801">
        <dgm:presLayoutVars>
          <dgm:chPref val="3"/>
        </dgm:presLayoutVars>
      </dgm:prSet>
      <dgm:spPr/>
    </dgm:pt>
    <dgm:pt modelId="{9DD85876-82B1-4147-8C2B-C699C56EA867}" type="pres">
      <dgm:prSet presAssocID="{DE27F351-EC91-364A-8E5A-BD865E6FD9DC}" presName="level3hierChild" presStyleCnt="0"/>
      <dgm:spPr/>
    </dgm:pt>
    <dgm:pt modelId="{1D6C5EBB-02B8-844E-97E6-FEC259220B16}" type="pres">
      <dgm:prSet presAssocID="{99D4C949-135C-AA4A-91D0-C4342A09B1FF}" presName="conn2-1" presStyleLbl="parChTrans1D3" presStyleIdx="7" presStyleCnt="13"/>
      <dgm:spPr/>
    </dgm:pt>
    <dgm:pt modelId="{3D5A2139-A6DC-CB49-B397-6A23196F03A0}" type="pres">
      <dgm:prSet presAssocID="{99D4C949-135C-AA4A-91D0-C4342A09B1FF}" presName="connTx" presStyleLbl="parChTrans1D3" presStyleIdx="7" presStyleCnt="13"/>
      <dgm:spPr/>
    </dgm:pt>
    <dgm:pt modelId="{D825837C-EBAA-7548-A206-CBBD8A69B25C}" type="pres">
      <dgm:prSet presAssocID="{0683C6BE-7B49-6145-B128-02D041F713B8}" presName="root2" presStyleCnt="0"/>
      <dgm:spPr/>
    </dgm:pt>
    <dgm:pt modelId="{32D30A80-4F7F-AE40-859C-92D944DE6DC9}" type="pres">
      <dgm:prSet presAssocID="{0683C6BE-7B49-6145-B128-02D041F713B8}" presName="LevelTwoTextNode" presStyleLbl="node3" presStyleIdx="7" presStyleCnt="13" custLinFactNeighborX="28009" custLinFactNeighborY="2801">
        <dgm:presLayoutVars>
          <dgm:chPref val="3"/>
        </dgm:presLayoutVars>
      </dgm:prSet>
      <dgm:spPr/>
    </dgm:pt>
    <dgm:pt modelId="{69372157-37D5-AA47-A14C-5B146F9F5240}" type="pres">
      <dgm:prSet presAssocID="{0683C6BE-7B49-6145-B128-02D041F713B8}" presName="level3hierChild" presStyleCnt="0"/>
      <dgm:spPr/>
    </dgm:pt>
    <dgm:pt modelId="{E305F0A8-5828-7443-BCDF-3C23A3E39712}" type="pres">
      <dgm:prSet presAssocID="{3529FA90-0786-E240-82FB-425847A573AC}" presName="conn2-1" presStyleLbl="parChTrans1D3" presStyleIdx="8" presStyleCnt="13"/>
      <dgm:spPr/>
    </dgm:pt>
    <dgm:pt modelId="{6FDA0904-7F4F-2344-8574-BC61D3D81813}" type="pres">
      <dgm:prSet presAssocID="{3529FA90-0786-E240-82FB-425847A573AC}" presName="connTx" presStyleLbl="parChTrans1D3" presStyleIdx="8" presStyleCnt="13"/>
      <dgm:spPr/>
    </dgm:pt>
    <dgm:pt modelId="{6A973B00-A398-E349-95DF-54FEB4772D12}" type="pres">
      <dgm:prSet presAssocID="{83F99C45-FC52-2841-8B97-6CDC9F54D9AE}" presName="root2" presStyleCnt="0"/>
      <dgm:spPr/>
    </dgm:pt>
    <dgm:pt modelId="{F3DD82F1-F79E-D849-AE24-D5B732610A71}" type="pres">
      <dgm:prSet presAssocID="{83F99C45-FC52-2841-8B97-6CDC9F54D9AE}" presName="LevelTwoTextNode" presStyleLbl="node3" presStyleIdx="8" presStyleCnt="13" custLinFactNeighborX="25208" custLinFactNeighborY="5602">
        <dgm:presLayoutVars>
          <dgm:chPref val="3"/>
        </dgm:presLayoutVars>
      </dgm:prSet>
      <dgm:spPr/>
    </dgm:pt>
    <dgm:pt modelId="{11C6E5B9-3307-E24A-A73C-95476634595A}" type="pres">
      <dgm:prSet presAssocID="{83F99C45-FC52-2841-8B97-6CDC9F54D9AE}" presName="level3hierChild" presStyleCnt="0"/>
      <dgm:spPr/>
    </dgm:pt>
    <dgm:pt modelId="{F882B3E6-B0BB-BF4B-9BFF-E74522395CDC}" type="pres">
      <dgm:prSet presAssocID="{E1601928-7173-564A-8C3E-C2679890586E}" presName="conn2-1" presStyleLbl="parChTrans1D2" presStyleIdx="1" presStyleCnt="3"/>
      <dgm:spPr/>
    </dgm:pt>
    <dgm:pt modelId="{E7076BCB-9D54-9B45-8737-CE4939D3BFB8}" type="pres">
      <dgm:prSet presAssocID="{E1601928-7173-564A-8C3E-C2679890586E}" presName="connTx" presStyleLbl="parChTrans1D2" presStyleIdx="1" presStyleCnt="3"/>
      <dgm:spPr/>
    </dgm:pt>
    <dgm:pt modelId="{113FEB06-2BD1-8E44-A6A4-7F74C9E0949A}" type="pres">
      <dgm:prSet presAssocID="{D24A6F0B-9D28-684F-85B9-B3D9F7992264}" presName="root2" presStyleCnt="0"/>
      <dgm:spPr/>
    </dgm:pt>
    <dgm:pt modelId="{3FEEC97D-9098-7548-BFB8-B4CCD16F2FBD}" type="pres">
      <dgm:prSet presAssocID="{D24A6F0B-9D28-684F-85B9-B3D9F7992264}" presName="LevelTwoTextNode" presStyleLbl="node2" presStyleIdx="1" presStyleCnt="3" custScaleX="155162" custScaleY="113905" custLinFactX="-100000" custLinFactNeighborX="-191685" custLinFactNeighborY="-22662">
        <dgm:presLayoutVars>
          <dgm:chPref val="3"/>
        </dgm:presLayoutVars>
      </dgm:prSet>
      <dgm:spPr/>
    </dgm:pt>
    <dgm:pt modelId="{D5CD8691-FCB9-8D4B-8EEC-A26A08957703}" type="pres">
      <dgm:prSet presAssocID="{D24A6F0B-9D28-684F-85B9-B3D9F7992264}" presName="level3hierChild" presStyleCnt="0"/>
      <dgm:spPr/>
    </dgm:pt>
    <dgm:pt modelId="{74F7A5E1-28FB-B548-9B6A-77C95C935EE2}" type="pres">
      <dgm:prSet presAssocID="{B8A3AE3A-5196-5245-86F0-976F67E3A001}" presName="conn2-1" presStyleLbl="parChTrans1D2" presStyleIdx="2" presStyleCnt="3"/>
      <dgm:spPr/>
    </dgm:pt>
    <dgm:pt modelId="{6FED52DF-0556-3C47-8694-2BD13BDCA5F2}" type="pres">
      <dgm:prSet presAssocID="{B8A3AE3A-5196-5245-86F0-976F67E3A001}" presName="connTx" presStyleLbl="parChTrans1D2" presStyleIdx="2" presStyleCnt="3"/>
      <dgm:spPr/>
    </dgm:pt>
    <dgm:pt modelId="{97EF2F1C-A97C-1B4A-A5BD-9FFF77ADF884}" type="pres">
      <dgm:prSet presAssocID="{1A3F51FE-9222-6747-8B1D-963BFBC0B5A5}" presName="root2" presStyleCnt="0"/>
      <dgm:spPr/>
    </dgm:pt>
    <dgm:pt modelId="{C95468AF-1BE2-C746-A9F2-853BDA9C44BD}" type="pres">
      <dgm:prSet presAssocID="{1A3F51FE-9222-6747-8B1D-963BFBC0B5A5}" presName="LevelTwoTextNode" presStyleLbl="node2" presStyleIdx="2" presStyleCnt="3" custScaleX="175623" custScaleY="137530" custLinFactX="-100000" custLinFactNeighborX="-162365" custLinFactNeighborY="23428">
        <dgm:presLayoutVars>
          <dgm:chPref val="3"/>
        </dgm:presLayoutVars>
      </dgm:prSet>
      <dgm:spPr/>
    </dgm:pt>
    <dgm:pt modelId="{3367B6A8-850C-6E4B-BCE2-31A027A66184}" type="pres">
      <dgm:prSet presAssocID="{1A3F51FE-9222-6747-8B1D-963BFBC0B5A5}" presName="level3hierChild" presStyleCnt="0"/>
      <dgm:spPr/>
    </dgm:pt>
    <dgm:pt modelId="{57640882-7F46-7843-B1E9-02D708CCB681}" type="pres">
      <dgm:prSet presAssocID="{E46377BA-6724-034D-88A5-1A39D56BF509}" presName="conn2-1" presStyleLbl="parChTrans1D3" presStyleIdx="9" presStyleCnt="13"/>
      <dgm:spPr/>
    </dgm:pt>
    <dgm:pt modelId="{C98F0A7F-2FDF-A343-8581-05E3560067AC}" type="pres">
      <dgm:prSet presAssocID="{E46377BA-6724-034D-88A5-1A39D56BF509}" presName="connTx" presStyleLbl="parChTrans1D3" presStyleIdx="9" presStyleCnt="13"/>
      <dgm:spPr/>
    </dgm:pt>
    <dgm:pt modelId="{5F742600-EB61-AB4E-9941-FA7E02720AE0}" type="pres">
      <dgm:prSet presAssocID="{7215787A-E50F-A94D-8BFB-ABB2B691B064}" presName="root2" presStyleCnt="0"/>
      <dgm:spPr/>
    </dgm:pt>
    <dgm:pt modelId="{BC038FE8-79B1-9D4E-97B6-C8A17DB25349}" type="pres">
      <dgm:prSet presAssocID="{7215787A-E50F-A94D-8BFB-ABB2B691B064}" presName="LevelTwoTextNode" presStyleLbl="node3" presStyleIdx="9" presStyleCnt="13" custLinFactX="84857" custLinFactNeighborX="100000" custLinFactNeighborY="-11203">
        <dgm:presLayoutVars>
          <dgm:chPref val="3"/>
        </dgm:presLayoutVars>
      </dgm:prSet>
      <dgm:spPr/>
    </dgm:pt>
    <dgm:pt modelId="{977B99B8-44B7-CD44-9E33-6EA2F02609A3}" type="pres">
      <dgm:prSet presAssocID="{7215787A-E50F-A94D-8BFB-ABB2B691B064}" presName="level3hierChild" presStyleCnt="0"/>
      <dgm:spPr/>
    </dgm:pt>
    <dgm:pt modelId="{68576F21-B94F-1445-AB5F-1A927733E175}" type="pres">
      <dgm:prSet presAssocID="{1EF5B9E9-7880-6246-B5FB-88F887948BF5}" presName="conn2-1" presStyleLbl="parChTrans1D3" presStyleIdx="10" presStyleCnt="13"/>
      <dgm:spPr/>
    </dgm:pt>
    <dgm:pt modelId="{4C8D77CB-23C7-324B-8CA4-8B5F2E7FFF99}" type="pres">
      <dgm:prSet presAssocID="{1EF5B9E9-7880-6246-B5FB-88F887948BF5}" presName="connTx" presStyleLbl="parChTrans1D3" presStyleIdx="10" presStyleCnt="13"/>
      <dgm:spPr/>
    </dgm:pt>
    <dgm:pt modelId="{D577C8E7-5BCA-DB47-BF13-A76238CFF38A}" type="pres">
      <dgm:prSet presAssocID="{0C88877E-6960-1344-97BD-60DD874AFD29}" presName="root2" presStyleCnt="0"/>
      <dgm:spPr/>
    </dgm:pt>
    <dgm:pt modelId="{802DE5DD-E03E-E94F-97E6-497142F6AFA8}" type="pres">
      <dgm:prSet presAssocID="{0C88877E-6960-1344-97BD-60DD874AFD29}" presName="LevelTwoTextNode" presStyleLbl="node3" presStyleIdx="10" presStyleCnt="13" custLinFactX="87658" custLinFactNeighborX="100000" custLinFactNeighborY="-8402">
        <dgm:presLayoutVars>
          <dgm:chPref val="3"/>
        </dgm:presLayoutVars>
      </dgm:prSet>
      <dgm:spPr/>
    </dgm:pt>
    <dgm:pt modelId="{6DB986E1-0C51-8A4B-8E26-AF93AAA88D5F}" type="pres">
      <dgm:prSet presAssocID="{0C88877E-6960-1344-97BD-60DD874AFD29}" presName="level3hierChild" presStyleCnt="0"/>
      <dgm:spPr/>
    </dgm:pt>
    <dgm:pt modelId="{D4E890DC-DFA9-C949-B199-D27230C65CB3}" type="pres">
      <dgm:prSet presAssocID="{4AB4E1B9-C111-B34D-A1FB-8B52BA7D45BC}" presName="conn2-1" presStyleLbl="parChTrans1D3" presStyleIdx="11" presStyleCnt="13"/>
      <dgm:spPr/>
    </dgm:pt>
    <dgm:pt modelId="{818B9AD2-5324-1A46-A289-36D8AF03CF3F}" type="pres">
      <dgm:prSet presAssocID="{4AB4E1B9-C111-B34D-A1FB-8B52BA7D45BC}" presName="connTx" presStyleLbl="parChTrans1D3" presStyleIdx="11" presStyleCnt="13"/>
      <dgm:spPr/>
    </dgm:pt>
    <dgm:pt modelId="{D627E54E-DFCB-1141-BAF0-C5B45086696B}" type="pres">
      <dgm:prSet presAssocID="{E8618DE2-8C0F-A042-91C3-A1E62C0299C9}" presName="root2" presStyleCnt="0"/>
      <dgm:spPr/>
    </dgm:pt>
    <dgm:pt modelId="{11CC0BC5-8A8B-2441-A93E-94BB313F2E33}" type="pres">
      <dgm:prSet presAssocID="{E8618DE2-8C0F-A042-91C3-A1E62C0299C9}" presName="LevelTwoTextNode" presStyleLbl="node3" presStyleIdx="11" presStyleCnt="13" custLinFactX="90459" custLinFactNeighborX="100000" custLinFactNeighborY="-2801">
        <dgm:presLayoutVars>
          <dgm:chPref val="3"/>
        </dgm:presLayoutVars>
      </dgm:prSet>
      <dgm:spPr/>
    </dgm:pt>
    <dgm:pt modelId="{61DCDC13-84D2-1A41-A2DB-F569BB314834}" type="pres">
      <dgm:prSet presAssocID="{E8618DE2-8C0F-A042-91C3-A1E62C0299C9}" presName="level3hierChild" presStyleCnt="0"/>
      <dgm:spPr/>
    </dgm:pt>
    <dgm:pt modelId="{1E900433-08E3-8943-8FF0-B8476C9ECF62}" type="pres">
      <dgm:prSet presAssocID="{E82F3543-845D-B348-834B-D4D63769E713}" presName="conn2-1" presStyleLbl="parChTrans1D3" presStyleIdx="12" presStyleCnt="13"/>
      <dgm:spPr/>
    </dgm:pt>
    <dgm:pt modelId="{E42FD3B9-885D-DB47-83F6-243FFBE0CBDA}" type="pres">
      <dgm:prSet presAssocID="{E82F3543-845D-B348-834B-D4D63769E713}" presName="connTx" presStyleLbl="parChTrans1D3" presStyleIdx="12" presStyleCnt="13"/>
      <dgm:spPr/>
    </dgm:pt>
    <dgm:pt modelId="{CEE35C11-3F32-854C-809B-1E5B52C1736B}" type="pres">
      <dgm:prSet presAssocID="{6FB66C57-A828-8443-A81C-1D3E0ECE7661}" presName="root2" presStyleCnt="0"/>
      <dgm:spPr/>
    </dgm:pt>
    <dgm:pt modelId="{A245A9FA-46D9-FF4F-8BCE-D5650C0BF7CF}" type="pres">
      <dgm:prSet presAssocID="{6FB66C57-A828-8443-A81C-1D3E0ECE7661}" presName="LevelTwoTextNode" presStyleLbl="node3" presStyleIdx="12" presStyleCnt="13" custLinFactX="91859" custLinFactNeighborX="100000" custLinFactNeighborY="-2801">
        <dgm:presLayoutVars>
          <dgm:chPref val="3"/>
        </dgm:presLayoutVars>
      </dgm:prSet>
      <dgm:spPr/>
    </dgm:pt>
    <dgm:pt modelId="{51248EBF-BF9B-1E40-A835-B3FED5E9A2BA}" type="pres">
      <dgm:prSet presAssocID="{6FB66C57-A828-8443-A81C-1D3E0ECE7661}" presName="level3hierChild" presStyleCnt="0"/>
      <dgm:spPr/>
    </dgm:pt>
  </dgm:ptLst>
  <dgm:cxnLst>
    <dgm:cxn modelId="{64E63C04-740F-7D42-A35E-94E6B5252F17}" srcId="{5681ABCC-7841-9847-9CA1-707202729242}" destId="{A605D4CA-E91F-0345-AFC2-14E945A4F293}" srcOrd="5" destOrd="0" parTransId="{47AB98D6-E6F6-FF42-867D-F34F37A79242}" sibTransId="{16DA4676-6A86-0E49-86AF-B3C72A37889E}"/>
    <dgm:cxn modelId="{1B1ED00A-CEE5-4341-AA98-E56622DFBE84}" type="presOf" srcId="{0C88877E-6960-1344-97BD-60DD874AFD29}" destId="{802DE5DD-E03E-E94F-97E6-497142F6AFA8}" srcOrd="0" destOrd="0" presId="urn:microsoft.com/office/officeart/2005/8/layout/hierarchy2"/>
    <dgm:cxn modelId="{AFE2A713-6BB9-A241-8619-9D521878BBEE}" type="presOf" srcId="{AD9A644D-B190-E546-A0FD-4D0B33239BA9}" destId="{FC3782C5-46A9-AF44-96F8-78DFC0C64B12}" srcOrd="1" destOrd="0" presId="urn:microsoft.com/office/officeart/2005/8/layout/hierarchy2"/>
    <dgm:cxn modelId="{AD73BC14-7230-6745-80AB-E15988504762}" srcId="{5681ABCC-7841-9847-9CA1-707202729242}" destId="{ED144DAD-C08C-8B4A-A5D2-85EE6677053D}" srcOrd="3" destOrd="0" parTransId="{AD9A644D-B190-E546-A0FD-4D0B33239BA9}" sibTransId="{6D1B96B8-9C8B-784E-A360-C5EC56D53A2E}"/>
    <dgm:cxn modelId="{A164A918-701E-8F4D-80F7-C9E6B064976D}" type="presOf" srcId="{B8A3AE3A-5196-5245-86F0-976F67E3A001}" destId="{6FED52DF-0556-3C47-8694-2BD13BDCA5F2}" srcOrd="1" destOrd="0" presId="urn:microsoft.com/office/officeart/2005/8/layout/hierarchy2"/>
    <dgm:cxn modelId="{45133119-328C-6D43-9A4D-D26DEBB061A5}" type="presOf" srcId="{050638DE-7B10-4542-A6DC-524200619EE6}" destId="{224EB925-0D65-904A-97B6-6638C5B70D35}" srcOrd="0" destOrd="0" presId="urn:microsoft.com/office/officeart/2005/8/layout/hierarchy2"/>
    <dgm:cxn modelId="{98AB041D-D212-2C45-8E55-5604FA8A7721}" type="presOf" srcId="{AAB5E324-A38E-2D46-A073-8C60D98C6950}" destId="{79DF6527-BC14-8042-AA63-6673E6AA6D5D}" srcOrd="0" destOrd="0" presId="urn:microsoft.com/office/officeart/2005/8/layout/hierarchy2"/>
    <dgm:cxn modelId="{9D5E6D21-1BCD-E845-87DA-4C32EC015B9F}" type="presOf" srcId="{86DDCE34-58EA-4348-9E39-BD88FAF1DA88}" destId="{FE3789EA-097A-B943-B357-EFB603FDDC5A}" srcOrd="1" destOrd="0" presId="urn:microsoft.com/office/officeart/2005/8/layout/hierarchy2"/>
    <dgm:cxn modelId="{B8AFF726-DA8D-534B-A752-17442B15E4CB}" type="presOf" srcId="{99D4C949-135C-AA4A-91D0-C4342A09B1FF}" destId="{1D6C5EBB-02B8-844E-97E6-FEC259220B16}" srcOrd="0" destOrd="0" presId="urn:microsoft.com/office/officeart/2005/8/layout/hierarchy2"/>
    <dgm:cxn modelId="{71821F28-2FF0-9F46-9676-7CB0DC60E388}" type="presOf" srcId="{D2A987A5-F37A-5F4F-9588-F9FBC25B9C26}" destId="{168508FD-5B66-AD4C-8C01-C49ADBD80DCE}" srcOrd="1" destOrd="0" presId="urn:microsoft.com/office/officeart/2005/8/layout/hierarchy2"/>
    <dgm:cxn modelId="{C290572E-0E49-F94B-A97B-CA0E9538EF45}" srcId="{CEE80C75-D4F0-2848-B207-034498749621}" destId="{70B47115-BC7E-0A49-9B8B-8F452DAF05DB}" srcOrd="0" destOrd="0" parTransId="{45A6C610-8F98-534F-A1DE-B662C89C2B59}" sibTransId="{94212EAD-4524-AC4C-9DF4-335F0263044D}"/>
    <dgm:cxn modelId="{889C3B31-EAFA-9044-B183-26F2C75C6F15}" srcId="{1A3F51FE-9222-6747-8B1D-963BFBC0B5A5}" destId="{6FB66C57-A828-8443-A81C-1D3E0ECE7661}" srcOrd="3" destOrd="0" parTransId="{E82F3543-845D-B348-834B-D4D63769E713}" sibTransId="{F22645BF-BA95-5C41-A6C8-446CF73238DC}"/>
    <dgm:cxn modelId="{36FAB533-751F-3F43-B5C9-FC814E3FE052}" type="presOf" srcId="{1EF5B9E9-7880-6246-B5FB-88F887948BF5}" destId="{68576F21-B94F-1445-AB5F-1A927733E175}" srcOrd="0" destOrd="0" presId="urn:microsoft.com/office/officeart/2005/8/layout/hierarchy2"/>
    <dgm:cxn modelId="{54D1E338-6C81-064D-8544-52F61D31D148}" type="presOf" srcId="{B71A7DF8-33BA-8E43-A8C2-893FDF933B53}" destId="{859A1671-A1ED-814B-A1CC-13541641C37D}" srcOrd="0" destOrd="0" presId="urn:microsoft.com/office/officeart/2005/8/layout/hierarchy2"/>
    <dgm:cxn modelId="{0EE85C39-C6B3-AC48-93E0-CC646BC31548}" srcId="{B71A7DF8-33BA-8E43-A8C2-893FDF933B53}" destId="{44FE47B7-2A3A-C14E-AA15-9CC387528986}" srcOrd="0" destOrd="0" parTransId="{670BC383-2C25-3248-9B5E-5AE2C542A091}" sibTransId="{54BFEC6C-E6DE-A14B-8330-4BDBAF97E6AF}"/>
    <dgm:cxn modelId="{6D384444-3640-B840-82BC-CFE2BB342938}" srcId="{5681ABCC-7841-9847-9CA1-707202729242}" destId="{0683C6BE-7B49-6145-B128-02D041F713B8}" srcOrd="7" destOrd="0" parTransId="{99D4C949-135C-AA4A-91D0-C4342A09B1FF}" sibTransId="{F461A80F-4E40-004C-BA22-F2119BB529EF}"/>
    <dgm:cxn modelId="{7CFEA746-A524-F947-BA25-D6EF463CF4F4}" type="presOf" srcId="{D2A987A5-F37A-5F4F-9588-F9FBC25B9C26}" destId="{F1B21844-A0FB-024A-B345-F539E267C888}" srcOrd="0" destOrd="0" presId="urn:microsoft.com/office/officeart/2005/8/layout/hierarchy2"/>
    <dgm:cxn modelId="{11AC2F48-62A9-0F45-8C71-BCF10B67E0C1}" type="presOf" srcId="{3529FA90-0786-E240-82FB-425847A573AC}" destId="{6FDA0904-7F4F-2344-8574-BC61D3D81813}" srcOrd="1" destOrd="0" presId="urn:microsoft.com/office/officeart/2005/8/layout/hierarchy2"/>
    <dgm:cxn modelId="{9A308F4B-119D-AC42-B1B4-022CBEE6DFC8}" type="presOf" srcId="{B8A3AE3A-5196-5245-86F0-976F67E3A001}" destId="{74F7A5E1-28FB-B548-9B6A-77C95C935EE2}" srcOrd="0" destOrd="0" presId="urn:microsoft.com/office/officeart/2005/8/layout/hierarchy2"/>
    <dgm:cxn modelId="{DF7EB553-89DF-BE4D-821D-7B2C4D49B781}" type="presOf" srcId="{E8A2230D-4FFB-464A-8318-6E88E75B7578}" destId="{E75EBB69-CDEA-7E4A-8A6C-92005A629E4C}" srcOrd="0" destOrd="0" presId="urn:microsoft.com/office/officeart/2005/8/layout/hierarchy2"/>
    <dgm:cxn modelId="{CAEF8E57-81DF-C146-9AE1-5F178EE02B23}" type="presOf" srcId="{47AB98D6-E6F6-FF42-867D-F34F37A79242}" destId="{34EEA943-B0AC-F844-9148-3BA385790B59}" srcOrd="1" destOrd="0" presId="urn:microsoft.com/office/officeart/2005/8/layout/hierarchy2"/>
    <dgm:cxn modelId="{F5B57359-D107-1E4D-8BAB-F9B4DD241E47}" type="presOf" srcId="{47AB98D6-E6F6-FF42-867D-F34F37A79242}" destId="{0EE6E0B1-CDC7-CE42-B600-59B16693B583}" srcOrd="0" destOrd="0" presId="urn:microsoft.com/office/officeart/2005/8/layout/hierarchy2"/>
    <dgm:cxn modelId="{258CC05A-86A0-F945-8A63-F7BCC67288FB}" srcId="{5681ABCC-7841-9847-9CA1-707202729242}" destId="{CEE80C75-D4F0-2848-B207-034498749621}" srcOrd="0" destOrd="0" parTransId="{1D6F60E9-8A0B-6640-8B9E-C34BA4E41100}" sibTransId="{0D55AB60-46CE-EA40-8519-BF29249CC82F}"/>
    <dgm:cxn modelId="{D487215F-FC41-7343-9A52-662D8DB3FBD6}" type="presOf" srcId="{4AB4E1B9-C111-B34D-A1FB-8B52BA7D45BC}" destId="{818B9AD2-5324-1A46-A289-36D8AF03CF3F}" srcOrd="1" destOrd="0" presId="urn:microsoft.com/office/officeart/2005/8/layout/hierarchy2"/>
    <dgm:cxn modelId="{FBCAD65F-3F17-BE45-B23E-31660FFDD846}" srcId="{44FE47B7-2A3A-C14E-AA15-9CC387528986}" destId="{5681ABCC-7841-9847-9CA1-707202729242}" srcOrd="0" destOrd="0" parTransId="{D2A987A5-F37A-5F4F-9588-F9FBC25B9C26}" sibTransId="{424FFFF4-849D-214B-BBFC-846D3592E242}"/>
    <dgm:cxn modelId="{DA1F0063-C463-1742-A2F0-B3848298C555}" type="presOf" srcId="{1D6F60E9-8A0B-6640-8B9E-C34BA4E41100}" destId="{71F5ED81-C32C-4140-BA4C-DD192F3D6540}" srcOrd="0" destOrd="0" presId="urn:microsoft.com/office/officeart/2005/8/layout/hierarchy2"/>
    <dgm:cxn modelId="{61DB0163-C191-3041-B1B4-0B61552D477C}" type="presOf" srcId="{1EF5B9E9-7880-6246-B5FB-88F887948BF5}" destId="{4C8D77CB-23C7-324B-8CA4-8B5F2E7FFF99}" srcOrd="1" destOrd="0" presId="urn:microsoft.com/office/officeart/2005/8/layout/hierarchy2"/>
    <dgm:cxn modelId="{8E3AB963-F455-2149-B5FC-E10E1D7B31DD}" type="presOf" srcId="{6FB66C57-A828-8443-A81C-1D3E0ECE7661}" destId="{A245A9FA-46D9-FF4F-8BCE-D5650C0BF7CF}" srcOrd="0" destOrd="0" presId="urn:microsoft.com/office/officeart/2005/8/layout/hierarchy2"/>
    <dgm:cxn modelId="{6057A266-CB5E-1D41-8EFE-65EE67EB1392}" type="presOf" srcId="{E1601928-7173-564A-8C3E-C2679890586E}" destId="{F882B3E6-B0BB-BF4B-9BFF-E74522395CDC}" srcOrd="0" destOrd="0" presId="urn:microsoft.com/office/officeart/2005/8/layout/hierarchy2"/>
    <dgm:cxn modelId="{95BCFD66-DE01-2246-BD85-983CDF1A30BA}" srcId="{1A3F51FE-9222-6747-8B1D-963BFBC0B5A5}" destId="{7215787A-E50F-A94D-8BFB-ABB2B691B064}" srcOrd="0" destOrd="0" parTransId="{E46377BA-6724-034D-88A5-1A39D56BF509}" sibTransId="{722D1FA0-E601-1247-97CF-4F03AB82AB9E}"/>
    <dgm:cxn modelId="{E46E666D-DAFC-544F-9311-211B1AB063E2}" type="presOf" srcId="{AD9A644D-B190-E546-A0FD-4D0B33239BA9}" destId="{C51C1145-E105-B849-87FA-D17C2C56F02A}" srcOrd="0" destOrd="0" presId="urn:microsoft.com/office/officeart/2005/8/layout/hierarchy2"/>
    <dgm:cxn modelId="{2FD80572-7B75-694C-B8A6-3A7B1CEEB56A}" type="presOf" srcId="{83A32ACC-22B2-6447-9A2C-AEA324792C98}" destId="{70C6628B-7A50-F342-864A-558CD5097E67}" srcOrd="1" destOrd="0" presId="urn:microsoft.com/office/officeart/2005/8/layout/hierarchy2"/>
    <dgm:cxn modelId="{9DA85173-C407-3F46-8382-C90790DD46D1}" srcId="{5681ABCC-7841-9847-9CA1-707202729242}" destId="{83F99C45-FC52-2841-8B97-6CDC9F54D9AE}" srcOrd="8" destOrd="0" parTransId="{3529FA90-0786-E240-82FB-425847A573AC}" sibTransId="{9CE1B8DF-045A-1749-9093-266B46FEAA23}"/>
    <dgm:cxn modelId="{33791278-56A2-CA45-A95B-38F349918AA7}" srcId="{5681ABCC-7841-9847-9CA1-707202729242}" destId="{CC92BB0B-A45E-3B42-B078-CAD7DC66FEF8}" srcOrd="1" destOrd="0" parTransId="{E65F5574-CA6D-1846-B1A7-BF3E39F95B10}" sibTransId="{EEE6ECAB-5E2A-1342-9940-05087E350477}"/>
    <dgm:cxn modelId="{BD6D087B-EDA6-B640-B6EE-6BD96C2D3711}" srcId="{44FE47B7-2A3A-C14E-AA15-9CC387528986}" destId="{1A3F51FE-9222-6747-8B1D-963BFBC0B5A5}" srcOrd="2" destOrd="0" parTransId="{B8A3AE3A-5196-5245-86F0-976F67E3A001}" sibTransId="{9B6230EB-BCC5-244C-AD8F-AB75E06F293C}"/>
    <dgm:cxn modelId="{90455D7C-2B60-BC45-B2E7-4C521F5CA0CF}" type="presOf" srcId="{70B47115-BC7E-0A49-9B8B-8F452DAF05DB}" destId="{A0C7DD17-D0DB-1F45-B5A5-C22CCA06960B}" srcOrd="0" destOrd="0" presId="urn:microsoft.com/office/officeart/2005/8/layout/hierarchy2"/>
    <dgm:cxn modelId="{0D898A7F-7C35-BB4F-9DDF-05073F88B954}" type="presOf" srcId="{E46377BA-6724-034D-88A5-1A39D56BF509}" destId="{57640882-7F46-7843-B1E9-02D708CCB681}" srcOrd="0" destOrd="0" presId="urn:microsoft.com/office/officeart/2005/8/layout/hierarchy2"/>
    <dgm:cxn modelId="{2010F082-574C-6942-BBFF-834C523F2C57}" srcId="{5681ABCC-7841-9847-9CA1-707202729242}" destId="{DE27F351-EC91-364A-8E5A-BD865E6FD9DC}" srcOrd="6" destOrd="0" parTransId="{D9ADAC55-CE3A-AC42-A112-430047EAA1FA}" sibTransId="{7016A8AA-94E3-1F4C-BE4F-0310DE22F5D4}"/>
    <dgm:cxn modelId="{0BF9DD85-B817-4B41-8709-B0A5DD1DAF90}" type="presOf" srcId="{3529FA90-0786-E240-82FB-425847A573AC}" destId="{E305F0A8-5828-7443-BCDF-3C23A3E39712}" srcOrd="0" destOrd="0" presId="urn:microsoft.com/office/officeart/2005/8/layout/hierarchy2"/>
    <dgm:cxn modelId="{65B1F986-7C0E-314C-850A-BFD40B3D09DF}" type="presOf" srcId="{CC92BB0B-A45E-3B42-B078-CAD7DC66FEF8}" destId="{78E0E2D3-B526-6549-BB27-120E15F9F1BD}" srcOrd="0" destOrd="0" presId="urn:microsoft.com/office/officeart/2005/8/layout/hierarchy2"/>
    <dgm:cxn modelId="{80AE7887-153B-0A47-81DF-BFD752467A15}" srcId="{5681ABCC-7841-9847-9CA1-707202729242}" destId="{AA3E4DB4-191E-F142-A39E-23A1A77B3553}" srcOrd="4" destOrd="0" parTransId="{86DDCE34-58EA-4348-9E39-BD88FAF1DA88}" sibTransId="{4F73B041-D994-C541-9C75-E74560E82330}"/>
    <dgm:cxn modelId="{C0B3F689-4E0A-E142-91B5-AE382744C691}" srcId="{CEE80C75-D4F0-2848-B207-034498749621}" destId="{5D34A838-617D-BC4E-A54A-9110EBE9CF09}" srcOrd="1" destOrd="0" parTransId="{050638DE-7B10-4542-A6DC-524200619EE6}" sibTransId="{BE082E5C-69E0-F643-8DD9-CE60320293E2}"/>
    <dgm:cxn modelId="{D575F58C-3E92-CF43-92AC-D460239F5F18}" srcId="{5681ABCC-7841-9847-9CA1-707202729242}" destId="{E8A2230D-4FFB-464A-8318-6E88E75B7578}" srcOrd="2" destOrd="0" parTransId="{83A32ACC-22B2-6447-9A2C-AEA324792C98}" sibTransId="{4A3B7BC9-E785-EE42-AC56-4B11848D76A8}"/>
    <dgm:cxn modelId="{CBBF3B8F-B5D9-E148-AD0A-77F59ECEEF1A}" type="presOf" srcId="{83A32ACC-22B2-6447-9A2C-AEA324792C98}" destId="{DAE5FF68-DA55-A146-BB3B-B854952FD355}" srcOrd="0" destOrd="0" presId="urn:microsoft.com/office/officeart/2005/8/layout/hierarchy2"/>
    <dgm:cxn modelId="{B0589793-345B-E448-B4CA-CA87F607224E}" type="presOf" srcId="{AAB5E324-A38E-2D46-A073-8C60D98C6950}" destId="{24ADF2DA-2CD6-BB44-81A8-E0F867AC2CBA}" srcOrd="1" destOrd="0" presId="urn:microsoft.com/office/officeart/2005/8/layout/hierarchy2"/>
    <dgm:cxn modelId="{4321A693-58FE-AE46-96F2-D613D93E9D33}" type="presOf" srcId="{D9ADAC55-CE3A-AC42-A112-430047EAA1FA}" destId="{8A06E36B-B65D-F849-AC84-87117CC8ADB0}" srcOrd="1" destOrd="0" presId="urn:microsoft.com/office/officeart/2005/8/layout/hierarchy2"/>
    <dgm:cxn modelId="{A1537F94-B74A-624D-AB42-4132FEC93DB9}" type="presOf" srcId="{DE27F351-EC91-364A-8E5A-BD865E6FD9DC}" destId="{85220517-2918-0C42-B2DD-0170D10C8410}" srcOrd="0" destOrd="0" presId="urn:microsoft.com/office/officeart/2005/8/layout/hierarchy2"/>
    <dgm:cxn modelId="{6F4DEB9B-7D57-3D46-BE66-B766C75400D6}" type="presOf" srcId="{45A6C610-8F98-534F-A1DE-B662C89C2B59}" destId="{16C2C9BE-135F-7D4B-AF28-762497DCD954}" srcOrd="1" destOrd="0" presId="urn:microsoft.com/office/officeart/2005/8/layout/hierarchy2"/>
    <dgm:cxn modelId="{D06DDE9E-6330-5843-806F-8FC793ECD988}" srcId="{44FE47B7-2A3A-C14E-AA15-9CC387528986}" destId="{D24A6F0B-9D28-684F-85B9-B3D9F7992264}" srcOrd="1" destOrd="0" parTransId="{E1601928-7173-564A-8C3E-C2679890586E}" sibTransId="{9E69DFB4-1A22-C449-BAC9-193F7303AB61}"/>
    <dgm:cxn modelId="{FA7D149F-1AE8-7B49-81DA-3FA44236A9B6}" type="presOf" srcId="{99D4C949-135C-AA4A-91D0-C4342A09B1FF}" destId="{3D5A2139-A6DC-CB49-B397-6A23196F03A0}" srcOrd="1" destOrd="0" presId="urn:microsoft.com/office/officeart/2005/8/layout/hierarchy2"/>
    <dgm:cxn modelId="{2FD815A0-891F-844F-B986-CAC7556AC428}" srcId="{1A3F51FE-9222-6747-8B1D-963BFBC0B5A5}" destId="{0C88877E-6960-1344-97BD-60DD874AFD29}" srcOrd="1" destOrd="0" parTransId="{1EF5B9E9-7880-6246-B5FB-88F887948BF5}" sibTransId="{DC23BAD4-37FB-FC4F-ADA3-83B036C19AF5}"/>
    <dgm:cxn modelId="{1F5CDBA5-6A78-E444-8324-06BCB8D09CC0}" type="presOf" srcId="{A605D4CA-E91F-0345-AFC2-14E945A4F293}" destId="{AF7D412F-52BE-4144-94F0-C8BE53546829}" srcOrd="0" destOrd="0" presId="urn:microsoft.com/office/officeart/2005/8/layout/hierarchy2"/>
    <dgm:cxn modelId="{F5B700A7-E9FB-504C-A6C2-88322D446E24}" type="presOf" srcId="{E8618DE2-8C0F-A042-91C3-A1E62C0299C9}" destId="{11CC0BC5-8A8B-2441-A93E-94BB313F2E33}" srcOrd="0" destOrd="0" presId="urn:microsoft.com/office/officeart/2005/8/layout/hierarchy2"/>
    <dgm:cxn modelId="{E42221AC-6509-F448-B8C7-F5C4C4EE5758}" type="presOf" srcId="{44FE47B7-2A3A-C14E-AA15-9CC387528986}" destId="{8CB0E78B-22BF-5848-BE3F-BFB67025FC83}" srcOrd="0" destOrd="0" presId="urn:microsoft.com/office/officeart/2005/8/layout/hierarchy2"/>
    <dgm:cxn modelId="{B42EB4B0-A814-0F4C-97F4-B32732EE0B91}" type="presOf" srcId="{4AB4E1B9-C111-B34D-A1FB-8B52BA7D45BC}" destId="{D4E890DC-DFA9-C949-B199-D27230C65CB3}" srcOrd="0" destOrd="0" presId="urn:microsoft.com/office/officeart/2005/8/layout/hierarchy2"/>
    <dgm:cxn modelId="{ECA77CB1-B38F-784D-B5D0-04991D4CEEB5}" type="presOf" srcId="{5681ABCC-7841-9847-9CA1-707202729242}" destId="{1F85CEFF-E6F8-5540-BE1A-2FB16EE2661B}" srcOrd="0" destOrd="0" presId="urn:microsoft.com/office/officeart/2005/8/layout/hierarchy2"/>
    <dgm:cxn modelId="{4DEB84B3-DD16-354D-A2CD-D40A0FFC33DD}" srcId="{E8A2230D-4FFB-464A-8318-6E88E75B7578}" destId="{278062E6-3717-2644-B629-A9BEA1EA0A79}" srcOrd="0" destOrd="0" parTransId="{AAB5E324-A38E-2D46-A073-8C60D98C6950}" sibTransId="{ACEC98BB-66B5-4940-AAFD-80262E81A4E2}"/>
    <dgm:cxn modelId="{384AB7B6-B9C9-CD4C-B1A9-8148F63D5AE0}" type="presOf" srcId="{1D6F60E9-8A0B-6640-8B9E-C34BA4E41100}" destId="{BA2CAA21-6723-A94D-A5C6-07546F2329AF}" srcOrd="1" destOrd="0" presId="urn:microsoft.com/office/officeart/2005/8/layout/hierarchy2"/>
    <dgm:cxn modelId="{1BF495B7-B47C-A943-9986-E6FAB186903E}" type="presOf" srcId="{45A6C610-8F98-534F-A1DE-B662C89C2B59}" destId="{F474DF22-E92B-3B4D-82B8-EAE1BEBAEE9A}" srcOrd="0" destOrd="0" presId="urn:microsoft.com/office/officeart/2005/8/layout/hierarchy2"/>
    <dgm:cxn modelId="{7BB8F6BF-8F2A-604E-86FA-BF58E7EF3843}" type="presOf" srcId="{050638DE-7B10-4542-A6DC-524200619EE6}" destId="{0F766F8B-C0F0-2944-A1C7-637A8E19D017}" srcOrd="1" destOrd="0" presId="urn:microsoft.com/office/officeart/2005/8/layout/hierarchy2"/>
    <dgm:cxn modelId="{36E00CC1-C17E-E34E-B62D-05C86482EE6B}" type="presOf" srcId="{86DDCE34-58EA-4348-9E39-BD88FAF1DA88}" destId="{0C3A1395-CE7A-4B4A-9A9D-A78B34F9DCFC}" srcOrd="0" destOrd="0" presId="urn:microsoft.com/office/officeart/2005/8/layout/hierarchy2"/>
    <dgm:cxn modelId="{BECD1BC5-0D54-5E48-8D6F-85344A6127AA}" type="presOf" srcId="{E1601928-7173-564A-8C3E-C2679890586E}" destId="{E7076BCB-9D54-9B45-8737-CE4939D3BFB8}" srcOrd="1" destOrd="0" presId="urn:microsoft.com/office/officeart/2005/8/layout/hierarchy2"/>
    <dgm:cxn modelId="{8EFFB6C5-9F3C-3D49-80A1-0FDA9EB7AEF1}" type="presOf" srcId="{ED144DAD-C08C-8B4A-A5D2-85EE6677053D}" destId="{6AF651BD-D4C5-9540-A236-E825C335282D}" srcOrd="0" destOrd="0" presId="urn:microsoft.com/office/officeart/2005/8/layout/hierarchy2"/>
    <dgm:cxn modelId="{B58D44C9-7FE0-1C46-B3F3-03DB29069EA9}" type="presOf" srcId="{83F99C45-FC52-2841-8B97-6CDC9F54D9AE}" destId="{F3DD82F1-F79E-D849-AE24-D5B732610A71}" srcOrd="0" destOrd="0" presId="urn:microsoft.com/office/officeart/2005/8/layout/hierarchy2"/>
    <dgm:cxn modelId="{E0A99CC9-B93E-E347-AE97-C0F1F9B84C8B}" type="presOf" srcId="{0683C6BE-7B49-6145-B128-02D041F713B8}" destId="{32D30A80-4F7F-AE40-859C-92D944DE6DC9}" srcOrd="0" destOrd="0" presId="urn:microsoft.com/office/officeart/2005/8/layout/hierarchy2"/>
    <dgm:cxn modelId="{7F41F0CB-FF98-E244-8A67-27F9F7E5C6DA}" type="presOf" srcId="{E65F5574-CA6D-1846-B1A7-BF3E39F95B10}" destId="{D8AEF349-5A54-8545-BA63-170711E6F795}" srcOrd="0" destOrd="0" presId="urn:microsoft.com/office/officeart/2005/8/layout/hierarchy2"/>
    <dgm:cxn modelId="{A09119CD-ADC4-504A-AC34-4557908050F5}" type="presOf" srcId="{D9ADAC55-CE3A-AC42-A112-430047EAA1FA}" destId="{1A02A34B-09A2-1D43-9967-0618BD90AD90}" srcOrd="0" destOrd="0" presId="urn:microsoft.com/office/officeart/2005/8/layout/hierarchy2"/>
    <dgm:cxn modelId="{DA1523D1-E239-634C-AD77-80EE91B77D55}" type="presOf" srcId="{E46377BA-6724-034D-88A5-1A39D56BF509}" destId="{C98F0A7F-2FDF-A343-8581-05E3560067AC}" srcOrd="1" destOrd="0" presId="urn:microsoft.com/office/officeart/2005/8/layout/hierarchy2"/>
    <dgm:cxn modelId="{E76F2ED3-6014-CA44-8548-0AE00CF176BB}" type="presOf" srcId="{AA3E4DB4-191E-F142-A39E-23A1A77B3553}" destId="{C56C3126-12D4-FF4C-84F0-80DA9C6F4EA0}" srcOrd="0" destOrd="0" presId="urn:microsoft.com/office/officeart/2005/8/layout/hierarchy2"/>
    <dgm:cxn modelId="{54A35AD8-3EAC-A046-9D56-F0515D11FC27}" type="presOf" srcId="{D24A6F0B-9D28-684F-85B9-B3D9F7992264}" destId="{3FEEC97D-9098-7548-BFB8-B4CCD16F2FBD}" srcOrd="0" destOrd="0" presId="urn:microsoft.com/office/officeart/2005/8/layout/hierarchy2"/>
    <dgm:cxn modelId="{BBC263DE-7D35-3246-BEE4-3EF8770416E0}" type="presOf" srcId="{278062E6-3717-2644-B629-A9BEA1EA0A79}" destId="{651C4D9E-DF0B-F148-8115-280E7C4AFBCD}" srcOrd="0" destOrd="0" presId="urn:microsoft.com/office/officeart/2005/8/layout/hierarchy2"/>
    <dgm:cxn modelId="{B80B31E3-6478-9646-8118-1D5D9F920231}" type="presOf" srcId="{E82F3543-845D-B348-834B-D4D63769E713}" destId="{1E900433-08E3-8943-8FF0-B8476C9ECF62}" srcOrd="0" destOrd="0" presId="urn:microsoft.com/office/officeart/2005/8/layout/hierarchy2"/>
    <dgm:cxn modelId="{C8233CE6-DAD3-254E-9219-DC5EA60B265A}" type="presOf" srcId="{1A3F51FE-9222-6747-8B1D-963BFBC0B5A5}" destId="{C95468AF-1BE2-C746-A9F2-853BDA9C44BD}" srcOrd="0" destOrd="0" presId="urn:microsoft.com/office/officeart/2005/8/layout/hierarchy2"/>
    <dgm:cxn modelId="{8FE788E7-FB5A-594D-B48A-000EFBC30CD0}" type="presOf" srcId="{E82F3543-845D-B348-834B-D4D63769E713}" destId="{E42FD3B9-885D-DB47-83F6-243FFBE0CBDA}" srcOrd="1" destOrd="0" presId="urn:microsoft.com/office/officeart/2005/8/layout/hierarchy2"/>
    <dgm:cxn modelId="{537999E8-2436-0C49-A967-21D428FE08C9}" type="presOf" srcId="{E65F5574-CA6D-1846-B1A7-BF3E39F95B10}" destId="{7DAE4B78-36DC-CE49-BAE5-12BDAF482CD6}" srcOrd="1" destOrd="0" presId="urn:microsoft.com/office/officeart/2005/8/layout/hierarchy2"/>
    <dgm:cxn modelId="{CD2A30EA-129F-724D-9ABD-8ECE1A5F41CD}" type="presOf" srcId="{CEE80C75-D4F0-2848-B207-034498749621}" destId="{EA81BB76-9121-C147-861D-F024C889A324}" srcOrd="0" destOrd="0" presId="urn:microsoft.com/office/officeart/2005/8/layout/hierarchy2"/>
    <dgm:cxn modelId="{F9B7E7EF-7E0E-9048-B7BA-1471AB4F9604}" type="presOf" srcId="{5D34A838-617D-BC4E-A54A-9110EBE9CF09}" destId="{5EB8ACFE-DEA6-8D42-A2F7-F1B15677F50C}" srcOrd="0" destOrd="0" presId="urn:microsoft.com/office/officeart/2005/8/layout/hierarchy2"/>
    <dgm:cxn modelId="{B027B0F9-E953-E24A-B67C-C8C7780F3CE3}" srcId="{1A3F51FE-9222-6747-8B1D-963BFBC0B5A5}" destId="{E8618DE2-8C0F-A042-91C3-A1E62C0299C9}" srcOrd="2" destOrd="0" parTransId="{4AB4E1B9-C111-B34D-A1FB-8B52BA7D45BC}" sibTransId="{BDD5E298-67F3-A848-9CA5-3F54D27CF348}"/>
    <dgm:cxn modelId="{8EDF20FF-A416-1749-AF8B-7FBD312405E7}" type="presOf" srcId="{7215787A-E50F-A94D-8BFB-ABB2B691B064}" destId="{BC038FE8-79B1-9D4E-97B6-C8A17DB25349}" srcOrd="0" destOrd="0" presId="urn:microsoft.com/office/officeart/2005/8/layout/hierarchy2"/>
    <dgm:cxn modelId="{AF2C317C-9765-0449-A396-E9BE99B2D9FC}" type="presParOf" srcId="{859A1671-A1ED-814B-A1CC-13541641C37D}" destId="{274ADF4C-617B-F54A-AF66-A74D250CFB09}" srcOrd="0" destOrd="0" presId="urn:microsoft.com/office/officeart/2005/8/layout/hierarchy2"/>
    <dgm:cxn modelId="{B5E44D07-D4B4-B34E-8113-373BF7B4D3F8}" type="presParOf" srcId="{274ADF4C-617B-F54A-AF66-A74D250CFB09}" destId="{8CB0E78B-22BF-5848-BE3F-BFB67025FC83}" srcOrd="0" destOrd="0" presId="urn:microsoft.com/office/officeart/2005/8/layout/hierarchy2"/>
    <dgm:cxn modelId="{A8856213-6879-0845-903A-6F268A90A73A}" type="presParOf" srcId="{274ADF4C-617B-F54A-AF66-A74D250CFB09}" destId="{4489E889-B0E8-E54D-B1CE-691F2C2033F7}" srcOrd="1" destOrd="0" presId="urn:microsoft.com/office/officeart/2005/8/layout/hierarchy2"/>
    <dgm:cxn modelId="{CDCF81AA-10E4-2846-B1CC-3919789DFAF1}" type="presParOf" srcId="{4489E889-B0E8-E54D-B1CE-691F2C2033F7}" destId="{F1B21844-A0FB-024A-B345-F539E267C888}" srcOrd="0" destOrd="0" presId="urn:microsoft.com/office/officeart/2005/8/layout/hierarchy2"/>
    <dgm:cxn modelId="{D74F4F6D-5009-8C4F-9104-24F792686FB6}" type="presParOf" srcId="{F1B21844-A0FB-024A-B345-F539E267C888}" destId="{168508FD-5B66-AD4C-8C01-C49ADBD80DCE}" srcOrd="0" destOrd="0" presId="urn:microsoft.com/office/officeart/2005/8/layout/hierarchy2"/>
    <dgm:cxn modelId="{A72B9B17-F0C0-DD4A-8FC3-576069986123}" type="presParOf" srcId="{4489E889-B0E8-E54D-B1CE-691F2C2033F7}" destId="{25D4A00B-5F75-1040-AB7C-32B6EF1FBB43}" srcOrd="1" destOrd="0" presId="urn:microsoft.com/office/officeart/2005/8/layout/hierarchy2"/>
    <dgm:cxn modelId="{5A7A2750-6151-624C-8589-FA0E75225C6C}" type="presParOf" srcId="{25D4A00B-5F75-1040-AB7C-32B6EF1FBB43}" destId="{1F85CEFF-E6F8-5540-BE1A-2FB16EE2661B}" srcOrd="0" destOrd="0" presId="urn:microsoft.com/office/officeart/2005/8/layout/hierarchy2"/>
    <dgm:cxn modelId="{082F30E9-4DEE-E548-A1BF-ADE8958B5420}" type="presParOf" srcId="{25D4A00B-5F75-1040-AB7C-32B6EF1FBB43}" destId="{FBCC4319-EA90-F24B-8E51-F7674110F7A2}" srcOrd="1" destOrd="0" presId="urn:microsoft.com/office/officeart/2005/8/layout/hierarchy2"/>
    <dgm:cxn modelId="{A5DB5A98-C697-7B4F-B74D-64E94FF6EE34}" type="presParOf" srcId="{FBCC4319-EA90-F24B-8E51-F7674110F7A2}" destId="{71F5ED81-C32C-4140-BA4C-DD192F3D6540}" srcOrd="0" destOrd="0" presId="urn:microsoft.com/office/officeart/2005/8/layout/hierarchy2"/>
    <dgm:cxn modelId="{7E7EA74E-C329-694E-A717-E27DCD9188B5}" type="presParOf" srcId="{71F5ED81-C32C-4140-BA4C-DD192F3D6540}" destId="{BA2CAA21-6723-A94D-A5C6-07546F2329AF}" srcOrd="0" destOrd="0" presId="urn:microsoft.com/office/officeart/2005/8/layout/hierarchy2"/>
    <dgm:cxn modelId="{BB82C13E-74B5-1F4C-8F08-A3BDF82C68A9}" type="presParOf" srcId="{FBCC4319-EA90-F24B-8E51-F7674110F7A2}" destId="{EDA94A60-0FDA-6E41-BCE7-F80592F818BC}" srcOrd="1" destOrd="0" presId="urn:microsoft.com/office/officeart/2005/8/layout/hierarchy2"/>
    <dgm:cxn modelId="{77F873E9-F750-6A42-975F-A71516EB011C}" type="presParOf" srcId="{EDA94A60-0FDA-6E41-BCE7-F80592F818BC}" destId="{EA81BB76-9121-C147-861D-F024C889A324}" srcOrd="0" destOrd="0" presId="urn:microsoft.com/office/officeart/2005/8/layout/hierarchy2"/>
    <dgm:cxn modelId="{8A45A385-DA25-E54A-AF41-54D8D5E9A2F9}" type="presParOf" srcId="{EDA94A60-0FDA-6E41-BCE7-F80592F818BC}" destId="{6EB68553-DA6E-3C4C-BE04-72888042ADEE}" srcOrd="1" destOrd="0" presId="urn:microsoft.com/office/officeart/2005/8/layout/hierarchy2"/>
    <dgm:cxn modelId="{5FCBED28-ABEE-7D4F-A632-2487998E886B}" type="presParOf" srcId="{6EB68553-DA6E-3C4C-BE04-72888042ADEE}" destId="{F474DF22-E92B-3B4D-82B8-EAE1BEBAEE9A}" srcOrd="0" destOrd="0" presId="urn:microsoft.com/office/officeart/2005/8/layout/hierarchy2"/>
    <dgm:cxn modelId="{4730C46D-7F98-7347-9610-576645957BA0}" type="presParOf" srcId="{F474DF22-E92B-3B4D-82B8-EAE1BEBAEE9A}" destId="{16C2C9BE-135F-7D4B-AF28-762497DCD954}" srcOrd="0" destOrd="0" presId="urn:microsoft.com/office/officeart/2005/8/layout/hierarchy2"/>
    <dgm:cxn modelId="{D66C6F6B-AFA5-1347-B011-1328B7FFA170}" type="presParOf" srcId="{6EB68553-DA6E-3C4C-BE04-72888042ADEE}" destId="{93E105A3-F78A-9A46-A264-4FA226C97687}" srcOrd="1" destOrd="0" presId="urn:microsoft.com/office/officeart/2005/8/layout/hierarchy2"/>
    <dgm:cxn modelId="{21ECF1F4-722C-1441-A8DD-94294A56AA31}" type="presParOf" srcId="{93E105A3-F78A-9A46-A264-4FA226C97687}" destId="{A0C7DD17-D0DB-1F45-B5A5-C22CCA06960B}" srcOrd="0" destOrd="0" presId="urn:microsoft.com/office/officeart/2005/8/layout/hierarchy2"/>
    <dgm:cxn modelId="{88ADD073-B98A-334C-BD12-26392210FA7C}" type="presParOf" srcId="{93E105A3-F78A-9A46-A264-4FA226C97687}" destId="{1606350C-531B-D94B-A787-0E9D21663B23}" srcOrd="1" destOrd="0" presId="urn:microsoft.com/office/officeart/2005/8/layout/hierarchy2"/>
    <dgm:cxn modelId="{0F64A891-3A69-BD4F-9E20-74E2E5454678}" type="presParOf" srcId="{6EB68553-DA6E-3C4C-BE04-72888042ADEE}" destId="{224EB925-0D65-904A-97B6-6638C5B70D35}" srcOrd="2" destOrd="0" presId="urn:microsoft.com/office/officeart/2005/8/layout/hierarchy2"/>
    <dgm:cxn modelId="{1B64E0B7-C077-C446-B95C-85A4F129EF0C}" type="presParOf" srcId="{224EB925-0D65-904A-97B6-6638C5B70D35}" destId="{0F766F8B-C0F0-2944-A1C7-637A8E19D017}" srcOrd="0" destOrd="0" presId="urn:microsoft.com/office/officeart/2005/8/layout/hierarchy2"/>
    <dgm:cxn modelId="{C4D68EA8-827F-5C42-AE78-7FE51A79ED62}" type="presParOf" srcId="{6EB68553-DA6E-3C4C-BE04-72888042ADEE}" destId="{2402C8F4-82FF-324D-B166-67015ECCCE45}" srcOrd="3" destOrd="0" presId="urn:microsoft.com/office/officeart/2005/8/layout/hierarchy2"/>
    <dgm:cxn modelId="{FC86E5AB-C763-5A4B-AB06-E50CBD68A59E}" type="presParOf" srcId="{2402C8F4-82FF-324D-B166-67015ECCCE45}" destId="{5EB8ACFE-DEA6-8D42-A2F7-F1B15677F50C}" srcOrd="0" destOrd="0" presId="urn:microsoft.com/office/officeart/2005/8/layout/hierarchy2"/>
    <dgm:cxn modelId="{8B33336A-96DE-4546-A07E-B8E63E997D36}" type="presParOf" srcId="{2402C8F4-82FF-324D-B166-67015ECCCE45}" destId="{6CF5D25F-B622-3A4A-AC4A-095B8D740B3D}" srcOrd="1" destOrd="0" presId="urn:microsoft.com/office/officeart/2005/8/layout/hierarchy2"/>
    <dgm:cxn modelId="{DE98D665-6DFF-344C-94AA-796D8F629D4C}" type="presParOf" srcId="{FBCC4319-EA90-F24B-8E51-F7674110F7A2}" destId="{D8AEF349-5A54-8545-BA63-170711E6F795}" srcOrd="2" destOrd="0" presId="urn:microsoft.com/office/officeart/2005/8/layout/hierarchy2"/>
    <dgm:cxn modelId="{BE6C5A96-BEDF-8D46-AFB3-687251EC0487}" type="presParOf" srcId="{D8AEF349-5A54-8545-BA63-170711E6F795}" destId="{7DAE4B78-36DC-CE49-BAE5-12BDAF482CD6}" srcOrd="0" destOrd="0" presId="urn:microsoft.com/office/officeart/2005/8/layout/hierarchy2"/>
    <dgm:cxn modelId="{A686FFDC-12B3-6242-AA07-BE7726208ABF}" type="presParOf" srcId="{FBCC4319-EA90-F24B-8E51-F7674110F7A2}" destId="{D3DCE62F-6129-304C-AC03-B9D74EEAF3C1}" srcOrd="3" destOrd="0" presId="urn:microsoft.com/office/officeart/2005/8/layout/hierarchy2"/>
    <dgm:cxn modelId="{7B3A72D4-E77D-EF4D-9D02-76DADD4BA694}" type="presParOf" srcId="{D3DCE62F-6129-304C-AC03-B9D74EEAF3C1}" destId="{78E0E2D3-B526-6549-BB27-120E15F9F1BD}" srcOrd="0" destOrd="0" presId="urn:microsoft.com/office/officeart/2005/8/layout/hierarchy2"/>
    <dgm:cxn modelId="{4FFB57BC-75C7-134E-88E1-65044220270D}" type="presParOf" srcId="{D3DCE62F-6129-304C-AC03-B9D74EEAF3C1}" destId="{D0B0FD2C-AF1B-D147-9407-260CBA848457}" srcOrd="1" destOrd="0" presId="urn:microsoft.com/office/officeart/2005/8/layout/hierarchy2"/>
    <dgm:cxn modelId="{2A94536A-AAB3-844D-8AA1-8D53E221D2C9}" type="presParOf" srcId="{FBCC4319-EA90-F24B-8E51-F7674110F7A2}" destId="{DAE5FF68-DA55-A146-BB3B-B854952FD355}" srcOrd="4" destOrd="0" presId="urn:microsoft.com/office/officeart/2005/8/layout/hierarchy2"/>
    <dgm:cxn modelId="{E53BA435-6FF6-F74E-82CE-F37ED6F59FFB}" type="presParOf" srcId="{DAE5FF68-DA55-A146-BB3B-B854952FD355}" destId="{70C6628B-7A50-F342-864A-558CD5097E67}" srcOrd="0" destOrd="0" presId="urn:microsoft.com/office/officeart/2005/8/layout/hierarchy2"/>
    <dgm:cxn modelId="{E36B7C3E-2B23-F24F-952F-2B99EA9B5FAB}" type="presParOf" srcId="{FBCC4319-EA90-F24B-8E51-F7674110F7A2}" destId="{0ECFC912-566A-FC48-AEB0-EC2DDE8EEA0C}" srcOrd="5" destOrd="0" presId="urn:microsoft.com/office/officeart/2005/8/layout/hierarchy2"/>
    <dgm:cxn modelId="{54BF8E7E-4EEF-EB49-A099-FCE0AF1CFD97}" type="presParOf" srcId="{0ECFC912-566A-FC48-AEB0-EC2DDE8EEA0C}" destId="{E75EBB69-CDEA-7E4A-8A6C-92005A629E4C}" srcOrd="0" destOrd="0" presId="urn:microsoft.com/office/officeart/2005/8/layout/hierarchy2"/>
    <dgm:cxn modelId="{81C51DCB-6D24-044D-9B21-B9E901727F72}" type="presParOf" srcId="{0ECFC912-566A-FC48-AEB0-EC2DDE8EEA0C}" destId="{4EB587C4-331E-A740-9F0F-8BAAEE534FA5}" srcOrd="1" destOrd="0" presId="urn:microsoft.com/office/officeart/2005/8/layout/hierarchy2"/>
    <dgm:cxn modelId="{CE366E8F-1CC2-3042-ADB7-F7F456D05874}" type="presParOf" srcId="{4EB587C4-331E-A740-9F0F-8BAAEE534FA5}" destId="{79DF6527-BC14-8042-AA63-6673E6AA6D5D}" srcOrd="0" destOrd="0" presId="urn:microsoft.com/office/officeart/2005/8/layout/hierarchy2"/>
    <dgm:cxn modelId="{F77D76B1-B398-EB45-AEF9-B1F6498BBB3B}" type="presParOf" srcId="{79DF6527-BC14-8042-AA63-6673E6AA6D5D}" destId="{24ADF2DA-2CD6-BB44-81A8-E0F867AC2CBA}" srcOrd="0" destOrd="0" presId="urn:microsoft.com/office/officeart/2005/8/layout/hierarchy2"/>
    <dgm:cxn modelId="{6511994E-651B-0D4B-830A-A4CB47ACEE2A}" type="presParOf" srcId="{4EB587C4-331E-A740-9F0F-8BAAEE534FA5}" destId="{5D6A4FFE-4571-5946-8147-A7D7143FEB86}" srcOrd="1" destOrd="0" presId="urn:microsoft.com/office/officeart/2005/8/layout/hierarchy2"/>
    <dgm:cxn modelId="{04EC07A2-D8CD-DC49-83F1-62D4AD959F40}" type="presParOf" srcId="{5D6A4FFE-4571-5946-8147-A7D7143FEB86}" destId="{651C4D9E-DF0B-F148-8115-280E7C4AFBCD}" srcOrd="0" destOrd="0" presId="urn:microsoft.com/office/officeart/2005/8/layout/hierarchy2"/>
    <dgm:cxn modelId="{E01F9AFF-5A9A-2045-BAA6-211A915E5A2C}" type="presParOf" srcId="{5D6A4FFE-4571-5946-8147-A7D7143FEB86}" destId="{D7FC3370-B997-9A4C-9F3B-F04E945D763E}" srcOrd="1" destOrd="0" presId="urn:microsoft.com/office/officeart/2005/8/layout/hierarchy2"/>
    <dgm:cxn modelId="{2E6E3300-D3E8-E340-A8C5-E0F627665651}" type="presParOf" srcId="{FBCC4319-EA90-F24B-8E51-F7674110F7A2}" destId="{C51C1145-E105-B849-87FA-D17C2C56F02A}" srcOrd="6" destOrd="0" presId="urn:microsoft.com/office/officeart/2005/8/layout/hierarchy2"/>
    <dgm:cxn modelId="{36EFD862-9374-2B45-83DD-1CFBFC26E561}" type="presParOf" srcId="{C51C1145-E105-B849-87FA-D17C2C56F02A}" destId="{FC3782C5-46A9-AF44-96F8-78DFC0C64B12}" srcOrd="0" destOrd="0" presId="urn:microsoft.com/office/officeart/2005/8/layout/hierarchy2"/>
    <dgm:cxn modelId="{F4FE1450-6782-E14F-A545-92E3907FC0BF}" type="presParOf" srcId="{FBCC4319-EA90-F24B-8E51-F7674110F7A2}" destId="{33BC71C7-701D-BD4B-B5CC-12B830CB5594}" srcOrd="7" destOrd="0" presId="urn:microsoft.com/office/officeart/2005/8/layout/hierarchy2"/>
    <dgm:cxn modelId="{0B173E8D-CBC7-8044-AB4E-6273F486DF59}" type="presParOf" srcId="{33BC71C7-701D-BD4B-B5CC-12B830CB5594}" destId="{6AF651BD-D4C5-9540-A236-E825C335282D}" srcOrd="0" destOrd="0" presId="urn:microsoft.com/office/officeart/2005/8/layout/hierarchy2"/>
    <dgm:cxn modelId="{033A8580-6C2E-B943-9639-36C5CE784311}" type="presParOf" srcId="{33BC71C7-701D-BD4B-B5CC-12B830CB5594}" destId="{8A4B509B-2493-A045-9510-90DDCFCF3CE7}" srcOrd="1" destOrd="0" presId="urn:microsoft.com/office/officeart/2005/8/layout/hierarchy2"/>
    <dgm:cxn modelId="{12E607DB-AAC6-E74C-8897-9180562F1339}" type="presParOf" srcId="{FBCC4319-EA90-F24B-8E51-F7674110F7A2}" destId="{0C3A1395-CE7A-4B4A-9A9D-A78B34F9DCFC}" srcOrd="8" destOrd="0" presId="urn:microsoft.com/office/officeart/2005/8/layout/hierarchy2"/>
    <dgm:cxn modelId="{29594C45-7AA8-714B-A0F3-931009C5FA97}" type="presParOf" srcId="{0C3A1395-CE7A-4B4A-9A9D-A78B34F9DCFC}" destId="{FE3789EA-097A-B943-B357-EFB603FDDC5A}" srcOrd="0" destOrd="0" presId="urn:microsoft.com/office/officeart/2005/8/layout/hierarchy2"/>
    <dgm:cxn modelId="{5B4DD52C-EA60-744E-80B8-E47AE8CD8FF6}" type="presParOf" srcId="{FBCC4319-EA90-F24B-8E51-F7674110F7A2}" destId="{C63DBD7B-C4BE-6C40-AEE9-BEB8C0299265}" srcOrd="9" destOrd="0" presId="urn:microsoft.com/office/officeart/2005/8/layout/hierarchy2"/>
    <dgm:cxn modelId="{AAB15188-9047-DB4E-8470-BA1E44B592B2}" type="presParOf" srcId="{C63DBD7B-C4BE-6C40-AEE9-BEB8C0299265}" destId="{C56C3126-12D4-FF4C-84F0-80DA9C6F4EA0}" srcOrd="0" destOrd="0" presId="urn:microsoft.com/office/officeart/2005/8/layout/hierarchy2"/>
    <dgm:cxn modelId="{A28C1584-4911-884E-BECF-D64BF123CCFB}" type="presParOf" srcId="{C63DBD7B-C4BE-6C40-AEE9-BEB8C0299265}" destId="{02CBE63F-B867-8544-AB33-5D1CC1894D90}" srcOrd="1" destOrd="0" presId="urn:microsoft.com/office/officeart/2005/8/layout/hierarchy2"/>
    <dgm:cxn modelId="{66C5260E-29F9-0147-BF8B-AD6BF2ED1D80}" type="presParOf" srcId="{FBCC4319-EA90-F24B-8E51-F7674110F7A2}" destId="{0EE6E0B1-CDC7-CE42-B600-59B16693B583}" srcOrd="10" destOrd="0" presId="urn:microsoft.com/office/officeart/2005/8/layout/hierarchy2"/>
    <dgm:cxn modelId="{1B799851-B44E-4545-86D5-D69773316ECC}" type="presParOf" srcId="{0EE6E0B1-CDC7-CE42-B600-59B16693B583}" destId="{34EEA943-B0AC-F844-9148-3BA385790B59}" srcOrd="0" destOrd="0" presId="urn:microsoft.com/office/officeart/2005/8/layout/hierarchy2"/>
    <dgm:cxn modelId="{F13ADD7A-D91A-4046-8F10-71C38F76A6D4}" type="presParOf" srcId="{FBCC4319-EA90-F24B-8E51-F7674110F7A2}" destId="{2627C9C4-B3CF-014E-8D38-ADFAEB706635}" srcOrd="11" destOrd="0" presId="urn:microsoft.com/office/officeart/2005/8/layout/hierarchy2"/>
    <dgm:cxn modelId="{609250B3-7B9E-864A-A42F-CAD94A057C6F}" type="presParOf" srcId="{2627C9C4-B3CF-014E-8D38-ADFAEB706635}" destId="{AF7D412F-52BE-4144-94F0-C8BE53546829}" srcOrd="0" destOrd="0" presId="urn:microsoft.com/office/officeart/2005/8/layout/hierarchy2"/>
    <dgm:cxn modelId="{51D41F85-DE3A-BF41-A800-26F043284DAE}" type="presParOf" srcId="{2627C9C4-B3CF-014E-8D38-ADFAEB706635}" destId="{8106C46B-373C-0043-9D09-CC8486C63E40}" srcOrd="1" destOrd="0" presId="urn:microsoft.com/office/officeart/2005/8/layout/hierarchy2"/>
    <dgm:cxn modelId="{8873D7A2-9AB9-164B-8AF0-8A02F7DC7DAD}" type="presParOf" srcId="{FBCC4319-EA90-F24B-8E51-F7674110F7A2}" destId="{1A02A34B-09A2-1D43-9967-0618BD90AD90}" srcOrd="12" destOrd="0" presId="urn:microsoft.com/office/officeart/2005/8/layout/hierarchy2"/>
    <dgm:cxn modelId="{58DB3A1A-C92E-954B-968A-EE4EBF9CFBCB}" type="presParOf" srcId="{1A02A34B-09A2-1D43-9967-0618BD90AD90}" destId="{8A06E36B-B65D-F849-AC84-87117CC8ADB0}" srcOrd="0" destOrd="0" presId="urn:microsoft.com/office/officeart/2005/8/layout/hierarchy2"/>
    <dgm:cxn modelId="{2A2FE4D5-7BCC-4F42-96C5-46B9B18B9761}" type="presParOf" srcId="{FBCC4319-EA90-F24B-8E51-F7674110F7A2}" destId="{6A69579B-0C83-7D42-A8A1-50A909E93EF0}" srcOrd="13" destOrd="0" presId="urn:microsoft.com/office/officeart/2005/8/layout/hierarchy2"/>
    <dgm:cxn modelId="{77B1C989-88DE-4543-93D2-CB0F995C7461}" type="presParOf" srcId="{6A69579B-0C83-7D42-A8A1-50A909E93EF0}" destId="{85220517-2918-0C42-B2DD-0170D10C8410}" srcOrd="0" destOrd="0" presId="urn:microsoft.com/office/officeart/2005/8/layout/hierarchy2"/>
    <dgm:cxn modelId="{E5D553F3-35B2-8E44-9558-489904559D41}" type="presParOf" srcId="{6A69579B-0C83-7D42-A8A1-50A909E93EF0}" destId="{9DD85876-82B1-4147-8C2B-C699C56EA867}" srcOrd="1" destOrd="0" presId="urn:microsoft.com/office/officeart/2005/8/layout/hierarchy2"/>
    <dgm:cxn modelId="{03790E69-DA96-A447-A105-37A98CE0CBC3}" type="presParOf" srcId="{FBCC4319-EA90-F24B-8E51-F7674110F7A2}" destId="{1D6C5EBB-02B8-844E-97E6-FEC259220B16}" srcOrd="14" destOrd="0" presId="urn:microsoft.com/office/officeart/2005/8/layout/hierarchy2"/>
    <dgm:cxn modelId="{2165A660-7229-CA4A-A86B-BBE7FAA9B208}" type="presParOf" srcId="{1D6C5EBB-02B8-844E-97E6-FEC259220B16}" destId="{3D5A2139-A6DC-CB49-B397-6A23196F03A0}" srcOrd="0" destOrd="0" presId="urn:microsoft.com/office/officeart/2005/8/layout/hierarchy2"/>
    <dgm:cxn modelId="{E219EA3A-8915-A741-9477-811462574091}" type="presParOf" srcId="{FBCC4319-EA90-F24B-8E51-F7674110F7A2}" destId="{D825837C-EBAA-7548-A206-CBBD8A69B25C}" srcOrd="15" destOrd="0" presId="urn:microsoft.com/office/officeart/2005/8/layout/hierarchy2"/>
    <dgm:cxn modelId="{A3AB6B56-4FEF-5E42-A64B-C1B01B4BCBA0}" type="presParOf" srcId="{D825837C-EBAA-7548-A206-CBBD8A69B25C}" destId="{32D30A80-4F7F-AE40-859C-92D944DE6DC9}" srcOrd="0" destOrd="0" presId="urn:microsoft.com/office/officeart/2005/8/layout/hierarchy2"/>
    <dgm:cxn modelId="{31A19E8E-2853-FC4D-8E08-44B369368A0D}" type="presParOf" srcId="{D825837C-EBAA-7548-A206-CBBD8A69B25C}" destId="{69372157-37D5-AA47-A14C-5B146F9F5240}" srcOrd="1" destOrd="0" presId="urn:microsoft.com/office/officeart/2005/8/layout/hierarchy2"/>
    <dgm:cxn modelId="{9A8E05A1-D558-D74F-BD3F-17AB5EAF27A5}" type="presParOf" srcId="{FBCC4319-EA90-F24B-8E51-F7674110F7A2}" destId="{E305F0A8-5828-7443-BCDF-3C23A3E39712}" srcOrd="16" destOrd="0" presId="urn:microsoft.com/office/officeart/2005/8/layout/hierarchy2"/>
    <dgm:cxn modelId="{14A34951-BF2D-3F46-9766-39B0CC0B2F04}" type="presParOf" srcId="{E305F0A8-5828-7443-BCDF-3C23A3E39712}" destId="{6FDA0904-7F4F-2344-8574-BC61D3D81813}" srcOrd="0" destOrd="0" presId="urn:microsoft.com/office/officeart/2005/8/layout/hierarchy2"/>
    <dgm:cxn modelId="{E3CE8299-07D6-5F46-A952-620CC597DE2B}" type="presParOf" srcId="{FBCC4319-EA90-F24B-8E51-F7674110F7A2}" destId="{6A973B00-A398-E349-95DF-54FEB4772D12}" srcOrd="17" destOrd="0" presId="urn:microsoft.com/office/officeart/2005/8/layout/hierarchy2"/>
    <dgm:cxn modelId="{A7040BA0-F815-6F40-9A22-FCF72B0B20A3}" type="presParOf" srcId="{6A973B00-A398-E349-95DF-54FEB4772D12}" destId="{F3DD82F1-F79E-D849-AE24-D5B732610A71}" srcOrd="0" destOrd="0" presId="urn:microsoft.com/office/officeart/2005/8/layout/hierarchy2"/>
    <dgm:cxn modelId="{BCDFB831-07E1-4C4A-AD6F-AA733B08BD77}" type="presParOf" srcId="{6A973B00-A398-E349-95DF-54FEB4772D12}" destId="{11C6E5B9-3307-E24A-A73C-95476634595A}" srcOrd="1" destOrd="0" presId="urn:microsoft.com/office/officeart/2005/8/layout/hierarchy2"/>
    <dgm:cxn modelId="{6912DA3A-8573-5245-A101-5AD6E6A4918A}" type="presParOf" srcId="{4489E889-B0E8-E54D-B1CE-691F2C2033F7}" destId="{F882B3E6-B0BB-BF4B-9BFF-E74522395CDC}" srcOrd="2" destOrd="0" presId="urn:microsoft.com/office/officeart/2005/8/layout/hierarchy2"/>
    <dgm:cxn modelId="{9EE5CA68-AC44-9141-B2D4-67A4E2F0E74A}" type="presParOf" srcId="{F882B3E6-B0BB-BF4B-9BFF-E74522395CDC}" destId="{E7076BCB-9D54-9B45-8737-CE4939D3BFB8}" srcOrd="0" destOrd="0" presId="urn:microsoft.com/office/officeart/2005/8/layout/hierarchy2"/>
    <dgm:cxn modelId="{23F134A7-AD16-BB49-AD66-660332B87452}" type="presParOf" srcId="{4489E889-B0E8-E54D-B1CE-691F2C2033F7}" destId="{113FEB06-2BD1-8E44-A6A4-7F74C9E0949A}" srcOrd="3" destOrd="0" presId="urn:microsoft.com/office/officeart/2005/8/layout/hierarchy2"/>
    <dgm:cxn modelId="{F9AAB8CD-0F05-0343-BCD0-259F54A724B5}" type="presParOf" srcId="{113FEB06-2BD1-8E44-A6A4-7F74C9E0949A}" destId="{3FEEC97D-9098-7548-BFB8-B4CCD16F2FBD}" srcOrd="0" destOrd="0" presId="urn:microsoft.com/office/officeart/2005/8/layout/hierarchy2"/>
    <dgm:cxn modelId="{C63912C4-199B-0E4D-88FD-C2E7E7D7B693}" type="presParOf" srcId="{113FEB06-2BD1-8E44-A6A4-7F74C9E0949A}" destId="{D5CD8691-FCB9-8D4B-8EEC-A26A08957703}" srcOrd="1" destOrd="0" presId="urn:microsoft.com/office/officeart/2005/8/layout/hierarchy2"/>
    <dgm:cxn modelId="{8A3EA346-4E3F-F248-BE49-BDEEA8ACCDBC}" type="presParOf" srcId="{4489E889-B0E8-E54D-B1CE-691F2C2033F7}" destId="{74F7A5E1-28FB-B548-9B6A-77C95C935EE2}" srcOrd="4" destOrd="0" presId="urn:microsoft.com/office/officeart/2005/8/layout/hierarchy2"/>
    <dgm:cxn modelId="{CB916059-2337-F946-B4AF-5D8BA315A422}" type="presParOf" srcId="{74F7A5E1-28FB-B548-9B6A-77C95C935EE2}" destId="{6FED52DF-0556-3C47-8694-2BD13BDCA5F2}" srcOrd="0" destOrd="0" presId="urn:microsoft.com/office/officeart/2005/8/layout/hierarchy2"/>
    <dgm:cxn modelId="{C595A4F8-1765-E846-8BF1-D8287D118CAB}" type="presParOf" srcId="{4489E889-B0E8-E54D-B1CE-691F2C2033F7}" destId="{97EF2F1C-A97C-1B4A-A5BD-9FFF77ADF884}" srcOrd="5" destOrd="0" presId="urn:microsoft.com/office/officeart/2005/8/layout/hierarchy2"/>
    <dgm:cxn modelId="{FE15AF49-98D2-B34F-86C2-840481A3A8B8}" type="presParOf" srcId="{97EF2F1C-A97C-1B4A-A5BD-9FFF77ADF884}" destId="{C95468AF-1BE2-C746-A9F2-853BDA9C44BD}" srcOrd="0" destOrd="0" presId="urn:microsoft.com/office/officeart/2005/8/layout/hierarchy2"/>
    <dgm:cxn modelId="{EFA710E7-1637-EC49-8D08-E79EC23817F0}" type="presParOf" srcId="{97EF2F1C-A97C-1B4A-A5BD-9FFF77ADF884}" destId="{3367B6A8-850C-6E4B-BCE2-31A027A66184}" srcOrd="1" destOrd="0" presId="urn:microsoft.com/office/officeart/2005/8/layout/hierarchy2"/>
    <dgm:cxn modelId="{7BAF14F1-45FE-7E4B-9F49-43DC85D7018D}" type="presParOf" srcId="{3367B6A8-850C-6E4B-BCE2-31A027A66184}" destId="{57640882-7F46-7843-B1E9-02D708CCB681}" srcOrd="0" destOrd="0" presId="urn:microsoft.com/office/officeart/2005/8/layout/hierarchy2"/>
    <dgm:cxn modelId="{8869FC93-AC99-D54A-80F9-D1002C698D50}" type="presParOf" srcId="{57640882-7F46-7843-B1E9-02D708CCB681}" destId="{C98F0A7F-2FDF-A343-8581-05E3560067AC}" srcOrd="0" destOrd="0" presId="urn:microsoft.com/office/officeart/2005/8/layout/hierarchy2"/>
    <dgm:cxn modelId="{6F3BF63F-3F0A-6541-8AD3-BF894A6F490C}" type="presParOf" srcId="{3367B6A8-850C-6E4B-BCE2-31A027A66184}" destId="{5F742600-EB61-AB4E-9941-FA7E02720AE0}" srcOrd="1" destOrd="0" presId="urn:microsoft.com/office/officeart/2005/8/layout/hierarchy2"/>
    <dgm:cxn modelId="{892869EC-67FC-EB4A-BB73-2B308509EB41}" type="presParOf" srcId="{5F742600-EB61-AB4E-9941-FA7E02720AE0}" destId="{BC038FE8-79B1-9D4E-97B6-C8A17DB25349}" srcOrd="0" destOrd="0" presId="urn:microsoft.com/office/officeart/2005/8/layout/hierarchy2"/>
    <dgm:cxn modelId="{06587C10-47D9-9B40-8F53-EC6CE28AEA2A}" type="presParOf" srcId="{5F742600-EB61-AB4E-9941-FA7E02720AE0}" destId="{977B99B8-44B7-CD44-9E33-6EA2F02609A3}" srcOrd="1" destOrd="0" presId="urn:microsoft.com/office/officeart/2005/8/layout/hierarchy2"/>
    <dgm:cxn modelId="{DFE6C835-CA5D-4E4F-AF5A-EA3508FC8954}" type="presParOf" srcId="{3367B6A8-850C-6E4B-BCE2-31A027A66184}" destId="{68576F21-B94F-1445-AB5F-1A927733E175}" srcOrd="2" destOrd="0" presId="urn:microsoft.com/office/officeart/2005/8/layout/hierarchy2"/>
    <dgm:cxn modelId="{CDF09E5E-1325-DB48-8F53-DF2945173E77}" type="presParOf" srcId="{68576F21-B94F-1445-AB5F-1A927733E175}" destId="{4C8D77CB-23C7-324B-8CA4-8B5F2E7FFF99}" srcOrd="0" destOrd="0" presId="urn:microsoft.com/office/officeart/2005/8/layout/hierarchy2"/>
    <dgm:cxn modelId="{A23ECFE1-6FCA-1E48-9107-B8C51100925F}" type="presParOf" srcId="{3367B6A8-850C-6E4B-BCE2-31A027A66184}" destId="{D577C8E7-5BCA-DB47-BF13-A76238CFF38A}" srcOrd="3" destOrd="0" presId="urn:microsoft.com/office/officeart/2005/8/layout/hierarchy2"/>
    <dgm:cxn modelId="{197545E2-FC3B-E441-A5BB-322968A05568}" type="presParOf" srcId="{D577C8E7-5BCA-DB47-BF13-A76238CFF38A}" destId="{802DE5DD-E03E-E94F-97E6-497142F6AFA8}" srcOrd="0" destOrd="0" presId="urn:microsoft.com/office/officeart/2005/8/layout/hierarchy2"/>
    <dgm:cxn modelId="{3CED6B10-CC1E-B641-8846-6C718D3F1BE4}" type="presParOf" srcId="{D577C8E7-5BCA-DB47-BF13-A76238CFF38A}" destId="{6DB986E1-0C51-8A4B-8E26-AF93AAA88D5F}" srcOrd="1" destOrd="0" presId="urn:microsoft.com/office/officeart/2005/8/layout/hierarchy2"/>
    <dgm:cxn modelId="{190161B8-F081-2841-B82D-B0A21F706B52}" type="presParOf" srcId="{3367B6A8-850C-6E4B-BCE2-31A027A66184}" destId="{D4E890DC-DFA9-C949-B199-D27230C65CB3}" srcOrd="4" destOrd="0" presId="urn:microsoft.com/office/officeart/2005/8/layout/hierarchy2"/>
    <dgm:cxn modelId="{D244062B-67C8-1C42-BC9F-7E79CCD84741}" type="presParOf" srcId="{D4E890DC-DFA9-C949-B199-D27230C65CB3}" destId="{818B9AD2-5324-1A46-A289-36D8AF03CF3F}" srcOrd="0" destOrd="0" presId="urn:microsoft.com/office/officeart/2005/8/layout/hierarchy2"/>
    <dgm:cxn modelId="{92FF7B7A-8770-6E44-BCDC-79B447BCE49F}" type="presParOf" srcId="{3367B6A8-850C-6E4B-BCE2-31A027A66184}" destId="{D627E54E-DFCB-1141-BAF0-C5B45086696B}" srcOrd="5" destOrd="0" presId="urn:microsoft.com/office/officeart/2005/8/layout/hierarchy2"/>
    <dgm:cxn modelId="{919FCEDA-45FE-8A42-97EB-8123FDA24935}" type="presParOf" srcId="{D627E54E-DFCB-1141-BAF0-C5B45086696B}" destId="{11CC0BC5-8A8B-2441-A93E-94BB313F2E33}" srcOrd="0" destOrd="0" presId="urn:microsoft.com/office/officeart/2005/8/layout/hierarchy2"/>
    <dgm:cxn modelId="{3CB13BBD-053F-7E4E-90F2-BCF0745C11B0}" type="presParOf" srcId="{D627E54E-DFCB-1141-BAF0-C5B45086696B}" destId="{61DCDC13-84D2-1A41-A2DB-F569BB314834}" srcOrd="1" destOrd="0" presId="urn:microsoft.com/office/officeart/2005/8/layout/hierarchy2"/>
    <dgm:cxn modelId="{63D5552D-821B-CA40-8BBA-DBC086E6F311}" type="presParOf" srcId="{3367B6A8-850C-6E4B-BCE2-31A027A66184}" destId="{1E900433-08E3-8943-8FF0-B8476C9ECF62}" srcOrd="6" destOrd="0" presId="urn:microsoft.com/office/officeart/2005/8/layout/hierarchy2"/>
    <dgm:cxn modelId="{874FD406-5F9E-2746-A2DE-B2CDA1DA1139}" type="presParOf" srcId="{1E900433-08E3-8943-8FF0-B8476C9ECF62}" destId="{E42FD3B9-885D-DB47-83F6-243FFBE0CBDA}" srcOrd="0" destOrd="0" presId="urn:microsoft.com/office/officeart/2005/8/layout/hierarchy2"/>
    <dgm:cxn modelId="{F4107EAC-01C1-DF40-89F8-0859B691ABB1}" type="presParOf" srcId="{3367B6A8-850C-6E4B-BCE2-31A027A66184}" destId="{CEE35C11-3F32-854C-809B-1E5B52C1736B}" srcOrd="7" destOrd="0" presId="urn:microsoft.com/office/officeart/2005/8/layout/hierarchy2"/>
    <dgm:cxn modelId="{888B0E1A-0F2F-F34D-BF0F-29F26CC66167}" type="presParOf" srcId="{CEE35C11-3F32-854C-809B-1E5B52C1736B}" destId="{A245A9FA-46D9-FF4F-8BCE-D5650C0BF7CF}" srcOrd="0" destOrd="0" presId="urn:microsoft.com/office/officeart/2005/8/layout/hierarchy2"/>
    <dgm:cxn modelId="{8A30FDFC-470E-BD4B-B890-EA66222CC275}" type="presParOf" srcId="{CEE35C11-3F32-854C-809B-1E5B52C1736B}" destId="{51248EBF-BF9B-1E40-A835-B3FED5E9A2B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54B969-F836-E14B-9565-CAC8706C52AE}" type="doc">
      <dgm:prSet loTypeId="urn:microsoft.com/office/officeart/2005/8/layout/radial5" loCatId="" qsTypeId="urn:microsoft.com/office/officeart/2005/8/quickstyle/simple1" qsCatId="simple" csTypeId="urn:microsoft.com/office/officeart/2005/8/colors/colorful1" csCatId="colorful" phldr="1"/>
      <dgm:spPr/>
      <dgm:t>
        <a:bodyPr/>
        <a:lstStyle/>
        <a:p>
          <a:endParaRPr lang="es-MX"/>
        </a:p>
      </dgm:t>
    </dgm:pt>
    <dgm:pt modelId="{310CF706-EE54-AA45-A7CE-0AA761B02562}">
      <dgm:prSet phldrT="[Texto]"/>
      <dgm:spPr/>
      <dgm:t>
        <a:bodyPr/>
        <a:lstStyle/>
        <a:p>
          <a:r>
            <a:rPr lang="es-MX"/>
            <a:t>Preguntas analíticas</a:t>
          </a:r>
        </a:p>
      </dgm:t>
    </dgm:pt>
    <dgm:pt modelId="{E8853723-1A2C-1744-B909-3ECE38007E96}" type="parTrans" cxnId="{7A3A01E2-7824-A646-8C8D-F858047E3537}">
      <dgm:prSet/>
      <dgm:spPr/>
      <dgm:t>
        <a:bodyPr/>
        <a:lstStyle/>
        <a:p>
          <a:endParaRPr lang="es-MX"/>
        </a:p>
      </dgm:t>
    </dgm:pt>
    <dgm:pt modelId="{F7B8A5BF-5E02-5740-876D-2AEDEF8D6CBB}" type="sibTrans" cxnId="{7A3A01E2-7824-A646-8C8D-F858047E3537}">
      <dgm:prSet/>
      <dgm:spPr/>
      <dgm:t>
        <a:bodyPr/>
        <a:lstStyle/>
        <a:p>
          <a:endParaRPr lang="es-MX"/>
        </a:p>
      </dgm:t>
    </dgm:pt>
    <dgm:pt modelId="{4FCC3020-43B6-D648-BFD2-B15FFDEF8AEA}">
      <dgm:prSet phldrT="[Texto]"/>
      <dgm:spPr/>
      <dgm:t>
        <a:bodyPr/>
        <a:lstStyle/>
        <a:p>
          <a:r>
            <a:rPr lang="es-MX" dirty="0"/>
            <a:t>Cuestionar metas y propositos</a:t>
          </a:r>
        </a:p>
      </dgm:t>
    </dgm:pt>
    <dgm:pt modelId="{07914B14-9975-0446-9BC2-F3E8CBAEDD99}" type="parTrans" cxnId="{045F0968-8DF4-A749-9E70-29A8FB8EE83B}">
      <dgm:prSet/>
      <dgm:spPr/>
      <dgm:t>
        <a:bodyPr/>
        <a:lstStyle/>
        <a:p>
          <a:endParaRPr lang="es-MX"/>
        </a:p>
      </dgm:t>
    </dgm:pt>
    <dgm:pt modelId="{792779BF-BBA1-7840-8115-BCA55FBF0273}" type="sibTrans" cxnId="{045F0968-8DF4-A749-9E70-29A8FB8EE83B}">
      <dgm:prSet/>
      <dgm:spPr/>
      <dgm:t>
        <a:bodyPr/>
        <a:lstStyle/>
        <a:p>
          <a:endParaRPr lang="es-MX"/>
        </a:p>
      </dgm:t>
    </dgm:pt>
    <dgm:pt modelId="{CB9DC492-1314-F948-8A2D-2029D38D84B3}">
      <dgm:prSet phldrT="[Texto]"/>
      <dgm:spPr/>
      <dgm:t>
        <a:bodyPr/>
        <a:lstStyle/>
        <a:p>
          <a:r>
            <a:rPr lang="es-MX" dirty="0"/>
            <a:t>Cuestionar preguntas</a:t>
          </a:r>
        </a:p>
      </dgm:t>
    </dgm:pt>
    <dgm:pt modelId="{0B6EEB50-9301-6E44-B219-FC8CF3B9E099}" type="parTrans" cxnId="{8A72A217-36C9-4C49-97B4-1382FA5606E6}">
      <dgm:prSet/>
      <dgm:spPr/>
      <dgm:t>
        <a:bodyPr/>
        <a:lstStyle/>
        <a:p>
          <a:endParaRPr lang="es-MX"/>
        </a:p>
      </dgm:t>
    </dgm:pt>
    <dgm:pt modelId="{5FBE86B3-C82D-F847-8DAE-E257B93B68BE}" type="sibTrans" cxnId="{8A72A217-36C9-4C49-97B4-1382FA5606E6}">
      <dgm:prSet/>
      <dgm:spPr/>
      <dgm:t>
        <a:bodyPr/>
        <a:lstStyle/>
        <a:p>
          <a:endParaRPr lang="es-MX"/>
        </a:p>
      </dgm:t>
    </dgm:pt>
    <dgm:pt modelId="{A3668542-7C45-9B41-B4EC-D382F1B62D10}">
      <dgm:prSet phldrT="[Texto]"/>
      <dgm:spPr/>
      <dgm:t>
        <a:bodyPr/>
        <a:lstStyle/>
        <a:p>
          <a:r>
            <a:rPr lang="es-MX" dirty="0"/>
            <a:t>Cuestionar información</a:t>
          </a:r>
        </a:p>
      </dgm:t>
    </dgm:pt>
    <dgm:pt modelId="{CBDEFE78-6C41-A34C-A7E0-42334E65E262}" type="parTrans" cxnId="{EB16C3B1-A0A5-7042-AEBB-BC36F66E2DDE}">
      <dgm:prSet/>
      <dgm:spPr/>
      <dgm:t>
        <a:bodyPr/>
        <a:lstStyle/>
        <a:p>
          <a:endParaRPr lang="es-MX"/>
        </a:p>
      </dgm:t>
    </dgm:pt>
    <dgm:pt modelId="{F0166F08-42B3-514D-8AC1-20BD6D5B37C3}" type="sibTrans" cxnId="{EB16C3B1-A0A5-7042-AEBB-BC36F66E2DDE}">
      <dgm:prSet/>
      <dgm:spPr/>
      <dgm:t>
        <a:bodyPr/>
        <a:lstStyle/>
        <a:p>
          <a:endParaRPr lang="es-MX"/>
        </a:p>
      </dgm:t>
    </dgm:pt>
    <dgm:pt modelId="{01154DDB-6D2E-B54A-84EA-C16DEC2B8E86}">
      <dgm:prSet phldrT="[Texto]"/>
      <dgm:spPr/>
      <dgm:t>
        <a:bodyPr/>
        <a:lstStyle/>
        <a:p>
          <a:r>
            <a:rPr lang="es-MX" dirty="0"/>
            <a:t>Cuestionar inferencias</a:t>
          </a:r>
        </a:p>
      </dgm:t>
    </dgm:pt>
    <dgm:pt modelId="{CD6179C1-4756-6142-B3F7-C3C3EE23CCE6}" type="parTrans" cxnId="{8C611712-70FA-6F42-9854-664C2C39B77E}">
      <dgm:prSet/>
      <dgm:spPr/>
      <dgm:t>
        <a:bodyPr/>
        <a:lstStyle/>
        <a:p>
          <a:endParaRPr lang="es-MX"/>
        </a:p>
      </dgm:t>
    </dgm:pt>
    <dgm:pt modelId="{68388A20-1401-0347-BDAD-8BC69C182001}" type="sibTrans" cxnId="{8C611712-70FA-6F42-9854-664C2C39B77E}">
      <dgm:prSet/>
      <dgm:spPr/>
      <dgm:t>
        <a:bodyPr/>
        <a:lstStyle/>
        <a:p>
          <a:endParaRPr lang="es-MX"/>
        </a:p>
      </dgm:t>
    </dgm:pt>
    <dgm:pt modelId="{43BF6B8A-5C10-8645-AD2E-D8224CDAA784}">
      <dgm:prSet/>
      <dgm:spPr/>
      <dgm:t>
        <a:bodyPr/>
        <a:lstStyle/>
        <a:p>
          <a:r>
            <a:rPr lang="es-MX" dirty="0"/>
            <a:t>Cuestionar conceptos e ideas</a:t>
          </a:r>
        </a:p>
      </dgm:t>
    </dgm:pt>
    <dgm:pt modelId="{F6A55ACC-66E2-3742-933C-0CCE0A93BD95}" type="parTrans" cxnId="{DA9E7C86-95FE-5343-8F49-57AB0057D7E7}">
      <dgm:prSet/>
      <dgm:spPr/>
      <dgm:t>
        <a:bodyPr/>
        <a:lstStyle/>
        <a:p>
          <a:endParaRPr lang="es-MX"/>
        </a:p>
      </dgm:t>
    </dgm:pt>
    <dgm:pt modelId="{C098ECF1-0010-8940-A9C8-3A17272520F4}" type="sibTrans" cxnId="{DA9E7C86-95FE-5343-8F49-57AB0057D7E7}">
      <dgm:prSet/>
      <dgm:spPr/>
      <dgm:t>
        <a:bodyPr/>
        <a:lstStyle/>
        <a:p>
          <a:endParaRPr lang="es-MX"/>
        </a:p>
      </dgm:t>
    </dgm:pt>
    <dgm:pt modelId="{16171A85-B163-AA4C-8180-30DB2BF2681C}">
      <dgm:prSet/>
      <dgm:spPr/>
      <dgm:t>
        <a:bodyPr/>
        <a:lstStyle/>
        <a:p>
          <a:r>
            <a:rPr lang="es-MX" dirty="0"/>
            <a:t>Cuestionar suposiciones</a:t>
          </a:r>
        </a:p>
      </dgm:t>
    </dgm:pt>
    <dgm:pt modelId="{009DB99A-FB1E-9E48-ABAB-8C7281C8C84A}" type="parTrans" cxnId="{C9C05CC1-F5B1-5741-B39B-CB2E67216438}">
      <dgm:prSet/>
      <dgm:spPr/>
      <dgm:t>
        <a:bodyPr/>
        <a:lstStyle/>
        <a:p>
          <a:endParaRPr lang="es-MX"/>
        </a:p>
      </dgm:t>
    </dgm:pt>
    <dgm:pt modelId="{C10336B1-8EF0-9C46-AEB9-D4FD25B9A5FF}" type="sibTrans" cxnId="{C9C05CC1-F5B1-5741-B39B-CB2E67216438}">
      <dgm:prSet/>
      <dgm:spPr/>
      <dgm:t>
        <a:bodyPr/>
        <a:lstStyle/>
        <a:p>
          <a:endParaRPr lang="es-MX"/>
        </a:p>
      </dgm:t>
    </dgm:pt>
    <dgm:pt modelId="{7382CF9B-F96E-5D40-BB11-53B25A21F6B3}">
      <dgm:prSet/>
      <dgm:spPr/>
      <dgm:t>
        <a:bodyPr/>
        <a:lstStyle/>
        <a:p>
          <a:r>
            <a:rPr lang="es-MX" dirty="0"/>
            <a:t>Cuestionar implicaciones</a:t>
          </a:r>
        </a:p>
      </dgm:t>
    </dgm:pt>
    <dgm:pt modelId="{B0932B16-ECA6-4D42-8FBC-890F4A4F5BFC}" type="parTrans" cxnId="{E7B5BEEC-0766-0941-853A-1A4D4CCEB30C}">
      <dgm:prSet/>
      <dgm:spPr/>
      <dgm:t>
        <a:bodyPr/>
        <a:lstStyle/>
        <a:p>
          <a:endParaRPr lang="es-MX"/>
        </a:p>
      </dgm:t>
    </dgm:pt>
    <dgm:pt modelId="{8FA8E38E-3B79-6742-BD59-EE1F7ACDC32E}" type="sibTrans" cxnId="{E7B5BEEC-0766-0941-853A-1A4D4CCEB30C}">
      <dgm:prSet/>
      <dgm:spPr/>
      <dgm:t>
        <a:bodyPr/>
        <a:lstStyle/>
        <a:p>
          <a:endParaRPr lang="es-MX"/>
        </a:p>
      </dgm:t>
    </dgm:pt>
    <dgm:pt modelId="{B83A52FA-4418-9644-B666-61E70791C80F}">
      <dgm:prSet/>
      <dgm:spPr/>
      <dgm:t>
        <a:bodyPr/>
        <a:lstStyle/>
        <a:p>
          <a:r>
            <a:rPr lang="es-MX" dirty="0"/>
            <a:t>Cuestionar puntos de vista</a:t>
          </a:r>
        </a:p>
      </dgm:t>
    </dgm:pt>
    <dgm:pt modelId="{3F0CAC7C-1D13-5E44-9A76-536AC7FC527A}" type="parTrans" cxnId="{8F857114-16E6-9A4A-87C8-6B1E84FAC2BC}">
      <dgm:prSet/>
      <dgm:spPr/>
      <dgm:t>
        <a:bodyPr/>
        <a:lstStyle/>
        <a:p>
          <a:endParaRPr lang="es-MX"/>
        </a:p>
      </dgm:t>
    </dgm:pt>
    <dgm:pt modelId="{CBA657AE-9C24-F049-AAAA-6492B85B206F}" type="sibTrans" cxnId="{8F857114-16E6-9A4A-87C8-6B1E84FAC2BC}">
      <dgm:prSet/>
      <dgm:spPr/>
      <dgm:t>
        <a:bodyPr/>
        <a:lstStyle/>
        <a:p>
          <a:endParaRPr lang="es-MX"/>
        </a:p>
      </dgm:t>
    </dgm:pt>
    <dgm:pt modelId="{7E200319-38CE-8C4A-BA0F-36B122B740C1}" type="pres">
      <dgm:prSet presAssocID="{9654B969-F836-E14B-9565-CAC8706C52AE}" presName="Name0" presStyleCnt="0">
        <dgm:presLayoutVars>
          <dgm:chMax val="1"/>
          <dgm:dir/>
          <dgm:animLvl val="ctr"/>
          <dgm:resizeHandles val="exact"/>
        </dgm:presLayoutVars>
      </dgm:prSet>
      <dgm:spPr/>
    </dgm:pt>
    <dgm:pt modelId="{3C0AA2AA-756D-1E47-BB99-DEBBDC2717A0}" type="pres">
      <dgm:prSet presAssocID="{310CF706-EE54-AA45-A7CE-0AA761B02562}" presName="centerShape" presStyleLbl="node0" presStyleIdx="0" presStyleCnt="1"/>
      <dgm:spPr/>
    </dgm:pt>
    <dgm:pt modelId="{115AAF99-6E04-CE46-8E63-36AB5BD5B674}" type="pres">
      <dgm:prSet presAssocID="{07914B14-9975-0446-9BC2-F3E8CBAEDD99}" presName="parTrans" presStyleLbl="sibTrans2D1" presStyleIdx="0" presStyleCnt="8"/>
      <dgm:spPr/>
    </dgm:pt>
    <dgm:pt modelId="{5EA161D2-9E0D-354A-AAAB-DD888A3D3C63}" type="pres">
      <dgm:prSet presAssocID="{07914B14-9975-0446-9BC2-F3E8CBAEDD99}" presName="connectorText" presStyleLbl="sibTrans2D1" presStyleIdx="0" presStyleCnt="8"/>
      <dgm:spPr/>
    </dgm:pt>
    <dgm:pt modelId="{9D423198-AE01-D44C-A0C1-B461503BAA6F}" type="pres">
      <dgm:prSet presAssocID="{4FCC3020-43B6-D648-BFD2-B15FFDEF8AEA}" presName="node" presStyleLbl="node1" presStyleIdx="0" presStyleCnt="8">
        <dgm:presLayoutVars>
          <dgm:bulletEnabled val="1"/>
        </dgm:presLayoutVars>
      </dgm:prSet>
      <dgm:spPr/>
    </dgm:pt>
    <dgm:pt modelId="{B0BC01DD-ED5F-7C4E-B077-ECE52AD0A594}" type="pres">
      <dgm:prSet presAssocID="{0B6EEB50-9301-6E44-B219-FC8CF3B9E099}" presName="parTrans" presStyleLbl="sibTrans2D1" presStyleIdx="1" presStyleCnt="8"/>
      <dgm:spPr/>
    </dgm:pt>
    <dgm:pt modelId="{26D2424B-E965-BD4C-B3E2-A6FA1B28AFC7}" type="pres">
      <dgm:prSet presAssocID="{0B6EEB50-9301-6E44-B219-FC8CF3B9E099}" presName="connectorText" presStyleLbl="sibTrans2D1" presStyleIdx="1" presStyleCnt="8"/>
      <dgm:spPr/>
    </dgm:pt>
    <dgm:pt modelId="{E936283C-FAF2-AC4C-A5C5-43352D7A11E4}" type="pres">
      <dgm:prSet presAssocID="{CB9DC492-1314-F948-8A2D-2029D38D84B3}" presName="node" presStyleLbl="node1" presStyleIdx="1" presStyleCnt="8">
        <dgm:presLayoutVars>
          <dgm:bulletEnabled val="1"/>
        </dgm:presLayoutVars>
      </dgm:prSet>
      <dgm:spPr/>
    </dgm:pt>
    <dgm:pt modelId="{E52B428C-56C8-5A43-8761-31698A9DFF8A}" type="pres">
      <dgm:prSet presAssocID="{CBDEFE78-6C41-A34C-A7E0-42334E65E262}" presName="parTrans" presStyleLbl="sibTrans2D1" presStyleIdx="2" presStyleCnt="8"/>
      <dgm:spPr/>
    </dgm:pt>
    <dgm:pt modelId="{F52FB5FD-1655-2F4E-BCBA-FDAE93FA199B}" type="pres">
      <dgm:prSet presAssocID="{CBDEFE78-6C41-A34C-A7E0-42334E65E262}" presName="connectorText" presStyleLbl="sibTrans2D1" presStyleIdx="2" presStyleCnt="8"/>
      <dgm:spPr/>
    </dgm:pt>
    <dgm:pt modelId="{C75EF207-85BF-4640-ACCA-DFD522ECDEAB}" type="pres">
      <dgm:prSet presAssocID="{A3668542-7C45-9B41-B4EC-D382F1B62D10}" presName="node" presStyleLbl="node1" presStyleIdx="2" presStyleCnt="8">
        <dgm:presLayoutVars>
          <dgm:bulletEnabled val="1"/>
        </dgm:presLayoutVars>
      </dgm:prSet>
      <dgm:spPr/>
    </dgm:pt>
    <dgm:pt modelId="{4B428422-8E95-8D42-ACE7-85BA9E6F9303}" type="pres">
      <dgm:prSet presAssocID="{CD6179C1-4756-6142-B3F7-C3C3EE23CCE6}" presName="parTrans" presStyleLbl="sibTrans2D1" presStyleIdx="3" presStyleCnt="8"/>
      <dgm:spPr/>
    </dgm:pt>
    <dgm:pt modelId="{787F4B55-6B9A-DF42-A3AD-469533DA2359}" type="pres">
      <dgm:prSet presAssocID="{CD6179C1-4756-6142-B3F7-C3C3EE23CCE6}" presName="connectorText" presStyleLbl="sibTrans2D1" presStyleIdx="3" presStyleCnt="8"/>
      <dgm:spPr/>
    </dgm:pt>
    <dgm:pt modelId="{03F06351-0CE9-AE4F-B9C8-5BAAA3542FC5}" type="pres">
      <dgm:prSet presAssocID="{01154DDB-6D2E-B54A-84EA-C16DEC2B8E86}" presName="node" presStyleLbl="node1" presStyleIdx="3" presStyleCnt="8">
        <dgm:presLayoutVars>
          <dgm:bulletEnabled val="1"/>
        </dgm:presLayoutVars>
      </dgm:prSet>
      <dgm:spPr/>
    </dgm:pt>
    <dgm:pt modelId="{8B06783D-DC53-D746-87A0-865EB434591E}" type="pres">
      <dgm:prSet presAssocID="{F6A55ACC-66E2-3742-933C-0CCE0A93BD95}" presName="parTrans" presStyleLbl="sibTrans2D1" presStyleIdx="4" presStyleCnt="8"/>
      <dgm:spPr/>
    </dgm:pt>
    <dgm:pt modelId="{CFC1EB04-32EB-964B-A927-CE3ADF77FC3E}" type="pres">
      <dgm:prSet presAssocID="{F6A55ACC-66E2-3742-933C-0CCE0A93BD95}" presName="connectorText" presStyleLbl="sibTrans2D1" presStyleIdx="4" presStyleCnt="8"/>
      <dgm:spPr/>
    </dgm:pt>
    <dgm:pt modelId="{6BE5D151-1A90-974D-800A-7B68329EDB03}" type="pres">
      <dgm:prSet presAssocID="{43BF6B8A-5C10-8645-AD2E-D8224CDAA784}" presName="node" presStyleLbl="node1" presStyleIdx="4" presStyleCnt="8">
        <dgm:presLayoutVars>
          <dgm:bulletEnabled val="1"/>
        </dgm:presLayoutVars>
      </dgm:prSet>
      <dgm:spPr/>
    </dgm:pt>
    <dgm:pt modelId="{C47B32A0-F529-4948-A565-3056142FC18D}" type="pres">
      <dgm:prSet presAssocID="{009DB99A-FB1E-9E48-ABAB-8C7281C8C84A}" presName="parTrans" presStyleLbl="sibTrans2D1" presStyleIdx="5" presStyleCnt="8"/>
      <dgm:spPr/>
    </dgm:pt>
    <dgm:pt modelId="{E6EEE125-0E1B-F84E-94E1-C89FA66980DC}" type="pres">
      <dgm:prSet presAssocID="{009DB99A-FB1E-9E48-ABAB-8C7281C8C84A}" presName="connectorText" presStyleLbl="sibTrans2D1" presStyleIdx="5" presStyleCnt="8"/>
      <dgm:spPr/>
    </dgm:pt>
    <dgm:pt modelId="{0ED15407-78BF-D74C-B826-EDEAF02DA10F}" type="pres">
      <dgm:prSet presAssocID="{16171A85-B163-AA4C-8180-30DB2BF2681C}" presName="node" presStyleLbl="node1" presStyleIdx="5" presStyleCnt="8">
        <dgm:presLayoutVars>
          <dgm:bulletEnabled val="1"/>
        </dgm:presLayoutVars>
      </dgm:prSet>
      <dgm:spPr/>
    </dgm:pt>
    <dgm:pt modelId="{A0925AF4-042A-F049-8E82-BAC128637AEB}" type="pres">
      <dgm:prSet presAssocID="{B0932B16-ECA6-4D42-8FBC-890F4A4F5BFC}" presName="parTrans" presStyleLbl="sibTrans2D1" presStyleIdx="6" presStyleCnt="8"/>
      <dgm:spPr/>
    </dgm:pt>
    <dgm:pt modelId="{19A65228-69A4-864F-80B4-BB5D8E029C29}" type="pres">
      <dgm:prSet presAssocID="{B0932B16-ECA6-4D42-8FBC-890F4A4F5BFC}" presName="connectorText" presStyleLbl="sibTrans2D1" presStyleIdx="6" presStyleCnt="8"/>
      <dgm:spPr/>
    </dgm:pt>
    <dgm:pt modelId="{2D30C8BB-1E09-CF45-A44E-AE7CA764990C}" type="pres">
      <dgm:prSet presAssocID="{7382CF9B-F96E-5D40-BB11-53B25A21F6B3}" presName="node" presStyleLbl="node1" presStyleIdx="6" presStyleCnt="8">
        <dgm:presLayoutVars>
          <dgm:bulletEnabled val="1"/>
        </dgm:presLayoutVars>
      </dgm:prSet>
      <dgm:spPr/>
    </dgm:pt>
    <dgm:pt modelId="{F0C8EA5B-28A4-B84D-87A8-1C000EF3E471}" type="pres">
      <dgm:prSet presAssocID="{3F0CAC7C-1D13-5E44-9A76-536AC7FC527A}" presName="parTrans" presStyleLbl="sibTrans2D1" presStyleIdx="7" presStyleCnt="8"/>
      <dgm:spPr/>
    </dgm:pt>
    <dgm:pt modelId="{4D1AE125-29DC-464A-AD92-9A86C8A7D8D5}" type="pres">
      <dgm:prSet presAssocID="{3F0CAC7C-1D13-5E44-9A76-536AC7FC527A}" presName="connectorText" presStyleLbl="sibTrans2D1" presStyleIdx="7" presStyleCnt="8"/>
      <dgm:spPr/>
    </dgm:pt>
    <dgm:pt modelId="{0937D9C1-ECD4-1E4B-A012-39E251C7C050}" type="pres">
      <dgm:prSet presAssocID="{B83A52FA-4418-9644-B666-61E70791C80F}" presName="node" presStyleLbl="node1" presStyleIdx="7" presStyleCnt="8">
        <dgm:presLayoutVars>
          <dgm:bulletEnabled val="1"/>
        </dgm:presLayoutVars>
      </dgm:prSet>
      <dgm:spPr/>
    </dgm:pt>
  </dgm:ptLst>
  <dgm:cxnLst>
    <dgm:cxn modelId="{B7587A09-DDB4-B844-8582-8B8DEC90D9B7}" type="presOf" srcId="{7382CF9B-F96E-5D40-BB11-53B25A21F6B3}" destId="{2D30C8BB-1E09-CF45-A44E-AE7CA764990C}" srcOrd="0" destOrd="0" presId="urn:microsoft.com/office/officeart/2005/8/layout/radial5"/>
    <dgm:cxn modelId="{4487240D-BF7B-1644-B65D-1120FA5B0C69}" type="presOf" srcId="{07914B14-9975-0446-9BC2-F3E8CBAEDD99}" destId="{5EA161D2-9E0D-354A-AAAB-DD888A3D3C63}" srcOrd="1" destOrd="0" presId="urn:microsoft.com/office/officeart/2005/8/layout/radial5"/>
    <dgm:cxn modelId="{02D4D20D-C45F-B54D-B8D0-988CF9B15FEB}" type="presOf" srcId="{3F0CAC7C-1D13-5E44-9A76-536AC7FC527A}" destId="{F0C8EA5B-28A4-B84D-87A8-1C000EF3E471}" srcOrd="0" destOrd="0" presId="urn:microsoft.com/office/officeart/2005/8/layout/radial5"/>
    <dgm:cxn modelId="{8C611712-70FA-6F42-9854-664C2C39B77E}" srcId="{310CF706-EE54-AA45-A7CE-0AA761B02562}" destId="{01154DDB-6D2E-B54A-84EA-C16DEC2B8E86}" srcOrd="3" destOrd="0" parTransId="{CD6179C1-4756-6142-B3F7-C3C3EE23CCE6}" sibTransId="{68388A20-1401-0347-BDAD-8BC69C182001}"/>
    <dgm:cxn modelId="{C43C6412-A75B-A643-9928-D0208239D4C1}" type="presOf" srcId="{310CF706-EE54-AA45-A7CE-0AA761B02562}" destId="{3C0AA2AA-756D-1E47-BB99-DEBBDC2717A0}" srcOrd="0" destOrd="0" presId="urn:microsoft.com/office/officeart/2005/8/layout/radial5"/>
    <dgm:cxn modelId="{8F857114-16E6-9A4A-87C8-6B1E84FAC2BC}" srcId="{310CF706-EE54-AA45-A7CE-0AA761B02562}" destId="{B83A52FA-4418-9644-B666-61E70791C80F}" srcOrd="7" destOrd="0" parTransId="{3F0CAC7C-1D13-5E44-9A76-536AC7FC527A}" sibTransId="{CBA657AE-9C24-F049-AAAA-6492B85B206F}"/>
    <dgm:cxn modelId="{8A72A217-36C9-4C49-97B4-1382FA5606E6}" srcId="{310CF706-EE54-AA45-A7CE-0AA761B02562}" destId="{CB9DC492-1314-F948-8A2D-2029D38D84B3}" srcOrd="1" destOrd="0" parTransId="{0B6EEB50-9301-6E44-B219-FC8CF3B9E099}" sibTransId="{5FBE86B3-C82D-F847-8DAE-E257B93B68BE}"/>
    <dgm:cxn modelId="{79D0AB1A-402B-314A-944A-30D3EF5E87B1}" type="presOf" srcId="{01154DDB-6D2E-B54A-84EA-C16DEC2B8E86}" destId="{03F06351-0CE9-AE4F-B9C8-5BAAA3542FC5}" srcOrd="0" destOrd="0" presId="urn:microsoft.com/office/officeart/2005/8/layout/radial5"/>
    <dgm:cxn modelId="{CF86C51B-BF58-D44E-865A-5D9BB3CB477E}" type="presOf" srcId="{B0932B16-ECA6-4D42-8FBC-890F4A4F5BFC}" destId="{19A65228-69A4-864F-80B4-BB5D8E029C29}" srcOrd="1" destOrd="0" presId="urn:microsoft.com/office/officeart/2005/8/layout/radial5"/>
    <dgm:cxn modelId="{3FEF5021-DEAE-7B49-9D7A-DD9686B243C4}" type="presOf" srcId="{A3668542-7C45-9B41-B4EC-D382F1B62D10}" destId="{C75EF207-85BF-4640-ACCA-DFD522ECDEAB}" srcOrd="0" destOrd="0" presId="urn:microsoft.com/office/officeart/2005/8/layout/radial5"/>
    <dgm:cxn modelId="{C19FB924-9FDA-054E-BAA8-085952851662}" type="presOf" srcId="{009DB99A-FB1E-9E48-ABAB-8C7281C8C84A}" destId="{E6EEE125-0E1B-F84E-94E1-C89FA66980DC}" srcOrd="1" destOrd="0" presId="urn:microsoft.com/office/officeart/2005/8/layout/radial5"/>
    <dgm:cxn modelId="{024B7D26-FA2C-BF49-8D7D-09B72BF5CA92}" type="presOf" srcId="{CD6179C1-4756-6142-B3F7-C3C3EE23CCE6}" destId="{787F4B55-6B9A-DF42-A3AD-469533DA2359}" srcOrd="1" destOrd="0" presId="urn:microsoft.com/office/officeart/2005/8/layout/radial5"/>
    <dgm:cxn modelId="{A621E442-E57D-CF4B-B725-F65EC45ADAE3}" type="presOf" srcId="{CBDEFE78-6C41-A34C-A7E0-42334E65E262}" destId="{E52B428C-56C8-5A43-8761-31698A9DFF8A}" srcOrd="0" destOrd="0" presId="urn:microsoft.com/office/officeart/2005/8/layout/radial5"/>
    <dgm:cxn modelId="{D9D7334F-7B79-9D45-9BF0-DE515DD3254A}" type="presOf" srcId="{009DB99A-FB1E-9E48-ABAB-8C7281C8C84A}" destId="{C47B32A0-F529-4948-A565-3056142FC18D}" srcOrd="0" destOrd="0" presId="urn:microsoft.com/office/officeart/2005/8/layout/radial5"/>
    <dgm:cxn modelId="{89377453-997B-5243-BB77-D3EE92445584}" type="presOf" srcId="{B83A52FA-4418-9644-B666-61E70791C80F}" destId="{0937D9C1-ECD4-1E4B-A012-39E251C7C050}" srcOrd="0" destOrd="0" presId="urn:microsoft.com/office/officeart/2005/8/layout/radial5"/>
    <dgm:cxn modelId="{82DB9E62-12C2-3A4D-A408-8A62CDBEB675}" type="presOf" srcId="{B0932B16-ECA6-4D42-8FBC-890F4A4F5BFC}" destId="{A0925AF4-042A-F049-8E82-BAC128637AEB}" srcOrd="0" destOrd="0" presId="urn:microsoft.com/office/officeart/2005/8/layout/radial5"/>
    <dgm:cxn modelId="{045F0968-8DF4-A749-9E70-29A8FB8EE83B}" srcId="{310CF706-EE54-AA45-A7CE-0AA761B02562}" destId="{4FCC3020-43B6-D648-BFD2-B15FFDEF8AEA}" srcOrd="0" destOrd="0" parTransId="{07914B14-9975-0446-9BC2-F3E8CBAEDD99}" sibTransId="{792779BF-BBA1-7840-8115-BCA55FBF0273}"/>
    <dgm:cxn modelId="{1F56D469-144D-4048-81D4-1C7639EF0CC6}" type="presOf" srcId="{9654B969-F836-E14B-9565-CAC8706C52AE}" destId="{7E200319-38CE-8C4A-BA0F-36B122B740C1}" srcOrd="0" destOrd="0" presId="urn:microsoft.com/office/officeart/2005/8/layout/radial5"/>
    <dgm:cxn modelId="{AB44536E-7544-1649-87CA-46DBCEBFDC19}" type="presOf" srcId="{CD6179C1-4756-6142-B3F7-C3C3EE23CCE6}" destId="{4B428422-8E95-8D42-ACE7-85BA9E6F9303}" srcOrd="0" destOrd="0" presId="urn:microsoft.com/office/officeart/2005/8/layout/radial5"/>
    <dgm:cxn modelId="{11C1C174-0BF2-8E47-B090-117D199AE8CD}" type="presOf" srcId="{0B6EEB50-9301-6E44-B219-FC8CF3B9E099}" destId="{26D2424B-E965-BD4C-B3E2-A6FA1B28AFC7}" srcOrd="1" destOrd="0" presId="urn:microsoft.com/office/officeart/2005/8/layout/radial5"/>
    <dgm:cxn modelId="{2321F576-1C9D-7447-BF01-542FF9D6574C}" type="presOf" srcId="{F6A55ACC-66E2-3742-933C-0CCE0A93BD95}" destId="{8B06783D-DC53-D746-87A0-865EB434591E}" srcOrd="0" destOrd="0" presId="urn:microsoft.com/office/officeart/2005/8/layout/radial5"/>
    <dgm:cxn modelId="{DA9E7C86-95FE-5343-8F49-57AB0057D7E7}" srcId="{310CF706-EE54-AA45-A7CE-0AA761B02562}" destId="{43BF6B8A-5C10-8645-AD2E-D8224CDAA784}" srcOrd="4" destOrd="0" parTransId="{F6A55ACC-66E2-3742-933C-0CCE0A93BD95}" sibTransId="{C098ECF1-0010-8940-A9C8-3A17272520F4}"/>
    <dgm:cxn modelId="{96B39092-70FF-5E48-9ECB-767099EB4A41}" type="presOf" srcId="{07914B14-9975-0446-9BC2-F3E8CBAEDD99}" destId="{115AAF99-6E04-CE46-8E63-36AB5BD5B674}" srcOrd="0" destOrd="0" presId="urn:microsoft.com/office/officeart/2005/8/layout/radial5"/>
    <dgm:cxn modelId="{DF92AC9A-0F9D-EE4C-8BCE-91F4A6BEF02B}" type="presOf" srcId="{16171A85-B163-AA4C-8180-30DB2BF2681C}" destId="{0ED15407-78BF-D74C-B826-EDEAF02DA10F}" srcOrd="0" destOrd="0" presId="urn:microsoft.com/office/officeart/2005/8/layout/radial5"/>
    <dgm:cxn modelId="{F21E5BAA-F061-6A42-B052-55CDD3F47B20}" type="presOf" srcId="{F6A55ACC-66E2-3742-933C-0CCE0A93BD95}" destId="{CFC1EB04-32EB-964B-A927-CE3ADF77FC3E}" srcOrd="1" destOrd="0" presId="urn:microsoft.com/office/officeart/2005/8/layout/radial5"/>
    <dgm:cxn modelId="{EB16C3B1-A0A5-7042-AEBB-BC36F66E2DDE}" srcId="{310CF706-EE54-AA45-A7CE-0AA761B02562}" destId="{A3668542-7C45-9B41-B4EC-D382F1B62D10}" srcOrd="2" destOrd="0" parTransId="{CBDEFE78-6C41-A34C-A7E0-42334E65E262}" sibTransId="{F0166F08-42B3-514D-8AC1-20BD6D5B37C3}"/>
    <dgm:cxn modelId="{6B36BCB3-20A9-294D-AE4A-6D6D8AB3FADA}" type="presOf" srcId="{0B6EEB50-9301-6E44-B219-FC8CF3B9E099}" destId="{B0BC01DD-ED5F-7C4E-B077-ECE52AD0A594}" srcOrd="0" destOrd="0" presId="urn:microsoft.com/office/officeart/2005/8/layout/radial5"/>
    <dgm:cxn modelId="{6B707DB9-5F7D-954C-9D3B-DA2BE3F551EA}" type="presOf" srcId="{CBDEFE78-6C41-A34C-A7E0-42334E65E262}" destId="{F52FB5FD-1655-2F4E-BCBA-FDAE93FA199B}" srcOrd="1" destOrd="0" presId="urn:microsoft.com/office/officeart/2005/8/layout/radial5"/>
    <dgm:cxn modelId="{1F557BBC-2ED9-6C49-B4E0-AB3FBA4EEF5F}" type="presOf" srcId="{4FCC3020-43B6-D648-BFD2-B15FFDEF8AEA}" destId="{9D423198-AE01-D44C-A0C1-B461503BAA6F}" srcOrd="0" destOrd="0" presId="urn:microsoft.com/office/officeart/2005/8/layout/radial5"/>
    <dgm:cxn modelId="{C9C05CC1-F5B1-5741-B39B-CB2E67216438}" srcId="{310CF706-EE54-AA45-A7CE-0AA761B02562}" destId="{16171A85-B163-AA4C-8180-30DB2BF2681C}" srcOrd="5" destOrd="0" parTransId="{009DB99A-FB1E-9E48-ABAB-8C7281C8C84A}" sibTransId="{C10336B1-8EF0-9C46-AEB9-D4FD25B9A5FF}"/>
    <dgm:cxn modelId="{1A3A74D8-CC89-E94C-8209-EF1B2EF2A927}" type="presOf" srcId="{CB9DC492-1314-F948-8A2D-2029D38D84B3}" destId="{E936283C-FAF2-AC4C-A5C5-43352D7A11E4}" srcOrd="0" destOrd="0" presId="urn:microsoft.com/office/officeart/2005/8/layout/radial5"/>
    <dgm:cxn modelId="{4118C2DE-D425-F745-9CDC-643FAB2423A8}" type="presOf" srcId="{3F0CAC7C-1D13-5E44-9A76-536AC7FC527A}" destId="{4D1AE125-29DC-464A-AD92-9A86C8A7D8D5}" srcOrd="1" destOrd="0" presId="urn:microsoft.com/office/officeart/2005/8/layout/radial5"/>
    <dgm:cxn modelId="{7A3A01E2-7824-A646-8C8D-F858047E3537}" srcId="{9654B969-F836-E14B-9565-CAC8706C52AE}" destId="{310CF706-EE54-AA45-A7CE-0AA761B02562}" srcOrd="0" destOrd="0" parTransId="{E8853723-1A2C-1744-B909-3ECE38007E96}" sibTransId="{F7B8A5BF-5E02-5740-876D-2AEDEF8D6CBB}"/>
    <dgm:cxn modelId="{E7B5BEEC-0766-0941-853A-1A4D4CCEB30C}" srcId="{310CF706-EE54-AA45-A7CE-0AA761B02562}" destId="{7382CF9B-F96E-5D40-BB11-53B25A21F6B3}" srcOrd="6" destOrd="0" parTransId="{B0932B16-ECA6-4D42-8FBC-890F4A4F5BFC}" sibTransId="{8FA8E38E-3B79-6742-BD59-EE1F7ACDC32E}"/>
    <dgm:cxn modelId="{D318D5F0-4453-E042-927C-3335E6C9FCB7}" type="presOf" srcId="{43BF6B8A-5C10-8645-AD2E-D8224CDAA784}" destId="{6BE5D151-1A90-974D-800A-7B68329EDB03}" srcOrd="0" destOrd="0" presId="urn:microsoft.com/office/officeart/2005/8/layout/radial5"/>
    <dgm:cxn modelId="{84A7B4F3-BAC4-B442-A7EE-B7468F1A9880}" type="presParOf" srcId="{7E200319-38CE-8C4A-BA0F-36B122B740C1}" destId="{3C0AA2AA-756D-1E47-BB99-DEBBDC2717A0}" srcOrd="0" destOrd="0" presId="urn:microsoft.com/office/officeart/2005/8/layout/radial5"/>
    <dgm:cxn modelId="{5BC89BBE-99C0-F542-B8ED-8D4D12F219F8}" type="presParOf" srcId="{7E200319-38CE-8C4A-BA0F-36B122B740C1}" destId="{115AAF99-6E04-CE46-8E63-36AB5BD5B674}" srcOrd="1" destOrd="0" presId="urn:microsoft.com/office/officeart/2005/8/layout/radial5"/>
    <dgm:cxn modelId="{799DB527-6773-FE40-A95C-71257124A356}" type="presParOf" srcId="{115AAF99-6E04-CE46-8E63-36AB5BD5B674}" destId="{5EA161D2-9E0D-354A-AAAB-DD888A3D3C63}" srcOrd="0" destOrd="0" presId="urn:microsoft.com/office/officeart/2005/8/layout/radial5"/>
    <dgm:cxn modelId="{43937A2C-F780-884F-BBD7-2A85B0E20089}" type="presParOf" srcId="{7E200319-38CE-8C4A-BA0F-36B122B740C1}" destId="{9D423198-AE01-D44C-A0C1-B461503BAA6F}" srcOrd="2" destOrd="0" presId="urn:microsoft.com/office/officeart/2005/8/layout/radial5"/>
    <dgm:cxn modelId="{97B6127C-B04E-3A45-964B-89721A8FF692}" type="presParOf" srcId="{7E200319-38CE-8C4A-BA0F-36B122B740C1}" destId="{B0BC01DD-ED5F-7C4E-B077-ECE52AD0A594}" srcOrd="3" destOrd="0" presId="urn:microsoft.com/office/officeart/2005/8/layout/radial5"/>
    <dgm:cxn modelId="{E2C41C7C-4B23-EB4A-B030-4B089E7D0F8C}" type="presParOf" srcId="{B0BC01DD-ED5F-7C4E-B077-ECE52AD0A594}" destId="{26D2424B-E965-BD4C-B3E2-A6FA1B28AFC7}" srcOrd="0" destOrd="0" presId="urn:microsoft.com/office/officeart/2005/8/layout/radial5"/>
    <dgm:cxn modelId="{6EA52B4A-808D-4945-8338-41EB4A522300}" type="presParOf" srcId="{7E200319-38CE-8C4A-BA0F-36B122B740C1}" destId="{E936283C-FAF2-AC4C-A5C5-43352D7A11E4}" srcOrd="4" destOrd="0" presId="urn:microsoft.com/office/officeart/2005/8/layout/radial5"/>
    <dgm:cxn modelId="{3FAC57A5-2D3D-4944-9171-DF46227430D1}" type="presParOf" srcId="{7E200319-38CE-8C4A-BA0F-36B122B740C1}" destId="{E52B428C-56C8-5A43-8761-31698A9DFF8A}" srcOrd="5" destOrd="0" presId="urn:microsoft.com/office/officeart/2005/8/layout/radial5"/>
    <dgm:cxn modelId="{BE634740-0432-9C47-9F2E-DA0455452727}" type="presParOf" srcId="{E52B428C-56C8-5A43-8761-31698A9DFF8A}" destId="{F52FB5FD-1655-2F4E-BCBA-FDAE93FA199B}" srcOrd="0" destOrd="0" presId="urn:microsoft.com/office/officeart/2005/8/layout/radial5"/>
    <dgm:cxn modelId="{C20876CA-B148-C143-8484-FBFDB36BB66D}" type="presParOf" srcId="{7E200319-38CE-8C4A-BA0F-36B122B740C1}" destId="{C75EF207-85BF-4640-ACCA-DFD522ECDEAB}" srcOrd="6" destOrd="0" presId="urn:microsoft.com/office/officeart/2005/8/layout/radial5"/>
    <dgm:cxn modelId="{B5591AB4-BBD9-3749-885E-7F72E114BCE7}" type="presParOf" srcId="{7E200319-38CE-8C4A-BA0F-36B122B740C1}" destId="{4B428422-8E95-8D42-ACE7-85BA9E6F9303}" srcOrd="7" destOrd="0" presId="urn:microsoft.com/office/officeart/2005/8/layout/radial5"/>
    <dgm:cxn modelId="{6EE5FDBE-3FBD-C44A-AC62-655C58E97546}" type="presParOf" srcId="{4B428422-8E95-8D42-ACE7-85BA9E6F9303}" destId="{787F4B55-6B9A-DF42-A3AD-469533DA2359}" srcOrd="0" destOrd="0" presId="urn:microsoft.com/office/officeart/2005/8/layout/radial5"/>
    <dgm:cxn modelId="{246FB1EC-DDAD-4A4A-B0D0-684E9872A27F}" type="presParOf" srcId="{7E200319-38CE-8C4A-BA0F-36B122B740C1}" destId="{03F06351-0CE9-AE4F-B9C8-5BAAA3542FC5}" srcOrd="8" destOrd="0" presId="urn:microsoft.com/office/officeart/2005/8/layout/radial5"/>
    <dgm:cxn modelId="{ED82ABBF-918A-E14F-B8A3-772517715D0B}" type="presParOf" srcId="{7E200319-38CE-8C4A-BA0F-36B122B740C1}" destId="{8B06783D-DC53-D746-87A0-865EB434591E}" srcOrd="9" destOrd="0" presId="urn:microsoft.com/office/officeart/2005/8/layout/radial5"/>
    <dgm:cxn modelId="{48B26253-AD74-FD49-8F0D-F8F7ED142E63}" type="presParOf" srcId="{8B06783D-DC53-D746-87A0-865EB434591E}" destId="{CFC1EB04-32EB-964B-A927-CE3ADF77FC3E}" srcOrd="0" destOrd="0" presId="urn:microsoft.com/office/officeart/2005/8/layout/radial5"/>
    <dgm:cxn modelId="{8DBBA4F4-902F-E740-8125-8C27FA79A3E2}" type="presParOf" srcId="{7E200319-38CE-8C4A-BA0F-36B122B740C1}" destId="{6BE5D151-1A90-974D-800A-7B68329EDB03}" srcOrd="10" destOrd="0" presId="urn:microsoft.com/office/officeart/2005/8/layout/radial5"/>
    <dgm:cxn modelId="{855C827A-CEDA-884A-BBEE-DE1093AB4BBF}" type="presParOf" srcId="{7E200319-38CE-8C4A-BA0F-36B122B740C1}" destId="{C47B32A0-F529-4948-A565-3056142FC18D}" srcOrd="11" destOrd="0" presId="urn:microsoft.com/office/officeart/2005/8/layout/radial5"/>
    <dgm:cxn modelId="{7D33727F-7E4E-FC40-938E-6E86C4362044}" type="presParOf" srcId="{C47B32A0-F529-4948-A565-3056142FC18D}" destId="{E6EEE125-0E1B-F84E-94E1-C89FA66980DC}" srcOrd="0" destOrd="0" presId="urn:microsoft.com/office/officeart/2005/8/layout/radial5"/>
    <dgm:cxn modelId="{1CA690C2-AAED-3C4B-8AD1-770A1609C679}" type="presParOf" srcId="{7E200319-38CE-8C4A-BA0F-36B122B740C1}" destId="{0ED15407-78BF-D74C-B826-EDEAF02DA10F}" srcOrd="12" destOrd="0" presId="urn:microsoft.com/office/officeart/2005/8/layout/radial5"/>
    <dgm:cxn modelId="{25690494-3B58-CB44-A3F7-8E8937638270}" type="presParOf" srcId="{7E200319-38CE-8C4A-BA0F-36B122B740C1}" destId="{A0925AF4-042A-F049-8E82-BAC128637AEB}" srcOrd="13" destOrd="0" presId="urn:microsoft.com/office/officeart/2005/8/layout/radial5"/>
    <dgm:cxn modelId="{A534FDE9-67E8-B847-AAF5-058E3FCA03CA}" type="presParOf" srcId="{A0925AF4-042A-F049-8E82-BAC128637AEB}" destId="{19A65228-69A4-864F-80B4-BB5D8E029C29}" srcOrd="0" destOrd="0" presId="urn:microsoft.com/office/officeart/2005/8/layout/radial5"/>
    <dgm:cxn modelId="{BEDAF192-A669-A54F-A1E8-83BF32802594}" type="presParOf" srcId="{7E200319-38CE-8C4A-BA0F-36B122B740C1}" destId="{2D30C8BB-1E09-CF45-A44E-AE7CA764990C}" srcOrd="14" destOrd="0" presId="urn:microsoft.com/office/officeart/2005/8/layout/radial5"/>
    <dgm:cxn modelId="{316C7F66-79F4-394A-A91E-400C1E5C78CE}" type="presParOf" srcId="{7E200319-38CE-8C4A-BA0F-36B122B740C1}" destId="{F0C8EA5B-28A4-B84D-87A8-1C000EF3E471}" srcOrd="15" destOrd="0" presId="urn:microsoft.com/office/officeart/2005/8/layout/radial5"/>
    <dgm:cxn modelId="{9E6B816C-9BD2-CE4E-B937-D828F58BD48E}" type="presParOf" srcId="{F0C8EA5B-28A4-B84D-87A8-1C000EF3E471}" destId="{4D1AE125-29DC-464A-AD92-9A86C8A7D8D5}" srcOrd="0" destOrd="0" presId="urn:microsoft.com/office/officeart/2005/8/layout/radial5"/>
    <dgm:cxn modelId="{76C5CEF8-7EC8-1242-9FDA-DE44FAA661F3}" type="presParOf" srcId="{7E200319-38CE-8C4A-BA0F-36B122B740C1}" destId="{0937D9C1-ECD4-1E4B-A012-39E251C7C050}"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008A6C-650E-D34A-AD12-268EA9C3AE8B}" type="doc">
      <dgm:prSet loTypeId="urn:microsoft.com/office/officeart/2005/8/layout/hierarchy1" loCatId="" qsTypeId="urn:microsoft.com/office/officeart/2005/8/quickstyle/simple1" qsCatId="simple" csTypeId="urn:microsoft.com/office/officeart/2005/8/colors/colorful3" csCatId="colorful" phldr="1"/>
      <dgm:spPr/>
      <dgm:t>
        <a:bodyPr/>
        <a:lstStyle/>
        <a:p>
          <a:endParaRPr lang="es-MX"/>
        </a:p>
      </dgm:t>
    </dgm:pt>
    <dgm:pt modelId="{F5D1CA4F-7E91-CE45-A836-1391B0CC4166}">
      <dgm:prSet phldrT="[Texto]"/>
      <dgm:spPr/>
      <dgm:t>
        <a:bodyPr/>
        <a:lstStyle/>
        <a:p>
          <a:r>
            <a:rPr lang="es-MX" dirty="0"/>
            <a:t>Tipos de preguntas</a:t>
          </a:r>
        </a:p>
      </dgm:t>
    </dgm:pt>
    <dgm:pt modelId="{B0968390-E65A-5040-BB9B-DA39A2F9A5A1}" type="parTrans" cxnId="{1234D398-F79D-144E-8288-9976EB33F6D0}">
      <dgm:prSet/>
      <dgm:spPr/>
      <dgm:t>
        <a:bodyPr/>
        <a:lstStyle/>
        <a:p>
          <a:endParaRPr lang="es-MX"/>
        </a:p>
      </dgm:t>
    </dgm:pt>
    <dgm:pt modelId="{30FEFA38-15F0-4A4D-AE31-189A7A51B321}" type="sibTrans" cxnId="{1234D398-F79D-144E-8288-9976EB33F6D0}">
      <dgm:prSet/>
      <dgm:spPr/>
      <dgm:t>
        <a:bodyPr/>
        <a:lstStyle/>
        <a:p>
          <a:endParaRPr lang="es-MX"/>
        </a:p>
      </dgm:t>
    </dgm:pt>
    <dgm:pt modelId="{B9D71D02-BA60-BA4E-B62F-D41A0D97A5BC}">
      <dgm:prSet phldrT="[Texto]"/>
      <dgm:spPr/>
      <dgm:t>
        <a:bodyPr/>
        <a:lstStyle/>
        <a:p>
          <a:r>
            <a:rPr lang="es-MX" dirty="0"/>
            <a:t>Un sistema</a:t>
          </a:r>
        </a:p>
      </dgm:t>
    </dgm:pt>
    <dgm:pt modelId="{D37DFBA4-F83F-C64A-A287-6897B289E690}" type="parTrans" cxnId="{D4882019-9CCD-954C-AA81-16BBF31BF837}">
      <dgm:prSet/>
      <dgm:spPr/>
      <dgm:t>
        <a:bodyPr/>
        <a:lstStyle/>
        <a:p>
          <a:endParaRPr lang="es-MX"/>
        </a:p>
      </dgm:t>
    </dgm:pt>
    <dgm:pt modelId="{C7C92C0F-C629-024C-BF5E-F2549CEAD563}" type="sibTrans" cxnId="{D4882019-9CCD-954C-AA81-16BBF31BF837}">
      <dgm:prSet/>
      <dgm:spPr/>
      <dgm:t>
        <a:bodyPr/>
        <a:lstStyle/>
        <a:p>
          <a:endParaRPr lang="es-MX"/>
        </a:p>
      </dgm:t>
    </dgm:pt>
    <dgm:pt modelId="{14CE504B-C032-134F-9FAB-78490909420B}">
      <dgm:prSet phldrT="[Texto]"/>
      <dgm:spPr/>
      <dgm:t>
        <a:bodyPr/>
        <a:lstStyle/>
        <a:p>
          <a:r>
            <a:rPr lang="es-MX" dirty="0"/>
            <a:t>Procedimiento o método</a:t>
          </a:r>
        </a:p>
      </dgm:t>
    </dgm:pt>
    <dgm:pt modelId="{5C25DF6E-6CD7-1042-9541-38563BB5572C}" type="parTrans" cxnId="{CE454A7E-7DB5-134E-891C-B5E843AB9659}">
      <dgm:prSet/>
      <dgm:spPr/>
      <dgm:t>
        <a:bodyPr/>
        <a:lstStyle/>
        <a:p>
          <a:endParaRPr lang="es-MX"/>
        </a:p>
      </dgm:t>
    </dgm:pt>
    <dgm:pt modelId="{53C09225-49A7-9E4C-BDB0-5B1990EFCE24}" type="sibTrans" cxnId="{CE454A7E-7DB5-134E-891C-B5E843AB9659}">
      <dgm:prSet/>
      <dgm:spPr/>
      <dgm:t>
        <a:bodyPr/>
        <a:lstStyle/>
        <a:p>
          <a:endParaRPr lang="es-MX"/>
        </a:p>
      </dgm:t>
    </dgm:pt>
    <dgm:pt modelId="{E6F64D9B-73F2-5B4E-8B53-888C87B1C7B6}">
      <dgm:prSet phldrT="[Texto]"/>
      <dgm:spPr/>
      <dgm:t>
        <a:bodyPr/>
        <a:lstStyle/>
        <a:p>
          <a:r>
            <a:rPr lang="es-MX" dirty="0"/>
            <a:t>Sin sistema</a:t>
          </a:r>
        </a:p>
      </dgm:t>
    </dgm:pt>
    <dgm:pt modelId="{14D09983-E6AC-F94D-BDD7-DEC3800EB226}" type="parTrans" cxnId="{6A51B122-1B2B-F941-985E-246BBF17EF2C}">
      <dgm:prSet/>
      <dgm:spPr/>
      <dgm:t>
        <a:bodyPr/>
        <a:lstStyle/>
        <a:p>
          <a:endParaRPr lang="es-MX"/>
        </a:p>
      </dgm:t>
    </dgm:pt>
    <dgm:pt modelId="{444CB307-8BCE-D540-8C72-2A02478D1AE7}" type="sibTrans" cxnId="{6A51B122-1B2B-F941-985E-246BBF17EF2C}">
      <dgm:prSet/>
      <dgm:spPr/>
      <dgm:t>
        <a:bodyPr/>
        <a:lstStyle/>
        <a:p>
          <a:endParaRPr lang="es-MX"/>
        </a:p>
      </dgm:t>
    </dgm:pt>
    <dgm:pt modelId="{D2008EFE-9D4C-1445-A134-627E29EDDC73}">
      <dgm:prSet phldrT="[Texto]"/>
      <dgm:spPr/>
      <dgm:t>
        <a:bodyPr/>
        <a:lstStyle/>
        <a:p>
          <a:r>
            <a:rPr lang="es-MX" dirty="0"/>
            <a:t>Preferencia subjetiva</a:t>
          </a:r>
        </a:p>
      </dgm:t>
    </dgm:pt>
    <dgm:pt modelId="{F180B2A8-3B3B-504A-867D-DF9BBF76BAB9}" type="parTrans" cxnId="{D3D39EFF-50F0-9A41-97BC-F0700252AEAA}">
      <dgm:prSet/>
      <dgm:spPr/>
      <dgm:t>
        <a:bodyPr/>
        <a:lstStyle/>
        <a:p>
          <a:endParaRPr lang="es-MX"/>
        </a:p>
      </dgm:t>
    </dgm:pt>
    <dgm:pt modelId="{30E9442C-EE0C-914F-9892-ABF99407EA6F}" type="sibTrans" cxnId="{D3D39EFF-50F0-9A41-97BC-F0700252AEAA}">
      <dgm:prSet/>
      <dgm:spPr/>
      <dgm:t>
        <a:bodyPr/>
        <a:lstStyle/>
        <a:p>
          <a:endParaRPr lang="es-MX"/>
        </a:p>
      </dgm:t>
    </dgm:pt>
    <dgm:pt modelId="{02FD552F-3807-E64C-9E43-844BB1B6A0D9}">
      <dgm:prSet/>
      <dgm:spPr/>
      <dgm:t>
        <a:bodyPr/>
        <a:lstStyle/>
        <a:p>
          <a:r>
            <a:rPr lang="es-MX" dirty="0"/>
            <a:t>Sistemas en conflicto</a:t>
          </a:r>
        </a:p>
      </dgm:t>
    </dgm:pt>
    <dgm:pt modelId="{C0A14C32-BDF1-D44C-AF2E-3C68CC984A87}" type="parTrans" cxnId="{465615C7-1F1E-8246-8BFA-F2A2571B1D4D}">
      <dgm:prSet/>
      <dgm:spPr/>
      <dgm:t>
        <a:bodyPr/>
        <a:lstStyle/>
        <a:p>
          <a:endParaRPr lang="es-MX"/>
        </a:p>
      </dgm:t>
    </dgm:pt>
    <dgm:pt modelId="{46857E84-6E95-AF4E-B3BF-2B61FE964653}" type="sibTrans" cxnId="{465615C7-1F1E-8246-8BFA-F2A2571B1D4D}">
      <dgm:prSet/>
      <dgm:spPr/>
      <dgm:t>
        <a:bodyPr/>
        <a:lstStyle/>
        <a:p>
          <a:endParaRPr lang="es-MX"/>
        </a:p>
      </dgm:t>
    </dgm:pt>
    <dgm:pt modelId="{A6386A12-7D6D-5C41-B936-AD9DB4AE8559}">
      <dgm:prSet/>
      <dgm:spPr/>
      <dgm:t>
        <a:bodyPr/>
        <a:lstStyle/>
        <a:p>
          <a:r>
            <a:rPr lang="es-MX" dirty="0"/>
            <a:t>Una contestación correcta</a:t>
          </a:r>
        </a:p>
      </dgm:t>
    </dgm:pt>
    <dgm:pt modelId="{A66438F2-6445-FF4E-969D-9F0BED0AF288}" type="parTrans" cxnId="{BFE5D69C-2813-924D-A0DD-C7E1A35F3B64}">
      <dgm:prSet/>
      <dgm:spPr/>
      <dgm:t>
        <a:bodyPr/>
        <a:lstStyle/>
        <a:p>
          <a:endParaRPr lang="es-MX"/>
        </a:p>
      </dgm:t>
    </dgm:pt>
    <dgm:pt modelId="{545E6598-036D-7047-A059-C925DD0F7943}" type="sibTrans" cxnId="{BFE5D69C-2813-924D-A0DD-C7E1A35F3B64}">
      <dgm:prSet/>
      <dgm:spPr/>
      <dgm:t>
        <a:bodyPr/>
        <a:lstStyle/>
        <a:p>
          <a:endParaRPr lang="es-MX"/>
        </a:p>
      </dgm:t>
    </dgm:pt>
    <dgm:pt modelId="{96F2C4A5-3221-9E4D-9949-AA1F17A9F1A8}">
      <dgm:prSet/>
      <dgm:spPr/>
      <dgm:t>
        <a:bodyPr/>
        <a:lstStyle/>
        <a:p>
          <a:r>
            <a:rPr lang="es-MX" dirty="0"/>
            <a:t>Conocimiento</a:t>
          </a:r>
        </a:p>
      </dgm:t>
    </dgm:pt>
    <dgm:pt modelId="{0D352FC1-D4D4-FF44-B5C5-DDA04660643B}" type="parTrans" cxnId="{3EEC0D27-F444-1C41-9B36-E30747B3182C}">
      <dgm:prSet/>
      <dgm:spPr/>
      <dgm:t>
        <a:bodyPr/>
        <a:lstStyle/>
        <a:p>
          <a:endParaRPr lang="es-MX"/>
        </a:p>
      </dgm:t>
    </dgm:pt>
    <dgm:pt modelId="{CF6EC06E-CCA7-3143-A8CD-5CD901B5FBB5}" type="sibTrans" cxnId="{3EEC0D27-F444-1C41-9B36-E30747B3182C}">
      <dgm:prSet/>
      <dgm:spPr/>
      <dgm:t>
        <a:bodyPr/>
        <a:lstStyle/>
        <a:p>
          <a:endParaRPr lang="es-MX"/>
        </a:p>
      </dgm:t>
    </dgm:pt>
    <dgm:pt modelId="{72DD2ABD-0634-DF4D-9560-023B0F89BC3A}">
      <dgm:prSet/>
      <dgm:spPr/>
      <dgm:t>
        <a:bodyPr/>
        <a:lstStyle/>
        <a:p>
          <a:r>
            <a:rPr lang="es-MX" dirty="0"/>
            <a:t>Opinión</a:t>
          </a:r>
        </a:p>
      </dgm:t>
    </dgm:pt>
    <dgm:pt modelId="{CFEFBC22-39D4-1A47-A0B5-90E90292198D}" type="parTrans" cxnId="{CB04635E-EA7E-9E4A-8B19-37D4C018EF83}">
      <dgm:prSet/>
      <dgm:spPr/>
      <dgm:t>
        <a:bodyPr/>
        <a:lstStyle/>
        <a:p>
          <a:endParaRPr lang="es-MX"/>
        </a:p>
      </dgm:t>
    </dgm:pt>
    <dgm:pt modelId="{7AEB0CEC-CF12-2141-B921-37291A85EA92}" type="sibTrans" cxnId="{CB04635E-EA7E-9E4A-8B19-37D4C018EF83}">
      <dgm:prSet/>
      <dgm:spPr/>
      <dgm:t>
        <a:bodyPr/>
        <a:lstStyle/>
        <a:p>
          <a:endParaRPr lang="es-MX"/>
        </a:p>
      </dgm:t>
    </dgm:pt>
    <dgm:pt modelId="{549EF06D-A4B6-4149-9BC1-025C560314E3}">
      <dgm:prSet/>
      <dgm:spPr/>
      <dgm:t>
        <a:bodyPr/>
        <a:lstStyle/>
        <a:p>
          <a:r>
            <a:rPr lang="es-MX" dirty="0"/>
            <a:t>No se puede evaluar</a:t>
          </a:r>
        </a:p>
      </dgm:t>
    </dgm:pt>
    <dgm:pt modelId="{C89AEEC7-FB78-1B40-B5D8-62B03F5EEAE9}" type="parTrans" cxnId="{85D3875B-6E4F-9149-A795-10975DBABE51}">
      <dgm:prSet/>
      <dgm:spPr/>
      <dgm:t>
        <a:bodyPr/>
        <a:lstStyle/>
        <a:p>
          <a:endParaRPr lang="es-MX"/>
        </a:p>
      </dgm:t>
    </dgm:pt>
    <dgm:pt modelId="{1435B2A1-5D64-B449-B95D-F3C4E3C10C0B}" type="sibTrans" cxnId="{85D3875B-6E4F-9149-A795-10975DBABE51}">
      <dgm:prSet/>
      <dgm:spPr/>
      <dgm:t>
        <a:bodyPr/>
        <a:lstStyle/>
        <a:p>
          <a:endParaRPr lang="es-MX"/>
        </a:p>
      </dgm:t>
    </dgm:pt>
    <dgm:pt modelId="{5BD04C94-A590-CE42-9070-C34DD14336E4}">
      <dgm:prSet/>
      <dgm:spPr/>
      <dgm:t>
        <a:bodyPr/>
        <a:lstStyle/>
        <a:p>
          <a:r>
            <a:rPr lang="es-MX" dirty="0"/>
            <a:t>Contestaciones mejores y peores</a:t>
          </a:r>
        </a:p>
      </dgm:t>
    </dgm:pt>
    <dgm:pt modelId="{5B728E12-1D59-7248-8CFD-64C7A78B1ED3}" type="parTrans" cxnId="{0E2BD0BF-BA07-2749-A57E-6BABB32FD1A2}">
      <dgm:prSet/>
      <dgm:spPr/>
      <dgm:t>
        <a:bodyPr/>
        <a:lstStyle/>
        <a:p>
          <a:endParaRPr lang="es-MX"/>
        </a:p>
      </dgm:t>
    </dgm:pt>
    <dgm:pt modelId="{F5D07C1C-1250-A04A-973F-114572D42B08}" type="sibTrans" cxnId="{0E2BD0BF-BA07-2749-A57E-6BABB32FD1A2}">
      <dgm:prSet/>
      <dgm:spPr/>
      <dgm:t>
        <a:bodyPr/>
        <a:lstStyle/>
        <a:p>
          <a:endParaRPr lang="es-MX"/>
        </a:p>
      </dgm:t>
    </dgm:pt>
    <dgm:pt modelId="{FDF1A183-042F-6B47-9823-FF7D92FF8C27}">
      <dgm:prSet/>
      <dgm:spPr/>
      <dgm:t>
        <a:bodyPr/>
        <a:lstStyle/>
        <a:p>
          <a:r>
            <a:rPr lang="es-MX" dirty="0"/>
            <a:t>Juicio</a:t>
          </a:r>
        </a:p>
      </dgm:t>
    </dgm:pt>
    <dgm:pt modelId="{6DC091F9-36CB-A142-B8CA-0D5C814C0FA6}" type="parTrans" cxnId="{75395DDA-CD7E-B941-9553-770472ACCECD}">
      <dgm:prSet/>
      <dgm:spPr/>
      <dgm:t>
        <a:bodyPr/>
        <a:lstStyle/>
        <a:p>
          <a:endParaRPr lang="es-MX"/>
        </a:p>
      </dgm:t>
    </dgm:pt>
    <dgm:pt modelId="{D420B320-94E5-E34F-944F-DEE4DD24B5E5}" type="sibTrans" cxnId="{75395DDA-CD7E-B941-9553-770472ACCECD}">
      <dgm:prSet/>
      <dgm:spPr/>
      <dgm:t>
        <a:bodyPr/>
        <a:lstStyle/>
        <a:p>
          <a:endParaRPr lang="es-MX"/>
        </a:p>
      </dgm:t>
    </dgm:pt>
    <dgm:pt modelId="{587ED641-3ACE-D74F-BC51-8E55BB2EB055}" type="pres">
      <dgm:prSet presAssocID="{DB008A6C-650E-D34A-AD12-268EA9C3AE8B}" presName="hierChild1" presStyleCnt="0">
        <dgm:presLayoutVars>
          <dgm:chPref val="1"/>
          <dgm:dir/>
          <dgm:animOne val="branch"/>
          <dgm:animLvl val="lvl"/>
          <dgm:resizeHandles/>
        </dgm:presLayoutVars>
      </dgm:prSet>
      <dgm:spPr/>
    </dgm:pt>
    <dgm:pt modelId="{E837EBFD-5278-7C43-A116-DED0C8F54F05}" type="pres">
      <dgm:prSet presAssocID="{F5D1CA4F-7E91-CE45-A836-1391B0CC4166}" presName="hierRoot1" presStyleCnt="0"/>
      <dgm:spPr/>
    </dgm:pt>
    <dgm:pt modelId="{9827C479-FECA-C849-9EF5-CA6FC998DB87}" type="pres">
      <dgm:prSet presAssocID="{F5D1CA4F-7E91-CE45-A836-1391B0CC4166}" presName="composite" presStyleCnt="0"/>
      <dgm:spPr/>
    </dgm:pt>
    <dgm:pt modelId="{4CD89165-35BF-D94C-A07D-3DCE32D8738A}" type="pres">
      <dgm:prSet presAssocID="{F5D1CA4F-7E91-CE45-A836-1391B0CC4166}" presName="background" presStyleLbl="node0" presStyleIdx="0" presStyleCnt="1"/>
      <dgm:spPr/>
    </dgm:pt>
    <dgm:pt modelId="{60D0402A-B71F-D341-8E07-4A4FAD72014D}" type="pres">
      <dgm:prSet presAssocID="{F5D1CA4F-7E91-CE45-A836-1391B0CC4166}" presName="text" presStyleLbl="fgAcc0" presStyleIdx="0" presStyleCnt="1">
        <dgm:presLayoutVars>
          <dgm:chPref val="3"/>
        </dgm:presLayoutVars>
      </dgm:prSet>
      <dgm:spPr/>
    </dgm:pt>
    <dgm:pt modelId="{41339774-63DA-3F41-9486-8D7B3ADACDBF}" type="pres">
      <dgm:prSet presAssocID="{F5D1CA4F-7E91-CE45-A836-1391B0CC4166}" presName="hierChild2" presStyleCnt="0"/>
      <dgm:spPr/>
    </dgm:pt>
    <dgm:pt modelId="{230118EB-E245-A24F-82B0-B722C7E989B9}" type="pres">
      <dgm:prSet presAssocID="{D37DFBA4-F83F-C64A-A287-6897B289E690}" presName="Name10" presStyleLbl="parChTrans1D2" presStyleIdx="0" presStyleCnt="3"/>
      <dgm:spPr/>
    </dgm:pt>
    <dgm:pt modelId="{4E353AB1-715B-E341-8247-CFF7B10D37C2}" type="pres">
      <dgm:prSet presAssocID="{B9D71D02-BA60-BA4E-B62F-D41A0D97A5BC}" presName="hierRoot2" presStyleCnt="0"/>
      <dgm:spPr/>
    </dgm:pt>
    <dgm:pt modelId="{C0E61162-F615-DA4B-9409-236ED32E2E20}" type="pres">
      <dgm:prSet presAssocID="{B9D71D02-BA60-BA4E-B62F-D41A0D97A5BC}" presName="composite2" presStyleCnt="0"/>
      <dgm:spPr/>
    </dgm:pt>
    <dgm:pt modelId="{3C924BB3-AF9A-B046-B12B-DC566159393A}" type="pres">
      <dgm:prSet presAssocID="{B9D71D02-BA60-BA4E-B62F-D41A0D97A5BC}" presName="background2" presStyleLbl="node2" presStyleIdx="0" presStyleCnt="3"/>
      <dgm:spPr/>
    </dgm:pt>
    <dgm:pt modelId="{B52290AE-B5B8-1841-94CE-5732AE161E33}" type="pres">
      <dgm:prSet presAssocID="{B9D71D02-BA60-BA4E-B62F-D41A0D97A5BC}" presName="text2" presStyleLbl="fgAcc2" presStyleIdx="0" presStyleCnt="3">
        <dgm:presLayoutVars>
          <dgm:chPref val="3"/>
        </dgm:presLayoutVars>
      </dgm:prSet>
      <dgm:spPr/>
    </dgm:pt>
    <dgm:pt modelId="{09F96281-3368-2F4D-9253-CE1E607D4D53}" type="pres">
      <dgm:prSet presAssocID="{B9D71D02-BA60-BA4E-B62F-D41A0D97A5BC}" presName="hierChild3" presStyleCnt="0"/>
      <dgm:spPr/>
    </dgm:pt>
    <dgm:pt modelId="{5EEA75B9-B35F-1F43-9303-A511528F7402}" type="pres">
      <dgm:prSet presAssocID="{5C25DF6E-6CD7-1042-9541-38563BB5572C}" presName="Name17" presStyleLbl="parChTrans1D3" presStyleIdx="0" presStyleCnt="3"/>
      <dgm:spPr/>
    </dgm:pt>
    <dgm:pt modelId="{C11D4D04-6B05-9D4D-B060-0FB6C90542E1}" type="pres">
      <dgm:prSet presAssocID="{14CE504B-C032-134F-9FAB-78490909420B}" presName="hierRoot3" presStyleCnt="0"/>
      <dgm:spPr/>
    </dgm:pt>
    <dgm:pt modelId="{732DD435-9F7E-604F-BF1A-8D29DD4115A6}" type="pres">
      <dgm:prSet presAssocID="{14CE504B-C032-134F-9FAB-78490909420B}" presName="composite3" presStyleCnt="0"/>
      <dgm:spPr/>
    </dgm:pt>
    <dgm:pt modelId="{5A64E9A0-930D-0F43-99D0-F11568FBF613}" type="pres">
      <dgm:prSet presAssocID="{14CE504B-C032-134F-9FAB-78490909420B}" presName="background3" presStyleLbl="node3" presStyleIdx="0" presStyleCnt="3"/>
      <dgm:spPr/>
    </dgm:pt>
    <dgm:pt modelId="{C46087CC-D947-0B44-93FB-C999586435A6}" type="pres">
      <dgm:prSet presAssocID="{14CE504B-C032-134F-9FAB-78490909420B}" presName="text3" presStyleLbl="fgAcc3" presStyleIdx="0" presStyleCnt="3">
        <dgm:presLayoutVars>
          <dgm:chPref val="3"/>
        </dgm:presLayoutVars>
      </dgm:prSet>
      <dgm:spPr/>
    </dgm:pt>
    <dgm:pt modelId="{4976FA6F-1932-CB40-9219-B05B786ED7D1}" type="pres">
      <dgm:prSet presAssocID="{14CE504B-C032-134F-9FAB-78490909420B}" presName="hierChild4" presStyleCnt="0"/>
      <dgm:spPr/>
    </dgm:pt>
    <dgm:pt modelId="{4D56022D-F17A-0E4D-BB20-67850BECB29A}" type="pres">
      <dgm:prSet presAssocID="{A66438F2-6445-FF4E-969D-9F0BED0AF288}" presName="Name23" presStyleLbl="parChTrans1D4" presStyleIdx="0" presStyleCnt="5"/>
      <dgm:spPr/>
    </dgm:pt>
    <dgm:pt modelId="{AEF3956D-5119-714D-A169-8922CFB2DF47}" type="pres">
      <dgm:prSet presAssocID="{A6386A12-7D6D-5C41-B936-AD9DB4AE8559}" presName="hierRoot4" presStyleCnt="0"/>
      <dgm:spPr/>
    </dgm:pt>
    <dgm:pt modelId="{1A3F64BA-BA6A-5B49-94B4-CE1D180392AF}" type="pres">
      <dgm:prSet presAssocID="{A6386A12-7D6D-5C41-B936-AD9DB4AE8559}" presName="composite4" presStyleCnt="0"/>
      <dgm:spPr/>
    </dgm:pt>
    <dgm:pt modelId="{9B42D763-2A69-394E-8879-789249AA50B2}" type="pres">
      <dgm:prSet presAssocID="{A6386A12-7D6D-5C41-B936-AD9DB4AE8559}" presName="background4" presStyleLbl="node4" presStyleIdx="0" presStyleCnt="5"/>
      <dgm:spPr/>
    </dgm:pt>
    <dgm:pt modelId="{BA46DE0E-B5B2-D049-A0FD-C8C6419DC67F}" type="pres">
      <dgm:prSet presAssocID="{A6386A12-7D6D-5C41-B936-AD9DB4AE8559}" presName="text4" presStyleLbl="fgAcc4" presStyleIdx="0" presStyleCnt="5">
        <dgm:presLayoutVars>
          <dgm:chPref val="3"/>
        </dgm:presLayoutVars>
      </dgm:prSet>
      <dgm:spPr/>
    </dgm:pt>
    <dgm:pt modelId="{4CB1E79A-3201-9449-B51B-BFFD905C6958}" type="pres">
      <dgm:prSet presAssocID="{A6386A12-7D6D-5C41-B936-AD9DB4AE8559}" presName="hierChild5" presStyleCnt="0"/>
      <dgm:spPr/>
    </dgm:pt>
    <dgm:pt modelId="{970F5B27-332D-214D-B7E1-7300D4F496A5}" type="pres">
      <dgm:prSet presAssocID="{0D352FC1-D4D4-FF44-B5C5-DDA04660643B}" presName="Name23" presStyleLbl="parChTrans1D4" presStyleIdx="1" presStyleCnt="5"/>
      <dgm:spPr/>
    </dgm:pt>
    <dgm:pt modelId="{7B92E86D-BE1B-324B-AAB7-72D43D179142}" type="pres">
      <dgm:prSet presAssocID="{96F2C4A5-3221-9E4D-9949-AA1F17A9F1A8}" presName="hierRoot4" presStyleCnt="0"/>
      <dgm:spPr/>
    </dgm:pt>
    <dgm:pt modelId="{DBA93FDD-9249-C945-9F69-20FB4FE82CA1}" type="pres">
      <dgm:prSet presAssocID="{96F2C4A5-3221-9E4D-9949-AA1F17A9F1A8}" presName="composite4" presStyleCnt="0"/>
      <dgm:spPr/>
    </dgm:pt>
    <dgm:pt modelId="{A1C52D32-001A-3B41-81F0-BE7920C9C2D8}" type="pres">
      <dgm:prSet presAssocID="{96F2C4A5-3221-9E4D-9949-AA1F17A9F1A8}" presName="background4" presStyleLbl="node4" presStyleIdx="1" presStyleCnt="5"/>
      <dgm:spPr/>
    </dgm:pt>
    <dgm:pt modelId="{BC68DC17-E97D-B041-8CDA-EC0A36A28219}" type="pres">
      <dgm:prSet presAssocID="{96F2C4A5-3221-9E4D-9949-AA1F17A9F1A8}" presName="text4" presStyleLbl="fgAcc4" presStyleIdx="1" presStyleCnt="5">
        <dgm:presLayoutVars>
          <dgm:chPref val="3"/>
        </dgm:presLayoutVars>
      </dgm:prSet>
      <dgm:spPr/>
    </dgm:pt>
    <dgm:pt modelId="{015BFCCD-1545-224A-AB5C-75E30F878AAC}" type="pres">
      <dgm:prSet presAssocID="{96F2C4A5-3221-9E4D-9949-AA1F17A9F1A8}" presName="hierChild5" presStyleCnt="0"/>
      <dgm:spPr/>
    </dgm:pt>
    <dgm:pt modelId="{80D06773-496F-214B-A67A-D8DB2E79635A}" type="pres">
      <dgm:prSet presAssocID="{14D09983-E6AC-F94D-BDD7-DEC3800EB226}" presName="Name10" presStyleLbl="parChTrans1D2" presStyleIdx="1" presStyleCnt="3"/>
      <dgm:spPr/>
    </dgm:pt>
    <dgm:pt modelId="{331FB70E-FCB3-B745-8BE6-82AC02A10FE8}" type="pres">
      <dgm:prSet presAssocID="{E6F64D9B-73F2-5B4E-8B53-888C87B1C7B6}" presName="hierRoot2" presStyleCnt="0"/>
      <dgm:spPr/>
    </dgm:pt>
    <dgm:pt modelId="{7755557B-1E24-9349-85CA-11DA24324E73}" type="pres">
      <dgm:prSet presAssocID="{E6F64D9B-73F2-5B4E-8B53-888C87B1C7B6}" presName="composite2" presStyleCnt="0"/>
      <dgm:spPr/>
    </dgm:pt>
    <dgm:pt modelId="{BB6BCEC0-B4B0-1640-8E04-9DC1AC0A42E6}" type="pres">
      <dgm:prSet presAssocID="{E6F64D9B-73F2-5B4E-8B53-888C87B1C7B6}" presName="background2" presStyleLbl="node2" presStyleIdx="1" presStyleCnt="3"/>
      <dgm:spPr/>
    </dgm:pt>
    <dgm:pt modelId="{5CF1AC5F-88B7-374B-8FD8-607434C0142F}" type="pres">
      <dgm:prSet presAssocID="{E6F64D9B-73F2-5B4E-8B53-888C87B1C7B6}" presName="text2" presStyleLbl="fgAcc2" presStyleIdx="1" presStyleCnt="3">
        <dgm:presLayoutVars>
          <dgm:chPref val="3"/>
        </dgm:presLayoutVars>
      </dgm:prSet>
      <dgm:spPr/>
    </dgm:pt>
    <dgm:pt modelId="{AAD08FE5-044B-E147-A9CB-71ED37BD739E}" type="pres">
      <dgm:prSet presAssocID="{E6F64D9B-73F2-5B4E-8B53-888C87B1C7B6}" presName="hierChild3" presStyleCnt="0"/>
      <dgm:spPr/>
    </dgm:pt>
    <dgm:pt modelId="{FD2596CA-203F-E14F-8A48-B1645282F009}" type="pres">
      <dgm:prSet presAssocID="{F180B2A8-3B3B-504A-867D-DF9BBF76BAB9}" presName="Name17" presStyleLbl="parChTrans1D3" presStyleIdx="1" presStyleCnt="3"/>
      <dgm:spPr/>
    </dgm:pt>
    <dgm:pt modelId="{BD56D3D5-82CD-2A41-B63E-D5A874FA447A}" type="pres">
      <dgm:prSet presAssocID="{D2008EFE-9D4C-1445-A134-627E29EDDC73}" presName="hierRoot3" presStyleCnt="0"/>
      <dgm:spPr/>
    </dgm:pt>
    <dgm:pt modelId="{933E5C05-7682-CD4C-9B5A-D4073E8074FF}" type="pres">
      <dgm:prSet presAssocID="{D2008EFE-9D4C-1445-A134-627E29EDDC73}" presName="composite3" presStyleCnt="0"/>
      <dgm:spPr/>
    </dgm:pt>
    <dgm:pt modelId="{302807E6-5810-3046-807E-57B444390985}" type="pres">
      <dgm:prSet presAssocID="{D2008EFE-9D4C-1445-A134-627E29EDDC73}" presName="background3" presStyleLbl="node3" presStyleIdx="1" presStyleCnt="3"/>
      <dgm:spPr/>
    </dgm:pt>
    <dgm:pt modelId="{681D549D-03EA-1544-8EBB-DFE749940E02}" type="pres">
      <dgm:prSet presAssocID="{D2008EFE-9D4C-1445-A134-627E29EDDC73}" presName="text3" presStyleLbl="fgAcc3" presStyleIdx="1" presStyleCnt="3">
        <dgm:presLayoutVars>
          <dgm:chPref val="3"/>
        </dgm:presLayoutVars>
      </dgm:prSet>
      <dgm:spPr/>
    </dgm:pt>
    <dgm:pt modelId="{129697D7-69E0-3F40-BDB5-991187AB5B2D}" type="pres">
      <dgm:prSet presAssocID="{D2008EFE-9D4C-1445-A134-627E29EDDC73}" presName="hierChild4" presStyleCnt="0"/>
      <dgm:spPr/>
    </dgm:pt>
    <dgm:pt modelId="{749F32A5-27B9-9844-85E4-36C1A0204EDA}" type="pres">
      <dgm:prSet presAssocID="{CFEFBC22-39D4-1A47-A0B5-90E90292198D}" presName="Name23" presStyleLbl="parChTrans1D4" presStyleIdx="2" presStyleCnt="5"/>
      <dgm:spPr/>
    </dgm:pt>
    <dgm:pt modelId="{AC9FA6C7-7DBF-594E-8A63-B7244B8248CC}" type="pres">
      <dgm:prSet presAssocID="{72DD2ABD-0634-DF4D-9560-023B0F89BC3A}" presName="hierRoot4" presStyleCnt="0"/>
      <dgm:spPr/>
    </dgm:pt>
    <dgm:pt modelId="{C8DAF7B8-BF38-954E-ABAB-7FD705B6F1E6}" type="pres">
      <dgm:prSet presAssocID="{72DD2ABD-0634-DF4D-9560-023B0F89BC3A}" presName="composite4" presStyleCnt="0"/>
      <dgm:spPr/>
    </dgm:pt>
    <dgm:pt modelId="{DC761C16-627A-784F-A474-A53A882AD44B}" type="pres">
      <dgm:prSet presAssocID="{72DD2ABD-0634-DF4D-9560-023B0F89BC3A}" presName="background4" presStyleLbl="node4" presStyleIdx="2" presStyleCnt="5"/>
      <dgm:spPr/>
    </dgm:pt>
    <dgm:pt modelId="{7377406E-6A12-3242-BA48-9F28D6D62B9F}" type="pres">
      <dgm:prSet presAssocID="{72DD2ABD-0634-DF4D-9560-023B0F89BC3A}" presName="text4" presStyleLbl="fgAcc4" presStyleIdx="2" presStyleCnt="5">
        <dgm:presLayoutVars>
          <dgm:chPref val="3"/>
        </dgm:presLayoutVars>
      </dgm:prSet>
      <dgm:spPr/>
    </dgm:pt>
    <dgm:pt modelId="{4D284FF6-14B2-6E40-97C1-3F93A22CFF43}" type="pres">
      <dgm:prSet presAssocID="{72DD2ABD-0634-DF4D-9560-023B0F89BC3A}" presName="hierChild5" presStyleCnt="0"/>
      <dgm:spPr/>
    </dgm:pt>
    <dgm:pt modelId="{7EDF1608-DDD8-E84E-A78E-BB4B78F8D019}" type="pres">
      <dgm:prSet presAssocID="{C89AEEC7-FB78-1B40-B5D8-62B03F5EEAE9}" presName="Name23" presStyleLbl="parChTrans1D4" presStyleIdx="3" presStyleCnt="5"/>
      <dgm:spPr/>
    </dgm:pt>
    <dgm:pt modelId="{F0297D25-F054-B14C-A7F9-7A9A5616B724}" type="pres">
      <dgm:prSet presAssocID="{549EF06D-A4B6-4149-9BC1-025C560314E3}" presName="hierRoot4" presStyleCnt="0"/>
      <dgm:spPr/>
    </dgm:pt>
    <dgm:pt modelId="{C1C69636-EF65-F742-9727-AD23BC27441E}" type="pres">
      <dgm:prSet presAssocID="{549EF06D-A4B6-4149-9BC1-025C560314E3}" presName="composite4" presStyleCnt="0"/>
      <dgm:spPr/>
    </dgm:pt>
    <dgm:pt modelId="{FBD02BBF-8E58-B442-A326-5C5F9DB2E849}" type="pres">
      <dgm:prSet presAssocID="{549EF06D-A4B6-4149-9BC1-025C560314E3}" presName="background4" presStyleLbl="node4" presStyleIdx="3" presStyleCnt="5"/>
      <dgm:spPr/>
    </dgm:pt>
    <dgm:pt modelId="{A927B343-0199-1A4F-859A-02AF9A42B990}" type="pres">
      <dgm:prSet presAssocID="{549EF06D-A4B6-4149-9BC1-025C560314E3}" presName="text4" presStyleLbl="fgAcc4" presStyleIdx="3" presStyleCnt="5">
        <dgm:presLayoutVars>
          <dgm:chPref val="3"/>
        </dgm:presLayoutVars>
      </dgm:prSet>
      <dgm:spPr/>
    </dgm:pt>
    <dgm:pt modelId="{AC507E70-6588-B948-AA63-5057474D7CBD}" type="pres">
      <dgm:prSet presAssocID="{549EF06D-A4B6-4149-9BC1-025C560314E3}" presName="hierChild5" presStyleCnt="0"/>
      <dgm:spPr/>
    </dgm:pt>
    <dgm:pt modelId="{DEA17AE1-4B55-214B-85BE-91B144303AB2}" type="pres">
      <dgm:prSet presAssocID="{C0A14C32-BDF1-D44C-AF2E-3C68CC984A87}" presName="Name10" presStyleLbl="parChTrans1D2" presStyleIdx="2" presStyleCnt="3"/>
      <dgm:spPr/>
    </dgm:pt>
    <dgm:pt modelId="{BE99EE15-3AC2-1B4C-AA37-4B1524863E85}" type="pres">
      <dgm:prSet presAssocID="{02FD552F-3807-E64C-9E43-844BB1B6A0D9}" presName="hierRoot2" presStyleCnt="0"/>
      <dgm:spPr/>
    </dgm:pt>
    <dgm:pt modelId="{520FE8DA-A28D-3349-9E51-F65EFAF0C116}" type="pres">
      <dgm:prSet presAssocID="{02FD552F-3807-E64C-9E43-844BB1B6A0D9}" presName="composite2" presStyleCnt="0"/>
      <dgm:spPr/>
    </dgm:pt>
    <dgm:pt modelId="{44F088E3-5D68-9941-ACAC-95E5C4233D7A}" type="pres">
      <dgm:prSet presAssocID="{02FD552F-3807-E64C-9E43-844BB1B6A0D9}" presName="background2" presStyleLbl="node2" presStyleIdx="2" presStyleCnt="3"/>
      <dgm:spPr/>
    </dgm:pt>
    <dgm:pt modelId="{BFE53AD8-A399-C54C-B327-14B7D288C26E}" type="pres">
      <dgm:prSet presAssocID="{02FD552F-3807-E64C-9E43-844BB1B6A0D9}" presName="text2" presStyleLbl="fgAcc2" presStyleIdx="2" presStyleCnt="3">
        <dgm:presLayoutVars>
          <dgm:chPref val="3"/>
        </dgm:presLayoutVars>
      </dgm:prSet>
      <dgm:spPr/>
    </dgm:pt>
    <dgm:pt modelId="{8CCAE296-53BD-FB4A-BCA0-56FA8FED1DE5}" type="pres">
      <dgm:prSet presAssocID="{02FD552F-3807-E64C-9E43-844BB1B6A0D9}" presName="hierChild3" presStyleCnt="0"/>
      <dgm:spPr/>
    </dgm:pt>
    <dgm:pt modelId="{B954BB0E-4023-4949-9D1B-63F7FFB8ECFF}" type="pres">
      <dgm:prSet presAssocID="{5B728E12-1D59-7248-8CFD-64C7A78B1ED3}" presName="Name17" presStyleLbl="parChTrans1D3" presStyleIdx="2" presStyleCnt="3"/>
      <dgm:spPr/>
    </dgm:pt>
    <dgm:pt modelId="{7739201A-4C4C-3147-87DB-1B4FA25A18E0}" type="pres">
      <dgm:prSet presAssocID="{5BD04C94-A590-CE42-9070-C34DD14336E4}" presName="hierRoot3" presStyleCnt="0"/>
      <dgm:spPr/>
    </dgm:pt>
    <dgm:pt modelId="{F0C850A8-06A1-E143-93AC-889796DEF664}" type="pres">
      <dgm:prSet presAssocID="{5BD04C94-A590-CE42-9070-C34DD14336E4}" presName="composite3" presStyleCnt="0"/>
      <dgm:spPr/>
    </dgm:pt>
    <dgm:pt modelId="{8657E9E5-6AD9-7342-99D1-FB3D3DEBD857}" type="pres">
      <dgm:prSet presAssocID="{5BD04C94-A590-CE42-9070-C34DD14336E4}" presName="background3" presStyleLbl="node3" presStyleIdx="2" presStyleCnt="3"/>
      <dgm:spPr/>
    </dgm:pt>
    <dgm:pt modelId="{5F04B7BE-0707-924E-83EC-5C762DF76149}" type="pres">
      <dgm:prSet presAssocID="{5BD04C94-A590-CE42-9070-C34DD14336E4}" presName="text3" presStyleLbl="fgAcc3" presStyleIdx="2" presStyleCnt="3">
        <dgm:presLayoutVars>
          <dgm:chPref val="3"/>
        </dgm:presLayoutVars>
      </dgm:prSet>
      <dgm:spPr/>
    </dgm:pt>
    <dgm:pt modelId="{BE452231-E368-E04F-9AE5-567F21F11935}" type="pres">
      <dgm:prSet presAssocID="{5BD04C94-A590-CE42-9070-C34DD14336E4}" presName="hierChild4" presStyleCnt="0"/>
      <dgm:spPr/>
    </dgm:pt>
    <dgm:pt modelId="{3C411917-3FB2-AC43-9C4E-A6D85E8209A4}" type="pres">
      <dgm:prSet presAssocID="{6DC091F9-36CB-A142-B8CA-0D5C814C0FA6}" presName="Name23" presStyleLbl="parChTrans1D4" presStyleIdx="4" presStyleCnt="5"/>
      <dgm:spPr/>
    </dgm:pt>
    <dgm:pt modelId="{ED0C7177-9872-344C-B0D1-7CB880E6B676}" type="pres">
      <dgm:prSet presAssocID="{FDF1A183-042F-6B47-9823-FF7D92FF8C27}" presName="hierRoot4" presStyleCnt="0"/>
      <dgm:spPr/>
    </dgm:pt>
    <dgm:pt modelId="{8DDBB318-1CE8-9644-BCF4-5B3317A48BE2}" type="pres">
      <dgm:prSet presAssocID="{FDF1A183-042F-6B47-9823-FF7D92FF8C27}" presName="composite4" presStyleCnt="0"/>
      <dgm:spPr/>
    </dgm:pt>
    <dgm:pt modelId="{4E0170FE-6F39-D147-A4B4-89C1296A8AB5}" type="pres">
      <dgm:prSet presAssocID="{FDF1A183-042F-6B47-9823-FF7D92FF8C27}" presName="background4" presStyleLbl="node4" presStyleIdx="4" presStyleCnt="5"/>
      <dgm:spPr/>
    </dgm:pt>
    <dgm:pt modelId="{3AA54134-15D7-114C-9B8B-B1C656945C85}" type="pres">
      <dgm:prSet presAssocID="{FDF1A183-042F-6B47-9823-FF7D92FF8C27}" presName="text4" presStyleLbl="fgAcc4" presStyleIdx="4" presStyleCnt="5">
        <dgm:presLayoutVars>
          <dgm:chPref val="3"/>
        </dgm:presLayoutVars>
      </dgm:prSet>
      <dgm:spPr/>
    </dgm:pt>
    <dgm:pt modelId="{CA853416-7C78-B84A-98BC-1B781E28B8F7}" type="pres">
      <dgm:prSet presAssocID="{FDF1A183-042F-6B47-9823-FF7D92FF8C27}" presName="hierChild5" presStyleCnt="0"/>
      <dgm:spPr/>
    </dgm:pt>
  </dgm:ptLst>
  <dgm:cxnLst>
    <dgm:cxn modelId="{5A436F05-76EE-4E4F-A136-83C047EEC471}" type="presOf" srcId="{B9D71D02-BA60-BA4E-B62F-D41A0D97A5BC}" destId="{B52290AE-B5B8-1841-94CE-5732AE161E33}" srcOrd="0" destOrd="0" presId="urn:microsoft.com/office/officeart/2005/8/layout/hierarchy1"/>
    <dgm:cxn modelId="{CC4EA515-5455-F541-834D-366C1E842508}" type="presOf" srcId="{CFEFBC22-39D4-1A47-A0B5-90E90292198D}" destId="{749F32A5-27B9-9844-85E4-36C1A0204EDA}" srcOrd="0" destOrd="0" presId="urn:microsoft.com/office/officeart/2005/8/layout/hierarchy1"/>
    <dgm:cxn modelId="{6906F715-BC4D-1046-AB68-54143D89DC5D}" type="presOf" srcId="{F180B2A8-3B3B-504A-867D-DF9BBF76BAB9}" destId="{FD2596CA-203F-E14F-8A48-B1645282F009}" srcOrd="0" destOrd="0" presId="urn:microsoft.com/office/officeart/2005/8/layout/hierarchy1"/>
    <dgm:cxn modelId="{E9B42617-C3AE-364F-BE3D-5EBB2C16A0CE}" type="presOf" srcId="{14D09983-E6AC-F94D-BDD7-DEC3800EB226}" destId="{80D06773-496F-214B-A67A-D8DB2E79635A}" srcOrd="0" destOrd="0" presId="urn:microsoft.com/office/officeart/2005/8/layout/hierarchy1"/>
    <dgm:cxn modelId="{D4882019-9CCD-954C-AA81-16BBF31BF837}" srcId="{F5D1CA4F-7E91-CE45-A836-1391B0CC4166}" destId="{B9D71D02-BA60-BA4E-B62F-D41A0D97A5BC}" srcOrd="0" destOrd="0" parTransId="{D37DFBA4-F83F-C64A-A287-6897B289E690}" sibTransId="{C7C92C0F-C629-024C-BF5E-F2549CEAD563}"/>
    <dgm:cxn modelId="{BDB70820-64DD-F848-AC44-B64B6016D552}" type="presOf" srcId="{A6386A12-7D6D-5C41-B936-AD9DB4AE8559}" destId="{BA46DE0E-B5B2-D049-A0FD-C8C6419DC67F}" srcOrd="0" destOrd="0" presId="urn:microsoft.com/office/officeart/2005/8/layout/hierarchy1"/>
    <dgm:cxn modelId="{6A51B122-1B2B-F941-985E-246BBF17EF2C}" srcId="{F5D1CA4F-7E91-CE45-A836-1391B0CC4166}" destId="{E6F64D9B-73F2-5B4E-8B53-888C87B1C7B6}" srcOrd="1" destOrd="0" parTransId="{14D09983-E6AC-F94D-BDD7-DEC3800EB226}" sibTransId="{444CB307-8BCE-D540-8C72-2A02478D1AE7}"/>
    <dgm:cxn modelId="{3EEC0D27-F444-1C41-9B36-E30747B3182C}" srcId="{A6386A12-7D6D-5C41-B936-AD9DB4AE8559}" destId="{96F2C4A5-3221-9E4D-9949-AA1F17A9F1A8}" srcOrd="0" destOrd="0" parTransId="{0D352FC1-D4D4-FF44-B5C5-DDA04660643B}" sibTransId="{CF6EC06E-CCA7-3143-A8CD-5CD901B5FBB5}"/>
    <dgm:cxn modelId="{E5F16F27-B0FC-7E4B-B782-8082B3F7D888}" type="presOf" srcId="{96F2C4A5-3221-9E4D-9949-AA1F17A9F1A8}" destId="{BC68DC17-E97D-B041-8CDA-EC0A36A28219}" srcOrd="0" destOrd="0" presId="urn:microsoft.com/office/officeart/2005/8/layout/hierarchy1"/>
    <dgm:cxn modelId="{064E013F-8B04-F34C-B2E3-CCC8DB7486B1}" type="presOf" srcId="{14CE504B-C032-134F-9FAB-78490909420B}" destId="{C46087CC-D947-0B44-93FB-C999586435A6}" srcOrd="0" destOrd="0" presId="urn:microsoft.com/office/officeart/2005/8/layout/hierarchy1"/>
    <dgm:cxn modelId="{375F9142-447A-2A4D-B675-5C6DE82442D6}" type="presOf" srcId="{5C25DF6E-6CD7-1042-9541-38563BB5572C}" destId="{5EEA75B9-B35F-1F43-9303-A511528F7402}" srcOrd="0" destOrd="0" presId="urn:microsoft.com/office/officeart/2005/8/layout/hierarchy1"/>
    <dgm:cxn modelId="{222CAE43-F682-6A42-AA86-0C0502CE59A2}" type="presOf" srcId="{5B728E12-1D59-7248-8CFD-64C7A78B1ED3}" destId="{B954BB0E-4023-4949-9D1B-63F7FFB8ECFF}" srcOrd="0" destOrd="0" presId="urn:microsoft.com/office/officeart/2005/8/layout/hierarchy1"/>
    <dgm:cxn modelId="{85D3875B-6E4F-9149-A795-10975DBABE51}" srcId="{72DD2ABD-0634-DF4D-9560-023B0F89BC3A}" destId="{549EF06D-A4B6-4149-9BC1-025C560314E3}" srcOrd="0" destOrd="0" parTransId="{C89AEEC7-FB78-1B40-B5D8-62B03F5EEAE9}" sibTransId="{1435B2A1-5D64-B449-B95D-F3C4E3C10C0B}"/>
    <dgm:cxn modelId="{CB04635E-EA7E-9E4A-8B19-37D4C018EF83}" srcId="{D2008EFE-9D4C-1445-A134-627E29EDDC73}" destId="{72DD2ABD-0634-DF4D-9560-023B0F89BC3A}" srcOrd="0" destOrd="0" parTransId="{CFEFBC22-39D4-1A47-A0B5-90E90292198D}" sibTransId="{7AEB0CEC-CF12-2141-B921-37291A85EA92}"/>
    <dgm:cxn modelId="{F4E38765-DB97-C940-A019-91FA344852DF}" type="presOf" srcId="{D37DFBA4-F83F-C64A-A287-6897B289E690}" destId="{230118EB-E245-A24F-82B0-B722C7E989B9}" srcOrd="0" destOrd="0" presId="urn:microsoft.com/office/officeart/2005/8/layout/hierarchy1"/>
    <dgm:cxn modelId="{69558D78-C395-AD44-BA72-E43709A0EEDB}" type="presOf" srcId="{6DC091F9-36CB-A142-B8CA-0D5C814C0FA6}" destId="{3C411917-3FB2-AC43-9C4E-A6D85E8209A4}" srcOrd="0" destOrd="0" presId="urn:microsoft.com/office/officeart/2005/8/layout/hierarchy1"/>
    <dgm:cxn modelId="{CE454A7E-7DB5-134E-891C-B5E843AB9659}" srcId="{B9D71D02-BA60-BA4E-B62F-D41A0D97A5BC}" destId="{14CE504B-C032-134F-9FAB-78490909420B}" srcOrd="0" destOrd="0" parTransId="{5C25DF6E-6CD7-1042-9541-38563BB5572C}" sibTransId="{53C09225-49A7-9E4C-BDB0-5B1990EFCE24}"/>
    <dgm:cxn modelId="{0D833591-945B-674E-8FF8-B6386A9B5456}" type="presOf" srcId="{F5D1CA4F-7E91-CE45-A836-1391B0CC4166}" destId="{60D0402A-B71F-D341-8E07-4A4FAD72014D}" srcOrd="0" destOrd="0" presId="urn:microsoft.com/office/officeart/2005/8/layout/hierarchy1"/>
    <dgm:cxn modelId="{30941492-3C65-0A47-916C-E6762E8CB463}" type="presOf" srcId="{02FD552F-3807-E64C-9E43-844BB1B6A0D9}" destId="{BFE53AD8-A399-C54C-B327-14B7D288C26E}" srcOrd="0" destOrd="0" presId="urn:microsoft.com/office/officeart/2005/8/layout/hierarchy1"/>
    <dgm:cxn modelId="{1234D398-F79D-144E-8288-9976EB33F6D0}" srcId="{DB008A6C-650E-D34A-AD12-268EA9C3AE8B}" destId="{F5D1CA4F-7E91-CE45-A836-1391B0CC4166}" srcOrd="0" destOrd="0" parTransId="{B0968390-E65A-5040-BB9B-DA39A2F9A5A1}" sibTransId="{30FEFA38-15F0-4A4D-AE31-189A7A51B321}"/>
    <dgm:cxn modelId="{BFE5D69C-2813-924D-A0DD-C7E1A35F3B64}" srcId="{14CE504B-C032-134F-9FAB-78490909420B}" destId="{A6386A12-7D6D-5C41-B936-AD9DB4AE8559}" srcOrd="0" destOrd="0" parTransId="{A66438F2-6445-FF4E-969D-9F0BED0AF288}" sibTransId="{545E6598-036D-7047-A059-C925DD0F7943}"/>
    <dgm:cxn modelId="{91A58AA1-89F7-134B-AB2B-50AD9ED21E57}" type="presOf" srcId="{549EF06D-A4B6-4149-9BC1-025C560314E3}" destId="{A927B343-0199-1A4F-859A-02AF9A42B990}" srcOrd="0" destOrd="0" presId="urn:microsoft.com/office/officeart/2005/8/layout/hierarchy1"/>
    <dgm:cxn modelId="{BDA882AA-92A5-FB4F-BA52-6E1BD06AD9BC}" type="presOf" srcId="{FDF1A183-042F-6B47-9823-FF7D92FF8C27}" destId="{3AA54134-15D7-114C-9B8B-B1C656945C85}" srcOrd="0" destOrd="0" presId="urn:microsoft.com/office/officeart/2005/8/layout/hierarchy1"/>
    <dgm:cxn modelId="{286DC9AB-8519-ED48-98C4-BE08395F4DAB}" type="presOf" srcId="{0D352FC1-D4D4-FF44-B5C5-DDA04660643B}" destId="{970F5B27-332D-214D-B7E1-7300D4F496A5}" srcOrd="0" destOrd="0" presId="urn:microsoft.com/office/officeart/2005/8/layout/hierarchy1"/>
    <dgm:cxn modelId="{5DD81FB5-0130-EF4C-8DED-167824E1CFA3}" type="presOf" srcId="{DB008A6C-650E-D34A-AD12-268EA9C3AE8B}" destId="{587ED641-3ACE-D74F-BC51-8E55BB2EB055}" srcOrd="0" destOrd="0" presId="urn:microsoft.com/office/officeart/2005/8/layout/hierarchy1"/>
    <dgm:cxn modelId="{8581A0B9-C7A5-0A4B-99B3-E578B66D2734}" type="presOf" srcId="{C0A14C32-BDF1-D44C-AF2E-3C68CC984A87}" destId="{DEA17AE1-4B55-214B-85BE-91B144303AB2}" srcOrd="0" destOrd="0" presId="urn:microsoft.com/office/officeart/2005/8/layout/hierarchy1"/>
    <dgm:cxn modelId="{0E2BD0BF-BA07-2749-A57E-6BABB32FD1A2}" srcId="{02FD552F-3807-E64C-9E43-844BB1B6A0D9}" destId="{5BD04C94-A590-CE42-9070-C34DD14336E4}" srcOrd="0" destOrd="0" parTransId="{5B728E12-1D59-7248-8CFD-64C7A78B1ED3}" sibTransId="{F5D07C1C-1250-A04A-973F-114572D42B08}"/>
    <dgm:cxn modelId="{44541CC3-8CC6-7445-B96E-803B897D5749}" type="presOf" srcId="{E6F64D9B-73F2-5B4E-8B53-888C87B1C7B6}" destId="{5CF1AC5F-88B7-374B-8FD8-607434C0142F}" srcOrd="0" destOrd="0" presId="urn:microsoft.com/office/officeart/2005/8/layout/hierarchy1"/>
    <dgm:cxn modelId="{465615C7-1F1E-8246-8BFA-F2A2571B1D4D}" srcId="{F5D1CA4F-7E91-CE45-A836-1391B0CC4166}" destId="{02FD552F-3807-E64C-9E43-844BB1B6A0D9}" srcOrd="2" destOrd="0" parTransId="{C0A14C32-BDF1-D44C-AF2E-3C68CC984A87}" sibTransId="{46857E84-6E95-AF4E-B3BF-2B61FE964653}"/>
    <dgm:cxn modelId="{6F8726CF-424C-C747-9711-C5C413AAC44D}" type="presOf" srcId="{C89AEEC7-FB78-1B40-B5D8-62B03F5EEAE9}" destId="{7EDF1608-DDD8-E84E-A78E-BB4B78F8D019}" srcOrd="0" destOrd="0" presId="urn:microsoft.com/office/officeart/2005/8/layout/hierarchy1"/>
    <dgm:cxn modelId="{75395DDA-CD7E-B941-9553-770472ACCECD}" srcId="{5BD04C94-A590-CE42-9070-C34DD14336E4}" destId="{FDF1A183-042F-6B47-9823-FF7D92FF8C27}" srcOrd="0" destOrd="0" parTransId="{6DC091F9-36CB-A142-B8CA-0D5C814C0FA6}" sibTransId="{D420B320-94E5-E34F-944F-DEE4DD24B5E5}"/>
    <dgm:cxn modelId="{2C4856DB-953E-2448-BD8C-E3C12B014F32}" type="presOf" srcId="{5BD04C94-A590-CE42-9070-C34DD14336E4}" destId="{5F04B7BE-0707-924E-83EC-5C762DF76149}" srcOrd="0" destOrd="0" presId="urn:microsoft.com/office/officeart/2005/8/layout/hierarchy1"/>
    <dgm:cxn modelId="{D3F697EE-465C-854F-8671-8F97F1497677}" type="presOf" srcId="{A66438F2-6445-FF4E-969D-9F0BED0AF288}" destId="{4D56022D-F17A-0E4D-BB20-67850BECB29A}" srcOrd="0" destOrd="0" presId="urn:microsoft.com/office/officeart/2005/8/layout/hierarchy1"/>
    <dgm:cxn modelId="{B228DDEF-A252-1947-94B2-7FF31E264A01}" type="presOf" srcId="{D2008EFE-9D4C-1445-A134-627E29EDDC73}" destId="{681D549D-03EA-1544-8EBB-DFE749940E02}" srcOrd="0" destOrd="0" presId="urn:microsoft.com/office/officeart/2005/8/layout/hierarchy1"/>
    <dgm:cxn modelId="{142A00F6-03BC-DC4D-9971-F3DF5FA0475C}" type="presOf" srcId="{72DD2ABD-0634-DF4D-9560-023B0F89BC3A}" destId="{7377406E-6A12-3242-BA48-9F28D6D62B9F}" srcOrd="0" destOrd="0" presId="urn:microsoft.com/office/officeart/2005/8/layout/hierarchy1"/>
    <dgm:cxn modelId="{D3D39EFF-50F0-9A41-97BC-F0700252AEAA}" srcId="{E6F64D9B-73F2-5B4E-8B53-888C87B1C7B6}" destId="{D2008EFE-9D4C-1445-A134-627E29EDDC73}" srcOrd="0" destOrd="0" parTransId="{F180B2A8-3B3B-504A-867D-DF9BBF76BAB9}" sibTransId="{30E9442C-EE0C-914F-9892-ABF99407EA6F}"/>
    <dgm:cxn modelId="{141DA71E-A5C2-0D4C-B325-410D24EFD90A}" type="presParOf" srcId="{587ED641-3ACE-D74F-BC51-8E55BB2EB055}" destId="{E837EBFD-5278-7C43-A116-DED0C8F54F05}" srcOrd="0" destOrd="0" presId="urn:microsoft.com/office/officeart/2005/8/layout/hierarchy1"/>
    <dgm:cxn modelId="{5656D8F4-F0F9-4F44-9295-D2EE2CC840D8}" type="presParOf" srcId="{E837EBFD-5278-7C43-A116-DED0C8F54F05}" destId="{9827C479-FECA-C849-9EF5-CA6FC998DB87}" srcOrd="0" destOrd="0" presId="urn:microsoft.com/office/officeart/2005/8/layout/hierarchy1"/>
    <dgm:cxn modelId="{A0E6052B-D110-2747-925C-27D87D6CA958}" type="presParOf" srcId="{9827C479-FECA-C849-9EF5-CA6FC998DB87}" destId="{4CD89165-35BF-D94C-A07D-3DCE32D8738A}" srcOrd="0" destOrd="0" presId="urn:microsoft.com/office/officeart/2005/8/layout/hierarchy1"/>
    <dgm:cxn modelId="{A3183DCA-6100-FA41-94B9-A3E0DD8186A5}" type="presParOf" srcId="{9827C479-FECA-C849-9EF5-CA6FC998DB87}" destId="{60D0402A-B71F-D341-8E07-4A4FAD72014D}" srcOrd="1" destOrd="0" presId="urn:microsoft.com/office/officeart/2005/8/layout/hierarchy1"/>
    <dgm:cxn modelId="{F3090B18-6C0A-1D46-9CD0-9CE58E681D94}" type="presParOf" srcId="{E837EBFD-5278-7C43-A116-DED0C8F54F05}" destId="{41339774-63DA-3F41-9486-8D7B3ADACDBF}" srcOrd="1" destOrd="0" presId="urn:microsoft.com/office/officeart/2005/8/layout/hierarchy1"/>
    <dgm:cxn modelId="{978B397E-AE09-BC4A-BC73-6BBBFBB50264}" type="presParOf" srcId="{41339774-63DA-3F41-9486-8D7B3ADACDBF}" destId="{230118EB-E245-A24F-82B0-B722C7E989B9}" srcOrd="0" destOrd="0" presId="urn:microsoft.com/office/officeart/2005/8/layout/hierarchy1"/>
    <dgm:cxn modelId="{52E9CF7A-8DF2-5C4D-B3D3-FEA80E276E8D}" type="presParOf" srcId="{41339774-63DA-3F41-9486-8D7B3ADACDBF}" destId="{4E353AB1-715B-E341-8247-CFF7B10D37C2}" srcOrd="1" destOrd="0" presId="urn:microsoft.com/office/officeart/2005/8/layout/hierarchy1"/>
    <dgm:cxn modelId="{2C7447DA-6947-3C43-AAD8-8B52EE380D70}" type="presParOf" srcId="{4E353AB1-715B-E341-8247-CFF7B10D37C2}" destId="{C0E61162-F615-DA4B-9409-236ED32E2E20}" srcOrd="0" destOrd="0" presId="urn:microsoft.com/office/officeart/2005/8/layout/hierarchy1"/>
    <dgm:cxn modelId="{11060612-C3AF-1B41-B170-2138DE69B63B}" type="presParOf" srcId="{C0E61162-F615-DA4B-9409-236ED32E2E20}" destId="{3C924BB3-AF9A-B046-B12B-DC566159393A}" srcOrd="0" destOrd="0" presId="urn:microsoft.com/office/officeart/2005/8/layout/hierarchy1"/>
    <dgm:cxn modelId="{92020996-7E32-3A44-9306-4D08A603F49A}" type="presParOf" srcId="{C0E61162-F615-DA4B-9409-236ED32E2E20}" destId="{B52290AE-B5B8-1841-94CE-5732AE161E33}" srcOrd="1" destOrd="0" presId="urn:microsoft.com/office/officeart/2005/8/layout/hierarchy1"/>
    <dgm:cxn modelId="{D0E09082-91FF-7442-B79A-B6B5299021BF}" type="presParOf" srcId="{4E353AB1-715B-E341-8247-CFF7B10D37C2}" destId="{09F96281-3368-2F4D-9253-CE1E607D4D53}" srcOrd="1" destOrd="0" presId="urn:microsoft.com/office/officeart/2005/8/layout/hierarchy1"/>
    <dgm:cxn modelId="{FDA5F81C-BD67-2940-A59B-BA429E8DB2BC}" type="presParOf" srcId="{09F96281-3368-2F4D-9253-CE1E607D4D53}" destId="{5EEA75B9-B35F-1F43-9303-A511528F7402}" srcOrd="0" destOrd="0" presId="urn:microsoft.com/office/officeart/2005/8/layout/hierarchy1"/>
    <dgm:cxn modelId="{54152178-1B91-7B4F-966D-A8BE6A7403AA}" type="presParOf" srcId="{09F96281-3368-2F4D-9253-CE1E607D4D53}" destId="{C11D4D04-6B05-9D4D-B060-0FB6C90542E1}" srcOrd="1" destOrd="0" presId="urn:microsoft.com/office/officeart/2005/8/layout/hierarchy1"/>
    <dgm:cxn modelId="{7B943748-8B92-CE44-AC74-02AB6987B05E}" type="presParOf" srcId="{C11D4D04-6B05-9D4D-B060-0FB6C90542E1}" destId="{732DD435-9F7E-604F-BF1A-8D29DD4115A6}" srcOrd="0" destOrd="0" presId="urn:microsoft.com/office/officeart/2005/8/layout/hierarchy1"/>
    <dgm:cxn modelId="{D41C78B6-5C5F-654D-98E1-9896943DEB4C}" type="presParOf" srcId="{732DD435-9F7E-604F-BF1A-8D29DD4115A6}" destId="{5A64E9A0-930D-0F43-99D0-F11568FBF613}" srcOrd="0" destOrd="0" presId="urn:microsoft.com/office/officeart/2005/8/layout/hierarchy1"/>
    <dgm:cxn modelId="{449E4DDA-65E4-254C-B3DC-E97D85AB9CA9}" type="presParOf" srcId="{732DD435-9F7E-604F-BF1A-8D29DD4115A6}" destId="{C46087CC-D947-0B44-93FB-C999586435A6}" srcOrd="1" destOrd="0" presId="urn:microsoft.com/office/officeart/2005/8/layout/hierarchy1"/>
    <dgm:cxn modelId="{FCAEFBF1-269B-5A4E-880C-4A23507880F8}" type="presParOf" srcId="{C11D4D04-6B05-9D4D-B060-0FB6C90542E1}" destId="{4976FA6F-1932-CB40-9219-B05B786ED7D1}" srcOrd="1" destOrd="0" presId="urn:microsoft.com/office/officeart/2005/8/layout/hierarchy1"/>
    <dgm:cxn modelId="{6FED9A87-3D6E-8947-8488-BBB45A71C52F}" type="presParOf" srcId="{4976FA6F-1932-CB40-9219-B05B786ED7D1}" destId="{4D56022D-F17A-0E4D-BB20-67850BECB29A}" srcOrd="0" destOrd="0" presId="urn:microsoft.com/office/officeart/2005/8/layout/hierarchy1"/>
    <dgm:cxn modelId="{BF829802-606A-4E4A-A454-7AA396ABDD7D}" type="presParOf" srcId="{4976FA6F-1932-CB40-9219-B05B786ED7D1}" destId="{AEF3956D-5119-714D-A169-8922CFB2DF47}" srcOrd="1" destOrd="0" presId="urn:microsoft.com/office/officeart/2005/8/layout/hierarchy1"/>
    <dgm:cxn modelId="{B50304AF-15C1-2545-858E-18EDF73224D7}" type="presParOf" srcId="{AEF3956D-5119-714D-A169-8922CFB2DF47}" destId="{1A3F64BA-BA6A-5B49-94B4-CE1D180392AF}" srcOrd="0" destOrd="0" presId="urn:microsoft.com/office/officeart/2005/8/layout/hierarchy1"/>
    <dgm:cxn modelId="{AEE16274-68C1-BE4B-819E-CBA84EB06DC4}" type="presParOf" srcId="{1A3F64BA-BA6A-5B49-94B4-CE1D180392AF}" destId="{9B42D763-2A69-394E-8879-789249AA50B2}" srcOrd="0" destOrd="0" presId="urn:microsoft.com/office/officeart/2005/8/layout/hierarchy1"/>
    <dgm:cxn modelId="{D240794A-B350-AC49-9735-9189975E1A83}" type="presParOf" srcId="{1A3F64BA-BA6A-5B49-94B4-CE1D180392AF}" destId="{BA46DE0E-B5B2-D049-A0FD-C8C6419DC67F}" srcOrd="1" destOrd="0" presId="urn:microsoft.com/office/officeart/2005/8/layout/hierarchy1"/>
    <dgm:cxn modelId="{C05C213A-74D9-7846-991F-06736A58C7AF}" type="presParOf" srcId="{AEF3956D-5119-714D-A169-8922CFB2DF47}" destId="{4CB1E79A-3201-9449-B51B-BFFD905C6958}" srcOrd="1" destOrd="0" presId="urn:microsoft.com/office/officeart/2005/8/layout/hierarchy1"/>
    <dgm:cxn modelId="{8FC96A51-F2BE-7142-8FCC-3E9633AD6830}" type="presParOf" srcId="{4CB1E79A-3201-9449-B51B-BFFD905C6958}" destId="{970F5B27-332D-214D-B7E1-7300D4F496A5}" srcOrd="0" destOrd="0" presId="urn:microsoft.com/office/officeart/2005/8/layout/hierarchy1"/>
    <dgm:cxn modelId="{7E8B3F2F-D2D0-5C48-AB43-D07BC2CABC0F}" type="presParOf" srcId="{4CB1E79A-3201-9449-B51B-BFFD905C6958}" destId="{7B92E86D-BE1B-324B-AAB7-72D43D179142}" srcOrd="1" destOrd="0" presId="urn:microsoft.com/office/officeart/2005/8/layout/hierarchy1"/>
    <dgm:cxn modelId="{2C33F4D1-08CA-9B4A-872B-1157666CCE57}" type="presParOf" srcId="{7B92E86D-BE1B-324B-AAB7-72D43D179142}" destId="{DBA93FDD-9249-C945-9F69-20FB4FE82CA1}" srcOrd="0" destOrd="0" presId="urn:microsoft.com/office/officeart/2005/8/layout/hierarchy1"/>
    <dgm:cxn modelId="{F199D9FB-728A-9942-9ED4-5EE5C566FE4E}" type="presParOf" srcId="{DBA93FDD-9249-C945-9F69-20FB4FE82CA1}" destId="{A1C52D32-001A-3B41-81F0-BE7920C9C2D8}" srcOrd="0" destOrd="0" presId="urn:microsoft.com/office/officeart/2005/8/layout/hierarchy1"/>
    <dgm:cxn modelId="{941A6D45-EE75-1F46-BF48-FC97EAA4A4E3}" type="presParOf" srcId="{DBA93FDD-9249-C945-9F69-20FB4FE82CA1}" destId="{BC68DC17-E97D-B041-8CDA-EC0A36A28219}" srcOrd="1" destOrd="0" presId="urn:microsoft.com/office/officeart/2005/8/layout/hierarchy1"/>
    <dgm:cxn modelId="{DB2AB064-4B9C-614D-9F4E-433024192E08}" type="presParOf" srcId="{7B92E86D-BE1B-324B-AAB7-72D43D179142}" destId="{015BFCCD-1545-224A-AB5C-75E30F878AAC}" srcOrd="1" destOrd="0" presId="urn:microsoft.com/office/officeart/2005/8/layout/hierarchy1"/>
    <dgm:cxn modelId="{21B3142D-CB29-F54C-BBC6-252CD98796DA}" type="presParOf" srcId="{41339774-63DA-3F41-9486-8D7B3ADACDBF}" destId="{80D06773-496F-214B-A67A-D8DB2E79635A}" srcOrd="2" destOrd="0" presId="urn:microsoft.com/office/officeart/2005/8/layout/hierarchy1"/>
    <dgm:cxn modelId="{D3426371-F3C5-4343-8870-12651A27DE9A}" type="presParOf" srcId="{41339774-63DA-3F41-9486-8D7B3ADACDBF}" destId="{331FB70E-FCB3-B745-8BE6-82AC02A10FE8}" srcOrd="3" destOrd="0" presId="urn:microsoft.com/office/officeart/2005/8/layout/hierarchy1"/>
    <dgm:cxn modelId="{CACABA7D-B8DE-AB46-BA67-78337163DD14}" type="presParOf" srcId="{331FB70E-FCB3-B745-8BE6-82AC02A10FE8}" destId="{7755557B-1E24-9349-85CA-11DA24324E73}" srcOrd="0" destOrd="0" presId="urn:microsoft.com/office/officeart/2005/8/layout/hierarchy1"/>
    <dgm:cxn modelId="{3B523CF0-E260-4840-A5AD-68438AA7AFE4}" type="presParOf" srcId="{7755557B-1E24-9349-85CA-11DA24324E73}" destId="{BB6BCEC0-B4B0-1640-8E04-9DC1AC0A42E6}" srcOrd="0" destOrd="0" presId="urn:microsoft.com/office/officeart/2005/8/layout/hierarchy1"/>
    <dgm:cxn modelId="{01123C50-A6F1-4F42-B88E-931C4448BEFA}" type="presParOf" srcId="{7755557B-1E24-9349-85CA-11DA24324E73}" destId="{5CF1AC5F-88B7-374B-8FD8-607434C0142F}" srcOrd="1" destOrd="0" presId="urn:microsoft.com/office/officeart/2005/8/layout/hierarchy1"/>
    <dgm:cxn modelId="{8181616E-BE93-4C4A-8399-EF29E48B6974}" type="presParOf" srcId="{331FB70E-FCB3-B745-8BE6-82AC02A10FE8}" destId="{AAD08FE5-044B-E147-A9CB-71ED37BD739E}" srcOrd="1" destOrd="0" presId="urn:microsoft.com/office/officeart/2005/8/layout/hierarchy1"/>
    <dgm:cxn modelId="{9AA1CA26-F589-B347-8047-DBE863185D3F}" type="presParOf" srcId="{AAD08FE5-044B-E147-A9CB-71ED37BD739E}" destId="{FD2596CA-203F-E14F-8A48-B1645282F009}" srcOrd="0" destOrd="0" presId="urn:microsoft.com/office/officeart/2005/8/layout/hierarchy1"/>
    <dgm:cxn modelId="{18338340-04B0-4A49-831B-183A47A4491E}" type="presParOf" srcId="{AAD08FE5-044B-E147-A9CB-71ED37BD739E}" destId="{BD56D3D5-82CD-2A41-B63E-D5A874FA447A}" srcOrd="1" destOrd="0" presId="urn:microsoft.com/office/officeart/2005/8/layout/hierarchy1"/>
    <dgm:cxn modelId="{E317F4AD-FE76-5148-BB26-D8BD48A31A96}" type="presParOf" srcId="{BD56D3D5-82CD-2A41-B63E-D5A874FA447A}" destId="{933E5C05-7682-CD4C-9B5A-D4073E8074FF}" srcOrd="0" destOrd="0" presId="urn:microsoft.com/office/officeart/2005/8/layout/hierarchy1"/>
    <dgm:cxn modelId="{1A8BCFDB-9923-A140-8039-7151037E31AC}" type="presParOf" srcId="{933E5C05-7682-CD4C-9B5A-D4073E8074FF}" destId="{302807E6-5810-3046-807E-57B444390985}" srcOrd="0" destOrd="0" presId="urn:microsoft.com/office/officeart/2005/8/layout/hierarchy1"/>
    <dgm:cxn modelId="{5E164AEB-1BB1-3441-BE01-2302FA9E78FF}" type="presParOf" srcId="{933E5C05-7682-CD4C-9B5A-D4073E8074FF}" destId="{681D549D-03EA-1544-8EBB-DFE749940E02}" srcOrd="1" destOrd="0" presId="urn:microsoft.com/office/officeart/2005/8/layout/hierarchy1"/>
    <dgm:cxn modelId="{653F54B8-CFCE-584E-B95D-29CEDE9E76E1}" type="presParOf" srcId="{BD56D3D5-82CD-2A41-B63E-D5A874FA447A}" destId="{129697D7-69E0-3F40-BDB5-991187AB5B2D}" srcOrd="1" destOrd="0" presId="urn:microsoft.com/office/officeart/2005/8/layout/hierarchy1"/>
    <dgm:cxn modelId="{78EC3E72-02E5-5B4F-863F-A253BFF0B967}" type="presParOf" srcId="{129697D7-69E0-3F40-BDB5-991187AB5B2D}" destId="{749F32A5-27B9-9844-85E4-36C1A0204EDA}" srcOrd="0" destOrd="0" presId="urn:microsoft.com/office/officeart/2005/8/layout/hierarchy1"/>
    <dgm:cxn modelId="{5B601B1B-375A-FB4F-9080-4C8C9FCDBF6D}" type="presParOf" srcId="{129697D7-69E0-3F40-BDB5-991187AB5B2D}" destId="{AC9FA6C7-7DBF-594E-8A63-B7244B8248CC}" srcOrd="1" destOrd="0" presId="urn:microsoft.com/office/officeart/2005/8/layout/hierarchy1"/>
    <dgm:cxn modelId="{85657676-315F-F14B-B3C0-2780DB113C30}" type="presParOf" srcId="{AC9FA6C7-7DBF-594E-8A63-B7244B8248CC}" destId="{C8DAF7B8-BF38-954E-ABAB-7FD705B6F1E6}" srcOrd="0" destOrd="0" presId="urn:microsoft.com/office/officeart/2005/8/layout/hierarchy1"/>
    <dgm:cxn modelId="{172B4EC4-1560-8B4F-BDC3-955B73232052}" type="presParOf" srcId="{C8DAF7B8-BF38-954E-ABAB-7FD705B6F1E6}" destId="{DC761C16-627A-784F-A474-A53A882AD44B}" srcOrd="0" destOrd="0" presId="urn:microsoft.com/office/officeart/2005/8/layout/hierarchy1"/>
    <dgm:cxn modelId="{3A852D93-D1D6-FE4D-845C-E80ED0255D0F}" type="presParOf" srcId="{C8DAF7B8-BF38-954E-ABAB-7FD705B6F1E6}" destId="{7377406E-6A12-3242-BA48-9F28D6D62B9F}" srcOrd="1" destOrd="0" presId="urn:microsoft.com/office/officeart/2005/8/layout/hierarchy1"/>
    <dgm:cxn modelId="{97BB63F7-0B41-1F44-BA80-1FC13FE43456}" type="presParOf" srcId="{AC9FA6C7-7DBF-594E-8A63-B7244B8248CC}" destId="{4D284FF6-14B2-6E40-97C1-3F93A22CFF43}" srcOrd="1" destOrd="0" presId="urn:microsoft.com/office/officeart/2005/8/layout/hierarchy1"/>
    <dgm:cxn modelId="{F6E174AE-1FE1-4748-BC2C-811136FD180B}" type="presParOf" srcId="{4D284FF6-14B2-6E40-97C1-3F93A22CFF43}" destId="{7EDF1608-DDD8-E84E-A78E-BB4B78F8D019}" srcOrd="0" destOrd="0" presId="urn:microsoft.com/office/officeart/2005/8/layout/hierarchy1"/>
    <dgm:cxn modelId="{400395BE-7902-E041-9DEF-D2797C97BF87}" type="presParOf" srcId="{4D284FF6-14B2-6E40-97C1-3F93A22CFF43}" destId="{F0297D25-F054-B14C-A7F9-7A9A5616B724}" srcOrd="1" destOrd="0" presId="urn:microsoft.com/office/officeart/2005/8/layout/hierarchy1"/>
    <dgm:cxn modelId="{04C6E03C-ADC5-4041-AFB4-7C496EB18B72}" type="presParOf" srcId="{F0297D25-F054-B14C-A7F9-7A9A5616B724}" destId="{C1C69636-EF65-F742-9727-AD23BC27441E}" srcOrd="0" destOrd="0" presId="urn:microsoft.com/office/officeart/2005/8/layout/hierarchy1"/>
    <dgm:cxn modelId="{4791EDC1-7D0E-8745-910C-7DC063FF58F5}" type="presParOf" srcId="{C1C69636-EF65-F742-9727-AD23BC27441E}" destId="{FBD02BBF-8E58-B442-A326-5C5F9DB2E849}" srcOrd="0" destOrd="0" presId="urn:microsoft.com/office/officeart/2005/8/layout/hierarchy1"/>
    <dgm:cxn modelId="{0B702FF8-86AB-E941-A514-7D7FEC352677}" type="presParOf" srcId="{C1C69636-EF65-F742-9727-AD23BC27441E}" destId="{A927B343-0199-1A4F-859A-02AF9A42B990}" srcOrd="1" destOrd="0" presId="urn:microsoft.com/office/officeart/2005/8/layout/hierarchy1"/>
    <dgm:cxn modelId="{0F0AC9CA-C5A9-644D-B658-0D030C167862}" type="presParOf" srcId="{F0297D25-F054-B14C-A7F9-7A9A5616B724}" destId="{AC507E70-6588-B948-AA63-5057474D7CBD}" srcOrd="1" destOrd="0" presId="urn:microsoft.com/office/officeart/2005/8/layout/hierarchy1"/>
    <dgm:cxn modelId="{1A097147-862A-C844-8F9A-F48EFB43C0FE}" type="presParOf" srcId="{41339774-63DA-3F41-9486-8D7B3ADACDBF}" destId="{DEA17AE1-4B55-214B-85BE-91B144303AB2}" srcOrd="4" destOrd="0" presId="urn:microsoft.com/office/officeart/2005/8/layout/hierarchy1"/>
    <dgm:cxn modelId="{67319F4D-630E-A547-AD6A-033A6DBE3FBF}" type="presParOf" srcId="{41339774-63DA-3F41-9486-8D7B3ADACDBF}" destId="{BE99EE15-3AC2-1B4C-AA37-4B1524863E85}" srcOrd="5" destOrd="0" presId="urn:microsoft.com/office/officeart/2005/8/layout/hierarchy1"/>
    <dgm:cxn modelId="{1D2114BB-D81B-794C-99B2-5111ECF259F3}" type="presParOf" srcId="{BE99EE15-3AC2-1B4C-AA37-4B1524863E85}" destId="{520FE8DA-A28D-3349-9E51-F65EFAF0C116}" srcOrd="0" destOrd="0" presId="urn:microsoft.com/office/officeart/2005/8/layout/hierarchy1"/>
    <dgm:cxn modelId="{8949C6B6-B0B7-A94D-8CFC-EADD0185F3CC}" type="presParOf" srcId="{520FE8DA-A28D-3349-9E51-F65EFAF0C116}" destId="{44F088E3-5D68-9941-ACAC-95E5C4233D7A}" srcOrd="0" destOrd="0" presId="urn:microsoft.com/office/officeart/2005/8/layout/hierarchy1"/>
    <dgm:cxn modelId="{7F0BB9B6-B3BE-0241-9EFE-4120B4D31785}" type="presParOf" srcId="{520FE8DA-A28D-3349-9E51-F65EFAF0C116}" destId="{BFE53AD8-A399-C54C-B327-14B7D288C26E}" srcOrd="1" destOrd="0" presId="urn:microsoft.com/office/officeart/2005/8/layout/hierarchy1"/>
    <dgm:cxn modelId="{3442EFA4-ED5B-AE4D-910A-D81400E9002F}" type="presParOf" srcId="{BE99EE15-3AC2-1B4C-AA37-4B1524863E85}" destId="{8CCAE296-53BD-FB4A-BCA0-56FA8FED1DE5}" srcOrd="1" destOrd="0" presId="urn:microsoft.com/office/officeart/2005/8/layout/hierarchy1"/>
    <dgm:cxn modelId="{F5DBE6F5-1A44-F842-929C-F2856540B9C0}" type="presParOf" srcId="{8CCAE296-53BD-FB4A-BCA0-56FA8FED1DE5}" destId="{B954BB0E-4023-4949-9D1B-63F7FFB8ECFF}" srcOrd="0" destOrd="0" presId="urn:microsoft.com/office/officeart/2005/8/layout/hierarchy1"/>
    <dgm:cxn modelId="{8D2ED1E7-819E-FB44-8591-AFC41D9AE929}" type="presParOf" srcId="{8CCAE296-53BD-FB4A-BCA0-56FA8FED1DE5}" destId="{7739201A-4C4C-3147-87DB-1B4FA25A18E0}" srcOrd="1" destOrd="0" presId="urn:microsoft.com/office/officeart/2005/8/layout/hierarchy1"/>
    <dgm:cxn modelId="{D485F522-8A99-5641-9EAF-E639ECAA5DC3}" type="presParOf" srcId="{7739201A-4C4C-3147-87DB-1B4FA25A18E0}" destId="{F0C850A8-06A1-E143-93AC-889796DEF664}" srcOrd="0" destOrd="0" presId="urn:microsoft.com/office/officeart/2005/8/layout/hierarchy1"/>
    <dgm:cxn modelId="{5EE464E4-8175-E048-9BAC-CF8CF66EE60A}" type="presParOf" srcId="{F0C850A8-06A1-E143-93AC-889796DEF664}" destId="{8657E9E5-6AD9-7342-99D1-FB3D3DEBD857}" srcOrd="0" destOrd="0" presId="urn:microsoft.com/office/officeart/2005/8/layout/hierarchy1"/>
    <dgm:cxn modelId="{4BE7F3D0-10D0-5049-832E-3784981DC36C}" type="presParOf" srcId="{F0C850A8-06A1-E143-93AC-889796DEF664}" destId="{5F04B7BE-0707-924E-83EC-5C762DF76149}" srcOrd="1" destOrd="0" presId="urn:microsoft.com/office/officeart/2005/8/layout/hierarchy1"/>
    <dgm:cxn modelId="{C69B5948-65D5-1C4D-81C3-18E11F0D5463}" type="presParOf" srcId="{7739201A-4C4C-3147-87DB-1B4FA25A18E0}" destId="{BE452231-E368-E04F-9AE5-567F21F11935}" srcOrd="1" destOrd="0" presId="urn:microsoft.com/office/officeart/2005/8/layout/hierarchy1"/>
    <dgm:cxn modelId="{2CE2197B-9458-EB41-A13D-917DFFF20951}" type="presParOf" srcId="{BE452231-E368-E04F-9AE5-567F21F11935}" destId="{3C411917-3FB2-AC43-9C4E-A6D85E8209A4}" srcOrd="0" destOrd="0" presId="urn:microsoft.com/office/officeart/2005/8/layout/hierarchy1"/>
    <dgm:cxn modelId="{DDDA978C-EC06-F44F-A53D-1A16595C791F}" type="presParOf" srcId="{BE452231-E368-E04F-9AE5-567F21F11935}" destId="{ED0C7177-9872-344C-B0D1-7CB880E6B676}" srcOrd="1" destOrd="0" presId="urn:microsoft.com/office/officeart/2005/8/layout/hierarchy1"/>
    <dgm:cxn modelId="{F9B95F8C-39EB-4A44-A1A9-4B293CA6122B}" type="presParOf" srcId="{ED0C7177-9872-344C-B0D1-7CB880E6B676}" destId="{8DDBB318-1CE8-9644-BCF4-5B3317A48BE2}" srcOrd="0" destOrd="0" presId="urn:microsoft.com/office/officeart/2005/8/layout/hierarchy1"/>
    <dgm:cxn modelId="{FCF8B95F-7D68-D54E-8AB7-13EE16188A1C}" type="presParOf" srcId="{8DDBB318-1CE8-9644-BCF4-5B3317A48BE2}" destId="{4E0170FE-6F39-D147-A4B4-89C1296A8AB5}" srcOrd="0" destOrd="0" presId="urn:microsoft.com/office/officeart/2005/8/layout/hierarchy1"/>
    <dgm:cxn modelId="{8CFEB5A4-55B9-ED40-99B5-234C13768C59}" type="presParOf" srcId="{8DDBB318-1CE8-9644-BCF4-5B3317A48BE2}" destId="{3AA54134-15D7-114C-9B8B-B1C656945C85}" srcOrd="1" destOrd="0" presId="urn:microsoft.com/office/officeart/2005/8/layout/hierarchy1"/>
    <dgm:cxn modelId="{40B7E89B-6563-6947-8D38-C79F44985BC8}" type="presParOf" srcId="{ED0C7177-9872-344C-B0D1-7CB880E6B676}" destId="{CA853416-7C78-B84A-98BC-1B781E28B8F7}"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0CA28B-74C6-E44E-A38C-F298116993ED}" type="doc">
      <dgm:prSet loTypeId="urn:microsoft.com/office/officeart/2005/8/layout/radial3" loCatId="" qsTypeId="urn:microsoft.com/office/officeart/2005/8/quickstyle/simple1" qsCatId="simple" csTypeId="urn:microsoft.com/office/officeart/2005/8/colors/colorful4" csCatId="colorful" phldr="1"/>
      <dgm:spPr/>
      <dgm:t>
        <a:bodyPr/>
        <a:lstStyle/>
        <a:p>
          <a:endParaRPr lang="es-MX"/>
        </a:p>
      </dgm:t>
    </dgm:pt>
    <dgm:pt modelId="{4AC4765D-895F-CD4A-89DB-B98FE589A8F1}">
      <dgm:prSet phldrT="[Texto]"/>
      <dgm:spPr/>
      <dgm:t>
        <a:bodyPr/>
        <a:lstStyle/>
        <a:p>
          <a:r>
            <a:rPr lang="es-MX" dirty="0"/>
            <a:t>Preguntas conceptuales (Herramientas)</a:t>
          </a:r>
        </a:p>
      </dgm:t>
    </dgm:pt>
    <dgm:pt modelId="{741C6B9F-78A2-C34D-8FC1-8698D353BF5C}" type="parTrans" cxnId="{800A449C-B415-9149-83C2-A5CC56823E4B}">
      <dgm:prSet/>
      <dgm:spPr/>
      <dgm:t>
        <a:bodyPr/>
        <a:lstStyle/>
        <a:p>
          <a:endParaRPr lang="es-MX"/>
        </a:p>
      </dgm:t>
    </dgm:pt>
    <dgm:pt modelId="{CE2F9F59-FADF-184B-A0F1-93B84FE80293}" type="sibTrans" cxnId="{800A449C-B415-9149-83C2-A5CC56823E4B}">
      <dgm:prSet/>
      <dgm:spPr/>
      <dgm:t>
        <a:bodyPr/>
        <a:lstStyle/>
        <a:p>
          <a:endParaRPr lang="es-MX"/>
        </a:p>
      </dgm:t>
    </dgm:pt>
    <dgm:pt modelId="{57ACC889-381D-514C-8427-04686D11E0A1}">
      <dgm:prSet phldrT="[Texto]"/>
      <dgm:spPr/>
      <dgm:t>
        <a:bodyPr/>
        <a:lstStyle/>
        <a:p>
          <a:r>
            <a:rPr lang="es-MX" dirty="0"/>
            <a:t>Enfoque en casos modelos</a:t>
          </a:r>
        </a:p>
      </dgm:t>
    </dgm:pt>
    <dgm:pt modelId="{872FB4B0-36AC-2640-92B1-AB3DB79C500E}" type="parTrans" cxnId="{07604162-52A0-FF42-AF05-FD8933EFA8BA}">
      <dgm:prSet/>
      <dgm:spPr/>
      <dgm:t>
        <a:bodyPr/>
        <a:lstStyle/>
        <a:p>
          <a:endParaRPr lang="es-MX"/>
        </a:p>
      </dgm:t>
    </dgm:pt>
    <dgm:pt modelId="{A13B9B36-15DD-2749-A861-38A0C4182EA8}" type="sibTrans" cxnId="{07604162-52A0-FF42-AF05-FD8933EFA8BA}">
      <dgm:prSet/>
      <dgm:spPr/>
      <dgm:t>
        <a:bodyPr/>
        <a:lstStyle/>
        <a:p>
          <a:endParaRPr lang="es-MX"/>
        </a:p>
      </dgm:t>
    </dgm:pt>
    <dgm:pt modelId="{39974AC0-D55C-2B4F-8CD0-419F0E04E62C}">
      <dgm:prSet phldrT="[Texto]"/>
      <dgm:spPr/>
      <dgm:t>
        <a:bodyPr/>
        <a:lstStyle/>
        <a:p>
          <a:r>
            <a:rPr lang="es-MX" dirty="0"/>
            <a:t>Enfoque en casos contrarios</a:t>
          </a:r>
        </a:p>
      </dgm:t>
    </dgm:pt>
    <dgm:pt modelId="{C5137AB0-BF3A-0942-B4F5-A0E2A12F1192}" type="parTrans" cxnId="{8D207E9F-2792-4940-A23B-8D7CA3F6395B}">
      <dgm:prSet/>
      <dgm:spPr/>
      <dgm:t>
        <a:bodyPr/>
        <a:lstStyle/>
        <a:p>
          <a:endParaRPr lang="es-MX"/>
        </a:p>
      </dgm:t>
    </dgm:pt>
    <dgm:pt modelId="{88EFC981-C1B1-CD46-BE0D-53C0818317BC}" type="sibTrans" cxnId="{8D207E9F-2792-4940-A23B-8D7CA3F6395B}">
      <dgm:prSet/>
      <dgm:spPr/>
      <dgm:t>
        <a:bodyPr/>
        <a:lstStyle/>
        <a:p>
          <a:endParaRPr lang="es-MX"/>
        </a:p>
      </dgm:t>
    </dgm:pt>
    <dgm:pt modelId="{E5835307-E4D7-EF43-A997-497535E3D51A}">
      <dgm:prSet phldrT="[Texto]"/>
      <dgm:spPr/>
      <dgm:t>
        <a:bodyPr/>
        <a:lstStyle/>
        <a:p>
          <a:r>
            <a:rPr lang="es-MX" dirty="0"/>
            <a:t>Enfoque en casos relacionados</a:t>
          </a:r>
        </a:p>
      </dgm:t>
    </dgm:pt>
    <dgm:pt modelId="{A10FB790-D996-B941-A676-1A7BC9F0C3BE}" type="parTrans" cxnId="{5FB2D097-AA19-104D-AB69-A9A64A771411}">
      <dgm:prSet/>
      <dgm:spPr/>
      <dgm:t>
        <a:bodyPr/>
        <a:lstStyle/>
        <a:p>
          <a:endParaRPr lang="es-MX"/>
        </a:p>
      </dgm:t>
    </dgm:pt>
    <dgm:pt modelId="{2C4959FC-B6AE-6B46-924A-34113A2B63B4}" type="sibTrans" cxnId="{5FB2D097-AA19-104D-AB69-A9A64A771411}">
      <dgm:prSet/>
      <dgm:spPr/>
      <dgm:t>
        <a:bodyPr/>
        <a:lstStyle/>
        <a:p>
          <a:endParaRPr lang="es-MX"/>
        </a:p>
      </dgm:t>
    </dgm:pt>
    <dgm:pt modelId="{C9094061-FAEB-3E43-9928-41DDD52B357A}">
      <dgm:prSet phldrT="[Texto]"/>
      <dgm:spPr/>
      <dgm:t>
        <a:bodyPr/>
        <a:lstStyle/>
        <a:p>
          <a:r>
            <a:rPr lang="es-MX" dirty="0"/>
            <a:t>Enfoque en casos fronterizos</a:t>
          </a:r>
        </a:p>
      </dgm:t>
    </dgm:pt>
    <dgm:pt modelId="{1CC6DEF9-2214-6C47-847F-71920BA4386F}" type="parTrans" cxnId="{5020ECA1-813F-EA4E-A4FB-8CB65EF32BAC}">
      <dgm:prSet/>
      <dgm:spPr/>
      <dgm:t>
        <a:bodyPr/>
        <a:lstStyle/>
        <a:p>
          <a:endParaRPr lang="es-MX"/>
        </a:p>
      </dgm:t>
    </dgm:pt>
    <dgm:pt modelId="{1F2E8801-E15F-9D44-B601-52AE15B857D0}" type="sibTrans" cxnId="{5020ECA1-813F-EA4E-A4FB-8CB65EF32BAC}">
      <dgm:prSet/>
      <dgm:spPr/>
      <dgm:t>
        <a:bodyPr/>
        <a:lstStyle/>
        <a:p>
          <a:endParaRPr lang="es-MX"/>
        </a:p>
      </dgm:t>
    </dgm:pt>
    <dgm:pt modelId="{6F6B769F-FF68-8441-9D19-651304234160}" type="pres">
      <dgm:prSet presAssocID="{B80CA28B-74C6-E44E-A38C-F298116993ED}" presName="composite" presStyleCnt="0">
        <dgm:presLayoutVars>
          <dgm:chMax val="1"/>
          <dgm:dir/>
          <dgm:resizeHandles val="exact"/>
        </dgm:presLayoutVars>
      </dgm:prSet>
      <dgm:spPr/>
    </dgm:pt>
    <dgm:pt modelId="{EC65EEAA-B57B-984B-948D-7E7FFB8A057A}" type="pres">
      <dgm:prSet presAssocID="{B80CA28B-74C6-E44E-A38C-F298116993ED}" presName="radial" presStyleCnt="0">
        <dgm:presLayoutVars>
          <dgm:animLvl val="ctr"/>
        </dgm:presLayoutVars>
      </dgm:prSet>
      <dgm:spPr/>
    </dgm:pt>
    <dgm:pt modelId="{E919691D-80A6-8340-905B-B00FF7644532}" type="pres">
      <dgm:prSet presAssocID="{4AC4765D-895F-CD4A-89DB-B98FE589A8F1}" presName="centerShape" presStyleLbl="vennNode1" presStyleIdx="0" presStyleCnt="5"/>
      <dgm:spPr/>
    </dgm:pt>
    <dgm:pt modelId="{52934E80-2CAF-AD4E-B0D1-450F602C0397}" type="pres">
      <dgm:prSet presAssocID="{57ACC889-381D-514C-8427-04686D11E0A1}" presName="node" presStyleLbl="vennNode1" presStyleIdx="1" presStyleCnt="5">
        <dgm:presLayoutVars>
          <dgm:bulletEnabled val="1"/>
        </dgm:presLayoutVars>
      </dgm:prSet>
      <dgm:spPr/>
    </dgm:pt>
    <dgm:pt modelId="{8A1A2354-A66A-8C40-B617-4C48C7CC76C8}" type="pres">
      <dgm:prSet presAssocID="{39974AC0-D55C-2B4F-8CD0-419F0E04E62C}" presName="node" presStyleLbl="vennNode1" presStyleIdx="2" presStyleCnt="5">
        <dgm:presLayoutVars>
          <dgm:bulletEnabled val="1"/>
        </dgm:presLayoutVars>
      </dgm:prSet>
      <dgm:spPr/>
    </dgm:pt>
    <dgm:pt modelId="{1C19CA00-A2AA-5A4A-AE94-9D5C1B4C943A}" type="pres">
      <dgm:prSet presAssocID="{E5835307-E4D7-EF43-A997-497535E3D51A}" presName="node" presStyleLbl="vennNode1" presStyleIdx="3" presStyleCnt="5">
        <dgm:presLayoutVars>
          <dgm:bulletEnabled val="1"/>
        </dgm:presLayoutVars>
      </dgm:prSet>
      <dgm:spPr/>
    </dgm:pt>
    <dgm:pt modelId="{349E447B-07FA-CF44-B2FA-4CB8877BC519}" type="pres">
      <dgm:prSet presAssocID="{C9094061-FAEB-3E43-9928-41DDD52B357A}" presName="node" presStyleLbl="vennNode1" presStyleIdx="4" presStyleCnt="5">
        <dgm:presLayoutVars>
          <dgm:bulletEnabled val="1"/>
        </dgm:presLayoutVars>
      </dgm:prSet>
      <dgm:spPr/>
    </dgm:pt>
  </dgm:ptLst>
  <dgm:cxnLst>
    <dgm:cxn modelId="{B98E9548-9304-4141-A4D2-A0F1E33AF55F}" type="presOf" srcId="{B80CA28B-74C6-E44E-A38C-F298116993ED}" destId="{6F6B769F-FF68-8441-9D19-651304234160}" srcOrd="0" destOrd="0" presId="urn:microsoft.com/office/officeart/2005/8/layout/radial3"/>
    <dgm:cxn modelId="{F555C349-B0D6-864F-9735-3EC0528BB4EE}" type="presOf" srcId="{C9094061-FAEB-3E43-9928-41DDD52B357A}" destId="{349E447B-07FA-CF44-B2FA-4CB8877BC519}" srcOrd="0" destOrd="0" presId="urn:microsoft.com/office/officeart/2005/8/layout/radial3"/>
    <dgm:cxn modelId="{3C3BAF5B-96F3-9647-B9A4-33D5286C2BB8}" type="presOf" srcId="{4AC4765D-895F-CD4A-89DB-B98FE589A8F1}" destId="{E919691D-80A6-8340-905B-B00FF7644532}" srcOrd="0" destOrd="0" presId="urn:microsoft.com/office/officeart/2005/8/layout/radial3"/>
    <dgm:cxn modelId="{07604162-52A0-FF42-AF05-FD8933EFA8BA}" srcId="{4AC4765D-895F-CD4A-89DB-B98FE589A8F1}" destId="{57ACC889-381D-514C-8427-04686D11E0A1}" srcOrd="0" destOrd="0" parTransId="{872FB4B0-36AC-2640-92B1-AB3DB79C500E}" sibTransId="{A13B9B36-15DD-2749-A861-38A0C4182EA8}"/>
    <dgm:cxn modelId="{F6CC3471-DBFB-7F43-96C7-FF2ACC584E82}" type="presOf" srcId="{57ACC889-381D-514C-8427-04686D11E0A1}" destId="{52934E80-2CAF-AD4E-B0D1-450F602C0397}" srcOrd="0" destOrd="0" presId="urn:microsoft.com/office/officeart/2005/8/layout/radial3"/>
    <dgm:cxn modelId="{5FB2D097-AA19-104D-AB69-A9A64A771411}" srcId="{4AC4765D-895F-CD4A-89DB-B98FE589A8F1}" destId="{E5835307-E4D7-EF43-A997-497535E3D51A}" srcOrd="2" destOrd="0" parTransId="{A10FB790-D996-B941-A676-1A7BC9F0C3BE}" sibTransId="{2C4959FC-B6AE-6B46-924A-34113A2B63B4}"/>
    <dgm:cxn modelId="{800A449C-B415-9149-83C2-A5CC56823E4B}" srcId="{B80CA28B-74C6-E44E-A38C-F298116993ED}" destId="{4AC4765D-895F-CD4A-89DB-B98FE589A8F1}" srcOrd="0" destOrd="0" parTransId="{741C6B9F-78A2-C34D-8FC1-8698D353BF5C}" sibTransId="{CE2F9F59-FADF-184B-A0F1-93B84FE80293}"/>
    <dgm:cxn modelId="{8D207E9F-2792-4940-A23B-8D7CA3F6395B}" srcId="{4AC4765D-895F-CD4A-89DB-B98FE589A8F1}" destId="{39974AC0-D55C-2B4F-8CD0-419F0E04E62C}" srcOrd="1" destOrd="0" parTransId="{C5137AB0-BF3A-0942-B4F5-A0E2A12F1192}" sibTransId="{88EFC981-C1B1-CD46-BE0D-53C0818317BC}"/>
    <dgm:cxn modelId="{5020ECA1-813F-EA4E-A4FB-8CB65EF32BAC}" srcId="{4AC4765D-895F-CD4A-89DB-B98FE589A8F1}" destId="{C9094061-FAEB-3E43-9928-41DDD52B357A}" srcOrd="3" destOrd="0" parTransId="{1CC6DEF9-2214-6C47-847F-71920BA4386F}" sibTransId="{1F2E8801-E15F-9D44-B601-52AE15B857D0}"/>
    <dgm:cxn modelId="{0BC676CA-4F27-FF41-8CAF-C97147C23464}" type="presOf" srcId="{39974AC0-D55C-2B4F-8CD0-419F0E04E62C}" destId="{8A1A2354-A66A-8C40-B617-4C48C7CC76C8}" srcOrd="0" destOrd="0" presId="urn:microsoft.com/office/officeart/2005/8/layout/radial3"/>
    <dgm:cxn modelId="{4BFFECD4-8CC9-7642-B496-7FEB6EAB39BB}" type="presOf" srcId="{E5835307-E4D7-EF43-A997-497535E3D51A}" destId="{1C19CA00-A2AA-5A4A-AE94-9D5C1B4C943A}" srcOrd="0" destOrd="0" presId="urn:microsoft.com/office/officeart/2005/8/layout/radial3"/>
    <dgm:cxn modelId="{770576CF-890C-DD43-B247-AA29EA1ADD4A}" type="presParOf" srcId="{6F6B769F-FF68-8441-9D19-651304234160}" destId="{EC65EEAA-B57B-984B-948D-7E7FFB8A057A}" srcOrd="0" destOrd="0" presId="urn:microsoft.com/office/officeart/2005/8/layout/radial3"/>
    <dgm:cxn modelId="{ECB5C467-29AF-3A49-8226-94873C8F987B}" type="presParOf" srcId="{EC65EEAA-B57B-984B-948D-7E7FFB8A057A}" destId="{E919691D-80A6-8340-905B-B00FF7644532}" srcOrd="0" destOrd="0" presId="urn:microsoft.com/office/officeart/2005/8/layout/radial3"/>
    <dgm:cxn modelId="{7A67FE53-7085-1E46-8B44-D95962C43BE2}" type="presParOf" srcId="{EC65EEAA-B57B-984B-948D-7E7FFB8A057A}" destId="{52934E80-2CAF-AD4E-B0D1-450F602C0397}" srcOrd="1" destOrd="0" presId="urn:microsoft.com/office/officeart/2005/8/layout/radial3"/>
    <dgm:cxn modelId="{BA30744C-70E5-1A40-B2DF-6289DB30EAE9}" type="presParOf" srcId="{EC65EEAA-B57B-984B-948D-7E7FFB8A057A}" destId="{8A1A2354-A66A-8C40-B617-4C48C7CC76C8}" srcOrd="2" destOrd="0" presId="urn:microsoft.com/office/officeart/2005/8/layout/radial3"/>
    <dgm:cxn modelId="{B26F4482-D9F4-7C40-ACD7-DE0473D3F59D}" type="presParOf" srcId="{EC65EEAA-B57B-984B-948D-7E7FFB8A057A}" destId="{1C19CA00-A2AA-5A4A-AE94-9D5C1B4C943A}" srcOrd="3" destOrd="0" presId="urn:microsoft.com/office/officeart/2005/8/layout/radial3"/>
    <dgm:cxn modelId="{877A41D3-5D17-B644-A932-F2E3D02DBC85}" type="presParOf" srcId="{EC65EEAA-B57B-984B-948D-7E7FFB8A057A}" destId="{349E447B-07FA-CF44-B2FA-4CB8877BC519}"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7E8298-958E-7549-8496-82A9ABDA0B8A}" type="doc">
      <dgm:prSet loTypeId="urn:microsoft.com/office/officeart/2008/layout/VerticalAccentList" loCatId="" qsTypeId="urn:microsoft.com/office/officeart/2005/8/quickstyle/simple1" qsCatId="simple" csTypeId="urn:microsoft.com/office/officeart/2005/8/colors/colorful4" csCatId="colorful" phldr="1"/>
      <dgm:spPr/>
      <dgm:t>
        <a:bodyPr/>
        <a:lstStyle/>
        <a:p>
          <a:endParaRPr lang="es-MX"/>
        </a:p>
      </dgm:t>
    </dgm:pt>
    <dgm:pt modelId="{1AC46B9F-81F8-CF4F-A739-3E7E2C05CC66}">
      <dgm:prSet phldrT="[Texto]"/>
      <dgm:spPr/>
      <dgm:t>
        <a:bodyPr/>
        <a:lstStyle/>
        <a:p>
          <a:r>
            <a:rPr lang="es-MX" dirty="0"/>
            <a:t>Exprese la pregunta con la mayor claridad y precisión posible.</a:t>
          </a:r>
        </a:p>
      </dgm:t>
    </dgm:pt>
    <dgm:pt modelId="{B6F54975-2126-844C-857A-F8A6F2141AE0}" type="parTrans" cxnId="{2D19B8D4-2446-954B-86E8-FB6948E03874}">
      <dgm:prSet/>
      <dgm:spPr/>
      <dgm:t>
        <a:bodyPr/>
        <a:lstStyle/>
        <a:p>
          <a:endParaRPr lang="es-MX"/>
        </a:p>
      </dgm:t>
    </dgm:pt>
    <dgm:pt modelId="{27411B6D-B1A4-4A41-BA12-801D7301B22E}" type="sibTrans" cxnId="{2D19B8D4-2446-954B-86E8-FB6948E03874}">
      <dgm:prSet/>
      <dgm:spPr/>
      <dgm:t>
        <a:bodyPr/>
        <a:lstStyle/>
        <a:p>
          <a:endParaRPr lang="es-MX"/>
        </a:p>
      </dgm:t>
    </dgm:pt>
    <dgm:pt modelId="{5C455AEC-3411-4F42-976C-31F57D2831A3}">
      <dgm:prSet phldrT="[Texto]"/>
      <dgm:spPr/>
      <dgm:t>
        <a:bodyPr/>
        <a:lstStyle/>
        <a:p>
          <a:r>
            <a:rPr lang="es-MX" dirty="0"/>
            <a:t>Identifique los conceptos significativos dentro de la pregunta.</a:t>
          </a:r>
        </a:p>
      </dgm:t>
    </dgm:pt>
    <dgm:pt modelId="{6B69C8EB-E068-C642-80E9-55433C082F83}" type="parTrans" cxnId="{34BA6E8C-FB59-6249-9C04-3E08A406B715}">
      <dgm:prSet/>
      <dgm:spPr/>
      <dgm:t>
        <a:bodyPr/>
        <a:lstStyle/>
        <a:p>
          <a:endParaRPr lang="es-MX"/>
        </a:p>
      </dgm:t>
    </dgm:pt>
    <dgm:pt modelId="{3789577F-556B-1942-9607-50669989CD18}" type="sibTrans" cxnId="{34BA6E8C-FB59-6249-9C04-3E08A406B715}">
      <dgm:prSet/>
      <dgm:spPr/>
      <dgm:t>
        <a:bodyPr/>
        <a:lstStyle/>
        <a:p>
          <a:endParaRPr lang="es-MX"/>
        </a:p>
      </dgm:t>
    </dgm:pt>
    <dgm:pt modelId="{29886B43-8E3C-FB48-AA58-0CC2B77A47F6}">
      <dgm:prSet phldrT="[Texto]"/>
      <dgm:spPr/>
      <dgm:t>
        <a:bodyPr/>
        <a:lstStyle/>
        <a:p>
          <a:r>
            <a:rPr lang="es-MX" dirty="0"/>
            <a:t>Analice los conceptos que puedan ser problemáticos.</a:t>
          </a:r>
        </a:p>
      </dgm:t>
    </dgm:pt>
    <dgm:pt modelId="{5A17F2BE-3EF7-3E48-93EB-2AD0E5487644}" type="parTrans" cxnId="{F6C0B6CB-8A99-D244-B962-28CB2F4F18DD}">
      <dgm:prSet/>
      <dgm:spPr/>
      <dgm:t>
        <a:bodyPr/>
        <a:lstStyle/>
        <a:p>
          <a:endParaRPr lang="es-MX"/>
        </a:p>
      </dgm:t>
    </dgm:pt>
    <dgm:pt modelId="{CA426B95-935D-2F47-9E3E-6B3D5AC57A3F}" type="sibTrans" cxnId="{F6C0B6CB-8A99-D244-B962-28CB2F4F18DD}">
      <dgm:prSet/>
      <dgm:spPr/>
      <dgm:t>
        <a:bodyPr/>
        <a:lstStyle/>
        <a:p>
          <a:endParaRPr lang="es-MX"/>
        </a:p>
      </dgm:t>
    </dgm:pt>
    <dgm:pt modelId="{9C9D21D8-D159-394C-A855-41983A473892}">
      <dgm:prSet phldrT="[Texto]"/>
      <dgm:spPr/>
      <dgm:t>
        <a:bodyPr/>
        <a:lstStyle/>
        <a:p>
          <a:r>
            <a:rPr lang="es-MX" dirty="0"/>
            <a:t>Construya lo siguiente para cada concepto clave: casos modelos, casos contrarios, casos relacionados, casos fronterizos.</a:t>
          </a:r>
        </a:p>
      </dgm:t>
    </dgm:pt>
    <dgm:pt modelId="{EDE57048-9375-4E4A-98C1-88A1E7283BCB}" type="parTrans" cxnId="{7124E285-7294-8445-9FF5-BE954C65365B}">
      <dgm:prSet/>
      <dgm:spPr/>
      <dgm:t>
        <a:bodyPr/>
        <a:lstStyle/>
        <a:p>
          <a:endParaRPr lang="es-MX"/>
        </a:p>
      </dgm:t>
    </dgm:pt>
    <dgm:pt modelId="{E3A67FAA-A89F-0443-8097-B781641623AD}" type="sibTrans" cxnId="{7124E285-7294-8445-9FF5-BE954C65365B}">
      <dgm:prSet/>
      <dgm:spPr/>
      <dgm:t>
        <a:bodyPr/>
        <a:lstStyle/>
        <a:p>
          <a:endParaRPr lang="es-MX"/>
        </a:p>
      </dgm:t>
    </dgm:pt>
    <dgm:pt modelId="{2417131E-B2BE-DD4B-89E2-8E1AEAE5D218}">
      <dgm:prSet phldrT="[Texto]"/>
      <dgm:spPr/>
      <dgm:t>
        <a:bodyPr/>
        <a:lstStyle/>
        <a:p>
          <a:r>
            <a:rPr lang="es-MX" dirty="0"/>
            <a:t>Considere múltiples puntos de vista y contextos</a:t>
          </a:r>
        </a:p>
      </dgm:t>
    </dgm:pt>
    <dgm:pt modelId="{AEB77678-1CD5-1848-89BB-AAB6A560A440}" type="parTrans" cxnId="{CAA889FE-803E-6146-824A-06E11474B2B1}">
      <dgm:prSet/>
      <dgm:spPr/>
      <dgm:t>
        <a:bodyPr/>
        <a:lstStyle/>
        <a:p>
          <a:endParaRPr lang="es-MX"/>
        </a:p>
      </dgm:t>
    </dgm:pt>
    <dgm:pt modelId="{1E1E7D84-A093-8144-B497-7BB5C74A71CF}" type="sibTrans" cxnId="{CAA889FE-803E-6146-824A-06E11474B2B1}">
      <dgm:prSet/>
      <dgm:spPr/>
      <dgm:t>
        <a:bodyPr/>
        <a:lstStyle/>
        <a:p>
          <a:endParaRPr lang="es-MX"/>
        </a:p>
      </dgm:t>
    </dgm:pt>
    <dgm:pt modelId="{D5305DDD-E5E1-FC43-8949-703C06396BCF}">
      <dgm:prSet phldrT="[Texto]"/>
      <dgm:spPr/>
      <dgm:t>
        <a:bodyPr/>
        <a:lstStyle/>
        <a:p>
          <a:r>
            <a:rPr lang="es-MX" dirty="0"/>
            <a:t>Tome nota de las implicaciones de posibles decisiones conceptuales.	</a:t>
          </a:r>
        </a:p>
      </dgm:t>
    </dgm:pt>
    <dgm:pt modelId="{AC1DBAB3-4543-8048-8734-A21B9CA5C924}" type="parTrans" cxnId="{BE61BF7F-BE90-5E41-AB71-D474A01F933F}">
      <dgm:prSet/>
      <dgm:spPr/>
      <dgm:t>
        <a:bodyPr/>
        <a:lstStyle/>
        <a:p>
          <a:endParaRPr lang="es-MX"/>
        </a:p>
      </dgm:t>
    </dgm:pt>
    <dgm:pt modelId="{F3B4B322-F0C7-7F43-9AC7-29A0D707EF34}" type="sibTrans" cxnId="{BE61BF7F-BE90-5E41-AB71-D474A01F933F}">
      <dgm:prSet/>
      <dgm:spPr/>
      <dgm:t>
        <a:bodyPr/>
        <a:lstStyle/>
        <a:p>
          <a:endParaRPr lang="es-MX"/>
        </a:p>
      </dgm:t>
    </dgm:pt>
    <dgm:pt modelId="{D312A4EB-9E26-E84E-B28B-3AAE926BD3D7}">
      <dgm:prSet/>
      <dgm:spPr/>
      <dgm:t>
        <a:bodyPr/>
        <a:lstStyle/>
        <a:p>
          <a:r>
            <a:rPr lang="es-MX" dirty="0"/>
            <a:t>Desarrolle posibles "contestaciones" a la pregunta con especial atención a lo que hace el asunto complejo.</a:t>
          </a:r>
        </a:p>
      </dgm:t>
    </dgm:pt>
    <dgm:pt modelId="{0DE4FD5A-749F-5C42-9A4C-336EC8D614E7}" type="parTrans" cxnId="{2240F1E5-28A6-E24F-BF54-F304C65D1370}">
      <dgm:prSet/>
      <dgm:spPr/>
      <dgm:t>
        <a:bodyPr/>
        <a:lstStyle/>
        <a:p>
          <a:endParaRPr lang="es-MX"/>
        </a:p>
      </dgm:t>
    </dgm:pt>
    <dgm:pt modelId="{BBBF3591-C025-0845-8449-1FDC62EB1BA4}" type="sibTrans" cxnId="{2240F1E5-28A6-E24F-BF54-F304C65D1370}">
      <dgm:prSet/>
      <dgm:spPr/>
      <dgm:t>
        <a:bodyPr/>
        <a:lstStyle/>
        <a:p>
          <a:endParaRPr lang="es-MX"/>
        </a:p>
      </dgm:t>
    </dgm:pt>
    <dgm:pt modelId="{F7E75C56-91F1-6244-987D-1C6645D76A06}" type="pres">
      <dgm:prSet presAssocID="{167E8298-958E-7549-8496-82A9ABDA0B8A}" presName="Name0" presStyleCnt="0">
        <dgm:presLayoutVars>
          <dgm:chMax/>
          <dgm:chPref/>
          <dgm:dir/>
        </dgm:presLayoutVars>
      </dgm:prSet>
      <dgm:spPr/>
    </dgm:pt>
    <dgm:pt modelId="{E8D2495E-4078-8F4B-99B0-FB20F33BA931}" type="pres">
      <dgm:prSet presAssocID="{1AC46B9F-81F8-CF4F-A739-3E7E2C05CC66}" presName="parenttextcomposite" presStyleCnt="0"/>
      <dgm:spPr/>
    </dgm:pt>
    <dgm:pt modelId="{3175C18C-D90A-1B4F-BB85-1E3EED268D1F}" type="pres">
      <dgm:prSet presAssocID="{1AC46B9F-81F8-CF4F-A739-3E7E2C05CC66}" presName="parenttext" presStyleLbl="revTx" presStyleIdx="0" presStyleCnt="7">
        <dgm:presLayoutVars>
          <dgm:chMax/>
          <dgm:chPref val="2"/>
          <dgm:bulletEnabled val="1"/>
        </dgm:presLayoutVars>
      </dgm:prSet>
      <dgm:spPr/>
    </dgm:pt>
    <dgm:pt modelId="{478609FE-4BD1-A444-9791-935ECD27BB87}" type="pres">
      <dgm:prSet presAssocID="{1AC46B9F-81F8-CF4F-A739-3E7E2C05CC66}" presName="parallelogramComposite" presStyleCnt="0"/>
      <dgm:spPr/>
    </dgm:pt>
    <dgm:pt modelId="{000EA04A-F5E3-AF42-8554-435039BAADA6}" type="pres">
      <dgm:prSet presAssocID="{1AC46B9F-81F8-CF4F-A739-3E7E2C05CC66}" presName="parallelogram1" presStyleLbl="alignNode1" presStyleIdx="0" presStyleCnt="49"/>
      <dgm:spPr/>
    </dgm:pt>
    <dgm:pt modelId="{4C207977-CD80-9C48-BA4D-B2103F37A44E}" type="pres">
      <dgm:prSet presAssocID="{1AC46B9F-81F8-CF4F-A739-3E7E2C05CC66}" presName="parallelogram2" presStyleLbl="alignNode1" presStyleIdx="1" presStyleCnt="49"/>
      <dgm:spPr/>
    </dgm:pt>
    <dgm:pt modelId="{E10DD044-58B1-584E-B958-9964CD61FFA0}" type="pres">
      <dgm:prSet presAssocID="{1AC46B9F-81F8-CF4F-A739-3E7E2C05CC66}" presName="parallelogram3" presStyleLbl="alignNode1" presStyleIdx="2" presStyleCnt="49"/>
      <dgm:spPr/>
    </dgm:pt>
    <dgm:pt modelId="{42AB0261-A4BC-9542-8ED1-02DBE9A3C78D}" type="pres">
      <dgm:prSet presAssocID="{1AC46B9F-81F8-CF4F-A739-3E7E2C05CC66}" presName="parallelogram4" presStyleLbl="alignNode1" presStyleIdx="3" presStyleCnt="49"/>
      <dgm:spPr/>
    </dgm:pt>
    <dgm:pt modelId="{5322C121-9D44-424F-B641-FCB46C26E861}" type="pres">
      <dgm:prSet presAssocID="{1AC46B9F-81F8-CF4F-A739-3E7E2C05CC66}" presName="parallelogram5" presStyleLbl="alignNode1" presStyleIdx="4" presStyleCnt="49"/>
      <dgm:spPr/>
    </dgm:pt>
    <dgm:pt modelId="{9F624C7A-0A34-1B41-A42D-BCB0D77540D6}" type="pres">
      <dgm:prSet presAssocID="{1AC46B9F-81F8-CF4F-A739-3E7E2C05CC66}" presName="parallelogram6" presStyleLbl="alignNode1" presStyleIdx="5" presStyleCnt="49"/>
      <dgm:spPr/>
    </dgm:pt>
    <dgm:pt modelId="{C0EF74A4-2AA2-054A-91E2-AC1E69250B48}" type="pres">
      <dgm:prSet presAssocID="{1AC46B9F-81F8-CF4F-A739-3E7E2C05CC66}" presName="parallelogram7" presStyleLbl="alignNode1" presStyleIdx="6" presStyleCnt="49"/>
      <dgm:spPr/>
    </dgm:pt>
    <dgm:pt modelId="{76947951-F8B3-8148-9A95-A6BC85AC9C5B}" type="pres">
      <dgm:prSet presAssocID="{27411B6D-B1A4-4A41-BA12-801D7301B22E}" presName="sibTrans" presStyleCnt="0"/>
      <dgm:spPr/>
    </dgm:pt>
    <dgm:pt modelId="{8CE69656-EE82-6643-8E68-9B093CDE2043}" type="pres">
      <dgm:prSet presAssocID="{5C455AEC-3411-4F42-976C-31F57D2831A3}" presName="parenttextcomposite" presStyleCnt="0"/>
      <dgm:spPr/>
    </dgm:pt>
    <dgm:pt modelId="{13236DC7-7DC5-1B46-9A35-45D8A0EB5897}" type="pres">
      <dgm:prSet presAssocID="{5C455AEC-3411-4F42-976C-31F57D2831A3}" presName="parenttext" presStyleLbl="revTx" presStyleIdx="1" presStyleCnt="7">
        <dgm:presLayoutVars>
          <dgm:chMax/>
          <dgm:chPref val="2"/>
          <dgm:bulletEnabled val="1"/>
        </dgm:presLayoutVars>
      </dgm:prSet>
      <dgm:spPr/>
    </dgm:pt>
    <dgm:pt modelId="{AE44983A-84EB-DF42-8107-1C2AC705E219}" type="pres">
      <dgm:prSet presAssocID="{5C455AEC-3411-4F42-976C-31F57D2831A3}" presName="parallelogramComposite" presStyleCnt="0"/>
      <dgm:spPr/>
    </dgm:pt>
    <dgm:pt modelId="{D45F38D3-3964-824C-8EF3-7C36C5B568FF}" type="pres">
      <dgm:prSet presAssocID="{5C455AEC-3411-4F42-976C-31F57D2831A3}" presName="parallelogram1" presStyleLbl="alignNode1" presStyleIdx="7" presStyleCnt="49"/>
      <dgm:spPr/>
    </dgm:pt>
    <dgm:pt modelId="{F3EB835B-18B7-3642-B988-C9F8A0C46133}" type="pres">
      <dgm:prSet presAssocID="{5C455AEC-3411-4F42-976C-31F57D2831A3}" presName="parallelogram2" presStyleLbl="alignNode1" presStyleIdx="8" presStyleCnt="49"/>
      <dgm:spPr/>
    </dgm:pt>
    <dgm:pt modelId="{EFD72765-E7CC-2541-AF57-C4AAF5814303}" type="pres">
      <dgm:prSet presAssocID="{5C455AEC-3411-4F42-976C-31F57D2831A3}" presName="parallelogram3" presStyleLbl="alignNode1" presStyleIdx="9" presStyleCnt="49"/>
      <dgm:spPr/>
    </dgm:pt>
    <dgm:pt modelId="{29D1347E-8FE8-0149-9A21-765189E422D1}" type="pres">
      <dgm:prSet presAssocID="{5C455AEC-3411-4F42-976C-31F57D2831A3}" presName="parallelogram4" presStyleLbl="alignNode1" presStyleIdx="10" presStyleCnt="49"/>
      <dgm:spPr/>
    </dgm:pt>
    <dgm:pt modelId="{E0F916A6-7806-D947-AC25-03EF87F2889F}" type="pres">
      <dgm:prSet presAssocID="{5C455AEC-3411-4F42-976C-31F57D2831A3}" presName="parallelogram5" presStyleLbl="alignNode1" presStyleIdx="11" presStyleCnt="49"/>
      <dgm:spPr/>
    </dgm:pt>
    <dgm:pt modelId="{1EA80F6F-2C60-DD4F-87ED-D685B5987A26}" type="pres">
      <dgm:prSet presAssocID="{5C455AEC-3411-4F42-976C-31F57D2831A3}" presName="parallelogram6" presStyleLbl="alignNode1" presStyleIdx="12" presStyleCnt="49"/>
      <dgm:spPr/>
    </dgm:pt>
    <dgm:pt modelId="{66EAF004-227D-644C-8BFB-08F595CAF26C}" type="pres">
      <dgm:prSet presAssocID="{5C455AEC-3411-4F42-976C-31F57D2831A3}" presName="parallelogram7" presStyleLbl="alignNode1" presStyleIdx="13" presStyleCnt="49"/>
      <dgm:spPr/>
    </dgm:pt>
    <dgm:pt modelId="{84A4499A-9F4D-F04B-B2B7-E34008819BF0}" type="pres">
      <dgm:prSet presAssocID="{3789577F-556B-1942-9607-50669989CD18}" presName="sibTrans" presStyleCnt="0"/>
      <dgm:spPr/>
    </dgm:pt>
    <dgm:pt modelId="{C8B52E22-C6D7-E549-8BC5-56438DC0C8A7}" type="pres">
      <dgm:prSet presAssocID="{29886B43-8E3C-FB48-AA58-0CC2B77A47F6}" presName="parenttextcomposite" presStyleCnt="0"/>
      <dgm:spPr/>
    </dgm:pt>
    <dgm:pt modelId="{3C3A306E-AA5E-434D-9A8E-E7D596844E0B}" type="pres">
      <dgm:prSet presAssocID="{29886B43-8E3C-FB48-AA58-0CC2B77A47F6}" presName="parenttext" presStyleLbl="revTx" presStyleIdx="2" presStyleCnt="7">
        <dgm:presLayoutVars>
          <dgm:chMax/>
          <dgm:chPref val="2"/>
          <dgm:bulletEnabled val="1"/>
        </dgm:presLayoutVars>
      </dgm:prSet>
      <dgm:spPr/>
    </dgm:pt>
    <dgm:pt modelId="{C5E3C391-C20E-0F41-991F-F277F6D7DC71}" type="pres">
      <dgm:prSet presAssocID="{29886B43-8E3C-FB48-AA58-0CC2B77A47F6}" presName="parallelogramComposite" presStyleCnt="0"/>
      <dgm:spPr/>
    </dgm:pt>
    <dgm:pt modelId="{37DFA0A1-1F11-384E-A671-BCD784B398BE}" type="pres">
      <dgm:prSet presAssocID="{29886B43-8E3C-FB48-AA58-0CC2B77A47F6}" presName="parallelogram1" presStyleLbl="alignNode1" presStyleIdx="14" presStyleCnt="49"/>
      <dgm:spPr/>
    </dgm:pt>
    <dgm:pt modelId="{7EB622B2-F00F-7F46-B7D1-98EEDCCA226F}" type="pres">
      <dgm:prSet presAssocID="{29886B43-8E3C-FB48-AA58-0CC2B77A47F6}" presName="parallelogram2" presStyleLbl="alignNode1" presStyleIdx="15" presStyleCnt="49"/>
      <dgm:spPr/>
    </dgm:pt>
    <dgm:pt modelId="{25399D1B-3E68-6C44-AC83-A02FDA82E6FD}" type="pres">
      <dgm:prSet presAssocID="{29886B43-8E3C-FB48-AA58-0CC2B77A47F6}" presName="parallelogram3" presStyleLbl="alignNode1" presStyleIdx="16" presStyleCnt="49"/>
      <dgm:spPr/>
    </dgm:pt>
    <dgm:pt modelId="{F85F03C9-949C-5741-AF95-B524B272AF98}" type="pres">
      <dgm:prSet presAssocID="{29886B43-8E3C-FB48-AA58-0CC2B77A47F6}" presName="parallelogram4" presStyleLbl="alignNode1" presStyleIdx="17" presStyleCnt="49"/>
      <dgm:spPr/>
    </dgm:pt>
    <dgm:pt modelId="{4B6DA957-538D-5445-A652-5D77E0F65045}" type="pres">
      <dgm:prSet presAssocID="{29886B43-8E3C-FB48-AA58-0CC2B77A47F6}" presName="parallelogram5" presStyleLbl="alignNode1" presStyleIdx="18" presStyleCnt="49"/>
      <dgm:spPr/>
    </dgm:pt>
    <dgm:pt modelId="{9C10C8D1-5FD9-7B43-9366-90BB2AF74EA4}" type="pres">
      <dgm:prSet presAssocID="{29886B43-8E3C-FB48-AA58-0CC2B77A47F6}" presName="parallelogram6" presStyleLbl="alignNode1" presStyleIdx="19" presStyleCnt="49"/>
      <dgm:spPr/>
    </dgm:pt>
    <dgm:pt modelId="{37083783-C807-414D-8DCE-27F8C431421A}" type="pres">
      <dgm:prSet presAssocID="{29886B43-8E3C-FB48-AA58-0CC2B77A47F6}" presName="parallelogram7" presStyleLbl="alignNode1" presStyleIdx="20" presStyleCnt="49"/>
      <dgm:spPr/>
    </dgm:pt>
    <dgm:pt modelId="{8C170337-63E0-6641-AB61-78FF5332EF21}" type="pres">
      <dgm:prSet presAssocID="{CA426B95-935D-2F47-9E3E-6B3D5AC57A3F}" presName="sibTrans" presStyleCnt="0"/>
      <dgm:spPr/>
    </dgm:pt>
    <dgm:pt modelId="{D3701528-33E9-8D41-8A12-C1F15DC381E3}" type="pres">
      <dgm:prSet presAssocID="{9C9D21D8-D159-394C-A855-41983A473892}" presName="parenttextcomposite" presStyleCnt="0"/>
      <dgm:spPr/>
    </dgm:pt>
    <dgm:pt modelId="{80CFB912-A929-4847-9435-9E6DAC0EFECD}" type="pres">
      <dgm:prSet presAssocID="{9C9D21D8-D159-394C-A855-41983A473892}" presName="parenttext" presStyleLbl="revTx" presStyleIdx="3" presStyleCnt="7">
        <dgm:presLayoutVars>
          <dgm:chMax/>
          <dgm:chPref val="2"/>
          <dgm:bulletEnabled val="1"/>
        </dgm:presLayoutVars>
      </dgm:prSet>
      <dgm:spPr/>
    </dgm:pt>
    <dgm:pt modelId="{95B7733A-2CB3-C44D-A93C-7E47AE944E72}" type="pres">
      <dgm:prSet presAssocID="{9C9D21D8-D159-394C-A855-41983A473892}" presName="parallelogramComposite" presStyleCnt="0"/>
      <dgm:spPr/>
    </dgm:pt>
    <dgm:pt modelId="{3A49578C-B2AB-AD4D-A9E2-A855938DA439}" type="pres">
      <dgm:prSet presAssocID="{9C9D21D8-D159-394C-A855-41983A473892}" presName="parallelogram1" presStyleLbl="alignNode1" presStyleIdx="21" presStyleCnt="49"/>
      <dgm:spPr/>
    </dgm:pt>
    <dgm:pt modelId="{55343C17-F31D-D44C-AA08-340328593552}" type="pres">
      <dgm:prSet presAssocID="{9C9D21D8-D159-394C-A855-41983A473892}" presName="parallelogram2" presStyleLbl="alignNode1" presStyleIdx="22" presStyleCnt="49"/>
      <dgm:spPr/>
    </dgm:pt>
    <dgm:pt modelId="{A6FA90B4-8A1E-C445-8A26-E249BDA08CF6}" type="pres">
      <dgm:prSet presAssocID="{9C9D21D8-D159-394C-A855-41983A473892}" presName="parallelogram3" presStyleLbl="alignNode1" presStyleIdx="23" presStyleCnt="49"/>
      <dgm:spPr/>
    </dgm:pt>
    <dgm:pt modelId="{1B1593B5-77EA-6247-8263-EFE30EF2302C}" type="pres">
      <dgm:prSet presAssocID="{9C9D21D8-D159-394C-A855-41983A473892}" presName="parallelogram4" presStyleLbl="alignNode1" presStyleIdx="24" presStyleCnt="49"/>
      <dgm:spPr/>
    </dgm:pt>
    <dgm:pt modelId="{35AABBCD-AA44-4B45-9996-F6021DC2E2F2}" type="pres">
      <dgm:prSet presAssocID="{9C9D21D8-D159-394C-A855-41983A473892}" presName="parallelogram5" presStyleLbl="alignNode1" presStyleIdx="25" presStyleCnt="49"/>
      <dgm:spPr/>
    </dgm:pt>
    <dgm:pt modelId="{B48AF28F-59CA-C44C-8238-0CE8A0665D69}" type="pres">
      <dgm:prSet presAssocID="{9C9D21D8-D159-394C-A855-41983A473892}" presName="parallelogram6" presStyleLbl="alignNode1" presStyleIdx="26" presStyleCnt="49"/>
      <dgm:spPr/>
    </dgm:pt>
    <dgm:pt modelId="{A778D167-1D3D-2644-A6E6-CDA8658AC739}" type="pres">
      <dgm:prSet presAssocID="{9C9D21D8-D159-394C-A855-41983A473892}" presName="parallelogram7" presStyleLbl="alignNode1" presStyleIdx="27" presStyleCnt="49"/>
      <dgm:spPr/>
    </dgm:pt>
    <dgm:pt modelId="{D1307D2C-9074-E54C-B79C-B9914E06A1FA}" type="pres">
      <dgm:prSet presAssocID="{E3A67FAA-A89F-0443-8097-B781641623AD}" presName="sibTrans" presStyleCnt="0"/>
      <dgm:spPr/>
    </dgm:pt>
    <dgm:pt modelId="{DB6B4533-BDBA-6247-A729-06977692CCAF}" type="pres">
      <dgm:prSet presAssocID="{2417131E-B2BE-DD4B-89E2-8E1AEAE5D218}" presName="parenttextcomposite" presStyleCnt="0"/>
      <dgm:spPr/>
    </dgm:pt>
    <dgm:pt modelId="{973B4934-D439-4C4A-95DF-F3735EE55B48}" type="pres">
      <dgm:prSet presAssocID="{2417131E-B2BE-DD4B-89E2-8E1AEAE5D218}" presName="parenttext" presStyleLbl="revTx" presStyleIdx="4" presStyleCnt="7">
        <dgm:presLayoutVars>
          <dgm:chMax/>
          <dgm:chPref val="2"/>
          <dgm:bulletEnabled val="1"/>
        </dgm:presLayoutVars>
      </dgm:prSet>
      <dgm:spPr/>
    </dgm:pt>
    <dgm:pt modelId="{8716DD2A-AB0D-614D-88D2-F71A7FE99B17}" type="pres">
      <dgm:prSet presAssocID="{2417131E-B2BE-DD4B-89E2-8E1AEAE5D218}" presName="parallelogramComposite" presStyleCnt="0"/>
      <dgm:spPr/>
    </dgm:pt>
    <dgm:pt modelId="{3A9234F0-24AE-594A-9E30-75B9AE142B9E}" type="pres">
      <dgm:prSet presAssocID="{2417131E-B2BE-DD4B-89E2-8E1AEAE5D218}" presName="parallelogram1" presStyleLbl="alignNode1" presStyleIdx="28" presStyleCnt="49"/>
      <dgm:spPr/>
    </dgm:pt>
    <dgm:pt modelId="{744526DF-9EBE-094E-A9CB-3C2B8C67812B}" type="pres">
      <dgm:prSet presAssocID="{2417131E-B2BE-DD4B-89E2-8E1AEAE5D218}" presName="parallelogram2" presStyleLbl="alignNode1" presStyleIdx="29" presStyleCnt="49"/>
      <dgm:spPr/>
    </dgm:pt>
    <dgm:pt modelId="{438BF4C4-345C-A842-9349-49AE16C262A8}" type="pres">
      <dgm:prSet presAssocID="{2417131E-B2BE-DD4B-89E2-8E1AEAE5D218}" presName="parallelogram3" presStyleLbl="alignNode1" presStyleIdx="30" presStyleCnt="49"/>
      <dgm:spPr/>
    </dgm:pt>
    <dgm:pt modelId="{6142BECC-3CDE-B74C-A828-0A1C390D9D22}" type="pres">
      <dgm:prSet presAssocID="{2417131E-B2BE-DD4B-89E2-8E1AEAE5D218}" presName="parallelogram4" presStyleLbl="alignNode1" presStyleIdx="31" presStyleCnt="49"/>
      <dgm:spPr/>
    </dgm:pt>
    <dgm:pt modelId="{26C1FAEE-9E4E-234A-A612-304829ABF0E8}" type="pres">
      <dgm:prSet presAssocID="{2417131E-B2BE-DD4B-89E2-8E1AEAE5D218}" presName="parallelogram5" presStyleLbl="alignNode1" presStyleIdx="32" presStyleCnt="49"/>
      <dgm:spPr/>
    </dgm:pt>
    <dgm:pt modelId="{D0301A36-EAC5-4E45-8845-077CA56E8339}" type="pres">
      <dgm:prSet presAssocID="{2417131E-B2BE-DD4B-89E2-8E1AEAE5D218}" presName="parallelogram6" presStyleLbl="alignNode1" presStyleIdx="33" presStyleCnt="49"/>
      <dgm:spPr/>
    </dgm:pt>
    <dgm:pt modelId="{E8480835-E740-CC46-A0E4-B1940B381B8B}" type="pres">
      <dgm:prSet presAssocID="{2417131E-B2BE-DD4B-89E2-8E1AEAE5D218}" presName="parallelogram7" presStyleLbl="alignNode1" presStyleIdx="34" presStyleCnt="49"/>
      <dgm:spPr/>
    </dgm:pt>
    <dgm:pt modelId="{6ED783C8-F5B7-0842-B6B4-DD752FED35C5}" type="pres">
      <dgm:prSet presAssocID="{1E1E7D84-A093-8144-B497-7BB5C74A71CF}" presName="sibTrans" presStyleCnt="0"/>
      <dgm:spPr/>
    </dgm:pt>
    <dgm:pt modelId="{D70F0153-D921-DB47-B43B-5ACE499018A3}" type="pres">
      <dgm:prSet presAssocID="{D5305DDD-E5E1-FC43-8949-703C06396BCF}" presName="parenttextcomposite" presStyleCnt="0"/>
      <dgm:spPr/>
    </dgm:pt>
    <dgm:pt modelId="{EA0018DC-CFD6-F54B-85A7-DB5F3B8C726D}" type="pres">
      <dgm:prSet presAssocID="{D5305DDD-E5E1-FC43-8949-703C06396BCF}" presName="parenttext" presStyleLbl="revTx" presStyleIdx="5" presStyleCnt="7">
        <dgm:presLayoutVars>
          <dgm:chMax/>
          <dgm:chPref val="2"/>
          <dgm:bulletEnabled val="1"/>
        </dgm:presLayoutVars>
      </dgm:prSet>
      <dgm:spPr/>
    </dgm:pt>
    <dgm:pt modelId="{1C028539-AE24-2C49-889C-6E40A7D044A5}" type="pres">
      <dgm:prSet presAssocID="{D5305DDD-E5E1-FC43-8949-703C06396BCF}" presName="parallelogramComposite" presStyleCnt="0"/>
      <dgm:spPr/>
    </dgm:pt>
    <dgm:pt modelId="{60490DCC-E078-B14B-9DA3-0120BBEB1BE6}" type="pres">
      <dgm:prSet presAssocID="{D5305DDD-E5E1-FC43-8949-703C06396BCF}" presName="parallelogram1" presStyleLbl="alignNode1" presStyleIdx="35" presStyleCnt="49"/>
      <dgm:spPr/>
    </dgm:pt>
    <dgm:pt modelId="{D7E70F06-B78D-B74B-863A-83525BAFB7E4}" type="pres">
      <dgm:prSet presAssocID="{D5305DDD-E5E1-FC43-8949-703C06396BCF}" presName="parallelogram2" presStyleLbl="alignNode1" presStyleIdx="36" presStyleCnt="49"/>
      <dgm:spPr/>
    </dgm:pt>
    <dgm:pt modelId="{E83E7E40-06D6-184B-BF41-1AD46B7C7974}" type="pres">
      <dgm:prSet presAssocID="{D5305DDD-E5E1-FC43-8949-703C06396BCF}" presName="parallelogram3" presStyleLbl="alignNode1" presStyleIdx="37" presStyleCnt="49"/>
      <dgm:spPr/>
    </dgm:pt>
    <dgm:pt modelId="{01742F2D-D7D9-7F42-844E-D0D82C157F31}" type="pres">
      <dgm:prSet presAssocID="{D5305DDD-E5E1-FC43-8949-703C06396BCF}" presName="parallelogram4" presStyleLbl="alignNode1" presStyleIdx="38" presStyleCnt="49"/>
      <dgm:spPr/>
    </dgm:pt>
    <dgm:pt modelId="{42DF9EBA-C318-784B-98D4-246EDCCF8F96}" type="pres">
      <dgm:prSet presAssocID="{D5305DDD-E5E1-FC43-8949-703C06396BCF}" presName="parallelogram5" presStyleLbl="alignNode1" presStyleIdx="39" presStyleCnt="49"/>
      <dgm:spPr/>
    </dgm:pt>
    <dgm:pt modelId="{2141BA01-130E-414B-B503-57A1AF92EF9B}" type="pres">
      <dgm:prSet presAssocID="{D5305DDD-E5E1-FC43-8949-703C06396BCF}" presName="parallelogram6" presStyleLbl="alignNode1" presStyleIdx="40" presStyleCnt="49"/>
      <dgm:spPr/>
    </dgm:pt>
    <dgm:pt modelId="{EBD3EADA-A385-6446-8C71-066667A3B82B}" type="pres">
      <dgm:prSet presAssocID="{D5305DDD-E5E1-FC43-8949-703C06396BCF}" presName="parallelogram7" presStyleLbl="alignNode1" presStyleIdx="41" presStyleCnt="49"/>
      <dgm:spPr/>
    </dgm:pt>
    <dgm:pt modelId="{947AC10E-8A1C-DE47-8961-38BE5D31EE79}" type="pres">
      <dgm:prSet presAssocID="{F3B4B322-F0C7-7F43-9AC7-29A0D707EF34}" presName="sibTrans" presStyleCnt="0"/>
      <dgm:spPr/>
    </dgm:pt>
    <dgm:pt modelId="{7E753DA7-782D-D240-89BA-90D1C99056D0}" type="pres">
      <dgm:prSet presAssocID="{D312A4EB-9E26-E84E-B28B-3AAE926BD3D7}" presName="parenttextcomposite" presStyleCnt="0"/>
      <dgm:spPr/>
    </dgm:pt>
    <dgm:pt modelId="{A1998A9D-2BE0-9545-9358-99C9789492D3}" type="pres">
      <dgm:prSet presAssocID="{D312A4EB-9E26-E84E-B28B-3AAE926BD3D7}" presName="parenttext" presStyleLbl="revTx" presStyleIdx="6" presStyleCnt="7">
        <dgm:presLayoutVars>
          <dgm:chMax/>
          <dgm:chPref val="2"/>
          <dgm:bulletEnabled val="1"/>
        </dgm:presLayoutVars>
      </dgm:prSet>
      <dgm:spPr/>
    </dgm:pt>
    <dgm:pt modelId="{D6720F50-6963-C640-B108-37C2519F994A}" type="pres">
      <dgm:prSet presAssocID="{D312A4EB-9E26-E84E-B28B-3AAE926BD3D7}" presName="parallelogramComposite" presStyleCnt="0"/>
      <dgm:spPr/>
    </dgm:pt>
    <dgm:pt modelId="{1014C6B5-7112-6947-996C-3D2776273B4B}" type="pres">
      <dgm:prSet presAssocID="{D312A4EB-9E26-E84E-B28B-3AAE926BD3D7}" presName="parallelogram1" presStyleLbl="alignNode1" presStyleIdx="42" presStyleCnt="49"/>
      <dgm:spPr/>
    </dgm:pt>
    <dgm:pt modelId="{956D0F40-1275-3444-983E-6ED266CBDB84}" type="pres">
      <dgm:prSet presAssocID="{D312A4EB-9E26-E84E-B28B-3AAE926BD3D7}" presName="parallelogram2" presStyleLbl="alignNode1" presStyleIdx="43" presStyleCnt="49"/>
      <dgm:spPr/>
    </dgm:pt>
    <dgm:pt modelId="{0855375E-AD32-7646-80AB-6C6ED54BDD7E}" type="pres">
      <dgm:prSet presAssocID="{D312A4EB-9E26-E84E-B28B-3AAE926BD3D7}" presName="parallelogram3" presStyleLbl="alignNode1" presStyleIdx="44" presStyleCnt="49"/>
      <dgm:spPr/>
    </dgm:pt>
    <dgm:pt modelId="{796516DE-E7BC-2B4E-931C-3A7990436872}" type="pres">
      <dgm:prSet presAssocID="{D312A4EB-9E26-E84E-B28B-3AAE926BD3D7}" presName="parallelogram4" presStyleLbl="alignNode1" presStyleIdx="45" presStyleCnt="49"/>
      <dgm:spPr/>
    </dgm:pt>
    <dgm:pt modelId="{DDE11D8D-9395-A649-B805-2E1EF7B947D7}" type="pres">
      <dgm:prSet presAssocID="{D312A4EB-9E26-E84E-B28B-3AAE926BD3D7}" presName="parallelogram5" presStyleLbl="alignNode1" presStyleIdx="46" presStyleCnt="49"/>
      <dgm:spPr/>
    </dgm:pt>
    <dgm:pt modelId="{BE784C25-4CF8-2345-A48F-F04396C6DC1C}" type="pres">
      <dgm:prSet presAssocID="{D312A4EB-9E26-E84E-B28B-3AAE926BD3D7}" presName="parallelogram6" presStyleLbl="alignNode1" presStyleIdx="47" presStyleCnt="49"/>
      <dgm:spPr/>
    </dgm:pt>
    <dgm:pt modelId="{CD46700C-0336-0A43-AAA6-1C06F4B72841}" type="pres">
      <dgm:prSet presAssocID="{D312A4EB-9E26-E84E-B28B-3AAE926BD3D7}" presName="parallelogram7" presStyleLbl="alignNode1" presStyleIdx="48" presStyleCnt="49"/>
      <dgm:spPr/>
    </dgm:pt>
  </dgm:ptLst>
  <dgm:cxnLst>
    <dgm:cxn modelId="{D477A80E-E1C5-374E-96ED-1E4DD8A32622}" type="presOf" srcId="{167E8298-958E-7549-8496-82A9ABDA0B8A}" destId="{F7E75C56-91F1-6244-987D-1C6645D76A06}" srcOrd="0" destOrd="0" presId="urn:microsoft.com/office/officeart/2008/layout/VerticalAccentList"/>
    <dgm:cxn modelId="{4E6F087B-3965-9649-8265-FFA8F05F3C3B}" type="presOf" srcId="{5C455AEC-3411-4F42-976C-31F57D2831A3}" destId="{13236DC7-7DC5-1B46-9A35-45D8A0EB5897}" srcOrd="0" destOrd="0" presId="urn:microsoft.com/office/officeart/2008/layout/VerticalAccentList"/>
    <dgm:cxn modelId="{BE61BF7F-BE90-5E41-AB71-D474A01F933F}" srcId="{167E8298-958E-7549-8496-82A9ABDA0B8A}" destId="{D5305DDD-E5E1-FC43-8949-703C06396BCF}" srcOrd="5" destOrd="0" parTransId="{AC1DBAB3-4543-8048-8734-A21B9CA5C924}" sibTransId="{F3B4B322-F0C7-7F43-9AC7-29A0D707EF34}"/>
    <dgm:cxn modelId="{7124E285-7294-8445-9FF5-BE954C65365B}" srcId="{167E8298-958E-7549-8496-82A9ABDA0B8A}" destId="{9C9D21D8-D159-394C-A855-41983A473892}" srcOrd="3" destOrd="0" parTransId="{EDE57048-9375-4E4A-98C1-88A1E7283BCB}" sibTransId="{E3A67FAA-A89F-0443-8097-B781641623AD}"/>
    <dgm:cxn modelId="{34BA6E8C-FB59-6249-9C04-3E08A406B715}" srcId="{167E8298-958E-7549-8496-82A9ABDA0B8A}" destId="{5C455AEC-3411-4F42-976C-31F57D2831A3}" srcOrd="1" destOrd="0" parTransId="{6B69C8EB-E068-C642-80E9-55433C082F83}" sibTransId="{3789577F-556B-1942-9607-50669989CD18}"/>
    <dgm:cxn modelId="{55BCE3A1-1235-6549-A312-DD6E96291820}" type="presOf" srcId="{9C9D21D8-D159-394C-A855-41983A473892}" destId="{80CFB912-A929-4847-9435-9E6DAC0EFECD}" srcOrd="0" destOrd="0" presId="urn:microsoft.com/office/officeart/2008/layout/VerticalAccentList"/>
    <dgm:cxn modelId="{54AAC6AB-666F-624A-9305-C131703D407B}" type="presOf" srcId="{D5305DDD-E5E1-FC43-8949-703C06396BCF}" destId="{EA0018DC-CFD6-F54B-85A7-DB5F3B8C726D}" srcOrd="0" destOrd="0" presId="urn:microsoft.com/office/officeart/2008/layout/VerticalAccentList"/>
    <dgm:cxn modelId="{F6C0B6CB-8A99-D244-B962-28CB2F4F18DD}" srcId="{167E8298-958E-7549-8496-82A9ABDA0B8A}" destId="{29886B43-8E3C-FB48-AA58-0CC2B77A47F6}" srcOrd="2" destOrd="0" parTransId="{5A17F2BE-3EF7-3E48-93EB-2AD0E5487644}" sibTransId="{CA426B95-935D-2F47-9E3E-6B3D5AC57A3F}"/>
    <dgm:cxn modelId="{C8342CD2-79CA-DD49-82DD-87E22B6CA60C}" type="presOf" srcId="{29886B43-8E3C-FB48-AA58-0CC2B77A47F6}" destId="{3C3A306E-AA5E-434D-9A8E-E7D596844E0B}" srcOrd="0" destOrd="0" presId="urn:microsoft.com/office/officeart/2008/layout/VerticalAccentList"/>
    <dgm:cxn modelId="{2D19B8D4-2446-954B-86E8-FB6948E03874}" srcId="{167E8298-958E-7549-8496-82A9ABDA0B8A}" destId="{1AC46B9F-81F8-CF4F-A739-3E7E2C05CC66}" srcOrd="0" destOrd="0" parTransId="{B6F54975-2126-844C-857A-F8A6F2141AE0}" sibTransId="{27411B6D-B1A4-4A41-BA12-801D7301B22E}"/>
    <dgm:cxn modelId="{A245BBE4-27F0-204E-BF00-C8A251E6C250}" type="presOf" srcId="{2417131E-B2BE-DD4B-89E2-8E1AEAE5D218}" destId="{973B4934-D439-4C4A-95DF-F3735EE55B48}" srcOrd="0" destOrd="0" presId="urn:microsoft.com/office/officeart/2008/layout/VerticalAccentList"/>
    <dgm:cxn modelId="{2240F1E5-28A6-E24F-BF54-F304C65D1370}" srcId="{167E8298-958E-7549-8496-82A9ABDA0B8A}" destId="{D312A4EB-9E26-E84E-B28B-3AAE926BD3D7}" srcOrd="6" destOrd="0" parTransId="{0DE4FD5A-749F-5C42-9A4C-336EC8D614E7}" sibTransId="{BBBF3591-C025-0845-8449-1FDC62EB1BA4}"/>
    <dgm:cxn modelId="{363899F1-67CA-AA4B-8256-13D49BBF615D}" type="presOf" srcId="{1AC46B9F-81F8-CF4F-A739-3E7E2C05CC66}" destId="{3175C18C-D90A-1B4F-BB85-1E3EED268D1F}" srcOrd="0" destOrd="0" presId="urn:microsoft.com/office/officeart/2008/layout/VerticalAccentList"/>
    <dgm:cxn modelId="{45974CF9-F7DB-D44B-BBE5-3101802EEA40}" type="presOf" srcId="{D312A4EB-9E26-E84E-B28B-3AAE926BD3D7}" destId="{A1998A9D-2BE0-9545-9358-99C9789492D3}" srcOrd="0" destOrd="0" presId="urn:microsoft.com/office/officeart/2008/layout/VerticalAccentList"/>
    <dgm:cxn modelId="{CAA889FE-803E-6146-824A-06E11474B2B1}" srcId="{167E8298-958E-7549-8496-82A9ABDA0B8A}" destId="{2417131E-B2BE-DD4B-89E2-8E1AEAE5D218}" srcOrd="4" destOrd="0" parTransId="{AEB77678-1CD5-1848-89BB-AAB6A560A440}" sibTransId="{1E1E7D84-A093-8144-B497-7BB5C74A71CF}"/>
    <dgm:cxn modelId="{5DD73B39-E3C3-5E4D-80E1-701B19B98A1D}" type="presParOf" srcId="{F7E75C56-91F1-6244-987D-1C6645D76A06}" destId="{E8D2495E-4078-8F4B-99B0-FB20F33BA931}" srcOrd="0" destOrd="0" presId="urn:microsoft.com/office/officeart/2008/layout/VerticalAccentList"/>
    <dgm:cxn modelId="{C1DA9FD9-BDBC-FA4C-BA18-B00004FB0E87}" type="presParOf" srcId="{E8D2495E-4078-8F4B-99B0-FB20F33BA931}" destId="{3175C18C-D90A-1B4F-BB85-1E3EED268D1F}" srcOrd="0" destOrd="0" presId="urn:microsoft.com/office/officeart/2008/layout/VerticalAccentList"/>
    <dgm:cxn modelId="{75942183-C677-DB41-99A9-31B0F75278BD}" type="presParOf" srcId="{F7E75C56-91F1-6244-987D-1C6645D76A06}" destId="{478609FE-4BD1-A444-9791-935ECD27BB87}" srcOrd="1" destOrd="0" presId="urn:microsoft.com/office/officeart/2008/layout/VerticalAccentList"/>
    <dgm:cxn modelId="{15067229-FA42-BD43-8142-D44EC302DB8A}" type="presParOf" srcId="{478609FE-4BD1-A444-9791-935ECD27BB87}" destId="{000EA04A-F5E3-AF42-8554-435039BAADA6}" srcOrd="0" destOrd="0" presId="urn:microsoft.com/office/officeart/2008/layout/VerticalAccentList"/>
    <dgm:cxn modelId="{6FFC807A-D909-0944-80A2-7E99EAD877B5}" type="presParOf" srcId="{478609FE-4BD1-A444-9791-935ECD27BB87}" destId="{4C207977-CD80-9C48-BA4D-B2103F37A44E}" srcOrd="1" destOrd="0" presId="urn:microsoft.com/office/officeart/2008/layout/VerticalAccentList"/>
    <dgm:cxn modelId="{8DE3EF94-1ACD-D048-BDA8-50182ACE79CC}" type="presParOf" srcId="{478609FE-4BD1-A444-9791-935ECD27BB87}" destId="{E10DD044-58B1-584E-B958-9964CD61FFA0}" srcOrd="2" destOrd="0" presId="urn:microsoft.com/office/officeart/2008/layout/VerticalAccentList"/>
    <dgm:cxn modelId="{0B23D571-BD61-3C48-8C9F-8A600B1F1131}" type="presParOf" srcId="{478609FE-4BD1-A444-9791-935ECD27BB87}" destId="{42AB0261-A4BC-9542-8ED1-02DBE9A3C78D}" srcOrd="3" destOrd="0" presId="urn:microsoft.com/office/officeart/2008/layout/VerticalAccentList"/>
    <dgm:cxn modelId="{CBA0334B-F605-8844-BC6A-2D3C75E1973B}" type="presParOf" srcId="{478609FE-4BD1-A444-9791-935ECD27BB87}" destId="{5322C121-9D44-424F-B641-FCB46C26E861}" srcOrd="4" destOrd="0" presId="urn:microsoft.com/office/officeart/2008/layout/VerticalAccentList"/>
    <dgm:cxn modelId="{524E2666-C49A-A24F-A561-B07AF4BEE049}" type="presParOf" srcId="{478609FE-4BD1-A444-9791-935ECD27BB87}" destId="{9F624C7A-0A34-1B41-A42D-BCB0D77540D6}" srcOrd="5" destOrd="0" presId="urn:microsoft.com/office/officeart/2008/layout/VerticalAccentList"/>
    <dgm:cxn modelId="{B18A608D-08F6-D143-B750-D1FEC339EAFC}" type="presParOf" srcId="{478609FE-4BD1-A444-9791-935ECD27BB87}" destId="{C0EF74A4-2AA2-054A-91E2-AC1E69250B48}" srcOrd="6" destOrd="0" presId="urn:microsoft.com/office/officeart/2008/layout/VerticalAccentList"/>
    <dgm:cxn modelId="{4684DD9C-515D-4346-816D-9F64A6028034}" type="presParOf" srcId="{F7E75C56-91F1-6244-987D-1C6645D76A06}" destId="{76947951-F8B3-8148-9A95-A6BC85AC9C5B}" srcOrd="2" destOrd="0" presId="urn:microsoft.com/office/officeart/2008/layout/VerticalAccentList"/>
    <dgm:cxn modelId="{3E5DF7AC-55DD-9549-B322-F538F6A113CB}" type="presParOf" srcId="{F7E75C56-91F1-6244-987D-1C6645D76A06}" destId="{8CE69656-EE82-6643-8E68-9B093CDE2043}" srcOrd="3" destOrd="0" presId="urn:microsoft.com/office/officeart/2008/layout/VerticalAccentList"/>
    <dgm:cxn modelId="{DEB82828-6BDD-5041-9DB7-B75F2DC40F5F}" type="presParOf" srcId="{8CE69656-EE82-6643-8E68-9B093CDE2043}" destId="{13236DC7-7DC5-1B46-9A35-45D8A0EB5897}" srcOrd="0" destOrd="0" presId="urn:microsoft.com/office/officeart/2008/layout/VerticalAccentList"/>
    <dgm:cxn modelId="{F0D585BA-EEB1-2C4D-B902-53FA937AF614}" type="presParOf" srcId="{F7E75C56-91F1-6244-987D-1C6645D76A06}" destId="{AE44983A-84EB-DF42-8107-1C2AC705E219}" srcOrd="4" destOrd="0" presId="urn:microsoft.com/office/officeart/2008/layout/VerticalAccentList"/>
    <dgm:cxn modelId="{A37C1188-3FF1-4F41-A683-2B3008AF8F9C}" type="presParOf" srcId="{AE44983A-84EB-DF42-8107-1C2AC705E219}" destId="{D45F38D3-3964-824C-8EF3-7C36C5B568FF}" srcOrd="0" destOrd="0" presId="urn:microsoft.com/office/officeart/2008/layout/VerticalAccentList"/>
    <dgm:cxn modelId="{D6FB9E31-A9BF-6F42-9ADF-96F62A28E9EE}" type="presParOf" srcId="{AE44983A-84EB-DF42-8107-1C2AC705E219}" destId="{F3EB835B-18B7-3642-B988-C9F8A0C46133}" srcOrd="1" destOrd="0" presId="urn:microsoft.com/office/officeart/2008/layout/VerticalAccentList"/>
    <dgm:cxn modelId="{6D7034B8-381E-BE47-A9F4-BF5EC507150E}" type="presParOf" srcId="{AE44983A-84EB-DF42-8107-1C2AC705E219}" destId="{EFD72765-E7CC-2541-AF57-C4AAF5814303}" srcOrd="2" destOrd="0" presId="urn:microsoft.com/office/officeart/2008/layout/VerticalAccentList"/>
    <dgm:cxn modelId="{8C10B9C3-DBBB-0747-8328-C23F6C5E7F42}" type="presParOf" srcId="{AE44983A-84EB-DF42-8107-1C2AC705E219}" destId="{29D1347E-8FE8-0149-9A21-765189E422D1}" srcOrd="3" destOrd="0" presId="urn:microsoft.com/office/officeart/2008/layout/VerticalAccentList"/>
    <dgm:cxn modelId="{FBCFA5A1-00CA-7540-B4C1-3C101469F952}" type="presParOf" srcId="{AE44983A-84EB-DF42-8107-1C2AC705E219}" destId="{E0F916A6-7806-D947-AC25-03EF87F2889F}" srcOrd="4" destOrd="0" presId="urn:microsoft.com/office/officeart/2008/layout/VerticalAccentList"/>
    <dgm:cxn modelId="{5835603C-46CD-D244-A385-0015B532A336}" type="presParOf" srcId="{AE44983A-84EB-DF42-8107-1C2AC705E219}" destId="{1EA80F6F-2C60-DD4F-87ED-D685B5987A26}" srcOrd="5" destOrd="0" presId="urn:microsoft.com/office/officeart/2008/layout/VerticalAccentList"/>
    <dgm:cxn modelId="{7A6B5E10-90F6-B648-8B91-92C0B5D8A8E6}" type="presParOf" srcId="{AE44983A-84EB-DF42-8107-1C2AC705E219}" destId="{66EAF004-227D-644C-8BFB-08F595CAF26C}" srcOrd="6" destOrd="0" presId="urn:microsoft.com/office/officeart/2008/layout/VerticalAccentList"/>
    <dgm:cxn modelId="{8065ECD0-6B8A-D543-859B-419B3D936461}" type="presParOf" srcId="{F7E75C56-91F1-6244-987D-1C6645D76A06}" destId="{84A4499A-9F4D-F04B-B2B7-E34008819BF0}" srcOrd="5" destOrd="0" presId="urn:microsoft.com/office/officeart/2008/layout/VerticalAccentList"/>
    <dgm:cxn modelId="{59517975-18FE-2D4E-9BE4-3B782CE1D2E8}" type="presParOf" srcId="{F7E75C56-91F1-6244-987D-1C6645D76A06}" destId="{C8B52E22-C6D7-E549-8BC5-56438DC0C8A7}" srcOrd="6" destOrd="0" presId="urn:microsoft.com/office/officeart/2008/layout/VerticalAccentList"/>
    <dgm:cxn modelId="{6D1B0074-0334-C149-8E97-A18B3FDA2E80}" type="presParOf" srcId="{C8B52E22-C6D7-E549-8BC5-56438DC0C8A7}" destId="{3C3A306E-AA5E-434D-9A8E-E7D596844E0B}" srcOrd="0" destOrd="0" presId="urn:microsoft.com/office/officeart/2008/layout/VerticalAccentList"/>
    <dgm:cxn modelId="{5FDD46C6-6730-5A4C-9F91-4AD955C5313C}" type="presParOf" srcId="{F7E75C56-91F1-6244-987D-1C6645D76A06}" destId="{C5E3C391-C20E-0F41-991F-F277F6D7DC71}" srcOrd="7" destOrd="0" presId="urn:microsoft.com/office/officeart/2008/layout/VerticalAccentList"/>
    <dgm:cxn modelId="{23109277-6BE5-7C42-8DE3-1DD37908933F}" type="presParOf" srcId="{C5E3C391-C20E-0F41-991F-F277F6D7DC71}" destId="{37DFA0A1-1F11-384E-A671-BCD784B398BE}" srcOrd="0" destOrd="0" presId="urn:microsoft.com/office/officeart/2008/layout/VerticalAccentList"/>
    <dgm:cxn modelId="{A7E95604-DB68-9A43-BE78-B2605200D687}" type="presParOf" srcId="{C5E3C391-C20E-0F41-991F-F277F6D7DC71}" destId="{7EB622B2-F00F-7F46-B7D1-98EEDCCA226F}" srcOrd="1" destOrd="0" presId="urn:microsoft.com/office/officeart/2008/layout/VerticalAccentList"/>
    <dgm:cxn modelId="{625DB8F2-F2F1-3744-A06F-DE03CDB33E12}" type="presParOf" srcId="{C5E3C391-C20E-0F41-991F-F277F6D7DC71}" destId="{25399D1B-3E68-6C44-AC83-A02FDA82E6FD}" srcOrd="2" destOrd="0" presId="urn:microsoft.com/office/officeart/2008/layout/VerticalAccentList"/>
    <dgm:cxn modelId="{1488FAEA-30FF-9045-8B17-054271BDE31E}" type="presParOf" srcId="{C5E3C391-C20E-0F41-991F-F277F6D7DC71}" destId="{F85F03C9-949C-5741-AF95-B524B272AF98}" srcOrd="3" destOrd="0" presId="urn:microsoft.com/office/officeart/2008/layout/VerticalAccentList"/>
    <dgm:cxn modelId="{A1C1A649-9404-D449-BBD4-4FA8D5C35507}" type="presParOf" srcId="{C5E3C391-C20E-0F41-991F-F277F6D7DC71}" destId="{4B6DA957-538D-5445-A652-5D77E0F65045}" srcOrd="4" destOrd="0" presId="urn:microsoft.com/office/officeart/2008/layout/VerticalAccentList"/>
    <dgm:cxn modelId="{D4EC1965-3883-E143-B6C7-B705BDA0B347}" type="presParOf" srcId="{C5E3C391-C20E-0F41-991F-F277F6D7DC71}" destId="{9C10C8D1-5FD9-7B43-9366-90BB2AF74EA4}" srcOrd="5" destOrd="0" presId="urn:microsoft.com/office/officeart/2008/layout/VerticalAccentList"/>
    <dgm:cxn modelId="{2C9E7D65-5F7F-E344-98AB-A627CB0655E1}" type="presParOf" srcId="{C5E3C391-C20E-0F41-991F-F277F6D7DC71}" destId="{37083783-C807-414D-8DCE-27F8C431421A}" srcOrd="6" destOrd="0" presId="urn:microsoft.com/office/officeart/2008/layout/VerticalAccentList"/>
    <dgm:cxn modelId="{8BF5ACC6-480B-0249-9F59-98AD74274F89}" type="presParOf" srcId="{F7E75C56-91F1-6244-987D-1C6645D76A06}" destId="{8C170337-63E0-6641-AB61-78FF5332EF21}" srcOrd="8" destOrd="0" presId="urn:microsoft.com/office/officeart/2008/layout/VerticalAccentList"/>
    <dgm:cxn modelId="{71DCF42A-00F6-A24A-AA51-96D526898E6E}" type="presParOf" srcId="{F7E75C56-91F1-6244-987D-1C6645D76A06}" destId="{D3701528-33E9-8D41-8A12-C1F15DC381E3}" srcOrd="9" destOrd="0" presId="urn:microsoft.com/office/officeart/2008/layout/VerticalAccentList"/>
    <dgm:cxn modelId="{4DA0DBB1-3C2B-B24E-8314-B88371F1C861}" type="presParOf" srcId="{D3701528-33E9-8D41-8A12-C1F15DC381E3}" destId="{80CFB912-A929-4847-9435-9E6DAC0EFECD}" srcOrd="0" destOrd="0" presId="urn:microsoft.com/office/officeart/2008/layout/VerticalAccentList"/>
    <dgm:cxn modelId="{34F1437F-9D97-CC41-AA0C-8A9E7BED49B9}" type="presParOf" srcId="{F7E75C56-91F1-6244-987D-1C6645D76A06}" destId="{95B7733A-2CB3-C44D-A93C-7E47AE944E72}" srcOrd="10" destOrd="0" presId="urn:microsoft.com/office/officeart/2008/layout/VerticalAccentList"/>
    <dgm:cxn modelId="{D7EEFADE-C6DF-9642-9400-C606BCB08F31}" type="presParOf" srcId="{95B7733A-2CB3-C44D-A93C-7E47AE944E72}" destId="{3A49578C-B2AB-AD4D-A9E2-A855938DA439}" srcOrd="0" destOrd="0" presId="urn:microsoft.com/office/officeart/2008/layout/VerticalAccentList"/>
    <dgm:cxn modelId="{2A6E84A2-061D-6E42-9359-D0C0357C5ACC}" type="presParOf" srcId="{95B7733A-2CB3-C44D-A93C-7E47AE944E72}" destId="{55343C17-F31D-D44C-AA08-340328593552}" srcOrd="1" destOrd="0" presId="urn:microsoft.com/office/officeart/2008/layout/VerticalAccentList"/>
    <dgm:cxn modelId="{E89FF056-9E71-BE4D-A2CC-A630113FDB6F}" type="presParOf" srcId="{95B7733A-2CB3-C44D-A93C-7E47AE944E72}" destId="{A6FA90B4-8A1E-C445-8A26-E249BDA08CF6}" srcOrd="2" destOrd="0" presId="urn:microsoft.com/office/officeart/2008/layout/VerticalAccentList"/>
    <dgm:cxn modelId="{5BFA6752-DE28-0049-9401-63520696CC70}" type="presParOf" srcId="{95B7733A-2CB3-C44D-A93C-7E47AE944E72}" destId="{1B1593B5-77EA-6247-8263-EFE30EF2302C}" srcOrd="3" destOrd="0" presId="urn:microsoft.com/office/officeart/2008/layout/VerticalAccentList"/>
    <dgm:cxn modelId="{658A19FE-FB9C-F147-8B66-717B86A0CA22}" type="presParOf" srcId="{95B7733A-2CB3-C44D-A93C-7E47AE944E72}" destId="{35AABBCD-AA44-4B45-9996-F6021DC2E2F2}" srcOrd="4" destOrd="0" presId="urn:microsoft.com/office/officeart/2008/layout/VerticalAccentList"/>
    <dgm:cxn modelId="{A51A2800-AAF3-544C-98CC-0EA924795FE8}" type="presParOf" srcId="{95B7733A-2CB3-C44D-A93C-7E47AE944E72}" destId="{B48AF28F-59CA-C44C-8238-0CE8A0665D69}" srcOrd="5" destOrd="0" presId="urn:microsoft.com/office/officeart/2008/layout/VerticalAccentList"/>
    <dgm:cxn modelId="{00A3FD67-9565-4F41-949C-34E689D39BCB}" type="presParOf" srcId="{95B7733A-2CB3-C44D-A93C-7E47AE944E72}" destId="{A778D167-1D3D-2644-A6E6-CDA8658AC739}" srcOrd="6" destOrd="0" presId="urn:microsoft.com/office/officeart/2008/layout/VerticalAccentList"/>
    <dgm:cxn modelId="{098F9339-3F0D-BC49-ABB9-7097750DE0AD}" type="presParOf" srcId="{F7E75C56-91F1-6244-987D-1C6645D76A06}" destId="{D1307D2C-9074-E54C-B79C-B9914E06A1FA}" srcOrd="11" destOrd="0" presId="urn:microsoft.com/office/officeart/2008/layout/VerticalAccentList"/>
    <dgm:cxn modelId="{6CCA5A29-2CA3-9F46-B40C-07A563BF8249}" type="presParOf" srcId="{F7E75C56-91F1-6244-987D-1C6645D76A06}" destId="{DB6B4533-BDBA-6247-A729-06977692CCAF}" srcOrd="12" destOrd="0" presId="urn:microsoft.com/office/officeart/2008/layout/VerticalAccentList"/>
    <dgm:cxn modelId="{5178AD6F-2177-4D4A-9618-FCE211F4497F}" type="presParOf" srcId="{DB6B4533-BDBA-6247-A729-06977692CCAF}" destId="{973B4934-D439-4C4A-95DF-F3735EE55B48}" srcOrd="0" destOrd="0" presId="urn:microsoft.com/office/officeart/2008/layout/VerticalAccentList"/>
    <dgm:cxn modelId="{D76AE0B4-D334-EA44-8EE4-FD47073306BC}" type="presParOf" srcId="{F7E75C56-91F1-6244-987D-1C6645D76A06}" destId="{8716DD2A-AB0D-614D-88D2-F71A7FE99B17}" srcOrd="13" destOrd="0" presId="urn:microsoft.com/office/officeart/2008/layout/VerticalAccentList"/>
    <dgm:cxn modelId="{54B57767-0B77-144B-AFD9-09C0BF01B6E6}" type="presParOf" srcId="{8716DD2A-AB0D-614D-88D2-F71A7FE99B17}" destId="{3A9234F0-24AE-594A-9E30-75B9AE142B9E}" srcOrd="0" destOrd="0" presId="urn:microsoft.com/office/officeart/2008/layout/VerticalAccentList"/>
    <dgm:cxn modelId="{06465943-4D9C-2549-9129-A5300D048576}" type="presParOf" srcId="{8716DD2A-AB0D-614D-88D2-F71A7FE99B17}" destId="{744526DF-9EBE-094E-A9CB-3C2B8C67812B}" srcOrd="1" destOrd="0" presId="urn:microsoft.com/office/officeart/2008/layout/VerticalAccentList"/>
    <dgm:cxn modelId="{D875FFC6-E43B-1047-88AF-20BA0BDDD76F}" type="presParOf" srcId="{8716DD2A-AB0D-614D-88D2-F71A7FE99B17}" destId="{438BF4C4-345C-A842-9349-49AE16C262A8}" srcOrd="2" destOrd="0" presId="urn:microsoft.com/office/officeart/2008/layout/VerticalAccentList"/>
    <dgm:cxn modelId="{48AD99C7-CBB5-604E-9D60-C223771034EA}" type="presParOf" srcId="{8716DD2A-AB0D-614D-88D2-F71A7FE99B17}" destId="{6142BECC-3CDE-B74C-A828-0A1C390D9D22}" srcOrd="3" destOrd="0" presId="urn:microsoft.com/office/officeart/2008/layout/VerticalAccentList"/>
    <dgm:cxn modelId="{02BBF480-AFF2-C843-A78F-55F95CFA3626}" type="presParOf" srcId="{8716DD2A-AB0D-614D-88D2-F71A7FE99B17}" destId="{26C1FAEE-9E4E-234A-A612-304829ABF0E8}" srcOrd="4" destOrd="0" presId="urn:microsoft.com/office/officeart/2008/layout/VerticalAccentList"/>
    <dgm:cxn modelId="{1FBC9E20-D864-8349-9D88-72D93F138CAA}" type="presParOf" srcId="{8716DD2A-AB0D-614D-88D2-F71A7FE99B17}" destId="{D0301A36-EAC5-4E45-8845-077CA56E8339}" srcOrd="5" destOrd="0" presId="urn:microsoft.com/office/officeart/2008/layout/VerticalAccentList"/>
    <dgm:cxn modelId="{3BA2E0F0-53F0-FE40-AD6C-B50FAE02AFEE}" type="presParOf" srcId="{8716DD2A-AB0D-614D-88D2-F71A7FE99B17}" destId="{E8480835-E740-CC46-A0E4-B1940B381B8B}" srcOrd="6" destOrd="0" presId="urn:microsoft.com/office/officeart/2008/layout/VerticalAccentList"/>
    <dgm:cxn modelId="{DD664015-9C37-F240-95EE-C1DC005E4DB2}" type="presParOf" srcId="{F7E75C56-91F1-6244-987D-1C6645D76A06}" destId="{6ED783C8-F5B7-0842-B6B4-DD752FED35C5}" srcOrd="14" destOrd="0" presId="urn:microsoft.com/office/officeart/2008/layout/VerticalAccentList"/>
    <dgm:cxn modelId="{930251CA-804B-F748-9797-61DF1A330DFF}" type="presParOf" srcId="{F7E75C56-91F1-6244-987D-1C6645D76A06}" destId="{D70F0153-D921-DB47-B43B-5ACE499018A3}" srcOrd="15" destOrd="0" presId="urn:microsoft.com/office/officeart/2008/layout/VerticalAccentList"/>
    <dgm:cxn modelId="{2781495A-8775-944D-AD0B-FEEFBF1B8619}" type="presParOf" srcId="{D70F0153-D921-DB47-B43B-5ACE499018A3}" destId="{EA0018DC-CFD6-F54B-85A7-DB5F3B8C726D}" srcOrd="0" destOrd="0" presId="urn:microsoft.com/office/officeart/2008/layout/VerticalAccentList"/>
    <dgm:cxn modelId="{6E57E8CE-24B1-B543-9DC9-4543934E1C04}" type="presParOf" srcId="{F7E75C56-91F1-6244-987D-1C6645D76A06}" destId="{1C028539-AE24-2C49-889C-6E40A7D044A5}" srcOrd="16" destOrd="0" presId="urn:microsoft.com/office/officeart/2008/layout/VerticalAccentList"/>
    <dgm:cxn modelId="{D35A9767-CA99-C448-87C8-C666D7442DB9}" type="presParOf" srcId="{1C028539-AE24-2C49-889C-6E40A7D044A5}" destId="{60490DCC-E078-B14B-9DA3-0120BBEB1BE6}" srcOrd="0" destOrd="0" presId="urn:microsoft.com/office/officeart/2008/layout/VerticalAccentList"/>
    <dgm:cxn modelId="{09B9D69A-2057-B641-B3E0-497866CD1B27}" type="presParOf" srcId="{1C028539-AE24-2C49-889C-6E40A7D044A5}" destId="{D7E70F06-B78D-B74B-863A-83525BAFB7E4}" srcOrd="1" destOrd="0" presId="urn:microsoft.com/office/officeart/2008/layout/VerticalAccentList"/>
    <dgm:cxn modelId="{3934841B-BA96-A842-9F97-F58B408A3410}" type="presParOf" srcId="{1C028539-AE24-2C49-889C-6E40A7D044A5}" destId="{E83E7E40-06D6-184B-BF41-1AD46B7C7974}" srcOrd="2" destOrd="0" presId="urn:microsoft.com/office/officeart/2008/layout/VerticalAccentList"/>
    <dgm:cxn modelId="{B31958CE-0738-2741-B31E-0B8690BC0CDB}" type="presParOf" srcId="{1C028539-AE24-2C49-889C-6E40A7D044A5}" destId="{01742F2D-D7D9-7F42-844E-D0D82C157F31}" srcOrd="3" destOrd="0" presId="urn:microsoft.com/office/officeart/2008/layout/VerticalAccentList"/>
    <dgm:cxn modelId="{72EEAE89-8B86-B449-9FC6-F4A1E85107DF}" type="presParOf" srcId="{1C028539-AE24-2C49-889C-6E40A7D044A5}" destId="{42DF9EBA-C318-784B-98D4-246EDCCF8F96}" srcOrd="4" destOrd="0" presId="urn:microsoft.com/office/officeart/2008/layout/VerticalAccentList"/>
    <dgm:cxn modelId="{ACB2B32F-7FA2-E648-9D70-8AAD1F7587C9}" type="presParOf" srcId="{1C028539-AE24-2C49-889C-6E40A7D044A5}" destId="{2141BA01-130E-414B-B503-57A1AF92EF9B}" srcOrd="5" destOrd="0" presId="urn:microsoft.com/office/officeart/2008/layout/VerticalAccentList"/>
    <dgm:cxn modelId="{0DA13750-5310-9948-A200-1DED8359B046}" type="presParOf" srcId="{1C028539-AE24-2C49-889C-6E40A7D044A5}" destId="{EBD3EADA-A385-6446-8C71-066667A3B82B}" srcOrd="6" destOrd="0" presId="urn:microsoft.com/office/officeart/2008/layout/VerticalAccentList"/>
    <dgm:cxn modelId="{F18E9EC4-9918-9A40-BE7A-15CD4F68286D}" type="presParOf" srcId="{F7E75C56-91F1-6244-987D-1C6645D76A06}" destId="{947AC10E-8A1C-DE47-8961-38BE5D31EE79}" srcOrd="17" destOrd="0" presId="urn:microsoft.com/office/officeart/2008/layout/VerticalAccentList"/>
    <dgm:cxn modelId="{97C81E07-9E5B-0246-992F-381AD640E32A}" type="presParOf" srcId="{F7E75C56-91F1-6244-987D-1C6645D76A06}" destId="{7E753DA7-782D-D240-89BA-90D1C99056D0}" srcOrd="18" destOrd="0" presId="urn:microsoft.com/office/officeart/2008/layout/VerticalAccentList"/>
    <dgm:cxn modelId="{17CEE69B-AEB9-774D-BA8E-A81DFD3E0DAE}" type="presParOf" srcId="{7E753DA7-782D-D240-89BA-90D1C99056D0}" destId="{A1998A9D-2BE0-9545-9358-99C9789492D3}" srcOrd="0" destOrd="0" presId="urn:microsoft.com/office/officeart/2008/layout/VerticalAccentList"/>
    <dgm:cxn modelId="{269C769E-BE00-874B-BAFF-BC4A0539AADD}" type="presParOf" srcId="{F7E75C56-91F1-6244-987D-1C6645D76A06}" destId="{D6720F50-6963-C640-B108-37C2519F994A}" srcOrd="19" destOrd="0" presId="urn:microsoft.com/office/officeart/2008/layout/VerticalAccentList"/>
    <dgm:cxn modelId="{80C2E1B7-D550-6A4E-A592-1E354761E8CF}" type="presParOf" srcId="{D6720F50-6963-C640-B108-37C2519F994A}" destId="{1014C6B5-7112-6947-996C-3D2776273B4B}" srcOrd="0" destOrd="0" presId="urn:microsoft.com/office/officeart/2008/layout/VerticalAccentList"/>
    <dgm:cxn modelId="{96B5B5CF-DF76-6E48-9D6B-CD96C3C29C76}" type="presParOf" srcId="{D6720F50-6963-C640-B108-37C2519F994A}" destId="{956D0F40-1275-3444-983E-6ED266CBDB84}" srcOrd="1" destOrd="0" presId="urn:microsoft.com/office/officeart/2008/layout/VerticalAccentList"/>
    <dgm:cxn modelId="{6FD34C0D-2823-6D42-968C-8684F7176135}" type="presParOf" srcId="{D6720F50-6963-C640-B108-37C2519F994A}" destId="{0855375E-AD32-7646-80AB-6C6ED54BDD7E}" srcOrd="2" destOrd="0" presId="urn:microsoft.com/office/officeart/2008/layout/VerticalAccentList"/>
    <dgm:cxn modelId="{C4CA3007-9753-6A43-B7D9-31A460CE1B42}" type="presParOf" srcId="{D6720F50-6963-C640-B108-37C2519F994A}" destId="{796516DE-E7BC-2B4E-931C-3A7990436872}" srcOrd="3" destOrd="0" presId="urn:microsoft.com/office/officeart/2008/layout/VerticalAccentList"/>
    <dgm:cxn modelId="{FD985FF3-B0EC-374C-8B63-A827CD7AF14D}" type="presParOf" srcId="{D6720F50-6963-C640-B108-37C2519F994A}" destId="{DDE11D8D-9395-A649-B805-2E1EF7B947D7}" srcOrd="4" destOrd="0" presId="urn:microsoft.com/office/officeart/2008/layout/VerticalAccentList"/>
    <dgm:cxn modelId="{1519BFB8-C760-EE41-A29F-5F4C43FDCFD6}" type="presParOf" srcId="{D6720F50-6963-C640-B108-37C2519F994A}" destId="{BE784C25-4CF8-2345-A48F-F04396C6DC1C}" srcOrd="5" destOrd="0" presId="urn:microsoft.com/office/officeart/2008/layout/VerticalAccentList"/>
    <dgm:cxn modelId="{B20DFA10-BE6F-CA46-A933-F015BEFC5775}" type="presParOf" srcId="{D6720F50-6963-C640-B108-37C2519F994A}" destId="{CD46700C-0336-0A43-AAA6-1C06F4B72841}" srcOrd="6" destOrd="0" presId="urn:microsoft.com/office/officeart/2008/layout/Vertical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5D3C1-DEC2-496F-A9D1-A1286DF5EA25}">
      <dsp:nvSpPr>
        <dsp:cNvPr id="0" name=""/>
        <dsp:cNvSpPr/>
      </dsp:nvSpPr>
      <dsp:spPr>
        <a:xfrm>
          <a:off x="1816199" y="892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0277B8-C6E9-459E-8E1F-EF8BAF6EE4C9}">
      <dsp:nvSpPr>
        <dsp:cNvPr id="0" name=""/>
        <dsp:cNvSpPr/>
      </dsp:nvSpPr>
      <dsp:spPr>
        <a:xfrm>
          <a:off x="2284199" y="47692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B194E9-9E2D-4F7F-A9EF-D2CA7590B588}">
      <dsp:nvSpPr>
        <dsp:cNvPr id="0" name=""/>
        <dsp:cNvSpPr/>
      </dsp:nvSpPr>
      <dsp:spPr>
        <a:xfrm>
          <a:off x="1114199" y="28889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s-MX" sz="2400" kern="1200" dirty="0"/>
            <a:t>Fecha de Inicio: 		marzo de   2019</a:t>
          </a:r>
          <a:endParaRPr lang="en-US" sz="2400" kern="1200" dirty="0"/>
        </a:p>
      </dsp:txBody>
      <dsp:txXfrm>
        <a:off x="1114199" y="2888922"/>
        <a:ext cx="3600000" cy="720000"/>
      </dsp:txXfrm>
    </dsp:sp>
    <dsp:sp modelId="{01337D52-D398-42CA-91AC-E1CBF13A7898}">
      <dsp:nvSpPr>
        <dsp:cNvPr id="0" name=""/>
        <dsp:cNvSpPr/>
      </dsp:nvSpPr>
      <dsp:spPr>
        <a:xfrm>
          <a:off x="6046199" y="892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B8CB9-DDCE-47D3-A6FE-74BF61E7190A}">
      <dsp:nvSpPr>
        <dsp:cNvPr id="0" name=""/>
        <dsp:cNvSpPr/>
      </dsp:nvSpPr>
      <dsp:spPr>
        <a:xfrm>
          <a:off x="6514199" y="47692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541A0A-3955-4FCF-B368-FB6D63A52CB0}">
      <dsp:nvSpPr>
        <dsp:cNvPr id="0" name=""/>
        <dsp:cNvSpPr/>
      </dsp:nvSpPr>
      <dsp:spPr>
        <a:xfrm>
          <a:off x="5344199" y="28889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s-MX" sz="2400" kern="1200" dirty="0"/>
            <a:t>Fecha de Término: 	mayo de  2020</a:t>
          </a:r>
          <a:endParaRPr lang="en-US" sz="2400" kern="1200" dirty="0"/>
        </a:p>
      </dsp:txBody>
      <dsp:txXfrm>
        <a:off x="5344199" y="2888922"/>
        <a:ext cx="36000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FECEA-017A-454F-8CA3-5C3630F8E155}">
      <dsp:nvSpPr>
        <dsp:cNvPr id="0" name=""/>
        <dsp:cNvSpPr/>
      </dsp:nvSpPr>
      <dsp:spPr>
        <a:xfrm>
          <a:off x="0" y="907187"/>
          <a:ext cx="3669709" cy="12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F7779A-7F05-8848-A216-DD0723854B89}">
      <dsp:nvSpPr>
        <dsp:cNvPr id="0" name=""/>
        <dsp:cNvSpPr/>
      </dsp:nvSpPr>
      <dsp:spPr>
        <a:xfrm>
          <a:off x="183485" y="833386"/>
          <a:ext cx="2568796" cy="147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222250">
            <a:lnSpc>
              <a:spcPct val="90000"/>
            </a:lnSpc>
            <a:spcBef>
              <a:spcPct val="0"/>
            </a:spcBef>
            <a:spcAft>
              <a:spcPct val="35000"/>
            </a:spcAft>
            <a:buNone/>
          </a:pPr>
          <a:r>
            <a:rPr lang="es-MX" sz="500" kern="1200" dirty="0"/>
            <a:t>Descifre y redefina metas, propósitos y necesidades</a:t>
          </a:r>
        </a:p>
      </dsp:txBody>
      <dsp:txXfrm>
        <a:off x="190690" y="840591"/>
        <a:ext cx="2554386" cy="133190"/>
      </dsp:txXfrm>
    </dsp:sp>
    <dsp:sp modelId="{BA64251D-7E5C-C648-8EAD-5E9197892736}">
      <dsp:nvSpPr>
        <dsp:cNvPr id="0" name=""/>
        <dsp:cNvSpPr/>
      </dsp:nvSpPr>
      <dsp:spPr>
        <a:xfrm>
          <a:off x="0" y="1133987"/>
          <a:ext cx="3669709" cy="126000"/>
        </a:xfrm>
        <a:prstGeom prst="rect">
          <a:avLst/>
        </a:prstGeom>
        <a:solidFill>
          <a:schemeClr val="lt1">
            <a:alpha val="90000"/>
            <a:hueOff val="0"/>
            <a:satOff val="0"/>
            <a:lumOff val="0"/>
            <a:alphaOff val="0"/>
          </a:schemeClr>
        </a:solidFill>
        <a:ln w="12700" cap="flat" cmpd="sng" algn="ctr">
          <a:solidFill>
            <a:schemeClr val="accent5">
              <a:hueOff val="-3553854"/>
              <a:satOff val="2020"/>
              <a:lumOff val="-1667"/>
              <a:alphaOff val="0"/>
            </a:schemeClr>
          </a:solidFill>
          <a:prstDash val="solid"/>
        </a:ln>
        <a:effectLst/>
      </dsp:spPr>
      <dsp:style>
        <a:lnRef idx="2">
          <a:scrgbClr r="0" g="0" b="0"/>
        </a:lnRef>
        <a:fillRef idx="1">
          <a:scrgbClr r="0" g="0" b="0"/>
        </a:fillRef>
        <a:effectRef idx="0">
          <a:scrgbClr r="0" g="0" b="0"/>
        </a:effectRef>
        <a:fontRef idx="minor"/>
      </dsp:style>
    </dsp:sp>
    <dsp:sp modelId="{1D4F3784-70A4-694B-8BC8-33DB4455869C}">
      <dsp:nvSpPr>
        <dsp:cNvPr id="0" name=""/>
        <dsp:cNvSpPr/>
      </dsp:nvSpPr>
      <dsp:spPr>
        <a:xfrm>
          <a:off x="183485" y="1060187"/>
          <a:ext cx="2568796" cy="147600"/>
        </a:xfrm>
        <a:prstGeom prst="roundRect">
          <a:avLst/>
        </a:prstGeom>
        <a:solidFill>
          <a:schemeClr val="accent5">
            <a:hueOff val="-3553854"/>
            <a:satOff val="2020"/>
            <a:lumOff val="-1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222250">
            <a:lnSpc>
              <a:spcPct val="90000"/>
            </a:lnSpc>
            <a:spcBef>
              <a:spcPct val="0"/>
            </a:spcBef>
            <a:spcAft>
              <a:spcPct val="35000"/>
            </a:spcAft>
            <a:buNone/>
          </a:pPr>
          <a:r>
            <a:rPr lang="es-MX" sz="500" kern="1200" dirty="0"/>
            <a:t>Identifique sus problemas explícitamente; luego analícelos</a:t>
          </a:r>
        </a:p>
      </dsp:txBody>
      <dsp:txXfrm>
        <a:off x="190690" y="1067392"/>
        <a:ext cx="2554386" cy="133190"/>
      </dsp:txXfrm>
    </dsp:sp>
    <dsp:sp modelId="{F5FA7597-7892-164F-B8B8-78EEA61C1A62}">
      <dsp:nvSpPr>
        <dsp:cNvPr id="0" name=""/>
        <dsp:cNvSpPr/>
      </dsp:nvSpPr>
      <dsp:spPr>
        <a:xfrm>
          <a:off x="0" y="1360787"/>
          <a:ext cx="3669709" cy="126000"/>
        </a:xfrm>
        <a:prstGeom prst="rect">
          <a:avLst/>
        </a:prstGeom>
        <a:solidFill>
          <a:schemeClr val="lt1">
            <a:alpha val="90000"/>
            <a:hueOff val="0"/>
            <a:satOff val="0"/>
            <a:lumOff val="0"/>
            <a:alphaOff val="0"/>
          </a:schemeClr>
        </a:solidFill>
        <a:ln w="12700" cap="flat" cmpd="sng" algn="ctr">
          <a:solidFill>
            <a:schemeClr val="accent5">
              <a:hueOff val="-7107707"/>
              <a:satOff val="4040"/>
              <a:lumOff val="-3333"/>
              <a:alphaOff val="0"/>
            </a:schemeClr>
          </a:solidFill>
          <a:prstDash val="solid"/>
        </a:ln>
        <a:effectLst/>
      </dsp:spPr>
      <dsp:style>
        <a:lnRef idx="2">
          <a:scrgbClr r="0" g="0" b="0"/>
        </a:lnRef>
        <a:fillRef idx="1">
          <a:scrgbClr r="0" g="0" b="0"/>
        </a:fillRef>
        <a:effectRef idx="0">
          <a:scrgbClr r="0" g="0" b="0"/>
        </a:effectRef>
        <a:fontRef idx="minor"/>
      </dsp:style>
    </dsp:sp>
    <dsp:sp modelId="{240F80BE-523E-F140-9DD2-EC178EC8448B}">
      <dsp:nvSpPr>
        <dsp:cNvPr id="0" name=""/>
        <dsp:cNvSpPr/>
      </dsp:nvSpPr>
      <dsp:spPr>
        <a:xfrm>
          <a:off x="183485" y="1286987"/>
          <a:ext cx="2568796" cy="147600"/>
        </a:xfrm>
        <a:prstGeom prst="round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222250">
            <a:lnSpc>
              <a:spcPct val="90000"/>
            </a:lnSpc>
            <a:spcBef>
              <a:spcPct val="0"/>
            </a:spcBef>
            <a:spcAft>
              <a:spcPct val="35000"/>
            </a:spcAft>
            <a:buNone/>
          </a:pPr>
          <a:r>
            <a:rPr lang="es-MX" sz="500" kern="1200" dirty="0"/>
            <a:t>Calcule qué información necesita y busque activamente esa información</a:t>
          </a:r>
        </a:p>
      </dsp:txBody>
      <dsp:txXfrm>
        <a:off x="190690" y="1294192"/>
        <a:ext cx="2554386" cy="133190"/>
      </dsp:txXfrm>
    </dsp:sp>
    <dsp:sp modelId="{086DD66E-A3FA-1445-B17B-E22AF4C9EAB5}">
      <dsp:nvSpPr>
        <dsp:cNvPr id="0" name=""/>
        <dsp:cNvSpPr/>
      </dsp:nvSpPr>
      <dsp:spPr>
        <a:xfrm>
          <a:off x="0" y="1587587"/>
          <a:ext cx="3669709" cy="126000"/>
        </a:xfrm>
        <a:prstGeom prst="rect">
          <a:avLst/>
        </a:prstGeom>
        <a:solidFill>
          <a:schemeClr val="lt1">
            <a:alpha val="90000"/>
            <a:hueOff val="0"/>
            <a:satOff val="0"/>
            <a:lumOff val="0"/>
            <a:alphaOff val="0"/>
          </a:schemeClr>
        </a:solidFill>
        <a:ln w="12700" cap="flat" cmpd="sng" algn="ctr">
          <a:solidFill>
            <a:schemeClr val="accent5">
              <a:hueOff val="-10661560"/>
              <a:satOff val="6060"/>
              <a:lumOff val="-5000"/>
              <a:alphaOff val="0"/>
            </a:schemeClr>
          </a:solidFill>
          <a:prstDash val="solid"/>
        </a:ln>
        <a:effectLst/>
      </dsp:spPr>
      <dsp:style>
        <a:lnRef idx="2">
          <a:scrgbClr r="0" g="0" b="0"/>
        </a:lnRef>
        <a:fillRef idx="1">
          <a:scrgbClr r="0" g="0" b="0"/>
        </a:fillRef>
        <a:effectRef idx="0">
          <a:scrgbClr r="0" g="0" b="0"/>
        </a:effectRef>
        <a:fontRef idx="minor"/>
      </dsp:style>
    </dsp:sp>
    <dsp:sp modelId="{4B914BCE-9E7E-D348-9445-08B2203ABB6E}">
      <dsp:nvSpPr>
        <dsp:cNvPr id="0" name=""/>
        <dsp:cNvSpPr/>
      </dsp:nvSpPr>
      <dsp:spPr>
        <a:xfrm>
          <a:off x="183485" y="1513787"/>
          <a:ext cx="2568796" cy="147600"/>
        </a:xfrm>
        <a:prstGeom prst="roundRect">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222250">
            <a:lnSpc>
              <a:spcPct val="90000"/>
            </a:lnSpc>
            <a:spcBef>
              <a:spcPct val="0"/>
            </a:spcBef>
            <a:spcAft>
              <a:spcPct val="35000"/>
            </a:spcAft>
            <a:buNone/>
          </a:pPr>
          <a:r>
            <a:rPr lang="es-MX" sz="500" kern="1200" dirty="0"/>
            <a:t>Analice, interprete y evalúe la información</a:t>
          </a:r>
        </a:p>
      </dsp:txBody>
      <dsp:txXfrm>
        <a:off x="190690" y="1520992"/>
        <a:ext cx="2554386" cy="133190"/>
      </dsp:txXfrm>
    </dsp:sp>
    <dsp:sp modelId="{2A2C76EF-64ED-0C44-A199-FFA9C45A3649}">
      <dsp:nvSpPr>
        <dsp:cNvPr id="0" name=""/>
        <dsp:cNvSpPr/>
      </dsp:nvSpPr>
      <dsp:spPr>
        <a:xfrm>
          <a:off x="0" y="1814387"/>
          <a:ext cx="3669709" cy="126000"/>
        </a:xfrm>
        <a:prstGeom prst="rect">
          <a:avLst/>
        </a:prstGeom>
        <a:solidFill>
          <a:schemeClr val="lt1">
            <a:alpha val="90000"/>
            <a:hueOff val="0"/>
            <a:satOff val="0"/>
            <a:lumOff val="0"/>
            <a:alphaOff val="0"/>
          </a:schemeClr>
        </a:solidFill>
        <a:ln w="12700" cap="flat" cmpd="sng" algn="ctr">
          <a:solidFill>
            <a:schemeClr val="accent5">
              <a:hueOff val="-14215414"/>
              <a:satOff val="8079"/>
              <a:lumOff val="-6667"/>
              <a:alphaOff val="0"/>
            </a:schemeClr>
          </a:solidFill>
          <a:prstDash val="solid"/>
        </a:ln>
        <a:effectLst/>
      </dsp:spPr>
      <dsp:style>
        <a:lnRef idx="2">
          <a:scrgbClr r="0" g="0" b="0"/>
        </a:lnRef>
        <a:fillRef idx="1">
          <a:scrgbClr r="0" g="0" b="0"/>
        </a:fillRef>
        <a:effectRef idx="0">
          <a:scrgbClr r="0" g="0" b="0"/>
        </a:effectRef>
        <a:fontRef idx="minor"/>
      </dsp:style>
    </dsp:sp>
    <dsp:sp modelId="{6E8CA3DD-63BC-2544-BAAC-D13242975994}">
      <dsp:nvSpPr>
        <dsp:cNvPr id="0" name=""/>
        <dsp:cNvSpPr/>
      </dsp:nvSpPr>
      <dsp:spPr>
        <a:xfrm>
          <a:off x="183485" y="1740587"/>
          <a:ext cx="2568796" cy="147600"/>
        </a:xfrm>
        <a:prstGeom prst="round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222250">
            <a:lnSpc>
              <a:spcPct val="90000"/>
            </a:lnSpc>
            <a:spcBef>
              <a:spcPct val="0"/>
            </a:spcBef>
            <a:spcAft>
              <a:spcPct val="35000"/>
            </a:spcAft>
            <a:buNone/>
          </a:pPr>
          <a:r>
            <a:rPr lang="es-MX" sz="500" kern="1200" dirty="0"/>
            <a:t>Calcule sus opciones</a:t>
          </a:r>
        </a:p>
      </dsp:txBody>
      <dsp:txXfrm>
        <a:off x="190690" y="1747792"/>
        <a:ext cx="2554386" cy="133190"/>
      </dsp:txXfrm>
    </dsp:sp>
    <dsp:sp modelId="{AAFB94E2-2F71-E74E-8A51-D23F9518B00A}">
      <dsp:nvSpPr>
        <dsp:cNvPr id="0" name=""/>
        <dsp:cNvSpPr/>
      </dsp:nvSpPr>
      <dsp:spPr>
        <a:xfrm>
          <a:off x="0" y="2041187"/>
          <a:ext cx="3669709" cy="126000"/>
        </a:xfrm>
        <a:prstGeom prst="rect">
          <a:avLst/>
        </a:prstGeom>
        <a:solidFill>
          <a:schemeClr val="lt1">
            <a:alpha val="90000"/>
            <a:hueOff val="0"/>
            <a:satOff val="0"/>
            <a:lumOff val="0"/>
            <a:alphaOff val="0"/>
          </a:schemeClr>
        </a:solidFill>
        <a:ln w="12700" cap="flat" cmpd="sng" algn="ctr">
          <a:solidFill>
            <a:schemeClr val="accent5">
              <a:hueOff val="-17769267"/>
              <a:satOff val="10099"/>
              <a:lumOff val="-8333"/>
              <a:alphaOff val="0"/>
            </a:schemeClr>
          </a:solidFill>
          <a:prstDash val="solid"/>
        </a:ln>
        <a:effectLst/>
      </dsp:spPr>
      <dsp:style>
        <a:lnRef idx="2">
          <a:scrgbClr r="0" g="0" b="0"/>
        </a:lnRef>
        <a:fillRef idx="1">
          <a:scrgbClr r="0" g="0" b="0"/>
        </a:fillRef>
        <a:effectRef idx="0">
          <a:scrgbClr r="0" g="0" b="0"/>
        </a:effectRef>
        <a:fontRef idx="minor"/>
      </dsp:style>
    </dsp:sp>
    <dsp:sp modelId="{0D59C90C-D5FD-C444-B502-3ABBD3ED1560}">
      <dsp:nvSpPr>
        <dsp:cNvPr id="0" name=""/>
        <dsp:cNvSpPr/>
      </dsp:nvSpPr>
      <dsp:spPr>
        <a:xfrm>
          <a:off x="183485" y="1967387"/>
          <a:ext cx="2568796" cy="147600"/>
        </a:xfrm>
        <a:prstGeom prst="roundRect">
          <a:avLst/>
        </a:prstGeom>
        <a:solidFill>
          <a:schemeClr val="accent5">
            <a:hueOff val="-17769267"/>
            <a:satOff val="10099"/>
            <a:lumOff val="-8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222250">
            <a:lnSpc>
              <a:spcPct val="90000"/>
            </a:lnSpc>
            <a:spcBef>
              <a:spcPct val="0"/>
            </a:spcBef>
            <a:spcAft>
              <a:spcPct val="35000"/>
            </a:spcAft>
            <a:buNone/>
          </a:pPr>
          <a:r>
            <a:rPr lang="es-MX" sz="500" kern="1200" dirty="0"/>
            <a:t>Adopte una estrategia y cumpla con ella.</a:t>
          </a:r>
        </a:p>
      </dsp:txBody>
      <dsp:txXfrm>
        <a:off x="190690" y="1974592"/>
        <a:ext cx="2554386" cy="133190"/>
      </dsp:txXfrm>
    </dsp:sp>
    <dsp:sp modelId="{14AA130A-E262-FB43-B8FC-359174DF65ED}">
      <dsp:nvSpPr>
        <dsp:cNvPr id="0" name=""/>
        <dsp:cNvSpPr/>
      </dsp:nvSpPr>
      <dsp:spPr>
        <a:xfrm>
          <a:off x="0" y="2267987"/>
          <a:ext cx="3669709" cy="126000"/>
        </a:xfrm>
        <a:prstGeom prst="rect">
          <a:avLst/>
        </a:prstGeom>
        <a:solidFill>
          <a:schemeClr val="lt1">
            <a:alpha val="90000"/>
            <a:hueOff val="0"/>
            <a:satOff val="0"/>
            <a:lumOff val="0"/>
            <a:alphaOff val="0"/>
          </a:schemeClr>
        </a:solidFill>
        <a:ln w="12700" cap="flat" cmpd="sng" algn="ctr">
          <a:solidFill>
            <a:schemeClr val="accent5">
              <a:hueOff val="-21323121"/>
              <a:satOff val="12119"/>
              <a:lumOff val="-10000"/>
              <a:alphaOff val="0"/>
            </a:schemeClr>
          </a:solidFill>
          <a:prstDash val="solid"/>
        </a:ln>
        <a:effectLst/>
      </dsp:spPr>
      <dsp:style>
        <a:lnRef idx="2">
          <a:scrgbClr r="0" g="0" b="0"/>
        </a:lnRef>
        <a:fillRef idx="1">
          <a:scrgbClr r="0" g="0" b="0"/>
        </a:fillRef>
        <a:effectRef idx="0">
          <a:scrgbClr r="0" g="0" b="0"/>
        </a:effectRef>
        <a:fontRef idx="minor"/>
      </dsp:style>
    </dsp:sp>
    <dsp:sp modelId="{9AD03BA4-EDC7-1D4A-A717-A81211E2569C}">
      <dsp:nvSpPr>
        <dsp:cNvPr id="0" name=""/>
        <dsp:cNvSpPr/>
      </dsp:nvSpPr>
      <dsp:spPr>
        <a:xfrm>
          <a:off x="183485" y="2194187"/>
          <a:ext cx="2568796" cy="147600"/>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94" tIns="0" rIns="97094" bIns="0" numCol="1" spcCol="1270" anchor="ctr" anchorCtr="0">
          <a:noAutofit/>
        </a:bodyPr>
        <a:lstStyle/>
        <a:p>
          <a:pPr marL="0" lvl="0" indent="0" algn="l" defTabSz="222250">
            <a:lnSpc>
              <a:spcPct val="90000"/>
            </a:lnSpc>
            <a:spcBef>
              <a:spcPct val="0"/>
            </a:spcBef>
            <a:spcAft>
              <a:spcPct val="35000"/>
            </a:spcAft>
            <a:buNone/>
          </a:pPr>
          <a:r>
            <a:rPr lang="es-MX" sz="500" kern="1200" dirty="0"/>
            <a:t>Revise las implicaciones</a:t>
          </a:r>
        </a:p>
      </dsp:txBody>
      <dsp:txXfrm>
        <a:off x="190690" y="2201392"/>
        <a:ext cx="2554386" cy="1331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17E08-F060-EF4C-8F53-0B2684C3B679}">
      <dsp:nvSpPr>
        <dsp:cNvPr id="0" name=""/>
        <dsp:cNvSpPr/>
      </dsp:nvSpPr>
      <dsp:spPr>
        <a:xfrm>
          <a:off x="3251199" y="1896533"/>
          <a:ext cx="1625600" cy="162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s-MX" sz="1700" kern="1200" dirty="0"/>
            <a:t>Evaluar el razonamiento</a:t>
          </a:r>
        </a:p>
      </dsp:txBody>
      <dsp:txXfrm>
        <a:off x="3330554" y="1975888"/>
        <a:ext cx="1466890" cy="1466890"/>
      </dsp:txXfrm>
    </dsp:sp>
    <dsp:sp modelId="{CE3A3FAE-C6B8-9E4E-BFC2-CCBD499A3285}">
      <dsp:nvSpPr>
        <dsp:cNvPr id="0" name=""/>
        <dsp:cNvSpPr/>
      </dsp:nvSpPr>
      <dsp:spPr>
        <a:xfrm rot="16200000">
          <a:off x="3660542" y="1493075"/>
          <a:ext cx="806915" cy="0"/>
        </a:xfrm>
        <a:custGeom>
          <a:avLst/>
          <a:gdLst/>
          <a:ahLst/>
          <a:cxnLst/>
          <a:rect l="0" t="0" r="0" b="0"/>
          <a:pathLst>
            <a:path>
              <a:moveTo>
                <a:pt x="0" y="0"/>
              </a:moveTo>
              <a:lnTo>
                <a:pt x="806915"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AF9826-DBE9-8F4A-BBF8-8D771052BCFB}">
      <dsp:nvSpPr>
        <dsp:cNvPr id="0" name=""/>
        <dsp:cNvSpPr/>
      </dsp:nvSpPr>
      <dsp:spPr>
        <a:xfrm>
          <a:off x="3519423" y="465"/>
          <a:ext cx="1089152" cy="1089152"/>
        </a:xfrm>
        <a:prstGeom prst="roundRect">
          <a:avLst/>
        </a:prstGeom>
        <a:solidFill>
          <a:schemeClr val="accent5">
            <a:hueOff val="-3553854"/>
            <a:satOff val="2020"/>
            <a:lumOff val="-1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s-MX" sz="1700" kern="1200" dirty="0"/>
            <a:t>Claridad</a:t>
          </a:r>
        </a:p>
      </dsp:txBody>
      <dsp:txXfrm>
        <a:off x="3572591" y="53633"/>
        <a:ext cx="982816" cy="982816"/>
      </dsp:txXfrm>
    </dsp:sp>
    <dsp:sp modelId="{BD77CD97-4948-0F4D-907A-488ACA23782B}">
      <dsp:nvSpPr>
        <dsp:cNvPr id="0" name=""/>
        <dsp:cNvSpPr/>
      </dsp:nvSpPr>
      <dsp:spPr>
        <a:xfrm rot="19800000">
          <a:off x="4836813" y="2090830"/>
          <a:ext cx="596928" cy="0"/>
        </a:xfrm>
        <a:custGeom>
          <a:avLst/>
          <a:gdLst/>
          <a:ahLst/>
          <a:cxnLst/>
          <a:rect l="0" t="0" r="0" b="0"/>
          <a:pathLst>
            <a:path>
              <a:moveTo>
                <a:pt x="0" y="0"/>
              </a:moveTo>
              <a:lnTo>
                <a:pt x="596928"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ECFDA-7716-CF47-A825-885CBECAE24C}">
      <dsp:nvSpPr>
        <dsp:cNvPr id="0" name=""/>
        <dsp:cNvSpPr/>
      </dsp:nvSpPr>
      <dsp:spPr>
        <a:xfrm>
          <a:off x="5393755" y="1082611"/>
          <a:ext cx="1089152" cy="1089152"/>
        </a:xfrm>
        <a:prstGeom prst="round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s-MX" sz="1600" kern="1200" dirty="0"/>
            <a:t>Precisión</a:t>
          </a:r>
        </a:p>
      </dsp:txBody>
      <dsp:txXfrm>
        <a:off x="5446923" y="1135779"/>
        <a:ext cx="982816" cy="982816"/>
      </dsp:txXfrm>
    </dsp:sp>
    <dsp:sp modelId="{6FBDE146-AB8D-9343-8F94-8630091546BF}">
      <dsp:nvSpPr>
        <dsp:cNvPr id="0" name=""/>
        <dsp:cNvSpPr/>
      </dsp:nvSpPr>
      <dsp:spPr>
        <a:xfrm rot="1800000">
          <a:off x="4836813" y="3327836"/>
          <a:ext cx="596928" cy="0"/>
        </a:xfrm>
        <a:custGeom>
          <a:avLst/>
          <a:gdLst/>
          <a:ahLst/>
          <a:cxnLst/>
          <a:rect l="0" t="0" r="0" b="0"/>
          <a:pathLst>
            <a:path>
              <a:moveTo>
                <a:pt x="0" y="0"/>
              </a:moveTo>
              <a:lnTo>
                <a:pt x="596928"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91E87B-41A4-CB43-9870-009E7987C6FD}">
      <dsp:nvSpPr>
        <dsp:cNvPr id="0" name=""/>
        <dsp:cNvSpPr/>
      </dsp:nvSpPr>
      <dsp:spPr>
        <a:xfrm>
          <a:off x="5393755" y="3246903"/>
          <a:ext cx="1089152" cy="1089152"/>
        </a:xfrm>
        <a:prstGeom prst="roundRect">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s-MX" sz="1600" kern="1200" dirty="0"/>
            <a:t>Exactitud</a:t>
          </a:r>
        </a:p>
      </dsp:txBody>
      <dsp:txXfrm>
        <a:off x="5446923" y="3300071"/>
        <a:ext cx="982816" cy="982816"/>
      </dsp:txXfrm>
    </dsp:sp>
    <dsp:sp modelId="{B47074D5-0719-A747-8CCF-6D6E2807FD8E}">
      <dsp:nvSpPr>
        <dsp:cNvPr id="0" name=""/>
        <dsp:cNvSpPr/>
      </dsp:nvSpPr>
      <dsp:spPr>
        <a:xfrm rot="5400000">
          <a:off x="3660542" y="3925591"/>
          <a:ext cx="806915" cy="0"/>
        </a:xfrm>
        <a:custGeom>
          <a:avLst/>
          <a:gdLst/>
          <a:ahLst/>
          <a:cxnLst/>
          <a:rect l="0" t="0" r="0" b="0"/>
          <a:pathLst>
            <a:path>
              <a:moveTo>
                <a:pt x="0" y="0"/>
              </a:moveTo>
              <a:lnTo>
                <a:pt x="806915"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2A646D-958F-2542-87AB-FE511411BF97}">
      <dsp:nvSpPr>
        <dsp:cNvPr id="0" name=""/>
        <dsp:cNvSpPr/>
      </dsp:nvSpPr>
      <dsp:spPr>
        <a:xfrm>
          <a:off x="3519423" y="4329049"/>
          <a:ext cx="1089152" cy="1089152"/>
        </a:xfrm>
        <a:prstGeom prst="round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s-MX" sz="1400" kern="1200" dirty="0"/>
            <a:t>Relevancia</a:t>
          </a:r>
        </a:p>
      </dsp:txBody>
      <dsp:txXfrm>
        <a:off x="3572591" y="4382217"/>
        <a:ext cx="982816" cy="982816"/>
      </dsp:txXfrm>
    </dsp:sp>
    <dsp:sp modelId="{54C846A9-968B-E04E-9BA3-4F2E6FB962A2}">
      <dsp:nvSpPr>
        <dsp:cNvPr id="0" name=""/>
        <dsp:cNvSpPr/>
      </dsp:nvSpPr>
      <dsp:spPr>
        <a:xfrm rot="9000000">
          <a:off x="2694257" y="3327836"/>
          <a:ext cx="596928" cy="0"/>
        </a:xfrm>
        <a:custGeom>
          <a:avLst/>
          <a:gdLst/>
          <a:ahLst/>
          <a:cxnLst/>
          <a:rect l="0" t="0" r="0" b="0"/>
          <a:pathLst>
            <a:path>
              <a:moveTo>
                <a:pt x="0" y="0"/>
              </a:moveTo>
              <a:lnTo>
                <a:pt x="596928"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AB98D1-D7B8-404D-B160-97338882CF6B}">
      <dsp:nvSpPr>
        <dsp:cNvPr id="0" name=""/>
        <dsp:cNvSpPr/>
      </dsp:nvSpPr>
      <dsp:spPr>
        <a:xfrm>
          <a:off x="1645092" y="3246903"/>
          <a:ext cx="1089152" cy="1089152"/>
        </a:xfrm>
        <a:prstGeom prst="roundRect">
          <a:avLst/>
        </a:prstGeom>
        <a:solidFill>
          <a:schemeClr val="accent5">
            <a:hueOff val="-17769267"/>
            <a:satOff val="10099"/>
            <a:lumOff val="-8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MX" sz="1200" kern="1200" dirty="0"/>
            <a:t>Profundidad</a:t>
          </a:r>
        </a:p>
      </dsp:txBody>
      <dsp:txXfrm>
        <a:off x="1698260" y="3300071"/>
        <a:ext cx="982816" cy="982816"/>
      </dsp:txXfrm>
    </dsp:sp>
    <dsp:sp modelId="{785A6E73-C189-B047-8A8F-45D3AAAA9412}">
      <dsp:nvSpPr>
        <dsp:cNvPr id="0" name=""/>
        <dsp:cNvSpPr/>
      </dsp:nvSpPr>
      <dsp:spPr>
        <a:xfrm rot="12600000">
          <a:off x="2694257" y="2090830"/>
          <a:ext cx="596928" cy="0"/>
        </a:xfrm>
        <a:custGeom>
          <a:avLst/>
          <a:gdLst/>
          <a:ahLst/>
          <a:cxnLst/>
          <a:rect l="0" t="0" r="0" b="0"/>
          <a:pathLst>
            <a:path>
              <a:moveTo>
                <a:pt x="0" y="0"/>
              </a:moveTo>
              <a:lnTo>
                <a:pt x="596928"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C8340A-C9B1-F342-AC29-1DB360C2F642}">
      <dsp:nvSpPr>
        <dsp:cNvPr id="0" name=""/>
        <dsp:cNvSpPr/>
      </dsp:nvSpPr>
      <dsp:spPr>
        <a:xfrm>
          <a:off x="1645092" y="1082611"/>
          <a:ext cx="1089152" cy="1089152"/>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s-MX" sz="1500" kern="1200" dirty="0"/>
            <a:t>Extensión</a:t>
          </a:r>
        </a:p>
      </dsp:txBody>
      <dsp:txXfrm>
        <a:off x="1698260" y="1135779"/>
        <a:ext cx="982816" cy="9828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A7F87-786D-534D-AFAD-DE2D790B2696}">
      <dsp:nvSpPr>
        <dsp:cNvPr id="0" name=""/>
        <dsp:cNvSpPr/>
      </dsp:nvSpPr>
      <dsp:spPr>
        <a:xfrm>
          <a:off x="3566080" y="2211414"/>
          <a:ext cx="995838" cy="99583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Elementos del razonamiento</a:t>
          </a:r>
        </a:p>
      </dsp:txBody>
      <dsp:txXfrm>
        <a:off x="3711917" y="2357251"/>
        <a:ext cx="704164" cy="704164"/>
      </dsp:txXfrm>
    </dsp:sp>
    <dsp:sp modelId="{AAFF4248-A18A-FA4B-96CA-1DC7BA2B7EAE}">
      <dsp:nvSpPr>
        <dsp:cNvPr id="0" name=""/>
        <dsp:cNvSpPr/>
      </dsp:nvSpPr>
      <dsp:spPr>
        <a:xfrm rot="16200000">
          <a:off x="3807033" y="1571824"/>
          <a:ext cx="513932" cy="3385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857821" y="1690329"/>
        <a:ext cx="412357" cy="203151"/>
      </dsp:txXfrm>
    </dsp:sp>
    <dsp:sp modelId="{55614284-66F6-7444-8133-00FB0F19C87D}">
      <dsp:nvSpPr>
        <dsp:cNvPr id="0" name=""/>
        <dsp:cNvSpPr/>
      </dsp:nvSpPr>
      <dsp:spPr>
        <a:xfrm>
          <a:off x="3447046" y="7822"/>
          <a:ext cx="1233906" cy="123390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Propósito</a:t>
          </a:r>
        </a:p>
      </dsp:txBody>
      <dsp:txXfrm>
        <a:off x="3627747" y="188523"/>
        <a:ext cx="872504" cy="872504"/>
      </dsp:txXfrm>
    </dsp:sp>
    <dsp:sp modelId="{94F76BC3-FC4B-F448-B14D-A86CC320F83B}">
      <dsp:nvSpPr>
        <dsp:cNvPr id="0" name=""/>
        <dsp:cNvSpPr/>
      </dsp:nvSpPr>
      <dsp:spPr>
        <a:xfrm rot="18900000">
          <a:off x="4491665" y="1855408"/>
          <a:ext cx="513932" cy="338585"/>
        </a:xfrm>
        <a:prstGeom prst="rightArrow">
          <a:avLst>
            <a:gd name="adj1" fmla="val 60000"/>
            <a:gd name="adj2" fmla="val 50000"/>
          </a:avLst>
        </a:prstGeom>
        <a:solidFill>
          <a:schemeClr val="accent4">
            <a:hueOff val="2917576"/>
            <a:satOff val="-3427"/>
            <a:lumOff val="13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506540" y="1959037"/>
        <a:ext cx="412357" cy="203151"/>
      </dsp:txXfrm>
    </dsp:sp>
    <dsp:sp modelId="{198E374F-8998-A141-8F41-F8FCA365FEC2}">
      <dsp:nvSpPr>
        <dsp:cNvPr id="0" name=""/>
        <dsp:cNvSpPr/>
      </dsp:nvSpPr>
      <dsp:spPr>
        <a:xfrm>
          <a:off x="4921051" y="618375"/>
          <a:ext cx="1233906" cy="1233906"/>
        </a:xfrm>
        <a:prstGeom prst="ellipse">
          <a:avLst/>
        </a:prstGeom>
        <a:solidFill>
          <a:schemeClr val="accent4">
            <a:hueOff val="2917576"/>
            <a:satOff val="-3427"/>
            <a:lumOff val="13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Pregunta</a:t>
          </a:r>
        </a:p>
      </dsp:txBody>
      <dsp:txXfrm>
        <a:off x="5101752" y="799076"/>
        <a:ext cx="872504" cy="872504"/>
      </dsp:txXfrm>
    </dsp:sp>
    <dsp:sp modelId="{8808ABFA-9D8A-3443-9D9B-7E92E568F49A}">
      <dsp:nvSpPr>
        <dsp:cNvPr id="0" name=""/>
        <dsp:cNvSpPr/>
      </dsp:nvSpPr>
      <dsp:spPr>
        <a:xfrm>
          <a:off x="4775250" y="2540040"/>
          <a:ext cx="513932" cy="338585"/>
        </a:xfrm>
        <a:prstGeom prst="rightArrow">
          <a:avLst>
            <a:gd name="adj1" fmla="val 60000"/>
            <a:gd name="adj2" fmla="val 50000"/>
          </a:avLst>
        </a:prstGeom>
        <a:solidFill>
          <a:schemeClr val="accent4">
            <a:hueOff val="5835152"/>
            <a:satOff val="-6853"/>
            <a:lumOff val="26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775250" y="2607757"/>
        <a:ext cx="412357" cy="203151"/>
      </dsp:txXfrm>
    </dsp:sp>
    <dsp:sp modelId="{9DFAE31E-6C65-7743-9A67-845BAA093FEE}">
      <dsp:nvSpPr>
        <dsp:cNvPr id="0" name=""/>
        <dsp:cNvSpPr/>
      </dsp:nvSpPr>
      <dsp:spPr>
        <a:xfrm>
          <a:off x="5531604" y="2092380"/>
          <a:ext cx="1233906" cy="1233906"/>
        </a:xfrm>
        <a:prstGeom prst="ellipse">
          <a:avLst/>
        </a:prstGeom>
        <a:solidFill>
          <a:schemeClr val="accent4">
            <a:hueOff val="5835152"/>
            <a:satOff val="-6853"/>
            <a:lumOff val="26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Información</a:t>
          </a:r>
        </a:p>
      </dsp:txBody>
      <dsp:txXfrm>
        <a:off x="5712305" y="2273081"/>
        <a:ext cx="872504" cy="872504"/>
      </dsp:txXfrm>
    </dsp:sp>
    <dsp:sp modelId="{B019CD56-A617-8941-BE51-73CE1D571A03}">
      <dsp:nvSpPr>
        <dsp:cNvPr id="0" name=""/>
        <dsp:cNvSpPr/>
      </dsp:nvSpPr>
      <dsp:spPr>
        <a:xfrm rot="2700000">
          <a:off x="4491665" y="3224673"/>
          <a:ext cx="513932" cy="338585"/>
        </a:xfrm>
        <a:prstGeom prst="rightArrow">
          <a:avLst>
            <a:gd name="adj1" fmla="val 60000"/>
            <a:gd name="adj2" fmla="val 50000"/>
          </a:avLst>
        </a:prstGeom>
        <a:solidFill>
          <a:schemeClr val="accent4">
            <a:hueOff val="8752729"/>
            <a:satOff val="-10280"/>
            <a:lumOff val="395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506540" y="3256478"/>
        <a:ext cx="412357" cy="203151"/>
      </dsp:txXfrm>
    </dsp:sp>
    <dsp:sp modelId="{F72D858C-B451-2744-AEDD-B66BB9E0A544}">
      <dsp:nvSpPr>
        <dsp:cNvPr id="0" name=""/>
        <dsp:cNvSpPr/>
      </dsp:nvSpPr>
      <dsp:spPr>
        <a:xfrm>
          <a:off x="4921051" y="3566384"/>
          <a:ext cx="1233906" cy="1233906"/>
        </a:xfrm>
        <a:prstGeom prst="ellipse">
          <a:avLst/>
        </a:prstGeom>
        <a:solidFill>
          <a:schemeClr val="accent4">
            <a:hueOff val="8752729"/>
            <a:satOff val="-10280"/>
            <a:lumOff val="39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Inferencias</a:t>
          </a:r>
        </a:p>
      </dsp:txBody>
      <dsp:txXfrm>
        <a:off x="5101752" y="3747085"/>
        <a:ext cx="872504" cy="872504"/>
      </dsp:txXfrm>
    </dsp:sp>
    <dsp:sp modelId="{8CD90F28-C48D-0D40-99EA-E1AAC81A2981}">
      <dsp:nvSpPr>
        <dsp:cNvPr id="0" name=""/>
        <dsp:cNvSpPr/>
      </dsp:nvSpPr>
      <dsp:spPr>
        <a:xfrm rot="5400000">
          <a:off x="3807033" y="3508257"/>
          <a:ext cx="513932" cy="338585"/>
        </a:xfrm>
        <a:prstGeom prst="rightArrow">
          <a:avLst>
            <a:gd name="adj1" fmla="val 60000"/>
            <a:gd name="adj2" fmla="val 50000"/>
          </a:avLst>
        </a:prstGeom>
        <a:solidFill>
          <a:schemeClr val="accent4">
            <a:hueOff val="11670305"/>
            <a:satOff val="-13706"/>
            <a:lumOff val="526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857821" y="3525187"/>
        <a:ext cx="412357" cy="203151"/>
      </dsp:txXfrm>
    </dsp:sp>
    <dsp:sp modelId="{3B06D10E-311E-1441-8FA1-CF7B2EB352DC}">
      <dsp:nvSpPr>
        <dsp:cNvPr id="0" name=""/>
        <dsp:cNvSpPr/>
      </dsp:nvSpPr>
      <dsp:spPr>
        <a:xfrm>
          <a:off x="3447046" y="4176937"/>
          <a:ext cx="1233906" cy="1233906"/>
        </a:xfrm>
        <a:prstGeom prst="ellipse">
          <a:avLst/>
        </a:prstGeom>
        <a:solidFill>
          <a:schemeClr val="accent4">
            <a:hueOff val="11670305"/>
            <a:satOff val="-13706"/>
            <a:lumOff val="526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Suposiciones</a:t>
          </a:r>
        </a:p>
      </dsp:txBody>
      <dsp:txXfrm>
        <a:off x="3627747" y="4357638"/>
        <a:ext cx="872504" cy="872504"/>
      </dsp:txXfrm>
    </dsp:sp>
    <dsp:sp modelId="{61B76BC5-53D4-6940-9905-096A8FD54C39}">
      <dsp:nvSpPr>
        <dsp:cNvPr id="0" name=""/>
        <dsp:cNvSpPr/>
      </dsp:nvSpPr>
      <dsp:spPr>
        <a:xfrm rot="8100000">
          <a:off x="3122401" y="3224673"/>
          <a:ext cx="513932" cy="338585"/>
        </a:xfrm>
        <a:prstGeom prst="rightArrow">
          <a:avLst>
            <a:gd name="adj1" fmla="val 60000"/>
            <a:gd name="adj2" fmla="val 50000"/>
          </a:avLst>
        </a:prstGeom>
        <a:solidFill>
          <a:schemeClr val="accent4">
            <a:hueOff val="14587881"/>
            <a:satOff val="-17133"/>
            <a:lumOff val="65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rot="10800000">
        <a:off x="3209101" y="3256478"/>
        <a:ext cx="412357" cy="203151"/>
      </dsp:txXfrm>
    </dsp:sp>
    <dsp:sp modelId="{3B152F2D-E58A-A045-B5E8-DCCA8D25D82B}">
      <dsp:nvSpPr>
        <dsp:cNvPr id="0" name=""/>
        <dsp:cNvSpPr/>
      </dsp:nvSpPr>
      <dsp:spPr>
        <a:xfrm>
          <a:off x="1973042" y="3566384"/>
          <a:ext cx="1233906" cy="1233906"/>
        </a:xfrm>
        <a:prstGeom prst="ellipse">
          <a:avLst/>
        </a:prstGeom>
        <a:solidFill>
          <a:schemeClr val="accent4">
            <a:hueOff val="14587881"/>
            <a:satOff val="-17133"/>
            <a:lumOff val="65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Conceptos</a:t>
          </a:r>
        </a:p>
      </dsp:txBody>
      <dsp:txXfrm>
        <a:off x="2153743" y="3747085"/>
        <a:ext cx="872504" cy="872504"/>
      </dsp:txXfrm>
    </dsp:sp>
    <dsp:sp modelId="{5D3984EA-4DB6-EF44-BBD6-EF55ED017EA2}">
      <dsp:nvSpPr>
        <dsp:cNvPr id="0" name=""/>
        <dsp:cNvSpPr/>
      </dsp:nvSpPr>
      <dsp:spPr>
        <a:xfrm rot="10800000">
          <a:off x="2838816" y="2540040"/>
          <a:ext cx="513932" cy="338585"/>
        </a:xfrm>
        <a:prstGeom prst="rightArrow">
          <a:avLst>
            <a:gd name="adj1" fmla="val 60000"/>
            <a:gd name="adj2" fmla="val 50000"/>
          </a:avLst>
        </a:prstGeom>
        <a:solidFill>
          <a:schemeClr val="accent4">
            <a:hueOff val="17505458"/>
            <a:satOff val="-20559"/>
            <a:lumOff val="789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rot="10800000">
        <a:off x="2940391" y="2607757"/>
        <a:ext cx="412357" cy="203151"/>
      </dsp:txXfrm>
    </dsp:sp>
    <dsp:sp modelId="{7330B4EB-B1B4-A04C-A235-CE48164522C3}">
      <dsp:nvSpPr>
        <dsp:cNvPr id="0" name=""/>
        <dsp:cNvSpPr/>
      </dsp:nvSpPr>
      <dsp:spPr>
        <a:xfrm>
          <a:off x="1362489" y="2092380"/>
          <a:ext cx="1233906" cy="1233906"/>
        </a:xfrm>
        <a:prstGeom prst="ellipse">
          <a:avLst/>
        </a:prstGeom>
        <a:solidFill>
          <a:schemeClr val="accent4">
            <a:hueOff val="17505458"/>
            <a:satOff val="-20559"/>
            <a:lumOff val="789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Implicaciones</a:t>
          </a:r>
        </a:p>
      </dsp:txBody>
      <dsp:txXfrm>
        <a:off x="1543190" y="2273081"/>
        <a:ext cx="872504" cy="872504"/>
      </dsp:txXfrm>
    </dsp:sp>
    <dsp:sp modelId="{B2BA2E50-9E90-A44A-A12D-D4D32DD75BB2}">
      <dsp:nvSpPr>
        <dsp:cNvPr id="0" name=""/>
        <dsp:cNvSpPr/>
      </dsp:nvSpPr>
      <dsp:spPr>
        <a:xfrm rot="13500000">
          <a:off x="3122401" y="1855408"/>
          <a:ext cx="513932" cy="338585"/>
        </a:xfrm>
        <a:prstGeom prst="rightArrow">
          <a:avLst>
            <a:gd name="adj1" fmla="val 60000"/>
            <a:gd name="adj2" fmla="val 50000"/>
          </a:avLst>
        </a:prstGeom>
        <a:solidFill>
          <a:schemeClr val="accent4">
            <a:hueOff val="20423033"/>
            <a:satOff val="-23986"/>
            <a:lumOff val="9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rot="10800000">
        <a:off x="3209101" y="1959037"/>
        <a:ext cx="412357" cy="203151"/>
      </dsp:txXfrm>
    </dsp:sp>
    <dsp:sp modelId="{D704B06D-56FC-C649-8E49-C02A3B4B347E}">
      <dsp:nvSpPr>
        <dsp:cNvPr id="0" name=""/>
        <dsp:cNvSpPr/>
      </dsp:nvSpPr>
      <dsp:spPr>
        <a:xfrm>
          <a:off x="1973042" y="618375"/>
          <a:ext cx="1233906" cy="1233906"/>
        </a:xfrm>
        <a:prstGeom prst="ellipse">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MX" sz="800" kern="1200" dirty="0"/>
            <a:t>Puntos de vista</a:t>
          </a:r>
        </a:p>
      </dsp:txBody>
      <dsp:txXfrm>
        <a:off x="2153743" y="799076"/>
        <a:ext cx="872504" cy="87250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16D98-D9A6-3E49-AAC2-BAF4AA3CF127}">
      <dsp:nvSpPr>
        <dsp:cNvPr id="0" name=""/>
        <dsp:cNvSpPr/>
      </dsp:nvSpPr>
      <dsp:spPr>
        <a:xfrm>
          <a:off x="1065763" y="2712197"/>
          <a:ext cx="418455" cy="1594722"/>
        </a:xfrm>
        <a:custGeom>
          <a:avLst/>
          <a:gdLst/>
          <a:ahLst/>
          <a:cxnLst/>
          <a:rect l="0" t="0" r="0" b="0"/>
          <a:pathLst>
            <a:path>
              <a:moveTo>
                <a:pt x="0" y="0"/>
              </a:moveTo>
              <a:lnTo>
                <a:pt x="209227" y="0"/>
              </a:lnTo>
              <a:lnTo>
                <a:pt x="209227" y="1594722"/>
              </a:lnTo>
              <a:lnTo>
                <a:pt x="418455" y="159472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1233773" y="3468340"/>
        <a:ext cx="82435" cy="82435"/>
      </dsp:txXfrm>
    </dsp:sp>
    <dsp:sp modelId="{B45F5BC9-76B9-8941-8C7D-3116A36B022B}">
      <dsp:nvSpPr>
        <dsp:cNvPr id="0" name=""/>
        <dsp:cNvSpPr/>
      </dsp:nvSpPr>
      <dsp:spPr>
        <a:xfrm>
          <a:off x="3576494" y="3509558"/>
          <a:ext cx="418455" cy="797361"/>
        </a:xfrm>
        <a:custGeom>
          <a:avLst/>
          <a:gdLst/>
          <a:ahLst/>
          <a:cxnLst/>
          <a:rect l="0" t="0" r="0" b="0"/>
          <a:pathLst>
            <a:path>
              <a:moveTo>
                <a:pt x="0" y="0"/>
              </a:moveTo>
              <a:lnTo>
                <a:pt x="209227" y="0"/>
              </a:lnTo>
              <a:lnTo>
                <a:pt x="209227" y="797361"/>
              </a:lnTo>
              <a:lnTo>
                <a:pt x="418455" y="79736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63209" y="3885726"/>
        <a:ext cx="45024" cy="45024"/>
      </dsp:txXfrm>
    </dsp:sp>
    <dsp:sp modelId="{C256DB55-DCD6-A64B-96E9-62F288963472}">
      <dsp:nvSpPr>
        <dsp:cNvPr id="0" name=""/>
        <dsp:cNvSpPr/>
      </dsp:nvSpPr>
      <dsp:spPr>
        <a:xfrm>
          <a:off x="3576494" y="3463838"/>
          <a:ext cx="418455" cy="91440"/>
        </a:xfrm>
        <a:custGeom>
          <a:avLst/>
          <a:gdLst/>
          <a:ahLst/>
          <a:cxnLst/>
          <a:rect l="0" t="0" r="0" b="0"/>
          <a:pathLst>
            <a:path>
              <a:moveTo>
                <a:pt x="0" y="45720"/>
              </a:moveTo>
              <a:lnTo>
                <a:pt x="418455" y="4572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75260" y="3499096"/>
        <a:ext cx="20922" cy="20922"/>
      </dsp:txXfrm>
    </dsp:sp>
    <dsp:sp modelId="{4F6CA4F4-4871-2146-A68C-A46F80CE8B89}">
      <dsp:nvSpPr>
        <dsp:cNvPr id="0" name=""/>
        <dsp:cNvSpPr/>
      </dsp:nvSpPr>
      <dsp:spPr>
        <a:xfrm>
          <a:off x="3576494" y="2712197"/>
          <a:ext cx="418455" cy="797361"/>
        </a:xfrm>
        <a:custGeom>
          <a:avLst/>
          <a:gdLst/>
          <a:ahLst/>
          <a:cxnLst/>
          <a:rect l="0" t="0" r="0" b="0"/>
          <a:pathLst>
            <a:path>
              <a:moveTo>
                <a:pt x="0" y="797361"/>
              </a:moveTo>
              <a:lnTo>
                <a:pt x="209227" y="797361"/>
              </a:lnTo>
              <a:lnTo>
                <a:pt x="209227" y="0"/>
              </a:lnTo>
              <a:lnTo>
                <a:pt x="418455"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63209" y="3088365"/>
        <a:ext cx="45024" cy="45024"/>
      </dsp:txXfrm>
    </dsp:sp>
    <dsp:sp modelId="{BE4D2828-E5B2-4E4D-B79E-798FDB6BBAF7}">
      <dsp:nvSpPr>
        <dsp:cNvPr id="0" name=""/>
        <dsp:cNvSpPr/>
      </dsp:nvSpPr>
      <dsp:spPr>
        <a:xfrm>
          <a:off x="1065763" y="2712197"/>
          <a:ext cx="418455" cy="797361"/>
        </a:xfrm>
        <a:custGeom>
          <a:avLst/>
          <a:gdLst/>
          <a:ahLst/>
          <a:cxnLst/>
          <a:rect l="0" t="0" r="0" b="0"/>
          <a:pathLst>
            <a:path>
              <a:moveTo>
                <a:pt x="0" y="0"/>
              </a:moveTo>
              <a:lnTo>
                <a:pt x="209227" y="0"/>
              </a:lnTo>
              <a:lnTo>
                <a:pt x="209227" y="797361"/>
              </a:lnTo>
              <a:lnTo>
                <a:pt x="418455" y="79736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252478" y="3088365"/>
        <a:ext cx="45024" cy="45024"/>
      </dsp:txXfrm>
    </dsp:sp>
    <dsp:sp modelId="{25541FD7-728F-DB47-9B56-451B7411CE24}">
      <dsp:nvSpPr>
        <dsp:cNvPr id="0" name=""/>
        <dsp:cNvSpPr/>
      </dsp:nvSpPr>
      <dsp:spPr>
        <a:xfrm>
          <a:off x="3576494" y="1117474"/>
          <a:ext cx="418455" cy="797361"/>
        </a:xfrm>
        <a:custGeom>
          <a:avLst/>
          <a:gdLst/>
          <a:ahLst/>
          <a:cxnLst/>
          <a:rect l="0" t="0" r="0" b="0"/>
          <a:pathLst>
            <a:path>
              <a:moveTo>
                <a:pt x="0" y="0"/>
              </a:moveTo>
              <a:lnTo>
                <a:pt x="209227" y="0"/>
              </a:lnTo>
              <a:lnTo>
                <a:pt x="209227" y="797361"/>
              </a:lnTo>
              <a:lnTo>
                <a:pt x="418455" y="79736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63209" y="1493643"/>
        <a:ext cx="45024" cy="45024"/>
      </dsp:txXfrm>
    </dsp:sp>
    <dsp:sp modelId="{23FCDBF2-393D-554A-A19A-AC222355F73E}">
      <dsp:nvSpPr>
        <dsp:cNvPr id="0" name=""/>
        <dsp:cNvSpPr/>
      </dsp:nvSpPr>
      <dsp:spPr>
        <a:xfrm>
          <a:off x="3576494" y="1071754"/>
          <a:ext cx="418455" cy="91440"/>
        </a:xfrm>
        <a:custGeom>
          <a:avLst/>
          <a:gdLst/>
          <a:ahLst/>
          <a:cxnLst/>
          <a:rect l="0" t="0" r="0" b="0"/>
          <a:pathLst>
            <a:path>
              <a:moveTo>
                <a:pt x="0" y="45720"/>
              </a:moveTo>
              <a:lnTo>
                <a:pt x="418455" y="4572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75260" y="1107013"/>
        <a:ext cx="20922" cy="20922"/>
      </dsp:txXfrm>
    </dsp:sp>
    <dsp:sp modelId="{E50A12D6-1F99-9444-80D0-706C8B28B4FF}">
      <dsp:nvSpPr>
        <dsp:cNvPr id="0" name=""/>
        <dsp:cNvSpPr/>
      </dsp:nvSpPr>
      <dsp:spPr>
        <a:xfrm>
          <a:off x="3576494" y="320113"/>
          <a:ext cx="418455" cy="797361"/>
        </a:xfrm>
        <a:custGeom>
          <a:avLst/>
          <a:gdLst/>
          <a:ahLst/>
          <a:cxnLst/>
          <a:rect l="0" t="0" r="0" b="0"/>
          <a:pathLst>
            <a:path>
              <a:moveTo>
                <a:pt x="0" y="797361"/>
              </a:moveTo>
              <a:lnTo>
                <a:pt x="209227" y="797361"/>
              </a:lnTo>
              <a:lnTo>
                <a:pt x="209227" y="0"/>
              </a:lnTo>
              <a:lnTo>
                <a:pt x="418455" y="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763209" y="696281"/>
        <a:ext cx="45024" cy="45024"/>
      </dsp:txXfrm>
    </dsp:sp>
    <dsp:sp modelId="{F6EE59E4-E50B-554F-96D1-3674BABB5FB6}">
      <dsp:nvSpPr>
        <dsp:cNvPr id="0" name=""/>
        <dsp:cNvSpPr/>
      </dsp:nvSpPr>
      <dsp:spPr>
        <a:xfrm>
          <a:off x="1065763" y="1117474"/>
          <a:ext cx="418455" cy="1594722"/>
        </a:xfrm>
        <a:custGeom>
          <a:avLst/>
          <a:gdLst/>
          <a:ahLst/>
          <a:cxnLst/>
          <a:rect l="0" t="0" r="0" b="0"/>
          <a:pathLst>
            <a:path>
              <a:moveTo>
                <a:pt x="0" y="1594722"/>
              </a:moveTo>
              <a:lnTo>
                <a:pt x="209227" y="1594722"/>
              </a:lnTo>
              <a:lnTo>
                <a:pt x="209227" y="0"/>
              </a:lnTo>
              <a:lnTo>
                <a:pt x="418455"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1233773" y="1873618"/>
        <a:ext cx="82435" cy="82435"/>
      </dsp:txXfrm>
    </dsp:sp>
    <dsp:sp modelId="{9F3A63F8-0F98-7E45-BF7C-70070C54D753}">
      <dsp:nvSpPr>
        <dsp:cNvPr id="0" name=""/>
        <dsp:cNvSpPr/>
      </dsp:nvSpPr>
      <dsp:spPr>
        <a:xfrm rot="16200000">
          <a:off x="-931835" y="2393252"/>
          <a:ext cx="3357310"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Tipos de evaluación</a:t>
          </a:r>
        </a:p>
      </dsp:txBody>
      <dsp:txXfrm>
        <a:off x="-931835" y="2393252"/>
        <a:ext cx="3357310" cy="637888"/>
      </dsp:txXfrm>
    </dsp:sp>
    <dsp:sp modelId="{08A7BEE1-4EAB-BD4F-B6BD-2E32F5BAFB16}">
      <dsp:nvSpPr>
        <dsp:cNvPr id="0" name=""/>
        <dsp:cNvSpPr/>
      </dsp:nvSpPr>
      <dsp:spPr>
        <a:xfrm>
          <a:off x="1484218" y="798530"/>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Diagnóstica</a:t>
          </a:r>
        </a:p>
      </dsp:txBody>
      <dsp:txXfrm>
        <a:off x="1484218" y="798530"/>
        <a:ext cx="2092275" cy="637888"/>
      </dsp:txXfrm>
    </dsp:sp>
    <dsp:sp modelId="{79829DB0-9A99-AB4E-9E3B-AD114DC47246}">
      <dsp:nvSpPr>
        <dsp:cNvPr id="0" name=""/>
        <dsp:cNvSpPr/>
      </dsp:nvSpPr>
      <dsp:spPr>
        <a:xfrm>
          <a:off x="3994949" y="1169"/>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Previa al desarrollo de un proceso educativo</a:t>
          </a:r>
        </a:p>
      </dsp:txBody>
      <dsp:txXfrm>
        <a:off x="3994949" y="1169"/>
        <a:ext cx="2092275" cy="637888"/>
      </dsp:txXfrm>
    </dsp:sp>
    <dsp:sp modelId="{56939549-33CE-A344-8DF3-EF0946DD9A9E}">
      <dsp:nvSpPr>
        <dsp:cNvPr id="0" name=""/>
        <dsp:cNvSpPr/>
      </dsp:nvSpPr>
      <dsp:spPr>
        <a:xfrm>
          <a:off x="3994949" y="798530"/>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Prognosis (Colectivo)</a:t>
          </a:r>
        </a:p>
        <a:p>
          <a:pPr marL="0" lvl="0" indent="0" algn="ctr" defTabSz="622300">
            <a:lnSpc>
              <a:spcPct val="90000"/>
            </a:lnSpc>
            <a:spcBef>
              <a:spcPct val="0"/>
            </a:spcBef>
            <a:spcAft>
              <a:spcPct val="35000"/>
            </a:spcAft>
            <a:buNone/>
          </a:pPr>
          <a:r>
            <a:rPr lang="es-MX" sz="1400" kern="1200" dirty="0"/>
            <a:t>Diagnosis (Diferenciada)</a:t>
          </a:r>
        </a:p>
      </dsp:txBody>
      <dsp:txXfrm>
        <a:off x="3994949" y="798530"/>
        <a:ext cx="2092275" cy="637888"/>
      </dsp:txXfrm>
    </dsp:sp>
    <dsp:sp modelId="{A6B7E0A4-EBA6-FA48-8D55-D4C012A5E3AB}">
      <dsp:nvSpPr>
        <dsp:cNvPr id="0" name=""/>
        <dsp:cNvSpPr/>
      </dsp:nvSpPr>
      <dsp:spPr>
        <a:xfrm>
          <a:off x="3994949" y="1595891"/>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Inicial: Única y exclusiva</a:t>
          </a:r>
        </a:p>
        <a:p>
          <a:pPr marL="0" lvl="0" indent="0" algn="ctr" defTabSz="622300">
            <a:lnSpc>
              <a:spcPct val="90000"/>
            </a:lnSpc>
            <a:spcBef>
              <a:spcPct val="0"/>
            </a:spcBef>
            <a:spcAft>
              <a:spcPct val="35000"/>
            </a:spcAft>
            <a:buNone/>
          </a:pPr>
          <a:r>
            <a:rPr lang="es-MX" sz="1400" kern="1200" dirty="0"/>
            <a:t>Puntual</a:t>
          </a:r>
        </a:p>
      </dsp:txBody>
      <dsp:txXfrm>
        <a:off x="3994949" y="1595891"/>
        <a:ext cx="2092275" cy="637888"/>
      </dsp:txXfrm>
    </dsp:sp>
    <dsp:sp modelId="{B1594F65-983F-BA42-8C6B-AEDCA375D343}">
      <dsp:nvSpPr>
        <dsp:cNvPr id="0" name=""/>
        <dsp:cNvSpPr/>
      </dsp:nvSpPr>
      <dsp:spPr>
        <a:xfrm>
          <a:off x="1484218" y="3190613"/>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Formativa</a:t>
          </a:r>
        </a:p>
      </dsp:txBody>
      <dsp:txXfrm>
        <a:off x="1484218" y="3190613"/>
        <a:ext cx="2092275" cy="637888"/>
      </dsp:txXfrm>
    </dsp:sp>
    <dsp:sp modelId="{1B8A506A-606C-5042-8910-D733AE198E29}">
      <dsp:nvSpPr>
        <dsp:cNvPr id="0" name=""/>
        <dsp:cNvSpPr/>
      </dsp:nvSpPr>
      <dsp:spPr>
        <a:xfrm>
          <a:off x="3994949" y="2393252"/>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Concomitantemente con el proceso enseñanza-aprendizaje.</a:t>
          </a:r>
        </a:p>
      </dsp:txBody>
      <dsp:txXfrm>
        <a:off x="3994949" y="2393252"/>
        <a:ext cx="2092275" cy="637888"/>
      </dsp:txXfrm>
    </dsp:sp>
    <dsp:sp modelId="{0B5E6D9F-28F7-F240-90C7-EF1AA2D19D93}">
      <dsp:nvSpPr>
        <dsp:cNvPr id="0" name=""/>
        <dsp:cNvSpPr/>
      </dsp:nvSpPr>
      <dsp:spPr>
        <a:xfrm>
          <a:off x="3994949" y="3190613"/>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Regula el proceso</a:t>
          </a:r>
        </a:p>
      </dsp:txBody>
      <dsp:txXfrm>
        <a:off x="3994949" y="3190613"/>
        <a:ext cx="2092275" cy="637888"/>
      </dsp:txXfrm>
    </dsp:sp>
    <dsp:sp modelId="{1107E501-CB8E-DB4D-AB07-A385B494EBCB}">
      <dsp:nvSpPr>
        <dsp:cNvPr id="0" name=""/>
        <dsp:cNvSpPr/>
      </dsp:nvSpPr>
      <dsp:spPr>
        <a:xfrm>
          <a:off x="3994949" y="3987974"/>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dirty="0"/>
            <a:t>Enfatizar logros</a:t>
          </a:r>
        </a:p>
      </dsp:txBody>
      <dsp:txXfrm>
        <a:off x="3994949" y="3987974"/>
        <a:ext cx="2092275" cy="637888"/>
      </dsp:txXfrm>
    </dsp:sp>
    <dsp:sp modelId="{3A1DFE8E-8B07-EA43-8B67-BF5E256E13F0}">
      <dsp:nvSpPr>
        <dsp:cNvPr id="0" name=""/>
        <dsp:cNvSpPr/>
      </dsp:nvSpPr>
      <dsp:spPr>
        <a:xfrm>
          <a:off x="1484218" y="3987974"/>
          <a:ext cx="2092275" cy="637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kern="1200"/>
            <a:t>Sumativa</a:t>
          </a:r>
        </a:p>
      </dsp:txBody>
      <dsp:txXfrm>
        <a:off x="1484218" y="3987974"/>
        <a:ext cx="2092275" cy="6378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C41A0-C34D-994D-AC1B-1BADEA83E2A5}">
      <dsp:nvSpPr>
        <dsp:cNvPr id="0" name=""/>
        <dsp:cNvSpPr/>
      </dsp:nvSpPr>
      <dsp:spPr>
        <a:xfrm>
          <a:off x="2752681" y="1713398"/>
          <a:ext cx="997036" cy="9970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Lenguaje Visual</a:t>
          </a:r>
        </a:p>
      </dsp:txBody>
      <dsp:txXfrm>
        <a:off x="2898694" y="1859411"/>
        <a:ext cx="705010" cy="705010"/>
      </dsp:txXfrm>
    </dsp:sp>
    <dsp:sp modelId="{561B086A-5F22-A846-BEFD-9BD7310E03CD}">
      <dsp:nvSpPr>
        <dsp:cNvPr id="0" name=""/>
        <dsp:cNvSpPr/>
      </dsp:nvSpPr>
      <dsp:spPr>
        <a:xfrm rot="16200000">
          <a:off x="2901318" y="134971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233705" y="1346022"/>
        <a:ext cx="34988" cy="34988"/>
      </dsp:txXfrm>
    </dsp:sp>
    <dsp:sp modelId="{E2350754-4DDE-9045-9203-A7695DFCEB5A}">
      <dsp:nvSpPr>
        <dsp:cNvPr id="0" name=""/>
        <dsp:cNvSpPr/>
      </dsp:nvSpPr>
      <dsp:spPr>
        <a:xfrm>
          <a:off x="2752681" y="16597"/>
          <a:ext cx="997036" cy="99703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Imágenes como medio de expresión</a:t>
          </a:r>
        </a:p>
      </dsp:txBody>
      <dsp:txXfrm>
        <a:off x="2898694" y="162610"/>
        <a:ext cx="705010" cy="705010"/>
      </dsp:txXfrm>
    </dsp:sp>
    <dsp:sp modelId="{C218C3F6-85F4-C947-8255-8CBB37FDA94E}">
      <dsp:nvSpPr>
        <dsp:cNvPr id="0" name=""/>
        <dsp:cNvSpPr/>
      </dsp:nvSpPr>
      <dsp:spPr>
        <a:xfrm rot="18900000">
          <a:off x="3501227" y="159820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833615" y="1594512"/>
        <a:ext cx="34988" cy="34988"/>
      </dsp:txXfrm>
    </dsp:sp>
    <dsp:sp modelId="{F18856AE-95E5-244B-8304-6E66D1D97EF6}">
      <dsp:nvSpPr>
        <dsp:cNvPr id="0" name=""/>
        <dsp:cNvSpPr/>
      </dsp:nvSpPr>
      <dsp:spPr>
        <a:xfrm>
          <a:off x="3952500" y="513578"/>
          <a:ext cx="997036" cy="997036"/>
        </a:xfrm>
        <a:prstGeom prst="ellipse">
          <a:avLst/>
        </a:prstGeom>
        <a:solidFill>
          <a:schemeClr val="accent5">
            <a:hueOff val="-3046160"/>
            <a:satOff val="1731"/>
            <a:lumOff val="-14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Mensajes visuales</a:t>
          </a:r>
        </a:p>
      </dsp:txBody>
      <dsp:txXfrm>
        <a:off x="4098513" y="659591"/>
        <a:ext cx="705010" cy="705010"/>
      </dsp:txXfrm>
    </dsp:sp>
    <dsp:sp modelId="{3E8FF542-1395-F44A-88BB-B46A3A3D6C95}">
      <dsp:nvSpPr>
        <dsp:cNvPr id="0" name=""/>
        <dsp:cNvSpPr/>
      </dsp:nvSpPr>
      <dsp:spPr>
        <a:xfrm>
          <a:off x="3749718" y="219811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082106" y="2194422"/>
        <a:ext cx="34988" cy="34988"/>
      </dsp:txXfrm>
    </dsp:sp>
    <dsp:sp modelId="{068DB323-133C-2E48-8E9C-D20FBA89220A}">
      <dsp:nvSpPr>
        <dsp:cNvPr id="0" name=""/>
        <dsp:cNvSpPr/>
      </dsp:nvSpPr>
      <dsp:spPr>
        <a:xfrm>
          <a:off x="4449482" y="1713398"/>
          <a:ext cx="997036" cy="997036"/>
        </a:xfrm>
        <a:prstGeom prst="ellipse">
          <a:avLst/>
        </a:prstGeom>
        <a:solidFill>
          <a:schemeClr val="accent5">
            <a:hueOff val="-6092320"/>
            <a:satOff val="3463"/>
            <a:lumOff val="-28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Sin normas específicas</a:t>
          </a:r>
        </a:p>
      </dsp:txBody>
      <dsp:txXfrm>
        <a:off x="4595495" y="1859411"/>
        <a:ext cx="705010" cy="705010"/>
      </dsp:txXfrm>
    </dsp:sp>
    <dsp:sp modelId="{E1A15209-3501-F44C-9254-3B12B1F518BD}">
      <dsp:nvSpPr>
        <dsp:cNvPr id="0" name=""/>
        <dsp:cNvSpPr/>
      </dsp:nvSpPr>
      <dsp:spPr>
        <a:xfrm rot="2700000">
          <a:off x="3501227" y="279802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833615" y="2794331"/>
        <a:ext cx="34988" cy="34988"/>
      </dsp:txXfrm>
    </dsp:sp>
    <dsp:sp modelId="{4D152774-4C0E-9343-8064-EBBE76317020}">
      <dsp:nvSpPr>
        <dsp:cNvPr id="0" name=""/>
        <dsp:cNvSpPr/>
      </dsp:nvSpPr>
      <dsp:spPr>
        <a:xfrm>
          <a:off x="3952500" y="2913217"/>
          <a:ext cx="997036" cy="997036"/>
        </a:xfrm>
        <a:prstGeom prst="ellipse">
          <a:avLst/>
        </a:prstGeom>
        <a:solidFill>
          <a:schemeClr val="accent5">
            <a:hueOff val="-9138481"/>
            <a:satOff val="5194"/>
            <a:lumOff val="-428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No formal</a:t>
          </a:r>
        </a:p>
      </dsp:txBody>
      <dsp:txXfrm>
        <a:off x="4098513" y="3059230"/>
        <a:ext cx="705010" cy="705010"/>
      </dsp:txXfrm>
    </dsp:sp>
    <dsp:sp modelId="{2E4FC6DE-0C3F-314B-991E-2AE8510D35F1}">
      <dsp:nvSpPr>
        <dsp:cNvPr id="0" name=""/>
        <dsp:cNvSpPr/>
      </dsp:nvSpPr>
      <dsp:spPr>
        <a:xfrm rot="5400000">
          <a:off x="2901318" y="304651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233705" y="3042822"/>
        <a:ext cx="34988" cy="34988"/>
      </dsp:txXfrm>
    </dsp:sp>
    <dsp:sp modelId="{E082C9C5-560B-BC40-A60A-BB1C99196953}">
      <dsp:nvSpPr>
        <dsp:cNvPr id="0" name=""/>
        <dsp:cNvSpPr/>
      </dsp:nvSpPr>
      <dsp:spPr>
        <a:xfrm>
          <a:off x="2752681" y="3410198"/>
          <a:ext cx="997036" cy="997036"/>
        </a:xfrm>
        <a:prstGeom prst="ellipse">
          <a:avLst/>
        </a:prstGeom>
        <a:solidFill>
          <a:schemeClr val="accent5">
            <a:hueOff val="-12184641"/>
            <a:satOff val="6925"/>
            <a:lumOff val="-57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Inmediatez</a:t>
          </a:r>
        </a:p>
      </dsp:txBody>
      <dsp:txXfrm>
        <a:off x="2898694" y="3556211"/>
        <a:ext cx="705010" cy="705010"/>
      </dsp:txXfrm>
    </dsp:sp>
    <dsp:sp modelId="{F0DB9EF4-093C-1045-9C8F-4B46353AC5F5}">
      <dsp:nvSpPr>
        <dsp:cNvPr id="0" name=""/>
        <dsp:cNvSpPr/>
      </dsp:nvSpPr>
      <dsp:spPr>
        <a:xfrm rot="8100000">
          <a:off x="2301408" y="279802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rot="10800000">
        <a:off x="2633796" y="2794331"/>
        <a:ext cx="34988" cy="34988"/>
      </dsp:txXfrm>
    </dsp:sp>
    <dsp:sp modelId="{0922CD93-66A7-8B44-A84C-47E2DA99EF0A}">
      <dsp:nvSpPr>
        <dsp:cNvPr id="0" name=""/>
        <dsp:cNvSpPr/>
      </dsp:nvSpPr>
      <dsp:spPr>
        <a:xfrm>
          <a:off x="1552862" y="2913217"/>
          <a:ext cx="997036" cy="997036"/>
        </a:xfrm>
        <a:prstGeom prst="ellipse">
          <a:avLst/>
        </a:prstGeom>
        <a:solidFill>
          <a:schemeClr val="accent5">
            <a:hueOff val="-15230801"/>
            <a:satOff val="8656"/>
            <a:lumOff val="-71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Facilidad de penetración</a:t>
          </a:r>
        </a:p>
      </dsp:txBody>
      <dsp:txXfrm>
        <a:off x="1698875" y="3059230"/>
        <a:ext cx="705010" cy="705010"/>
      </dsp:txXfrm>
    </dsp:sp>
    <dsp:sp modelId="{9A2C0BCE-E797-E940-91DB-298E0F3A1CF5}">
      <dsp:nvSpPr>
        <dsp:cNvPr id="0" name=""/>
        <dsp:cNvSpPr/>
      </dsp:nvSpPr>
      <dsp:spPr>
        <a:xfrm rot="10800000">
          <a:off x="2052917" y="219811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rot="10800000">
        <a:off x="2385305" y="2194422"/>
        <a:ext cx="34988" cy="34988"/>
      </dsp:txXfrm>
    </dsp:sp>
    <dsp:sp modelId="{F0E20BAC-96B2-1446-94DB-C292D6A21D0E}">
      <dsp:nvSpPr>
        <dsp:cNvPr id="0" name=""/>
        <dsp:cNvSpPr/>
      </dsp:nvSpPr>
      <dsp:spPr>
        <a:xfrm>
          <a:off x="1055881" y="1713398"/>
          <a:ext cx="997036" cy="997036"/>
        </a:xfrm>
        <a:prstGeom prst="ellipse">
          <a:avLst/>
        </a:prstGeom>
        <a:solidFill>
          <a:schemeClr val="accent5">
            <a:hueOff val="-18276962"/>
            <a:satOff val="10388"/>
            <a:lumOff val="-85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Universal</a:t>
          </a:r>
        </a:p>
      </dsp:txBody>
      <dsp:txXfrm>
        <a:off x="1201894" y="1859411"/>
        <a:ext cx="705010" cy="705010"/>
      </dsp:txXfrm>
    </dsp:sp>
    <dsp:sp modelId="{31AA3C41-26E1-BF4C-A846-CF97EB972925}">
      <dsp:nvSpPr>
        <dsp:cNvPr id="0" name=""/>
        <dsp:cNvSpPr/>
      </dsp:nvSpPr>
      <dsp:spPr>
        <a:xfrm rot="13500000">
          <a:off x="2301408" y="1598206"/>
          <a:ext cx="699763" cy="27600"/>
        </a:xfrm>
        <a:custGeom>
          <a:avLst/>
          <a:gdLst/>
          <a:ahLst/>
          <a:cxnLst/>
          <a:rect l="0" t="0" r="0" b="0"/>
          <a:pathLst>
            <a:path>
              <a:moveTo>
                <a:pt x="0" y="13800"/>
              </a:moveTo>
              <a:lnTo>
                <a:pt x="699763" y="1380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rot="10800000">
        <a:off x="2633796" y="1594512"/>
        <a:ext cx="34988" cy="34988"/>
      </dsp:txXfrm>
    </dsp:sp>
    <dsp:sp modelId="{4E824E92-F853-CC4F-9B75-19F36E5256B2}">
      <dsp:nvSpPr>
        <dsp:cNvPr id="0" name=""/>
        <dsp:cNvSpPr/>
      </dsp:nvSpPr>
      <dsp:spPr>
        <a:xfrm>
          <a:off x="1552862" y="513578"/>
          <a:ext cx="997036" cy="997036"/>
        </a:xfrm>
        <a:prstGeom prst="ellipse">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Parecido a la realidad</a:t>
          </a:r>
        </a:p>
      </dsp:txBody>
      <dsp:txXfrm>
        <a:off x="1698875" y="659591"/>
        <a:ext cx="705010" cy="7050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C5DC9-032D-FC48-82FB-4C489E35A6F2}">
      <dsp:nvSpPr>
        <dsp:cNvPr id="0" name=""/>
        <dsp:cNvSpPr/>
      </dsp:nvSpPr>
      <dsp:spPr>
        <a:xfrm>
          <a:off x="898507" y="0"/>
          <a:ext cx="3572595" cy="3572595"/>
        </a:xfrm>
        <a:prstGeom prst="triangl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BA0A7A-8F6F-4A40-B02C-449B1B06EF82}">
      <dsp:nvSpPr>
        <dsp:cNvPr id="0" name=""/>
        <dsp:cNvSpPr/>
      </dsp:nvSpPr>
      <dsp:spPr>
        <a:xfrm>
          <a:off x="2684805" y="357608"/>
          <a:ext cx="2322186" cy="634972"/>
        </a:xfrm>
        <a:prstGeom prst="round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Forma: Simple o compleja</a:t>
          </a:r>
        </a:p>
      </dsp:txBody>
      <dsp:txXfrm>
        <a:off x="2715802" y="388605"/>
        <a:ext cx="2260192" cy="572978"/>
      </dsp:txXfrm>
    </dsp:sp>
    <dsp:sp modelId="{C9A4906E-857B-6645-9088-296933350563}">
      <dsp:nvSpPr>
        <dsp:cNvPr id="0" name=""/>
        <dsp:cNvSpPr/>
      </dsp:nvSpPr>
      <dsp:spPr>
        <a:xfrm>
          <a:off x="2684805" y="1071952"/>
          <a:ext cx="2322186" cy="634972"/>
        </a:xfrm>
        <a:prstGeom prst="roundRect">
          <a:avLst/>
        </a:prstGeom>
        <a:solidFill>
          <a:schemeClr val="lt1">
            <a:alpha val="90000"/>
            <a:hueOff val="0"/>
            <a:satOff val="0"/>
            <a:lumOff val="0"/>
            <a:alphaOff val="0"/>
          </a:schemeClr>
        </a:solidFill>
        <a:ln w="12700" cap="flat" cmpd="sng" algn="ctr">
          <a:solidFill>
            <a:schemeClr val="accent1">
              <a:shade val="50000"/>
              <a:hueOff val="-284491"/>
              <a:satOff val="-15123"/>
              <a:lumOff val="238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Color</a:t>
          </a:r>
        </a:p>
      </dsp:txBody>
      <dsp:txXfrm>
        <a:off x="2715802" y="1102949"/>
        <a:ext cx="2260192" cy="572978"/>
      </dsp:txXfrm>
    </dsp:sp>
    <dsp:sp modelId="{75B80D88-EF85-354D-A32A-76FF40BCC825}">
      <dsp:nvSpPr>
        <dsp:cNvPr id="0" name=""/>
        <dsp:cNvSpPr/>
      </dsp:nvSpPr>
      <dsp:spPr>
        <a:xfrm>
          <a:off x="2684805" y="1786297"/>
          <a:ext cx="2322186" cy="634972"/>
        </a:xfrm>
        <a:prstGeom prst="roundRect">
          <a:avLst/>
        </a:prstGeom>
        <a:solidFill>
          <a:schemeClr val="lt1">
            <a:alpha val="90000"/>
            <a:hueOff val="0"/>
            <a:satOff val="0"/>
            <a:lumOff val="0"/>
            <a:alphaOff val="0"/>
          </a:schemeClr>
        </a:solidFill>
        <a:ln w="12700" cap="flat" cmpd="sng" algn="ctr">
          <a:solidFill>
            <a:schemeClr val="accent1">
              <a:shade val="50000"/>
              <a:hueOff val="-568983"/>
              <a:satOff val="-30245"/>
              <a:lumOff val="477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Textura</a:t>
          </a:r>
        </a:p>
      </dsp:txBody>
      <dsp:txXfrm>
        <a:off x="2715802" y="1817294"/>
        <a:ext cx="2260192" cy="572978"/>
      </dsp:txXfrm>
    </dsp:sp>
    <dsp:sp modelId="{749D559B-933D-884B-B0A7-D8CE96369BE8}">
      <dsp:nvSpPr>
        <dsp:cNvPr id="0" name=""/>
        <dsp:cNvSpPr/>
      </dsp:nvSpPr>
      <dsp:spPr>
        <a:xfrm>
          <a:off x="2684805" y="2500642"/>
          <a:ext cx="2322186" cy="634972"/>
        </a:xfrm>
        <a:prstGeom prst="roundRect">
          <a:avLst/>
        </a:prstGeom>
        <a:solidFill>
          <a:schemeClr val="lt1">
            <a:alpha val="90000"/>
            <a:hueOff val="0"/>
            <a:satOff val="0"/>
            <a:lumOff val="0"/>
            <a:alphaOff val="0"/>
          </a:schemeClr>
        </a:solidFill>
        <a:ln w="12700" cap="flat" cmpd="sng" algn="ctr">
          <a:solidFill>
            <a:schemeClr val="accent1">
              <a:shade val="50000"/>
              <a:hueOff val="-284491"/>
              <a:satOff val="-15123"/>
              <a:lumOff val="238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Imágenes</a:t>
          </a:r>
        </a:p>
      </dsp:txBody>
      <dsp:txXfrm>
        <a:off x="2715802" y="2531639"/>
        <a:ext cx="2260192" cy="57297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E2009-5AC8-1140-B651-E20F911D9C6B}">
      <dsp:nvSpPr>
        <dsp:cNvPr id="0" name=""/>
        <dsp:cNvSpPr/>
      </dsp:nvSpPr>
      <dsp:spPr>
        <a:xfrm>
          <a:off x="3424669" y="360333"/>
          <a:ext cx="4961968" cy="4961968"/>
        </a:xfrm>
        <a:prstGeom prst="pie">
          <a:avLst>
            <a:gd name="adj1" fmla="val 16200000"/>
            <a:gd name="adj2" fmla="val 1928571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Elige un tema</a:t>
          </a:r>
        </a:p>
      </dsp:txBody>
      <dsp:txXfrm>
        <a:off x="6031474" y="821087"/>
        <a:ext cx="1181421" cy="945136"/>
      </dsp:txXfrm>
    </dsp:sp>
    <dsp:sp modelId="{00D346FB-40F4-B44E-8546-B00CD3513D27}">
      <dsp:nvSpPr>
        <dsp:cNvPr id="0" name=""/>
        <dsp:cNvSpPr/>
      </dsp:nvSpPr>
      <dsp:spPr>
        <a:xfrm>
          <a:off x="3488465" y="440079"/>
          <a:ext cx="4961968" cy="4961968"/>
        </a:xfrm>
        <a:prstGeom prst="pie">
          <a:avLst>
            <a:gd name="adj1" fmla="val 19285716"/>
            <a:gd name="adj2" fmla="val 771428"/>
          </a:avLst>
        </a:prstGeom>
        <a:solidFill>
          <a:schemeClr val="accent2">
            <a:hueOff val="317965"/>
            <a:satOff val="-7255"/>
            <a:lumOff val="26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Reúne información</a:t>
          </a:r>
        </a:p>
      </dsp:txBody>
      <dsp:txXfrm>
        <a:off x="6858469" y="2238792"/>
        <a:ext cx="1358634" cy="826994"/>
      </dsp:txXfrm>
    </dsp:sp>
    <dsp:sp modelId="{15A8DED9-DF42-B447-8A6C-1694FD6F0AF1}">
      <dsp:nvSpPr>
        <dsp:cNvPr id="0" name=""/>
        <dsp:cNvSpPr/>
      </dsp:nvSpPr>
      <dsp:spPr>
        <a:xfrm>
          <a:off x="3465428" y="540500"/>
          <a:ext cx="4961968" cy="4961968"/>
        </a:xfrm>
        <a:prstGeom prst="pie">
          <a:avLst>
            <a:gd name="adj1" fmla="val 771428"/>
            <a:gd name="adj2" fmla="val 3857143"/>
          </a:avLst>
        </a:prstGeom>
        <a:solidFill>
          <a:schemeClr val="accent2">
            <a:hueOff val="635930"/>
            <a:satOff val="-14509"/>
            <a:lumOff val="53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Resume y ordena</a:t>
          </a:r>
        </a:p>
      </dsp:txBody>
      <dsp:txXfrm>
        <a:off x="6651720" y="3479284"/>
        <a:ext cx="1181421" cy="915601"/>
      </dsp:txXfrm>
    </dsp:sp>
    <dsp:sp modelId="{7241BC54-6ADF-4247-9B9E-B8808A41DF3E}">
      <dsp:nvSpPr>
        <dsp:cNvPr id="0" name=""/>
        <dsp:cNvSpPr/>
      </dsp:nvSpPr>
      <dsp:spPr>
        <a:xfrm>
          <a:off x="3373277" y="584803"/>
          <a:ext cx="4961968" cy="4961968"/>
        </a:xfrm>
        <a:prstGeom prst="pie">
          <a:avLst>
            <a:gd name="adj1" fmla="val 3857226"/>
            <a:gd name="adj2" fmla="val 6942858"/>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Elige un tipo</a:t>
          </a:r>
        </a:p>
      </dsp:txBody>
      <dsp:txXfrm>
        <a:off x="5278318" y="4483492"/>
        <a:ext cx="1151885" cy="826994"/>
      </dsp:txXfrm>
    </dsp:sp>
    <dsp:sp modelId="{802D2FFE-47B1-DA41-A07E-B8EDAD602048}">
      <dsp:nvSpPr>
        <dsp:cNvPr id="0" name=""/>
        <dsp:cNvSpPr/>
      </dsp:nvSpPr>
      <dsp:spPr>
        <a:xfrm>
          <a:off x="3281126" y="540500"/>
          <a:ext cx="4961968" cy="4961968"/>
        </a:xfrm>
        <a:prstGeom prst="pie">
          <a:avLst>
            <a:gd name="adj1" fmla="val 6942858"/>
            <a:gd name="adj2" fmla="val 10028574"/>
          </a:avLst>
        </a:prstGeom>
        <a:solidFill>
          <a:schemeClr val="accent2">
            <a:hueOff val="1271860"/>
            <a:satOff val="-29019"/>
            <a:lumOff val="107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Elabora un boceto</a:t>
          </a:r>
        </a:p>
      </dsp:txBody>
      <dsp:txXfrm>
        <a:off x="3875381" y="3479284"/>
        <a:ext cx="1181421" cy="915601"/>
      </dsp:txXfrm>
    </dsp:sp>
    <dsp:sp modelId="{53AA4C13-9635-484B-9CF7-A3DAE5DB7A19}">
      <dsp:nvSpPr>
        <dsp:cNvPr id="0" name=""/>
        <dsp:cNvSpPr/>
      </dsp:nvSpPr>
      <dsp:spPr>
        <a:xfrm>
          <a:off x="3258088" y="440079"/>
          <a:ext cx="4961968" cy="4961968"/>
        </a:xfrm>
        <a:prstGeom prst="pie">
          <a:avLst>
            <a:gd name="adj1" fmla="val 10028574"/>
            <a:gd name="adj2" fmla="val 13114284"/>
          </a:avLst>
        </a:prstGeom>
        <a:solidFill>
          <a:schemeClr val="accent2">
            <a:hueOff val="1589824"/>
            <a:satOff val="-36273"/>
            <a:lumOff val="1339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Diseña tu infografía</a:t>
          </a:r>
        </a:p>
      </dsp:txBody>
      <dsp:txXfrm>
        <a:off x="3491419" y="2238792"/>
        <a:ext cx="1358634" cy="826994"/>
      </dsp:txXfrm>
    </dsp:sp>
    <dsp:sp modelId="{9066F981-F257-AB4E-818D-7ADAE0AECC0F}">
      <dsp:nvSpPr>
        <dsp:cNvPr id="0" name=""/>
        <dsp:cNvSpPr/>
      </dsp:nvSpPr>
      <dsp:spPr>
        <a:xfrm>
          <a:off x="3321885" y="360333"/>
          <a:ext cx="4961968" cy="4961968"/>
        </a:xfrm>
        <a:prstGeom prst="pie">
          <a:avLst>
            <a:gd name="adj1" fmla="val 13114284"/>
            <a:gd name="adj2" fmla="val 16200000"/>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Revisa y corrige</a:t>
          </a:r>
        </a:p>
      </dsp:txBody>
      <dsp:txXfrm>
        <a:off x="4495627" y="821087"/>
        <a:ext cx="1181421" cy="945136"/>
      </dsp:txXfrm>
    </dsp:sp>
    <dsp:sp modelId="{41BAA4B8-D6FE-A843-B3FB-944C6DE8B525}">
      <dsp:nvSpPr>
        <dsp:cNvPr id="0" name=""/>
        <dsp:cNvSpPr/>
      </dsp:nvSpPr>
      <dsp:spPr>
        <a:xfrm>
          <a:off x="3117252" y="53163"/>
          <a:ext cx="5576307" cy="5576307"/>
        </a:xfrm>
        <a:prstGeom prst="circularArrow">
          <a:avLst>
            <a:gd name="adj1" fmla="val 5085"/>
            <a:gd name="adj2" fmla="val 327528"/>
            <a:gd name="adj3" fmla="val 18957827"/>
            <a:gd name="adj4" fmla="val 16200343"/>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C3750C-ABD9-B248-8556-83E1CCD860DD}">
      <dsp:nvSpPr>
        <dsp:cNvPr id="0" name=""/>
        <dsp:cNvSpPr/>
      </dsp:nvSpPr>
      <dsp:spPr>
        <a:xfrm>
          <a:off x="3181450" y="133262"/>
          <a:ext cx="5576307" cy="5576307"/>
        </a:xfrm>
        <a:prstGeom prst="circularArrow">
          <a:avLst>
            <a:gd name="adj1" fmla="val 5085"/>
            <a:gd name="adj2" fmla="val 327528"/>
            <a:gd name="adj3" fmla="val 443744"/>
            <a:gd name="adj4" fmla="val 19285776"/>
            <a:gd name="adj5" fmla="val 5932"/>
          </a:avLst>
        </a:prstGeom>
        <a:solidFill>
          <a:schemeClr val="accent2">
            <a:hueOff val="317965"/>
            <a:satOff val="-7255"/>
            <a:lumOff val="268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9B57B9-431C-6746-B77F-3CEF39A5B871}">
      <dsp:nvSpPr>
        <dsp:cNvPr id="0" name=""/>
        <dsp:cNvSpPr/>
      </dsp:nvSpPr>
      <dsp:spPr>
        <a:xfrm>
          <a:off x="3158330" y="233450"/>
          <a:ext cx="5576307" cy="5576307"/>
        </a:xfrm>
        <a:prstGeom prst="circularArrow">
          <a:avLst>
            <a:gd name="adj1" fmla="val 5085"/>
            <a:gd name="adj2" fmla="val 327528"/>
            <a:gd name="adj3" fmla="val 3529100"/>
            <a:gd name="adj4" fmla="val 770764"/>
            <a:gd name="adj5" fmla="val 5932"/>
          </a:avLst>
        </a:prstGeom>
        <a:solidFill>
          <a:schemeClr val="accent2">
            <a:hueOff val="635930"/>
            <a:satOff val="-14509"/>
            <a:lumOff val="536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796A65-7ABC-4446-A4CE-18B8B4B181EA}">
      <dsp:nvSpPr>
        <dsp:cNvPr id="0" name=""/>
        <dsp:cNvSpPr/>
      </dsp:nvSpPr>
      <dsp:spPr>
        <a:xfrm>
          <a:off x="3066107" y="277504"/>
          <a:ext cx="5576307" cy="5576307"/>
        </a:xfrm>
        <a:prstGeom prst="circularArrow">
          <a:avLst>
            <a:gd name="adj1" fmla="val 5085"/>
            <a:gd name="adj2" fmla="val 327528"/>
            <a:gd name="adj3" fmla="val 6615046"/>
            <a:gd name="adj4" fmla="val 3857426"/>
            <a:gd name="adj5" fmla="val 5932"/>
          </a:avLst>
        </a:prstGeom>
        <a:solidFill>
          <a:schemeClr val="accent2">
            <a:hueOff val="953895"/>
            <a:satOff val="-21764"/>
            <a:lumOff val="80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BD0C15-0C13-8C43-80B7-E1C01FD9C10F}">
      <dsp:nvSpPr>
        <dsp:cNvPr id="0" name=""/>
        <dsp:cNvSpPr/>
      </dsp:nvSpPr>
      <dsp:spPr>
        <a:xfrm>
          <a:off x="2973884" y="233450"/>
          <a:ext cx="5576307" cy="5576307"/>
        </a:xfrm>
        <a:prstGeom prst="circularArrow">
          <a:avLst>
            <a:gd name="adj1" fmla="val 5085"/>
            <a:gd name="adj2" fmla="val 327528"/>
            <a:gd name="adj3" fmla="val 9701707"/>
            <a:gd name="adj4" fmla="val 6943371"/>
            <a:gd name="adj5" fmla="val 5932"/>
          </a:avLst>
        </a:prstGeom>
        <a:solidFill>
          <a:schemeClr val="accent2">
            <a:hueOff val="1271860"/>
            <a:satOff val="-29019"/>
            <a:lumOff val="107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346E4D-BBB4-5B4F-9D90-32C233FAE1F6}">
      <dsp:nvSpPr>
        <dsp:cNvPr id="0" name=""/>
        <dsp:cNvSpPr/>
      </dsp:nvSpPr>
      <dsp:spPr>
        <a:xfrm>
          <a:off x="2950765" y="133262"/>
          <a:ext cx="5576307" cy="5576307"/>
        </a:xfrm>
        <a:prstGeom prst="circularArrow">
          <a:avLst>
            <a:gd name="adj1" fmla="val 5085"/>
            <a:gd name="adj2" fmla="val 327528"/>
            <a:gd name="adj3" fmla="val 12786695"/>
            <a:gd name="adj4" fmla="val 10028727"/>
            <a:gd name="adj5" fmla="val 5932"/>
          </a:avLst>
        </a:prstGeom>
        <a:solidFill>
          <a:schemeClr val="accent2">
            <a:hueOff val="1589824"/>
            <a:satOff val="-36273"/>
            <a:lumOff val="1339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495F4-4880-024C-ADA1-C5149F8DBE94}">
      <dsp:nvSpPr>
        <dsp:cNvPr id="0" name=""/>
        <dsp:cNvSpPr/>
      </dsp:nvSpPr>
      <dsp:spPr>
        <a:xfrm>
          <a:off x="3014963" y="53163"/>
          <a:ext cx="5576307" cy="5576307"/>
        </a:xfrm>
        <a:prstGeom prst="circularArrow">
          <a:avLst>
            <a:gd name="adj1" fmla="val 5085"/>
            <a:gd name="adj2" fmla="val 327528"/>
            <a:gd name="adj3" fmla="val 15872129"/>
            <a:gd name="adj4" fmla="val 13114645"/>
            <a:gd name="adj5" fmla="val 5932"/>
          </a:avLst>
        </a:prstGeom>
        <a:solidFill>
          <a:schemeClr val="accent2">
            <a:hueOff val="1907789"/>
            <a:satOff val="-43528"/>
            <a:lumOff val="1607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0E118-D139-CA40-8EEC-ECB03F09C740}">
      <dsp:nvSpPr>
        <dsp:cNvPr id="0" name=""/>
        <dsp:cNvSpPr/>
      </dsp:nvSpPr>
      <dsp:spPr>
        <a:xfrm>
          <a:off x="0" y="362996"/>
          <a:ext cx="25908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53937C-F960-4446-BEAB-8D3243859560}">
      <dsp:nvSpPr>
        <dsp:cNvPr id="0" name=""/>
        <dsp:cNvSpPr/>
      </dsp:nvSpPr>
      <dsp:spPr>
        <a:xfrm>
          <a:off x="129540" y="8756"/>
          <a:ext cx="181356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48" tIns="0" rIns="68548" bIns="0" numCol="1" spcCol="1270" anchor="ctr" anchorCtr="0">
          <a:noAutofit/>
        </a:bodyPr>
        <a:lstStyle/>
        <a:p>
          <a:pPr marL="0" lvl="0" indent="0" algn="l" defTabSz="1066800">
            <a:lnSpc>
              <a:spcPct val="90000"/>
            </a:lnSpc>
            <a:spcBef>
              <a:spcPct val="0"/>
            </a:spcBef>
            <a:spcAft>
              <a:spcPct val="35000"/>
            </a:spcAft>
            <a:buNone/>
          </a:pPr>
          <a:r>
            <a:rPr lang="es-MX" sz="2400" kern="1200" dirty="0"/>
            <a:t>Amena</a:t>
          </a:r>
        </a:p>
      </dsp:txBody>
      <dsp:txXfrm>
        <a:off x="164125" y="43341"/>
        <a:ext cx="1744390" cy="639310"/>
      </dsp:txXfrm>
    </dsp:sp>
    <dsp:sp modelId="{109B6288-3725-D840-8E8B-8E088AB4DE36}">
      <dsp:nvSpPr>
        <dsp:cNvPr id="0" name=""/>
        <dsp:cNvSpPr/>
      </dsp:nvSpPr>
      <dsp:spPr>
        <a:xfrm>
          <a:off x="0" y="1451636"/>
          <a:ext cx="25908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128BD5-D114-5549-AE93-B94377E779FE}">
      <dsp:nvSpPr>
        <dsp:cNvPr id="0" name=""/>
        <dsp:cNvSpPr/>
      </dsp:nvSpPr>
      <dsp:spPr>
        <a:xfrm>
          <a:off x="129540" y="1097396"/>
          <a:ext cx="181356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48" tIns="0" rIns="68548" bIns="0" numCol="1" spcCol="1270" anchor="ctr" anchorCtr="0">
          <a:noAutofit/>
        </a:bodyPr>
        <a:lstStyle/>
        <a:p>
          <a:pPr marL="0" lvl="0" indent="0" algn="l" defTabSz="1066800">
            <a:lnSpc>
              <a:spcPct val="90000"/>
            </a:lnSpc>
            <a:spcBef>
              <a:spcPct val="0"/>
            </a:spcBef>
            <a:spcAft>
              <a:spcPct val="35000"/>
            </a:spcAft>
            <a:buNone/>
          </a:pPr>
          <a:r>
            <a:rPr lang="es-MX" sz="2400" kern="1200" dirty="0"/>
            <a:t>Sintética</a:t>
          </a:r>
        </a:p>
      </dsp:txBody>
      <dsp:txXfrm>
        <a:off x="164125" y="1131981"/>
        <a:ext cx="1744390" cy="639310"/>
      </dsp:txXfrm>
    </dsp:sp>
    <dsp:sp modelId="{709EAC44-5A39-FC49-9A1C-B69EF214EAF2}">
      <dsp:nvSpPr>
        <dsp:cNvPr id="0" name=""/>
        <dsp:cNvSpPr/>
      </dsp:nvSpPr>
      <dsp:spPr>
        <a:xfrm>
          <a:off x="0" y="2540276"/>
          <a:ext cx="25908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82F2AE-3799-5E42-A8B0-173064576281}">
      <dsp:nvSpPr>
        <dsp:cNvPr id="0" name=""/>
        <dsp:cNvSpPr/>
      </dsp:nvSpPr>
      <dsp:spPr>
        <a:xfrm>
          <a:off x="129540" y="2186036"/>
          <a:ext cx="181356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48" tIns="0" rIns="68548" bIns="0" numCol="1" spcCol="1270" anchor="ctr" anchorCtr="0">
          <a:noAutofit/>
        </a:bodyPr>
        <a:lstStyle/>
        <a:p>
          <a:pPr marL="0" lvl="0" indent="0" algn="l" defTabSz="1066800">
            <a:lnSpc>
              <a:spcPct val="90000"/>
            </a:lnSpc>
            <a:spcBef>
              <a:spcPct val="0"/>
            </a:spcBef>
            <a:spcAft>
              <a:spcPct val="35000"/>
            </a:spcAft>
            <a:buNone/>
          </a:pPr>
          <a:r>
            <a:rPr lang="es-MX" sz="2400" kern="1200" dirty="0"/>
            <a:t>Visual</a:t>
          </a:r>
        </a:p>
      </dsp:txBody>
      <dsp:txXfrm>
        <a:off x="164125" y="2220621"/>
        <a:ext cx="1744390" cy="6393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DEBA2-331C-5241-9CA3-99981AA2E34F}">
      <dsp:nvSpPr>
        <dsp:cNvPr id="0" name=""/>
        <dsp:cNvSpPr/>
      </dsp:nvSpPr>
      <dsp:spPr>
        <a:xfrm>
          <a:off x="2869" y="2135391"/>
          <a:ext cx="1817734" cy="1499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F0E5978-0897-EF42-B094-9F91BABC2841}">
      <dsp:nvSpPr>
        <dsp:cNvPr id="0" name=""/>
        <dsp:cNvSpPr/>
      </dsp:nvSpPr>
      <dsp:spPr>
        <a:xfrm>
          <a:off x="1024820" y="2494014"/>
          <a:ext cx="2002335" cy="2002335"/>
        </a:xfrm>
        <a:prstGeom prst="leftCircularArrow">
          <a:avLst>
            <a:gd name="adj1" fmla="val 3143"/>
            <a:gd name="adj2" fmla="val 386685"/>
            <a:gd name="adj3" fmla="val 2162196"/>
            <a:gd name="adj4" fmla="val 9024489"/>
            <a:gd name="adj5" fmla="val 3667"/>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44270801-CE5E-C748-B2DA-356338153B90}">
      <dsp:nvSpPr>
        <dsp:cNvPr id="0" name=""/>
        <dsp:cNvSpPr/>
      </dsp:nvSpPr>
      <dsp:spPr>
        <a:xfrm>
          <a:off x="406810" y="331337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Objetivo de comunicación</a:t>
          </a:r>
        </a:p>
      </dsp:txBody>
      <dsp:txXfrm>
        <a:off x="425629" y="3332192"/>
        <a:ext cx="1578125" cy="604897"/>
      </dsp:txXfrm>
    </dsp:sp>
    <dsp:sp modelId="{00F09EAB-4F27-BF43-9086-717E30466682}">
      <dsp:nvSpPr>
        <dsp:cNvPr id="0" name=""/>
        <dsp:cNvSpPr/>
      </dsp:nvSpPr>
      <dsp:spPr>
        <a:xfrm>
          <a:off x="2322258" y="2135391"/>
          <a:ext cx="1817734" cy="1499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B84F01E-F033-9F40-B176-3BA3FD9EAA61}">
      <dsp:nvSpPr>
        <dsp:cNvPr id="0" name=""/>
        <dsp:cNvSpPr/>
      </dsp:nvSpPr>
      <dsp:spPr>
        <a:xfrm>
          <a:off x="3329061" y="1214898"/>
          <a:ext cx="2234601" cy="2234601"/>
        </a:xfrm>
        <a:prstGeom prst="circularArrow">
          <a:avLst>
            <a:gd name="adj1" fmla="val 2816"/>
            <a:gd name="adj2" fmla="val 343843"/>
            <a:gd name="adj3" fmla="val 19480646"/>
            <a:gd name="adj4" fmla="val 12575511"/>
            <a:gd name="adj5" fmla="val 3286"/>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EFD9FA24-4896-014A-81A0-E62ADC8540AF}">
      <dsp:nvSpPr>
        <dsp:cNvPr id="0" name=""/>
        <dsp:cNvSpPr/>
      </dsp:nvSpPr>
      <dsp:spPr>
        <a:xfrm>
          <a:off x="2726199" y="181412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A quién nos vamos a dirigir</a:t>
          </a:r>
        </a:p>
      </dsp:txBody>
      <dsp:txXfrm>
        <a:off x="2745018" y="1832942"/>
        <a:ext cx="1578125" cy="604897"/>
      </dsp:txXfrm>
    </dsp:sp>
    <dsp:sp modelId="{431FAD11-7204-8244-9040-3F5D7BDB40C6}">
      <dsp:nvSpPr>
        <dsp:cNvPr id="0" name=""/>
        <dsp:cNvSpPr/>
      </dsp:nvSpPr>
      <dsp:spPr>
        <a:xfrm>
          <a:off x="4641647" y="2135391"/>
          <a:ext cx="1817734" cy="1499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623BBB2-5C12-584F-9E83-2D037DD194A6}">
      <dsp:nvSpPr>
        <dsp:cNvPr id="0" name=""/>
        <dsp:cNvSpPr/>
      </dsp:nvSpPr>
      <dsp:spPr>
        <a:xfrm>
          <a:off x="5663598" y="2494014"/>
          <a:ext cx="2002335" cy="2002335"/>
        </a:xfrm>
        <a:prstGeom prst="leftCircularArrow">
          <a:avLst>
            <a:gd name="adj1" fmla="val 3143"/>
            <a:gd name="adj2" fmla="val 386685"/>
            <a:gd name="adj3" fmla="val 2162196"/>
            <a:gd name="adj4" fmla="val 9024489"/>
            <a:gd name="adj5" fmla="val 3667"/>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4F58BE0-53AC-3043-B7D3-CE8F5C447EB3}">
      <dsp:nvSpPr>
        <dsp:cNvPr id="0" name=""/>
        <dsp:cNvSpPr/>
      </dsp:nvSpPr>
      <dsp:spPr>
        <a:xfrm>
          <a:off x="5045588" y="331337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Cómo lo haremos</a:t>
          </a:r>
        </a:p>
      </dsp:txBody>
      <dsp:txXfrm>
        <a:off x="5064407" y="3332192"/>
        <a:ext cx="1578125" cy="604897"/>
      </dsp:txXfrm>
    </dsp:sp>
    <dsp:sp modelId="{3BE32F1C-3AA5-C548-A1F9-8141DB407D8B}">
      <dsp:nvSpPr>
        <dsp:cNvPr id="0" name=""/>
        <dsp:cNvSpPr/>
      </dsp:nvSpPr>
      <dsp:spPr>
        <a:xfrm>
          <a:off x="6961036" y="2135391"/>
          <a:ext cx="1817734" cy="1499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s-MX" sz="1300" kern="1200" dirty="0"/>
            <a:t>Impreso</a:t>
          </a:r>
        </a:p>
        <a:p>
          <a:pPr marL="114300" lvl="1" indent="-114300" algn="l" defTabSz="577850">
            <a:lnSpc>
              <a:spcPct val="90000"/>
            </a:lnSpc>
            <a:spcBef>
              <a:spcPct val="0"/>
            </a:spcBef>
            <a:spcAft>
              <a:spcPct val="15000"/>
            </a:spcAft>
            <a:buChar char="•"/>
          </a:pPr>
          <a:r>
            <a:rPr lang="es-MX" sz="1300" kern="1200" dirty="0"/>
            <a:t>Digital</a:t>
          </a:r>
        </a:p>
      </dsp:txBody>
      <dsp:txXfrm>
        <a:off x="6995538" y="2491161"/>
        <a:ext cx="1748730" cy="1108978"/>
      </dsp:txXfrm>
    </dsp:sp>
    <dsp:sp modelId="{CF270E96-F2F2-AF4B-BD59-9BBDA4900C7D}">
      <dsp:nvSpPr>
        <dsp:cNvPr id="0" name=""/>
        <dsp:cNvSpPr/>
      </dsp:nvSpPr>
      <dsp:spPr>
        <a:xfrm>
          <a:off x="7967839" y="1214898"/>
          <a:ext cx="2234601" cy="2234601"/>
        </a:xfrm>
        <a:prstGeom prst="circularArrow">
          <a:avLst>
            <a:gd name="adj1" fmla="val 2816"/>
            <a:gd name="adj2" fmla="val 343843"/>
            <a:gd name="adj3" fmla="val 19480646"/>
            <a:gd name="adj4" fmla="val 12575511"/>
            <a:gd name="adj5" fmla="val 3286"/>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E4FE8ADD-5D85-9746-AA81-63D59655F3FF}">
      <dsp:nvSpPr>
        <dsp:cNvPr id="0" name=""/>
        <dsp:cNvSpPr/>
      </dsp:nvSpPr>
      <dsp:spPr>
        <a:xfrm>
          <a:off x="7364977" y="181412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En que medio</a:t>
          </a:r>
        </a:p>
      </dsp:txBody>
      <dsp:txXfrm>
        <a:off x="7383796" y="1832942"/>
        <a:ext cx="1578125" cy="604897"/>
      </dsp:txXfrm>
    </dsp:sp>
    <dsp:sp modelId="{8C903954-E392-134F-A30D-B47308DB9C68}">
      <dsp:nvSpPr>
        <dsp:cNvPr id="0" name=""/>
        <dsp:cNvSpPr/>
      </dsp:nvSpPr>
      <dsp:spPr>
        <a:xfrm>
          <a:off x="9280425" y="2135391"/>
          <a:ext cx="1817734" cy="14992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s-MX" sz="1300" kern="1200" dirty="0"/>
            <a:t>Diagrama de flujo</a:t>
          </a:r>
        </a:p>
        <a:p>
          <a:pPr marL="114300" lvl="1" indent="-114300" algn="l" defTabSz="577850">
            <a:lnSpc>
              <a:spcPct val="90000"/>
            </a:lnSpc>
            <a:spcBef>
              <a:spcPct val="0"/>
            </a:spcBef>
            <a:spcAft>
              <a:spcPct val="15000"/>
            </a:spcAft>
            <a:buChar char="•"/>
          </a:pPr>
          <a:r>
            <a:rPr lang="es-MX" sz="1300" kern="1200" dirty="0"/>
            <a:t>Bullets</a:t>
          </a:r>
        </a:p>
        <a:p>
          <a:pPr marL="114300" lvl="1" indent="-114300" algn="l" defTabSz="577850">
            <a:lnSpc>
              <a:spcPct val="90000"/>
            </a:lnSpc>
            <a:spcBef>
              <a:spcPct val="0"/>
            </a:spcBef>
            <a:spcAft>
              <a:spcPct val="15000"/>
            </a:spcAft>
            <a:buChar char="•"/>
          </a:pPr>
          <a:r>
            <a:rPr lang="es-MX" sz="1300" kern="1200" dirty="0"/>
            <a:t>Mapas</a:t>
          </a:r>
        </a:p>
        <a:p>
          <a:pPr marL="114300" lvl="1" indent="-114300" algn="l" defTabSz="577850">
            <a:lnSpc>
              <a:spcPct val="90000"/>
            </a:lnSpc>
            <a:spcBef>
              <a:spcPct val="0"/>
            </a:spcBef>
            <a:spcAft>
              <a:spcPct val="15000"/>
            </a:spcAft>
            <a:buChar char="•"/>
          </a:pPr>
          <a:r>
            <a:rPr lang="es-MX" sz="1300" kern="1200" dirty="0"/>
            <a:t>Barracas</a:t>
          </a:r>
        </a:p>
        <a:p>
          <a:pPr marL="114300" lvl="1" indent="-114300" algn="l" defTabSz="577850">
            <a:lnSpc>
              <a:spcPct val="90000"/>
            </a:lnSpc>
            <a:spcBef>
              <a:spcPct val="0"/>
            </a:spcBef>
            <a:spcAft>
              <a:spcPct val="15000"/>
            </a:spcAft>
            <a:buChar char="•"/>
          </a:pPr>
          <a:r>
            <a:rPr lang="es-MX" sz="1300" kern="1200" dirty="0"/>
            <a:t>Gráficas</a:t>
          </a:r>
        </a:p>
      </dsp:txBody>
      <dsp:txXfrm>
        <a:off x="9314927" y="2169893"/>
        <a:ext cx="1748730" cy="1108978"/>
      </dsp:txXfrm>
    </dsp:sp>
    <dsp:sp modelId="{F921789E-8EB0-9146-BAB7-303677DA3F1F}">
      <dsp:nvSpPr>
        <dsp:cNvPr id="0" name=""/>
        <dsp:cNvSpPr/>
      </dsp:nvSpPr>
      <dsp:spPr>
        <a:xfrm>
          <a:off x="9684366" y="3313373"/>
          <a:ext cx="1615763" cy="64253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MX" sz="1700" kern="1200" dirty="0"/>
            <a:t>Gráficos más usados</a:t>
          </a:r>
        </a:p>
      </dsp:txBody>
      <dsp:txXfrm>
        <a:off x="9703185" y="3332192"/>
        <a:ext cx="1578125" cy="604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D6007-7AA7-BA42-81AE-319BCCD58BB4}">
      <dsp:nvSpPr>
        <dsp:cNvPr id="0" name=""/>
        <dsp:cNvSpPr/>
      </dsp:nvSpPr>
      <dsp:spPr>
        <a:xfrm>
          <a:off x="3250257" y="1896533"/>
          <a:ext cx="1625600"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s-MX" sz="2500" kern="1200" dirty="0"/>
            <a:t>Cayendo en las redes</a:t>
          </a:r>
        </a:p>
      </dsp:txBody>
      <dsp:txXfrm>
        <a:off x="3329612" y="1975888"/>
        <a:ext cx="1466890" cy="1466890"/>
      </dsp:txXfrm>
    </dsp:sp>
    <dsp:sp modelId="{771A5850-7520-0C4D-96E9-6C4453D16BD3}">
      <dsp:nvSpPr>
        <dsp:cNvPr id="0" name=""/>
        <dsp:cNvSpPr/>
      </dsp:nvSpPr>
      <dsp:spPr>
        <a:xfrm rot="16200000">
          <a:off x="3659600" y="1493075"/>
          <a:ext cx="806915" cy="0"/>
        </a:xfrm>
        <a:custGeom>
          <a:avLst/>
          <a:gdLst/>
          <a:ahLst/>
          <a:cxnLst/>
          <a:rect l="0" t="0" r="0" b="0"/>
          <a:pathLst>
            <a:path>
              <a:moveTo>
                <a:pt x="0" y="0"/>
              </a:moveTo>
              <a:lnTo>
                <a:pt x="806915"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90E1D4-EEAF-B946-970D-2719E5003274}">
      <dsp:nvSpPr>
        <dsp:cNvPr id="0" name=""/>
        <dsp:cNvSpPr/>
      </dsp:nvSpPr>
      <dsp:spPr>
        <a:xfrm>
          <a:off x="2951806" y="465"/>
          <a:ext cx="2222501"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s-MX" sz="3500" kern="1200" dirty="0"/>
            <a:t>E. Salud</a:t>
          </a:r>
        </a:p>
      </dsp:txBody>
      <dsp:txXfrm>
        <a:off x="3004974" y="53633"/>
        <a:ext cx="2116165" cy="982816"/>
      </dsp:txXfrm>
    </dsp:sp>
    <dsp:sp modelId="{9F10EC1C-3EF7-0A43-832B-8B00E26D7FFB}">
      <dsp:nvSpPr>
        <dsp:cNvPr id="0" name=""/>
        <dsp:cNvSpPr/>
      </dsp:nvSpPr>
      <dsp:spPr>
        <a:xfrm>
          <a:off x="4875857" y="2709333"/>
          <a:ext cx="453197" cy="0"/>
        </a:xfrm>
        <a:custGeom>
          <a:avLst/>
          <a:gdLst/>
          <a:ahLst/>
          <a:cxnLst/>
          <a:rect l="0" t="0" r="0" b="0"/>
          <a:pathLst>
            <a:path>
              <a:moveTo>
                <a:pt x="0" y="0"/>
              </a:moveTo>
              <a:lnTo>
                <a:pt x="453197"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3B9CBF-1F06-514B-A2F2-570EC92BBFE8}">
      <dsp:nvSpPr>
        <dsp:cNvPr id="0" name=""/>
        <dsp:cNvSpPr/>
      </dsp:nvSpPr>
      <dsp:spPr>
        <a:xfrm>
          <a:off x="5329055" y="2164757"/>
          <a:ext cx="1796589"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es-MX" sz="3100" kern="1200" dirty="0"/>
            <a:t>Biología</a:t>
          </a:r>
        </a:p>
      </dsp:txBody>
      <dsp:txXfrm>
        <a:off x="5382223" y="2217925"/>
        <a:ext cx="1690253" cy="982816"/>
      </dsp:txXfrm>
    </dsp:sp>
    <dsp:sp modelId="{E79CADF5-C5D5-8B47-B14A-8C3E2C96D883}">
      <dsp:nvSpPr>
        <dsp:cNvPr id="0" name=""/>
        <dsp:cNvSpPr/>
      </dsp:nvSpPr>
      <dsp:spPr>
        <a:xfrm rot="5400000">
          <a:off x="3659600" y="3925591"/>
          <a:ext cx="806915" cy="0"/>
        </a:xfrm>
        <a:custGeom>
          <a:avLst/>
          <a:gdLst/>
          <a:ahLst/>
          <a:cxnLst/>
          <a:rect l="0" t="0" r="0" b="0"/>
          <a:pathLst>
            <a:path>
              <a:moveTo>
                <a:pt x="0" y="0"/>
              </a:moveTo>
              <a:lnTo>
                <a:pt x="806915"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BB793-E777-BA4A-81D6-AD11CD3026E0}">
      <dsp:nvSpPr>
        <dsp:cNvPr id="0" name=""/>
        <dsp:cNvSpPr/>
      </dsp:nvSpPr>
      <dsp:spPr>
        <a:xfrm>
          <a:off x="3286476" y="4329049"/>
          <a:ext cx="1553163"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s-MX" sz="2600" kern="1200" dirty="0"/>
            <a:t>Química</a:t>
          </a:r>
        </a:p>
      </dsp:txBody>
      <dsp:txXfrm>
        <a:off x="3339644" y="4382217"/>
        <a:ext cx="1446827" cy="982816"/>
      </dsp:txXfrm>
    </dsp:sp>
    <dsp:sp modelId="{242BC4E3-2EF6-1949-B90F-2C3BE27E2FA1}">
      <dsp:nvSpPr>
        <dsp:cNvPr id="0" name=""/>
        <dsp:cNvSpPr/>
      </dsp:nvSpPr>
      <dsp:spPr>
        <a:xfrm rot="10800000">
          <a:off x="2795176" y="2709333"/>
          <a:ext cx="455081" cy="0"/>
        </a:xfrm>
        <a:custGeom>
          <a:avLst/>
          <a:gdLst/>
          <a:ahLst/>
          <a:cxnLst/>
          <a:rect l="0" t="0" r="0" b="0"/>
          <a:pathLst>
            <a:path>
              <a:moveTo>
                <a:pt x="0" y="0"/>
              </a:moveTo>
              <a:lnTo>
                <a:pt x="455081"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39C83E-DA46-6C4F-9240-4411F7289085}">
      <dsp:nvSpPr>
        <dsp:cNvPr id="0" name=""/>
        <dsp:cNvSpPr/>
      </dsp:nvSpPr>
      <dsp:spPr>
        <a:xfrm>
          <a:off x="1002355" y="2164757"/>
          <a:ext cx="1792820"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MX" sz="2100" kern="1200" dirty="0"/>
            <a:t>Etimologías Grecolatinas</a:t>
          </a:r>
        </a:p>
      </dsp:txBody>
      <dsp:txXfrm>
        <a:off x="1055523" y="2217925"/>
        <a:ext cx="1686484" cy="982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90831-65ED-8D40-B930-85CB4D101E72}">
      <dsp:nvSpPr>
        <dsp:cNvPr id="0" name=""/>
        <dsp:cNvSpPr/>
      </dsp:nvSpPr>
      <dsp:spPr>
        <a:xfrm>
          <a:off x="5406466" y="3724994"/>
          <a:ext cx="2706098" cy="17529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355600">
            <a:lnSpc>
              <a:spcPct val="90000"/>
            </a:lnSpc>
            <a:spcBef>
              <a:spcPct val="0"/>
            </a:spcBef>
            <a:spcAft>
              <a:spcPct val="15000"/>
            </a:spcAft>
            <a:buChar char="•"/>
          </a:pPr>
          <a:r>
            <a:rPr lang="es-MX" sz="800" kern="1200" dirty="0"/>
            <a:t>Aplicación de raices latinas para la identificación de vocabulario en contextos diversos de la vida cotidiana y en textos actuales, a partir de la búsqueda de información en diccionarios etimológicos y recursos en las TIC</a:t>
          </a:r>
        </a:p>
        <a:p>
          <a:pPr marL="57150" lvl="1" indent="-57150" algn="l" defTabSz="355600">
            <a:lnSpc>
              <a:spcPct val="90000"/>
            </a:lnSpc>
            <a:spcBef>
              <a:spcPct val="0"/>
            </a:spcBef>
            <a:spcAft>
              <a:spcPct val="15000"/>
            </a:spcAft>
            <a:buChar char="•"/>
          </a:pPr>
          <a:r>
            <a:rPr lang="es-MX" sz="800" kern="1200" dirty="0"/>
            <a:t>Valoración de la riquesa léxica del español para fomentar la expresión de ideas, experiencias y emociones</a:t>
          </a:r>
        </a:p>
      </dsp:txBody>
      <dsp:txXfrm>
        <a:off x="6256802" y="4201735"/>
        <a:ext cx="1817257" cy="1237691"/>
      </dsp:txXfrm>
    </dsp:sp>
    <dsp:sp modelId="{822F2655-306D-364E-BD9D-54FD00E31AF6}">
      <dsp:nvSpPr>
        <dsp:cNvPr id="0" name=""/>
        <dsp:cNvSpPr/>
      </dsp:nvSpPr>
      <dsp:spPr>
        <a:xfrm>
          <a:off x="536005" y="3724994"/>
          <a:ext cx="2676764" cy="17529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s-MX" sz="900" kern="1200" dirty="0"/>
            <a:t>Sistema Neuroendócrino y órganos de los sentidos con enfoque especial para la vista y el efecgto sobre los mediadores químicos, neuronales y hormonales.</a:t>
          </a:r>
        </a:p>
        <a:p>
          <a:pPr marL="57150" lvl="1" indent="-57150" algn="l" defTabSz="400050">
            <a:lnSpc>
              <a:spcPct val="90000"/>
            </a:lnSpc>
            <a:spcBef>
              <a:spcPct val="0"/>
            </a:spcBef>
            <a:spcAft>
              <a:spcPct val="15000"/>
            </a:spcAft>
            <a:buChar char="•"/>
          </a:pPr>
          <a:r>
            <a:rPr lang="es-MX" sz="900" kern="1200" dirty="0"/>
            <a:t>Sistema OMA en especial el efecto en la columna vertebral y expremidades superiores</a:t>
          </a:r>
        </a:p>
      </dsp:txBody>
      <dsp:txXfrm>
        <a:off x="574511" y="4201735"/>
        <a:ext cx="1796723" cy="1237691"/>
      </dsp:txXfrm>
    </dsp:sp>
    <dsp:sp modelId="{9497C5C8-C248-E04A-AB92-920E6BA3CFE3}">
      <dsp:nvSpPr>
        <dsp:cNvPr id="0" name=""/>
        <dsp:cNvSpPr/>
      </dsp:nvSpPr>
      <dsp:spPr>
        <a:xfrm>
          <a:off x="5510570" y="13041"/>
          <a:ext cx="2862673" cy="17268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MX" sz="1200" kern="1200" dirty="0"/>
            <a:t>Análisis de los problemas ambientales.</a:t>
          </a:r>
        </a:p>
        <a:p>
          <a:pPr marL="114300" lvl="1" indent="-114300" algn="l" defTabSz="533400">
            <a:lnSpc>
              <a:spcPct val="90000"/>
            </a:lnSpc>
            <a:spcBef>
              <a:spcPct val="0"/>
            </a:spcBef>
            <a:spcAft>
              <a:spcPct val="15000"/>
            </a:spcAft>
            <a:buChar char="•"/>
          </a:pPr>
          <a:r>
            <a:rPr lang="es-MX" sz="1200" kern="1200" dirty="0"/>
            <a:t>Identificación de la problemática de las grandes ciudades.</a:t>
          </a:r>
        </a:p>
        <a:p>
          <a:pPr marL="114300" lvl="1" indent="-114300" algn="l" defTabSz="533400">
            <a:lnSpc>
              <a:spcPct val="90000"/>
            </a:lnSpc>
            <a:spcBef>
              <a:spcPct val="0"/>
            </a:spcBef>
            <a:spcAft>
              <a:spcPct val="15000"/>
            </a:spcAft>
            <a:buChar char="•"/>
          </a:pPr>
          <a:r>
            <a:rPr lang="es-MX" sz="1200" kern="1200" dirty="0"/>
            <a:t>Reconocimiento de la importancia de la toma de decisiones ambientales</a:t>
          </a:r>
        </a:p>
      </dsp:txBody>
      <dsp:txXfrm>
        <a:off x="6407305" y="50974"/>
        <a:ext cx="1928005" cy="1219275"/>
      </dsp:txXfrm>
    </dsp:sp>
    <dsp:sp modelId="{78920A22-C6E8-0A4F-926F-64EB76E88758}">
      <dsp:nvSpPr>
        <dsp:cNvPr id="0" name=""/>
        <dsp:cNvSpPr/>
      </dsp:nvSpPr>
      <dsp:spPr>
        <a:xfrm>
          <a:off x="749949" y="0"/>
          <a:ext cx="2706098" cy="17529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MX" sz="1200" kern="1200" dirty="0"/>
            <a:t>Minerales y dispositivos móviles: Impacto social y ambiental</a:t>
          </a:r>
        </a:p>
      </dsp:txBody>
      <dsp:txXfrm>
        <a:off x="788455" y="38506"/>
        <a:ext cx="1817257" cy="1237691"/>
      </dsp:txXfrm>
    </dsp:sp>
    <dsp:sp modelId="{D5D3CBDD-EB75-0043-98F7-8CF56FF3150A}">
      <dsp:nvSpPr>
        <dsp:cNvPr id="0" name=""/>
        <dsp:cNvSpPr/>
      </dsp:nvSpPr>
      <dsp:spPr>
        <a:xfrm>
          <a:off x="1923025" y="312242"/>
          <a:ext cx="2371944" cy="2371944"/>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MX" sz="1900" kern="1200" dirty="0"/>
            <a:t>Química</a:t>
          </a:r>
        </a:p>
      </dsp:txBody>
      <dsp:txXfrm>
        <a:off x="2617751" y="1006968"/>
        <a:ext cx="1677218" cy="1677218"/>
      </dsp:txXfrm>
    </dsp:sp>
    <dsp:sp modelId="{F7847966-D79C-BF4E-BA90-FFF78FE9CE75}">
      <dsp:nvSpPr>
        <dsp:cNvPr id="0" name=""/>
        <dsp:cNvSpPr/>
      </dsp:nvSpPr>
      <dsp:spPr>
        <a:xfrm rot="5400000">
          <a:off x="4404529" y="312242"/>
          <a:ext cx="2371944" cy="2371944"/>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MX" sz="1900" kern="1200" dirty="0"/>
            <a:t>Biología</a:t>
          </a:r>
        </a:p>
      </dsp:txBody>
      <dsp:txXfrm rot="-5400000">
        <a:off x="4404529" y="1006968"/>
        <a:ext cx="1677218" cy="1677218"/>
      </dsp:txXfrm>
    </dsp:sp>
    <dsp:sp modelId="{212E538C-EC8E-8D4F-96E6-AECD0056157D}">
      <dsp:nvSpPr>
        <dsp:cNvPr id="0" name=""/>
        <dsp:cNvSpPr/>
      </dsp:nvSpPr>
      <dsp:spPr>
        <a:xfrm rot="10800000">
          <a:off x="4404529" y="2793745"/>
          <a:ext cx="2371944" cy="2371944"/>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MX" sz="1900" kern="1200" dirty="0"/>
            <a:t>Etimologías Grecolatinas</a:t>
          </a:r>
        </a:p>
      </dsp:txBody>
      <dsp:txXfrm rot="10800000">
        <a:off x="4404529" y="2793745"/>
        <a:ext cx="1677218" cy="1677218"/>
      </dsp:txXfrm>
    </dsp:sp>
    <dsp:sp modelId="{00BCFD59-C42B-0A44-AC18-E8004FE0FA53}">
      <dsp:nvSpPr>
        <dsp:cNvPr id="0" name=""/>
        <dsp:cNvSpPr/>
      </dsp:nvSpPr>
      <dsp:spPr>
        <a:xfrm rot="16200000">
          <a:off x="1923025" y="2793745"/>
          <a:ext cx="2371944" cy="2371944"/>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MX" sz="1900" kern="1200" dirty="0"/>
            <a:t>E. Para la salud</a:t>
          </a:r>
        </a:p>
      </dsp:txBody>
      <dsp:txXfrm rot="5400000">
        <a:off x="2617751" y="2793745"/>
        <a:ext cx="1677218" cy="1677218"/>
      </dsp:txXfrm>
    </dsp:sp>
    <dsp:sp modelId="{C1D269CB-1DDC-2645-9448-5D43E98FE2C4}">
      <dsp:nvSpPr>
        <dsp:cNvPr id="0" name=""/>
        <dsp:cNvSpPr/>
      </dsp:nvSpPr>
      <dsp:spPr>
        <a:xfrm>
          <a:off x="3940274" y="2245952"/>
          <a:ext cx="818950" cy="71213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3FED36-C2EA-7A4F-B8DA-D0ADEBE9857A}">
      <dsp:nvSpPr>
        <dsp:cNvPr id="0" name=""/>
        <dsp:cNvSpPr/>
      </dsp:nvSpPr>
      <dsp:spPr>
        <a:xfrm rot="10800000">
          <a:off x="3940274" y="2519849"/>
          <a:ext cx="818950" cy="71213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4082B-0369-8D48-B1F0-B6C464AF4AE5}">
      <dsp:nvSpPr>
        <dsp:cNvPr id="0" name=""/>
        <dsp:cNvSpPr/>
      </dsp:nvSpPr>
      <dsp:spPr>
        <a:xfrm>
          <a:off x="3196828" y="1442"/>
          <a:ext cx="1734343" cy="173434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t>Preguntas</a:t>
          </a:r>
        </a:p>
      </dsp:txBody>
      <dsp:txXfrm>
        <a:off x="3450817" y="255431"/>
        <a:ext cx="1226365" cy="1226365"/>
      </dsp:txXfrm>
    </dsp:sp>
    <dsp:sp modelId="{A6D5FA23-261C-DE46-BC4D-F6D3AE91E6C9}">
      <dsp:nvSpPr>
        <dsp:cNvPr id="0" name=""/>
        <dsp:cNvSpPr/>
      </dsp:nvSpPr>
      <dsp:spPr>
        <a:xfrm rot="2700000">
          <a:off x="4744905" y="1487088"/>
          <a:ext cx="460478" cy="58534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4765136" y="1555315"/>
        <a:ext cx="322335" cy="351205"/>
      </dsp:txXfrm>
    </dsp:sp>
    <dsp:sp modelId="{5B8FF352-C529-C04F-B783-312A07868CCC}">
      <dsp:nvSpPr>
        <dsp:cNvPr id="0" name=""/>
        <dsp:cNvSpPr/>
      </dsp:nvSpPr>
      <dsp:spPr>
        <a:xfrm>
          <a:off x="5037547" y="1842161"/>
          <a:ext cx="1734343" cy="1734343"/>
        </a:xfrm>
        <a:prstGeom prst="ellipse">
          <a:avLst/>
        </a:prstGeom>
        <a:solidFill>
          <a:schemeClr val="accent4">
            <a:hueOff val="6807678"/>
            <a:satOff val="-7995"/>
            <a:lumOff val="307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t>Comprensión</a:t>
          </a:r>
        </a:p>
      </dsp:txBody>
      <dsp:txXfrm>
        <a:off x="5291536" y="2096150"/>
        <a:ext cx="1226365" cy="1226365"/>
      </dsp:txXfrm>
    </dsp:sp>
    <dsp:sp modelId="{7DE030A4-11F4-1341-AC37-04B9CF4C8022}">
      <dsp:nvSpPr>
        <dsp:cNvPr id="0" name=""/>
        <dsp:cNvSpPr/>
      </dsp:nvSpPr>
      <dsp:spPr>
        <a:xfrm rot="8100000">
          <a:off x="4763335" y="3327807"/>
          <a:ext cx="460478" cy="585341"/>
        </a:xfrm>
        <a:prstGeom prst="rightArrow">
          <a:avLst>
            <a:gd name="adj1" fmla="val 60000"/>
            <a:gd name="adj2" fmla="val 50000"/>
          </a:avLst>
        </a:prstGeom>
        <a:solidFill>
          <a:schemeClr val="accent4">
            <a:hueOff val="6807678"/>
            <a:satOff val="-7995"/>
            <a:lumOff val="307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rot="10800000">
        <a:off x="4881247" y="3396034"/>
        <a:ext cx="322335" cy="351205"/>
      </dsp:txXfrm>
    </dsp:sp>
    <dsp:sp modelId="{25B2B132-F8C3-1146-A37C-8C439051E40A}">
      <dsp:nvSpPr>
        <dsp:cNvPr id="0" name=""/>
        <dsp:cNvSpPr/>
      </dsp:nvSpPr>
      <dsp:spPr>
        <a:xfrm>
          <a:off x="3196828" y="3682880"/>
          <a:ext cx="1734343" cy="1734343"/>
        </a:xfrm>
        <a:prstGeom prst="ellipse">
          <a:avLst/>
        </a:prstGeom>
        <a:solidFill>
          <a:schemeClr val="accent4">
            <a:hueOff val="13615356"/>
            <a:satOff val="-15991"/>
            <a:lumOff val="61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t>Pensamiento</a:t>
          </a:r>
        </a:p>
      </dsp:txBody>
      <dsp:txXfrm>
        <a:off x="3450817" y="3936869"/>
        <a:ext cx="1226365" cy="1226365"/>
      </dsp:txXfrm>
    </dsp:sp>
    <dsp:sp modelId="{468FC240-8D06-BE4B-B014-175EF1DE2238}">
      <dsp:nvSpPr>
        <dsp:cNvPr id="0" name=""/>
        <dsp:cNvSpPr/>
      </dsp:nvSpPr>
      <dsp:spPr>
        <a:xfrm rot="13500000">
          <a:off x="2922616" y="3346237"/>
          <a:ext cx="460478" cy="585341"/>
        </a:xfrm>
        <a:prstGeom prst="rightArrow">
          <a:avLst>
            <a:gd name="adj1" fmla="val 60000"/>
            <a:gd name="adj2" fmla="val 50000"/>
          </a:avLst>
        </a:prstGeom>
        <a:solidFill>
          <a:schemeClr val="accent4">
            <a:hueOff val="13615356"/>
            <a:satOff val="-15991"/>
            <a:lumOff val="61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rot="10800000">
        <a:off x="3040528" y="3512146"/>
        <a:ext cx="322335" cy="351205"/>
      </dsp:txXfrm>
    </dsp:sp>
    <dsp:sp modelId="{F782A23D-2EF3-6845-B641-35D0D39A3611}">
      <dsp:nvSpPr>
        <dsp:cNvPr id="0" name=""/>
        <dsp:cNvSpPr/>
      </dsp:nvSpPr>
      <dsp:spPr>
        <a:xfrm>
          <a:off x="1356108" y="1842161"/>
          <a:ext cx="1734343" cy="1734343"/>
        </a:xfrm>
        <a:prstGeom prst="ellipse">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t>Indagación</a:t>
          </a:r>
        </a:p>
      </dsp:txBody>
      <dsp:txXfrm>
        <a:off x="1610097" y="2096150"/>
        <a:ext cx="1226365" cy="1226365"/>
      </dsp:txXfrm>
    </dsp:sp>
    <dsp:sp modelId="{4215F640-314A-A24D-AA69-A6C56FCBDE66}">
      <dsp:nvSpPr>
        <dsp:cNvPr id="0" name=""/>
        <dsp:cNvSpPr/>
      </dsp:nvSpPr>
      <dsp:spPr>
        <a:xfrm rot="18900000">
          <a:off x="2904186" y="1505518"/>
          <a:ext cx="460478" cy="585341"/>
        </a:xfrm>
        <a:prstGeom prst="rightArrow">
          <a:avLst>
            <a:gd name="adj1" fmla="val 60000"/>
            <a:gd name="adj2" fmla="val 50000"/>
          </a:avLst>
        </a:prstGeom>
        <a:solidFill>
          <a:schemeClr val="accent4">
            <a:hueOff val="20423033"/>
            <a:satOff val="-23986"/>
            <a:lumOff val="9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2924417" y="1671427"/>
        <a:ext cx="322335" cy="3512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0E78B-22BF-5848-BE3F-BFB67025FC83}">
      <dsp:nvSpPr>
        <dsp:cNvPr id="0" name=""/>
        <dsp:cNvSpPr/>
      </dsp:nvSpPr>
      <dsp:spPr>
        <a:xfrm>
          <a:off x="0" y="1902332"/>
          <a:ext cx="2035782" cy="111164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t>Preguntas esenciales</a:t>
          </a:r>
        </a:p>
      </dsp:txBody>
      <dsp:txXfrm>
        <a:off x="32559" y="1934891"/>
        <a:ext cx="1970664" cy="1046523"/>
      </dsp:txXfrm>
    </dsp:sp>
    <dsp:sp modelId="{F1B21844-A0FB-024A-B345-F539E267C888}">
      <dsp:nvSpPr>
        <dsp:cNvPr id="0" name=""/>
        <dsp:cNvSpPr/>
      </dsp:nvSpPr>
      <dsp:spPr>
        <a:xfrm rot="17872346">
          <a:off x="1548127" y="1642763"/>
          <a:ext cx="1831582" cy="11678"/>
        </a:xfrm>
        <a:custGeom>
          <a:avLst/>
          <a:gdLst/>
          <a:ahLst/>
          <a:cxnLst/>
          <a:rect l="0" t="0" r="0" b="0"/>
          <a:pathLst>
            <a:path>
              <a:moveTo>
                <a:pt x="0" y="5839"/>
              </a:moveTo>
              <a:lnTo>
                <a:pt x="1831582" y="5839"/>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418129" y="1602812"/>
        <a:ext cx="91579" cy="91579"/>
      </dsp:txXfrm>
    </dsp:sp>
    <dsp:sp modelId="{1F85CEFF-E6F8-5540-BE1A-2FB16EE2661B}">
      <dsp:nvSpPr>
        <dsp:cNvPr id="0" name=""/>
        <dsp:cNvSpPr/>
      </dsp:nvSpPr>
      <dsp:spPr>
        <a:xfrm>
          <a:off x="2892056" y="637954"/>
          <a:ext cx="1312003" cy="40219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Preguntas analíticas</a:t>
          </a:r>
        </a:p>
      </dsp:txBody>
      <dsp:txXfrm>
        <a:off x="2903836" y="649734"/>
        <a:ext cx="1288443" cy="378633"/>
      </dsp:txXfrm>
    </dsp:sp>
    <dsp:sp modelId="{71F5ED81-C32C-4140-BA4C-DD192F3D6540}">
      <dsp:nvSpPr>
        <dsp:cNvPr id="0" name=""/>
        <dsp:cNvSpPr/>
      </dsp:nvSpPr>
      <dsp:spPr>
        <a:xfrm rot="21103115">
          <a:off x="4188725" y="621389"/>
          <a:ext cx="2941266" cy="11678"/>
        </a:xfrm>
        <a:custGeom>
          <a:avLst/>
          <a:gdLst/>
          <a:ahLst/>
          <a:cxnLst/>
          <a:rect l="0" t="0" r="0" b="0"/>
          <a:pathLst>
            <a:path>
              <a:moveTo>
                <a:pt x="0" y="5839"/>
              </a:moveTo>
              <a:lnTo>
                <a:pt x="2941266"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85826" y="553696"/>
        <a:ext cx="147063" cy="147063"/>
      </dsp:txXfrm>
    </dsp:sp>
    <dsp:sp modelId="{EA81BB76-9121-C147-861D-F024C889A324}">
      <dsp:nvSpPr>
        <dsp:cNvPr id="0" name=""/>
        <dsp:cNvSpPr/>
      </dsp:nvSpPr>
      <dsp:spPr>
        <a:xfrm>
          <a:off x="7114656" y="225596"/>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conceptos</a:t>
          </a:r>
        </a:p>
      </dsp:txBody>
      <dsp:txXfrm>
        <a:off x="7125775" y="236715"/>
        <a:ext cx="736997" cy="357379"/>
      </dsp:txXfrm>
    </dsp:sp>
    <dsp:sp modelId="{F474DF22-E92B-3B4D-82B8-EAE1BEBAEE9A}">
      <dsp:nvSpPr>
        <dsp:cNvPr id="0" name=""/>
        <dsp:cNvSpPr/>
      </dsp:nvSpPr>
      <dsp:spPr>
        <a:xfrm rot="20140383">
          <a:off x="7854950" y="321690"/>
          <a:ext cx="426640" cy="11678"/>
        </a:xfrm>
        <a:custGeom>
          <a:avLst/>
          <a:gdLst/>
          <a:ahLst/>
          <a:cxnLst/>
          <a:rect l="0" t="0" r="0" b="0"/>
          <a:pathLst>
            <a:path>
              <a:moveTo>
                <a:pt x="0" y="5839"/>
              </a:moveTo>
              <a:lnTo>
                <a:pt x="426640" y="58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8057604" y="316863"/>
        <a:ext cx="21332" cy="21332"/>
      </dsp:txXfrm>
    </dsp:sp>
    <dsp:sp modelId="{A0C7DD17-D0DB-1F45-B5A5-C22CCA06960B}">
      <dsp:nvSpPr>
        <dsp:cNvPr id="0" name=""/>
        <dsp:cNvSpPr/>
      </dsp:nvSpPr>
      <dsp:spPr>
        <a:xfrm>
          <a:off x="8262650" y="49845"/>
          <a:ext cx="759235" cy="37961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Simples (Definibles)</a:t>
          </a:r>
        </a:p>
      </dsp:txBody>
      <dsp:txXfrm>
        <a:off x="8273769" y="60964"/>
        <a:ext cx="736997" cy="357379"/>
      </dsp:txXfrm>
    </dsp:sp>
    <dsp:sp modelId="{224EB925-0D65-904A-97B6-6638C5B70D35}">
      <dsp:nvSpPr>
        <dsp:cNvPr id="0" name=""/>
        <dsp:cNvSpPr/>
      </dsp:nvSpPr>
      <dsp:spPr>
        <a:xfrm rot="1898439">
          <a:off x="7839953" y="529339"/>
          <a:ext cx="456635" cy="11678"/>
        </a:xfrm>
        <a:custGeom>
          <a:avLst/>
          <a:gdLst/>
          <a:ahLst/>
          <a:cxnLst/>
          <a:rect l="0" t="0" r="0" b="0"/>
          <a:pathLst>
            <a:path>
              <a:moveTo>
                <a:pt x="0" y="5839"/>
              </a:moveTo>
              <a:lnTo>
                <a:pt x="456635" y="58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8056855" y="523763"/>
        <a:ext cx="22831" cy="22831"/>
      </dsp:txXfrm>
    </dsp:sp>
    <dsp:sp modelId="{5EB8ACFE-DEA6-8D42-A2F7-F1B15677F50C}">
      <dsp:nvSpPr>
        <dsp:cNvPr id="0" name=""/>
        <dsp:cNvSpPr/>
      </dsp:nvSpPr>
      <dsp:spPr>
        <a:xfrm>
          <a:off x="8262650" y="465143"/>
          <a:ext cx="759235" cy="37961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Complejas (No definibles)</a:t>
          </a:r>
        </a:p>
      </dsp:txBody>
      <dsp:txXfrm>
        <a:off x="8273769" y="476262"/>
        <a:ext cx="736997" cy="357379"/>
      </dsp:txXfrm>
    </dsp:sp>
    <dsp:sp modelId="{D8AEF349-5A54-8545-BA63-170711E6F795}">
      <dsp:nvSpPr>
        <dsp:cNvPr id="0" name=""/>
        <dsp:cNvSpPr/>
      </dsp:nvSpPr>
      <dsp:spPr>
        <a:xfrm rot="27914">
          <a:off x="4204012" y="844986"/>
          <a:ext cx="2900062" cy="11678"/>
        </a:xfrm>
        <a:custGeom>
          <a:avLst/>
          <a:gdLst/>
          <a:ahLst/>
          <a:cxnLst/>
          <a:rect l="0" t="0" r="0" b="0"/>
          <a:pathLst>
            <a:path>
              <a:moveTo>
                <a:pt x="0" y="5839"/>
              </a:moveTo>
              <a:lnTo>
                <a:pt x="2900062"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81541" y="778323"/>
        <a:ext cx="145003" cy="145003"/>
      </dsp:txXfrm>
    </dsp:sp>
    <dsp:sp modelId="{78E0E2D3-B526-6549-BB27-120E15F9F1BD}">
      <dsp:nvSpPr>
        <dsp:cNvPr id="0" name=""/>
        <dsp:cNvSpPr/>
      </dsp:nvSpPr>
      <dsp:spPr>
        <a:xfrm>
          <a:off x="7104027" y="672790"/>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datos, información y experiencia</a:t>
          </a:r>
        </a:p>
      </dsp:txBody>
      <dsp:txXfrm>
        <a:off x="7115146" y="683909"/>
        <a:ext cx="736997" cy="357379"/>
      </dsp:txXfrm>
    </dsp:sp>
    <dsp:sp modelId="{DAE5FF68-DA55-A146-BB3B-B854952FD355}">
      <dsp:nvSpPr>
        <dsp:cNvPr id="0" name=""/>
        <dsp:cNvSpPr/>
      </dsp:nvSpPr>
      <dsp:spPr>
        <a:xfrm rot="540923">
          <a:off x="4185923" y="1063266"/>
          <a:ext cx="2936240" cy="11678"/>
        </a:xfrm>
        <a:custGeom>
          <a:avLst/>
          <a:gdLst/>
          <a:ahLst/>
          <a:cxnLst/>
          <a:rect l="0" t="0" r="0" b="0"/>
          <a:pathLst>
            <a:path>
              <a:moveTo>
                <a:pt x="0" y="5839"/>
              </a:moveTo>
              <a:lnTo>
                <a:pt x="2936240"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80637" y="995699"/>
        <a:ext cx="146812" cy="146812"/>
      </dsp:txXfrm>
    </dsp:sp>
    <dsp:sp modelId="{E75EBB69-CDEA-7E4A-8A6C-92005A629E4C}">
      <dsp:nvSpPr>
        <dsp:cNvPr id="0" name=""/>
        <dsp:cNvSpPr/>
      </dsp:nvSpPr>
      <dsp:spPr>
        <a:xfrm>
          <a:off x="7104027" y="1109350"/>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las preguntas</a:t>
          </a:r>
        </a:p>
      </dsp:txBody>
      <dsp:txXfrm>
        <a:off x="7115146" y="1120469"/>
        <a:ext cx="736997" cy="357379"/>
      </dsp:txXfrm>
    </dsp:sp>
    <dsp:sp modelId="{79DF6527-BC14-8042-AA63-6673E6AA6D5D}">
      <dsp:nvSpPr>
        <dsp:cNvPr id="0" name=""/>
        <dsp:cNvSpPr/>
      </dsp:nvSpPr>
      <dsp:spPr>
        <a:xfrm>
          <a:off x="7863262" y="1293320"/>
          <a:ext cx="399388" cy="11678"/>
        </a:xfrm>
        <a:custGeom>
          <a:avLst/>
          <a:gdLst/>
          <a:ahLst/>
          <a:cxnLst/>
          <a:rect l="0" t="0" r="0" b="0"/>
          <a:pathLst>
            <a:path>
              <a:moveTo>
                <a:pt x="0" y="5839"/>
              </a:moveTo>
              <a:lnTo>
                <a:pt x="399388" y="58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8052971" y="1289174"/>
        <a:ext cx="19969" cy="19969"/>
      </dsp:txXfrm>
    </dsp:sp>
    <dsp:sp modelId="{651C4D9E-DF0B-F148-8115-280E7C4AFBCD}">
      <dsp:nvSpPr>
        <dsp:cNvPr id="0" name=""/>
        <dsp:cNvSpPr/>
      </dsp:nvSpPr>
      <dsp:spPr>
        <a:xfrm>
          <a:off x="8262650" y="1109350"/>
          <a:ext cx="759235" cy="37961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Identificación de preguntas anteriores</a:t>
          </a:r>
        </a:p>
      </dsp:txBody>
      <dsp:txXfrm>
        <a:off x="8273769" y="1120469"/>
        <a:ext cx="736997" cy="357379"/>
      </dsp:txXfrm>
    </dsp:sp>
    <dsp:sp modelId="{C51C1145-E105-B849-87FA-D17C2C56F02A}">
      <dsp:nvSpPr>
        <dsp:cNvPr id="0" name=""/>
        <dsp:cNvSpPr/>
      </dsp:nvSpPr>
      <dsp:spPr>
        <a:xfrm rot="1027350">
          <a:off x="4136565" y="1281546"/>
          <a:ext cx="3045584" cy="11678"/>
        </a:xfrm>
        <a:custGeom>
          <a:avLst/>
          <a:gdLst/>
          <a:ahLst/>
          <a:cxnLst/>
          <a:rect l="0" t="0" r="0" b="0"/>
          <a:pathLst>
            <a:path>
              <a:moveTo>
                <a:pt x="0" y="5839"/>
              </a:moveTo>
              <a:lnTo>
                <a:pt x="3045584"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83218" y="1211245"/>
        <a:ext cx="152279" cy="152279"/>
      </dsp:txXfrm>
    </dsp:sp>
    <dsp:sp modelId="{6AF651BD-D4C5-9540-A236-E825C335282D}">
      <dsp:nvSpPr>
        <dsp:cNvPr id="0" name=""/>
        <dsp:cNvSpPr/>
      </dsp:nvSpPr>
      <dsp:spPr>
        <a:xfrm>
          <a:off x="7114656" y="1545910"/>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Formular preguntas complejas interdisciplinarias</a:t>
          </a:r>
        </a:p>
      </dsp:txBody>
      <dsp:txXfrm>
        <a:off x="7125775" y="1557029"/>
        <a:ext cx="736997" cy="357379"/>
      </dsp:txXfrm>
    </dsp:sp>
    <dsp:sp modelId="{0C3A1395-CE7A-4B4A-9A9D-A78B34F9DCFC}">
      <dsp:nvSpPr>
        <dsp:cNvPr id="0" name=""/>
        <dsp:cNvSpPr/>
      </dsp:nvSpPr>
      <dsp:spPr>
        <a:xfrm rot="1476638">
          <a:off x="4058649" y="1499826"/>
          <a:ext cx="3201416" cy="11678"/>
        </a:xfrm>
        <a:custGeom>
          <a:avLst/>
          <a:gdLst/>
          <a:ahLst/>
          <a:cxnLst/>
          <a:rect l="0" t="0" r="0" b="0"/>
          <a:pathLst>
            <a:path>
              <a:moveTo>
                <a:pt x="0" y="5839"/>
              </a:moveTo>
              <a:lnTo>
                <a:pt x="3201416"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79322" y="1425630"/>
        <a:ext cx="160070" cy="160070"/>
      </dsp:txXfrm>
    </dsp:sp>
    <dsp:sp modelId="{C56C3126-12D4-FF4C-84F0-80DA9C6F4EA0}">
      <dsp:nvSpPr>
        <dsp:cNvPr id="0" name=""/>
        <dsp:cNvSpPr/>
      </dsp:nvSpPr>
      <dsp:spPr>
        <a:xfrm>
          <a:off x="7114656" y="1982470"/>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Preguntas en la toma de decisiones</a:t>
          </a:r>
        </a:p>
      </dsp:txBody>
      <dsp:txXfrm>
        <a:off x="7125775" y="1993589"/>
        <a:ext cx="736997" cy="357379"/>
      </dsp:txXfrm>
    </dsp:sp>
    <dsp:sp modelId="{0EE6E0B1-CDC7-CE42-B600-59B16693B583}">
      <dsp:nvSpPr>
        <dsp:cNvPr id="0" name=""/>
        <dsp:cNvSpPr/>
      </dsp:nvSpPr>
      <dsp:spPr>
        <a:xfrm rot="1872540">
          <a:off x="3956918" y="1718106"/>
          <a:ext cx="3415516" cy="11678"/>
        </a:xfrm>
        <a:custGeom>
          <a:avLst/>
          <a:gdLst/>
          <a:ahLst/>
          <a:cxnLst/>
          <a:rect l="0" t="0" r="0" b="0"/>
          <a:pathLst>
            <a:path>
              <a:moveTo>
                <a:pt x="0" y="5839"/>
              </a:moveTo>
              <a:lnTo>
                <a:pt x="3415516"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79288" y="1638557"/>
        <a:ext cx="170775" cy="170775"/>
      </dsp:txXfrm>
    </dsp:sp>
    <dsp:sp modelId="{AF7D412F-52BE-4144-94F0-C8BE53546829}">
      <dsp:nvSpPr>
        <dsp:cNvPr id="0" name=""/>
        <dsp:cNvSpPr/>
      </dsp:nvSpPr>
      <dsp:spPr>
        <a:xfrm>
          <a:off x="7125293" y="2419031"/>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al leer</a:t>
          </a:r>
        </a:p>
      </dsp:txBody>
      <dsp:txXfrm>
        <a:off x="7136412" y="2430150"/>
        <a:ext cx="736997" cy="357379"/>
      </dsp:txXfrm>
    </dsp:sp>
    <dsp:sp modelId="{1A02A34B-09A2-1D43-9967-0618BD90AD90}">
      <dsp:nvSpPr>
        <dsp:cNvPr id="0" name=""/>
        <dsp:cNvSpPr/>
      </dsp:nvSpPr>
      <dsp:spPr>
        <a:xfrm rot="2217779">
          <a:off x="3835339" y="1936386"/>
          <a:ext cx="3669304" cy="11678"/>
        </a:xfrm>
        <a:custGeom>
          <a:avLst/>
          <a:gdLst/>
          <a:ahLst/>
          <a:cxnLst/>
          <a:rect l="0" t="0" r="0" b="0"/>
          <a:pathLst>
            <a:path>
              <a:moveTo>
                <a:pt x="0" y="5839"/>
              </a:moveTo>
              <a:lnTo>
                <a:pt x="3669304"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78258" y="1850493"/>
        <a:ext cx="183465" cy="183465"/>
      </dsp:txXfrm>
    </dsp:sp>
    <dsp:sp modelId="{85220517-2918-0C42-B2DD-0170D10C8410}">
      <dsp:nvSpPr>
        <dsp:cNvPr id="0" name=""/>
        <dsp:cNvSpPr/>
      </dsp:nvSpPr>
      <dsp:spPr>
        <a:xfrm>
          <a:off x="7135922" y="2855591"/>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al escribir</a:t>
          </a:r>
        </a:p>
      </dsp:txBody>
      <dsp:txXfrm>
        <a:off x="7147041" y="2866710"/>
        <a:ext cx="736997" cy="357379"/>
      </dsp:txXfrm>
    </dsp:sp>
    <dsp:sp modelId="{1D6C5EBB-02B8-844E-97E6-FEC259220B16}">
      <dsp:nvSpPr>
        <dsp:cNvPr id="0" name=""/>
        <dsp:cNvSpPr/>
      </dsp:nvSpPr>
      <dsp:spPr>
        <a:xfrm rot="2515783">
          <a:off x="3697730" y="2154666"/>
          <a:ext cx="3955157" cy="11678"/>
        </a:xfrm>
        <a:custGeom>
          <a:avLst/>
          <a:gdLst/>
          <a:ahLst/>
          <a:cxnLst/>
          <a:rect l="0" t="0" r="0" b="0"/>
          <a:pathLst>
            <a:path>
              <a:moveTo>
                <a:pt x="0" y="5839"/>
              </a:moveTo>
              <a:lnTo>
                <a:pt x="3955157"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76430" y="2061626"/>
        <a:ext cx="197757" cy="197757"/>
      </dsp:txXfrm>
    </dsp:sp>
    <dsp:sp modelId="{32D30A80-4F7F-AE40-859C-92D944DE6DC9}">
      <dsp:nvSpPr>
        <dsp:cNvPr id="0" name=""/>
        <dsp:cNvSpPr/>
      </dsp:nvSpPr>
      <dsp:spPr>
        <a:xfrm>
          <a:off x="7146559" y="3292151"/>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Formular preguntas éticas</a:t>
          </a:r>
        </a:p>
      </dsp:txBody>
      <dsp:txXfrm>
        <a:off x="7157678" y="3303270"/>
        <a:ext cx="736997" cy="357379"/>
      </dsp:txXfrm>
    </dsp:sp>
    <dsp:sp modelId="{E305F0A8-5828-7443-BCDF-3C23A3E39712}">
      <dsp:nvSpPr>
        <dsp:cNvPr id="0" name=""/>
        <dsp:cNvSpPr/>
      </dsp:nvSpPr>
      <dsp:spPr>
        <a:xfrm rot="2796547">
          <a:off x="3538510" y="2378263"/>
          <a:ext cx="4252332" cy="11678"/>
        </a:xfrm>
        <a:custGeom>
          <a:avLst/>
          <a:gdLst/>
          <a:ahLst/>
          <a:cxnLst/>
          <a:rect l="0" t="0" r="0" b="0"/>
          <a:pathLst>
            <a:path>
              <a:moveTo>
                <a:pt x="0" y="5839"/>
              </a:moveTo>
              <a:lnTo>
                <a:pt x="4252332"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558368" y="2277794"/>
        <a:ext cx="212616" cy="212616"/>
      </dsp:txXfrm>
    </dsp:sp>
    <dsp:sp modelId="{F3DD82F1-F79E-D849-AE24-D5B732610A71}">
      <dsp:nvSpPr>
        <dsp:cNvPr id="0" name=""/>
        <dsp:cNvSpPr/>
      </dsp:nvSpPr>
      <dsp:spPr>
        <a:xfrm>
          <a:off x="7125293" y="3739344"/>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Cuestionar prejuicios y propaganda</a:t>
          </a:r>
        </a:p>
      </dsp:txBody>
      <dsp:txXfrm>
        <a:off x="7136412" y="3750463"/>
        <a:ext cx="736997" cy="357379"/>
      </dsp:txXfrm>
    </dsp:sp>
    <dsp:sp modelId="{F882B3E6-B0BB-BF4B-9BFF-E74522395CDC}">
      <dsp:nvSpPr>
        <dsp:cNvPr id="0" name=""/>
        <dsp:cNvSpPr/>
      </dsp:nvSpPr>
      <dsp:spPr>
        <a:xfrm rot="294506">
          <a:off x="2033817" y="2498167"/>
          <a:ext cx="1071779" cy="11678"/>
        </a:xfrm>
        <a:custGeom>
          <a:avLst/>
          <a:gdLst/>
          <a:ahLst/>
          <a:cxnLst/>
          <a:rect l="0" t="0" r="0" b="0"/>
          <a:pathLst>
            <a:path>
              <a:moveTo>
                <a:pt x="0" y="5839"/>
              </a:moveTo>
              <a:lnTo>
                <a:pt x="1071779" y="5839"/>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542912" y="2477211"/>
        <a:ext cx="53588" cy="53588"/>
      </dsp:txXfrm>
    </dsp:sp>
    <dsp:sp modelId="{3FEEC97D-9098-7548-BFB8-B4CCD16F2FBD}">
      <dsp:nvSpPr>
        <dsp:cNvPr id="0" name=""/>
        <dsp:cNvSpPr/>
      </dsp:nvSpPr>
      <dsp:spPr>
        <a:xfrm>
          <a:off x="3103632" y="2333657"/>
          <a:ext cx="1178044" cy="43240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Preguntas en disciplinas académicas</a:t>
          </a:r>
        </a:p>
      </dsp:txBody>
      <dsp:txXfrm>
        <a:off x="3116297" y="2346322"/>
        <a:ext cx="1152714" cy="407073"/>
      </dsp:txXfrm>
    </dsp:sp>
    <dsp:sp modelId="{74F7A5E1-28FB-B548-9B6A-77C95C935EE2}">
      <dsp:nvSpPr>
        <dsp:cNvPr id="0" name=""/>
        <dsp:cNvSpPr/>
      </dsp:nvSpPr>
      <dsp:spPr>
        <a:xfrm rot="3831894">
          <a:off x="1216211" y="3767350"/>
          <a:ext cx="2929599" cy="11678"/>
        </a:xfrm>
        <a:custGeom>
          <a:avLst/>
          <a:gdLst/>
          <a:ahLst/>
          <a:cxnLst/>
          <a:rect l="0" t="0" r="0" b="0"/>
          <a:pathLst>
            <a:path>
              <a:moveTo>
                <a:pt x="0" y="5839"/>
              </a:moveTo>
              <a:lnTo>
                <a:pt x="2929599" y="5839"/>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607771" y="3699949"/>
        <a:ext cx="146479" cy="146479"/>
      </dsp:txXfrm>
    </dsp:sp>
    <dsp:sp modelId="{C95468AF-1BE2-C746-A9F2-853BDA9C44BD}">
      <dsp:nvSpPr>
        <dsp:cNvPr id="0" name=""/>
        <dsp:cNvSpPr/>
      </dsp:nvSpPr>
      <dsp:spPr>
        <a:xfrm>
          <a:off x="3326239" y="4827180"/>
          <a:ext cx="1333391" cy="52208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MX" sz="900" kern="1200" dirty="0"/>
            <a:t>Conocimiento y desarrollo propio</a:t>
          </a:r>
        </a:p>
      </dsp:txBody>
      <dsp:txXfrm>
        <a:off x="3341530" y="4842471"/>
        <a:ext cx="1302809" cy="491506"/>
      </dsp:txXfrm>
    </dsp:sp>
    <dsp:sp modelId="{57640882-7F46-7843-B1E9-02D708CCB681}">
      <dsp:nvSpPr>
        <dsp:cNvPr id="0" name=""/>
        <dsp:cNvSpPr/>
      </dsp:nvSpPr>
      <dsp:spPr>
        <a:xfrm rot="20879978">
          <a:off x="4618308" y="4689232"/>
          <a:ext cx="3781807" cy="11678"/>
        </a:xfrm>
        <a:custGeom>
          <a:avLst/>
          <a:gdLst/>
          <a:ahLst/>
          <a:cxnLst/>
          <a:rect l="0" t="0" r="0" b="0"/>
          <a:pathLst>
            <a:path>
              <a:moveTo>
                <a:pt x="0" y="5839"/>
              </a:moveTo>
              <a:lnTo>
                <a:pt x="3781807"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414666" y="4600526"/>
        <a:ext cx="189090" cy="189090"/>
      </dsp:txXfrm>
    </dsp:sp>
    <dsp:sp modelId="{BC038FE8-79B1-9D4E-97B6-C8A17DB25349}">
      <dsp:nvSpPr>
        <dsp:cNvPr id="0" name=""/>
        <dsp:cNvSpPr/>
      </dsp:nvSpPr>
      <dsp:spPr>
        <a:xfrm>
          <a:off x="8358792" y="4112110"/>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Como estudiantes</a:t>
          </a:r>
        </a:p>
      </dsp:txBody>
      <dsp:txXfrm>
        <a:off x="8369911" y="4123229"/>
        <a:ext cx="736997" cy="357379"/>
      </dsp:txXfrm>
    </dsp:sp>
    <dsp:sp modelId="{68576F21-B94F-1445-AB5F-1A927733E175}">
      <dsp:nvSpPr>
        <dsp:cNvPr id="0" name=""/>
        <dsp:cNvSpPr/>
      </dsp:nvSpPr>
      <dsp:spPr>
        <a:xfrm rot="21287517">
          <a:off x="4651920" y="4912829"/>
          <a:ext cx="3735849" cy="11678"/>
        </a:xfrm>
        <a:custGeom>
          <a:avLst/>
          <a:gdLst/>
          <a:ahLst/>
          <a:cxnLst/>
          <a:rect l="0" t="0" r="0" b="0"/>
          <a:pathLst>
            <a:path>
              <a:moveTo>
                <a:pt x="0" y="5839"/>
              </a:moveTo>
              <a:lnTo>
                <a:pt x="3735849"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426448" y="4825272"/>
        <a:ext cx="186792" cy="186792"/>
      </dsp:txXfrm>
    </dsp:sp>
    <dsp:sp modelId="{802DE5DD-E03E-E94F-97E6-497142F6AFA8}">
      <dsp:nvSpPr>
        <dsp:cNvPr id="0" name=""/>
        <dsp:cNvSpPr/>
      </dsp:nvSpPr>
      <dsp:spPr>
        <a:xfrm>
          <a:off x="8380058" y="4559303"/>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Egocentrismo</a:t>
          </a:r>
        </a:p>
      </dsp:txBody>
      <dsp:txXfrm>
        <a:off x="8391177" y="4570422"/>
        <a:ext cx="736997" cy="357379"/>
      </dsp:txXfrm>
    </dsp:sp>
    <dsp:sp modelId="{D4E890DC-DFA9-C949-B199-D27230C65CB3}">
      <dsp:nvSpPr>
        <dsp:cNvPr id="0" name=""/>
        <dsp:cNvSpPr/>
      </dsp:nvSpPr>
      <dsp:spPr>
        <a:xfrm rot="109031">
          <a:off x="4658690" y="5141740"/>
          <a:ext cx="3743575" cy="11678"/>
        </a:xfrm>
        <a:custGeom>
          <a:avLst/>
          <a:gdLst/>
          <a:ahLst/>
          <a:cxnLst/>
          <a:rect l="0" t="0" r="0" b="0"/>
          <a:pathLst>
            <a:path>
              <a:moveTo>
                <a:pt x="0" y="5839"/>
              </a:moveTo>
              <a:lnTo>
                <a:pt x="3743575"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436888" y="5053990"/>
        <a:ext cx="187178" cy="187178"/>
      </dsp:txXfrm>
    </dsp:sp>
    <dsp:sp modelId="{11CC0BC5-8A8B-2441-A93E-94BB313F2E33}">
      <dsp:nvSpPr>
        <dsp:cNvPr id="0" name=""/>
        <dsp:cNvSpPr/>
      </dsp:nvSpPr>
      <dsp:spPr>
        <a:xfrm>
          <a:off x="8401324" y="5017126"/>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Sociocentrismo</a:t>
          </a:r>
        </a:p>
      </dsp:txBody>
      <dsp:txXfrm>
        <a:off x="8412443" y="5028245"/>
        <a:ext cx="736997" cy="357379"/>
      </dsp:txXfrm>
    </dsp:sp>
    <dsp:sp modelId="{1E900433-08E3-8943-8FF0-B8476C9ECF62}">
      <dsp:nvSpPr>
        <dsp:cNvPr id="0" name=""/>
        <dsp:cNvSpPr/>
      </dsp:nvSpPr>
      <dsp:spPr>
        <a:xfrm rot="505054">
          <a:off x="4639200" y="5360021"/>
          <a:ext cx="3793184" cy="11678"/>
        </a:xfrm>
        <a:custGeom>
          <a:avLst/>
          <a:gdLst/>
          <a:ahLst/>
          <a:cxnLst/>
          <a:rect l="0" t="0" r="0" b="0"/>
          <a:pathLst>
            <a:path>
              <a:moveTo>
                <a:pt x="0" y="5839"/>
              </a:moveTo>
              <a:lnTo>
                <a:pt x="3793184" y="5839"/>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440963" y="5271030"/>
        <a:ext cx="189659" cy="189659"/>
      </dsp:txXfrm>
    </dsp:sp>
    <dsp:sp modelId="{A245A9FA-46D9-FF4F-8BCE-D5650C0BF7CF}">
      <dsp:nvSpPr>
        <dsp:cNvPr id="0" name=""/>
        <dsp:cNvSpPr/>
      </dsp:nvSpPr>
      <dsp:spPr>
        <a:xfrm>
          <a:off x="8411953" y="5453686"/>
          <a:ext cx="759235" cy="3796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s-MX" sz="600" kern="1200" dirty="0"/>
            <a:t>Desarrollar disposiciones intelectuales</a:t>
          </a:r>
        </a:p>
      </dsp:txBody>
      <dsp:txXfrm>
        <a:off x="8423072" y="5464805"/>
        <a:ext cx="736997" cy="3573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AA2AA-756D-1E47-BB99-DEBBDC2717A0}">
      <dsp:nvSpPr>
        <dsp:cNvPr id="0" name=""/>
        <dsp:cNvSpPr/>
      </dsp:nvSpPr>
      <dsp:spPr>
        <a:xfrm>
          <a:off x="3955720" y="2224877"/>
          <a:ext cx="1486559" cy="14865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MX" sz="1700" kern="1200"/>
            <a:t>Preguntas analíticas</a:t>
          </a:r>
        </a:p>
      </dsp:txBody>
      <dsp:txXfrm>
        <a:off x="4173422" y="2442579"/>
        <a:ext cx="1051155" cy="1051155"/>
      </dsp:txXfrm>
    </dsp:sp>
    <dsp:sp modelId="{115AAF99-6E04-CE46-8E63-36AB5BD5B674}">
      <dsp:nvSpPr>
        <dsp:cNvPr id="0" name=""/>
        <dsp:cNvSpPr/>
      </dsp:nvSpPr>
      <dsp:spPr>
        <a:xfrm rot="16200000">
          <a:off x="4470252" y="1553511"/>
          <a:ext cx="457494" cy="50543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4538876" y="1723221"/>
        <a:ext cx="320246" cy="303258"/>
      </dsp:txXfrm>
    </dsp:sp>
    <dsp:sp modelId="{9D423198-AE01-D44C-A0C1-B461503BAA6F}">
      <dsp:nvSpPr>
        <dsp:cNvPr id="0" name=""/>
        <dsp:cNvSpPr/>
      </dsp:nvSpPr>
      <dsp:spPr>
        <a:xfrm>
          <a:off x="4030048" y="23775"/>
          <a:ext cx="1337903" cy="13379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metas y propositos</a:t>
          </a:r>
        </a:p>
      </dsp:txBody>
      <dsp:txXfrm>
        <a:off x="4225979" y="219706"/>
        <a:ext cx="946041" cy="946041"/>
      </dsp:txXfrm>
    </dsp:sp>
    <dsp:sp modelId="{B0BC01DD-ED5F-7C4E-B077-ECE52AD0A594}">
      <dsp:nvSpPr>
        <dsp:cNvPr id="0" name=""/>
        <dsp:cNvSpPr/>
      </dsp:nvSpPr>
      <dsp:spPr>
        <a:xfrm rot="18900000">
          <a:off x="5291861" y="1893832"/>
          <a:ext cx="457494" cy="50543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5311961" y="2043442"/>
        <a:ext cx="320246" cy="303258"/>
      </dsp:txXfrm>
    </dsp:sp>
    <dsp:sp modelId="{E936283C-FAF2-AC4C-A5C5-43352D7A11E4}">
      <dsp:nvSpPr>
        <dsp:cNvPr id="0" name=""/>
        <dsp:cNvSpPr/>
      </dsp:nvSpPr>
      <dsp:spPr>
        <a:xfrm>
          <a:off x="5639019" y="690233"/>
          <a:ext cx="1337903" cy="13379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preguntas</a:t>
          </a:r>
        </a:p>
      </dsp:txBody>
      <dsp:txXfrm>
        <a:off x="5834950" y="886164"/>
        <a:ext cx="946041" cy="946041"/>
      </dsp:txXfrm>
    </dsp:sp>
    <dsp:sp modelId="{E52B428C-56C8-5A43-8761-31698A9DFF8A}">
      <dsp:nvSpPr>
        <dsp:cNvPr id="0" name=""/>
        <dsp:cNvSpPr/>
      </dsp:nvSpPr>
      <dsp:spPr>
        <a:xfrm>
          <a:off x="5632183" y="2715441"/>
          <a:ext cx="457494" cy="50543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5632183" y="2816527"/>
        <a:ext cx="320246" cy="303258"/>
      </dsp:txXfrm>
    </dsp:sp>
    <dsp:sp modelId="{C75EF207-85BF-4640-ACCA-DFD522ECDEAB}">
      <dsp:nvSpPr>
        <dsp:cNvPr id="0" name=""/>
        <dsp:cNvSpPr/>
      </dsp:nvSpPr>
      <dsp:spPr>
        <a:xfrm>
          <a:off x="6305477" y="2299205"/>
          <a:ext cx="1337903" cy="13379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información</a:t>
          </a:r>
        </a:p>
      </dsp:txBody>
      <dsp:txXfrm>
        <a:off x="6501408" y="2495136"/>
        <a:ext cx="946041" cy="946041"/>
      </dsp:txXfrm>
    </dsp:sp>
    <dsp:sp modelId="{4B428422-8E95-8D42-ACE7-85BA9E6F9303}">
      <dsp:nvSpPr>
        <dsp:cNvPr id="0" name=""/>
        <dsp:cNvSpPr/>
      </dsp:nvSpPr>
      <dsp:spPr>
        <a:xfrm rot="2700000">
          <a:off x="5291861" y="3537050"/>
          <a:ext cx="457494" cy="50543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5311961" y="3589612"/>
        <a:ext cx="320246" cy="303258"/>
      </dsp:txXfrm>
    </dsp:sp>
    <dsp:sp modelId="{03F06351-0CE9-AE4F-B9C8-5BAAA3542FC5}">
      <dsp:nvSpPr>
        <dsp:cNvPr id="0" name=""/>
        <dsp:cNvSpPr/>
      </dsp:nvSpPr>
      <dsp:spPr>
        <a:xfrm>
          <a:off x="5639019" y="3908176"/>
          <a:ext cx="1337903" cy="133790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inferencias</a:t>
          </a:r>
        </a:p>
      </dsp:txBody>
      <dsp:txXfrm>
        <a:off x="5834950" y="4104107"/>
        <a:ext cx="946041" cy="946041"/>
      </dsp:txXfrm>
    </dsp:sp>
    <dsp:sp modelId="{8B06783D-DC53-D746-87A0-865EB434591E}">
      <dsp:nvSpPr>
        <dsp:cNvPr id="0" name=""/>
        <dsp:cNvSpPr/>
      </dsp:nvSpPr>
      <dsp:spPr>
        <a:xfrm rot="5400000">
          <a:off x="4470252" y="3877372"/>
          <a:ext cx="457494" cy="50543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4538876" y="3909834"/>
        <a:ext cx="320246" cy="303258"/>
      </dsp:txXfrm>
    </dsp:sp>
    <dsp:sp modelId="{6BE5D151-1A90-974D-800A-7B68329EDB03}">
      <dsp:nvSpPr>
        <dsp:cNvPr id="0" name=""/>
        <dsp:cNvSpPr/>
      </dsp:nvSpPr>
      <dsp:spPr>
        <a:xfrm>
          <a:off x="4030048" y="4574634"/>
          <a:ext cx="1337903" cy="133790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conceptos e ideas</a:t>
          </a:r>
        </a:p>
      </dsp:txBody>
      <dsp:txXfrm>
        <a:off x="4225979" y="4770565"/>
        <a:ext cx="946041" cy="946041"/>
      </dsp:txXfrm>
    </dsp:sp>
    <dsp:sp modelId="{C47B32A0-F529-4948-A565-3056142FC18D}">
      <dsp:nvSpPr>
        <dsp:cNvPr id="0" name=""/>
        <dsp:cNvSpPr/>
      </dsp:nvSpPr>
      <dsp:spPr>
        <a:xfrm rot="8100000">
          <a:off x="3648643" y="3537050"/>
          <a:ext cx="457494" cy="50543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rot="10800000">
        <a:off x="3765791" y="3589612"/>
        <a:ext cx="320246" cy="303258"/>
      </dsp:txXfrm>
    </dsp:sp>
    <dsp:sp modelId="{0ED15407-78BF-D74C-B826-EDEAF02DA10F}">
      <dsp:nvSpPr>
        <dsp:cNvPr id="0" name=""/>
        <dsp:cNvSpPr/>
      </dsp:nvSpPr>
      <dsp:spPr>
        <a:xfrm>
          <a:off x="2421076" y="3908176"/>
          <a:ext cx="1337903" cy="13379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suposiciones</a:t>
          </a:r>
        </a:p>
      </dsp:txBody>
      <dsp:txXfrm>
        <a:off x="2617007" y="4104107"/>
        <a:ext cx="946041" cy="946041"/>
      </dsp:txXfrm>
    </dsp:sp>
    <dsp:sp modelId="{A0925AF4-042A-F049-8E82-BAC128637AEB}">
      <dsp:nvSpPr>
        <dsp:cNvPr id="0" name=""/>
        <dsp:cNvSpPr/>
      </dsp:nvSpPr>
      <dsp:spPr>
        <a:xfrm rot="10800000">
          <a:off x="3308322" y="2715441"/>
          <a:ext cx="457494" cy="50543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rot="10800000">
        <a:off x="3445570" y="2816527"/>
        <a:ext cx="320246" cy="303258"/>
      </dsp:txXfrm>
    </dsp:sp>
    <dsp:sp modelId="{2D30C8BB-1E09-CF45-A44E-AE7CA764990C}">
      <dsp:nvSpPr>
        <dsp:cNvPr id="0" name=""/>
        <dsp:cNvSpPr/>
      </dsp:nvSpPr>
      <dsp:spPr>
        <a:xfrm>
          <a:off x="1754618" y="2299205"/>
          <a:ext cx="1337903" cy="13379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implicaciones</a:t>
          </a:r>
        </a:p>
      </dsp:txBody>
      <dsp:txXfrm>
        <a:off x="1950549" y="2495136"/>
        <a:ext cx="946041" cy="946041"/>
      </dsp:txXfrm>
    </dsp:sp>
    <dsp:sp modelId="{F0C8EA5B-28A4-B84D-87A8-1C000EF3E471}">
      <dsp:nvSpPr>
        <dsp:cNvPr id="0" name=""/>
        <dsp:cNvSpPr/>
      </dsp:nvSpPr>
      <dsp:spPr>
        <a:xfrm rot="13500000">
          <a:off x="3648643" y="1893832"/>
          <a:ext cx="457494" cy="50543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rot="10800000">
        <a:off x="3765791" y="2043442"/>
        <a:ext cx="320246" cy="303258"/>
      </dsp:txXfrm>
    </dsp:sp>
    <dsp:sp modelId="{0937D9C1-ECD4-1E4B-A012-39E251C7C050}">
      <dsp:nvSpPr>
        <dsp:cNvPr id="0" name=""/>
        <dsp:cNvSpPr/>
      </dsp:nvSpPr>
      <dsp:spPr>
        <a:xfrm>
          <a:off x="2421076" y="690233"/>
          <a:ext cx="1337903" cy="13379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Cuestionar puntos de vista</a:t>
          </a:r>
        </a:p>
      </dsp:txBody>
      <dsp:txXfrm>
        <a:off x="2617007" y="886164"/>
        <a:ext cx="946041" cy="9460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11917-3FB2-AC43-9C4E-A6D85E8209A4}">
      <dsp:nvSpPr>
        <dsp:cNvPr id="0" name=""/>
        <dsp:cNvSpPr/>
      </dsp:nvSpPr>
      <dsp:spPr>
        <a:xfrm>
          <a:off x="5439290" y="3031767"/>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54BB0E-4023-4949-9D1B-63F7FFB8ECFF}">
      <dsp:nvSpPr>
        <dsp:cNvPr id="0" name=""/>
        <dsp:cNvSpPr/>
      </dsp:nvSpPr>
      <dsp:spPr>
        <a:xfrm>
          <a:off x="5439290" y="1904093"/>
          <a:ext cx="91440" cy="354237"/>
        </a:xfrm>
        <a:custGeom>
          <a:avLst/>
          <a:gdLst/>
          <a:ahLst/>
          <a:cxnLst/>
          <a:rect l="0" t="0" r="0" b="0"/>
          <a:pathLst>
            <a:path>
              <a:moveTo>
                <a:pt x="45720" y="0"/>
              </a:moveTo>
              <a:lnTo>
                <a:pt x="45720" y="354237"/>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A17AE1-4B55-214B-85BE-91B144303AB2}">
      <dsp:nvSpPr>
        <dsp:cNvPr id="0" name=""/>
        <dsp:cNvSpPr/>
      </dsp:nvSpPr>
      <dsp:spPr>
        <a:xfrm>
          <a:off x="3996332" y="776420"/>
          <a:ext cx="1488678" cy="354237"/>
        </a:xfrm>
        <a:custGeom>
          <a:avLst/>
          <a:gdLst/>
          <a:ahLst/>
          <a:cxnLst/>
          <a:rect l="0" t="0" r="0" b="0"/>
          <a:pathLst>
            <a:path>
              <a:moveTo>
                <a:pt x="0" y="0"/>
              </a:moveTo>
              <a:lnTo>
                <a:pt x="0" y="241402"/>
              </a:lnTo>
              <a:lnTo>
                <a:pt x="1488678" y="241402"/>
              </a:lnTo>
              <a:lnTo>
                <a:pt x="1488678" y="35423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DF1608-DDD8-E84E-A78E-BB4B78F8D019}">
      <dsp:nvSpPr>
        <dsp:cNvPr id="0" name=""/>
        <dsp:cNvSpPr/>
      </dsp:nvSpPr>
      <dsp:spPr>
        <a:xfrm>
          <a:off x="3950612" y="4159441"/>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9F32A5-27B9-9844-85E4-36C1A0204EDA}">
      <dsp:nvSpPr>
        <dsp:cNvPr id="0" name=""/>
        <dsp:cNvSpPr/>
      </dsp:nvSpPr>
      <dsp:spPr>
        <a:xfrm>
          <a:off x="3950612" y="3031767"/>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2596CA-203F-E14F-8A48-B1645282F009}">
      <dsp:nvSpPr>
        <dsp:cNvPr id="0" name=""/>
        <dsp:cNvSpPr/>
      </dsp:nvSpPr>
      <dsp:spPr>
        <a:xfrm>
          <a:off x="3950612" y="1904093"/>
          <a:ext cx="91440" cy="354237"/>
        </a:xfrm>
        <a:custGeom>
          <a:avLst/>
          <a:gdLst/>
          <a:ahLst/>
          <a:cxnLst/>
          <a:rect l="0" t="0" r="0" b="0"/>
          <a:pathLst>
            <a:path>
              <a:moveTo>
                <a:pt x="45720" y="0"/>
              </a:moveTo>
              <a:lnTo>
                <a:pt x="45720" y="354237"/>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D06773-496F-214B-A67A-D8DB2E79635A}">
      <dsp:nvSpPr>
        <dsp:cNvPr id="0" name=""/>
        <dsp:cNvSpPr/>
      </dsp:nvSpPr>
      <dsp:spPr>
        <a:xfrm>
          <a:off x="3950612" y="776420"/>
          <a:ext cx="91440" cy="354237"/>
        </a:xfrm>
        <a:custGeom>
          <a:avLst/>
          <a:gdLst/>
          <a:ahLst/>
          <a:cxnLst/>
          <a:rect l="0" t="0" r="0" b="0"/>
          <a:pathLst>
            <a:path>
              <a:moveTo>
                <a:pt x="45720" y="0"/>
              </a:moveTo>
              <a:lnTo>
                <a:pt x="45720" y="35423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0F5B27-332D-214D-B7E1-7300D4F496A5}">
      <dsp:nvSpPr>
        <dsp:cNvPr id="0" name=""/>
        <dsp:cNvSpPr/>
      </dsp:nvSpPr>
      <dsp:spPr>
        <a:xfrm>
          <a:off x="2461934" y="4159441"/>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56022D-F17A-0E4D-BB20-67850BECB29A}">
      <dsp:nvSpPr>
        <dsp:cNvPr id="0" name=""/>
        <dsp:cNvSpPr/>
      </dsp:nvSpPr>
      <dsp:spPr>
        <a:xfrm>
          <a:off x="2461934" y="3031767"/>
          <a:ext cx="91440" cy="354237"/>
        </a:xfrm>
        <a:custGeom>
          <a:avLst/>
          <a:gdLst/>
          <a:ahLst/>
          <a:cxnLst/>
          <a:rect l="0" t="0" r="0" b="0"/>
          <a:pathLst>
            <a:path>
              <a:moveTo>
                <a:pt x="45720" y="0"/>
              </a:moveTo>
              <a:lnTo>
                <a:pt x="45720" y="35423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EA75B9-B35F-1F43-9303-A511528F7402}">
      <dsp:nvSpPr>
        <dsp:cNvPr id="0" name=""/>
        <dsp:cNvSpPr/>
      </dsp:nvSpPr>
      <dsp:spPr>
        <a:xfrm>
          <a:off x="2461934" y="1904093"/>
          <a:ext cx="91440" cy="354237"/>
        </a:xfrm>
        <a:custGeom>
          <a:avLst/>
          <a:gdLst/>
          <a:ahLst/>
          <a:cxnLst/>
          <a:rect l="0" t="0" r="0" b="0"/>
          <a:pathLst>
            <a:path>
              <a:moveTo>
                <a:pt x="45720" y="0"/>
              </a:moveTo>
              <a:lnTo>
                <a:pt x="45720" y="354237"/>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118EB-E245-A24F-82B0-B722C7E989B9}">
      <dsp:nvSpPr>
        <dsp:cNvPr id="0" name=""/>
        <dsp:cNvSpPr/>
      </dsp:nvSpPr>
      <dsp:spPr>
        <a:xfrm>
          <a:off x="2507654" y="776420"/>
          <a:ext cx="1488678" cy="354237"/>
        </a:xfrm>
        <a:custGeom>
          <a:avLst/>
          <a:gdLst/>
          <a:ahLst/>
          <a:cxnLst/>
          <a:rect l="0" t="0" r="0" b="0"/>
          <a:pathLst>
            <a:path>
              <a:moveTo>
                <a:pt x="1488678" y="0"/>
              </a:moveTo>
              <a:lnTo>
                <a:pt x="1488678" y="241402"/>
              </a:lnTo>
              <a:lnTo>
                <a:pt x="0" y="241402"/>
              </a:lnTo>
              <a:lnTo>
                <a:pt x="0" y="35423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165-35BF-D94C-A07D-3DCE32D8738A}">
      <dsp:nvSpPr>
        <dsp:cNvPr id="0" name=""/>
        <dsp:cNvSpPr/>
      </dsp:nvSpPr>
      <dsp:spPr>
        <a:xfrm>
          <a:off x="3387328" y="2984"/>
          <a:ext cx="1218009" cy="7734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0402A-B71F-D341-8E07-4A4FAD72014D}">
      <dsp:nvSpPr>
        <dsp:cNvPr id="0" name=""/>
        <dsp:cNvSpPr/>
      </dsp:nvSpPr>
      <dsp:spPr>
        <a:xfrm>
          <a:off x="3522662" y="131551"/>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Tipos de preguntas</a:t>
          </a:r>
        </a:p>
      </dsp:txBody>
      <dsp:txXfrm>
        <a:off x="3545315" y="154204"/>
        <a:ext cx="1172703" cy="728129"/>
      </dsp:txXfrm>
    </dsp:sp>
    <dsp:sp modelId="{3C924BB3-AF9A-B046-B12B-DC566159393A}">
      <dsp:nvSpPr>
        <dsp:cNvPr id="0" name=""/>
        <dsp:cNvSpPr/>
      </dsp:nvSpPr>
      <dsp:spPr>
        <a:xfrm>
          <a:off x="1898650" y="1130658"/>
          <a:ext cx="1218009" cy="773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290AE-B5B8-1841-94CE-5732AE161E33}">
      <dsp:nvSpPr>
        <dsp:cNvPr id="0" name=""/>
        <dsp:cNvSpPr/>
      </dsp:nvSpPr>
      <dsp:spPr>
        <a:xfrm>
          <a:off x="2033984" y="1259225"/>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Un sistema</a:t>
          </a:r>
        </a:p>
      </dsp:txBody>
      <dsp:txXfrm>
        <a:off x="2056637" y="1281878"/>
        <a:ext cx="1172703" cy="728129"/>
      </dsp:txXfrm>
    </dsp:sp>
    <dsp:sp modelId="{5A64E9A0-930D-0F43-99D0-F11568FBF613}">
      <dsp:nvSpPr>
        <dsp:cNvPr id="0" name=""/>
        <dsp:cNvSpPr/>
      </dsp:nvSpPr>
      <dsp:spPr>
        <a:xfrm>
          <a:off x="1898650" y="2258331"/>
          <a:ext cx="1218009" cy="7734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6087CC-D947-0B44-93FB-C999586435A6}">
      <dsp:nvSpPr>
        <dsp:cNvPr id="0" name=""/>
        <dsp:cNvSpPr/>
      </dsp:nvSpPr>
      <dsp:spPr>
        <a:xfrm>
          <a:off x="2033984" y="2386899"/>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Procedimiento o método</a:t>
          </a:r>
        </a:p>
      </dsp:txBody>
      <dsp:txXfrm>
        <a:off x="2056637" y="2409552"/>
        <a:ext cx="1172703" cy="728129"/>
      </dsp:txXfrm>
    </dsp:sp>
    <dsp:sp modelId="{9B42D763-2A69-394E-8879-789249AA50B2}">
      <dsp:nvSpPr>
        <dsp:cNvPr id="0" name=""/>
        <dsp:cNvSpPr/>
      </dsp:nvSpPr>
      <dsp:spPr>
        <a:xfrm>
          <a:off x="1898650" y="3386005"/>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46DE0E-B5B2-D049-A0FD-C8C6419DC67F}">
      <dsp:nvSpPr>
        <dsp:cNvPr id="0" name=""/>
        <dsp:cNvSpPr/>
      </dsp:nvSpPr>
      <dsp:spPr>
        <a:xfrm>
          <a:off x="2033984" y="3514573"/>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Una contestación correcta</a:t>
          </a:r>
        </a:p>
      </dsp:txBody>
      <dsp:txXfrm>
        <a:off x="2056637" y="3537226"/>
        <a:ext cx="1172703" cy="728129"/>
      </dsp:txXfrm>
    </dsp:sp>
    <dsp:sp modelId="{A1C52D32-001A-3B41-81F0-BE7920C9C2D8}">
      <dsp:nvSpPr>
        <dsp:cNvPr id="0" name=""/>
        <dsp:cNvSpPr/>
      </dsp:nvSpPr>
      <dsp:spPr>
        <a:xfrm>
          <a:off x="1898650" y="4513679"/>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DC17-E97D-B041-8CDA-EC0A36A28219}">
      <dsp:nvSpPr>
        <dsp:cNvPr id="0" name=""/>
        <dsp:cNvSpPr/>
      </dsp:nvSpPr>
      <dsp:spPr>
        <a:xfrm>
          <a:off x="2033984" y="4642246"/>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Conocimiento</a:t>
          </a:r>
        </a:p>
      </dsp:txBody>
      <dsp:txXfrm>
        <a:off x="2056637" y="4664899"/>
        <a:ext cx="1172703" cy="728129"/>
      </dsp:txXfrm>
    </dsp:sp>
    <dsp:sp modelId="{BB6BCEC0-B4B0-1640-8E04-9DC1AC0A42E6}">
      <dsp:nvSpPr>
        <dsp:cNvPr id="0" name=""/>
        <dsp:cNvSpPr/>
      </dsp:nvSpPr>
      <dsp:spPr>
        <a:xfrm>
          <a:off x="3387328" y="1130658"/>
          <a:ext cx="1218009" cy="773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1AC5F-88B7-374B-8FD8-607434C0142F}">
      <dsp:nvSpPr>
        <dsp:cNvPr id="0" name=""/>
        <dsp:cNvSpPr/>
      </dsp:nvSpPr>
      <dsp:spPr>
        <a:xfrm>
          <a:off x="3522662" y="1259225"/>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Sin sistema</a:t>
          </a:r>
        </a:p>
      </dsp:txBody>
      <dsp:txXfrm>
        <a:off x="3545315" y="1281878"/>
        <a:ext cx="1172703" cy="728129"/>
      </dsp:txXfrm>
    </dsp:sp>
    <dsp:sp modelId="{302807E6-5810-3046-807E-57B444390985}">
      <dsp:nvSpPr>
        <dsp:cNvPr id="0" name=""/>
        <dsp:cNvSpPr/>
      </dsp:nvSpPr>
      <dsp:spPr>
        <a:xfrm>
          <a:off x="3387328" y="2258331"/>
          <a:ext cx="1218009" cy="7734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D549D-03EA-1544-8EBB-DFE749940E02}">
      <dsp:nvSpPr>
        <dsp:cNvPr id="0" name=""/>
        <dsp:cNvSpPr/>
      </dsp:nvSpPr>
      <dsp:spPr>
        <a:xfrm>
          <a:off x="3522662" y="2386899"/>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Preferencia subjetiva</a:t>
          </a:r>
        </a:p>
      </dsp:txBody>
      <dsp:txXfrm>
        <a:off x="3545315" y="2409552"/>
        <a:ext cx="1172703" cy="728129"/>
      </dsp:txXfrm>
    </dsp:sp>
    <dsp:sp modelId="{DC761C16-627A-784F-A474-A53A882AD44B}">
      <dsp:nvSpPr>
        <dsp:cNvPr id="0" name=""/>
        <dsp:cNvSpPr/>
      </dsp:nvSpPr>
      <dsp:spPr>
        <a:xfrm>
          <a:off x="3387328" y="3386005"/>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77406E-6A12-3242-BA48-9F28D6D62B9F}">
      <dsp:nvSpPr>
        <dsp:cNvPr id="0" name=""/>
        <dsp:cNvSpPr/>
      </dsp:nvSpPr>
      <dsp:spPr>
        <a:xfrm>
          <a:off x="3522662" y="3514573"/>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Opinión</a:t>
          </a:r>
        </a:p>
      </dsp:txBody>
      <dsp:txXfrm>
        <a:off x="3545315" y="3537226"/>
        <a:ext cx="1172703" cy="728129"/>
      </dsp:txXfrm>
    </dsp:sp>
    <dsp:sp modelId="{FBD02BBF-8E58-B442-A326-5C5F9DB2E849}">
      <dsp:nvSpPr>
        <dsp:cNvPr id="0" name=""/>
        <dsp:cNvSpPr/>
      </dsp:nvSpPr>
      <dsp:spPr>
        <a:xfrm>
          <a:off x="3387328" y="4513679"/>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27B343-0199-1A4F-859A-02AF9A42B990}">
      <dsp:nvSpPr>
        <dsp:cNvPr id="0" name=""/>
        <dsp:cNvSpPr/>
      </dsp:nvSpPr>
      <dsp:spPr>
        <a:xfrm>
          <a:off x="3522662" y="4642246"/>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No se puede evaluar</a:t>
          </a:r>
        </a:p>
      </dsp:txBody>
      <dsp:txXfrm>
        <a:off x="3545315" y="4664899"/>
        <a:ext cx="1172703" cy="728129"/>
      </dsp:txXfrm>
    </dsp:sp>
    <dsp:sp modelId="{44F088E3-5D68-9941-ACAC-95E5C4233D7A}">
      <dsp:nvSpPr>
        <dsp:cNvPr id="0" name=""/>
        <dsp:cNvSpPr/>
      </dsp:nvSpPr>
      <dsp:spPr>
        <a:xfrm>
          <a:off x="4876006" y="1130658"/>
          <a:ext cx="1218009" cy="7734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53AD8-A399-C54C-B327-14B7D288C26E}">
      <dsp:nvSpPr>
        <dsp:cNvPr id="0" name=""/>
        <dsp:cNvSpPr/>
      </dsp:nvSpPr>
      <dsp:spPr>
        <a:xfrm>
          <a:off x="5011340" y="1259225"/>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Sistemas en conflicto</a:t>
          </a:r>
        </a:p>
      </dsp:txBody>
      <dsp:txXfrm>
        <a:off x="5033993" y="1281878"/>
        <a:ext cx="1172703" cy="728129"/>
      </dsp:txXfrm>
    </dsp:sp>
    <dsp:sp modelId="{8657E9E5-6AD9-7342-99D1-FB3D3DEBD857}">
      <dsp:nvSpPr>
        <dsp:cNvPr id="0" name=""/>
        <dsp:cNvSpPr/>
      </dsp:nvSpPr>
      <dsp:spPr>
        <a:xfrm>
          <a:off x="4876006" y="2258331"/>
          <a:ext cx="1218009" cy="7734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04B7BE-0707-924E-83EC-5C762DF76149}">
      <dsp:nvSpPr>
        <dsp:cNvPr id="0" name=""/>
        <dsp:cNvSpPr/>
      </dsp:nvSpPr>
      <dsp:spPr>
        <a:xfrm>
          <a:off x="5011340" y="2386899"/>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Contestaciones mejores y peores</a:t>
          </a:r>
        </a:p>
      </dsp:txBody>
      <dsp:txXfrm>
        <a:off x="5033993" y="2409552"/>
        <a:ext cx="1172703" cy="728129"/>
      </dsp:txXfrm>
    </dsp:sp>
    <dsp:sp modelId="{4E0170FE-6F39-D147-A4B4-89C1296A8AB5}">
      <dsp:nvSpPr>
        <dsp:cNvPr id="0" name=""/>
        <dsp:cNvSpPr/>
      </dsp:nvSpPr>
      <dsp:spPr>
        <a:xfrm>
          <a:off x="4876006" y="3386005"/>
          <a:ext cx="1218009" cy="773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A54134-15D7-114C-9B8B-B1C656945C85}">
      <dsp:nvSpPr>
        <dsp:cNvPr id="0" name=""/>
        <dsp:cNvSpPr/>
      </dsp:nvSpPr>
      <dsp:spPr>
        <a:xfrm>
          <a:off x="5011340" y="3514573"/>
          <a:ext cx="1218009" cy="77343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Juicio</a:t>
          </a:r>
        </a:p>
      </dsp:txBody>
      <dsp:txXfrm>
        <a:off x="5033993" y="3537226"/>
        <a:ext cx="1172703" cy="7281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9691D-80A6-8340-905B-B00FF7644532}">
      <dsp:nvSpPr>
        <dsp:cNvPr id="0" name=""/>
        <dsp:cNvSpPr/>
      </dsp:nvSpPr>
      <dsp:spPr>
        <a:xfrm>
          <a:off x="2561166" y="1206500"/>
          <a:ext cx="3005666" cy="300566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MX" sz="2300" kern="1200" dirty="0"/>
            <a:t>Preguntas conceptuales (Herramientas)</a:t>
          </a:r>
        </a:p>
      </dsp:txBody>
      <dsp:txXfrm>
        <a:off x="3001336" y="1646670"/>
        <a:ext cx="2125326" cy="2125326"/>
      </dsp:txXfrm>
    </dsp:sp>
    <dsp:sp modelId="{52934E80-2CAF-AD4E-B0D1-450F602C0397}">
      <dsp:nvSpPr>
        <dsp:cNvPr id="0" name=""/>
        <dsp:cNvSpPr/>
      </dsp:nvSpPr>
      <dsp:spPr>
        <a:xfrm>
          <a:off x="3312583" y="536"/>
          <a:ext cx="1502833" cy="1502833"/>
        </a:xfrm>
        <a:prstGeom prst="ellipse">
          <a:avLst/>
        </a:prstGeom>
        <a:solidFill>
          <a:schemeClr val="accent4">
            <a:alpha val="50000"/>
            <a:hueOff val="5105758"/>
            <a:satOff val="-5996"/>
            <a:lumOff val="23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Enfoque en casos modelos</a:t>
          </a:r>
        </a:p>
      </dsp:txBody>
      <dsp:txXfrm>
        <a:off x="3532668" y="220621"/>
        <a:ext cx="1062663" cy="1062663"/>
      </dsp:txXfrm>
    </dsp:sp>
    <dsp:sp modelId="{8A1A2354-A66A-8C40-B617-4C48C7CC76C8}">
      <dsp:nvSpPr>
        <dsp:cNvPr id="0" name=""/>
        <dsp:cNvSpPr/>
      </dsp:nvSpPr>
      <dsp:spPr>
        <a:xfrm>
          <a:off x="5269963" y="1957916"/>
          <a:ext cx="1502833" cy="1502833"/>
        </a:xfrm>
        <a:prstGeom prst="ellipse">
          <a:avLst/>
        </a:prstGeom>
        <a:solidFill>
          <a:schemeClr val="accent4">
            <a:alpha val="50000"/>
            <a:hueOff val="10211516"/>
            <a:satOff val="-11993"/>
            <a:lumOff val="46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Enfoque en casos contrarios</a:t>
          </a:r>
        </a:p>
      </dsp:txBody>
      <dsp:txXfrm>
        <a:off x="5490048" y="2178001"/>
        <a:ext cx="1062663" cy="1062663"/>
      </dsp:txXfrm>
    </dsp:sp>
    <dsp:sp modelId="{1C19CA00-A2AA-5A4A-AE94-9D5C1B4C943A}">
      <dsp:nvSpPr>
        <dsp:cNvPr id="0" name=""/>
        <dsp:cNvSpPr/>
      </dsp:nvSpPr>
      <dsp:spPr>
        <a:xfrm>
          <a:off x="3312583" y="3915297"/>
          <a:ext cx="1502833" cy="1502833"/>
        </a:xfrm>
        <a:prstGeom prst="ellipse">
          <a:avLst/>
        </a:prstGeom>
        <a:solidFill>
          <a:schemeClr val="accent4">
            <a:alpha val="50000"/>
            <a:hueOff val="15317274"/>
            <a:satOff val="-17989"/>
            <a:lumOff val="69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Enfoque en casos relacionados</a:t>
          </a:r>
        </a:p>
      </dsp:txBody>
      <dsp:txXfrm>
        <a:off x="3532668" y="4135382"/>
        <a:ext cx="1062663" cy="1062663"/>
      </dsp:txXfrm>
    </dsp:sp>
    <dsp:sp modelId="{349E447B-07FA-CF44-B2FA-4CB8877BC519}">
      <dsp:nvSpPr>
        <dsp:cNvPr id="0" name=""/>
        <dsp:cNvSpPr/>
      </dsp:nvSpPr>
      <dsp:spPr>
        <a:xfrm>
          <a:off x="1355202" y="1957916"/>
          <a:ext cx="1502833" cy="1502833"/>
        </a:xfrm>
        <a:prstGeom prst="ellipse">
          <a:avLst/>
        </a:prstGeom>
        <a:solidFill>
          <a:schemeClr val="accent4">
            <a:alpha val="50000"/>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Enfoque en casos fronterizos</a:t>
          </a:r>
        </a:p>
      </dsp:txBody>
      <dsp:txXfrm>
        <a:off x="1575287" y="2178001"/>
        <a:ext cx="1062663" cy="10626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5C18C-D90A-1B4F-BB85-1E3EED268D1F}">
      <dsp:nvSpPr>
        <dsp:cNvPr id="0" name=""/>
        <dsp:cNvSpPr/>
      </dsp:nvSpPr>
      <dsp:spPr>
        <a:xfrm>
          <a:off x="988615" y="510"/>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Exprese la pregunta con la mayor claridad y precisión posible.</a:t>
          </a:r>
        </a:p>
      </dsp:txBody>
      <dsp:txXfrm>
        <a:off x="988615" y="510"/>
        <a:ext cx="6150768" cy="559160"/>
      </dsp:txXfrm>
    </dsp:sp>
    <dsp:sp modelId="{000EA04A-F5E3-AF42-8554-435039BAADA6}">
      <dsp:nvSpPr>
        <dsp:cNvPr id="0" name=""/>
        <dsp:cNvSpPr/>
      </dsp:nvSpPr>
      <dsp:spPr>
        <a:xfrm>
          <a:off x="988615" y="559670"/>
          <a:ext cx="820102" cy="136683"/>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207977-CD80-9C48-BA4D-B2103F37A44E}">
      <dsp:nvSpPr>
        <dsp:cNvPr id="0" name=""/>
        <dsp:cNvSpPr/>
      </dsp:nvSpPr>
      <dsp:spPr>
        <a:xfrm>
          <a:off x="1856557" y="559670"/>
          <a:ext cx="820102" cy="136683"/>
        </a:xfrm>
        <a:prstGeom prst="parallelogram">
          <a:avLst>
            <a:gd name="adj" fmla="val 140840"/>
          </a:avLst>
        </a:prstGeom>
        <a:solidFill>
          <a:schemeClr val="accent4">
            <a:hueOff val="425480"/>
            <a:satOff val="-500"/>
            <a:lumOff val="192"/>
            <a:alphaOff val="0"/>
          </a:schemeClr>
        </a:solidFill>
        <a:ln w="12700" cap="flat" cmpd="sng" algn="ctr">
          <a:solidFill>
            <a:schemeClr val="accent4">
              <a:hueOff val="425480"/>
              <a:satOff val="-500"/>
              <a:lumOff val="1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0DD044-58B1-584E-B958-9964CD61FFA0}">
      <dsp:nvSpPr>
        <dsp:cNvPr id="0" name=""/>
        <dsp:cNvSpPr/>
      </dsp:nvSpPr>
      <dsp:spPr>
        <a:xfrm>
          <a:off x="2724499" y="559670"/>
          <a:ext cx="820102" cy="136683"/>
        </a:xfrm>
        <a:prstGeom prst="parallelogram">
          <a:avLst>
            <a:gd name="adj" fmla="val 140840"/>
          </a:avLst>
        </a:prstGeom>
        <a:solidFill>
          <a:schemeClr val="accent4">
            <a:hueOff val="850960"/>
            <a:satOff val="-999"/>
            <a:lumOff val="384"/>
            <a:alphaOff val="0"/>
          </a:schemeClr>
        </a:solidFill>
        <a:ln w="12700" cap="flat" cmpd="sng" algn="ctr">
          <a:solidFill>
            <a:schemeClr val="accent4">
              <a:hueOff val="850960"/>
              <a:satOff val="-999"/>
              <a:lumOff val="3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AB0261-A4BC-9542-8ED1-02DBE9A3C78D}">
      <dsp:nvSpPr>
        <dsp:cNvPr id="0" name=""/>
        <dsp:cNvSpPr/>
      </dsp:nvSpPr>
      <dsp:spPr>
        <a:xfrm>
          <a:off x="3592441" y="559670"/>
          <a:ext cx="820102" cy="136683"/>
        </a:xfrm>
        <a:prstGeom prst="parallelogram">
          <a:avLst>
            <a:gd name="adj" fmla="val 140840"/>
          </a:avLst>
        </a:prstGeom>
        <a:solidFill>
          <a:schemeClr val="accent4">
            <a:hueOff val="1276440"/>
            <a:satOff val="-1499"/>
            <a:lumOff val="576"/>
            <a:alphaOff val="0"/>
          </a:schemeClr>
        </a:solidFill>
        <a:ln w="12700" cap="flat" cmpd="sng" algn="ctr">
          <a:solidFill>
            <a:schemeClr val="accent4">
              <a:hueOff val="1276440"/>
              <a:satOff val="-1499"/>
              <a:lumOff val="5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22C121-9D44-424F-B641-FCB46C26E861}">
      <dsp:nvSpPr>
        <dsp:cNvPr id="0" name=""/>
        <dsp:cNvSpPr/>
      </dsp:nvSpPr>
      <dsp:spPr>
        <a:xfrm>
          <a:off x="4460382" y="559670"/>
          <a:ext cx="820102" cy="136683"/>
        </a:xfrm>
        <a:prstGeom prst="parallelogram">
          <a:avLst>
            <a:gd name="adj" fmla="val 140840"/>
          </a:avLst>
        </a:prstGeom>
        <a:solidFill>
          <a:schemeClr val="accent4">
            <a:hueOff val="1701919"/>
            <a:satOff val="-1999"/>
            <a:lumOff val="768"/>
            <a:alphaOff val="0"/>
          </a:schemeClr>
        </a:solidFill>
        <a:ln w="12700" cap="flat" cmpd="sng" algn="ctr">
          <a:solidFill>
            <a:schemeClr val="accent4">
              <a:hueOff val="1701919"/>
              <a:satOff val="-1999"/>
              <a:lumOff val="7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24C7A-0A34-1B41-A42D-BCB0D77540D6}">
      <dsp:nvSpPr>
        <dsp:cNvPr id="0" name=""/>
        <dsp:cNvSpPr/>
      </dsp:nvSpPr>
      <dsp:spPr>
        <a:xfrm>
          <a:off x="5328324" y="559670"/>
          <a:ext cx="820102" cy="136683"/>
        </a:xfrm>
        <a:prstGeom prst="parallelogram">
          <a:avLst>
            <a:gd name="adj" fmla="val 140840"/>
          </a:avLst>
        </a:prstGeom>
        <a:solidFill>
          <a:schemeClr val="accent4">
            <a:hueOff val="2127399"/>
            <a:satOff val="-2499"/>
            <a:lumOff val="960"/>
            <a:alphaOff val="0"/>
          </a:schemeClr>
        </a:solidFill>
        <a:ln w="12700" cap="flat" cmpd="sng" algn="ctr">
          <a:solidFill>
            <a:schemeClr val="accent4">
              <a:hueOff val="2127399"/>
              <a:satOff val="-2499"/>
              <a:lumOff val="9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EF74A4-2AA2-054A-91E2-AC1E69250B48}">
      <dsp:nvSpPr>
        <dsp:cNvPr id="0" name=""/>
        <dsp:cNvSpPr/>
      </dsp:nvSpPr>
      <dsp:spPr>
        <a:xfrm>
          <a:off x="6196266" y="559670"/>
          <a:ext cx="820102" cy="136683"/>
        </a:xfrm>
        <a:prstGeom prst="parallelogram">
          <a:avLst>
            <a:gd name="adj" fmla="val 140840"/>
          </a:avLst>
        </a:prstGeom>
        <a:solidFill>
          <a:schemeClr val="accent4">
            <a:hueOff val="2552879"/>
            <a:satOff val="-2998"/>
            <a:lumOff val="1152"/>
            <a:alphaOff val="0"/>
          </a:schemeClr>
        </a:solidFill>
        <a:ln w="12700" cap="flat" cmpd="sng" algn="ctr">
          <a:solidFill>
            <a:schemeClr val="accent4">
              <a:hueOff val="2552879"/>
              <a:satOff val="-2998"/>
              <a:lumOff val="11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236DC7-7DC5-1B46-9A35-45D8A0EB5897}">
      <dsp:nvSpPr>
        <dsp:cNvPr id="0" name=""/>
        <dsp:cNvSpPr/>
      </dsp:nvSpPr>
      <dsp:spPr>
        <a:xfrm>
          <a:off x="988615" y="787477"/>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Identifique los conceptos significativos dentro de la pregunta.</a:t>
          </a:r>
        </a:p>
      </dsp:txBody>
      <dsp:txXfrm>
        <a:off x="988615" y="787477"/>
        <a:ext cx="6150768" cy="559160"/>
      </dsp:txXfrm>
    </dsp:sp>
    <dsp:sp modelId="{D45F38D3-3964-824C-8EF3-7C36C5B568FF}">
      <dsp:nvSpPr>
        <dsp:cNvPr id="0" name=""/>
        <dsp:cNvSpPr/>
      </dsp:nvSpPr>
      <dsp:spPr>
        <a:xfrm>
          <a:off x="988615" y="1346637"/>
          <a:ext cx="820102" cy="136683"/>
        </a:xfrm>
        <a:prstGeom prst="parallelogram">
          <a:avLst>
            <a:gd name="adj" fmla="val 140840"/>
          </a:avLst>
        </a:prstGeom>
        <a:solidFill>
          <a:schemeClr val="accent4">
            <a:hueOff val="2978359"/>
            <a:satOff val="-3498"/>
            <a:lumOff val="1344"/>
            <a:alphaOff val="0"/>
          </a:schemeClr>
        </a:solidFill>
        <a:ln w="12700" cap="flat" cmpd="sng" algn="ctr">
          <a:solidFill>
            <a:schemeClr val="accent4">
              <a:hueOff val="2978359"/>
              <a:satOff val="-3498"/>
              <a:lumOff val="13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EB835B-18B7-3642-B988-C9F8A0C46133}">
      <dsp:nvSpPr>
        <dsp:cNvPr id="0" name=""/>
        <dsp:cNvSpPr/>
      </dsp:nvSpPr>
      <dsp:spPr>
        <a:xfrm>
          <a:off x="1856557" y="1346637"/>
          <a:ext cx="820102" cy="136683"/>
        </a:xfrm>
        <a:prstGeom prst="parallelogram">
          <a:avLst>
            <a:gd name="adj" fmla="val 140840"/>
          </a:avLst>
        </a:prstGeom>
        <a:solidFill>
          <a:schemeClr val="accent4">
            <a:hueOff val="3403839"/>
            <a:satOff val="-3998"/>
            <a:lumOff val="1536"/>
            <a:alphaOff val="0"/>
          </a:schemeClr>
        </a:solidFill>
        <a:ln w="12700" cap="flat" cmpd="sng" algn="ctr">
          <a:solidFill>
            <a:schemeClr val="accent4">
              <a:hueOff val="3403839"/>
              <a:satOff val="-3998"/>
              <a:lumOff val="153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72765-E7CC-2541-AF57-C4AAF5814303}">
      <dsp:nvSpPr>
        <dsp:cNvPr id="0" name=""/>
        <dsp:cNvSpPr/>
      </dsp:nvSpPr>
      <dsp:spPr>
        <a:xfrm>
          <a:off x="2724499" y="1346637"/>
          <a:ext cx="820102" cy="136683"/>
        </a:xfrm>
        <a:prstGeom prst="parallelogram">
          <a:avLst>
            <a:gd name="adj" fmla="val 140840"/>
          </a:avLst>
        </a:prstGeom>
        <a:solidFill>
          <a:schemeClr val="accent4">
            <a:hueOff val="3829319"/>
            <a:satOff val="-4497"/>
            <a:lumOff val="1728"/>
            <a:alphaOff val="0"/>
          </a:schemeClr>
        </a:solidFill>
        <a:ln w="12700" cap="flat" cmpd="sng" algn="ctr">
          <a:solidFill>
            <a:schemeClr val="accent4">
              <a:hueOff val="3829319"/>
              <a:satOff val="-4497"/>
              <a:lumOff val="17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D1347E-8FE8-0149-9A21-765189E422D1}">
      <dsp:nvSpPr>
        <dsp:cNvPr id="0" name=""/>
        <dsp:cNvSpPr/>
      </dsp:nvSpPr>
      <dsp:spPr>
        <a:xfrm>
          <a:off x="3592441" y="1346637"/>
          <a:ext cx="820102" cy="136683"/>
        </a:xfrm>
        <a:prstGeom prst="parallelogram">
          <a:avLst>
            <a:gd name="adj" fmla="val 140840"/>
          </a:avLst>
        </a:prstGeom>
        <a:solidFill>
          <a:schemeClr val="accent4">
            <a:hueOff val="4254798"/>
            <a:satOff val="-4997"/>
            <a:lumOff val="1920"/>
            <a:alphaOff val="0"/>
          </a:schemeClr>
        </a:solidFill>
        <a:ln w="12700" cap="flat" cmpd="sng" algn="ctr">
          <a:solidFill>
            <a:schemeClr val="accent4">
              <a:hueOff val="4254798"/>
              <a:satOff val="-4997"/>
              <a:lumOff val="19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916A6-7806-D947-AC25-03EF87F2889F}">
      <dsp:nvSpPr>
        <dsp:cNvPr id="0" name=""/>
        <dsp:cNvSpPr/>
      </dsp:nvSpPr>
      <dsp:spPr>
        <a:xfrm>
          <a:off x="4460382" y="1346637"/>
          <a:ext cx="820102" cy="136683"/>
        </a:xfrm>
        <a:prstGeom prst="parallelogram">
          <a:avLst>
            <a:gd name="adj" fmla="val 140840"/>
          </a:avLst>
        </a:prstGeom>
        <a:solidFill>
          <a:schemeClr val="accent4">
            <a:hueOff val="4680278"/>
            <a:satOff val="-5497"/>
            <a:lumOff val="2112"/>
            <a:alphaOff val="0"/>
          </a:schemeClr>
        </a:solidFill>
        <a:ln w="12700" cap="flat" cmpd="sng" algn="ctr">
          <a:solidFill>
            <a:schemeClr val="accent4">
              <a:hueOff val="4680278"/>
              <a:satOff val="-5497"/>
              <a:lumOff val="21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80F6F-2C60-DD4F-87ED-D685B5987A26}">
      <dsp:nvSpPr>
        <dsp:cNvPr id="0" name=""/>
        <dsp:cNvSpPr/>
      </dsp:nvSpPr>
      <dsp:spPr>
        <a:xfrm>
          <a:off x="5328324" y="1346637"/>
          <a:ext cx="820102" cy="136683"/>
        </a:xfrm>
        <a:prstGeom prst="parallelogram">
          <a:avLst>
            <a:gd name="adj" fmla="val 140840"/>
          </a:avLst>
        </a:prstGeom>
        <a:solidFill>
          <a:schemeClr val="accent4">
            <a:hueOff val="5105758"/>
            <a:satOff val="-5996"/>
            <a:lumOff val="2304"/>
            <a:alphaOff val="0"/>
          </a:schemeClr>
        </a:solidFill>
        <a:ln w="12700" cap="flat" cmpd="sng" algn="ctr">
          <a:solidFill>
            <a:schemeClr val="accent4">
              <a:hueOff val="5105758"/>
              <a:satOff val="-5996"/>
              <a:lumOff val="23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EAF004-227D-644C-8BFB-08F595CAF26C}">
      <dsp:nvSpPr>
        <dsp:cNvPr id="0" name=""/>
        <dsp:cNvSpPr/>
      </dsp:nvSpPr>
      <dsp:spPr>
        <a:xfrm>
          <a:off x="6196266" y="1346637"/>
          <a:ext cx="820102" cy="136683"/>
        </a:xfrm>
        <a:prstGeom prst="parallelogram">
          <a:avLst>
            <a:gd name="adj" fmla="val 140840"/>
          </a:avLst>
        </a:prstGeom>
        <a:solidFill>
          <a:schemeClr val="accent4">
            <a:hueOff val="5531238"/>
            <a:satOff val="-6496"/>
            <a:lumOff val="2496"/>
            <a:alphaOff val="0"/>
          </a:schemeClr>
        </a:solidFill>
        <a:ln w="12700" cap="flat" cmpd="sng" algn="ctr">
          <a:solidFill>
            <a:schemeClr val="accent4">
              <a:hueOff val="5531238"/>
              <a:satOff val="-6496"/>
              <a:lumOff val="24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3A306E-AA5E-434D-9A8E-E7D596844E0B}">
      <dsp:nvSpPr>
        <dsp:cNvPr id="0" name=""/>
        <dsp:cNvSpPr/>
      </dsp:nvSpPr>
      <dsp:spPr>
        <a:xfrm>
          <a:off x="988615" y="1574444"/>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Analice los conceptos que puedan ser problemáticos.</a:t>
          </a:r>
        </a:p>
      </dsp:txBody>
      <dsp:txXfrm>
        <a:off x="988615" y="1574444"/>
        <a:ext cx="6150768" cy="559160"/>
      </dsp:txXfrm>
    </dsp:sp>
    <dsp:sp modelId="{37DFA0A1-1F11-384E-A671-BCD784B398BE}">
      <dsp:nvSpPr>
        <dsp:cNvPr id="0" name=""/>
        <dsp:cNvSpPr/>
      </dsp:nvSpPr>
      <dsp:spPr>
        <a:xfrm>
          <a:off x="988615" y="2133604"/>
          <a:ext cx="820102" cy="136683"/>
        </a:xfrm>
        <a:prstGeom prst="parallelogram">
          <a:avLst>
            <a:gd name="adj" fmla="val 140840"/>
          </a:avLst>
        </a:prstGeom>
        <a:solidFill>
          <a:schemeClr val="accent4">
            <a:hueOff val="5956718"/>
            <a:satOff val="-6996"/>
            <a:lumOff val="2688"/>
            <a:alphaOff val="0"/>
          </a:schemeClr>
        </a:solidFill>
        <a:ln w="12700" cap="flat" cmpd="sng" algn="ctr">
          <a:solidFill>
            <a:schemeClr val="accent4">
              <a:hueOff val="5956718"/>
              <a:satOff val="-6996"/>
              <a:lumOff val="26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B622B2-F00F-7F46-B7D1-98EEDCCA226F}">
      <dsp:nvSpPr>
        <dsp:cNvPr id="0" name=""/>
        <dsp:cNvSpPr/>
      </dsp:nvSpPr>
      <dsp:spPr>
        <a:xfrm>
          <a:off x="1856557" y="2133604"/>
          <a:ext cx="820102" cy="136683"/>
        </a:xfrm>
        <a:prstGeom prst="parallelogram">
          <a:avLst>
            <a:gd name="adj" fmla="val 140840"/>
          </a:avLst>
        </a:prstGeom>
        <a:solidFill>
          <a:schemeClr val="accent4">
            <a:hueOff val="6382198"/>
            <a:satOff val="-7496"/>
            <a:lumOff val="2880"/>
            <a:alphaOff val="0"/>
          </a:schemeClr>
        </a:solidFill>
        <a:ln w="12700" cap="flat" cmpd="sng" algn="ctr">
          <a:solidFill>
            <a:schemeClr val="accent4">
              <a:hueOff val="6382198"/>
              <a:satOff val="-7496"/>
              <a:lumOff val="28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399D1B-3E68-6C44-AC83-A02FDA82E6FD}">
      <dsp:nvSpPr>
        <dsp:cNvPr id="0" name=""/>
        <dsp:cNvSpPr/>
      </dsp:nvSpPr>
      <dsp:spPr>
        <a:xfrm>
          <a:off x="2724499" y="2133604"/>
          <a:ext cx="820102" cy="136683"/>
        </a:xfrm>
        <a:prstGeom prst="parallelogram">
          <a:avLst>
            <a:gd name="adj" fmla="val 140840"/>
          </a:avLst>
        </a:prstGeom>
        <a:solidFill>
          <a:schemeClr val="accent4">
            <a:hueOff val="6807678"/>
            <a:satOff val="-7995"/>
            <a:lumOff val="3072"/>
            <a:alphaOff val="0"/>
          </a:schemeClr>
        </a:solidFill>
        <a:ln w="12700" cap="flat" cmpd="sng" algn="ctr">
          <a:solidFill>
            <a:schemeClr val="accent4">
              <a:hueOff val="6807678"/>
              <a:satOff val="-7995"/>
              <a:lumOff val="30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F03C9-949C-5741-AF95-B524B272AF98}">
      <dsp:nvSpPr>
        <dsp:cNvPr id="0" name=""/>
        <dsp:cNvSpPr/>
      </dsp:nvSpPr>
      <dsp:spPr>
        <a:xfrm>
          <a:off x="3592441" y="2133604"/>
          <a:ext cx="820102" cy="136683"/>
        </a:xfrm>
        <a:prstGeom prst="parallelogram">
          <a:avLst>
            <a:gd name="adj" fmla="val 140840"/>
          </a:avLst>
        </a:prstGeom>
        <a:solidFill>
          <a:schemeClr val="accent4">
            <a:hueOff val="7233157"/>
            <a:satOff val="-8495"/>
            <a:lumOff val="3264"/>
            <a:alphaOff val="0"/>
          </a:schemeClr>
        </a:solidFill>
        <a:ln w="12700" cap="flat" cmpd="sng" algn="ctr">
          <a:solidFill>
            <a:schemeClr val="accent4">
              <a:hueOff val="7233157"/>
              <a:satOff val="-8495"/>
              <a:lumOff val="32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6DA957-538D-5445-A652-5D77E0F65045}">
      <dsp:nvSpPr>
        <dsp:cNvPr id="0" name=""/>
        <dsp:cNvSpPr/>
      </dsp:nvSpPr>
      <dsp:spPr>
        <a:xfrm>
          <a:off x="4460382" y="2133604"/>
          <a:ext cx="820102" cy="136683"/>
        </a:xfrm>
        <a:prstGeom prst="parallelogram">
          <a:avLst>
            <a:gd name="adj" fmla="val 140840"/>
          </a:avLst>
        </a:prstGeom>
        <a:solidFill>
          <a:schemeClr val="accent4">
            <a:hueOff val="7658637"/>
            <a:satOff val="-8995"/>
            <a:lumOff val="3456"/>
            <a:alphaOff val="0"/>
          </a:schemeClr>
        </a:solidFill>
        <a:ln w="12700" cap="flat" cmpd="sng" algn="ctr">
          <a:solidFill>
            <a:schemeClr val="accent4">
              <a:hueOff val="7658637"/>
              <a:satOff val="-8995"/>
              <a:lumOff val="34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0C8D1-5FD9-7B43-9366-90BB2AF74EA4}">
      <dsp:nvSpPr>
        <dsp:cNvPr id="0" name=""/>
        <dsp:cNvSpPr/>
      </dsp:nvSpPr>
      <dsp:spPr>
        <a:xfrm>
          <a:off x="5328324" y="2133604"/>
          <a:ext cx="820102" cy="136683"/>
        </a:xfrm>
        <a:prstGeom prst="parallelogram">
          <a:avLst>
            <a:gd name="adj" fmla="val 140840"/>
          </a:avLst>
        </a:prstGeom>
        <a:solidFill>
          <a:schemeClr val="accent4">
            <a:hueOff val="8084117"/>
            <a:satOff val="-9494"/>
            <a:lumOff val="3648"/>
            <a:alphaOff val="0"/>
          </a:schemeClr>
        </a:solidFill>
        <a:ln w="12700" cap="flat" cmpd="sng" algn="ctr">
          <a:solidFill>
            <a:schemeClr val="accent4">
              <a:hueOff val="8084117"/>
              <a:satOff val="-9494"/>
              <a:lumOff val="36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83783-C807-414D-8DCE-27F8C431421A}">
      <dsp:nvSpPr>
        <dsp:cNvPr id="0" name=""/>
        <dsp:cNvSpPr/>
      </dsp:nvSpPr>
      <dsp:spPr>
        <a:xfrm>
          <a:off x="6196266" y="2133604"/>
          <a:ext cx="820102" cy="136683"/>
        </a:xfrm>
        <a:prstGeom prst="parallelogram">
          <a:avLst>
            <a:gd name="adj" fmla="val 140840"/>
          </a:avLst>
        </a:prstGeom>
        <a:solidFill>
          <a:schemeClr val="accent4">
            <a:hueOff val="8509597"/>
            <a:satOff val="-9994"/>
            <a:lumOff val="3840"/>
            <a:alphaOff val="0"/>
          </a:schemeClr>
        </a:solidFill>
        <a:ln w="12700" cap="flat" cmpd="sng" algn="ctr">
          <a:solidFill>
            <a:schemeClr val="accent4">
              <a:hueOff val="8509597"/>
              <a:satOff val="-9994"/>
              <a:lumOff val="38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CFB912-A929-4847-9435-9E6DAC0EFECD}">
      <dsp:nvSpPr>
        <dsp:cNvPr id="0" name=""/>
        <dsp:cNvSpPr/>
      </dsp:nvSpPr>
      <dsp:spPr>
        <a:xfrm>
          <a:off x="988615" y="2361411"/>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Construya lo siguiente para cada concepto clave: casos modelos, casos contrarios, casos relacionados, casos fronterizos.</a:t>
          </a:r>
        </a:p>
      </dsp:txBody>
      <dsp:txXfrm>
        <a:off x="988615" y="2361411"/>
        <a:ext cx="6150768" cy="559160"/>
      </dsp:txXfrm>
    </dsp:sp>
    <dsp:sp modelId="{3A49578C-B2AB-AD4D-A9E2-A855938DA439}">
      <dsp:nvSpPr>
        <dsp:cNvPr id="0" name=""/>
        <dsp:cNvSpPr/>
      </dsp:nvSpPr>
      <dsp:spPr>
        <a:xfrm>
          <a:off x="988615" y="2920572"/>
          <a:ext cx="820102" cy="136683"/>
        </a:xfrm>
        <a:prstGeom prst="parallelogram">
          <a:avLst>
            <a:gd name="adj" fmla="val 140840"/>
          </a:avLst>
        </a:prstGeom>
        <a:solidFill>
          <a:schemeClr val="accent4">
            <a:hueOff val="8935077"/>
            <a:satOff val="-10494"/>
            <a:lumOff val="4032"/>
            <a:alphaOff val="0"/>
          </a:schemeClr>
        </a:solidFill>
        <a:ln w="12700" cap="flat" cmpd="sng" algn="ctr">
          <a:solidFill>
            <a:schemeClr val="accent4">
              <a:hueOff val="8935077"/>
              <a:satOff val="-10494"/>
              <a:lumOff val="403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343C17-F31D-D44C-AA08-340328593552}">
      <dsp:nvSpPr>
        <dsp:cNvPr id="0" name=""/>
        <dsp:cNvSpPr/>
      </dsp:nvSpPr>
      <dsp:spPr>
        <a:xfrm>
          <a:off x="1856557" y="2920572"/>
          <a:ext cx="820102" cy="136683"/>
        </a:xfrm>
        <a:prstGeom prst="parallelogram">
          <a:avLst>
            <a:gd name="adj" fmla="val 140840"/>
          </a:avLst>
        </a:prstGeom>
        <a:solidFill>
          <a:schemeClr val="accent4">
            <a:hueOff val="9360557"/>
            <a:satOff val="-10994"/>
            <a:lumOff val="4224"/>
            <a:alphaOff val="0"/>
          </a:schemeClr>
        </a:solidFill>
        <a:ln w="12700" cap="flat" cmpd="sng" algn="ctr">
          <a:solidFill>
            <a:schemeClr val="accent4">
              <a:hueOff val="9360557"/>
              <a:satOff val="-10994"/>
              <a:lumOff val="42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FA90B4-8A1E-C445-8A26-E249BDA08CF6}">
      <dsp:nvSpPr>
        <dsp:cNvPr id="0" name=""/>
        <dsp:cNvSpPr/>
      </dsp:nvSpPr>
      <dsp:spPr>
        <a:xfrm>
          <a:off x="2724499" y="2920572"/>
          <a:ext cx="820102" cy="136683"/>
        </a:xfrm>
        <a:prstGeom prst="parallelogram">
          <a:avLst>
            <a:gd name="adj" fmla="val 140840"/>
          </a:avLst>
        </a:prstGeom>
        <a:solidFill>
          <a:schemeClr val="accent4">
            <a:hueOff val="9786036"/>
            <a:satOff val="-11493"/>
            <a:lumOff val="4416"/>
            <a:alphaOff val="0"/>
          </a:schemeClr>
        </a:solidFill>
        <a:ln w="12700" cap="flat" cmpd="sng" algn="ctr">
          <a:solidFill>
            <a:schemeClr val="accent4">
              <a:hueOff val="9786036"/>
              <a:satOff val="-11493"/>
              <a:lumOff val="44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593B5-77EA-6247-8263-EFE30EF2302C}">
      <dsp:nvSpPr>
        <dsp:cNvPr id="0" name=""/>
        <dsp:cNvSpPr/>
      </dsp:nvSpPr>
      <dsp:spPr>
        <a:xfrm>
          <a:off x="3592441" y="2920572"/>
          <a:ext cx="820102" cy="136683"/>
        </a:xfrm>
        <a:prstGeom prst="parallelogram">
          <a:avLst>
            <a:gd name="adj" fmla="val 140840"/>
          </a:avLst>
        </a:prstGeom>
        <a:solidFill>
          <a:schemeClr val="accent4">
            <a:hueOff val="10211516"/>
            <a:satOff val="-11993"/>
            <a:lumOff val="4608"/>
            <a:alphaOff val="0"/>
          </a:schemeClr>
        </a:solidFill>
        <a:ln w="12700" cap="flat" cmpd="sng" algn="ctr">
          <a:solidFill>
            <a:schemeClr val="accent4">
              <a:hueOff val="10211516"/>
              <a:satOff val="-11993"/>
              <a:lumOff val="46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ABBCD-AA44-4B45-9996-F6021DC2E2F2}">
      <dsp:nvSpPr>
        <dsp:cNvPr id="0" name=""/>
        <dsp:cNvSpPr/>
      </dsp:nvSpPr>
      <dsp:spPr>
        <a:xfrm>
          <a:off x="4460382" y="2920572"/>
          <a:ext cx="820102" cy="136683"/>
        </a:xfrm>
        <a:prstGeom prst="parallelogram">
          <a:avLst>
            <a:gd name="adj" fmla="val 140840"/>
          </a:avLst>
        </a:prstGeom>
        <a:solidFill>
          <a:schemeClr val="accent4">
            <a:hueOff val="10636996"/>
            <a:satOff val="-12493"/>
            <a:lumOff val="4800"/>
            <a:alphaOff val="0"/>
          </a:schemeClr>
        </a:solidFill>
        <a:ln w="12700" cap="flat" cmpd="sng" algn="ctr">
          <a:solidFill>
            <a:schemeClr val="accent4">
              <a:hueOff val="10636996"/>
              <a:satOff val="-12493"/>
              <a:lumOff val="48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8AF28F-59CA-C44C-8238-0CE8A0665D69}">
      <dsp:nvSpPr>
        <dsp:cNvPr id="0" name=""/>
        <dsp:cNvSpPr/>
      </dsp:nvSpPr>
      <dsp:spPr>
        <a:xfrm>
          <a:off x="5328324" y="2920572"/>
          <a:ext cx="820102" cy="136683"/>
        </a:xfrm>
        <a:prstGeom prst="parallelogram">
          <a:avLst>
            <a:gd name="adj" fmla="val 140840"/>
          </a:avLst>
        </a:prstGeom>
        <a:solidFill>
          <a:schemeClr val="accent4">
            <a:hueOff val="11062476"/>
            <a:satOff val="-12992"/>
            <a:lumOff val="4992"/>
            <a:alphaOff val="0"/>
          </a:schemeClr>
        </a:solidFill>
        <a:ln w="12700" cap="flat" cmpd="sng" algn="ctr">
          <a:solidFill>
            <a:schemeClr val="accent4">
              <a:hueOff val="11062476"/>
              <a:satOff val="-12992"/>
              <a:lumOff val="49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8D167-1D3D-2644-A6E6-CDA8658AC739}">
      <dsp:nvSpPr>
        <dsp:cNvPr id="0" name=""/>
        <dsp:cNvSpPr/>
      </dsp:nvSpPr>
      <dsp:spPr>
        <a:xfrm>
          <a:off x="6196266" y="2920572"/>
          <a:ext cx="820102" cy="136683"/>
        </a:xfrm>
        <a:prstGeom prst="parallelogram">
          <a:avLst>
            <a:gd name="adj" fmla="val 140840"/>
          </a:avLst>
        </a:prstGeom>
        <a:solidFill>
          <a:schemeClr val="accent4">
            <a:hueOff val="11487956"/>
            <a:satOff val="-13492"/>
            <a:lumOff val="5184"/>
            <a:alphaOff val="0"/>
          </a:schemeClr>
        </a:solidFill>
        <a:ln w="12700" cap="flat" cmpd="sng" algn="ctr">
          <a:solidFill>
            <a:schemeClr val="accent4">
              <a:hueOff val="11487956"/>
              <a:satOff val="-13492"/>
              <a:lumOff val="51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3B4934-D439-4C4A-95DF-F3735EE55B48}">
      <dsp:nvSpPr>
        <dsp:cNvPr id="0" name=""/>
        <dsp:cNvSpPr/>
      </dsp:nvSpPr>
      <dsp:spPr>
        <a:xfrm>
          <a:off x="988615" y="3148378"/>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Considere múltiples puntos de vista y contextos</a:t>
          </a:r>
        </a:p>
      </dsp:txBody>
      <dsp:txXfrm>
        <a:off x="988615" y="3148378"/>
        <a:ext cx="6150768" cy="559160"/>
      </dsp:txXfrm>
    </dsp:sp>
    <dsp:sp modelId="{3A9234F0-24AE-594A-9E30-75B9AE142B9E}">
      <dsp:nvSpPr>
        <dsp:cNvPr id="0" name=""/>
        <dsp:cNvSpPr/>
      </dsp:nvSpPr>
      <dsp:spPr>
        <a:xfrm>
          <a:off x="988615" y="3707539"/>
          <a:ext cx="820102" cy="136683"/>
        </a:xfrm>
        <a:prstGeom prst="parallelogram">
          <a:avLst>
            <a:gd name="adj" fmla="val 140840"/>
          </a:avLst>
        </a:prstGeom>
        <a:solidFill>
          <a:schemeClr val="accent4">
            <a:hueOff val="11913435"/>
            <a:satOff val="-13992"/>
            <a:lumOff val="5376"/>
            <a:alphaOff val="0"/>
          </a:schemeClr>
        </a:solidFill>
        <a:ln w="12700" cap="flat" cmpd="sng" algn="ctr">
          <a:solidFill>
            <a:schemeClr val="accent4">
              <a:hueOff val="11913435"/>
              <a:satOff val="-13992"/>
              <a:lumOff val="53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526DF-9EBE-094E-A9CB-3C2B8C67812B}">
      <dsp:nvSpPr>
        <dsp:cNvPr id="0" name=""/>
        <dsp:cNvSpPr/>
      </dsp:nvSpPr>
      <dsp:spPr>
        <a:xfrm>
          <a:off x="1856557" y="3707539"/>
          <a:ext cx="820102" cy="136683"/>
        </a:xfrm>
        <a:prstGeom prst="parallelogram">
          <a:avLst>
            <a:gd name="adj" fmla="val 140840"/>
          </a:avLst>
        </a:prstGeom>
        <a:solidFill>
          <a:schemeClr val="accent4">
            <a:hueOff val="12338916"/>
            <a:satOff val="-14492"/>
            <a:lumOff val="5568"/>
            <a:alphaOff val="0"/>
          </a:schemeClr>
        </a:solidFill>
        <a:ln w="12700" cap="flat" cmpd="sng" algn="ctr">
          <a:solidFill>
            <a:schemeClr val="accent4">
              <a:hueOff val="12338916"/>
              <a:satOff val="-14492"/>
              <a:lumOff val="55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8BF4C4-345C-A842-9349-49AE16C262A8}">
      <dsp:nvSpPr>
        <dsp:cNvPr id="0" name=""/>
        <dsp:cNvSpPr/>
      </dsp:nvSpPr>
      <dsp:spPr>
        <a:xfrm>
          <a:off x="2724499" y="3707539"/>
          <a:ext cx="820102" cy="136683"/>
        </a:xfrm>
        <a:prstGeom prst="parallelogram">
          <a:avLst>
            <a:gd name="adj" fmla="val 140840"/>
          </a:avLst>
        </a:prstGeom>
        <a:solidFill>
          <a:schemeClr val="accent4">
            <a:hueOff val="12764396"/>
            <a:satOff val="-14991"/>
            <a:lumOff val="5760"/>
            <a:alphaOff val="0"/>
          </a:schemeClr>
        </a:solidFill>
        <a:ln w="12700" cap="flat" cmpd="sng" algn="ctr">
          <a:solidFill>
            <a:schemeClr val="accent4">
              <a:hueOff val="12764396"/>
              <a:satOff val="-14991"/>
              <a:lumOff val="57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42BECC-3CDE-B74C-A828-0A1C390D9D22}">
      <dsp:nvSpPr>
        <dsp:cNvPr id="0" name=""/>
        <dsp:cNvSpPr/>
      </dsp:nvSpPr>
      <dsp:spPr>
        <a:xfrm>
          <a:off x="3592441" y="3707539"/>
          <a:ext cx="820102" cy="136683"/>
        </a:xfrm>
        <a:prstGeom prst="parallelogram">
          <a:avLst>
            <a:gd name="adj" fmla="val 140840"/>
          </a:avLst>
        </a:prstGeom>
        <a:solidFill>
          <a:schemeClr val="accent4">
            <a:hueOff val="13189875"/>
            <a:satOff val="-15491"/>
            <a:lumOff val="5952"/>
            <a:alphaOff val="0"/>
          </a:schemeClr>
        </a:solidFill>
        <a:ln w="12700" cap="flat" cmpd="sng" algn="ctr">
          <a:solidFill>
            <a:schemeClr val="accent4">
              <a:hueOff val="13189875"/>
              <a:satOff val="-15491"/>
              <a:lumOff val="59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1FAEE-9E4E-234A-A612-304829ABF0E8}">
      <dsp:nvSpPr>
        <dsp:cNvPr id="0" name=""/>
        <dsp:cNvSpPr/>
      </dsp:nvSpPr>
      <dsp:spPr>
        <a:xfrm>
          <a:off x="4460382" y="3707539"/>
          <a:ext cx="820102" cy="136683"/>
        </a:xfrm>
        <a:prstGeom prst="parallelogram">
          <a:avLst>
            <a:gd name="adj" fmla="val 140840"/>
          </a:avLst>
        </a:prstGeom>
        <a:solidFill>
          <a:schemeClr val="accent4">
            <a:hueOff val="13615356"/>
            <a:satOff val="-15991"/>
            <a:lumOff val="6144"/>
            <a:alphaOff val="0"/>
          </a:schemeClr>
        </a:solidFill>
        <a:ln w="12700" cap="flat" cmpd="sng" algn="ctr">
          <a:solidFill>
            <a:schemeClr val="accent4">
              <a:hueOff val="13615356"/>
              <a:satOff val="-15991"/>
              <a:lumOff val="61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301A36-EAC5-4E45-8845-077CA56E8339}">
      <dsp:nvSpPr>
        <dsp:cNvPr id="0" name=""/>
        <dsp:cNvSpPr/>
      </dsp:nvSpPr>
      <dsp:spPr>
        <a:xfrm>
          <a:off x="5328324" y="3707539"/>
          <a:ext cx="820102" cy="136683"/>
        </a:xfrm>
        <a:prstGeom prst="parallelogram">
          <a:avLst>
            <a:gd name="adj" fmla="val 140840"/>
          </a:avLst>
        </a:prstGeom>
        <a:solidFill>
          <a:schemeClr val="accent4">
            <a:hueOff val="14040835"/>
            <a:satOff val="-16490"/>
            <a:lumOff val="6336"/>
            <a:alphaOff val="0"/>
          </a:schemeClr>
        </a:solidFill>
        <a:ln w="12700" cap="flat" cmpd="sng" algn="ctr">
          <a:solidFill>
            <a:schemeClr val="accent4">
              <a:hueOff val="14040835"/>
              <a:satOff val="-16490"/>
              <a:lumOff val="633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80835-E740-CC46-A0E4-B1940B381B8B}">
      <dsp:nvSpPr>
        <dsp:cNvPr id="0" name=""/>
        <dsp:cNvSpPr/>
      </dsp:nvSpPr>
      <dsp:spPr>
        <a:xfrm>
          <a:off x="6196266" y="3707539"/>
          <a:ext cx="820102" cy="136683"/>
        </a:xfrm>
        <a:prstGeom prst="parallelogram">
          <a:avLst>
            <a:gd name="adj" fmla="val 140840"/>
          </a:avLst>
        </a:prstGeom>
        <a:solidFill>
          <a:schemeClr val="accent4">
            <a:hueOff val="14466314"/>
            <a:satOff val="-16990"/>
            <a:lumOff val="6528"/>
            <a:alphaOff val="0"/>
          </a:schemeClr>
        </a:solidFill>
        <a:ln w="12700" cap="flat" cmpd="sng" algn="ctr">
          <a:solidFill>
            <a:schemeClr val="accent4">
              <a:hueOff val="14466314"/>
              <a:satOff val="-16990"/>
              <a:lumOff val="65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0018DC-CFD6-F54B-85A7-DB5F3B8C726D}">
      <dsp:nvSpPr>
        <dsp:cNvPr id="0" name=""/>
        <dsp:cNvSpPr/>
      </dsp:nvSpPr>
      <dsp:spPr>
        <a:xfrm>
          <a:off x="988615" y="3935345"/>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Tome nota de las implicaciones de posibles decisiones conceptuales.	</a:t>
          </a:r>
        </a:p>
      </dsp:txBody>
      <dsp:txXfrm>
        <a:off x="988615" y="3935345"/>
        <a:ext cx="6150768" cy="559160"/>
      </dsp:txXfrm>
    </dsp:sp>
    <dsp:sp modelId="{60490DCC-E078-B14B-9DA3-0120BBEB1BE6}">
      <dsp:nvSpPr>
        <dsp:cNvPr id="0" name=""/>
        <dsp:cNvSpPr/>
      </dsp:nvSpPr>
      <dsp:spPr>
        <a:xfrm>
          <a:off x="988615" y="4494506"/>
          <a:ext cx="820102" cy="136683"/>
        </a:xfrm>
        <a:prstGeom prst="parallelogram">
          <a:avLst>
            <a:gd name="adj" fmla="val 140840"/>
          </a:avLst>
        </a:prstGeom>
        <a:solidFill>
          <a:schemeClr val="accent4">
            <a:hueOff val="14891795"/>
            <a:satOff val="-17490"/>
            <a:lumOff val="6720"/>
            <a:alphaOff val="0"/>
          </a:schemeClr>
        </a:solidFill>
        <a:ln w="12700" cap="flat" cmpd="sng" algn="ctr">
          <a:solidFill>
            <a:schemeClr val="accent4">
              <a:hueOff val="14891795"/>
              <a:satOff val="-17490"/>
              <a:lumOff val="67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E70F06-B78D-B74B-863A-83525BAFB7E4}">
      <dsp:nvSpPr>
        <dsp:cNvPr id="0" name=""/>
        <dsp:cNvSpPr/>
      </dsp:nvSpPr>
      <dsp:spPr>
        <a:xfrm>
          <a:off x="1856557" y="4494506"/>
          <a:ext cx="820102" cy="136683"/>
        </a:xfrm>
        <a:prstGeom prst="parallelogram">
          <a:avLst>
            <a:gd name="adj" fmla="val 140840"/>
          </a:avLst>
        </a:prstGeom>
        <a:solidFill>
          <a:schemeClr val="accent4">
            <a:hueOff val="15317274"/>
            <a:satOff val="-17989"/>
            <a:lumOff val="6912"/>
            <a:alphaOff val="0"/>
          </a:schemeClr>
        </a:solidFill>
        <a:ln w="12700" cap="flat" cmpd="sng" algn="ctr">
          <a:solidFill>
            <a:schemeClr val="accent4">
              <a:hueOff val="15317274"/>
              <a:satOff val="-17989"/>
              <a:lumOff val="69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E7E40-06D6-184B-BF41-1AD46B7C7974}">
      <dsp:nvSpPr>
        <dsp:cNvPr id="0" name=""/>
        <dsp:cNvSpPr/>
      </dsp:nvSpPr>
      <dsp:spPr>
        <a:xfrm>
          <a:off x="2724499" y="4494506"/>
          <a:ext cx="820102" cy="136683"/>
        </a:xfrm>
        <a:prstGeom prst="parallelogram">
          <a:avLst>
            <a:gd name="adj" fmla="val 140840"/>
          </a:avLst>
        </a:prstGeom>
        <a:solidFill>
          <a:schemeClr val="accent4">
            <a:hueOff val="15742755"/>
            <a:satOff val="-18489"/>
            <a:lumOff val="7104"/>
            <a:alphaOff val="0"/>
          </a:schemeClr>
        </a:solidFill>
        <a:ln w="12700" cap="flat" cmpd="sng" algn="ctr">
          <a:solidFill>
            <a:schemeClr val="accent4">
              <a:hueOff val="15742755"/>
              <a:satOff val="-18489"/>
              <a:lumOff val="71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42F2D-D7D9-7F42-844E-D0D82C157F31}">
      <dsp:nvSpPr>
        <dsp:cNvPr id="0" name=""/>
        <dsp:cNvSpPr/>
      </dsp:nvSpPr>
      <dsp:spPr>
        <a:xfrm>
          <a:off x="3592441" y="4494506"/>
          <a:ext cx="820102" cy="136683"/>
        </a:xfrm>
        <a:prstGeom prst="parallelogram">
          <a:avLst>
            <a:gd name="adj" fmla="val 140840"/>
          </a:avLst>
        </a:prstGeom>
        <a:solidFill>
          <a:schemeClr val="accent4">
            <a:hueOff val="16168235"/>
            <a:satOff val="-18989"/>
            <a:lumOff val="7296"/>
            <a:alphaOff val="0"/>
          </a:schemeClr>
        </a:solidFill>
        <a:ln w="12700" cap="flat" cmpd="sng" algn="ctr">
          <a:solidFill>
            <a:schemeClr val="accent4">
              <a:hueOff val="16168235"/>
              <a:satOff val="-18989"/>
              <a:lumOff val="72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F9EBA-C318-784B-98D4-246EDCCF8F96}">
      <dsp:nvSpPr>
        <dsp:cNvPr id="0" name=""/>
        <dsp:cNvSpPr/>
      </dsp:nvSpPr>
      <dsp:spPr>
        <a:xfrm>
          <a:off x="4460382" y="4494506"/>
          <a:ext cx="820102" cy="136683"/>
        </a:xfrm>
        <a:prstGeom prst="parallelogram">
          <a:avLst>
            <a:gd name="adj" fmla="val 140840"/>
          </a:avLst>
        </a:prstGeom>
        <a:solidFill>
          <a:schemeClr val="accent4">
            <a:hueOff val="16593713"/>
            <a:satOff val="-19489"/>
            <a:lumOff val="7488"/>
            <a:alphaOff val="0"/>
          </a:schemeClr>
        </a:solidFill>
        <a:ln w="12700" cap="flat" cmpd="sng" algn="ctr">
          <a:solidFill>
            <a:schemeClr val="accent4">
              <a:hueOff val="16593713"/>
              <a:satOff val="-19489"/>
              <a:lumOff val="74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41BA01-130E-414B-B503-57A1AF92EF9B}">
      <dsp:nvSpPr>
        <dsp:cNvPr id="0" name=""/>
        <dsp:cNvSpPr/>
      </dsp:nvSpPr>
      <dsp:spPr>
        <a:xfrm>
          <a:off x="5328324" y="4494506"/>
          <a:ext cx="820102" cy="136683"/>
        </a:xfrm>
        <a:prstGeom prst="parallelogram">
          <a:avLst>
            <a:gd name="adj" fmla="val 140840"/>
          </a:avLst>
        </a:prstGeom>
        <a:solidFill>
          <a:schemeClr val="accent4">
            <a:hueOff val="17019194"/>
            <a:satOff val="-19988"/>
            <a:lumOff val="7680"/>
            <a:alphaOff val="0"/>
          </a:schemeClr>
        </a:solidFill>
        <a:ln w="12700" cap="flat" cmpd="sng" algn="ctr">
          <a:solidFill>
            <a:schemeClr val="accent4">
              <a:hueOff val="17019194"/>
              <a:satOff val="-19988"/>
              <a:lumOff val="76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3EADA-A385-6446-8C71-066667A3B82B}">
      <dsp:nvSpPr>
        <dsp:cNvPr id="0" name=""/>
        <dsp:cNvSpPr/>
      </dsp:nvSpPr>
      <dsp:spPr>
        <a:xfrm>
          <a:off x="6196266" y="4494506"/>
          <a:ext cx="820102" cy="136683"/>
        </a:xfrm>
        <a:prstGeom prst="parallelogram">
          <a:avLst>
            <a:gd name="adj" fmla="val 140840"/>
          </a:avLst>
        </a:prstGeom>
        <a:solidFill>
          <a:schemeClr val="accent4">
            <a:hueOff val="17444674"/>
            <a:satOff val="-20488"/>
            <a:lumOff val="7872"/>
            <a:alphaOff val="0"/>
          </a:schemeClr>
        </a:solidFill>
        <a:ln w="12700" cap="flat" cmpd="sng" algn="ctr">
          <a:solidFill>
            <a:schemeClr val="accent4">
              <a:hueOff val="17444674"/>
              <a:satOff val="-20488"/>
              <a:lumOff val="78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998A9D-2BE0-9545-9358-99C9789492D3}">
      <dsp:nvSpPr>
        <dsp:cNvPr id="0" name=""/>
        <dsp:cNvSpPr/>
      </dsp:nvSpPr>
      <dsp:spPr>
        <a:xfrm>
          <a:off x="988615" y="4722312"/>
          <a:ext cx="6150768" cy="5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s-MX" sz="1600" kern="1200" dirty="0"/>
            <a:t>Desarrolle posibles "contestaciones" a la pregunta con especial atención a lo que hace el asunto complejo.</a:t>
          </a:r>
        </a:p>
      </dsp:txBody>
      <dsp:txXfrm>
        <a:off x="988615" y="4722312"/>
        <a:ext cx="6150768" cy="559160"/>
      </dsp:txXfrm>
    </dsp:sp>
    <dsp:sp modelId="{1014C6B5-7112-6947-996C-3D2776273B4B}">
      <dsp:nvSpPr>
        <dsp:cNvPr id="0" name=""/>
        <dsp:cNvSpPr/>
      </dsp:nvSpPr>
      <dsp:spPr>
        <a:xfrm>
          <a:off x="988615" y="5281473"/>
          <a:ext cx="820102" cy="136683"/>
        </a:xfrm>
        <a:prstGeom prst="parallelogram">
          <a:avLst>
            <a:gd name="adj" fmla="val 140840"/>
          </a:avLst>
        </a:prstGeom>
        <a:solidFill>
          <a:schemeClr val="accent4">
            <a:hueOff val="17870154"/>
            <a:satOff val="-20988"/>
            <a:lumOff val="8064"/>
            <a:alphaOff val="0"/>
          </a:schemeClr>
        </a:solidFill>
        <a:ln w="12700" cap="flat" cmpd="sng" algn="ctr">
          <a:solidFill>
            <a:schemeClr val="accent4">
              <a:hueOff val="17870154"/>
              <a:satOff val="-20988"/>
              <a:lumOff val="80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6D0F40-1275-3444-983E-6ED266CBDB84}">
      <dsp:nvSpPr>
        <dsp:cNvPr id="0" name=""/>
        <dsp:cNvSpPr/>
      </dsp:nvSpPr>
      <dsp:spPr>
        <a:xfrm>
          <a:off x="1856557" y="5281473"/>
          <a:ext cx="820102" cy="136683"/>
        </a:xfrm>
        <a:prstGeom prst="parallelogram">
          <a:avLst>
            <a:gd name="adj" fmla="val 140840"/>
          </a:avLst>
        </a:prstGeom>
        <a:solidFill>
          <a:schemeClr val="accent4">
            <a:hueOff val="18295633"/>
            <a:satOff val="-21487"/>
            <a:lumOff val="8256"/>
            <a:alphaOff val="0"/>
          </a:schemeClr>
        </a:solidFill>
        <a:ln w="12700" cap="flat" cmpd="sng" algn="ctr">
          <a:solidFill>
            <a:schemeClr val="accent4">
              <a:hueOff val="18295633"/>
              <a:satOff val="-21487"/>
              <a:lumOff val="82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55375E-AD32-7646-80AB-6C6ED54BDD7E}">
      <dsp:nvSpPr>
        <dsp:cNvPr id="0" name=""/>
        <dsp:cNvSpPr/>
      </dsp:nvSpPr>
      <dsp:spPr>
        <a:xfrm>
          <a:off x="2724499" y="5281473"/>
          <a:ext cx="820102" cy="136683"/>
        </a:xfrm>
        <a:prstGeom prst="parallelogram">
          <a:avLst>
            <a:gd name="adj" fmla="val 140840"/>
          </a:avLst>
        </a:prstGeom>
        <a:solidFill>
          <a:schemeClr val="accent4">
            <a:hueOff val="18721113"/>
            <a:satOff val="-21987"/>
            <a:lumOff val="8448"/>
            <a:alphaOff val="0"/>
          </a:schemeClr>
        </a:solidFill>
        <a:ln w="12700" cap="flat" cmpd="sng" algn="ctr">
          <a:solidFill>
            <a:schemeClr val="accent4">
              <a:hueOff val="18721113"/>
              <a:satOff val="-21987"/>
              <a:lumOff val="84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6516DE-E7BC-2B4E-931C-3A7990436872}">
      <dsp:nvSpPr>
        <dsp:cNvPr id="0" name=""/>
        <dsp:cNvSpPr/>
      </dsp:nvSpPr>
      <dsp:spPr>
        <a:xfrm>
          <a:off x="3592441" y="5281473"/>
          <a:ext cx="820102" cy="136683"/>
        </a:xfrm>
        <a:prstGeom prst="parallelogram">
          <a:avLst>
            <a:gd name="adj" fmla="val 140840"/>
          </a:avLst>
        </a:prstGeom>
        <a:solidFill>
          <a:schemeClr val="accent4">
            <a:hueOff val="19146594"/>
            <a:satOff val="-22487"/>
            <a:lumOff val="8640"/>
            <a:alphaOff val="0"/>
          </a:schemeClr>
        </a:solidFill>
        <a:ln w="12700" cap="flat" cmpd="sng" algn="ctr">
          <a:solidFill>
            <a:schemeClr val="accent4">
              <a:hueOff val="19146594"/>
              <a:satOff val="-22487"/>
              <a:lumOff val="86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E11D8D-9395-A649-B805-2E1EF7B947D7}">
      <dsp:nvSpPr>
        <dsp:cNvPr id="0" name=""/>
        <dsp:cNvSpPr/>
      </dsp:nvSpPr>
      <dsp:spPr>
        <a:xfrm>
          <a:off x="4460382" y="5281473"/>
          <a:ext cx="820102" cy="136683"/>
        </a:xfrm>
        <a:prstGeom prst="parallelogram">
          <a:avLst>
            <a:gd name="adj" fmla="val 140840"/>
          </a:avLst>
        </a:prstGeom>
        <a:solidFill>
          <a:schemeClr val="accent4">
            <a:hueOff val="19572072"/>
            <a:satOff val="-22987"/>
            <a:lumOff val="8832"/>
            <a:alphaOff val="0"/>
          </a:schemeClr>
        </a:solidFill>
        <a:ln w="12700" cap="flat" cmpd="sng" algn="ctr">
          <a:solidFill>
            <a:schemeClr val="accent4">
              <a:hueOff val="19572072"/>
              <a:satOff val="-22987"/>
              <a:lumOff val="883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784C25-4CF8-2345-A48F-F04396C6DC1C}">
      <dsp:nvSpPr>
        <dsp:cNvPr id="0" name=""/>
        <dsp:cNvSpPr/>
      </dsp:nvSpPr>
      <dsp:spPr>
        <a:xfrm>
          <a:off x="5328324" y="5281473"/>
          <a:ext cx="820102" cy="136683"/>
        </a:xfrm>
        <a:prstGeom prst="parallelogram">
          <a:avLst>
            <a:gd name="adj" fmla="val 140840"/>
          </a:avLst>
        </a:prstGeom>
        <a:solidFill>
          <a:schemeClr val="accent4">
            <a:hueOff val="19997552"/>
            <a:satOff val="-23486"/>
            <a:lumOff val="9024"/>
            <a:alphaOff val="0"/>
          </a:schemeClr>
        </a:solidFill>
        <a:ln w="12700" cap="flat" cmpd="sng" algn="ctr">
          <a:solidFill>
            <a:schemeClr val="accent4">
              <a:hueOff val="19997552"/>
              <a:satOff val="-23486"/>
              <a:lumOff val="90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6700C-0336-0A43-AAA6-1C06F4B72841}">
      <dsp:nvSpPr>
        <dsp:cNvPr id="0" name=""/>
        <dsp:cNvSpPr/>
      </dsp:nvSpPr>
      <dsp:spPr>
        <a:xfrm>
          <a:off x="6196266" y="5281473"/>
          <a:ext cx="820102" cy="136683"/>
        </a:xfrm>
        <a:prstGeom prst="parallelogram">
          <a:avLst>
            <a:gd name="adj" fmla="val 140840"/>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3D7CF8D-31BC-4125-8F66-EA125405FB2E}" type="datetimeFigureOut">
              <a:rPr lang="es-MX" smtClean="0"/>
              <a:t>12/02/20</a:t>
            </a:fld>
            <a:endParaRPr lang="es-MX"/>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55E6D3E-AF0B-41D3-8E61-9A141732E85C}" type="slidenum">
              <a:rPr lang="es-MX" smtClean="0"/>
              <a:t>‹Nº›</a:t>
            </a:fld>
            <a:endParaRPr lang="es-MX"/>
          </a:p>
        </p:txBody>
      </p:sp>
    </p:spTree>
    <p:extLst>
      <p:ext uri="{BB962C8B-B14F-4D97-AF65-F5344CB8AC3E}">
        <p14:creationId xmlns:p14="http://schemas.microsoft.com/office/powerpoint/2010/main" val="1178816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MX"/>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6DB7FC5-41F9-4557-BFFE-570A21DD251C}" type="datetimeFigureOut">
              <a:rPr lang="es-MX" smtClean="0"/>
              <a:t>12/02/20</a:t>
            </a:fld>
            <a:endParaRPr lang="es-MX"/>
          </a:p>
        </p:txBody>
      </p:sp>
      <p:sp>
        <p:nvSpPr>
          <p:cNvPr id="4" name="3 Marcador de imagen de diapositiva"/>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s-MX"/>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9EAC05-F296-44E0-BF40-3E088F17FECC}" type="slidenum">
              <a:rPr lang="es-MX" smtClean="0"/>
              <a:t>‹Nº›</a:t>
            </a:fld>
            <a:endParaRPr lang="es-MX"/>
          </a:p>
        </p:txBody>
      </p:sp>
    </p:spTree>
    <p:extLst>
      <p:ext uri="{BB962C8B-B14F-4D97-AF65-F5344CB8AC3E}">
        <p14:creationId xmlns:p14="http://schemas.microsoft.com/office/powerpoint/2010/main" val="437078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3158471-64C4-4655-AE0A-268276DF245D}" type="slidenum">
              <a:rPr lang="es-MX" smtClean="0"/>
              <a:t>10</a:t>
            </a:fld>
            <a:endParaRPr lang="es-MX"/>
          </a:p>
        </p:txBody>
      </p:sp>
    </p:spTree>
    <p:extLst>
      <p:ext uri="{BB962C8B-B14F-4D97-AF65-F5344CB8AC3E}">
        <p14:creationId xmlns:p14="http://schemas.microsoft.com/office/powerpoint/2010/main" val="245508602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D7D9938A-7F05-4218-84B7-033E259BA196}" type="datetimeFigureOut">
              <a:rPr lang="es-MX" smtClean="0"/>
              <a:pPr/>
              <a:t>12/02/20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9F30C6DF-93EC-4813-A414-AB016600BFDC}" type="slidenum">
              <a:rPr lang="es-MX" smtClean="0"/>
              <a:pPr/>
              <a:t>‹Nº›</a:t>
            </a:fld>
            <a:endParaRPr lang="es-MX"/>
          </a:p>
        </p:txBody>
      </p:sp>
    </p:spTree>
    <p:extLst>
      <p:ext uri="{BB962C8B-B14F-4D97-AF65-F5344CB8AC3E}">
        <p14:creationId xmlns:p14="http://schemas.microsoft.com/office/powerpoint/2010/main" val="56762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fld id="{D7D9938A-7F05-4218-84B7-033E259BA196}" type="datetimeFigureOut">
              <a:rPr lang="es-MX" smtClean="0"/>
              <a:pPr/>
              <a:t>12/02/20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146297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D7D9938A-7F05-4218-84B7-033E259BA196}" type="datetimeFigureOut">
              <a:rPr lang="es-MX" smtClean="0"/>
              <a:pPr/>
              <a:t>12/02/20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152608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D7D9938A-7F05-4218-84B7-033E259BA196}" type="datetimeFigureOut">
              <a:rPr lang="es-MX" smtClean="0"/>
              <a:pPr/>
              <a:t>12/02/20</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a:xfrm>
            <a:off x="5791200" y="1036021"/>
            <a:ext cx="609600" cy="441325"/>
          </a:xfrm>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307418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D7D9938A-7F05-4218-84B7-033E259BA196}" type="datetimeFigureOut">
              <a:rPr lang="es-MX" smtClean="0"/>
              <a:pPr/>
              <a:t>12/02/20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2345829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p>
            <a:fld id="{D7D9938A-7F05-4218-84B7-033E259BA196}" type="datetimeFigureOut">
              <a:rPr lang="es-MX" smtClean="0"/>
              <a:pPr/>
              <a:t>12/02/20</a:t>
            </a:fld>
            <a:endParaRPr lang="es-MX"/>
          </a:p>
        </p:txBody>
      </p:sp>
      <p:sp>
        <p:nvSpPr>
          <p:cNvPr id="5" name="Footer Placeholder 4"/>
          <p:cNvSpPr>
            <a:spLocks noGrp="1"/>
          </p:cNvSpPr>
          <p:nvPr>
            <p:ph type="ftr" sz="quarter" idx="11"/>
          </p:nvPr>
        </p:nvSpPr>
        <p:spPr>
          <a:xfrm>
            <a:off x="2182708" y="6272784"/>
            <a:ext cx="6327648" cy="365125"/>
          </a:xfrm>
        </p:spPr>
        <p:txBody>
          <a:bodyPr/>
          <a:lstStyle/>
          <a:p>
            <a:endParaRPr lang="es-MX"/>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9F30C6DF-93EC-4813-A414-AB016600BFDC}" type="slidenum">
              <a:rPr lang="es-MX" smtClean="0"/>
              <a:pPr/>
              <a:t>‹Nº›</a:t>
            </a:fld>
            <a:endParaRPr lang="es-MX"/>
          </a:p>
        </p:txBody>
      </p:sp>
    </p:spTree>
    <p:extLst>
      <p:ext uri="{BB962C8B-B14F-4D97-AF65-F5344CB8AC3E}">
        <p14:creationId xmlns:p14="http://schemas.microsoft.com/office/powerpoint/2010/main" val="341492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D7D9938A-7F05-4218-84B7-033E259BA196}" type="datetimeFigureOut">
              <a:rPr lang="es-MX" smtClean="0"/>
              <a:pPr/>
              <a:t>12/02/20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21428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D7D9938A-7F05-4218-84B7-033E259BA196}" type="datetimeFigureOut">
              <a:rPr lang="es-MX" smtClean="0"/>
              <a:pPr/>
              <a:t>12/02/20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F30C6DF-93EC-4813-A414-AB016600BFDC}" type="slidenum">
              <a:rPr lang="es-MX" smtClean="0"/>
              <a:pPr/>
              <a:t>‹Nº›</a:t>
            </a:fld>
            <a:endParaRPr lang="es-MX"/>
          </a:p>
        </p:txBody>
      </p:sp>
      <p:sp>
        <p:nvSpPr>
          <p:cNvPr id="10" name="Title 9"/>
          <p:cNvSpPr>
            <a:spLocks noGrp="1"/>
          </p:cNvSpPr>
          <p:nvPr>
            <p:ph type="title"/>
          </p:nvPr>
        </p:nvSpPr>
        <p:spPr/>
        <p:txBody>
          <a:bodyPr/>
          <a:lstStyle/>
          <a:p>
            <a:r>
              <a:rPr lang="es-MX"/>
              <a:t>Haz clic para modificar el estilo de título del patrón</a:t>
            </a:r>
            <a:endParaRPr lang="en-US" dirty="0"/>
          </a:p>
        </p:txBody>
      </p:sp>
    </p:spTree>
    <p:extLst>
      <p:ext uri="{BB962C8B-B14F-4D97-AF65-F5344CB8AC3E}">
        <p14:creationId xmlns:p14="http://schemas.microsoft.com/office/powerpoint/2010/main" val="369124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D9938A-7F05-4218-84B7-033E259BA196}" type="datetimeFigureOut">
              <a:rPr lang="es-MX" smtClean="0"/>
              <a:pPr/>
              <a:t>12/02/20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F30C6DF-93EC-4813-A414-AB016600BFDC}" type="slidenum">
              <a:rPr lang="es-MX" smtClean="0"/>
              <a:pPr/>
              <a:t>‹Nº›</a:t>
            </a:fld>
            <a:endParaRPr lang="es-MX"/>
          </a:p>
        </p:txBody>
      </p:sp>
      <p:sp>
        <p:nvSpPr>
          <p:cNvPr id="6" name="Title 5"/>
          <p:cNvSpPr>
            <a:spLocks noGrp="1"/>
          </p:cNvSpPr>
          <p:nvPr>
            <p:ph type="title"/>
          </p:nvPr>
        </p:nvSpPr>
        <p:spPr/>
        <p:txBody>
          <a:bodyPr/>
          <a:lstStyle/>
          <a:p>
            <a:r>
              <a:rPr lang="es-MX"/>
              <a:t>Haz clic para modificar el estilo de título del patrón</a:t>
            </a:r>
            <a:endParaRPr lang="en-US"/>
          </a:p>
        </p:txBody>
      </p:sp>
    </p:spTree>
    <p:extLst>
      <p:ext uri="{BB962C8B-B14F-4D97-AF65-F5344CB8AC3E}">
        <p14:creationId xmlns:p14="http://schemas.microsoft.com/office/powerpoint/2010/main" val="208201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9938A-7F05-4218-84B7-033E259BA196}" type="datetimeFigureOut">
              <a:rPr lang="es-MX" smtClean="0"/>
              <a:pPr/>
              <a:t>12/02/20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311506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MX"/>
              <a:t>Haz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7D9938A-7F05-4218-84B7-033E259BA196}" type="datetimeFigureOut">
              <a:rPr lang="es-MX" smtClean="0"/>
              <a:pPr/>
              <a:t>12/02/20</a:t>
            </a:fld>
            <a:endParaRPr lang="es-MX"/>
          </a:p>
        </p:txBody>
      </p:sp>
      <p:sp>
        <p:nvSpPr>
          <p:cNvPr id="6" name="Footer Placeholder 5"/>
          <p:cNvSpPr>
            <a:spLocks noGrp="1"/>
          </p:cNvSpPr>
          <p:nvPr>
            <p:ph type="ftr" sz="quarter" idx="11"/>
          </p:nvPr>
        </p:nvSpPr>
        <p:spPr/>
        <p:txBody>
          <a:bodyPr/>
          <a:lstStyle/>
          <a:p>
            <a:endParaRPr lang="es-MX"/>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346459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MX"/>
              <a:t>Haz clic para modificar el estilo de título del patrón</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7D9938A-7F05-4218-84B7-033E259BA196}" type="datetimeFigureOut">
              <a:rPr lang="es-MX" smtClean="0"/>
              <a:pPr/>
              <a:t>12/02/20</a:t>
            </a:fld>
            <a:endParaRPr lang="es-MX"/>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9F30C6DF-93EC-4813-A414-AB016600BFDC}" type="slidenum">
              <a:rPr lang="es-MX" smtClean="0"/>
              <a:pPr/>
              <a:t>‹Nº›</a:t>
            </a:fld>
            <a:endParaRPr lang="es-MX"/>
          </a:p>
        </p:txBody>
      </p:sp>
    </p:spTree>
    <p:extLst>
      <p:ext uri="{BB962C8B-B14F-4D97-AF65-F5344CB8AC3E}">
        <p14:creationId xmlns:p14="http://schemas.microsoft.com/office/powerpoint/2010/main" val="282903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D7D9938A-7F05-4218-84B7-033E259BA196}" type="datetimeFigureOut">
              <a:rPr lang="es-MX" smtClean="0"/>
              <a:pPr/>
              <a:t>12/02/20</a:t>
            </a:fld>
            <a:endParaRPr lang="es-MX"/>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s-MX"/>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F30C6DF-93EC-4813-A414-AB016600BFDC}" type="slidenum">
              <a:rPr lang="es-MX" smtClean="0"/>
              <a:pPr/>
              <a:t>‹Nº›</a:t>
            </a:fld>
            <a:endParaRPr lang="es-MX"/>
          </a:p>
        </p:txBody>
      </p:sp>
    </p:spTree>
    <p:extLst>
      <p:ext uri="{BB962C8B-B14F-4D97-AF65-F5344CB8AC3E}">
        <p14:creationId xmlns:p14="http://schemas.microsoft.com/office/powerpoint/2010/main" val="325614509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7.emf"/><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71.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384DB2-5DBE-4000-BBD8-68F4A6F3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8497EEB-0DDE-4044-AAB7-89950405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72078"/>
            <a:ext cx="12192000" cy="309575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91D5588-0A43-44F8-8BF9-4BD0CB073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218262"/>
            <a:ext cx="1080904" cy="1080902"/>
            <a:chOff x="9685338" y="4460675"/>
            <a:chExt cx="1080904" cy="1080902"/>
          </a:xfrm>
        </p:grpSpPr>
        <p:sp>
          <p:nvSpPr>
            <p:cNvPr id="14" name="Oval 13">
              <a:extLst>
                <a:ext uri="{FF2B5EF4-FFF2-40B4-BE49-F238E27FC236}">
                  <a16:creationId xmlns:a16="http://schemas.microsoft.com/office/drawing/2014/main" id="{C96F04B2-EA02-4F51-91CB-9399DBE72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524F9A86-344F-4139-A831-9D8F3E0EE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2 Título"/>
          <p:cNvSpPr>
            <a:spLocks noGrp="1"/>
          </p:cNvSpPr>
          <p:nvPr>
            <p:ph type="ctrTitle"/>
          </p:nvPr>
        </p:nvSpPr>
        <p:spPr>
          <a:xfrm>
            <a:off x="617908" y="4171483"/>
            <a:ext cx="10953136" cy="1604733"/>
          </a:xfrm>
        </p:spPr>
        <p:txBody>
          <a:bodyPr anchor="b">
            <a:normAutofit fontScale="90000"/>
          </a:bodyPr>
          <a:lstStyle/>
          <a:p>
            <a:pPr algn="ctr"/>
            <a:r>
              <a:rPr lang="es-MX" sz="7200" dirty="0">
                <a:solidFill>
                  <a:srgbClr val="000000"/>
                </a:solidFill>
              </a:rPr>
              <a:t>Portafolio virtual de evidencias</a:t>
            </a:r>
            <a:br>
              <a:rPr lang="es-MX" sz="7200" dirty="0">
                <a:solidFill>
                  <a:srgbClr val="000000"/>
                </a:solidFill>
              </a:rPr>
            </a:br>
            <a:endParaRPr lang="es-MX" sz="7200" dirty="0"/>
          </a:p>
        </p:txBody>
      </p:sp>
      <p:pic>
        <p:nvPicPr>
          <p:cNvPr id="4" name="Imagen 3"/>
          <p:cNvPicPr>
            <a:picLocks noChangeAspect="1"/>
          </p:cNvPicPr>
          <p:nvPr/>
        </p:nvPicPr>
        <p:blipFill rotWithShape="1">
          <a:blip r:embed="rId5" cstate="print"/>
          <a:srcRect l="7647" t="8244" r="5921" b="69670"/>
          <a:stretch/>
        </p:blipFill>
        <p:spPr>
          <a:xfrm>
            <a:off x="953982" y="1796102"/>
            <a:ext cx="10284036" cy="16424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61" t="21913" r="9591" b="22408"/>
          <a:stretch/>
        </p:blipFill>
        <p:spPr bwMode="auto">
          <a:xfrm>
            <a:off x="743260" y="422210"/>
            <a:ext cx="10996795" cy="574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845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02" t="14184" r="9417" b="23019"/>
          <a:stretch/>
        </p:blipFill>
        <p:spPr bwMode="auto">
          <a:xfrm>
            <a:off x="881311" y="557337"/>
            <a:ext cx="10781331" cy="574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18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06" t="14221" r="9658" b="57575"/>
          <a:stretch/>
        </p:blipFill>
        <p:spPr bwMode="auto">
          <a:xfrm>
            <a:off x="994556" y="2020454"/>
            <a:ext cx="10202887" cy="281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716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D57A997F-57D3-4F47-B77A-14DE76B50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B304EBC-E1F0-4042-84B1-65AD44AB1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0F5971A-100F-43B9-AF60-FD95A592D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B34AA403-A228-4305-AE48-0FF5690E3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84" name="Oval 83">
              <a:extLst>
                <a:ext uri="{FF2B5EF4-FFF2-40B4-BE49-F238E27FC236}">
                  <a16:creationId xmlns:a16="http://schemas.microsoft.com/office/drawing/2014/main" id="{CC81A8F5-59C9-487C-91CC-79BB6660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5" name="Oval 84">
              <a:extLst>
                <a:ext uri="{FF2B5EF4-FFF2-40B4-BE49-F238E27FC236}">
                  <a16:creationId xmlns:a16="http://schemas.microsoft.com/office/drawing/2014/main" id="{782DF6B4-81CE-4086-A1B1-BE48BA8E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87" name="Rectangle 86">
            <a:extLst>
              <a:ext uri="{FF2B5EF4-FFF2-40B4-BE49-F238E27FC236}">
                <a16:creationId xmlns:a16="http://schemas.microsoft.com/office/drawing/2014/main" id="{400F3000-CB4D-4FB6-B179-7AAD84D5D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a:extLst>
              <a:ext uri="{FF2B5EF4-FFF2-40B4-BE49-F238E27FC236}">
                <a16:creationId xmlns:a16="http://schemas.microsoft.com/office/drawing/2014/main" id="{AA61332C-4A1A-0F42-AD14-35A86665E1E1}"/>
              </a:ext>
            </a:extLst>
          </p:cNvPr>
          <p:cNvPicPr>
            <a:picLocks noChangeAspect="1"/>
          </p:cNvPicPr>
          <p:nvPr/>
        </p:nvPicPr>
        <p:blipFill rotWithShape="1">
          <a:blip r:embed="rId6">
            <a:extLst>
              <a:ext uri="{28A0092B-C50C-407E-A947-70E740481C1C}">
                <a14:useLocalDpi xmlns:a14="http://schemas.microsoft.com/office/drawing/2010/main" val="0"/>
              </a:ext>
            </a:extLst>
          </a:blip>
          <a:srcRect l="17503" r="29764" b="1"/>
          <a:stretch/>
        </p:blipFill>
        <p:spPr>
          <a:xfrm>
            <a:off x="2" y="10"/>
            <a:ext cx="3956041" cy="4257356"/>
          </a:xfrm>
          <a:prstGeom prst="rect">
            <a:avLst/>
          </a:prstGeom>
        </p:spPr>
      </p:pic>
      <p:sp>
        <p:nvSpPr>
          <p:cNvPr id="89" name="Rectangle 88">
            <a:extLst>
              <a:ext uri="{FF2B5EF4-FFF2-40B4-BE49-F238E27FC236}">
                <a16:creationId xmlns:a16="http://schemas.microsoft.com/office/drawing/2014/main" id="{D1F217F8-3684-4D00-804B-D54A48567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9429"/>
            <a:ext cx="12192000" cy="25084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1051560" y="4355691"/>
            <a:ext cx="9081066" cy="1616295"/>
          </a:xfrm>
        </p:spPr>
        <p:txBody>
          <a:bodyPr vert="horz" lIns="91440" tIns="45720" rIns="91440" bIns="45720" rtlCol="0" anchor="b">
            <a:normAutofit/>
          </a:bodyPr>
          <a:lstStyle/>
          <a:p>
            <a:pPr>
              <a:lnSpc>
                <a:spcPct val="80000"/>
              </a:lnSpc>
            </a:pPr>
            <a:r>
              <a:rPr lang="en-US" sz="6100" kern="1200" cap="all" baseline="0" dirty="0">
                <a:blipFill dpi="0" rotWithShape="1">
                  <a:blip r:embed="rId4"/>
                  <a:srcRect/>
                  <a:tile tx="6350" ty="-127000" sx="65000" sy="64000" flip="none" algn="tl"/>
                </a:blipFill>
                <a:latin typeface="+mj-lt"/>
                <a:ea typeface="+mj-ea"/>
                <a:cs typeface="+mj-cs"/>
              </a:rPr>
              <a:t>PRODUCTO  3: </a:t>
            </a:r>
            <a:br>
              <a:rPr lang="en-US" sz="6100" kern="1200" cap="all" baseline="0" dirty="0">
                <a:blipFill dpi="0" rotWithShape="1">
                  <a:blip r:embed="rId4"/>
                  <a:srcRect/>
                  <a:tile tx="6350" ty="-127000" sx="65000" sy="64000" flip="none" algn="tl"/>
                </a:blipFill>
                <a:latin typeface="+mj-lt"/>
                <a:ea typeface="+mj-ea"/>
                <a:cs typeface="+mj-cs"/>
              </a:rPr>
            </a:br>
            <a:r>
              <a:rPr lang="en-US" sz="6100" kern="1200" cap="all" baseline="0" dirty="0" err="1">
                <a:blipFill dpi="0" rotWithShape="1">
                  <a:blip r:embed="rId4"/>
                  <a:srcRect/>
                  <a:tile tx="6350" ty="-127000" sx="65000" sy="64000" flip="none" algn="tl"/>
                </a:blipFill>
                <a:latin typeface="+mj-lt"/>
                <a:ea typeface="+mj-ea"/>
                <a:cs typeface="+mj-cs"/>
              </a:rPr>
              <a:t>Fotografías</a:t>
            </a:r>
            <a:r>
              <a:rPr lang="en-US" sz="6100" kern="1200" cap="all" baseline="0" dirty="0">
                <a:blipFill dpi="0" rotWithShape="1">
                  <a:blip r:embed="rId4"/>
                  <a:srcRect/>
                  <a:tile tx="6350" ty="-127000" sx="65000" sy="64000" flip="none" algn="tl"/>
                </a:blipFill>
                <a:latin typeface="+mj-lt"/>
                <a:ea typeface="+mj-ea"/>
                <a:cs typeface="+mj-cs"/>
              </a:rPr>
              <a:t> de la </a:t>
            </a:r>
            <a:r>
              <a:rPr lang="en-US" sz="6100" kern="1200" cap="all" baseline="0" dirty="0" err="1">
                <a:blipFill dpi="0" rotWithShape="1">
                  <a:blip r:embed="rId4"/>
                  <a:srcRect/>
                  <a:tile tx="6350" ty="-127000" sx="65000" sy="64000" flip="none" algn="tl"/>
                </a:blipFill>
                <a:latin typeface="+mj-lt"/>
                <a:ea typeface="+mj-ea"/>
                <a:cs typeface="+mj-cs"/>
              </a:rPr>
              <a:t>Sesión</a:t>
            </a:r>
            <a:endParaRPr lang="en-US" sz="6100" kern="1200" cap="all" baseline="0" dirty="0">
              <a:blipFill dpi="0" rotWithShape="1">
                <a:blip r:embed="rId4"/>
                <a:srcRect/>
                <a:tile tx="6350" ty="-127000" sx="65000" sy="64000" flip="none" algn="tl"/>
              </a:blipFill>
              <a:latin typeface="+mj-lt"/>
              <a:ea typeface="+mj-ea"/>
              <a:cs typeface="+mj-cs"/>
            </a:endParaRPr>
          </a:p>
        </p:txBody>
      </p:sp>
      <p:pic>
        <p:nvPicPr>
          <p:cNvPr id="6" name="Imagen 5">
            <a:extLst>
              <a:ext uri="{FF2B5EF4-FFF2-40B4-BE49-F238E27FC236}">
                <a16:creationId xmlns:a16="http://schemas.microsoft.com/office/drawing/2014/main" id="{A26647EE-BD0F-8943-98D3-1D834EDBEDB6}"/>
              </a:ext>
            </a:extLst>
          </p:cNvPr>
          <p:cNvPicPr>
            <a:picLocks noChangeAspect="1"/>
          </p:cNvPicPr>
          <p:nvPr/>
        </p:nvPicPr>
        <p:blipFill rotWithShape="1">
          <a:blip r:embed="rId7">
            <a:extLst>
              <a:ext uri="{28A0092B-C50C-407E-A947-70E740481C1C}">
                <a14:useLocalDpi xmlns:a14="http://schemas.microsoft.com/office/drawing/2010/main" val="0"/>
              </a:ext>
            </a:extLst>
          </a:blip>
          <a:srcRect t="267" r="-2" b="-2"/>
          <a:stretch/>
        </p:blipFill>
        <p:spPr>
          <a:xfrm>
            <a:off x="4108217" y="10"/>
            <a:ext cx="3973423" cy="4261094"/>
          </a:xfrm>
          <a:prstGeom prst="rect">
            <a:avLst/>
          </a:prstGeom>
        </p:spPr>
      </p:pic>
      <p:pic>
        <p:nvPicPr>
          <p:cNvPr id="8" name="Imagen 7">
            <a:extLst>
              <a:ext uri="{FF2B5EF4-FFF2-40B4-BE49-F238E27FC236}">
                <a16:creationId xmlns:a16="http://schemas.microsoft.com/office/drawing/2014/main" id="{3210C3A7-7BFD-5B40-9107-B5B46B383C26}"/>
              </a:ext>
            </a:extLst>
          </p:cNvPr>
          <p:cNvPicPr>
            <a:picLocks noChangeAspect="1"/>
          </p:cNvPicPr>
          <p:nvPr/>
        </p:nvPicPr>
        <p:blipFill rotWithShape="1">
          <a:blip r:embed="rId8">
            <a:extLst>
              <a:ext uri="{28A0092B-C50C-407E-A947-70E740481C1C}">
                <a14:useLocalDpi xmlns:a14="http://schemas.microsoft.com/office/drawing/2010/main" val="0"/>
              </a:ext>
            </a:extLst>
          </a:blip>
          <a:srcRect l="13175" r="17158" b="2"/>
          <a:stretch/>
        </p:blipFill>
        <p:spPr>
          <a:xfrm>
            <a:off x="8233814" y="10"/>
            <a:ext cx="3958184" cy="4261094"/>
          </a:xfrm>
          <a:prstGeom prst="rect">
            <a:avLst/>
          </a:prstGeom>
        </p:spPr>
      </p:pic>
      <p:grpSp>
        <p:nvGrpSpPr>
          <p:cNvPr id="91" name="Group 90">
            <a:extLst>
              <a:ext uri="{FF2B5EF4-FFF2-40B4-BE49-F238E27FC236}">
                <a16:creationId xmlns:a16="http://schemas.microsoft.com/office/drawing/2014/main" id="{2CEE76BF-07C6-4367-B97B-6DC934BB8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92" name="Oval 91">
              <a:extLst>
                <a:ext uri="{FF2B5EF4-FFF2-40B4-BE49-F238E27FC236}">
                  <a16:creationId xmlns:a16="http://schemas.microsoft.com/office/drawing/2014/main" id="{95479CDE-C0E3-401E-8E81-9A0A24DB6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3" name="Oval 92">
              <a:extLst>
                <a:ext uri="{FF2B5EF4-FFF2-40B4-BE49-F238E27FC236}">
                  <a16:creationId xmlns:a16="http://schemas.microsoft.com/office/drawing/2014/main" id="{303F6F89-8406-4140-A320-A8BA08C4C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28" name="AutoShape 4" descr="https://attachment.outlook.office.net/owa/eobeso48@hotmail.com/service.svc/s/GetAttachmentThumbnail?id=AQMkADAwATE2MjQxLTYxZWQtMzBhZS0wMAItMDAKAEYAAANHI9lnyPUNRYqouocEXsZmBwA5sY0LvMT7SoIZ9uuRSsgiAAACAQwAAACrBJKNTuxuSI2AQw6YMfW%2BAAAAoTGSXAAAAAESABAAGznsosJJ%2FU2U8BErVekEtA%3D%3D&amp;thumbnailType=2&amp;X-OWA-CANARY=urGoV3UFK0mjo3Joe7Ki8zAI28W_HdUYN7_BTUmPosyt1I5CYP3iln9w5rADpXQn-RzaiEYuRKo.&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Y4NzMsIm5iZiI6MTUwOTE2NjI3M30.2iWOF2l1CqVowbXzCoulj7LFA0OnBHdaEprGIE56g71Dysxn_L0aeTZ4aeM8ctZPBkm6X-KggrEaSd3_Pw5V7__pl1MOHt5HL28nqF9x1JtLcvkYIaezTAnxURJZ-4WHkD6Rw0hmUE0Cmy3uUgKB3Qb-RWMXaXqTusdFawquu85T0Gs89FE4_czCTWpGnXYtRUqN9QYDXotuwV0a5aKgGwqwXKSXgbxA2xjZdUeP_jX2aapSn0Iz2rVZF07cTOHCvhasa3F1d-qiRp5VGeAb73z_pTC5mZOJoNGmT9ez8KUK4LQGwL6lNNtvLgialDiR15c2BQZOfTiuXFGyTFVs2g&amp;owa=outlook.live.com&amp;isc=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030" name="AutoShape 6" descr="https://attachment.outlook.office.net/owa/eobeso48@hotmail.com/service.svc/s/GetAttachmentThumbnail?id=AQMkADAwATE2MjQxLTYxZWQtMzBhZS0wMAItMDAKAEYAAANHI9lnyPUNRYqouocEXsZmBwA5sY0LvMT7SoIZ9uuRSsgiAAACAQwAAACrBJKNTuxuSI2AQw6YMfW%2BAAAAoTGSXAAAAAESABAAGznsosJJ%2FU2U8BErVekEtA%3D%3D&amp;thumbnailType=2&amp;X-OWA-CANARY=urGoV3UFK0mjo3Joe7Ki8zAI28W_HdUYN7_BTUmPosyt1I5CYP3iln9w5rADpXQn-RzaiEYuRKo.&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Y4NzMsIm5iZiI6MTUwOTE2NjI3M30.2iWOF2l1CqVowbXzCoulj7LFA0OnBHdaEprGIE56g71Dysxn_L0aeTZ4aeM8ctZPBkm6X-KggrEaSd3_Pw5V7__pl1MOHt5HL28nqF9x1JtLcvkYIaezTAnxURJZ-4WHkD6Rw0hmUE0Cmy3uUgKB3Qb-RWMXaXqTusdFawquu85T0Gs89FE4_czCTWpGnXYtRUqN9QYDXotuwV0a5aKgGwqwXKSXgbxA2xjZdUeP_jX2aapSn0Iz2rVZF07cTOHCvhasa3F1d-qiRp5VGeAb73z_pTC5mZOJoNGmT9ez8KUK4LQGwL6lNNtvLgialDiR15c2BQZOfTiuXFGyTFVs2g&amp;owa=outlook.live.com&amp;isc=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032" name="AutoShape 8" descr="https://attachment.outlook.office.net/owa/eobeso48@hotmail.com/service.svc/s/GetAttachmentThumbnail?id=AQMkADAwATE2MjQxLTYxZWQtMzBhZS0wMAItMDAKAEYAAANHI9lnyPUNRYqouocEXsZmBwA5sY0LvMT7SoIZ9uuRSsgiAAACAQwAAACrBJKNTuxuSI2AQw6YMfW%2BAAAAoTGSXAAAAAESABAABwBJuxFPckq7Psk0IWgCBg%3D%3D&amp;thumbnailType=2&amp;X-OWA-CANARY=eNZLKKog80mMsZ1fyY1xUiDO1RfFHdUY70m2vbFE8lRYathQgQy9u7zkkLHeR6D7RIMSeeAEPJE.&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kyNzMsIm5iZiI6MTUwOTE2ODY3M30.DrTYe3XBezk9iGLgsf_8rM3-GakJT0rBPHxHcYEb8lzJH-LVGOnOHxVhGI4smcJ46_zGiSauM9025IM0tbwyptW2dcT0hVu9_Xmd1y3SRKfGKQYLIONFk2CBXuqwegt6g7_8Mk4NC3ulA2QzsmSrfzfSqjdrXVUu7mrup7uitVnNqdncqJMn-H6kw1L8-za15nuAgQXeiUoQ-Q8lX3y5BS88zWZkMNVPsRSOCmttvs1fXJezBl_60r2D1epMc2HoT_sZ483ugtwLGQ-N5oJGtbSnJ_ocusPUpLjCQUUCvXmJf4P4ZVwrIgY-WNAYnc2GVNm85j5Bih5TG-nfXPnX5g&amp;owa=outlook.live.com&amp;isc=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318893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6C7C8-E64D-5A4A-93AF-50B905B1AF6C}"/>
              </a:ext>
            </a:extLst>
          </p:cNvPr>
          <p:cNvSpPr>
            <a:spLocks noGrp="1"/>
          </p:cNvSpPr>
          <p:nvPr>
            <p:ph type="title"/>
          </p:nvPr>
        </p:nvSpPr>
        <p:spPr/>
        <p:txBody>
          <a:bodyPr/>
          <a:lstStyle/>
          <a:p>
            <a:r>
              <a:rPr lang="es-MX" dirty="0"/>
              <a:t>Organizador gráfico</a:t>
            </a:r>
          </a:p>
        </p:txBody>
      </p:sp>
      <p:graphicFrame>
        <p:nvGraphicFramePr>
          <p:cNvPr id="3" name="Diagrama 2">
            <a:extLst>
              <a:ext uri="{FF2B5EF4-FFF2-40B4-BE49-F238E27FC236}">
                <a16:creationId xmlns:a16="http://schemas.microsoft.com/office/drawing/2014/main" id="{B36B7809-6302-2B45-A100-71C5F5421B0D}"/>
              </a:ext>
            </a:extLst>
          </p:cNvPr>
          <p:cNvGraphicFramePr/>
          <p:nvPr>
            <p:extLst>
              <p:ext uri="{D42A27DB-BD31-4B8C-83A1-F6EECF244321}">
                <p14:modId xmlns:p14="http://schemas.microsoft.com/office/powerpoint/2010/main" val="4227700559"/>
              </p:ext>
            </p:extLst>
          </p:nvPr>
        </p:nvGraphicFramePr>
        <p:xfrm>
          <a:off x="4470400" y="128930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195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2C43449-EF81-AE43-89B8-6456A24775EE}"/>
              </a:ext>
            </a:extLst>
          </p:cNvPr>
          <p:cNvGraphicFramePr/>
          <p:nvPr>
            <p:extLst>
              <p:ext uri="{D42A27DB-BD31-4B8C-83A1-F6EECF244321}">
                <p14:modId xmlns:p14="http://schemas.microsoft.com/office/powerpoint/2010/main" val="144387445"/>
              </p:ext>
            </p:extLst>
          </p:nvPr>
        </p:nvGraphicFramePr>
        <p:xfrm>
          <a:off x="1638300" y="690033"/>
          <a:ext cx="8699500" cy="5477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513BDADE-85DF-2D40-B33C-230B9B90B52C}"/>
              </a:ext>
            </a:extLst>
          </p:cNvPr>
          <p:cNvSpPr/>
          <p:nvPr/>
        </p:nvSpPr>
        <p:spPr>
          <a:xfrm>
            <a:off x="10147300" y="952500"/>
            <a:ext cx="19177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gency FB" panose="020B0503020202020204" pitchFamily="34" charset="77"/>
              </a:rPr>
              <a:t>Ambiente</a:t>
            </a:r>
          </a:p>
          <a:p>
            <a:pPr algn="ctr"/>
            <a:r>
              <a:rPr lang="es-MX" sz="1000" dirty="0">
                <a:latin typeface="Agency FB" panose="020B0503020202020204" pitchFamily="34" charset="77"/>
              </a:rPr>
              <a:t>Entorno</a:t>
            </a:r>
          </a:p>
          <a:p>
            <a:pPr algn="ctr"/>
            <a:r>
              <a:rPr lang="es-MX" sz="1000" dirty="0">
                <a:latin typeface="Agency FB" panose="020B0503020202020204" pitchFamily="34" charset="77"/>
              </a:rPr>
              <a:t>Bienestar</a:t>
            </a:r>
          </a:p>
          <a:p>
            <a:pPr algn="ctr"/>
            <a:r>
              <a:rPr lang="es-MX" sz="1000" dirty="0">
                <a:latin typeface="Agency FB" panose="020B0503020202020204" pitchFamily="34" charset="77"/>
              </a:rPr>
              <a:t>Conciencia ambiental</a:t>
            </a:r>
          </a:p>
          <a:p>
            <a:pPr algn="ctr"/>
            <a:r>
              <a:rPr lang="es-MX" sz="1000" dirty="0">
                <a:latin typeface="Agency FB" panose="020B0503020202020204" pitchFamily="34" charset="77"/>
              </a:rPr>
              <a:t>Efecto invernadero</a:t>
            </a:r>
          </a:p>
          <a:p>
            <a:pPr algn="ctr"/>
            <a:r>
              <a:rPr lang="es-MX" sz="1000" dirty="0">
                <a:latin typeface="Agency FB" panose="020B0503020202020204" pitchFamily="34" charset="77"/>
              </a:rPr>
              <a:t>Gases </a:t>
            </a:r>
          </a:p>
          <a:p>
            <a:pPr algn="ctr"/>
            <a:r>
              <a:rPr lang="es-MX" sz="1000" dirty="0">
                <a:latin typeface="Agency FB" panose="020B0503020202020204" pitchFamily="34" charset="77"/>
              </a:rPr>
              <a:t>Ecosistema</a:t>
            </a:r>
          </a:p>
          <a:p>
            <a:pPr algn="ctr"/>
            <a:r>
              <a:rPr lang="es-MX" sz="1000" dirty="0">
                <a:latin typeface="Agency FB" panose="020B0503020202020204" pitchFamily="34" charset="77"/>
              </a:rPr>
              <a:t>Impacto ambiental</a:t>
            </a:r>
          </a:p>
          <a:p>
            <a:pPr algn="ctr"/>
            <a:r>
              <a:rPr lang="es-MX" sz="1000" dirty="0">
                <a:latin typeface="Agency FB" panose="020B0503020202020204" pitchFamily="34" charset="77"/>
              </a:rPr>
              <a:t>Cambio climático</a:t>
            </a:r>
          </a:p>
          <a:p>
            <a:pPr algn="ctr"/>
            <a:endParaRPr lang="es-MX" sz="1000" dirty="0">
              <a:latin typeface="Agency FB" panose="020B0503020202020204" pitchFamily="34" charset="77"/>
            </a:endParaRPr>
          </a:p>
        </p:txBody>
      </p:sp>
      <p:sp>
        <p:nvSpPr>
          <p:cNvPr id="4" name="Rectángulo 3">
            <a:extLst>
              <a:ext uri="{FF2B5EF4-FFF2-40B4-BE49-F238E27FC236}">
                <a16:creationId xmlns:a16="http://schemas.microsoft.com/office/drawing/2014/main" id="{4B8888FC-C541-3546-8102-519D9D660FD1}"/>
              </a:ext>
            </a:extLst>
          </p:cNvPr>
          <p:cNvSpPr/>
          <p:nvPr/>
        </p:nvSpPr>
        <p:spPr>
          <a:xfrm>
            <a:off x="10147300" y="4656666"/>
            <a:ext cx="1917700" cy="10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gency FB" panose="020B0503020202020204" pitchFamily="34" charset="77"/>
              </a:rPr>
              <a:t>Raiz</a:t>
            </a:r>
          </a:p>
          <a:p>
            <a:pPr algn="ctr"/>
            <a:r>
              <a:rPr lang="es-MX" sz="1000" dirty="0">
                <a:latin typeface="Agency FB" panose="020B0503020202020204" pitchFamily="34" charset="77"/>
              </a:rPr>
              <a:t>Prefijos</a:t>
            </a:r>
          </a:p>
          <a:p>
            <a:pPr algn="ctr"/>
            <a:r>
              <a:rPr lang="es-MX" sz="1000" dirty="0">
                <a:latin typeface="Agency FB" panose="020B0503020202020204" pitchFamily="34" charset="77"/>
              </a:rPr>
              <a:t>Sufijos</a:t>
            </a:r>
          </a:p>
          <a:p>
            <a:pPr algn="ctr"/>
            <a:r>
              <a:rPr lang="es-MX" sz="1000" dirty="0">
                <a:latin typeface="Agency FB" panose="020B0503020202020204" pitchFamily="34" charset="77"/>
              </a:rPr>
              <a:t>Palabras simples</a:t>
            </a:r>
          </a:p>
          <a:p>
            <a:pPr algn="ctr"/>
            <a:r>
              <a:rPr lang="es-MX" sz="1000" dirty="0">
                <a:latin typeface="Agency FB" panose="020B0503020202020204" pitchFamily="34" charset="77"/>
              </a:rPr>
              <a:t>Derivación</a:t>
            </a:r>
          </a:p>
          <a:p>
            <a:pPr algn="ctr"/>
            <a:r>
              <a:rPr lang="es-MX" sz="1000" dirty="0">
                <a:latin typeface="Agency FB" panose="020B0503020202020204" pitchFamily="34" charset="77"/>
              </a:rPr>
              <a:t>Composición</a:t>
            </a:r>
          </a:p>
          <a:p>
            <a:pPr algn="ctr"/>
            <a:r>
              <a:rPr lang="es-MX" sz="1000" dirty="0">
                <a:latin typeface="Agency FB" panose="020B0503020202020204" pitchFamily="34" charset="77"/>
              </a:rPr>
              <a:t>Diccionario etimológicco</a:t>
            </a:r>
          </a:p>
          <a:p>
            <a:pPr algn="ctr"/>
            <a:r>
              <a:rPr lang="es-MX" sz="1000" dirty="0">
                <a:latin typeface="Agency FB" panose="020B0503020202020204" pitchFamily="34" charset="77"/>
              </a:rPr>
              <a:t>Lexico</a:t>
            </a:r>
          </a:p>
          <a:p>
            <a:pPr algn="ctr"/>
            <a:r>
              <a:rPr lang="es-MX" sz="1000" dirty="0">
                <a:latin typeface="Agency FB" panose="020B0503020202020204" pitchFamily="34" charset="77"/>
              </a:rPr>
              <a:t>Familia de palabras</a:t>
            </a:r>
          </a:p>
          <a:p>
            <a:pPr algn="ctr"/>
            <a:r>
              <a:rPr lang="es-MX" sz="1000" dirty="0">
                <a:latin typeface="Agency FB" panose="020B0503020202020204" pitchFamily="34" charset="77"/>
              </a:rPr>
              <a:t>contexto</a:t>
            </a:r>
          </a:p>
        </p:txBody>
      </p:sp>
      <p:sp>
        <p:nvSpPr>
          <p:cNvPr id="5" name="Rectángulo 4">
            <a:extLst>
              <a:ext uri="{FF2B5EF4-FFF2-40B4-BE49-F238E27FC236}">
                <a16:creationId xmlns:a16="http://schemas.microsoft.com/office/drawing/2014/main" id="{C4F87550-1E57-CD44-9A76-8B996724CBC9}"/>
              </a:ext>
            </a:extLst>
          </p:cNvPr>
          <p:cNvSpPr/>
          <p:nvPr/>
        </p:nvSpPr>
        <p:spPr>
          <a:xfrm>
            <a:off x="127000" y="952500"/>
            <a:ext cx="2095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gency FB" panose="020B0503020202020204" pitchFamily="34" charset="77"/>
              </a:rPr>
              <a:t>Neurotransmisor</a:t>
            </a:r>
          </a:p>
          <a:p>
            <a:pPr algn="ctr"/>
            <a:r>
              <a:rPr lang="es-MX" sz="1000" dirty="0">
                <a:latin typeface="Agency FB" panose="020B0503020202020204" pitchFamily="34" charset="77"/>
              </a:rPr>
              <a:t>Litio</a:t>
            </a:r>
          </a:p>
          <a:p>
            <a:pPr algn="ctr"/>
            <a:r>
              <a:rPr lang="es-MX" sz="1000" dirty="0">
                <a:latin typeface="Agency FB" panose="020B0503020202020204" pitchFamily="34" charset="77"/>
              </a:rPr>
              <a:t>Balance químico</a:t>
            </a:r>
          </a:p>
          <a:p>
            <a:pPr algn="ctr"/>
            <a:r>
              <a:rPr lang="es-MX" sz="1000" dirty="0">
                <a:latin typeface="Agency FB" panose="020B0503020202020204" pitchFamily="34" charset="77"/>
              </a:rPr>
              <a:t>Elementos</a:t>
            </a:r>
          </a:p>
          <a:p>
            <a:pPr algn="ctr"/>
            <a:r>
              <a:rPr lang="es-MX" sz="1000" dirty="0">
                <a:latin typeface="Agency FB" panose="020B0503020202020204" pitchFamily="34" charset="77"/>
              </a:rPr>
              <a:t>Tabla periódica</a:t>
            </a:r>
          </a:p>
          <a:p>
            <a:pPr algn="ctr"/>
            <a:r>
              <a:rPr lang="es-MX" sz="1000" dirty="0">
                <a:latin typeface="Agency FB" panose="020B0503020202020204" pitchFamily="34" charset="77"/>
              </a:rPr>
              <a:t>Compuestos</a:t>
            </a:r>
          </a:p>
          <a:p>
            <a:pPr algn="ctr"/>
            <a:r>
              <a:rPr lang="es-MX" sz="1000" dirty="0">
                <a:latin typeface="Agency FB" panose="020B0503020202020204" pitchFamily="34" charset="77"/>
              </a:rPr>
              <a:t>Valencias</a:t>
            </a:r>
          </a:p>
          <a:p>
            <a:pPr algn="ctr"/>
            <a:r>
              <a:rPr lang="es-MX" sz="1000" dirty="0">
                <a:latin typeface="Agency FB" panose="020B0503020202020204" pitchFamily="34" charset="77"/>
              </a:rPr>
              <a:t>Contaminantes</a:t>
            </a:r>
          </a:p>
          <a:p>
            <a:pPr algn="ctr"/>
            <a:endParaRPr lang="es-MX" sz="1000" dirty="0">
              <a:latin typeface="Agency FB" panose="020B0503020202020204" pitchFamily="34" charset="77"/>
            </a:endParaRPr>
          </a:p>
        </p:txBody>
      </p:sp>
      <p:sp>
        <p:nvSpPr>
          <p:cNvPr id="6" name="Rectángulo 5">
            <a:extLst>
              <a:ext uri="{FF2B5EF4-FFF2-40B4-BE49-F238E27FC236}">
                <a16:creationId xmlns:a16="http://schemas.microsoft.com/office/drawing/2014/main" id="{CCD7292E-500B-B74F-BDFD-8C12AC27600B}"/>
              </a:ext>
            </a:extLst>
          </p:cNvPr>
          <p:cNvSpPr/>
          <p:nvPr/>
        </p:nvSpPr>
        <p:spPr>
          <a:xfrm>
            <a:off x="127000" y="4796366"/>
            <a:ext cx="19177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s-MX" sz="1000" dirty="0">
                <a:latin typeface="Agency FB" panose="020B0503020202020204" pitchFamily="34" charset="77"/>
              </a:rPr>
              <a:t>Neurona</a:t>
            </a:r>
          </a:p>
          <a:p>
            <a:pPr algn="ctr"/>
            <a:r>
              <a:rPr lang="es-MX" sz="1000" dirty="0">
                <a:latin typeface="Agency FB" panose="020B0503020202020204" pitchFamily="34" charset="77"/>
              </a:rPr>
              <a:t>Hormona</a:t>
            </a:r>
          </a:p>
          <a:p>
            <a:pPr algn="ctr"/>
            <a:r>
              <a:rPr lang="es-MX" sz="1000" dirty="0">
                <a:latin typeface="Agency FB" panose="020B0503020202020204" pitchFamily="34" charset="77"/>
              </a:rPr>
              <a:t>Neurotransmisor</a:t>
            </a:r>
          </a:p>
          <a:p>
            <a:pPr algn="ctr"/>
            <a:r>
              <a:rPr lang="es-MX" sz="1000" dirty="0">
                <a:latin typeface="Agency FB" panose="020B0503020202020204" pitchFamily="34" charset="77"/>
              </a:rPr>
              <a:t>Columna vertebral</a:t>
            </a:r>
          </a:p>
          <a:p>
            <a:pPr algn="ctr"/>
            <a:r>
              <a:rPr lang="es-MX" sz="1000" dirty="0">
                <a:latin typeface="Agency FB" panose="020B0503020202020204" pitchFamily="34" charset="77"/>
              </a:rPr>
              <a:t>Articulaciones</a:t>
            </a:r>
          </a:p>
          <a:p>
            <a:pPr algn="ctr"/>
            <a:r>
              <a:rPr lang="es-MX" sz="1000" dirty="0">
                <a:latin typeface="Agency FB" panose="020B0503020202020204" pitchFamily="34" charset="77"/>
              </a:rPr>
              <a:t>Retina</a:t>
            </a:r>
          </a:p>
          <a:p>
            <a:pPr algn="ctr"/>
            <a:r>
              <a:rPr lang="es-MX" sz="1000" dirty="0">
                <a:latin typeface="Agency FB" panose="020B0503020202020204" pitchFamily="34" charset="77"/>
              </a:rPr>
              <a:t>Sistema OMA</a:t>
            </a:r>
          </a:p>
          <a:p>
            <a:pPr algn="ctr"/>
            <a:r>
              <a:rPr lang="es-MX" sz="1000" dirty="0">
                <a:latin typeface="Agency FB" panose="020B0503020202020204" pitchFamily="34" charset="77"/>
              </a:rPr>
              <a:t>Salud</a:t>
            </a:r>
          </a:p>
          <a:p>
            <a:pPr algn="ctr"/>
            <a:r>
              <a:rPr lang="es-MX" sz="1000" dirty="0">
                <a:latin typeface="Agency FB" panose="020B0503020202020204" pitchFamily="34" charset="77"/>
              </a:rPr>
              <a:t>Extremidades</a:t>
            </a:r>
          </a:p>
          <a:p>
            <a:pPr algn="ctr"/>
            <a:r>
              <a:rPr lang="es-MX" sz="1000" dirty="0">
                <a:latin typeface="Agency FB" panose="020B0503020202020204" pitchFamily="34" charset="77"/>
              </a:rPr>
              <a:t>Efectos</a:t>
            </a:r>
          </a:p>
          <a:p>
            <a:pPr algn="ctr"/>
            <a:r>
              <a:rPr lang="es-MX" sz="1000" dirty="0">
                <a:latin typeface="Agency FB" panose="020B0503020202020204" pitchFamily="34" charset="77"/>
              </a:rPr>
              <a:t>Morbilidad</a:t>
            </a:r>
          </a:p>
          <a:p>
            <a:pPr algn="ctr"/>
            <a:endParaRPr lang="es-MX" sz="1000" dirty="0">
              <a:latin typeface="Agency FB" panose="020B0503020202020204" pitchFamily="34" charset="77"/>
            </a:endParaRPr>
          </a:p>
        </p:txBody>
      </p:sp>
      <p:cxnSp>
        <p:nvCxnSpPr>
          <p:cNvPr id="8" name="Conector recto de flecha 7">
            <a:extLst>
              <a:ext uri="{FF2B5EF4-FFF2-40B4-BE49-F238E27FC236}">
                <a16:creationId xmlns:a16="http://schemas.microsoft.com/office/drawing/2014/main" id="{AFCC13F6-1D48-224B-9D50-AC89672972A1}"/>
              </a:ext>
            </a:extLst>
          </p:cNvPr>
          <p:cNvCxnSpPr/>
          <p:nvPr/>
        </p:nvCxnSpPr>
        <p:spPr>
          <a:xfrm flipH="1">
            <a:off x="758757" y="1138136"/>
            <a:ext cx="327093" cy="3745149"/>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Conector recto de flecha 9">
            <a:extLst>
              <a:ext uri="{FF2B5EF4-FFF2-40B4-BE49-F238E27FC236}">
                <a16:creationId xmlns:a16="http://schemas.microsoft.com/office/drawing/2014/main" id="{D7622DC3-42A9-2942-9BF6-185E8DDB20BD}"/>
              </a:ext>
            </a:extLst>
          </p:cNvPr>
          <p:cNvCxnSpPr/>
          <p:nvPr/>
        </p:nvCxnSpPr>
        <p:spPr>
          <a:xfrm>
            <a:off x="369651" y="1138136"/>
            <a:ext cx="0" cy="3978613"/>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Conector recto de flecha 11">
            <a:extLst>
              <a:ext uri="{FF2B5EF4-FFF2-40B4-BE49-F238E27FC236}">
                <a16:creationId xmlns:a16="http://schemas.microsoft.com/office/drawing/2014/main" id="{EB296ED2-DC70-E446-8FC7-5FEFABB9BF39}"/>
              </a:ext>
            </a:extLst>
          </p:cNvPr>
          <p:cNvCxnSpPr/>
          <p:nvPr/>
        </p:nvCxnSpPr>
        <p:spPr>
          <a:xfrm flipV="1">
            <a:off x="1974715" y="1138136"/>
            <a:ext cx="8453336" cy="321013"/>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Conector recto de flecha 13">
            <a:extLst>
              <a:ext uri="{FF2B5EF4-FFF2-40B4-BE49-F238E27FC236}">
                <a16:creationId xmlns:a16="http://schemas.microsoft.com/office/drawing/2014/main" id="{C3438321-0BD2-3249-A119-C23552A5DCF0}"/>
              </a:ext>
            </a:extLst>
          </p:cNvPr>
          <p:cNvCxnSpPr/>
          <p:nvPr/>
        </p:nvCxnSpPr>
        <p:spPr>
          <a:xfrm flipH="1" flipV="1">
            <a:off x="1974715" y="1488332"/>
            <a:ext cx="8268511" cy="107004"/>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Conector recto de flecha 15">
            <a:extLst>
              <a:ext uri="{FF2B5EF4-FFF2-40B4-BE49-F238E27FC236}">
                <a16:creationId xmlns:a16="http://schemas.microsoft.com/office/drawing/2014/main" id="{8DA5032A-E1A3-AA4B-A010-90D9DE36DF9D}"/>
              </a:ext>
            </a:extLst>
          </p:cNvPr>
          <p:cNvCxnSpPr/>
          <p:nvPr/>
        </p:nvCxnSpPr>
        <p:spPr>
          <a:xfrm flipH="1" flipV="1">
            <a:off x="1974715" y="1527243"/>
            <a:ext cx="8363085" cy="233463"/>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Conector recto de flecha 17">
            <a:extLst>
              <a:ext uri="{FF2B5EF4-FFF2-40B4-BE49-F238E27FC236}">
                <a16:creationId xmlns:a16="http://schemas.microsoft.com/office/drawing/2014/main" id="{77B0D78D-A4F6-E043-804C-A72B8EF3F7B2}"/>
              </a:ext>
            </a:extLst>
          </p:cNvPr>
          <p:cNvCxnSpPr/>
          <p:nvPr/>
        </p:nvCxnSpPr>
        <p:spPr>
          <a:xfrm flipH="1">
            <a:off x="943583" y="1083734"/>
            <a:ext cx="10489660" cy="511602"/>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Conector recto de flecha 19">
            <a:extLst>
              <a:ext uri="{FF2B5EF4-FFF2-40B4-BE49-F238E27FC236}">
                <a16:creationId xmlns:a16="http://schemas.microsoft.com/office/drawing/2014/main" id="{31D7D9DA-EBC7-E043-AADB-8FE27E39184C}"/>
              </a:ext>
            </a:extLst>
          </p:cNvPr>
          <p:cNvCxnSpPr/>
          <p:nvPr/>
        </p:nvCxnSpPr>
        <p:spPr>
          <a:xfrm flipH="1">
            <a:off x="1974715" y="1083734"/>
            <a:ext cx="9458528" cy="110065"/>
          </a:xfrm>
          <a:prstGeom prst="straightConnector1">
            <a:avLst/>
          </a:prstGeom>
          <a:ln w="9525"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Conector recto de flecha 21">
            <a:extLst>
              <a:ext uri="{FF2B5EF4-FFF2-40B4-BE49-F238E27FC236}">
                <a16:creationId xmlns:a16="http://schemas.microsoft.com/office/drawing/2014/main" id="{1611CEE9-26CA-044B-9143-37FA15B61B77}"/>
              </a:ext>
            </a:extLst>
          </p:cNvPr>
          <p:cNvCxnSpPr/>
          <p:nvPr/>
        </p:nvCxnSpPr>
        <p:spPr>
          <a:xfrm flipH="1">
            <a:off x="1974715" y="1459149"/>
            <a:ext cx="9202366" cy="0"/>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Conector recto de flecha 23">
            <a:extLst>
              <a:ext uri="{FF2B5EF4-FFF2-40B4-BE49-F238E27FC236}">
                <a16:creationId xmlns:a16="http://schemas.microsoft.com/office/drawing/2014/main" id="{1C5A6677-CA1C-7E4F-9138-28E8C346C9F7}"/>
              </a:ext>
            </a:extLst>
          </p:cNvPr>
          <p:cNvCxnSpPr/>
          <p:nvPr/>
        </p:nvCxnSpPr>
        <p:spPr>
          <a:xfrm flipH="1" flipV="1">
            <a:off x="2044700" y="1459149"/>
            <a:ext cx="9171291" cy="136187"/>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Conector recto de flecha 25">
            <a:extLst>
              <a:ext uri="{FF2B5EF4-FFF2-40B4-BE49-F238E27FC236}">
                <a16:creationId xmlns:a16="http://schemas.microsoft.com/office/drawing/2014/main" id="{54598113-6E84-B043-9659-D89F1F60FCD7}"/>
              </a:ext>
            </a:extLst>
          </p:cNvPr>
          <p:cNvCxnSpPr/>
          <p:nvPr/>
        </p:nvCxnSpPr>
        <p:spPr>
          <a:xfrm flipV="1">
            <a:off x="1638300" y="1459149"/>
            <a:ext cx="8789751" cy="3638146"/>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ector recto de flecha 27">
            <a:extLst>
              <a:ext uri="{FF2B5EF4-FFF2-40B4-BE49-F238E27FC236}">
                <a16:creationId xmlns:a16="http://schemas.microsoft.com/office/drawing/2014/main" id="{1589E09E-45BD-DF4A-9890-9DE372E5F67E}"/>
              </a:ext>
            </a:extLst>
          </p:cNvPr>
          <p:cNvCxnSpPr/>
          <p:nvPr/>
        </p:nvCxnSpPr>
        <p:spPr>
          <a:xfrm flipH="1" flipV="1">
            <a:off x="10856068" y="1284051"/>
            <a:ext cx="933855" cy="4105072"/>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Conector recto de flecha 29">
            <a:extLst>
              <a:ext uri="{FF2B5EF4-FFF2-40B4-BE49-F238E27FC236}">
                <a16:creationId xmlns:a16="http://schemas.microsoft.com/office/drawing/2014/main" id="{370A57A5-6B95-AA48-9BED-D52713D7FBED}"/>
              </a:ext>
            </a:extLst>
          </p:cNvPr>
          <p:cNvCxnSpPr/>
          <p:nvPr/>
        </p:nvCxnSpPr>
        <p:spPr>
          <a:xfrm flipH="1" flipV="1">
            <a:off x="1014919" y="1595336"/>
            <a:ext cx="9538781" cy="3201030"/>
          </a:xfrm>
          <a:prstGeom prst="straightConnector1">
            <a:avLst/>
          </a:prstGeom>
          <a:ln w="952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37598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ítulo 1">
            <a:extLst>
              <a:ext uri="{FF2B5EF4-FFF2-40B4-BE49-F238E27FC236}">
                <a16:creationId xmlns:a16="http://schemas.microsoft.com/office/drawing/2014/main" id="{30B20CF5-2A81-5B4A-A9FA-11D8F25E74BA}"/>
              </a:ext>
            </a:extLst>
          </p:cNvPr>
          <p:cNvSpPr>
            <a:spLocks noGrp="1"/>
          </p:cNvSpPr>
          <p:nvPr>
            <p:ph type="title"/>
          </p:nvPr>
        </p:nvSpPr>
        <p:spPr>
          <a:xfrm>
            <a:off x="643468" y="643466"/>
            <a:ext cx="3686312" cy="5528734"/>
          </a:xfrm>
        </p:spPr>
        <p:txBody>
          <a:bodyPr vert="horz" lIns="91440" tIns="45720" rIns="91440" bIns="45720" rtlCol="0" anchor="ctr">
            <a:normAutofit/>
          </a:bodyPr>
          <a:lstStyle/>
          <a:p>
            <a:pPr algn="r"/>
            <a:r>
              <a:rPr lang="en-US" sz="4800">
                <a:solidFill>
                  <a:srgbClr val="FFFFFF"/>
                </a:solidFill>
              </a:rPr>
              <a:t>Justificación</a:t>
            </a:r>
          </a:p>
        </p:txBody>
      </p:sp>
      <p:sp>
        <p:nvSpPr>
          <p:cNvPr id="3" name="Rectángulo 2">
            <a:extLst>
              <a:ext uri="{FF2B5EF4-FFF2-40B4-BE49-F238E27FC236}">
                <a16:creationId xmlns:a16="http://schemas.microsoft.com/office/drawing/2014/main" id="{77860EDE-CD3A-DE4E-9D14-CC0883D509D6}"/>
              </a:ext>
            </a:extLst>
          </p:cNvPr>
          <p:cNvSpPr/>
          <p:nvPr/>
        </p:nvSpPr>
        <p:spPr>
          <a:xfrm>
            <a:off x="5053780" y="599768"/>
            <a:ext cx="6074467" cy="5572432"/>
          </a:xfrm>
          <a:prstGeom prst="rect">
            <a:avLst/>
          </a:prstGeom>
        </p:spPr>
        <p:txBody>
          <a:bodyPr vert="horz" lIns="91440" tIns="45720" rIns="91440" bIns="45720" rtlCol="0" anchor="ctr">
            <a:normAutofit fontScale="92500" lnSpcReduction="10000"/>
          </a:bodyPr>
          <a:lstStyle/>
          <a:p>
            <a:pPr marR="114300" indent="-182880" algn="just">
              <a:lnSpc>
                <a:spcPct val="150000"/>
              </a:lnSpc>
              <a:spcBef>
                <a:spcPts val="370"/>
              </a:spcBef>
              <a:buClr>
                <a:schemeClr val="accent1">
                  <a:lumMod val="75000"/>
                </a:schemeClr>
              </a:buClr>
              <a:buSzPct val="85000"/>
              <a:buFont typeface="Wingdings" pitchFamily="2" charset="2"/>
              <a:buChar char="§"/>
            </a:pPr>
            <a:r>
              <a:rPr lang="en-US" sz="1600" dirty="0" err="1"/>
              <a:t>En</a:t>
            </a:r>
            <a:r>
              <a:rPr lang="en-US" sz="1600" dirty="0"/>
              <a:t> los </a:t>
            </a:r>
            <a:r>
              <a:rPr lang="en-US" sz="1600" dirty="0" err="1"/>
              <a:t>últimos</a:t>
            </a:r>
            <a:r>
              <a:rPr lang="en-US" sz="1600" dirty="0"/>
              <a:t> </a:t>
            </a:r>
            <a:r>
              <a:rPr lang="en-US" sz="1600" dirty="0" err="1"/>
              <a:t>años</a:t>
            </a:r>
            <a:r>
              <a:rPr lang="en-US" sz="1600" dirty="0"/>
              <a:t> se </a:t>
            </a:r>
            <a:r>
              <a:rPr lang="en-US" sz="1600" dirty="0" err="1"/>
              <a:t>han</a:t>
            </a:r>
            <a:r>
              <a:rPr lang="en-US" sz="1600" dirty="0"/>
              <a:t> </a:t>
            </a:r>
            <a:r>
              <a:rPr lang="en-US" sz="1600" dirty="0" err="1"/>
              <a:t>logrado</a:t>
            </a:r>
            <a:r>
              <a:rPr lang="en-US" sz="1600" dirty="0"/>
              <a:t> </a:t>
            </a:r>
            <a:r>
              <a:rPr lang="en-US" sz="1600" dirty="0" err="1"/>
              <a:t>avances</a:t>
            </a:r>
            <a:r>
              <a:rPr lang="en-US" sz="1600" dirty="0"/>
              <a:t> </a:t>
            </a:r>
            <a:r>
              <a:rPr lang="en-US" sz="1600" dirty="0" err="1"/>
              <a:t>muy</a:t>
            </a:r>
            <a:r>
              <a:rPr lang="en-US" sz="1600" dirty="0"/>
              <a:t> </a:t>
            </a:r>
            <a:r>
              <a:rPr lang="en-US" sz="1600" dirty="0" err="1"/>
              <a:t>importantes</a:t>
            </a:r>
            <a:r>
              <a:rPr lang="en-US" sz="1600" dirty="0"/>
              <a:t> </a:t>
            </a:r>
            <a:r>
              <a:rPr lang="en-US" sz="1600" dirty="0" err="1"/>
              <a:t>en</a:t>
            </a:r>
            <a:r>
              <a:rPr lang="en-US" sz="1600" dirty="0"/>
              <a:t> el campo de la </a:t>
            </a:r>
            <a:r>
              <a:rPr lang="en-US" sz="1600" dirty="0" err="1"/>
              <a:t>comunicación</a:t>
            </a:r>
            <a:r>
              <a:rPr lang="en-US" sz="1600" dirty="0"/>
              <a:t> digital y redes </a:t>
            </a:r>
            <a:r>
              <a:rPr lang="en-US" sz="1600" dirty="0" err="1"/>
              <a:t>sociales</a:t>
            </a:r>
            <a:r>
              <a:rPr lang="en-US" sz="1600" dirty="0"/>
              <a:t>, </a:t>
            </a:r>
            <a:r>
              <a:rPr lang="en-US" sz="1600" dirty="0" err="1"/>
              <a:t>pero</a:t>
            </a:r>
            <a:r>
              <a:rPr lang="en-US" sz="1600" dirty="0"/>
              <a:t> </a:t>
            </a:r>
            <a:r>
              <a:rPr lang="en-US" sz="1600" dirty="0" err="1"/>
              <a:t>también</a:t>
            </a:r>
            <a:r>
              <a:rPr lang="en-US" sz="1600" dirty="0"/>
              <a:t> </a:t>
            </a:r>
            <a:r>
              <a:rPr lang="en-US" sz="1600" dirty="0" err="1"/>
              <a:t>existe</a:t>
            </a:r>
            <a:r>
              <a:rPr lang="en-US" sz="1600" dirty="0"/>
              <a:t> un grave </a:t>
            </a:r>
            <a:r>
              <a:rPr lang="en-US" sz="1600" dirty="0" err="1"/>
              <a:t>problema</a:t>
            </a:r>
            <a:r>
              <a:rPr lang="en-US" sz="1600" dirty="0"/>
              <a:t> que </a:t>
            </a:r>
            <a:r>
              <a:rPr lang="en-US" sz="1600" dirty="0" err="1"/>
              <a:t>afecta</a:t>
            </a:r>
            <a:r>
              <a:rPr lang="en-US" sz="1600" dirty="0"/>
              <a:t> a la </a:t>
            </a:r>
            <a:r>
              <a:rPr lang="en-US" sz="1600" dirty="0" err="1"/>
              <a:t>mayoría</a:t>
            </a:r>
            <a:r>
              <a:rPr lang="en-US" sz="1600" dirty="0"/>
              <a:t> de los </a:t>
            </a:r>
            <a:r>
              <a:rPr lang="en-US" sz="1600" dirty="0" err="1"/>
              <a:t>adolescentes</a:t>
            </a:r>
            <a:r>
              <a:rPr lang="en-US" sz="1600" dirty="0"/>
              <a:t>: las redes </a:t>
            </a:r>
            <a:r>
              <a:rPr lang="en-US" sz="1600" dirty="0" err="1"/>
              <a:t>sociales</a:t>
            </a:r>
            <a:r>
              <a:rPr lang="en-US" sz="1600" dirty="0"/>
              <a:t> y los </a:t>
            </a:r>
            <a:r>
              <a:rPr lang="en-US" sz="1600" dirty="0" err="1"/>
              <a:t>mensajes</a:t>
            </a:r>
            <a:r>
              <a:rPr lang="en-US" sz="1600" dirty="0"/>
              <a:t> de </a:t>
            </a:r>
            <a:r>
              <a:rPr lang="en-US" sz="1600" dirty="0" err="1"/>
              <a:t>texto</a:t>
            </a:r>
            <a:r>
              <a:rPr lang="en-US" sz="1600" dirty="0"/>
              <a:t>, tan </a:t>
            </a:r>
            <a:r>
              <a:rPr lang="en-US" sz="1600" dirty="0" err="1"/>
              <a:t>esenciales</a:t>
            </a:r>
            <a:r>
              <a:rPr lang="en-US" sz="1600" dirty="0"/>
              <a:t> para la </a:t>
            </a:r>
            <a:r>
              <a:rPr lang="en-US" sz="1600" dirty="0" err="1"/>
              <a:t>vida</a:t>
            </a:r>
            <a:r>
              <a:rPr lang="en-US" sz="1600" dirty="0"/>
              <a:t> </a:t>
            </a:r>
            <a:r>
              <a:rPr lang="en-US" sz="1600" dirty="0" err="1"/>
              <a:t>adolescente</a:t>
            </a:r>
            <a:r>
              <a:rPr lang="en-US" sz="1600" dirty="0"/>
              <a:t>, </a:t>
            </a:r>
            <a:r>
              <a:rPr lang="en-US" sz="1600" dirty="0" err="1"/>
              <a:t>están</a:t>
            </a:r>
            <a:r>
              <a:rPr lang="en-US" sz="1600" dirty="0"/>
              <a:t> </a:t>
            </a:r>
            <a:r>
              <a:rPr lang="en-US" sz="1600" dirty="0" err="1"/>
              <a:t>promoviendo</a:t>
            </a:r>
            <a:r>
              <a:rPr lang="en-US" sz="1600" dirty="0"/>
              <a:t> </a:t>
            </a:r>
            <a:r>
              <a:rPr lang="en-US" sz="1600" dirty="0" err="1"/>
              <a:t>efectos</a:t>
            </a:r>
            <a:r>
              <a:rPr lang="en-US" sz="1600" dirty="0"/>
              <a:t> </a:t>
            </a:r>
            <a:r>
              <a:rPr lang="en-US" sz="1600" dirty="0" err="1"/>
              <a:t>adversos</a:t>
            </a:r>
            <a:r>
              <a:rPr lang="en-US" sz="1600" dirty="0"/>
              <a:t> </a:t>
            </a:r>
            <a:r>
              <a:rPr lang="en-US" sz="1600" dirty="0" err="1"/>
              <a:t>en</a:t>
            </a:r>
            <a:r>
              <a:rPr lang="en-US" sz="1600" dirty="0"/>
              <a:t> la </a:t>
            </a:r>
            <a:r>
              <a:rPr lang="en-US" sz="1600" dirty="0" err="1"/>
              <a:t>esfera</a:t>
            </a:r>
            <a:r>
              <a:rPr lang="en-US" sz="1600" dirty="0"/>
              <a:t> </a:t>
            </a:r>
            <a:r>
              <a:rPr lang="en-US" sz="1600" dirty="0" err="1"/>
              <a:t>psicológica</a:t>
            </a:r>
            <a:r>
              <a:rPr lang="en-US" sz="1600" dirty="0"/>
              <a:t>,  </a:t>
            </a:r>
            <a:r>
              <a:rPr lang="en-US" sz="1600" dirty="0" err="1"/>
              <a:t>como</a:t>
            </a:r>
            <a:r>
              <a:rPr lang="en-US" sz="1600" dirty="0"/>
              <a:t> son: los </a:t>
            </a:r>
            <a:r>
              <a:rPr lang="en-US" sz="1600" dirty="0" err="1"/>
              <a:t>trastornos</a:t>
            </a:r>
            <a:r>
              <a:rPr lang="en-US" sz="1600" dirty="0"/>
              <a:t> de </a:t>
            </a:r>
            <a:r>
              <a:rPr lang="en-US" sz="1600" dirty="0" err="1"/>
              <a:t>conducta</a:t>
            </a:r>
            <a:r>
              <a:rPr lang="en-US" sz="1600" dirty="0"/>
              <a:t> y </a:t>
            </a:r>
            <a:r>
              <a:rPr lang="en-US" sz="1600" dirty="0" err="1"/>
              <a:t>adicción</a:t>
            </a:r>
            <a:r>
              <a:rPr lang="en-US" sz="1600" dirty="0"/>
              <a:t> </a:t>
            </a:r>
            <a:r>
              <a:rPr lang="en-US" sz="1600" dirty="0" err="1"/>
              <a:t>psicológica</a:t>
            </a:r>
            <a:r>
              <a:rPr lang="en-US" sz="1600" dirty="0"/>
              <a:t>, </a:t>
            </a:r>
            <a:r>
              <a:rPr lang="en-US" sz="1600" dirty="0" err="1"/>
              <a:t>daños</a:t>
            </a:r>
            <a:r>
              <a:rPr lang="en-US" sz="1600" dirty="0"/>
              <a:t> </a:t>
            </a:r>
            <a:r>
              <a:rPr lang="en-US" sz="1600" dirty="0" err="1"/>
              <a:t>en</a:t>
            </a:r>
            <a:r>
              <a:rPr lang="en-US" sz="1600" dirty="0"/>
              <a:t> la </a:t>
            </a:r>
            <a:r>
              <a:rPr lang="en-US" sz="1600" dirty="0" err="1"/>
              <a:t>esfera</a:t>
            </a:r>
            <a:r>
              <a:rPr lang="en-US" sz="1600" dirty="0"/>
              <a:t> </a:t>
            </a:r>
            <a:r>
              <a:rPr lang="en-US" sz="1600" dirty="0" err="1"/>
              <a:t>biológica</a:t>
            </a:r>
            <a:r>
              <a:rPr lang="en-US" sz="1600" dirty="0"/>
              <a:t> </a:t>
            </a:r>
            <a:r>
              <a:rPr lang="en-US" sz="1600" dirty="0" err="1"/>
              <a:t>siendo</a:t>
            </a:r>
            <a:r>
              <a:rPr lang="en-US" sz="1600" dirty="0"/>
              <a:t> los </a:t>
            </a:r>
            <a:r>
              <a:rPr lang="en-US" sz="1600" dirty="0" err="1"/>
              <a:t>más</a:t>
            </a:r>
            <a:r>
              <a:rPr lang="en-US" sz="1600" dirty="0"/>
              <a:t> </a:t>
            </a:r>
            <a:r>
              <a:rPr lang="en-US" sz="1600" dirty="0" err="1"/>
              <a:t>representativos</a:t>
            </a:r>
            <a:r>
              <a:rPr lang="en-US" sz="1600" dirty="0"/>
              <a:t> los del </a:t>
            </a:r>
            <a:r>
              <a:rPr lang="en-US" sz="1600" dirty="0" err="1"/>
              <a:t>sistema</a:t>
            </a:r>
            <a:r>
              <a:rPr lang="en-US" sz="1600" dirty="0"/>
              <a:t> </a:t>
            </a:r>
            <a:r>
              <a:rPr lang="en-US" sz="1600" dirty="0" err="1"/>
              <a:t>nervioso</a:t>
            </a:r>
            <a:r>
              <a:rPr lang="en-US" sz="1600" dirty="0"/>
              <a:t> y </a:t>
            </a:r>
            <a:r>
              <a:rPr lang="en-US" sz="1600" dirty="0" err="1"/>
              <a:t>óseo</a:t>
            </a:r>
            <a:r>
              <a:rPr lang="en-US" sz="1600" dirty="0"/>
              <a:t> y </a:t>
            </a:r>
            <a:r>
              <a:rPr lang="en-US" sz="1600" dirty="0" err="1"/>
              <a:t>también</a:t>
            </a:r>
            <a:r>
              <a:rPr lang="en-US" sz="1600" dirty="0"/>
              <a:t> </a:t>
            </a:r>
            <a:r>
              <a:rPr lang="en-US" sz="1600" dirty="0" err="1"/>
              <a:t>en</a:t>
            </a:r>
            <a:r>
              <a:rPr lang="en-US" sz="1600" dirty="0"/>
              <a:t> la </a:t>
            </a:r>
            <a:r>
              <a:rPr lang="en-US" sz="1600" dirty="0" err="1"/>
              <a:t>esfera</a:t>
            </a:r>
            <a:r>
              <a:rPr lang="en-US" sz="1600" dirty="0"/>
              <a:t> social </a:t>
            </a:r>
            <a:r>
              <a:rPr lang="en-US" sz="1600" dirty="0" err="1"/>
              <a:t>donde</a:t>
            </a:r>
            <a:r>
              <a:rPr lang="en-US" sz="1600" dirty="0"/>
              <a:t> </a:t>
            </a:r>
            <a:r>
              <a:rPr lang="en-US" sz="1600" dirty="0" err="1"/>
              <a:t>destaca</a:t>
            </a:r>
            <a:r>
              <a:rPr lang="en-US" sz="1600" dirty="0"/>
              <a:t> la </a:t>
            </a:r>
            <a:r>
              <a:rPr lang="en-US" sz="1600" dirty="0" err="1"/>
              <a:t>disminución</a:t>
            </a:r>
            <a:r>
              <a:rPr lang="en-US" sz="1600" dirty="0"/>
              <a:t> de las </a:t>
            </a:r>
            <a:r>
              <a:rPr lang="en-US" sz="1600" dirty="0" err="1"/>
              <a:t>capacidades</a:t>
            </a:r>
            <a:r>
              <a:rPr lang="en-US" sz="1600" dirty="0"/>
              <a:t> de </a:t>
            </a:r>
            <a:r>
              <a:rPr lang="en-US" sz="1600" dirty="0" err="1"/>
              <a:t>comunicación</a:t>
            </a:r>
            <a:r>
              <a:rPr lang="en-US" sz="1600" dirty="0"/>
              <a:t> oral y </a:t>
            </a:r>
            <a:r>
              <a:rPr lang="en-US" sz="1600" dirty="0" err="1"/>
              <a:t>escrita</a:t>
            </a:r>
            <a:r>
              <a:rPr lang="en-US" sz="1600" dirty="0"/>
              <a:t>.</a:t>
            </a:r>
          </a:p>
          <a:p>
            <a:pPr marR="114300" indent="-182880" algn="just">
              <a:lnSpc>
                <a:spcPct val="150000"/>
              </a:lnSpc>
              <a:spcBef>
                <a:spcPts val="370"/>
              </a:spcBef>
              <a:buClr>
                <a:schemeClr val="accent1">
                  <a:lumMod val="75000"/>
                </a:schemeClr>
              </a:buClr>
              <a:buSzPct val="85000"/>
              <a:buFont typeface="Wingdings" pitchFamily="2" charset="2"/>
              <a:buChar char="§"/>
            </a:pPr>
            <a:r>
              <a:rPr lang="en-US" sz="1600" dirty="0"/>
              <a:t> Por lo anterior, los </a:t>
            </a:r>
            <a:r>
              <a:rPr lang="en-US" sz="1600" dirty="0" err="1"/>
              <a:t>alumnos</a:t>
            </a:r>
            <a:r>
              <a:rPr lang="en-US" sz="1600" dirty="0"/>
              <a:t> de quinto de </a:t>
            </a:r>
            <a:r>
              <a:rPr lang="en-US" sz="1600" dirty="0" err="1"/>
              <a:t>preparatoria</a:t>
            </a:r>
            <a:r>
              <a:rPr lang="en-US" sz="1600" dirty="0"/>
              <a:t> del Centro Escolar del Tepeyac </a:t>
            </a:r>
            <a:r>
              <a:rPr lang="en-US" sz="1600" dirty="0" err="1"/>
              <a:t>han</a:t>
            </a:r>
            <a:r>
              <a:rPr lang="en-US" sz="1600" dirty="0"/>
              <a:t> </a:t>
            </a:r>
            <a:r>
              <a:rPr lang="en-US" sz="1600" dirty="0" err="1"/>
              <a:t>decidido</a:t>
            </a:r>
            <a:r>
              <a:rPr lang="en-US" sz="1600" dirty="0"/>
              <a:t> </a:t>
            </a:r>
            <a:r>
              <a:rPr lang="en-US" sz="1600" dirty="0" err="1"/>
              <a:t>analizar</a:t>
            </a:r>
            <a:r>
              <a:rPr lang="en-US" sz="1600" dirty="0"/>
              <a:t> los </a:t>
            </a:r>
            <a:r>
              <a:rPr lang="en-US" sz="1600" dirty="0" err="1"/>
              <a:t>efectos</a:t>
            </a:r>
            <a:r>
              <a:rPr lang="en-US" sz="1600" dirty="0"/>
              <a:t> de las redes </a:t>
            </a:r>
            <a:r>
              <a:rPr lang="en-US" sz="1600" dirty="0" err="1"/>
              <a:t>sociales</a:t>
            </a:r>
            <a:r>
              <a:rPr lang="en-US" sz="1600" dirty="0"/>
              <a:t> dentro de </a:t>
            </a:r>
            <a:r>
              <a:rPr lang="en-US" sz="1600" dirty="0" err="1"/>
              <a:t>su</a:t>
            </a:r>
            <a:r>
              <a:rPr lang="en-US" sz="1600" dirty="0"/>
              <a:t> </a:t>
            </a:r>
            <a:r>
              <a:rPr lang="en-US" sz="1600" dirty="0" err="1"/>
              <a:t>propia</a:t>
            </a:r>
            <a:r>
              <a:rPr lang="en-US" sz="1600" dirty="0"/>
              <a:t> población </a:t>
            </a:r>
            <a:r>
              <a:rPr lang="en-US" sz="1600" dirty="0" err="1"/>
              <a:t>estudiantil</a:t>
            </a:r>
            <a:r>
              <a:rPr lang="en-US" sz="1600" dirty="0"/>
              <a:t>  para que se </a:t>
            </a:r>
            <a:r>
              <a:rPr lang="en-US" sz="1600" dirty="0" err="1"/>
              <a:t>concientice</a:t>
            </a:r>
            <a:r>
              <a:rPr lang="en-US" sz="1600" dirty="0"/>
              <a:t> a </a:t>
            </a:r>
            <a:r>
              <a:rPr lang="en-US" sz="1600" dirty="0" err="1"/>
              <a:t>dicha</a:t>
            </a:r>
            <a:r>
              <a:rPr lang="en-US" sz="1600" dirty="0"/>
              <a:t> </a:t>
            </a:r>
            <a:r>
              <a:rPr lang="en-US" sz="1600" dirty="0" err="1"/>
              <a:t>comunidad</a:t>
            </a:r>
            <a:r>
              <a:rPr lang="en-US" sz="1600" dirty="0"/>
              <a:t> de las </a:t>
            </a:r>
            <a:r>
              <a:rPr lang="en-US" sz="1600" dirty="0" err="1"/>
              <a:t>consecuencias</a:t>
            </a:r>
            <a:r>
              <a:rPr lang="en-US" sz="1600" dirty="0"/>
              <a:t> que </a:t>
            </a:r>
            <a:r>
              <a:rPr lang="en-US" sz="1600" dirty="0" err="1"/>
              <a:t>provoca</a:t>
            </a:r>
            <a:r>
              <a:rPr lang="en-US" sz="1600" dirty="0"/>
              <a:t> el </a:t>
            </a:r>
            <a:r>
              <a:rPr lang="en-US" sz="1600" dirty="0" err="1"/>
              <a:t>uso</a:t>
            </a:r>
            <a:r>
              <a:rPr lang="en-US" sz="1600" dirty="0"/>
              <a:t> </a:t>
            </a:r>
            <a:r>
              <a:rPr lang="en-US" sz="1600" dirty="0" err="1"/>
              <a:t>excesivo</a:t>
            </a:r>
            <a:r>
              <a:rPr lang="en-US" sz="1600" dirty="0"/>
              <a:t> de las redes </a:t>
            </a:r>
            <a:r>
              <a:rPr lang="en-US" sz="1600" dirty="0" err="1"/>
              <a:t>sociales</a:t>
            </a:r>
            <a:r>
              <a:rPr lang="en-US" sz="1600" dirty="0"/>
              <a:t> </a:t>
            </a:r>
            <a:r>
              <a:rPr lang="en-US" sz="1600" dirty="0" err="1"/>
              <a:t>como</a:t>
            </a:r>
            <a:r>
              <a:rPr lang="en-US" sz="1600" dirty="0"/>
              <a:t> </a:t>
            </a:r>
            <a:r>
              <a:rPr lang="en-US" sz="1600" dirty="0" err="1"/>
              <a:t>detonador</a:t>
            </a:r>
            <a:r>
              <a:rPr lang="en-US" sz="1600" dirty="0"/>
              <a:t> de </a:t>
            </a:r>
            <a:r>
              <a:rPr lang="en-US" sz="1600" dirty="0" err="1"/>
              <a:t>situaciones</a:t>
            </a:r>
            <a:r>
              <a:rPr lang="en-US" sz="1600" dirty="0"/>
              <a:t> de </a:t>
            </a:r>
            <a:r>
              <a:rPr lang="en-US" sz="1600" dirty="0" err="1"/>
              <a:t>riesgo</a:t>
            </a:r>
            <a:r>
              <a:rPr lang="en-US" sz="1600" dirty="0"/>
              <a:t>.</a:t>
            </a:r>
            <a:endParaRPr lang="en-US" sz="1600" dirty="0">
              <a:effectLst/>
            </a:endParaRPr>
          </a:p>
        </p:txBody>
      </p:sp>
      <p:sp>
        <p:nvSpPr>
          <p:cNvPr id="16" name="Oval 15">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5117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Group 13">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5" name="Oval 14">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ítulo 1">
            <a:extLst>
              <a:ext uri="{FF2B5EF4-FFF2-40B4-BE49-F238E27FC236}">
                <a16:creationId xmlns:a16="http://schemas.microsoft.com/office/drawing/2014/main" id="{6F642187-3F1C-9C4F-AE0E-6E6CDDAAE290}"/>
              </a:ext>
            </a:extLst>
          </p:cNvPr>
          <p:cNvSpPr>
            <a:spLocks noGrp="1"/>
          </p:cNvSpPr>
          <p:nvPr>
            <p:ph type="title"/>
          </p:nvPr>
        </p:nvSpPr>
        <p:spPr>
          <a:xfrm>
            <a:off x="1490145" y="2376862"/>
            <a:ext cx="2640646" cy="2104273"/>
          </a:xfrm>
          <a:noFill/>
        </p:spPr>
        <p:txBody>
          <a:bodyPr vert="horz" lIns="91440" tIns="45720" rIns="91440" bIns="45720" rtlCol="0" anchor="ctr">
            <a:normAutofit/>
          </a:bodyPr>
          <a:lstStyle/>
          <a:p>
            <a:pPr algn="ctr"/>
            <a:r>
              <a:rPr lang="en-US" sz="3000">
                <a:solidFill>
                  <a:srgbClr val="FFFFFF"/>
                </a:solidFill>
              </a:rPr>
              <a:t>Objetivo general </a:t>
            </a:r>
          </a:p>
        </p:txBody>
      </p:sp>
      <p:sp>
        <p:nvSpPr>
          <p:cNvPr id="18" name="Rectangle 17">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ángulo 2">
            <a:extLst>
              <a:ext uri="{FF2B5EF4-FFF2-40B4-BE49-F238E27FC236}">
                <a16:creationId xmlns:a16="http://schemas.microsoft.com/office/drawing/2014/main" id="{843FA3B8-E078-4E47-BCED-2E79B21067CA}"/>
              </a:ext>
            </a:extLst>
          </p:cNvPr>
          <p:cNvSpPr/>
          <p:nvPr/>
        </p:nvSpPr>
        <p:spPr>
          <a:xfrm>
            <a:off x="6081089" y="725394"/>
            <a:ext cx="5142658" cy="5407212"/>
          </a:xfrm>
          <a:prstGeom prst="rect">
            <a:avLst/>
          </a:prstGeom>
        </p:spPr>
        <p:txBody>
          <a:bodyPr vert="horz" lIns="91440" tIns="45720" rIns="91440" bIns="45720" rtlCol="0" anchor="ctr">
            <a:normAutofit/>
          </a:bodyPr>
          <a:lstStyle/>
          <a:p>
            <a:pPr indent="-182880" algn="just">
              <a:lnSpc>
                <a:spcPct val="150000"/>
              </a:lnSpc>
              <a:spcAft>
                <a:spcPts val="600"/>
              </a:spcAft>
              <a:buClr>
                <a:schemeClr val="accent1">
                  <a:lumMod val="75000"/>
                </a:schemeClr>
              </a:buClr>
              <a:buSzPct val="85000"/>
              <a:buFont typeface="Wingdings" pitchFamily="2" charset="2"/>
              <a:buChar char="§"/>
            </a:pPr>
            <a:r>
              <a:rPr lang="en-US" dirty="0" err="1"/>
              <a:t>Concientizar</a:t>
            </a:r>
            <a:r>
              <a:rPr lang="en-US" dirty="0"/>
              <a:t> a la población </a:t>
            </a:r>
            <a:r>
              <a:rPr lang="en-US" dirty="0" err="1"/>
              <a:t>estudiantil</a:t>
            </a:r>
            <a:r>
              <a:rPr lang="en-US" dirty="0"/>
              <a:t> del Centro Escolar Tepeyac </a:t>
            </a:r>
            <a:r>
              <a:rPr lang="en-US" dirty="0" err="1"/>
              <a:t>sobre</a:t>
            </a:r>
            <a:r>
              <a:rPr lang="en-US" dirty="0"/>
              <a:t> las </a:t>
            </a:r>
            <a:r>
              <a:rPr lang="en-US" dirty="0" err="1"/>
              <a:t>consecuencias</a:t>
            </a:r>
            <a:r>
              <a:rPr lang="en-US" dirty="0"/>
              <a:t> </a:t>
            </a:r>
            <a:r>
              <a:rPr lang="en-US" dirty="0" err="1"/>
              <a:t>Biológicas</a:t>
            </a:r>
            <a:r>
              <a:rPr lang="en-US" dirty="0"/>
              <a:t>, </a:t>
            </a:r>
            <a:r>
              <a:rPr lang="en-US" dirty="0" err="1"/>
              <a:t>Psicológicas</a:t>
            </a:r>
            <a:r>
              <a:rPr lang="en-US" dirty="0"/>
              <a:t> y </a:t>
            </a:r>
            <a:r>
              <a:rPr lang="en-US" dirty="0" err="1"/>
              <a:t>Sociales</a:t>
            </a:r>
            <a:r>
              <a:rPr lang="en-US" dirty="0"/>
              <a:t> </a:t>
            </a:r>
            <a:r>
              <a:rPr lang="en-US" dirty="0" err="1"/>
              <a:t>en</a:t>
            </a:r>
            <a:r>
              <a:rPr lang="en-US" dirty="0"/>
              <a:t> el </a:t>
            </a:r>
            <a:r>
              <a:rPr lang="en-US" dirty="0" err="1"/>
              <a:t>uso</a:t>
            </a:r>
            <a:r>
              <a:rPr lang="en-US" dirty="0"/>
              <a:t> </a:t>
            </a:r>
            <a:r>
              <a:rPr lang="en-US" dirty="0" err="1"/>
              <a:t>excesivo</a:t>
            </a:r>
            <a:r>
              <a:rPr lang="en-US" dirty="0"/>
              <a:t> de la </a:t>
            </a:r>
            <a:r>
              <a:rPr lang="en-US" dirty="0" err="1"/>
              <a:t>comunicación</a:t>
            </a:r>
            <a:r>
              <a:rPr lang="en-US" dirty="0"/>
              <a:t> digital, para </a:t>
            </a:r>
            <a:r>
              <a:rPr lang="en-US" dirty="0" err="1"/>
              <a:t>favorecer</a:t>
            </a:r>
            <a:r>
              <a:rPr lang="en-US" dirty="0"/>
              <a:t> </a:t>
            </a:r>
            <a:r>
              <a:rPr lang="en-US" dirty="0" err="1"/>
              <a:t>en</a:t>
            </a:r>
            <a:r>
              <a:rPr lang="en-US" dirty="0"/>
              <a:t> </a:t>
            </a:r>
            <a:r>
              <a:rPr lang="en-US" dirty="0" err="1"/>
              <a:t>ellos</a:t>
            </a:r>
            <a:r>
              <a:rPr lang="en-US" dirty="0"/>
              <a:t> un </a:t>
            </a:r>
            <a:r>
              <a:rPr lang="en-US" dirty="0" err="1"/>
              <a:t>hábito</a:t>
            </a:r>
            <a:r>
              <a:rPr lang="en-US" dirty="0"/>
              <a:t> de </a:t>
            </a:r>
            <a:r>
              <a:rPr lang="en-US" dirty="0" err="1"/>
              <a:t>prevención</a:t>
            </a:r>
            <a:r>
              <a:rPr lang="en-US" dirty="0"/>
              <a:t> de las </a:t>
            </a:r>
            <a:r>
              <a:rPr lang="en-US" dirty="0" err="1"/>
              <a:t>mismas</a:t>
            </a:r>
            <a:endParaRPr lang="en-US" dirty="0"/>
          </a:p>
        </p:txBody>
      </p:sp>
    </p:spTree>
    <p:extLst>
      <p:ext uri="{BB962C8B-B14F-4D97-AF65-F5344CB8AC3E}">
        <p14:creationId xmlns:p14="http://schemas.microsoft.com/office/powerpoint/2010/main" val="290374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05A033-57AE-C94C-A241-DF4DBD2550A8}"/>
              </a:ext>
            </a:extLst>
          </p:cNvPr>
          <p:cNvSpPr>
            <a:spLocks noGrp="1"/>
          </p:cNvSpPr>
          <p:nvPr>
            <p:ph type="title"/>
          </p:nvPr>
        </p:nvSpPr>
        <p:spPr/>
        <p:txBody>
          <a:bodyPr/>
          <a:lstStyle/>
          <a:p>
            <a:r>
              <a:rPr lang="es-MX" dirty="0"/>
              <a:t>Objetivos por asignatura</a:t>
            </a:r>
          </a:p>
        </p:txBody>
      </p:sp>
      <p:graphicFrame>
        <p:nvGraphicFramePr>
          <p:cNvPr id="3" name="Tabla 2">
            <a:extLst>
              <a:ext uri="{FF2B5EF4-FFF2-40B4-BE49-F238E27FC236}">
                <a16:creationId xmlns:a16="http://schemas.microsoft.com/office/drawing/2014/main" id="{E968E3E5-DBF9-5348-A723-8470A59FD8B4}"/>
              </a:ext>
            </a:extLst>
          </p:cNvPr>
          <p:cNvGraphicFramePr>
            <a:graphicFrameLocks noGrp="1"/>
          </p:cNvGraphicFramePr>
          <p:nvPr>
            <p:extLst>
              <p:ext uri="{D42A27DB-BD31-4B8C-83A1-F6EECF244321}">
                <p14:modId xmlns:p14="http://schemas.microsoft.com/office/powerpoint/2010/main" val="2818019329"/>
              </p:ext>
            </p:extLst>
          </p:nvPr>
        </p:nvGraphicFramePr>
        <p:xfrm>
          <a:off x="1146782" y="1702159"/>
          <a:ext cx="9076987" cy="4418840"/>
        </p:xfrm>
        <a:graphic>
          <a:graphicData uri="http://schemas.openxmlformats.org/drawingml/2006/table">
            <a:tbl>
              <a:tblPr firstRow="1" bandRow="1">
                <a:tableStyleId>{5C22544A-7EE6-4342-B048-85BDC9FD1C3A}</a:tableStyleId>
              </a:tblPr>
              <a:tblGrid>
                <a:gridCol w="2858285">
                  <a:extLst>
                    <a:ext uri="{9D8B030D-6E8A-4147-A177-3AD203B41FA5}">
                      <a16:colId xmlns:a16="http://schemas.microsoft.com/office/drawing/2014/main" val="2755720825"/>
                    </a:ext>
                  </a:extLst>
                </a:gridCol>
                <a:gridCol w="6218702">
                  <a:extLst>
                    <a:ext uri="{9D8B030D-6E8A-4147-A177-3AD203B41FA5}">
                      <a16:colId xmlns:a16="http://schemas.microsoft.com/office/drawing/2014/main" val="906679820"/>
                    </a:ext>
                  </a:extLst>
                </a:gridCol>
              </a:tblGrid>
              <a:tr h="370840">
                <a:tc>
                  <a:txBody>
                    <a:bodyPr/>
                    <a:lstStyle/>
                    <a:p>
                      <a:r>
                        <a:rPr lang="es-MX" dirty="0"/>
                        <a:t>Asignatura</a:t>
                      </a:r>
                    </a:p>
                  </a:txBody>
                  <a:tcPr/>
                </a:tc>
                <a:tc>
                  <a:txBody>
                    <a:bodyPr/>
                    <a:lstStyle/>
                    <a:p>
                      <a:r>
                        <a:rPr lang="es-MX" dirty="0"/>
                        <a:t>Objetivos</a:t>
                      </a:r>
                    </a:p>
                  </a:txBody>
                  <a:tcPr/>
                </a:tc>
                <a:extLst>
                  <a:ext uri="{0D108BD9-81ED-4DB2-BD59-A6C34878D82A}">
                    <a16:rowId xmlns:a16="http://schemas.microsoft.com/office/drawing/2014/main" val="2400186809"/>
                  </a:ext>
                </a:extLst>
              </a:tr>
              <a:tr h="370840">
                <a:tc>
                  <a:txBody>
                    <a:bodyPr/>
                    <a:lstStyle/>
                    <a:p>
                      <a:r>
                        <a:rPr lang="es-MX" sz="1400" dirty="0">
                          <a:latin typeface="Arial" panose="020B0604020202020204" pitchFamily="34" charset="0"/>
                          <a:cs typeface="Arial" panose="020B0604020202020204" pitchFamily="34" charset="0"/>
                        </a:rPr>
                        <a:t>Química</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MX" sz="1400" b="0" i="0" u="none" strike="noStrike" kern="1200" dirty="0">
                          <a:solidFill>
                            <a:schemeClr val="dk1"/>
                          </a:solidFill>
                          <a:effectLst/>
                          <a:latin typeface="Arial" panose="020B0604020202020204" pitchFamily="34" charset="0"/>
                          <a:ea typeface="+mn-ea"/>
                          <a:cs typeface="Arial" panose="020B0604020202020204" pitchFamily="34" charset="0"/>
                        </a:rPr>
                        <a:t>Analizar el impacto ambiental y en la salud que tiene el consumo desmedido de los dispositivos móviles. </a:t>
                      </a:r>
                      <a:endParaRPr lang="es-MX" sz="140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04036693"/>
                  </a:ext>
                </a:extLst>
              </a:tr>
              <a:tr h="370840">
                <a:tc>
                  <a:txBody>
                    <a:bodyPr/>
                    <a:lstStyle/>
                    <a:p>
                      <a:r>
                        <a:rPr lang="es-MX" sz="1400" dirty="0">
                          <a:latin typeface="Arial" panose="020B0604020202020204" pitchFamily="34" charset="0"/>
                          <a:cs typeface="Arial" panose="020B0604020202020204" pitchFamily="34" charset="0"/>
                        </a:rPr>
                        <a:t>Biología</a:t>
                      </a:r>
                    </a:p>
                  </a:txBody>
                  <a:tcPr/>
                </a:tc>
                <a:tc>
                  <a:txBody>
                    <a:bodyPr/>
                    <a:lstStyle/>
                    <a:p>
                      <a:pPr rtl="0">
                        <a:lnSpc>
                          <a:spcPct val="150000"/>
                        </a:lnSpc>
                      </a:pPr>
                      <a:r>
                        <a:rPr lang="es-MX" sz="1400" b="0" i="0" u="none" strike="noStrike" kern="1200" dirty="0">
                          <a:solidFill>
                            <a:schemeClr val="dk1"/>
                          </a:solidFill>
                          <a:effectLst/>
                          <a:latin typeface="Arial" panose="020B0604020202020204" pitchFamily="34" charset="0"/>
                          <a:ea typeface="+mn-ea"/>
                          <a:cs typeface="Arial" panose="020B0604020202020204" pitchFamily="34" charset="0"/>
                        </a:rPr>
                        <a:t>Concientizar a la población del CET acerca de la problemática ambiental utilizando las redes sociales de manera adecuada.</a:t>
                      </a:r>
                      <a:endParaRPr lang="es-MX" sz="1400" dirty="0">
                        <a:effectLst/>
                        <a:latin typeface="Arial" panose="020B0604020202020204" pitchFamily="34" charset="0"/>
                        <a:cs typeface="Arial" panose="020B0604020202020204" pitchFamily="34" charset="0"/>
                      </a:endParaRPr>
                    </a:p>
                    <a:p>
                      <a:pPr rtl="0">
                        <a:lnSpc>
                          <a:spcPct val="150000"/>
                        </a:lnSpc>
                      </a:pPr>
                      <a:br>
                        <a:rPr lang="es-MX" sz="1400" dirty="0">
                          <a:latin typeface="Arial" panose="020B0604020202020204" pitchFamily="34" charset="0"/>
                          <a:cs typeface="Arial" panose="020B0604020202020204" pitchFamily="34" charset="0"/>
                        </a:rPr>
                      </a:br>
                      <a:r>
                        <a:rPr lang="es-MX" sz="1400" b="0" i="0" u="none" strike="noStrike" kern="1200" dirty="0">
                          <a:solidFill>
                            <a:schemeClr val="dk1"/>
                          </a:solidFill>
                          <a:effectLst/>
                          <a:latin typeface="Arial" panose="020B0604020202020204" pitchFamily="34" charset="0"/>
                          <a:ea typeface="+mn-ea"/>
                          <a:cs typeface="Arial" panose="020B0604020202020204" pitchFamily="34" charset="0"/>
                        </a:rPr>
                        <a:t>Concientizar a las personas, mediante una campaña, sobre el impacto de las redes sociales en el medio ambiente.</a:t>
                      </a:r>
                      <a:endParaRPr lang="es-MX" sz="140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73171817"/>
                  </a:ext>
                </a:extLst>
              </a:tr>
              <a:tr h="370840">
                <a:tc>
                  <a:txBody>
                    <a:bodyPr/>
                    <a:lstStyle/>
                    <a:p>
                      <a:r>
                        <a:rPr lang="es-MX" sz="1400" dirty="0">
                          <a:latin typeface="Arial" panose="020B0604020202020204" pitchFamily="34" charset="0"/>
                          <a:cs typeface="Arial" panose="020B0604020202020204" pitchFamily="34" charset="0"/>
                        </a:rPr>
                        <a:t>Educación para la salud</a:t>
                      </a:r>
                    </a:p>
                  </a:txBody>
                  <a:tcPr/>
                </a:tc>
                <a:tc>
                  <a:txBody>
                    <a:bodyPr/>
                    <a:lstStyle/>
                    <a:p>
                      <a:pPr>
                        <a:lnSpc>
                          <a:spcPct val="150000"/>
                        </a:lnSpc>
                      </a:pPr>
                      <a:r>
                        <a:rPr lang="es-MX" sz="1400" b="0" i="0" u="none" strike="noStrike" kern="1200" dirty="0">
                          <a:solidFill>
                            <a:schemeClr val="dk1"/>
                          </a:solidFill>
                          <a:effectLst/>
                          <a:latin typeface="Arial" panose="020B0604020202020204" pitchFamily="34" charset="0"/>
                          <a:ea typeface="+mn-ea"/>
                          <a:cs typeface="Arial" panose="020B0604020202020204" pitchFamily="34" charset="0"/>
                        </a:rPr>
                        <a:t>Identificar el potencial problema en huesos, músculos, articulaciones, vista, encéfalo, y  alteración hormonal, como consecuencia del abuso de los medios de comunicación digital</a:t>
                      </a:r>
                      <a:endParaRPr lang="es-MX"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674649"/>
                  </a:ext>
                </a:extLst>
              </a:tr>
              <a:tr h="370840">
                <a:tc>
                  <a:txBody>
                    <a:bodyPr/>
                    <a:lstStyle/>
                    <a:p>
                      <a:r>
                        <a:rPr lang="es-MX" sz="1400" dirty="0">
                          <a:latin typeface="Arial" panose="020B0604020202020204" pitchFamily="34" charset="0"/>
                          <a:cs typeface="Arial" panose="020B0604020202020204" pitchFamily="34" charset="0"/>
                        </a:rPr>
                        <a:t>Etimologías Grecolatinas</a:t>
                      </a:r>
                    </a:p>
                  </a:txBody>
                  <a:tcPr/>
                </a:tc>
                <a:tc>
                  <a:txBody>
                    <a:bodyPr/>
                    <a:lstStyle/>
                    <a:p>
                      <a:pPr>
                        <a:lnSpc>
                          <a:spcPct val="150000"/>
                        </a:lnSpc>
                      </a:pPr>
                      <a:r>
                        <a:rPr lang="es-MX" sz="1400" b="0" i="0" u="none" strike="noStrike" kern="1200" dirty="0">
                          <a:solidFill>
                            <a:schemeClr val="dk1"/>
                          </a:solidFill>
                          <a:effectLst/>
                          <a:latin typeface="Arial" panose="020B0604020202020204" pitchFamily="34" charset="0"/>
                          <a:ea typeface="+mn-ea"/>
                          <a:cs typeface="Arial" panose="020B0604020202020204" pitchFamily="34" charset="0"/>
                        </a:rPr>
                        <a:t>Relacionar el dominio del significado de las palabras y la habilidad para expresar emociones y sentimientos en la sociabilización.</a:t>
                      </a:r>
                      <a:endParaRPr lang="es-MX"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8346533"/>
                  </a:ext>
                </a:extLst>
              </a:tr>
            </a:tbl>
          </a:graphicData>
        </a:graphic>
      </p:graphicFrame>
    </p:spTree>
    <p:extLst>
      <p:ext uri="{BB962C8B-B14F-4D97-AF65-F5344CB8AC3E}">
        <p14:creationId xmlns:p14="http://schemas.microsoft.com/office/powerpoint/2010/main" val="2319057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1" name="Rectangle 11">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94BABFE-ED25-A243-917E-8DF0F834640B}"/>
              </a:ext>
            </a:extLst>
          </p:cNvPr>
          <p:cNvSpPr>
            <a:spLocks noGrp="1"/>
          </p:cNvSpPr>
          <p:nvPr>
            <p:ph type="title"/>
          </p:nvPr>
        </p:nvSpPr>
        <p:spPr>
          <a:xfrm>
            <a:off x="1286934" y="1465790"/>
            <a:ext cx="3860798" cy="3941345"/>
          </a:xfrm>
        </p:spPr>
        <p:txBody>
          <a:bodyPr vert="horz" lIns="91440" tIns="45720" rIns="91440" bIns="45720" rtlCol="0" anchor="ctr">
            <a:normAutofit/>
          </a:bodyPr>
          <a:lstStyle/>
          <a:p>
            <a:r>
              <a:rPr lang="en-US" sz="6000"/>
              <a:t>Preguntas generadoras</a:t>
            </a:r>
          </a:p>
        </p:txBody>
      </p:sp>
      <p:sp>
        <p:nvSpPr>
          <p:cNvPr id="3" name="Rectángulo 2">
            <a:extLst>
              <a:ext uri="{FF2B5EF4-FFF2-40B4-BE49-F238E27FC236}">
                <a16:creationId xmlns:a16="http://schemas.microsoft.com/office/drawing/2014/main" id="{CA32B3FC-4B33-6D4A-9D8E-4E24AC2DF290}"/>
              </a:ext>
            </a:extLst>
          </p:cNvPr>
          <p:cNvSpPr/>
          <p:nvPr/>
        </p:nvSpPr>
        <p:spPr>
          <a:xfrm>
            <a:off x="6417733" y="1359090"/>
            <a:ext cx="5132665" cy="4048046"/>
          </a:xfrm>
          <a:prstGeom prst="rect">
            <a:avLst/>
          </a:prstGeom>
        </p:spPr>
        <p:txBody>
          <a:bodyPr vert="horz" lIns="91440" tIns="45720" rIns="91440" bIns="45720" rtlCol="0" anchor="ctr">
            <a:normAutofit fontScale="92500" lnSpcReduction="10000"/>
          </a:bodyPr>
          <a:lstStyle/>
          <a:p>
            <a:pPr indent="-182880" algn="just">
              <a:lnSpc>
                <a:spcPct val="150000"/>
              </a:lnSpc>
              <a:spcAft>
                <a:spcPts val="600"/>
              </a:spcAft>
              <a:buClr>
                <a:schemeClr val="accent1">
                  <a:lumMod val="75000"/>
                </a:schemeClr>
              </a:buClr>
              <a:buSzPct val="85000"/>
              <a:buFont typeface="Wingdings" pitchFamily="2" charset="2"/>
              <a:buChar cha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Cómo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actúa</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adicción</a:t>
            </a:r>
            <a:r>
              <a:rPr lang="en-US" dirty="0">
                <a:latin typeface="Arial" panose="020B0604020202020204" pitchFamily="34" charset="0"/>
                <a:cs typeface="Arial" panose="020B0604020202020204" pitchFamily="34" charset="0"/>
              </a:rPr>
              <a:t> a redes </a:t>
            </a:r>
            <a:r>
              <a:rPr lang="en-US" dirty="0" err="1">
                <a:latin typeface="Arial" panose="020B0604020202020204" pitchFamily="34" charset="0"/>
                <a:cs typeface="Arial" panose="020B0604020202020204" pitchFamily="34" charset="0"/>
              </a:rPr>
              <a:t>sociales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nuestra</a:t>
            </a:r>
            <a:r>
              <a:rPr lang="en-US" dirty="0">
                <a:latin typeface="Arial" panose="020B0604020202020204" pitchFamily="34" charset="0"/>
                <a:cs typeface="Arial" panose="020B0604020202020204" pitchFamily="34" charset="0"/>
              </a:rPr>
              <a:t> forma de </a:t>
            </a:r>
            <a:r>
              <a:rPr lang="en-US" dirty="0" err="1">
                <a:latin typeface="Arial" panose="020B0604020202020204" pitchFamily="34" charset="0"/>
                <a:cs typeface="Arial" panose="020B0604020202020204" pitchFamily="34" charset="0"/>
              </a:rPr>
              <a:t>hablar</a:t>
            </a:r>
            <a:r>
              <a:rPr lang="en-US" dirty="0">
                <a:latin typeface="Arial" panose="020B0604020202020204" pitchFamily="34" charset="0"/>
                <a:cs typeface="Arial" panose="020B0604020202020204" pitchFamily="34" charset="0"/>
              </a:rPr>
              <a:t> y de </a:t>
            </a:r>
            <a:r>
              <a:rPr lang="en-US" dirty="0" err="1">
                <a:latin typeface="Arial" panose="020B0604020202020204" pitchFamily="34" charset="0"/>
                <a:cs typeface="Arial" panose="020B0604020202020204" pitchFamily="34" charset="0"/>
              </a:rPr>
              <a:t>socializar</a:t>
            </a:r>
            <a:r>
              <a:rPr lang="en-US" dirty="0">
                <a:latin typeface="Arial" panose="020B0604020202020204" pitchFamily="34" charset="0"/>
                <a:cs typeface="Arial" panose="020B0604020202020204" pitchFamily="34" charset="0"/>
              </a:rPr>
              <a:t>?</a:t>
            </a:r>
          </a:p>
          <a:p>
            <a:pPr indent="-182880" algn="just">
              <a:lnSpc>
                <a:spcPct val="150000"/>
              </a:lnSpc>
              <a:spcAft>
                <a:spcPts val="600"/>
              </a:spcAft>
              <a:buClr>
                <a:schemeClr val="accent1">
                  <a:lumMod val="75000"/>
                </a:schemeClr>
              </a:buClr>
              <a:buSzPct val="85000"/>
              <a:buFont typeface="Wingdings" pitchFamily="2" charset="2"/>
              <a:buChar char="§"/>
            </a:pPr>
            <a:r>
              <a:rPr lang="en-US" dirty="0">
                <a:latin typeface="Arial" panose="020B0604020202020204" pitchFamily="34" charset="0"/>
                <a:cs typeface="Arial" panose="020B0604020202020204" pitchFamily="34" charset="0"/>
              </a:rPr>
              <a:t>¿Es </a:t>
            </a:r>
            <a:r>
              <a:rPr lang="en-US" dirty="0" err="1">
                <a:latin typeface="Arial" panose="020B0604020202020204" pitchFamily="34" charset="0"/>
                <a:cs typeface="Arial" panose="020B0604020202020204" pitchFamily="34" charset="0"/>
              </a:rPr>
              <a:t>cierto</a:t>
            </a:r>
            <a:r>
              <a:rPr lang="en-US" dirty="0">
                <a:latin typeface="Arial" panose="020B0604020202020204" pitchFamily="34" charset="0"/>
                <a:cs typeface="Arial" panose="020B0604020202020204" pitchFamily="34" charset="0"/>
              </a:rPr>
              <a:t> el </a:t>
            </a:r>
            <a:r>
              <a:rPr lang="en-US" dirty="0" err="1">
                <a:latin typeface="Arial" panose="020B0604020202020204" pitchFamily="34" charset="0"/>
                <a:cs typeface="Arial" panose="020B0604020202020204" pitchFamily="34" charset="0"/>
              </a:rPr>
              <a:t>mito</a:t>
            </a:r>
            <a:r>
              <a:rPr lang="en-US" dirty="0">
                <a:latin typeface="Arial" panose="020B0604020202020204" pitchFamily="34" charset="0"/>
                <a:cs typeface="Arial" panose="020B0604020202020204" pitchFamily="34" charset="0"/>
              </a:rPr>
              <a:t> de que no es </a:t>
            </a:r>
            <a:r>
              <a:rPr lang="en-US" dirty="0" err="1">
                <a:latin typeface="Arial" panose="020B0604020202020204" pitchFamily="34" charset="0"/>
                <a:cs typeface="Arial" panose="020B0604020202020204" pitchFamily="34" charset="0"/>
              </a:rPr>
              <a:t>sano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cargar</a:t>
            </a:r>
            <a:r>
              <a:rPr lang="en-US" dirty="0">
                <a:latin typeface="Arial" panose="020B0604020202020204" pitchFamily="34" charset="0"/>
                <a:cs typeface="Arial" panose="020B0604020202020204" pitchFamily="34" charset="0"/>
              </a:rPr>
              <a:t> el </a:t>
            </a:r>
            <a:r>
              <a:rPr lang="en-US" dirty="0" err="1">
                <a:latin typeface="Arial" panose="020B0604020202020204" pitchFamily="34" charset="0"/>
                <a:cs typeface="Arial" panose="020B0604020202020204" pitchFamily="34" charset="0"/>
              </a:rPr>
              <a:t>celular</a:t>
            </a:r>
            <a:r>
              <a:rPr lang="en-US" dirty="0">
                <a:latin typeface="Arial" panose="020B0604020202020204" pitchFamily="34" charset="0"/>
                <a:cs typeface="Arial" panose="020B0604020202020204" pitchFamily="34" charset="0"/>
              </a:rPr>
              <a:t> junto a </a:t>
            </a:r>
            <a:r>
              <a:rPr lang="en-US" dirty="0" err="1">
                <a:latin typeface="Arial" panose="020B0604020202020204" pitchFamily="34" charset="0"/>
                <a:cs typeface="Arial" panose="020B0604020202020204" pitchFamily="34" charset="0"/>
              </a:rPr>
              <a:t>nuestra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almohada</a:t>
            </a:r>
            <a:r>
              <a:rPr lang="en-US" dirty="0">
                <a:latin typeface="Arial" panose="020B0604020202020204" pitchFamily="34" charset="0"/>
                <a:cs typeface="Arial" panose="020B0604020202020204" pitchFamily="34" charset="0"/>
              </a:rPr>
              <a:t>?</a:t>
            </a:r>
          </a:p>
          <a:p>
            <a:pPr indent="-182880" algn="just">
              <a:lnSpc>
                <a:spcPct val="150000"/>
              </a:lnSpc>
              <a:spcAft>
                <a:spcPts val="600"/>
              </a:spcAft>
              <a:buClr>
                <a:schemeClr val="accent1">
                  <a:lumMod val="75000"/>
                </a:schemeClr>
              </a:buClr>
              <a:buSzPct val="85000"/>
              <a:buFont typeface="Wingdings" pitchFamily="2" charset="2"/>
              <a:buChar char="§"/>
            </a:pPr>
            <a:r>
              <a:rPr lang="en-US" dirty="0">
                <a:latin typeface="Arial" panose="020B0604020202020204" pitchFamily="34" charset="0"/>
                <a:cs typeface="Arial" panose="020B0604020202020204" pitchFamily="34" charset="0"/>
              </a:rPr>
              <a:t>¿Los </a:t>
            </a:r>
            <a:r>
              <a:rPr lang="en-US" dirty="0" err="1">
                <a:latin typeface="Arial" panose="020B0604020202020204" pitchFamily="34" charset="0"/>
                <a:cs typeface="Arial" panose="020B0604020202020204" pitchFamily="34" charset="0"/>
              </a:rPr>
              <a:t>jóvenes</a:t>
            </a:r>
            <a:r>
              <a:rPr lang="en-US" dirty="0">
                <a:latin typeface="Arial" panose="020B0604020202020204" pitchFamily="34" charset="0"/>
                <a:cs typeface="Arial" panose="020B0604020202020204" pitchFamily="34" charset="0"/>
              </a:rPr>
              <a:t> de hoy </a:t>
            </a:r>
            <a:r>
              <a:rPr lang="en-US" dirty="0" err="1">
                <a:latin typeface="Arial" panose="020B0604020202020204" pitchFamily="34" charset="0"/>
                <a:cs typeface="Arial" panose="020B0604020202020204" pitchFamily="34" charset="0"/>
              </a:rPr>
              <a:t>día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tienen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más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dolencias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columna</a:t>
            </a:r>
            <a:r>
              <a:rPr lang="en-US" dirty="0">
                <a:latin typeface="Arial" panose="020B0604020202020204" pitchFamily="34" charset="0"/>
                <a:cs typeface="Arial" panose="020B0604020202020204" pitchFamily="34" charset="0"/>
              </a:rPr>
              <a:t> y manos que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otras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épocas</a:t>
            </a:r>
            <a:r>
              <a:rPr lang="en-US" dirty="0">
                <a:latin typeface="Arial" panose="020B0604020202020204" pitchFamily="34" charset="0"/>
                <a:cs typeface="Arial" panose="020B0604020202020204" pitchFamily="34" charset="0"/>
              </a:rPr>
              <a:t>? ¿por </a:t>
            </a:r>
            <a:r>
              <a:rPr lang="en-US" dirty="0" err="1">
                <a:latin typeface="Arial" panose="020B0604020202020204" pitchFamily="34" charset="0"/>
                <a:cs typeface="Arial" panose="020B0604020202020204" pitchFamily="34" charset="0"/>
              </a:rPr>
              <a:t>qué</a:t>
            </a:r>
            <a:r>
              <a:rPr lang="en-US" dirty="0">
                <a:latin typeface="Arial" panose="020B0604020202020204" pitchFamily="34" charset="0"/>
                <a:cs typeface="Arial" panose="020B0604020202020204" pitchFamily="34" charset="0"/>
              </a:rPr>
              <a:t>?</a:t>
            </a:r>
          </a:p>
          <a:p>
            <a:pPr indent="-182880" algn="just">
              <a:lnSpc>
                <a:spcPct val="150000"/>
              </a:lnSpc>
              <a:spcAft>
                <a:spcPts val="600"/>
              </a:spcAft>
              <a:buClr>
                <a:schemeClr val="accent1">
                  <a:lumMod val="75000"/>
                </a:schemeClr>
              </a:buClr>
              <a:buSzPct val="85000"/>
              <a:buFont typeface="Wingdings" pitchFamily="2" charset="2"/>
              <a:buChar cha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Qué</a:t>
            </a:r>
            <a:r>
              <a:rPr lang="en-US" dirty="0">
                <a:latin typeface="Arial" panose="020B0604020202020204" pitchFamily="34" charset="0"/>
                <a:cs typeface="Arial" panose="020B0604020202020204" pitchFamily="34" charset="0"/>
              </a:rPr>
              <a:t> tan </a:t>
            </a:r>
            <a:r>
              <a:rPr lang="en-US" dirty="0" err="1">
                <a:latin typeface="Arial" panose="020B0604020202020204" pitchFamily="34" charset="0"/>
                <a:cs typeface="Arial" panose="020B0604020202020204" pitchFamily="34" charset="0"/>
              </a:rPr>
              <a:t>útiles</a:t>
            </a:r>
            <a:r>
              <a:rPr lang="en-US" dirty="0">
                <a:latin typeface="Arial" panose="020B0604020202020204" pitchFamily="34" charset="0"/>
                <a:cs typeface="Arial" panose="020B0604020202020204" pitchFamily="34" charset="0"/>
              </a:rPr>
              <a:t> son las redes </a:t>
            </a:r>
            <a:r>
              <a:rPr lang="en-US" dirty="0" err="1">
                <a:latin typeface="Arial" panose="020B0604020202020204" pitchFamily="34" charset="0"/>
                <a:cs typeface="Arial" panose="020B0604020202020204" pitchFamily="34" charset="0"/>
              </a:rPr>
              <a:t>sociales</a:t>
            </a:r>
            <a:r>
              <a:rPr lang="en-US" dirty="0">
                <a:latin typeface="Arial" panose="020B0604020202020204" pitchFamily="34" charset="0"/>
                <a:cs typeface="Arial" panose="020B0604020202020204" pitchFamily="34" charset="0"/>
              </a:rPr>
              <a:t> hoy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día</a:t>
            </a:r>
            <a:r>
              <a:rPr lang="en-US" dirty="0">
                <a:latin typeface="Arial" panose="020B0604020202020204" pitchFamily="34" charset="0"/>
                <a:cs typeface="Arial" panose="020B0604020202020204" pitchFamily="34" charset="0"/>
              </a:rPr>
              <a:t>?</a:t>
            </a:r>
          </a:p>
          <a:p>
            <a:pPr indent="-182880" algn="just">
              <a:lnSpc>
                <a:spcPct val="150000"/>
              </a:lnSpc>
              <a:spcAft>
                <a:spcPts val="600"/>
              </a:spcAft>
              <a:buClr>
                <a:schemeClr val="accent1">
                  <a:lumMod val="75000"/>
                </a:schemeClr>
              </a:buClr>
              <a:buSzPct val="85000"/>
              <a:buFont typeface="Wingdings" pitchFamily="2" charset="2"/>
              <a:buChar cha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Qué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riesgos</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presentan</a:t>
            </a:r>
            <a:r>
              <a:rPr lang="en-US" dirty="0">
                <a:latin typeface="Arial" panose="020B0604020202020204" pitchFamily="34" charset="0"/>
                <a:cs typeface="Arial" panose="020B0604020202020204" pitchFamily="34" charset="0"/>
              </a:rPr>
              <a:t> al </a:t>
            </a:r>
            <a:r>
              <a:rPr lang="en-US" dirty="0" err="1">
                <a:latin typeface="Arial" panose="020B0604020202020204" pitchFamily="34" charset="0"/>
                <a:cs typeface="Arial" panose="020B0604020202020204" pitchFamily="34" charset="0"/>
              </a:rPr>
              <a:t>utilizar</a:t>
            </a:r>
            <a:r>
              <a:rPr lang="en-US" dirty="0">
                <a:latin typeface="Arial" panose="020B0604020202020204" pitchFamily="34" charset="0"/>
                <a:cs typeface="Arial" panose="020B0604020202020204" pitchFamily="34" charset="0"/>
              </a:rPr>
              <a:t> las redes </a:t>
            </a:r>
            <a:r>
              <a:rPr lang="en-US" dirty="0" err="1">
                <a:latin typeface="Arial" panose="020B0604020202020204" pitchFamily="34" charset="0"/>
                <a:cs typeface="Arial" panose="020B0604020202020204" pitchFamily="34" charset="0"/>
              </a:rPr>
              <a:t>sociales</a:t>
            </a:r>
            <a:r>
              <a:rPr lang="en-US" dirty="0">
                <a:latin typeface="Arial" panose="020B0604020202020204" pitchFamily="34" charset="0"/>
                <a:cs typeface="Arial" panose="020B0604020202020204" pitchFamily="34" charset="0"/>
              </a:rPr>
              <a:t>?</a:t>
            </a:r>
            <a:endParaRPr lang="en-US" dirty="0">
              <a:effectLst/>
              <a:latin typeface="Arial" panose="020B0604020202020204" pitchFamily="34" charset="0"/>
              <a:cs typeface="Arial" panose="020B0604020202020204" pitchFamily="34" charset="0"/>
            </a:endParaRPr>
          </a:p>
        </p:txBody>
      </p:sp>
      <p:sp>
        <p:nvSpPr>
          <p:cNvPr id="24" name="Rectangle 17">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02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384DB2-5DBE-4000-BBD8-68F4A6F3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8497EEB-0DDE-4044-AAB7-89950405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72078"/>
            <a:ext cx="12192000" cy="309575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91D5588-0A43-44F8-8BF9-4BD0CB073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218262"/>
            <a:ext cx="1080904" cy="1080902"/>
            <a:chOff x="9685338" y="4460675"/>
            <a:chExt cx="1080904" cy="1080902"/>
          </a:xfrm>
        </p:grpSpPr>
        <p:sp>
          <p:nvSpPr>
            <p:cNvPr id="15" name="Oval 14">
              <a:extLst>
                <a:ext uri="{FF2B5EF4-FFF2-40B4-BE49-F238E27FC236}">
                  <a16:creationId xmlns:a16="http://schemas.microsoft.com/office/drawing/2014/main" id="{C96F04B2-EA02-4F51-91CB-9399DBE72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524F9A86-344F-4139-A831-9D8F3E0EE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ítulo 1"/>
          <p:cNvSpPr>
            <a:spLocks noGrp="1"/>
          </p:cNvSpPr>
          <p:nvPr>
            <p:ph type="ctrTitle"/>
          </p:nvPr>
        </p:nvSpPr>
        <p:spPr>
          <a:xfrm>
            <a:off x="619432" y="3803009"/>
            <a:ext cx="10953136" cy="1604733"/>
          </a:xfrm>
        </p:spPr>
        <p:txBody>
          <a:bodyPr anchor="b">
            <a:normAutofit/>
          </a:bodyPr>
          <a:lstStyle/>
          <a:p>
            <a:pPr algn="ctr"/>
            <a:r>
              <a:rPr lang="es-MX" sz="6100" b="1">
                <a:latin typeface="Arial Narrow" pitchFamily="34" charset="0"/>
              </a:rPr>
              <a:t>Centro Escolar del Tepeyac</a:t>
            </a:r>
          </a:p>
        </p:txBody>
      </p:sp>
      <p:sp>
        <p:nvSpPr>
          <p:cNvPr id="3" name="Subtítulo 2"/>
          <p:cNvSpPr>
            <a:spLocks noGrp="1"/>
          </p:cNvSpPr>
          <p:nvPr>
            <p:ph type="subTitle" idx="1"/>
          </p:nvPr>
        </p:nvSpPr>
        <p:spPr>
          <a:xfrm>
            <a:off x="1954031" y="5407742"/>
            <a:ext cx="8283940" cy="865042"/>
          </a:xfrm>
        </p:spPr>
        <p:txBody>
          <a:bodyPr>
            <a:normAutofit fontScale="25000" lnSpcReduction="20000"/>
          </a:bodyPr>
          <a:lstStyle/>
          <a:p>
            <a:pPr algn="ctr"/>
            <a:r>
              <a:rPr lang="es-MX" sz="1600" dirty="0">
                <a:solidFill>
                  <a:srgbClr val="000000"/>
                </a:solidFill>
              </a:rPr>
              <a:t>4</a:t>
            </a:r>
          </a:p>
          <a:p>
            <a:pPr algn="ctr"/>
            <a:r>
              <a:rPr lang="es-MX" sz="9600" dirty="0">
                <a:solidFill>
                  <a:srgbClr val="000000"/>
                </a:solidFill>
              </a:rPr>
              <a:t>5° preparatoria</a:t>
            </a:r>
          </a:p>
          <a:p>
            <a:pPr algn="ctr"/>
            <a:endParaRPr lang="es-MX" sz="9600" dirty="0">
              <a:solidFill>
                <a:srgbClr val="000000"/>
              </a:solidFill>
            </a:endParaRPr>
          </a:p>
          <a:p>
            <a:pPr algn="ctr"/>
            <a:r>
              <a:rPr lang="es-MX" sz="9600" dirty="0">
                <a:solidFill>
                  <a:srgbClr val="000000"/>
                </a:solidFill>
              </a:rPr>
              <a:t>EQUIPO Nº. 5</a:t>
            </a:r>
          </a:p>
          <a:p>
            <a:pPr algn="ctr"/>
            <a:endParaRPr lang="es-MX" sz="1000" dirty="0">
              <a:solidFill>
                <a:srgbClr val="000000"/>
              </a:solidFill>
            </a:endParaRPr>
          </a:p>
          <a:p>
            <a:pPr algn="ctr"/>
            <a:endParaRPr lang="es-MX" sz="1000" dirty="0">
              <a:solidFill>
                <a:srgbClr val="000000"/>
              </a:solidFill>
            </a:endParaRPr>
          </a:p>
        </p:txBody>
      </p:sp>
      <p:pic>
        <p:nvPicPr>
          <p:cNvPr id="4" name="Imagen 3" descr="Centro Escolar del Tepeyac"/>
          <p:cNvPicPr/>
          <p:nvPr/>
        </p:nvPicPr>
        <p:blipFill>
          <a:blip r:embed="rId5" cstate="print"/>
          <a:stretch>
            <a:fillRect/>
          </a:stretch>
        </p:blipFill>
        <p:spPr bwMode="auto">
          <a:xfrm>
            <a:off x="3694419" y="643468"/>
            <a:ext cx="4803161" cy="2795060"/>
          </a:xfrm>
          <a:prstGeom prst="rect">
            <a:avLst/>
          </a:prstGeom>
          <a:noFill/>
        </p:spPr>
      </p:pic>
      <p:sp>
        <p:nvSpPr>
          <p:cNvPr id="5" name="Subtítulo 2"/>
          <p:cNvSpPr txBox="1">
            <a:spLocks/>
          </p:cNvSpPr>
          <p:nvPr/>
        </p:nvSpPr>
        <p:spPr>
          <a:xfrm>
            <a:off x="6067424" y="4169736"/>
            <a:ext cx="5591503" cy="818605"/>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es-MX" sz="3200" b="1" i="0" u="none" strike="noStrike" kern="1200" cap="all" spc="25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179722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C4EB9C-1996-3142-BE54-D416F573286F}"/>
              </a:ext>
            </a:extLst>
          </p:cNvPr>
          <p:cNvSpPr>
            <a:spLocks noGrp="1"/>
          </p:cNvSpPr>
          <p:nvPr>
            <p:ph type="title"/>
          </p:nvPr>
        </p:nvSpPr>
        <p:spPr/>
        <p:txBody>
          <a:bodyPr/>
          <a:lstStyle/>
          <a:p>
            <a:r>
              <a:rPr lang="es-MX" dirty="0"/>
              <a:t>Contenido, temas y productos</a:t>
            </a:r>
          </a:p>
        </p:txBody>
      </p:sp>
      <p:graphicFrame>
        <p:nvGraphicFramePr>
          <p:cNvPr id="3" name="Tabla 2">
            <a:extLst>
              <a:ext uri="{FF2B5EF4-FFF2-40B4-BE49-F238E27FC236}">
                <a16:creationId xmlns:a16="http://schemas.microsoft.com/office/drawing/2014/main" id="{A653F223-2676-FF41-B6E7-D0EEB021C397}"/>
              </a:ext>
            </a:extLst>
          </p:cNvPr>
          <p:cNvGraphicFramePr>
            <a:graphicFrameLocks noGrp="1"/>
          </p:cNvGraphicFramePr>
          <p:nvPr>
            <p:extLst>
              <p:ext uri="{D42A27DB-BD31-4B8C-83A1-F6EECF244321}">
                <p14:modId xmlns:p14="http://schemas.microsoft.com/office/powerpoint/2010/main" val="3238627393"/>
              </p:ext>
            </p:extLst>
          </p:nvPr>
        </p:nvGraphicFramePr>
        <p:xfrm>
          <a:off x="580806" y="1826768"/>
          <a:ext cx="10541346" cy="4089400"/>
        </p:xfrm>
        <a:graphic>
          <a:graphicData uri="http://schemas.openxmlformats.org/drawingml/2006/table">
            <a:tbl>
              <a:tblPr firstRow="1" bandRow="1">
                <a:tableStyleId>{5C22544A-7EE6-4342-B048-85BDC9FD1C3A}</a:tableStyleId>
              </a:tblPr>
              <a:tblGrid>
                <a:gridCol w="2436284">
                  <a:extLst>
                    <a:ext uri="{9D8B030D-6E8A-4147-A177-3AD203B41FA5}">
                      <a16:colId xmlns:a16="http://schemas.microsoft.com/office/drawing/2014/main" val="187436823"/>
                    </a:ext>
                  </a:extLst>
                </a:gridCol>
                <a:gridCol w="4591280">
                  <a:extLst>
                    <a:ext uri="{9D8B030D-6E8A-4147-A177-3AD203B41FA5}">
                      <a16:colId xmlns:a16="http://schemas.microsoft.com/office/drawing/2014/main" val="851673589"/>
                    </a:ext>
                  </a:extLst>
                </a:gridCol>
                <a:gridCol w="3513782">
                  <a:extLst>
                    <a:ext uri="{9D8B030D-6E8A-4147-A177-3AD203B41FA5}">
                      <a16:colId xmlns:a16="http://schemas.microsoft.com/office/drawing/2014/main" val="2472953167"/>
                    </a:ext>
                  </a:extLst>
                </a:gridCol>
              </a:tblGrid>
              <a:tr h="370840">
                <a:tc>
                  <a:txBody>
                    <a:bodyPr/>
                    <a:lstStyle/>
                    <a:p>
                      <a:r>
                        <a:rPr lang="es-MX" dirty="0"/>
                        <a:t>Asignatura</a:t>
                      </a:r>
                    </a:p>
                  </a:txBody>
                  <a:tcPr/>
                </a:tc>
                <a:tc>
                  <a:txBody>
                    <a:bodyPr/>
                    <a:lstStyle/>
                    <a:p>
                      <a:r>
                        <a:rPr lang="es-MX" dirty="0"/>
                        <a:t>Contenido / Temas</a:t>
                      </a:r>
                    </a:p>
                  </a:txBody>
                  <a:tcPr/>
                </a:tc>
                <a:tc>
                  <a:txBody>
                    <a:bodyPr/>
                    <a:lstStyle/>
                    <a:p>
                      <a:r>
                        <a:rPr lang="es-MX" dirty="0"/>
                        <a:t>Productos </a:t>
                      </a:r>
                    </a:p>
                  </a:txBody>
                  <a:tcPr/>
                </a:tc>
                <a:extLst>
                  <a:ext uri="{0D108BD9-81ED-4DB2-BD59-A6C34878D82A}">
                    <a16:rowId xmlns:a16="http://schemas.microsoft.com/office/drawing/2014/main" val="3648091538"/>
                  </a:ext>
                </a:extLst>
              </a:tr>
              <a:tr h="370840">
                <a:tc>
                  <a:txBody>
                    <a:bodyPr/>
                    <a:lstStyle/>
                    <a:p>
                      <a:r>
                        <a:rPr lang="es-MX" sz="1000" dirty="0">
                          <a:latin typeface="Arial" panose="020B0604020202020204" pitchFamily="34" charset="0"/>
                          <a:cs typeface="Arial" panose="020B0604020202020204" pitchFamily="34" charset="0"/>
                        </a:rPr>
                        <a:t>Química</a:t>
                      </a:r>
                    </a:p>
                  </a:txBody>
                  <a:tcPr/>
                </a:tc>
                <a:tc>
                  <a:txBody>
                    <a:bodyPr/>
                    <a:lstStyle/>
                    <a:p>
                      <a:pPr algn="just"/>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Minerales y dispositivos móviles: impacto social y ambiental.</a:t>
                      </a:r>
                      <a:endParaRPr lang="es-MX" sz="1000" dirty="0">
                        <a:latin typeface="Arial" panose="020B0604020202020204" pitchFamily="34" charset="0"/>
                        <a:cs typeface="Arial" panose="020B0604020202020204" pitchFamily="34" charset="0"/>
                      </a:endParaRPr>
                    </a:p>
                  </a:txBody>
                  <a:tcPr/>
                </a:tc>
                <a:tc>
                  <a:txBody>
                    <a:bodyPr/>
                    <a:lstStyle/>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Investigación sobre la relación entre la exposición excesiva a aparatos electrónicos y el desbalance en la química de neurotransmisores.</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Exposición y tríptico sobre la investigación realizada.</a:t>
                      </a:r>
                      <a:endParaRPr lang="es-MX" sz="100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53779160"/>
                  </a:ext>
                </a:extLst>
              </a:tr>
              <a:tr h="370840">
                <a:tc>
                  <a:txBody>
                    <a:bodyPr/>
                    <a:lstStyle/>
                    <a:p>
                      <a:r>
                        <a:rPr lang="es-MX" sz="1000" dirty="0">
                          <a:latin typeface="Arial" panose="020B0604020202020204" pitchFamily="34" charset="0"/>
                          <a:cs typeface="Arial" panose="020B0604020202020204" pitchFamily="34" charset="0"/>
                        </a:rPr>
                        <a:t>Biología</a:t>
                      </a:r>
                    </a:p>
                  </a:txBody>
                  <a:tcPr/>
                </a:tc>
                <a:tc>
                  <a:txBody>
                    <a:bodyPr/>
                    <a:lstStyle/>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Análisis de los problemas ambientales.</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Identificación de la problemática de las grandes ciudades.</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Reconocimiento de la importancia de la toma de decisiones ambientales.</a:t>
                      </a:r>
                      <a:endParaRPr lang="es-MX" sz="1000" dirty="0">
                        <a:effectLst/>
                        <a:latin typeface="Arial" panose="020B0604020202020204" pitchFamily="34" charset="0"/>
                        <a:cs typeface="Arial" panose="020B0604020202020204" pitchFamily="34" charset="0"/>
                      </a:endParaRPr>
                    </a:p>
                  </a:txBody>
                  <a:tcPr/>
                </a:tc>
                <a:tc>
                  <a:txBody>
                    <a:bodyPr/>
                    <a:lstStyle/>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Investigación documental y exposición sobre los problemas ambientales en nuestro país.</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Lectura de artículos relacionados con la problemática ambiental.</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Elaboración de infografías.</a:t>
                      </a:r>
                      <a:endParaRPr lang="es-MX" sz="100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7221491"/>
                  </a:ext>
                </a:extLst>
              </a:tr>
              <a:tr h="370840">
                <a:tc>
                  <a:txBody>
                    <a:bodyPr/>
                    <a:lstStyle/>
                    <a:p>
                      <a:r>
                        <a:rPr lang="es-MX" sz="1000" dirty="0">
                          <a:latin typeface="Arial" panose="020B0604020202020204" pitchFamily="34" charset="0"/>
                          <a:cs typeface="Arial" panose="020B0604020202020204" pitchFamily="34" charset="0"/>
                        </a:rPr>
                        <a:t>Educación para la salud</a:t>
                      </a:r>
                    </a:p>
                  </a:txBody>
                  <a:tcPr/>
                </a:tc>
                <a:tc>
                  <a:txBody>
                    <a:bodyPr/>
                    <a:lstStyle/>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Sistema Neuro endócrino y órganos de los sentidos con  enfoque especial para la vista y el  efecto sobre los mediadores químicos neuronales y hormonales.</a:t>
                      </a:r>
                      <a:endParaRPr lang="es-MX" sz="1000" dirty="0">
                        <a:effectLst/>
                        <a:latin typeface="Arial" panose="020B0604020202020204" pitchFamily="34" charset="0"/>
                        <a:cs typeface="Arial" panose="020B0604020202020204" pitchFamily="34" charset="0"/>
                      </a:endParaRPr>
                    </a:p>
                    <a:p>
                      <a:pPr algn="just" rtl="0"/>
                      <a:br>
                        <a:rPr lang="es-MX" sz="1000" dirty="0">
                          <a:latin typeface="Arial" panose="020B0604020202020204" pitchFamily="34" charset="0"/>
                          <a:cs typeface="Arial" panose="020B0604020202020204" pitchFamily="34" charset="0"/>
                        </a:rPr>
                      </a:br>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Sistema OMA. en especial el efecto en columna vertebral y extremidades superiores.</a:t>
                      </a:r>
                      <a:endParaRPr lang="es-MX" sz="1000" dirty="0">
                        <a:effectLst/>
                        <a:latin typeface="Arial" panose="020B0604020202020204" pitchFamily="34" charset="0"/>
                        <a:cs typeface="Arial" panose="020B0604020202020204" pitchFamily="34" charset="0"/>
                      </a:endParaRPr>
                    </a:p>
                  </a:txBody>
                  <a:tcPr/>
                </a:tc>
                <a:tc>
                  <a:txBody>
                    <a:bodyPr/>
                    <a:lstStyle/>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Investigación documental  y exposición que implique bases anatómicas, fisiológicas y patológicas sobre el sistema OMA y Neuroendócrino.</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Elaboración de un tríptico con medidas de prevención.</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Diseño de un modelo en 3D de las diversas lesiones.</a:t>
                      </a:r>
                      <a:endParaRPr lang="es-MX" sz="100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2597111"/>
                  </a:ext>
                </a:extLst>
              </a:tr>
              <a:tr h="370840">
                <a:tc>
                  <a:txBody>
                    <a:bodyPr/>
                    <a:lstStyle/>
                    <a:p>
                      <a:r>
                        <a:rPr lang="es-MX" sz="1000" dirty="0">
                          <a:latin typeface="Arial" panose="020B0604020202020204" pitchFamily="34" charset="0"/>
                          <a:cs typeface="Arial" panose="020B0604020202020204" pitchFamily="34" charset="0"/>
                        </a:rPr>
                        <a:t>Etimologías Grecolatinas</a:t>
                      </a:r>
                    </a:p>
                  </a:txBody>
                  <a:tcPr/>
                </a:tc>
                <a:tc>
                  <a:txBody>
                    <a:bodyPr/>
                    <a:lstStyle/>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Aplicación de raíces latinas para la identificación de vocabulario en contextos diversos de la vida cotidiana y en textos actuales, a partir de la búsqueda de información en diccionarios etimológicos y recursos en las TIC.</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Valoración de la riqueza léxica del español para fomentar la expresión de ideas, experiencias y emociones.</a:t>
                      </a:r>
                      <a:endParaRPr lang="es-MX" sz="1000" dirty="0">
                        <a:effectLst/>
                        <a:latin typeface="Arial" panose="020B0604020202020204" pitchFamily="34" charset="0"/>
                        <a:cs typeface="Arial" panose="020B0604020202020204" pitchFamily="34" charset="0"/>
                      </a:endParaRPr>
                    </a:p>
                  </a:txBody>
                  <a:tcPr/>
                </a:tc>
                <a:tc>
                  <a:txBody>
                    <a:bodyPr/>
                    <a:lstStyle/>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Diseño de un ejercicio que mida el nivel de conocimiento de vocabulario de los alumnos.</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Aplicación del ejercicio anterior a un grupo de jóvenes del colegio.</a:t>
                      </a:r>
                      <a:endParaRPr lang="es-MX" sz="1000" dirty="0">
                        <a:effectLst/>
                        <a:latin typeface="Arial" panose="020B0604020202020204" pitchFamily="34" charset="0"/>
                        <a:cs typeface="Arial" panose="020B0604020202020204" pitchFamily="34" charset="0"/>
                      </a:endParaRPr>
                    </a:p>
                    <a:p>
                      <a:pPr algn="just" rtl="0"/>
                      <a:r>
                        <a:rPr lang="es-MX" sz="1000" b="0" i="0" u="none" strike="noStrike" kern="1200" dirty="0">
                          <a:solidFill>
                            <a:schemeClr val="dk1"/>
                          </a:solidFill>
                          <a:effectLst/>
                          <a:latin typeface="Arial" panose="020B0604020202020204" pitchFamily="34" charset="0"/>
                          <a:ea typeface="+mn-ea"/>
                          <a:cs typeface="Arial" panose="020B0604020202020204" pitchFamily="34" charset="0"/>
                        </a:rPr>
                        <a:t>Investigación sobre la relación entre el uso de redes sociales y la pérdida efectiva del vocabulario </a:t>
                      </a:r>
                      <a:endParaRPr lang="es-MX" sz="1000" dirty="0">
                        <a:effectLst/>
                        <a:latin typeface="Arial" panose="020B0604020202020204" pitchFamily="34" charset="0"/>
                        <a:cs typeface="Arial" panose="020B0604020202020204" pitchFamily="34" charset="0"/>
                      </a:endParaRPr>
                    </a:p>
                    <a:p>
                      <a:pPr algn="just"/>
                      <a:endParaRPr lang="es-MX"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0735118"/>
                  </a:ext>
                </a:extLst>
              </a:tr>
            </a:tbl>
          </a:graphicData>
        </a:graphic>
      </p:graphicFrame>
    </p:spTree>
    <p:extLst>
      <p:ext uri="{BB962C8B-B14F-4D97-AF65-F5344CB8AC3E}">
        <p14:creationId xmlns:p14="http://schemas.microsoft.com/office/powerpoint/2010/main" val="3829745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8" name="Rectangle 17">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BC3D3D8-52A9-1640-B825-DA4FFC42F4C1}"/>
              </a:ext>
            </a:extLst>
          </p:cNvPr>
          <p:cNvSpPr>
            <a:spLocks noGrp="1"/>
          </p:cNvSpPr>
          <p:nvPr>
            <p:ph type="title"/>
          </p:nvPr>
        </p:nvSpPr>
        <p:spPr>
          <a:xfrm>
            <a:off x="1248156" y="1432223"/>
            <a:ext cx="5965470" cy="3357976"/>
          </a:xfrm>
        </p:spPr>
        <p:txBody>
          <a:bodyPr vert="horz" lIns="91440" tIns="45720" rIns="91440" bIns="45720" rtlCol="0" anchor="ctr">
            <a:normAutofit/>
          </a:bodyPr>
          <a:lstStyle/>
          <a:p>
            <a:pPr>
              <a:lnSpc>
                <a:spcPct val="80000"/>
              </a:lnSpc>
            </a:pPr>
            <a:r>
              <a:rPr lang="en-US" sz="8000">
                <a:blipFill dpi="0" rotWithShape="1">
                  <a:blip r:embed="rId4"/>
                  <a:srcRect/>
                  <a:tile tx="6350" ty="-127000" sx="65000" sy="64000" flip="none" algn="tl"/>
                </a:blipFill>
              </a:rPr>
              <a:t>evaluación</a:t>
            </a:r>
          </a:p>
        </p:txBody>
      </p:sp>
      <p:pic>
        <p:nvPicPr>
          <p:cNvPr id="3" name="Imagen 2">
            <a:extLst>
              <a:ext uri="{FF2B5EF4-FFF2-40B4-BE49-F238E27FC236}">
                <a16:creationId xmlns:a16="http://schemas.microsoft.com/office/drawing/2014/main" id="{E3123726-2669-B043-A111-32B95B663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657" y="1420336"/>
            <a:ext cx="3273645" cy="3980118"/>
          </a:xfrm>
          <a:prstGeom prst="rect">
            <a:avLst/>
          </a:prstGeom>
        </p:spPr>
      </p:pic>
      <p:sp>
        <p:nvSpPr>
          <p:cNvPr id="24" name="Rectangle 23">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7" name="Oval 26">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06727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5128AF77-8A01-E74F-BD0F-78D9C6504DC0}"/>
              </a:ext>
            </a:extLst>
          </p:cNvPr>
          <p:cNvSpPr txBox="1"/>
          <p:nvPr/>
        </p:nvSpPr>
        <p:spPr>
          <a:xfrm>
            <a:off x="8200102" y="1432223"/>
            <a:ext cx="2818417" cy="3357976"/>
          </a:xfrm>
          <a:prstGeom prst="rect">
            <a:avLst/>
          </a:prstGeom>
        </p:spPr>
        <p:txBody>
          <a:bodyPr vert="horz" lIns="91440" tIns="45720" rIns="91440" bIns="45720" rtlCol="0" anchor="ctr">
            <a:normAutofit/>
          </a:bodyPr>
          <a:lstStyle/>
          <a:p>
            <a:pPr>
              <a:lnSpc>
                <a:spcPct val="80000"/>
              </a:lnSpc>
              <a:spcBef>
                <a:spcPct val="0"/>
              </a:spcBef>
              <a:spcAft>
                <a:spcPts val="600"/>
              </a:spcAft>
            </a:pPr>
            <a:r>
              <a:rPr lang="en-US" sz="6000" cap="all">
                <a:blipFill dpi="0" rotWithShape="1">
                  <a:blip r:embed="rId4"/>
                  <a:srcRect/>
                  <a:tile tx="6350" ty="-127000" sx="65000" sy="64000" flip="none" algn="tl"/>
                </a:blipFill>
                <a:latin typeface="+mj-lt"/>
                <a:ea typeface="+mj-ea"/>
                <a:cs typeface="+mj-cs"/>
              </a:rPr>
              <a:t>Rúbrica para evaluar Ensayo</a:t>
            </a:r>
          </a:p>
        </p:txBody>
      </p:sp>
      <p:sp>
        <p:nvSpPr>
          <p:cNvPr id="27" name="Rectangle 26">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0" name="Oval 29">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Imagen 4">
            <a:extLst>
              <a:ext uri="{FF2B5EF4-FFF2-40B4-BE49-F238E27FC236}">
                <a16:creationId xmlns:a16="http://schemas.microsoft.com/office/drawing/2014/main" id="{27441DEF-86B3-DD4D-A7AD-1D72A389B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834" y="1421739"/>
            <a:ext cx="6631744" cy="3945887"/>
          </a:xfrm>
          <a:prstGeom prst="rect">
            <a:avLst/>
          </a:prstGeom>
        </p:spPr>
      </p:pic>
    </p:spTree>
    <p:extLst>
      <p:ext uri="{BB962C8B-B14F-4D97-AF65-F5344CB8AC3E}">
        <p14:creationId xmlns:p14="http://schemas.microsoft.com/office/powerpoint/2010/main" val="2679414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E9C6F5-653C-5C44-8462-34D687CD5AE2}"/>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4700">
                <a:blipFill dpi="0" rotWithShape="1">
                  <a:blip r:embed="rId4"/>
                  <a:srcRect/>
                  <a:tile tx="6350" ty="-127000" sx="65000" sy="64000" flip="none" algn="tl"/>
                </a:blipFill>
              </a:rPr>
              <a:t>Planeación general</a:t>
            </a:r>
          </a:p>
        </p:txBody>
      </p:sp>
      <p:sp>
        <p:nvSpPr>
          <p:cNvPr id="25" name="Rectangle 24">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8" name="Oval 27">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Imagen 3">
            <a:extLst>
              <a:ext uri="{FF2B5EF4-FFF2-40B4-BE49-F238E27FC236}">
                <a16:creationId xmlns:a16="http://schemas.microsoft.com/office/drawing/2014/main" id="{32554CE4-EDB6-6542-854F-66614CE29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7846" y="1388911"/>
            <a:ext cx="5877720" cy="4011543"/>
          </a:xfrm>
          <a:prstGeom prst="rect">
            <a:avLst/>
          </a:prstGeom>
        </p:spPr>
      </p:pic>
      <p:sp>
        <p:nvSpPr>
          <p:cNvPr id="3" name="Rectángulo 2">
            <a:extLst>
              <a:ext uri="{FF2B5EF4-FFF2-40B4-BE49-F238E27FC236}">
                <a16:creationId xmlns:a16="http://schemas.microsoft.com/office/drawing/2014/main" id="{BFCAD263-B351-9048-806D-CAFF910E98F6}"/>
              </a:ext>
            </a:extLst>
          </p:cNvPr>
          <p:cNvSpPr/>
          <p:nvPr/>
        </p:nvSpPr>
        <p:spPr>
          <a:xfrm>
            <a:off x="2107580" y="1784195"/>
            <a:ext cx="2152186" cy="490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atin typeface="Arial" panose="020B0604020202020204" pitchFamily="34" charset="0"/>
                <a:cs typeface="Arial" panose="020B0604020202020204" pitchFamily="34" charset="0"/>
              </a:rPr>
              <a:t>Cayendo en las redes 2019-2020</a:t>
            </a:r>
          </a:p>
        </p:txBody>
      </p:sp>
    </p:spTree>
    <p:extLst>
      <p:ext uri="{BB962C8B-B14F-4D97-AF65-F5344CB8AC3E}">
        <p14:creationId xmlns:p14="http://schemas.microsoft.com/office/powerpoint/2010/main" val="3150665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2B9FFAC-0989-7648-A6D8-183B458B8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037" y="803062"/>
            <a:ext cx="8863925" cy="5251874"/>
          </a:xfrm>
          <a:prstGeom prst="rect">
            <a:avLst/>
          </a:prstGeom>
        </p:spPr>
      </p:pic>
    </p:spTree>
    <p:extLst>
      <p:ext uri="{BB962C8B-B14F-4D97-AF65-F5344CB8AC3E}">
        <p14:creationId xmlns:p14="http://schemas.microsoft.com/office/powerpoint/2010/main" val="4171707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3D19B23-4C6B-A74E-BC35-521C27B33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265" y="803062"/>
            <a:ext cx="7449468" cy="5251874"/>
          </a:xfrm>
          <a:prstGeom prst="rect">
            <a:avLst/>
          </a:prstGeom>
        </p:spPr>
      </p:pic>
    </p:spTree>
    <p:extLst>
      <p:ext uri="{BB962C8B-B14F-4D97-AF65-F5344CB8AC3E}">
        <p14:creationId xmlns:p14="http://schemas.microsoft.com/office/powerpoint/2010/main" val="1719323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BD3AEB75-451A-7D45-8DDB-C2C405B28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219" y="803062"/>
            <a:ext cx="10247560" cy="5251874"/>
          </a:xfrm>
          <a:prstGeom prst="rect">
            <a:avLst/>
          </a:prstGeom>
        </p:spPr>
      </p:pic>
    </p:spTree>
    <p:extLst>
      <p:ext uri="{BB962C8B-B14F-4D97-AF65-F5344CB8AC3E}">
        <p14:creationId xmlns:p14="http://schemas.microsoft.com/office/powerpoint/2010/main" val="4230172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ítulo 1">
            <a:extLst>
              <a:ext uri="{FF2B5EF4-FFF2-40B4-BE49-F238E27FC236}">
                <a16:creationId xmlns:a16="http://schemas.microsoft.com/office/drawing/2014/main" id="{291041C3-24E6-C641-BDFB-7826ED4C8856}"/>
              </a:ext>
            </a:extLst>
          </p:cNvPr>
          <p:cNvSpPr>
            <a:spLocks noGrp="1"/>
          </p:cNvSpPr>
          <p:nvPr>
            <p:ph type="title"/>
          </p:nvPr>
        </p:nvSpPr>
        <p:spPr>
          <a:xfrm>
            <a:off x="184826" y="643466"/>
            <a:ext cx="4144954" cy="5528734"/>
          </a:xfrm>
        </p:spPr>
        <p:txBody>
          <a:bodyPr vert="horz" lIns="91440" tIns="45720" rIns="91440" bIns="45720" rtlCol="0" anchor="ctr">
            <a:normAutofit/>
          </a:bodyPr>
          <a:lstStyle/>
          <a:p>
            <a:r>
              <a:rPr lang="en-US" sz="3600" dirty="0" err="1">
                <a:solidFill>
                  <a:srgbClr val="FFFFFF"/>
                </a:solidFill>
              </a:rPr>
              <a:t>Planeación</a:t>
            </a:r>
            <a:r>
              <a:rPr lang="en-US" sz="3600" dirty="0">
                <a:solidFill>
                  <a:srgbClr val="FFFFFF"/>
                </a:solidFill>
              </a:rPr>
              <a:t> </a:t>
            </a:r>
            <a:r>
              <a:rPr lang="en-US" sz="3600" dirty="0" err="1">
                <a:solidFill>
                  <a:srgbClr val="FFFFFF"/>
                </a:solidFill>
              </a:rPr>
              <a:t>día</a:t>
            </a:r>
            <a:r>
              <a:rPr lang="en-US" sz="3600" dirty="0">
                <a:solidFill>
                  <a:srgbClr val="FFFFFF"/>
                </a:solidFill>
              </a:rPr>
              <a:t> a </a:t>
            </a:r>
            <a:r>
              <a:rPr lang="en-US" sz="3600" dirty="0" err="1">
                <a:solidFill>
                  <a:srgbClr val="FFFFFF"/>
                </a:solidFill>
              </a:rPr>
              <a:t>día</a:t>
            </a:r>
            <a:endParaRPr lang="en-US" sz="3600" dirty="0">
              <a:solidFill>
                <a:srgbClr val="FFFFFF"/>
              </a:solidFill>
            </a:endParaRPr>
          </a:p>
        </p:txBody>
      </p:sp>
      <p:sp>
        <p:nvSpPr>
          <p:cNvPr id="3" name="Rectángulo 2">
            <a:extLst>
              <a:ext uri="{FF2B5EF4-FFF2-40B4-BE49-F238E27FC236}">
                <a16:creationId xmlns:a16="http://schemas.microsoft.com/office/drawing/2014/main" id="{96A21A3B-4C3E-B24B-8B0F-5D308FC95CB6}"/>
              </a:ext>
            </a:extLst>
          </p:cNvPr>
          <p:cNvSpPr/>
          <p:nvPr/>
        </p:nvSpPr>
        <p:spPr>
          <a:xfrm>
            <a:off x="5053780" y="599768"/>
            <a:ext cx="6074467" cy="5572432"/>
          </a:xfrm>
          <a:prstGeom prst="rect">
            <a:avLst/>
          </a:prstGeom>
        </p:spPr>
        <p:txBody>
          <a:bodyPr vert="horz" lIns="91440" tIns="45720" rIns="91440" bIns="45720" rtlCol="0" anchor="ctr">
            <a:normAutofit fontScale="70000" lnSpcReduction="20000"/>
          </a:bodyPr>
          <a:lstStyle/>
          <a:p>
            <a:pPr>
              <a:lnSpc>
                <a:spcPct val="90000"/>
              </a:lnSpc>
              <a:spcBef>
                <a:spcPts val="1200"/>
              </a:spcBef>
              <a:spcAft>
                <a:spcPts val="1200"/>
              </a:spcAft>
              <a:buClr>
                <a:schemeClr val="accent1">
                  <a:lumMod val="75000"/>
                </a:schemeClr>
              </a:buClr>
              <a:buSzPct val="85000"/>
            </a:pPr>
            <a:r>
              <a:rPr lang="en-US" sz="1200" dirty="0" err="1"/>
              <a:t>Actividades</a:t>
            </a:r>
            <a:r>
              <a:rPr lang="en-US" sz="1200" dirty="0"/>
              <a:t> por </a:t>
            </a:r>
            <a:r>
              <a:rPr lang="en-US" sz="1200" dirty="0" err="1"/>
              <a:t>realizar</a:t>
            </a:r>
            <a:endParaRPr lang="en-US" sz="1200" dirty="0"/>
          </a:p>
          <a:p>
            <a:pPr marL="1188720">
              <a:lnSpc>
                <a:spcPct val="90000"/>
              </a:lnSpc>
              <a:spcBef>
                <a:spcPts val="1200"/>
              </a:spcBef>
              <a:spcAft>
                <a:spcPts val="1200"/>
              </a:spcAft>
              <a:buClr>
                <a:schemeClr val="accent1">
                  <a:lumMod val="75000"/>
                </a:schemeClr>
              </a:buClr>
              <a:buSzPct val="85000"/>
            </a:pPr>
            <a:endParaRPr lang="en-US" sz="1200" dirty="0"/>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1.    </a:t>
            </a:r>
            <a:r>
              <a:rPr lang="en-US" sz="1200" dirty="0" err="1"/>
              <a:t>Dinámica</a:t>
            </a:r>
            <a:r>
              <a:rPr lang="en-US" sz="1200" dirty="0"/>
              <a:t> de </a:t>
            </a:r>
            <a:r>
              <a:rPr lang="en-US" sz="1200" dirty="0" err="1"/>
              <a:t>lluvia</a:t>
            </a:r>
            <a:r>
              <a:rPr lang="en-US" sz="1200" dirty="0"/>
              <a:t> de ideas </a:t>
            </a:r>
            <a:r>
              <a:rPr lang="en-US" sz="1200" dirty="0" err="1"/>
              <a:t>sobre</a:t>
            </a:r>
            <a:r>
              <a:rPr lang="en-US" sz="1200" dirty="0"/>
              <a:t> un </a:t>
            </a:r>
            <a:r>
              <a:rPr lang="en-US" sz="1200" dirty="0" err="1"/>
              <a:t>capítulo</a:t>
            </a:r>
            <a:r>
              <a:rPr lang="en-US" sz="1200" dirty="0"/>
              <a:t> de Black Mirror</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2.    </a:t>
            </a:r>
            <a:r>
              <a:rPr lang="en-US" sz="1200" dirty="0" err="1"/>
              <a:t>Investigación</a:t>
            </a:r>
            <a:r>
              <a:rPr lang="en-US" sz="1200" dirty="0"/>
              <a:t> y </a:t>
            </a:r>
            <a:r>
              <a:rPr lang="en-US" sz="1200" dirty="0" err="1"/>
              <a:t>exposición</a:t>
            </a:r>
            <a:r>
              <a:rPr lang="en-US" sz="1200" dirty="0"/>
              <a:t> de </a:t>
            </a:r>
            <a:r>
              <a:rPr lang="en-US" sz="1200" dirty="0" err="1"/>
              <a:t>materiales</a:t>
            </a:r>
            <a:r>
              <a:rPr lang="en-US" sz="1200" dirty="0"/>
              <a:t> y </a:t>
            </a:r>
            <a:r>
              <a:rPr lang="en-US" sz="1200" dirty="0" err="1"/>
              <a:t>componentes</a:t>
            </a:r>
            <a:r>
              <a:rPr lang="en-US" sz="1200" dirty="0"/>
              <a:t> de los </a:t>
            </a:r>
            <a:r>
              <a:rPr lang="en-US" sz="1200" dirty="0" err="1"/>
              <a:t>celulares</a:t>
            </a:r>
            <a:r>
              <a:rPr lang="en-US" sz="1200" dirty="0"/>
              <a:t> y sus </a:t>
            </a:r>
            <a:r>
              <a:rPr lang="en-US" sz="1200" dirty="0" err="1"/>
              <a:t>efectos</a:t>
            </a:r>
            <a:r>
              <a:rPr lang="en-US" sz="1200" dirty="0"/>
              <a:t> </a:t>
            </a:r>
            <a:r>
              <a:rPr lang="en-US" sz="1200" dirty="0" err="1"/>
              <a:t>en</a:t>
            </a:r>
            <a:r>
              <a:rPr lang="en-US" sz="1200" dirty="0"/>
              <a:t> el medio </a:t>
            </a:r>
            <a:r>
              <a:rPr lang="en-US" sz="1200" dirty="0" err="1"/>
              <a:t>ambiente</a:t>
            </a:r>
            <a:r>
              <a:rPr lang="en-US" sz="1200" dirty="0"/>
              <a:t>, </a:t>
            </a:r>
            <a:r>
              <a:rPr lang="en-US" sz="1200" dirty="0" err="1"/>
              <a:t>en</a:t>
            </a:r>
            <a:r>
              <a:rPr lang="en-US" sz="1200" dirty="0"/>
              <a:t> la </a:t>
            </a:r>
            <a:r>
              <a:rPr lang="en-US" sz="1200" dirty="0" err="1"/>
              <a:t>salud</a:t>
            </a:r>
            <a:r>
              <a:rPr lang="en-US" sz="1200" dirty="0"/>
              <a:t> individual y </a:t>
            </a:r>
            <a:r>
              <a:rPr lang="en-US" sz="1200" dirty="0" err="1"/>
              <a:t>colectiva</a:t>
            </a:r>
            <a:r>
              <a:rPr lang="en-US" sz="1200" dirty="0"/>
              <a:t>.</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3.    </a:t>
            </a:r>
            <a:r>
              <a:rPr lang="en-US" sz="1200" dirty="0" err="1"/>
              <a:t>Seleccionar</a:t>
            </a:r>
            <a:r>
              <a:rPr lang="en-US" sz="1200" dirty="0"/>
              <a:t> y </a:t>
            </a:r>
            <a:r>
              <a:rPr lang="en-US" sz="1200" dirty="0" err="1"/>
              <a:t>monitorear</a:t>
            </a:r>
            <a:r>
              <a:rPr lang="en-US" sz="1200" dirty="0"/>
              <a:t> </a:t>
            </a:r>
            <a:r>
              <a:rPr lang="en-US" sz="1200" dirty="0" err="1"/>
              <a:t>alumnos</a:t>
            </a:r>
            <a:r>
              <a:rPr lang="en-US" sz="1200" dirty="0"/>
              <a:t>  </a:t>
            </a:r>
            <a:r>
              <a:rPr lang="en-US" sz="1200" dirty="0" err="1"/>
              <a:t>voluntarios</a:t>
            </a:r>
            <a:r>
              <a:rPr lang="en-US" sz="1200" dirty="0"/>
              <a:t> para </a:t>
            </a:r>
            <a:r>
              <a:rPr lang="en-US" sz="1200" dirty="0" err="1"/>
              <a:t>detectar</a:t>
            </a:r>
            <a:r>
              <a:rPr lang="en-US" sz="1200" dirty="0"/>
              <a:t> el </a:t>
            </a:r>
            <a:r>
              <a:rPr lang="en-US" sz="1200" dirty="0" err="1"/>
              <a:t>tiempo</a:t>
            </a:r>
            <a:r>
              <a:rPr lang="en-US" sz="1200" dirty="0"/>
              <a:t> y las </a:t>
            </a:r>
            <a:r>
              <a:rPr lang="en-US" sz="1200" dirty="0" err="1"/>
              <a:t>páginas</a:t>
            </a:r>
            <a:r>
              <a:rPr lang="en-US" sz="1200" dirty="0"/>
              <a:t> que los </a:t>
            </a:r>
            <a:r>
              <a:rPr lang="en-US" sz="1200" dirty="0" err="1"/>
              <a:t>alumnos</a:t>
            </a:r>
            <a:r>
              <a:rPr lang="en-US" sz="1200" dirty="0"/>
              <a:t> </a:t>
            </a:r>
            <a:r>
              <a:rPr lang="en-US" sz="1200" dirty="0" err="1"/>
              <a:t>usan</a:t>
            </a:r>
            <a:r>
              <a:rPr lang="en-US" sz="1200" dirty="0"/>
              <a:t> </a:t>
            </a:r>
            <a:r>
              <a:rPr lang="en-US" sz="1200" dirty="0" err="1"/>
              <a:t>diariamente</a:t>
            </a:r>
            <a:r>
              <a:rPr lang="en-US" sz="1200" dirty="0"/>
              <a:t>.</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4.    </a:t>
            </a:r>
            <a:r>
              <a:rPr lang="en-US" sz="1200" dirty="0" err="1"/>
              <a:t>Elaboración</a:t>
            </a:r>
            <a:r>
              <a:rPr lang="en-US" sz="1200" dirty="0"/>
              <a:t> y </a:t>
            </a:r>
            <a:r>
              <a:rPr lang="en-US" sz="1200" dirty="0" err="1"/>
              <a:t>aplicación</a:t>
            </a:r>
            <a:r>
              <a:rPr lang="en-US" sz="1200" dirty="0"/>
              <a:t> de un </a:t>
            </a:r>
            <a:r>
              <a:rPr lang="en-US" sz="1200" dirty="0" err="1"/>
              <a:t>ejercicio</a:t>
            </a:r>
            <a:r>
              <a:rPr lang="en-US" sz="1200" dirty="0"/>
              <a:t> que </a:t>
            </a:r>
            <a:r>
              <a:rPr lang="en-US" sz="1200" dirty="0" err="1"/>
              <a:t>refleje</a:t>
            </a:r>
            <a:r>
              <a:rPr lang="en-US" sz="1200" dirty="0"/>
              <a:t> la </a:t>
            </a:r>
            <a:r>
              <a:rPr lang="en-US" sz="1200" dirty="0" err="1"/>
              <a:t>ortografía</a:t>
            </a:r>
            <a:r>
              <a:rPr lang="en-US" sz="1200" dirty="0"/>
              <a:t> y el </a:t>
            </a:r>
            <a:r>
              <a:rPr lang="en-US" sz="1200" dirty="0" err="1"/>
              <a:t>vocabulario</a:t>
            </a:r>
            <a:r>
              <a:rPr lang="en-US" sz="1200" dirty="0"/>
              <a:t> que se </a:t>
            </a:r>
            <a:r>
              <a:rPr lang="en-US" sz="1200" dirty="0" err="1"/>
              <a:t>usa</a:t>
            </a:r>
            <a:r>
              <a:rPr lang="en-US" sz="1200" dirty="0"/>
              <a:t> </a:t>
            </a:r>
            <a:r>
              <a:rPr lang="en-US" sz="1200" dirty="0" err="1"/>
              <a:t>en</a:t>
            </a:r>
            <a:r>
              <a:rPr lang="en-US" sz="1200" dirty="0"/>
              <a:t> redes.</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5.    </a:t>
            </a:r>
            <a:r>
              <a:rPr lang="en-US" sz="1200" dirty="0" err="1"/>
              <a:t>Investigación</a:t>
            </a:r>
            <a:r>
              <a:rPr lang="en-US" sz="1200" dirty="0"/>
              <a:t> de los </a:t>
            </a:r>
            <a:r>
              <a:rPr lang="en-US" sz="1200" dirty="0" err="1"/>
              <a:t>daños</a:t>
            </a:r>
            <a:r>
              <a:rPr lang="en-US" sz="1200" dirty="0"/>
              <a:t> </a:t>
            </a:r>
            <a:r>
              <a:rPr lang="en-US" sz="1200" dirty="0" err="1"/>
              <a:t>más</a:t>
            </a:r>
            <a:r>
              <a:rPr lang="en-US" sz="1200" dirty="0"/>
              <a:t> </a:t>
            </a:r>
            <a:r>
              <a:rPr lang="en-US" sz="1200" dirty="0" err="1"/>
              <a:t>frecuentes</a:t>
            </a:r>
            <a:r>
              <a:rPr lang="en-US" sz="1200" dirty="0"/>
              <a:t> a </a:t>
            </a:r>
            <a:r>
              <a:rPr lang="en-US" sz="1200" dirty="0" err="1"/>
              <a:t>nivel</a:t>
            </a:r>
            <a:r>
              <a:rPr lang="en-US" sz="1200" dirty="0"/>
              <a:t> visual, articular y hormonal por el </a:t>
            </a:r>
            <a:r>
              <a:rPr lang="en-US" sz="1200" dirty="0" err="1"/>
              <a:t>uso</a:t>
            </a:r>
            <a:r>
              <a:rPr lang="en-US" sz="1200" dirty="0"/>
              <a:t> </a:t>
            </a:r>
            <a:r>
              <a:rPr lang="en-US" sz="1200" dirty="0" err="1"/>
              <a:t>excesivo</a:t>
            </a:r>
            <a:r>
              <a:rPr lang="en-US" sz="1200" dirty="0"/>
              <a:t> de </a:t>
            </a:r>
            <a:r>
              <a:rPr lang="en-US" sz="1200" dirty="0" err="1"/>
              <a:t>computadoras</a:t>
            </a:r>
            <a:r>
              <a:rPr lang="en-US" sz="1200" dirty="0"/>
              <a:t> y </a:t>
            </a:r>
            <a:r>
              <a:rPr lang="en-US" sz="1200" dirty="0" err="1"/>
              <a:t>celulares</a:t>
            </a:r>
            <a:r>
              <a:rPr lang="en-US" sz="1200" dirty="0"/>
              <a:t>.</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6.    </a:t>
            </a:r>
            <a:r>
              <a:rPr lang="en-US" sz="1200" dirty="0" err="1"/>
              <a:t>Diseño</a:t>
            </a:r>
            <a:r>
              <a:rPr lang="en-US" sz="1200" dirty="0"/>
              <a:t> de un </a:t>
            </a:r>
            <a:r>
              <a:rPr lang="en-US" sz="1200" dirty="0" err="1"/>
              <a:t>modelo</a:t>
            </a:r>
            <a:r>
              <a:rPr lang="en-US" sz="1200" dirty="0"/>
              <a:t> </a:t>
            </a:r>
            <a:r>
              <a:rPr lang="en-US" sz="1200" dirty="0" err="1"/>
              <a:t>en</a:t>
            </a:r>
            <a:r>
              <a:rPr lang="en-US" sz="1200" dirty="0"/>
              <a:t> 3D </a:t>
            </a:r>
            <a:r>
              <a:rPr lang="en-US" sz="1200" dirty="0" err="1"/>
              <a:t>mostrando</a:t>
            </a:r>
            <a:r>
              <a:rPr lang="en-US" sz="1200" dirty="0"/>
              <a:t> la </a:t>
            </a:r>
            <a:r>
              <a:rPr lang="en-US" sz="1200" dirty="0" err="1"/>
              <a:t>anatomopatología</a:t>
            </a:r>
            <a:r>
              <a:rPr lang="en-US" sz="1200" dirty="0"/>
              <a:t> de las </a:t>
            </a:r>
            <a:r>
              <a:rPr lang="en-US" sz="1200" dirty="0" err="1"/>
              <a:t>lesiones</a:t>
            </a:r>
            <a:r>
              <a:rPr lang="en-US" sz="1200" dirty="0"/>
              <a:t> </a:t>
            </a:r>
            <a:r>
              <a:rPr lang="en-US" sz="1200" dirty="0" err="1"/>
              <a:t>articulares</a:t>
            </a:r>
            <a:r>
              <a:rPr lang="en-US" sz="1200" dirty="0"/>
              <a:t> que </a:t>
            </a:r>
            <a:r>
              <a:rPr lang="en-US" sz="1200" dirty="0" err="1"/>
              <a:t>provoca</a:t>
            </a:r>
            <a:r>
              <a:rPr lang="en-US" sz="1200" dirty="0"/>
              <a:t> el </a:t>
            </a:r>
            <a:r>
              <a:rPr lang="en-US" sz="1200" dirty="0" err="1"/>
              <a:t>uso</a:t>
            </a:r>
            <a:r>
              <a:rPr lang="en-US" sz="1200" dirty="0"/>
              <a:t> </a:t>
            </a:r>
            <a:r>
              <a:rPr lang="en-US" sz="1200" dirty="0" err="1"/>
              <a:t>excesivo</a:t>
            </a:r>
            <a:r>
              <a:rPr lang="en-US" sz="1200" dirty="0"/>
              <a:t> de </a:t>
            </a:r>
            <a:r>
              <a:rPr lang="en-US" sz="1200" dirty="0" err="1"/>
              <a:t>computadoras</a:t>
            </a:r>
            <a:r>
              <a:rPr lang="en-US" sz="1200" dirty="0"/>
              <a:t> y </a:t>
            </a:r>
            <a:r>
              <a:rPr lang="en-US" sz="1200" dirty="0" err="1"/>
              <a:t>celulares</a:t>
            </a:r>
            <a:r>
              <a:rPr lang="en-US" sz="1200" dirty="0"/>
              <a:t>.</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7.    </a:t>
            </a:r>
            <a:r>
              <a:rPr lang="en-US" sz="1200" dirty="0" err="1"/>
              <a:t>Investigación</a:t>
            </a:r>
            <a:r>
              <a:rPr lang="en-US" sz="1200" dirty="0"/>
              <a:t> </a:t>
            </a:r>
            <a:r>
              <a:rPr lang="en-US" sz="1200" dirty="0" err="1"/>
              <a:t>sobre</a:t>
            </a:r>
            <a:r>
              <a:rPr lang="en-US" sz="1200" dirty="0"/>
              <a:t> la </a:t>
            </a:r>
            <a:r>
              <a:rPr lang="en-US" sz="1200" dirty="0" err="1"/>
              <a:t>relación</a:t>
            </a:r>
            <a:r>
              <a:rPr lang="en-US" sz="1200" dirty="0"/>
              <a:t> entre el </a:t>
            </a:r>
            <a:r>
              <a:rPr lang="en-US" sz="1200" dirty="0" err="1"/>
              <a:t>uso</a:t>
            </a:r>
            <a:r>
              <a:rPr lang="en-US" sz="1200" dirty="0"/>
              <a:t> de redes </a:t>
            </a:r>
            <a:r>
              <a:rPr lang="en-US" sz="1200" dirty="0" err="1"/>
              <a:t>sociales</a:t>
            </a:r>
            <a:r>
              <a:rPr lang="en-US" sz="1200" dirty="0"/>
              <a:t> y la </a:t>
            </a:r>
            <a:r>
              <a:rPr lang="en-US" sz="1200" dirty="0" err="1"/>
              <a:t>pérdida</a:t>
            </a:r>
            <a:r>
              <a:rPr lang="en-US" sz="1200" dirty="0"/>
              <a:t> </a:t>
            </a:r>
            <a:r>
              <a:rPr lang="en-US" sz="1200" dirty="0" err="1"/>
              <a:t>efectiva</a:t>
            </a:r>
            <a:r>
              <a:rPr lang="en-US" sz="1200" dirty="0"/>
              <a:t> del </a:t>
            </a:r>
            <a:r>
              <a:rPr lang="en-US" sz="1200" dirty="0" err="1"/>
              <a:t>vocabulario</a:t>
            </a:r>
            <a:r>
              <a:rPr lang="en-US" sz="1200" dirty="0"/>
              <a:t>, la </a:t>
            </a:r>
            <a:r>
              <a:rPr lang="en-US" sz="1200" dirty="0" err="1"/>
              <a:t>despreocupación</a:t>
            </a:r>
            <a:r>
              <a:rPr lang="en-US" sz="1200" dirty="0"/>
              <a:t> por la </a:t>
            </a:r>
            <a:r>
              <a:rPr lang="en-US" sz="1200" dirty="0" err="1"/>
              <a:t>ortografía</a:t>
            </a:r>
            <a:r>
              <a:rPr lang="en-US" sz="1200" dirty="0"/>
              <a:t> y la </a:t>
            </a:r>
            <a:r>
              <a:rPr lang="en-US" sz="1200" dirty="0" err="1"/>
              <a:t>disminución</a:t>
            </a:r>
            <a:r>
              <a:rPr lang="en-US" sz="1200" dirty="0"/>
              <a:t> de la </a:t>
            </a:r>
            <a:r>
              <a:rPr lang="en-US" sz="1200" dirty="0" err="1"/>
              <a:t>habilidad</a:t>
            </a:r>
            <a:r>
              <a:rPr lang="en-US" sz="1200" dirty="0"/>
              <a:t> de </a:t>
            </a:r>
            <a:r>
              <a:rPr lang="en-US" sz="1200" dirty="0" err="1"/>
              <a:t>comunicación</a:t>
            </a:r>
            <a:r>
              <a:rPr lang="en-US" sz="1200" dirty="0"/>
              <a:t>.</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8.    </a:t>
            </a:r>
            <a:r>
              <a:rPr lang="en-US" sz="1200" dirty="0" err="1"/>
              <a:t>Elaboración</a:t>
            </a:r>
            <a:r>
              <a:rPr lang="en-US" sz="1200" dirty="0"/>
              <a:t> de </a:t>
            </a:r>
            <a:r>
              <a:rPr lang="en-US" sz="1200" dirty="0" err="1"/>
              <a:t>infografías</a:t>
            </a:r>
            <a:r>
              <a:rPr lang="en-US" sz="1200" dirty="0"/>
              <a:t> y  </a:t>
            </a:r>
            <a:r>
              <a:rPr lang="en-US" sz="1200" dirty="0" err="1"/>
              <a:t>trípticos</a:t>
            </a:r>
            <a:r>
              <a:rPr lang="en-US" sz="1200" dirty="0"/>
              <a:t> </a:t>
            </a:r>
            <a:r>
              <a:rPr lang="en-US" sz="1200" dirty="0" err="1"/>
              <a:t>sobre</a:t>
            </a:r>
            <a:r>
              <a:rPr lang="en-US" sz="1200" dirty="0"/>
              <a:t> las </a:t>
            </a:r>
            <a:r>
              <a:rPr lang="en-US" sz="1200" dirty="0" err="1"/>
              <a:t>investigaciones</a:t>
            </a:r>
            <a:r>
              <a:rPr lang="en-US" sz="1200" dirty="0"/>
              <a:t> </a:t>
            </a:r>
            <a:r>
              <a:rPr lang="en-US" sz="1200" dirty="0" err="1"/>
              <a:t>realizadas</a:t>
            </a:r>
            <a:r>
              <a:rPr lang="en-US" sz="1200" dirty="0"/>
              <a:t> y las </a:t>
            </a:r>
            <a:r>
              <a:rPr lang="en-US" sz="1200" dirty="0" err="1"/>
              <a:t>reflexiones</a:t>
            </a:r>
            <a:r>
              <a:rPr lang="en-US" sz="1200" dirty="0"/>
              <a:t> de los </a:t>
            </a:r>
            <a:r>
              <a:rPr lang="en-US" sz="1200" dirty="0" err="1"/>
              <a:t>alumnos</a:t>
            </a:r>
            <a:r>
              <a:rPr lang="en-US" sz="1200" dirty="0"/>
              <a:t>.</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9.    </a:t>
            </a:r>
            <a:r>
              <a:rPr lang="en-US" sz="1200" dirty="0" err="1"/>
              <a:t>Exposición</a:t>
            </a:r>
            <a:r>
              <a:rPr lang="en-US" sz="1200" dirty="0"/>
              <a:t> ante la </a:t>
            </a:r>
            <a:r>
              <a:rPr lang="en-US" sz="1200" dirty="0" err="1"/>
              <a:t>comunidad</a:t>
            </a:r>
            <a:r>
              <a:rPr lang="en-US" sz="1200" dirty="0"/>
              <a:t> </a:t>
            </a:r>
            <a:r>
              <a:rPr lang="en-US" sz="1200" dirty="0" err="1"/>
              <a:t>estudiantil</a:t>
            </a:r>
            <a:r>
              <a:rPr lang="en-US" sz="1200" dirty="0"/>
              <a:t> del material </a:t>
            </a:r>
            <a:r>
              <a:rPr lang="en-US" sz="1200" dirty="0" err="1"/>
              <a:t>realizado</a:t>
            </a:r>
            <a:r>
              <a:rPr lang="en-US" sz="1200" dirty="0"/>
              <a:t> y de las </a:t>
            </a:r>
            <a:r>
              <a:rPr lang="en-US" sz="1200" dirty="0" err="1"/>
              <a:t>conclusiones</a:t>
            </a:r>
            <a:r>
              <a:rPr lang="en-US" sz="1200" dirty="0"/>
              <a:t> </a:t>
            </a:r>
            <a:r>
              <a:rPr lang="en-US" sz="1200" dirty="0" err="1"/>
              <a:t>obtenidas</a:t>
            </a:r>
            <a:r>
              <a:rPr lang="en-US" sz="1200" dirty="0"/>
              <a:t>.</a:t>
            </a:r>
          </a:p>
          <a:p>
            <a:pPr marL="1828800" indent="-182880">
              <a:lnSpc>
                <a:spcPct val="90000"/>
              </a:lnSpc>
              <a:spcBef>
                <a:spcPts val="1200"/>
              </a:spcBef>
              <a:spcAft>
                <a:spcPts val="1200"/>
              </a:spcAft>
              <a:buClr>
                <a:schemeClr val="accent1">
                  <a:lumMod val="75000"/>
                </a:schemeClr>
              </a:buClr>
              <a:buSzPct val="85000"/>
              <a:buFont typeface="Wingdings" pitchFamily="2" charset="2"/>
              <a:buChar char="§"/>
            </a:pPr>
            <a:r>
              <a:rPr lang="en-US" sz="1200" dirty="0"/>
              <a:t>10.  Mesa </a:t>
            </a:r>
            <a:r>
              <a:rPr lang="en-US" sz="1200" dirty="0" err="1"/>
              <a:t>redonda</a:t>
            </a:r>
            <a:r>
              <a:rPr lang="en-US" sz="1200" dirty="0"/>
              <a:t> </a:t>
            </a:r>
            <a:r>
              <a:rPr lang="en-US" sz="1200" dirty="0" err="1"/>
              <a:t>donde</a:t>
            </a:r>
            <a:r>
              <a:rPr lang="en-US" sz="1200" dirty="0"/>
              <a:t> se </a:t>
            </a:r>
            <a:r>
              <a:rPr lang="en-US" sz="1200" dirty="0" err="1"/>
              <a:t>aborde</a:t>
            </a:r>
            <a:r>
              <a:rPr lang="en-US" sz="1200" dirty="0"/>
              <a:t> el </a:t>
            </a:r>
            <a:r>
              <a:rPr lang="en-US" sz="1200" dirty="0" err="1"/>
              <a:t>problema</a:t>
            </a:r>
            <a:r>
              <a:rPr lang="en-US" sz="1200" dirty="0"/>
              <a:t> y las </a:t>
            </a:r>
            <a:r>
              <a:rPr lang="en-US" sz="1200" dirty="0" err="1"/>
              <a:t>propuestas</a:t>
            </a:r>
            <a:r>
              <a:rPr lang="en-US" sz="1200" dirty="0"/>
              <a:t> de </a:t>
            </a:r>
            <a:r>
              <a:rPr lang="en-US" sz="1200" dirty="0" err="1"/>
              <a:t>solución</a:t>
            </a:r>
            <a:r>
              <a:rPr lang="en-US" sz="1200" dirty="0"/>
              <a:t>.</a:t>
            </a:r>
            <a:endParaRPr lang="en-US" sz="700" dirty="0">
              <a:effectLst/>
            </a:endParaRPr>
          </a:p>
        </p:txBody>
      </p:sp>
      <p:sp>
        <p:nvSpPr>
          <p:cNvPr id="16" name="Oval 15">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806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8" name="Rectangle 17">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A5FA7F8-3DB2-A844-856E-4C538CE30CC6}"/>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4200">
                <a:blipFill dpi="0" rotWithShape="1">
                  <a:blip r:embed="rId4"/>
                  <a:srcRect/>
                  <a:tile tx="6350" ty="-127000" sx="65000" sy="64000" flip="none" algn="tl"/>
                </a:blipFill>
              </a:rPr>
              <a:t>Seguimiento</a:t>
            </a:r>
          </a:p>
        </p:txBody>
      </p:sp>
      <p:sp>
        <p:nvSpPr>
          <p:cNvPr id="24" name="Rectangle 23">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7" name="Oval 26">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Imagen 2">
            <a:extLst>
              <a:ext uri="{FF2B5EF4-FFF2-40B4-BE49-F238E27FC236}">
                <a16:creationId xmlns:a16="http://schemas.microsoft.com/office/drawing/2014/main" id="{3B4D7C71-1634-BE48-816C-61AC4DC5392D}"/>
              </a:ext>
            </a:extLst>
          </p:cNvPr>
          <p:cNvPicPr>
            <a:picLocks noChangeAspect="1"/>
          </p:cNvPicPr>
          <p:nvPr/>
        </p:nvPicPr>
        <p:blipFill rotWithShape="1">
          <a:blip r:embed="rId6">
            <a:extLst>
              <a:ext uri="{28A0092B-C50C-407E-A947-70E740481C1C}">
                <a14:useLocalDpi xmlns:a14="http://schemas.microsoft.com/office/drawing/2010/main" val="0"/>
              </a:ext>
            </a:extLst>
          </a:blip>
          <a:srcRect t="18346" b="1179"/>
          <a:stretch/>
        </p:blipFill>
        <p:spPr>
          <a:xfrm>
            <a:off x="920834" y="1940378"/>
            <a:ext cx="6631744" cy="2908608"/>
          </a:xfrm>
          <a:prstGeom prst="rect">
            <a:avLst/>
          </a:prstGeom>
        </p:spPr>
      </p:pic>
    </p:spTree>
    <p:extLst>
      <p:ext uri="{BB962C8B-B14F-4D97-AF65-F5344CB8AC3E}">
        <p14:creationId xmlns:p14="http://schemas.microsoft.com/office/powerpoint/2010/main" val="807526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8" name="Rectangle 17">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96E2E1-53FD-EF42-81E9-DB0A0FC85E32}"/>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5100">
                <a:blipFill dpi="0" rotWithShape="1">
                  <a:blip r:embed="rId4"/>
                  <a:srcRect/>
                  <a:tile tx="6350" ty="-127000" sx="65000" sy="64000" flip="none" algn="tl"/>
                </a:blipFill>
              </a:rPr>
              <a:t>Evaluación</a:t>
            </a:r>
          </a:p>
        </p:txBody>
      </p:sp>
      <p:sp>
        <p:nvSpPr>
          <p:cNvPr id="24" name="Rectangle 23">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7" name="Oval 26">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Picture 1">
            <a:extLst>
              <a:ext uri="{FF2B5EF4-FFF2-40B4-BE49-F238E27FC236}">
                <a16:creationId xmlns:a16="http://schemas.microsoft.com/office/drawing/2014/main" id="{DFCD5E62-0858-FD41-A8AF-C75829D5F9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20834" y="1624518"/>
            <a:ext cx="6631744" cy="354032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997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AEFBB0F4-A4E3-473D-9E63-82C31A1AE4EF}"/>
              </a:ext>
            </a:extLst>
          </p:cNvPr>
          <p:cNvSpPr>
            <a:spLocks noGrp="1"/>
          </p:cNvSpPr>
          <p:nvPr>
            <p:ph type="ctrTitle"/>
          </p:nvPr>
        </p:nvSpPr>
        <p:spPr>
          <a:xfrm>
            <a:off x="8200102" y="1432223"/>
            <a:ext cx="2818417" cy="3357976"/>
          </a:xfrm>
        </p:spPr>
        <p:txBody>
          <a:bodyPr>
            <a:normAutofit/>
          </a:bodyPr>
          <a:lstStyle/>
          <a:p>
            <a:r>
              <a:rPr lang="es-MX" sz="3800"/>
              <a:t>Participantes</a:t>
            </a:r>
          </a:p>
        </p:txBody>
      </p:sp>
      <p:sp>
        <p:nvSpPr>
          <p:cNvPr id="15" name="Rectangle 14">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8" name="Oval 17">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4" name="Tabla 3">
            <a:extLst>
              <a:ext uri="{FF2B5EF4-FFF2-40B4-BE49-F238E27FC236}">
                <a16:creationId xmlns:a16="http://schemas.microsoft.com/office/drawing/2014/main" id="{2F144B36-428B-44EE-8070-7D573E2EF6BD}"/>
              </a:ext>
            </a:extLst>
          </p:cNvPr>
          <p:cNvGraphicFramePr>
            <a:graphicFrameLocks noGrp="1"/>
          </p:cNvGraphicFramePr>
          <p:nvPr>
            <p:extLst>
              <p:ext uri="{D42A27DB-BD31-4B8C-83A1-F6EECF244321}">
                <p14:modId xmlns:p14="http://schemas.microsoft.com/office/powerpoint/2010/main" val="977738418"/>
              </p:ext>
            </p:extLst>
          </p:nvPr>
        </p:nvGraphicFramePr>
        <p:xfrm>
          <a:off x="920834" y="1579565"/>
          <a:ext cx="6631745" cy="3630236"/>
        </p:xfrm>
        <a:graphic>
          <a:graphicData uri="http://schemas.openxmlformats.org/drawingml/2006/table">
            <a:tbl>
              <a:tblPr firstRow="1" bandRow="1">
                <a:tableStyleId>{8EC20E35-A176-4012-BC5E-935CFFF8708E}</a:tableStyleId>
              </a:tblPr>
              <a:tblGrid>
                <a:gridCol w="3461663">
                  <a:extLst>
                    <a:ext uri="{9D8B030D-6E8A-4147-A177-3AD203B41FA5}">
                      <a16:colId xmlns:a16="http://schemas.microsoft.com/office/drawing/2014/main" val="205186845"/>
                    </a:ext>
                  </a:extLst>
                </a:gridCol>
                <a:gridCol w="3170082">
                  <a:extLst>
                    <a:ext uri="{9D8B030D-6E8A-4147-A177-3AD203B41FA5}">
                      <a16:colId xmlns:a16="http://schemas.microsoft.com/office/drawing/2014/main" val="2995826121"/>
                    </a:ext>
                  </a:extLst>
                </a:gridCol>
              </a:tblGrid>
              <a:tr h="980581">
                <a:tc>
                  <a:txBody>
                    <a:bodyPr/>
                    <a:lstStyle/>
                    <a:p>
                      <a:r>
                        <a:rPr lang="es-MX" sz="2700" b="1"/>
                        <a:t>Maestros participantes</a:t>
                      </a:r>
                    </a:p>
                  </a:txBody>
                  <a:tcPr marL="104317" marR="104317" marT="52159" marB="52159"/>
                </a:tc>
                <a:tc>
                  <a:txBody>
                    <a:bodyPr/>
                    <a:lstStyle/>
                    <a:p>
                      <a:r>
                        <a:rPr lang="es-MX" sz="2700" b="1"/>
                        <a:t>Asignaturas</a:t>
                      </a:r>
                    </a:p>
                  </a:txBody>
                  <a:tcPr marL="104317" marR="104317" marT="52159" marB="52159"/>
                </a:tc>
                <a:extLst>
                  <a:ext uri="{0D108BD9-81ED-4DB2-BD59-A6C34878D82A}">
                    <a16:rowId xmlns:a16="http://schemas.microsoft.com/office/drawing/2014/main" val="4270009942"/>
                  </a:ext>
                </a:extLst>
              </a:tr>
              <a:tr h="2649655">
                <a:tc>
                  <a:txBody>
                    <a:bodyPr/>
                    <a:lstStyle/>
                    <a:p>
                      <a:r>
                        <a:rPr lang="es-MX" sz="2700"/>
                        <a:t>Elizabeth Alanís</a:t>
                      </a:r>
                      <a:endParaRPr lang="es-MX" sz="2700" baseline="0"/>
                    </a:p>
                    <a:p>
                      <a:r>
                        <a:rPr lang="es-MX" sz="2700"/>
                        <a:t>Claudia Guadalupe  Parra A.</a:t>
                      </a:r>
                    </a:p>
                    <a:p>
                      <a:r>
                        <a:rPr lang="es-MX" sz="2700"/>
                        <a:t>Virginia Villanueva</a:t>
                      </a:r>
                    </a:p>
                    <a:p>
                      <a:r>
                        <a:rPr lang="es-MX" sz="2700"/>
                        <a:t>Antonia Bujalance Lara</a:t>
                      </a:r>
                    </a:p>
                  </a:txBody>
                  <a:tcPr marL="104317" marR="104317" marT="52159" marB="52159"/>
                </a:tc>
                <a:tc>
                  <a:txBody>
                    <a:bodyPr/>
                    <a:lstStyle/>
                    <a:p>
                      <a:r>
                        <a:rPr lang="es-MX" sz="2700" dirty="0"/>
                        <a:t>Educación para la salud</a:t>
                      </a:r>
                    </a:p>
                    <a:p>
                      <a:r>
                        <a:rPr lang="es-MX" sz="2700" dirty="0"/>
                        <a:t>Biología</a:t>
                      </a:r>
                    </a:p>
                    <a:p>
                      <a:r>
                        <a:rPr lang="es-MX" sz="2700" dirty="0"/>
                        <a:t>Química</a:t>
                      </a:r>
                    </a:p>
                    <a:p>
                      <a:r>
                        <a:rPr lang="es-MX" sz="2700" dirty="0"/>
                        <a:t>Etimologías Grecolatinas</a:t>
                      </a:r>
                    </a:p>
                  </a:txBody>
                  <a:tcPr marL="104317" marR="104317" marT="52159" marB="52159"/>
                </a:tc>
                <a:extLst>
                  <a:ext uri="{0D108BD9-81ED-4DB2-BD59-A6C34878D82A}">
                    <a16:rowId xmlns:a16="http://schemas.microsoft.com/office/drawing/2014/main" val="3404938869"/>
                  </a:ext>
                </a:extLst>
              </a:tr>
            </a:tbl>
          </a:graphicData>
        </a:graphic>
      </p:graphicFrame>
    </p:spTree>
    <p:extLst>
      <p:ext uri="{BB962C8B-B14F-4D97-AF65-F5344CB8AC3E}">
        <p14:creationId xmlns:p14="http://schemas.microsoft.com/office/powerpoint/2010/main" val="4260680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9D3F1C0-30CC-5C47-A0C6-CB705C2B3492}"/>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3300">
                <a:blipFill dpi="0" rotWithShape="1">
                  <a:blip r:embed="rId4"/>
                  <a:srcRect/>
                  <a:tile tx="6350" ty="-127000" sx="65000" sy="64000" flip="none" algn="tl"/>
                </a:blipFill>
              </a:rPr>
              <a:t>Autoevaluación y Co-evaluación</a:t>
            </a:r>
          </a:p>
        </p:txBody>
      </p:sp>
      <p:sp>
        <p:nvSpPr>
          <p:cNvPr id="25" name="Rectangle 24">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8" name="Oval 27">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Imagen 3">
            <a:extLst>
              <a:ext uri="{FF2B5EF4-FFF2-40B4-BE49-F238E27FC236}">
                <a16:creationId xmlns:a16="http://schemas.microsoft.com/office/drawing/2014/main" id="{9B18FEA8-06A0-7147-AFA0-83389CD87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804" y="1388911"/>
            <a:ext cx="6009803" cy="4011543"/>
          </a:xfrm>
          <a:prstGeom prst="rect">
            <a:avLst/>
          </a:prstGeom>
        </p:spPr>
      </p:pic>
    </p:spTree>
    <p:extLst>
      <p:ext uri="{BB962C8B-B14F-4D97-AF65-F5344CB8AC3E}">
        <p14:creationId xmlns:p14="http://schemas.microsoft.com/office/powerpoint/2010/main" val="457970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ítulo 1">
            <a:extLst>
              <a:ext uri="{FF2B5EF4-FFF2-40B4-BE49-F238E27FC236}">
                <a16:creationId xmlns:a16="http://schemas.microsoft.com/office/drawing/2014/main" id="{8BF129A9-C224-7D41-ACB2-15F91F3782B9}"/>
              </a:ext>
            </a:extLst>
          </p:cNvPr>
          <p:cNvSpPr>
            <a:spLocks noGrp="1"/>
          </p:cNvSpPr>
          <p:nvPr>
            <p:ph type="title"/>
          </p:nvPr>
        </p:nvSpPr>
        <p:spPr>
          <a:xfrm>
            <a:off x="643468" y="643466"/>
            <a:ext cx="3686312" cy="5528734"/>
          </a:xfrm>
        </p:spPr>
        <p:txBody>
          <a:bodyPr vert="horz" lIns="91440" tIns="45720" rIns="91440" bIns="45720" rtlCol="0" anchor="ctr">
            <a:normAutofit/>
          </a:bodyPr>
          <a:lstStyle/>
          <a:p>
            <a:pPr algn="r"/>
            <a:r>
              <a:rPr lang="en-US" sz="3700">
                <a:solidFill>
                  <a:srgbClr val="FFFFFF"/>
                </a:solidFill>
              </a:rPr>
              <a:t>Reflexión: Grupo interdisciplinario</a:t>
            </a:r>
          </a:p>
        </p:txBody>
      </p:sp>
      <p:sp>
        <p:nvSpPr>
          <p:cNvPr id="3" name="Rectángulo 2">
            <a:extLst>
              <a:ext uri="{FF2B5EF4-FFF2-40B4-BE49-F238E27FC236}">
                <a16:creationId xmlns:a16="http://schemas.microsoft.com/office/drawing/2014/main" id="{9D795C34-456D-ED42-9CA0-9E45E614EADD}"/>
              </a:ext>
            </a:extLst>
          </p:cNvPr>
          <p:cNvSpPr/>
          <p:nvPr/>
        </p:nvSpPr>
        <p:spPr>
          <a:xfrm>
            <a:off x="5053780" y="599768"/>
            <a:ext cx="6074467" cy="5572432"/>
          </a:xfrm>
          <a:prstGeom prst="rect">
            <a:avLst/>
          </a:prstGeom>
        </p:spPr>
        <p:txBody>
          <a:bodyPr vert="horz" lIns="91440" tIns="45720" rIns="91440" bIns="45720" rtlCol="0" anchor="ctr">
            <a:normAutofit/>
          </a:bodyPr>
          <a:lstStyle/>
          <a:p>
            <a:pPr indent="-182880">
              <a:lnSpc>
                <a:spcPct val="90000"/>
              </a:lnSpc>
              <a:spcBef>
                <a:spcPts val="1000"/>
              </a:spcBef>
              <a:buClr>
                <a:schemeClr val="accent1">
                  <a:lumMod val="75000"/>
                </a:schemeClr>
              </a:buClr>
              <a:buSzPct val="85000"/>
              <a:buFont typeface="Wingdings" pitchFamily="2" charset="2"/>
              <a:buChar char="§"/>
            </a:pPr>
            <a:r>
              <a:rPr lang="en-US" sz="1400"/>
              <a:t>Trabajar en una escuela preparatoria no sólo es impartir clases a grupos de adolescentes que asisten a ella para adquirir conocimientos que les permitan desenvolverse en su vida universitaria, significa buscar métodos o sistemas que involucren a estos estudiantes y que los estimulen para lograr en ellos aprendizajes significativos. Además, laborar en una institución educativa representa para el maestro de una asignatura en específico la oportunidad de convivir con profesores de otras disciplinas y de intercambiar experiencias con ellos en la búsqueda de lograr un objetivo común: inculcar en el alumno el gusto por el aprendizaje. </a:t>
            </a:r>
          </a:p>
          <a:p>
            <a:pPr indent="-182880">
              <a:lnSpc>
                <a:spcPct val="90000"/>
              </a:lnSpc>
              <a:spcBef>
                <a:spcPts val="1000"/>
              </a:spcBef>
              <a:buClr>
                <a:schemeClr val="accent1">
                  <a:lumMod val="75000"/>
                </a:schemeClr>
              </a:buClr>
              <a:buSzPct val="85000"/>
              <a:buFont typeface="Wingdings" pitchFamily="2" charset="2"/>
              <a:buChar char="§"/>
            </a:pPr>
            <a:r>
              <a:rPr lang="en-US" sz="1400"/>
              <a:t>	Muchas veces por celo profesional los profesores pensamos que en el currículo de asignaturas del bachillerato la nuestra es LA importante y que las demás son accesorias en el aprendizaje del alumno; sin embargo, al elaborar un proyecto que involucre varias disciplinas descubrimos que hay otras que pueden enriquecer nuestro trabajo y el del alumno. </a:t>
            </a:r>
          </a:p>
          <a:p>
            <a:pPr indent="-182880">
              <a:lnSpc>
                <a:spcPct val="90000"/>
              </a:lnSpc>
              <a:spcBef>
                <a:spcPts val="1000"/>
              </a:spcBef>
              <a:buClr>
                <a:schemeClr val="accent1">
                  <a:lumMod val="75000"/>
                </a:schemeClr>
              </a:buClr>
              <a:buSzPct val="85000"/>
              <a:buFont typeface="Wingdings" pitchFamily="2" charset="2"/>
              <a:buChar char="§"/>
            </a:pPr>
            <a:r>
              <a:rPr lang="en-US" sz="1400"/>
              <a:t>	Conjuntar diferentes disciplinas en la elaboración de un proyecto promueve la apertura del conocimiento hacia diversas ramas del saber, estimula el intercambio de experiencias e ideas entre los profesores al planear y supervisar el proyecto en cuestión, pero, sobretodo, involucra en el alumno los diferentes aprendizajes adquiridos en las asignaturas del programa de su grado escolar y le permite demostrar y evaluar que los conocimientos vinculados con cada una de esas disciplinas son necesarios para la consecución de un objetivo común. </a:t>
            </a:r>
          </a:p>
        </p:txBody>
      </p:sp>
      <p:sp>
        <p:nvSpPr>
          <p:cNvPr id="16" name="Oval 15">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27412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0"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1"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32"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3" name="Rectangle 19">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1">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AB72ECE-277F-0D43-89B9-D453E56A9875}"/>
              </a:ext>
            </a:extLst>
          </p:cNvPr>
          <p:cNvSpPr>
            <a:spLocks noGrp="1"/>
          </p:cNvSpPr>
          <p:nvPr>
            <p:ph type="title"/>
          </p:nvPr>
        </p:nvSpPr>
        <p:spPr>
          <a:xfrm>
            <a:off x="7534654" y="702365"/>
            <a:ext cx="3896264" cy="3765666"/>
          </a:xfrm>
          <a:prstGeom prst="rect">
            <a:avLst/>
          </a:prstGeom>
        </p:spPr>
        <p:txBody>
          <a:bodyPr vert="horz" lIns="91440" tIns="45720" rIns="91440" bIns="45720" rtlCol="0" anchor="b">
            <a:normAutofit/>
          </a:bodyPr>
          <a:lstStyle/>
          <a:p>
            <a:pPr>
              <a:lnSpc>
                <a:spcPct val="80000"/>
              </a:lnSpc>
            </a:pPr>
            <a:r>
              <a:rPr lang="en-US" sz="6100">
                <a:blipFill dpi="0" rotWithShape="1">
                  <a:blip r:embed="rId4"/>
                  <a:srcRect/>
                  <a:tile tx="6350" ty="-127000" sx="65000" sy="64000" flip="none" algn="tl"/>
                </a:blipFill>
              </a:rPr>
              <a:t>Organizador Gráfico: Preguntas Esenciales</a:t>
            </a:r>
          </a:p>
        </p:txBody>
      </p:sp>
      <p:pic>
        <p:nvPicPr>
          <p:cNvPr id="5" name="Imagen 4">
            <a:extLst>
              <a:ext uri="{FF2B5EF4-FFF2-40B4-BE49-F238E27FC236}">
                <a16:creationId xmlns:a16="http://schemas.microsoft.com/office/drawing/2014/main" id="{BCB9DEBA-972C-214B-B6D7-B489375904FE}"/>
              </a:ext>
            </a:extLst>
          </p:cNvPr>
          <p:cNvPicPr>
            <a:picLocks noChangeAspect="1"/>
          </p:cNvPicPr>
          <p:nvPr/>
        </p:nvPicPr>
        <p:blipFill rotWithShape="1">
          <a:blip r:embed="rId6">
            <a:extLst>
              <a:ext uri="{28A0092B-C50C-407E-A947-70E740481C1C}">
                <a14:useLocalDpi xmlns:a14="http://schemas.microsoft.com/office/drawing/2010/main" val="0"/>
              </a:ext>
            </a:extLst>
          </a:blip>
          <a:srcRect l="1759" r="5664" b="1"/>
          <a:stretch/>
        </p:blipFill>
        <p:spPr>
          <a:xfrm>
            <a:off x="20" y="10"/>
            <a:ext cx="6901088" cy="6857990"/>
          </a:xfrm>
          <a:prstGeom prst="rect">
            <a:avLst/>
          </a:prstGeom>
          <a:noFill/>
        </p:spPr>
      </p:pic>
      <p:grpSp>
        <p:nvGrpSpPr>
          <p:cNvPr id="24" name="Group 23">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25" name="Oval 24">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79499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67536318-B299-174E-BFB9-C0C133BA3E1A}"/>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284A3A74-8539-9E4D-9E27-6BE42EDCF293}"/>
              </a:ext>
            </a:extLst>
          </p:cNvPr>
          <p:cNvSpPr/>
          <p:nvPr/>
        </p:nvSpPr>
        <p:spPr>
          <a:xfrm>
            <a:off x="2892118" y="-109629"/>
            <a:ext cx="6152582" cy="923330"/>
          </a:xfrm>
          <a:prstGeom prst="rect">
            <a:avLst/>
          </a:prstGeom>
          <a:noFill/>
        </p:spPr>
        <p:txBody>
          <a:bodyPr wrap="none" lIns="91440" tIns="45720" rIns="91440" bIns="45720">
            <a:spAutoFit/>
          </a:bodyPr>
          <a:lstStyle/>
          <a:p>
            <a:pPr algn="ctr"/>
            <a:r>
              <a:rPr lang="es-MX"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Preguntas esenciales</a:t>
            </a:r>
          </a:p>
        </p:txBody>
      </p:sp>
    </p:spTree>
    <p:extLst>
      <p:ext uri="{BB962C8B-B14F-4D97-AF65-F5344CB8AC3E}">
        <p14:creationId xmlns:p14="http://schemas.microsoft.com/office/powerpoint/2010/main" val="2209841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71785C7-2CDF-B149-9BFF-80D9A688646E}"/>
              </a:ext>
            </a:extLst>
          </p:cNvPr>
          <p:cNvGraphicFramePr/>
          <p:nvPr/>
        </p:nvGraphicFramePr>
        <p:xfrm>
          <a:off x="595423" y="361508"/>
          <a:ext cx="11734800" cy="5851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17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DFB0F0E8-D5F5-2C41-8408-A9BD29D7AFC4}"/>
              </a:ext>
            </a:extLst>
          </p:cNvPr>
          <p:cNvGraphicFramePr/>
          <p:nvPr/>
        </p:nvGraphicFramePr>
        <p:xfrm>
          <a:off x="-1455479" y="191387"/>
          <a:ext cx="9398000" cy="5936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a:extLst>
              <a:ext uri="{FF2B5EF4-FFF2-40B4-BE49-F238E27FC236}">
                <a16:creationId xmlns:a16="http://schemas.microsoft.com/office/drawing/2014/main" id="{FE571884-8846-AD4B-A360-5AFA33974645}"/>
              </a:ext>
            </a:extLst>
          </p:cNvPr>
          <p:cNvGraphicFramePr/>
          <p:nvPr/>
        </p:nvGraphicFramePr>
        <p:xfrm>
          <a:off x="5104809" y="450210"/>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66835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93EDDE5-410D-774E-B43E-11AE285A935E}"/>
              </a:ext>
            </a:extLst>
          </p:cNvPr>
          <p:cNvGraphicFramePr/>
          <p:nvPr/>
        </p:nvGraphicFramePr>
        <p:xfrm>
          <a:off x="-1040809"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912948EA-EFD1-FE48-869B-E83914A46CFA}"/>
              </a:ext>
            </a:extLst>
          </p:cNvPr>
          <p:cNvGraphicFramePr/>
          <p:nvPr/>
        </p:nvGraphicFramePr>
        <p:xfrm>
          <a:off x="4924056" y="71966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35520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E54DC76D-755C-9C44-9989-2F034997F489}"/>
              </a:ext>
            </a:extLst>
          </p:cNvPr>
          <p:cNvGrpSpPr/>
          <p:nvPr/>
        </p:nvGrpSpPr>
        <p:grpSpPr>
          <a:xfrm>
            <a:off x="1107549" y="398722"/>
            <a:ext cx="8591107" cy="3030278"/>
            <a:chOff x="2243469" y="2254103"/>
            <a:chExt cx="8591107" cy="3030278"/>
          </a:xfrm>
        </p:grpSpPr>
        <p:sp>
          <p:nvSpPr>
            <p:cNvPr id="3" name="Rectángulo redondeado 2">
              <a:extLst>
                <a:ext uri="{FF2B5EF4-FFF2-40B4-BE49-F238E27FC236}">
                  <a16:creationId xmlns:a16="http://schemas.microsoft.com/office/drawing/2014/main" id="{1CE6F288-A0D1-D849-9A10-EEB12FD72E05}"/>
                </a:ext>
              </a:extLst>
            </p:cNvPr>
            <p:cNvSpPr/>
            <p:nvPr/>
          </p:nvSpPr>
          <p:spPr>
            <a:xfrm>
              <a:off x="2243469" y="2254103"/>
              <a:ext cx="4380614" cy="180753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dirty="0"/>
                <a:t>Preguntas en la toma de decisiones y solución de problemas</a:t>
              </a:r>
            </a:p>
          </p:txBody>
        </p:sp>
        <p:sp>
          <p:nvSpPr>
            <p:cNvPr id="4" name="Flecha derecha 3">
              <a:extLst>
                <a:ext uri="{FF2B5EF4-FFF2-40B4-BE49-F238E27FC236}">
                  <a16:creationId xmlns:a16="http://schemas.microsoft.com/office/drawing/2014/main" id="{0379A883-FAC9-BD42-9AD3-2EB500A3D009}"/>
                </a:ext>
              </a:extLst>
            </p:cNvPr>
            <p:cNvSpPr/>
            <p:nvPr/>
          </p:nvSpPr>
          <p:spPr>
            <a:xfrm>
              <a:off x="6624083" y="2562447"/>
              <a:ext cx="2105247" cy="95693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MX" dirty="0"/>
                <a:t>Lógica</a:t>
              </a:r>
            </a:p>
          </p:txBody>
        </p:sp>
        <p:sp>
          <p:nvSpPr>
            <p:cNvPr id="5" name="Elipse 4">
              <a:extLst>
                <a:ext uri="{FF2B5EF4-FFF2-40B4-BE49-F238E27FC236}">
                  <a16:creationId xmlns:a16="http://schemas.microsoft.com/office/drawing/2014/main" id="{0FDC1C52-9EA3-844C-BEF0-1DA8417A0B12}"/>
                </a:ext>
              </a:extLst>
            </p:cNvPr>
            <p:cNvSpPr/>
            <p:nvPr/>
          </p:nvSpPr>
          <p:spPr>
            <a:xfrm>
              <a:off x="8729329" y="2254103"/>
              <a:ext cx="2105247" cy="152577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 typeface="Arial" panose="020B0604020202020204" pitchFamily="34" charset="0"/>
                <a:buChar char="•"/>
              </a:pPr>
              <a:r>
                <a:rPr lang="es-MX" dirty="0"/>
                <a:t>Meta</a:t>
              </a:r>
            </a:p>
            <a:p>
              <a:pPr marL="285750" indent="-285750" algn="ctr">
                <a:buFont typeface="Arial" panose="020B0604020202020204" pitchFamily="34" charset="0"/>
                <a:buChar char="•"/>
              </a:pPr>
              <a:r>
                <a:rPr lang="es-MX" dirty="0"/>
                <a:t>Pregunta</a:t>
              </a:r>
            </a:p>
          </p:txBody>
        </p:sp>
        <p:sp>
          <p:nvSpPr>
            <p:cNvPr id="6" name="Flecha abajo 5">
              <a:extLst>
                <a:ext uri="{FF2B5EF4-FFF2-40B4-BE49-F238E27FC236}">
                  <a16:creationId xmlns:a16="http://schemas.microsoft.com/office/drawing/2014/main" id="{99F80B0C-A225-D245-9753-ECB9442FC19F}"/>
                </a:ext>
              </a:extLst>
            </p:cNvPr>
            <p:cNvSpPr/>
            <p:nvPr/>
          </p:nvSpPr>
          <p:spPr>
            <a:xfrm>
              <a:off x="4157330" y="4061638"/>
              <a:ext cx="723014" cy="1222743"/>
            </a:xfrm>
            <a:prstGeom prst="downArrow">
              <a:avLst/>
            </a:prstGeom>
          </p:spPr>
          <p:style>
            <a:lnRef idx="3">
              <a:schemeClr val="lt1"/>
            </a:lnRef>
            <a:fillRef idx="1">
              <a:schemeClr val="accent4"/>
            </a:fillRef>
            <a:effectRef idx="1">
              <a:schemeClr val="accent4"/>
            </a:effectRef>
            <a:fontRef idx="minor">
              <a:schemeClr val="lt1"/>
            </a:fontRef>
          </p:style>
          <p:txBody>
            <a:bodyPr vert="vert" rtlCol="0" anchor="ctr"/>
            <a:lstStyle/>
            <a:p>
              <a:pPr algn="ctr"/>
              <a:r>
                <a:rPr lang="es-MX" dirty="0"/>
                <a:t>Claves</a:t>
              </a:r>
            </a:p>
          </p:txBody>
        </p:sp>
      </p:grpSp>
      <p:grpSp>
        <p:nvGrpSpPr>
          <p:cNvPr id="20" name="Grupo 19">
            <a:extLst>
              <a:ext uri="{FF2B5EF4-FFF2-40B4-BE49-F238E27FC236}">
                <a16:creationId xmlns:a16="http://schemas.microsoft.com/office/drawing/2014/main" id="{0D15ACA8-93C4-7041-9567-07A8AD702C39}"/>
              </a:ext>
            </a:extLst>
          </p:cNvPr>
          <p:cNvGrpSpPr/>
          <p:nvPr/>
        </p:nvGrpSpPr>
        <p:grpSpPr>
          <a:xfrm>
            <a:off x="127591" y="3221666"/>
            <a:ext cx="6829620" cy="1314880"/>
            <a:chOff x="1265283" y="3607982"/>
            <a:chExt cx="6829620" cy="1314880"/>
          </a:xfrm>
        </p:grpSpPr>
        <p:cxnSp>
          <p:nvCxnSpPr>
            <p:cNvPr id="9" name="Conector recto 8">
              <a:extLst>
                <a:ext uri="{FF2B5EF4-FFF2-40B4-BE49-F238E27FC236}">
                  <a16:creationId xmlns:a16="http://schemas.microsoft.com/office/drawing/2014/main" id="{228EA7E8-6D7A-8D46-8DF8-C78CD85383BD}"/>
                </a:ext>
              </a:extLst>
            </p:cNvPr>
            <p:cNvCxnSpPr>
              <a:cxnSpLocks/>
            </p:cNvCxnSpPr>
            <p:nvPr/>
          </p:nvCxnSpPr>
          <p:spPr>
            <a:xfrm>
              <a:off x="2052084" y="3636335"/>
              <a:ext cx="53481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23F53D33-6EC3-DE4D-BFD0-14792AFBBE3F}"/>
                </a:ext>
              </a:extLst>
            </p:cNvPr>
            <p:cNvCxnSpPr/>
            <p:nvPr/>
          </p:nvCxnSpPr>
          <p:spPr>
            <a:xfrm>
              <a:off x="2094614" y="3636335"/>
              <a:ext cx="0" cy="606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0299FF30-8469-B744-847B-341AA1EA52CA}"/>
                </a:ext>
              </a:extLst>
            </p:cNvPr>
            <p:cNvCxnSpPr/>
            <p:nvPr/>
          </p:nvCxnSpPr>
          <p:spPr>
            <a:xfrm>
              <a:off x="3491024" y="3648740"/>
              <a:ext cx="0" cy="606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6E1CD3EC-F88C-F746-9D82-75E6BA8482BE}"/>
                </a:ext>
              </a:extLst>
            </p:cNvPr>
            <p:cNvCxnSpPr/>
            <p:nvPr/>
          </p:nvCxnSpPr>
          <p:spPr>
            <a:xfrm>
              <a:off x="5355265" y="3648740"/>
              <a:ext cx="0" cy="606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FAEFBCC9-1917-2947-9EC2-A581DA61ED86}"/>
                </a:ext>
              </a:extLst>
            </p:cNvPr>
            <p:cNvCxnSpPr/>
            <p:nvPr/>
          </p:nvCxnSpPr>
          <p:spPr>
            <a:xfrm>
              <a:off x="7389628" y="3607982"/>
              <a:ext cx="0" cy="606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ángulo redondeado 15">
              <a:extLst>
                <a:ext uri="{FF2B5EF4-FFF2-40B4-BE49-F238E27FC236}">
                  <a16:creationId xmlns:a16="http://schemas.microsoft.com/office/drawing/2014/main" id="{138DC14F-2775-6D42-AED8-EC7F67BE9A61}"/>
                </a:ext>
              </a:extLst>
            </p:cNvPr>
            <p:cNvSpPr/>
            <p:nvPr/>
          </p:nvSpPr>
          <p:spPr>
            <a:xfrm>
              <a:off x="1265283" y="4254796"/>
              <a:ext cx="1557658" cy="655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Reconocer cuando uno </a:t>
              </a:r>
              <a:r>
                <a:rPr lang="es-MX" sz="1100" dirty="0"/>
                <a:t>enfrenta una decisión importante.</a:t>
              </a:r>
              <a:endParaRPr lang="es-MX" dirty="0"/>
            </a:p>
          </p:txBody>
        </p:sp>
        <p:sp>
          <p:nvSpPr>
            <p:cNvPr id="17" name="Rectángulo redondeado 16">
              <a:extLst>
                <a:ext uri="{FF2B5EF4-FFF2-40B4-BE49-F238E27FC236}">
                  <a16:creationId xmlns:a16="http://schemas.microsoft.com/office/drawing/2014/main" id="{7B115CE2-9FCA-464C-BEB5-1D71A7A209BF}"/>
                </a:ext>
              </a:extLst>
            </p:cNvPr>
            <p:cNvSpPr/>
            <p:nvPr/>
          </p:nvSpPr>
          <p:spPr>
            <a:xfrm>
              <a:off x="2918634" y="4267199"/>
              <a:ext cx="1557655" cy="655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Identificar con precisión las alternativas</a:t>
              </a:r>
              <a:endParaRPr lang="es-MX" dirty="0"/>
            </a:p>
          </p:txBody>
        </p:sp>
        <p:sp>
          <p:nvSpPr>
            <p:cNvPr id="18" name="Rectángulo redondeado 17">
              <a:extLst>
                <a:ext uri="{FF2B5EF4-FFF2-40B4-BE49-F238E27FC236}">
                  <a16:creationId xmlns:a16="http://schemas.microsoft.com/office/drawing/2014/main" id="{60350546-6E6C-4547-BD99-2EE9E29B006D}"/>
                </a:ext>
              </a:extLst>
            </p:cNvPr>
            <p:cNvSpPr/>
            <p:nvPr/>
          </p:nvSpPr>
          <p:spPr>
            <a:xfrm>
              <a:off x="4673009" y="4267199"/>
              <a:ext cx="1557655" cy="655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Evaluar lógicamente las alternativas</a:t>
              </a:r>
            </a:p>
          </p:txBody>
        </p:sp>
        <p:sp>
          <p:nvSpPr>
            <p:cNvPr id="19" name="Rectángulo redondeado 18">
              <a:extLst>
                <a:ext uri="{FF2B5EF4-FFF2-40B4-BE49-F238E27FC236}">
                  <a16:creationId xmlns:a16="http://schemas.microsoft.com/office/drawing/2014/main" id="{65BEA991-035B-8E45-9E5F-C07DBB13FF32}"/>
                </a:ext>
              </a:extLst>
            </p:cNvPr>
            <p:cNvSpPr/>
            <p:nvPr/>
          </p:nvSpPr>
          <p:spPr>
            <a:xfrm>
              <a:off x="6578009" y="4235302"/>
              <a:ext cx="1516894" cy="687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Actuar sobre la mejor alternativa</a:t>
              </a:r>
            </a:p>
          </p:txBody>
        </p:sp>
      </p:grpSp>
      <p:cxnSp>
        <p:nvCxnSpPr>
          <p:cNvPr id="23" name="Conector recto de flecha 22">
            <a:extLst>
              <a:ext uri="{FF2B5EF4-FFF2-40B4-BE49-F238E27FC236}">
                <a16:creationId xmlns:a16="http://schemas.microsoft.com/office/drawing/2014/main" id="{F3D2230E-47D7-3149-84D5-02D2497C4F10}"/>
              </a:ext>
            </a:extLst>
          </p:cNvPr>
          <p:cNvCxnSpPr>
            <a:cxnSpLocks/>
          </p:cNvCxnSpPr>
          <p:nvPr/>
        </p:nvCxnSpPr>
        <p:spPr>
          <a:xfrm>
            <a:off x="5488163" y="1634756"/>
            <a:ext cx="3188004" cy="878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ángulo redondeado 23">
            <a:extLst>
              <a:ext uri="{FF2B5EF4-FFF2-40B4-BE49-F238E27FC236}">
                <a16:creationId xmlns:a16="http://schemas.microsoft.com/office/drawing/2014/main" id="{F06E729E-1786-DD47-B0BC-60CA70C8F15A}"/>
              </a:ext>
            </a:extLst>
          </p:cNvPr>
          <p:cNvSpPr/>
          <p:nvPr/>
        </p:nvSpPr>
        <p:spPr>
          <a:xfrm>
            <a:off x="8676168" y="2154422"/>
            <a:ext cx="1892596" cy="762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Problemas</a:t>
            </a:r>
          </a:p>
        </p:txBody>
      </p:sp>
      <p:sp>
        <p:nvSpPr>
          <p:cNvPr id="26" name="Rectángulo redondeado 25">
            <a:extLst>
              <a:ext uri="{FF2B5EF4-FFF2-40B4-BE49-F238E27FC236}">
                <a16:creationId xmlns:a16="http://schemas.microsoft.com/office/drawing/2014/main" id="{8374DA2B-1435-4246-A679-BA1608C958A2}"/>
              </a:ext>
            </a:extLst>
          </p:cNvPr>
          <p:cNvSpPr/>
          <p:nvPr/>
        </p:nvSpPr>
        <p:spPr>
          <a:xfrm>
            <a:off x="10855841" y="1701209"/>
            <a:ext cx="1261730" cy="446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Creados por nosotros</a:t>
            </a:r>
          </a:p>
        </p:txBody>
      </p:sp>
      <p:sp>
        <p:nvSpPr>
          <p:cNvPr id="27" name="Rectángulo redondeado 26">
            <a:extLst>
              <a:ext uri="{FF2B5EF4-FFF2-40B4-BE49-F238E27FC236}">
                <a16:creationId xmlns:a16="http://schemas.microsoft.com/office/drawing/2014/main" id="{09EBEC13-3C8F-8C45-85C4-426163213D54}"/>
              </a:ext>
            </a:extLst>
          </p:cNvPr>
          <p:cNvSpPr/>
          <p:nvPr/>
        </p:nvSpPr>
        <p:spPr>
          <a:xfrm>
            <a:off x="10781413" y="2512827"/>
            <a:ext cx="1336158" cy="4944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Creados por fuerzas externas</a:t>
            </a:r>
          </a:p>
        </p:txBody>
      </p:sp>
      <p:cxnSp>
        <p:nvCxnSpPr>
          <p:cNvPr id="29" name="Conector recto de flecha 28">
            <a:extLst>
              <a:ext uri="{FF2B5EF4-FFF2-40B4-BE49-F238E27FC236}">
                <a16:creationId xmlns:a16="http://schemas.microsoft.com/office/drawing/2014/main" id="{15AB366C-EE1A-2848-8CB1-062245CCE0D7}"/>
              </a:ext>
            </a:extLst>
          </p:cNvPr>
          <p:cNvCxnSpPr>
            <a:cxnSpLocks/>
            <a:stCxn id="24" idx="3"/>
            <a:endCxn id="26" idx="1"/>
          </p:cNvCxnSpPr>
          <p:nvPr/>
        </p:nvCxnSpPr>
        <p:spPr>
          <a:xfrm flipV="1">
            <a:off x="10568764" y="1924493"/>
            <a:ext cx="287077" cy="6113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Conector recto de flecha 30">
            <a:extLst>
              <a:ext uri="{FF2B5EF4-FFF2-40B4-BE49-F238E27FC236}">
                <a16:creationId xmlns:a16="http://schemas.microsoft.com/office/drawing/2014/main" id="{50EB8204-4BB7-FC47-B1BA-FCA21F4913F0}"/>
              </a:ext>
            </a:extLst>
          </p:cNvPr>
          <p:cNvCxnSpPr>
            <a:cxnSpLocks/>
            <a:stCxn id="24" idx="3"/>
            <a:endCxn id="27" idx="1"/>
          </p:cNvCxnSpPr>
          <p:nvPr/>
        </p:nvCxnSpPr>
        <p:spPr>
          <a:xfrm>
            <a:off x="10568764" y="2535865"/>
            <a:ext cx="212649" cy="22416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4" name="Rectángulo redondeado 33">
            <a:extLst>
              <a:ext uri="{FF2B5EF4-FFF2-40B4-BE49-F238E27FC236}">
                <a16:creationId xmlns:a16="http://schemas.microsoft.com/office/drawing/2014/main" id="{3D217CD5-3611-9942-81F2-ECBE66274DD9}"/>
              </a:ext>
            </a:extLst>
          </p:cNvPr>
          <p:cNvSpPr/>
          <p:nvPr/>
        </p:nvSpPr>
        <p:spPr>
          <a:xfrm>
            <a:off x="6783573" y="2613835"/>
            <a:ext cx="1261730" cy="446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Podemos resolver</a:t>
            </a:r>
          </a:p>
        </p:txBody>
      </p:sp>
      <p:sp>
        <p:nvSpPr>
          <p:cNvPr id="35" name="Rectángulo redondeado 34">
            <a:extLst>
              <a:ext uri="{FF2B5EF4-FFF2-40B4-BE49-F238E27FC236}">
                <a16:creationId xmlns:a16="http://schemas.microsoft.com/office/drawing/2014/main" id="{480812E8-968A-5F40-9912-851A82C1EE00}"/>
              </a:ext>
            </a:extLst>
          </p:cNvPr>
          <p:cNvSpPr/>
          <p:nvPr/>
        </p:nvSpPr>
        <p:spPr>
          <a:xfrm>
            <a:off x="6817234" y="3305838"/>
            <a:ext cx="1261730" cy="446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Fuera de nuestro control</a:t>
            </a:r>
          </a:p>
        </p:txBody>
      </p:sp>
      <p:cxnSp>
        <p:nvCxnSpPr>
          <p:cNvPr id="36" name="Conector recto de flecha 35">
            <a:extLst>
              <a:ext uri="{FF2B5EF4-FFF2-40B4-BE49-F238E27FC236}">
                <a16:creationId xmlns:a16="http://schemas.microsoft.com/office/drawing/2014/main" id="{6DA08717-DB02-6144-8FEB-66CA70A57F82}"/>
              </a:ext>
            </a:extLst>
          </p:cNvPr>
          <p:cNvCxnSpPr>
            <a:cxnSpLocks/>
            <a:endCxn id="34" idx="3"/>
          </p:cNvCxnSpPr>
          <p:nvPr/>
        </p:nvCxnSpPr>
        <p:spPr>
          <a:xfrm flipH="1">
            <a:off x="8045303" y="2658582"/>
            <a:ext cx="630864" cy="1785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9" name="Conector recto de flecha 38">
            <a:extLst>
              <a:ext uri="{FF2B5EF4-FFF2-40B4-BE49-F238E27FC236}">
                <a16:creationId xmlns:a16="http://schemas.microsoft.com/office/drawing/2014/main" id="{A9C443EA-298E-9340-B6BB-E90747A31A00}"/>
              </a:ext>
            </a:extLst>
          </p:cNvPr>
          <p:cNvCxnSpPr>
            <a:cxnSpLocks/>
          </p:cNvCxnSpPr>
          <p:nvPr/>
        </p:nvCxnSpPr>
        <p:spPr>
          <a:xfrm flipH="1">
            <a:off x="8019603" y="2658582"/>
            <a:ext cx="656564" cy="64725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aphicFrame>
        <p:nvGraphicFramePr>
          <p:cNvPr id="45" name="Diagrama 44">
            <a:extLst>
              <a:ext uri="{FF2B5EF4-FFF2-40B4-BE49-F238E27FC236}">
                <a16:creationId xmlns:a16="http://schemas.microsoft.com/office/drawing/2014/main" id="{01A356AB-4F49-7A4C-A413-99EDBF059DC7}"/>
              </a:ext>
            </a:extLst>
          </p:cNvPr>
          <p:cNvGraphicFramePr/>
          <p:nvPr>
            <p:extLst>
              <p:ext uri="{D42A27DB-BD31-4B8C-83A1-F6EECF244321}">
                <p14:modId xmlns:p14="http://schemas.microsoft.com/office/powerpoint/2010/main" val="3751325223"/>
              </p:ext>
            </p:extLst>
          </p:nvPr>
        </p:nvGraphicFramePr>
        <p:xfrm>
          <a:off x="8216600" y="3560585"/>
          <a:ext cx="3669709" cy="3227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6" name="Flecha abajo 45">
            <a:extLst>
              <a:ext uri="{FF2B5EF4-FFF2-40B4-BE49-F238E27FC236}">
                <a16:creationId xmlns:a16="http://schemas.microsoft.com/office/drawing/2014/main" id="{B29B34BA-6E0B-3441-A931-A11DA58D2947}"/>
              </a:ext>
            </a:extLst>
          </p:cNvPr>
          <p:cNvSpPr/>
          <p:nvPr/>
        </p:nvSpPr>
        <p:spPr>
          <a:xfrm>
            <a:off x="9250326" y="2917309"/>
            <a:ext cx="669851" cy="800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69635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D501167-7598-1F48-97E0-B55BEE1D00A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4800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F58FFEF7-C54A-664C-B2E6-3A46086780E7}"/>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0072FA8A-A64E-2A4D-A7BC-16237E34ED8A}"/>
              </a:ext>
            </a:extLst>
          </p:cNvPr>
          <p:cNvSpPr/>
          <p:nvPr/>
        </p:nvSpPr>
        <p:spPr>
          <a:xfrm>
            <a:off x="2032000" y="-84209"/>
            <a:ext cx="8036111" cy="923330"/>
          </a:xfrm>
          <a:prstGeom prst="rect">
            <a:avLst/>
          </a:prstGeom>
          <a:noFill/>
        </p:spPr>
        <p:txBody>
          <a:bodyPr wrap="none" lIns="91440" tIns="45720" rIns="91440" bIns="45720">
            <a:spAutoFit/>
          </a:bodyPr>
          <a:lstStyle/>
          <a:p>
            <a:pPr algn="ctr"/>
            <a:r>
              <a:rPr lang="es-MX"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Preguntas en una disciplina</a:t>
            </a:r>
          </a:p>
        </p:txBody>
      </p:sp>
    </p:spTree>
    <p:extLst>
      <p:ext uri="{BB962C8B-B14F-4D97-AF65-F5344CB8AC3E}">
        <p14:creationId xmlns:p14="http://schemas.microsoft.com/office/powerpoint/2010/main" val="201268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1609344"/>
          </a:xfrm>
        </p:spPr>
        <p:txBody>
          <a:bodyPr>
            <a:normAutofit/>
          </a:bodyPr>
          <a:lstStyle/>
          <a:p>
            <a:r>
              <a:rPr lang="es-MX" sz="4800" dirty="0"/>
              <a:t>5° Preparatoria. Ciclo Escolar 2019 – 2020</a:t>
            </a:r>
          </a:p>
        </p:txBody>
      </p:sp>
      <p:sp>
        <p:nvSpPr>
          <p:cNvPr id="10"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05F8B9E7-136E-4C9A-A501-8642EFC25A26}"/>
              </a:ext>
            </a:extLst>
          </p:cNvPr>
          <p:cNvGraphicFramePr>
            <a:graphicFrameLocks noGrp="1"/>
          </p:cNvGraphicFramePr>
          <p:nvPr>
            <p:ph idx="1"/>
            <p:extLst>
              <p:ext uri="{D42A27DB-BD31-4B8C-83A1-F6EECF244321}">
                <p14:modId xmlns:p14="http://schemas.microsoft.com/office/powerpoint/2010/main" val="1038591714"/>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2496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654046A-7683-4F6D-8AF4-0F6A47C782FD}"/>
              </a:ext>
            </a:extLst>
          </p:cNvPr>
          <p:cNvSpPr>
            <a:spLocks noGrp="1"/>
          </p:cNvSpPr>
          <p:nvPr>
            <p:ph type="title"/>
          </p:nvPr>
        </p:nvSpPr>
        <p:spPr/>
        <p:txBody>
          <a:bodyPr/>
          <a:lstStyle/>
          <a:p>
            <a:r>
              <a:rPr lang="en-US" dirty="0" err="1"/>
              <a:t>Organizador</a:t>
            </a:r>
            <a:r>
              <a:rPr lang="en-US" dirty="0"/>
              <a:t> </a:t>
            </a:r>
            <a:r>
              <a:rPr lang="en-US" dirty="0" err="1"/>
              <a:t>Gráfico</a:t>
            </a:r>
            <a:endParaRPr lang="en-US" dirty="0"/>
          </a:p>
        </p:txBody>
      </p:sp>
      <p:sp>
        <p:nvSpPr>
          <p:cNvPr id="11" name="Text Placeholder 2">
            <a:extLst>
              <a:ext uri="{FF2B5EF4-FFF2-40B4-BE49-F238E27FC236}">
                <a16:creationId xmlns:a16="http://schemas.microsoft.com/office/drawing/2014/main" id="{54DF8CEE-9417-4966-B46C-3C4E535202D1}"/>
              </a:ext>
            </a:extLst>
          </p:cNvPr>
          <p:cNvSpPr>
            <a:spLocks noGrp="1"/>
          </p:cNvSpPr>
          <p:nvPr>
            <p:ph type="body" sz="half" idx="2"/>
          </p:nvPr>
        </p:nvSpPr>
        <p:spPr/>
        <p:txBody>
          <a:bodyPr/>
          <a:lstStyle/>
          <a:p>
            <a:r>
              <a:rPr lang="en-US" dirty="0" err="1"/>
              <a:t>Proceso</a:t>
            </a:r>
            <a:r>
              <a:rPr lang="en-US" dirty="0"/>
              <a:t> de </a:t>
            </a:r>
            <a:r>
              <a:rPr lang="en-US" dirty="0" err="1"/>
              <a:t>indagación</a:t>
            </a:r>
            <a:endParaRPr lang="en-US" dirty="0"/>
          </a:p>
        </p:txBody>
      </p:sp>
      <p:pic>
        <p:nvPicPr>
          <p:cNvPr id="4" name="Imagen 3">
            <a:extLst>
              <a:ext uri="{FF2B5EF4-FFF2-40B4-BE49-F238E27FC236}">
                <a16:creationId xmlns:a16="http://schemas.microsoft.com/office/drawing/2014/main" id="{2662D48E-87D2-DD4C-9C41-BC3608637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287869" y="979711"/>
            <a:ext cx="5410200" cy="4882705"/>
          </a:xfrm>
          <a:prstGeom prst="rect">
            <a:avLst/>
          </a:prstGeom>
          <a:noFill/>
        </p:spPr>
      </p:pic>
      <p:pic>
        <p:nvPicPr>
          <p:cNvPr id="6" name="Imagen 5">
            <a:extLst>
              <a:ext uri="{FF2B5EF4-FFF2-40B4-BE49-F238E27FC236}">
                <a16:creationId xmlns:a16="http://schemas.microsoft.com/office/drawing/2014/main" id="{BA2D3F66-A145-D446-9832-C7F2F4654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452" y="2414337"/>
            <a:ext cx="4547048" cy="3829093"/>
          </a:xfrm>
          <a:prstGeom prst="rect">
            <a:avLst/>
          </a:prstGeom>
        </p:spPr>
      </p:pic>
    </p:spTree>
    <p:extLst>
      <p:ext uri="{BB962C8B-B14F-4D97-AF65-F5344CB8AC3E}">
        <p14:creationId xmlns:p14="http://schemas.microsoft.com/office/powerpoint/2010/main" val="4280835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FDB293-1A57-6B49-B954-DB8FD7FC7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57" y="367476"/>
            <a:ext cx="10377840" cy="5786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973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E891638-988F-634E-9CEB-BDB944E15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29" y="383459"/>
            <a:ext cx="9848192" cy="5577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422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EE9F4DE-5454-594E-BDD5-2CC2A3C30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2002"/>
            <a:ext cx="10294351" cy="5445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215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E261C89-870E-4D42-A4B5-9F8894DCF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807" y="390377"/>
            <a:ext cx="9869213" cy="566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054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01900" y="554038"/>
            <a:ext cx="9690100" cy="551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922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163" y="257175"/>
            <a:ext cx="8828087" cy="634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606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163" y="487363"/>
            <a:ext cx="8828087" cy="588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0485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163" y="284163"/>
            <a:ext cx="8828087" cy="628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896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163" y="338138"/>
            <a:ext cx="8828087" cy="618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911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071B0E3-EDB3-324A-AE98-C471AB8B2B32}"/>
              </a:ext>
            </a:extLst>
          </p:cNvPr>
          <p:cNvSpPr>
            <a:spLocks noGrp="1"/>
          </p:cNvSpPr>
          <p:nvPr>
            <p:ph type="title"/>
          </p:nvPr>
        </p:nvSpPr>
        <p:spPr>
          <a:xfrm>
            <a:off x="3460752" y="921658"/>
            <a:ext cx="8108948" cy="1737360"/>
          </a:xfrm>
        </p:spPr>
        <p:txBody>
          <a:bodyPr>
            <a:normAutofit/>
          </a:bodyPr>
          <a:lstStyle/>
          <a:p>
            <a:r>
              <a:rPr lang="es-MX" sz="4400" dirty="0"/>
              <a:t>Cayendo en las redes 2019-2020</a:t>
            </a:r>
          </a:p>
        </p:txBody>
      </p:sp>
      <p:sp>
        <p:nvSpPr>
          <p:cNvPr id="5" name="4 Marcador de texto"/>
          <p:cNvSpPr>
            <a:spLocks noGrp="1"/>
          </p:cNvSpPr>
          <p:nvPr>
            <p:ph type="body" sz="half" idx="2"/>
          </p:nvPr>
        </p:nvSpPr>
        <p:spPr>
          <a:xfrm>
            <a:off x="399143" y="892629"/>
            <a:ext cx="3251200" cy="5257800"/>
          </a:xfrm>
        </p:spPr>
        <p:txBody>
          <a:bodyPr>
            <a:normAutofit/>
          </a:bodyPr>
          <a:lstStyle/>
          <a:p>
            <a:endParaRPr lang="es-MX" sz="5400" dirty="0"/>
          </a:p>
          <a:p>
            <a:r>
              <a:rPr lang="es-MX" sz="5400" dirty="0"/>
              <a:t>Proyecto:</a:t>
            </a:r>
          </a:p>
        </p:txBody>
      </p:sp>
    </p:spTree>
    <p:extLst>
      <p:ext uri="{BB962C8B-B14F-4D97-AF65-F5344CB8AC3E}">
        <p14:creationId xmlns:p14="http://schemas.microsoft.com/office/powerpoint/2010/main" val="2344891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163" y="309563"/>
            <a:ext cx="8828087"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326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185738"/>
            <a:ext cx="8982075" cy="648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077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163" y="266700"/>
            <a:ext cx="8828087" cy="6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74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163" y="493713"/>
            <a:ext cx="8828087" cy="58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464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8F69B38-7397-7343-B178-60ADAB1FA5D4}"/>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4200">
                <a:blipFill dpi="0" rotWithShape="1">
                  <a:blip r:embed="rId4"/>
                  <a:srcRect/>
                  <a:tile tx="6350" ty="-127000" sx="65000" sy="64000" flip="none" algn="tl"/>
                </a:blipFill>
              </a:rPr>
              <a:t>E.I.P. elaboración de proyecto</a:t>
            </a:r>
          </a:p>
        </p:txBody>
      </p:sp>
      <p:sp>
        <p:nvSpPr>
          <p:cNvPr id="25" name="Rectangle 24">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8" name="Oval 27">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Imagen 3">
            <a:extLst>
              <a:ext uri="{FF2B5EF4-FFF2-40B4-BE49-F238E27FC236}">
                <a16:creationId xmlns:a16="http://schemas.microsoft.com/office/drawing/2014/main" id="{DF904BFD-ECC1-124D-A6E1-EB35BD5F9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7657" y="1388911"/>
            <a:ext cx="6078097" cy="4011543"/>
          </a:xfrm>
          <a:prstGeom prst="rect">
            <a:avLst/>
          </a:prstGeom>
        </p:spPr>
      </p:pic>
    </p:spTree>
    <p:extLst>
      <p:ext uri="{BB962C8B-B14F-4D97-AF65-F5344CB8AC3E}">
        <p14:creationId xmlns:p14="http://schemas.microsoft.com/office/powerpoint/2010/main" val="3516340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BF7C7E9-4CF5-B149-A1FD-1BD00C2EB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750" y="803062"/>
            <a:ext cx="7002499" cy="5251874"/>
          </a:xfrm>
          <a:prstGeom prst="rect">
            <a:avLst/>
          </a:prstGeom>
        </p:spPr>
      </p:pic>
      <p:sp>
        <p:nvSpPr>
          <p:cNvPr id="2" name="Rectángulo 1">
            <a:extLst>
              <a:ext uri="{FF2B5EF4-FFF2-40B4-BE49-F238E27FC236}">
                <a16:creationId xmlns:a16="http://schemas.microsoft.com/office/drawing/2014/main" id="{6460CAA6-AACB-FA4E-86D6-FB189BC5565E}"/>
              </a:ext>
            </a:extLst>
          </p:cNvPr>
          <p:cNvSpPr/>
          <p:nvPr/>
        </p:nvSpPr>
        <p:spPr>
          <a:xfrm>
            <a:off x="4215161" y="1460810"/>
            <a:ext cx="1880839" cy="14496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800" dirty="0">
                <a:latin typeface="Arial" panose="020B0604020202020204" pitchFamily="34" charset="0"/>
                <a:cs typeface="Arial" panose="020B0604020202020204" pitchFamily="34" charset="0"/>
              </a:rPr>
              <a:t>Cayendo en las redes 2019-2020</a:t>
            </a:r>
          </a:p>
        </p:txBody>
      </p:sp>
    </p:spTree>
    <p:extLst>
      <p:ext uri="{BB962C8B-B14F-4D97-AF65-F5344CB8AC3E}">
        <p14:creationId xmlns:p14="http://schemas.microsoft.com/office/powerpoint/2010/main" val="21789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5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C1A4A71-DD11-6044-9AFE-0E2E4F771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169" y="803062"/>
            <a:ext cx="6711661" cy="5251874"/>
          </a:xfrm>
          <a:prstGeom prst="rect">
            <a:avLst/>
          </a:prstGeom>
        </p:spPr>
      </p:pic>
    </p:spTree>
    <p:extLst>
      <p:ext uri="{BB962C8B-B14F-4D97-AF65-F5344CB8AC3E}">
        <p14:creationId xmlns:p14="http://schemas.microsoft.com/office/powerpoint/2010/main" val="3956233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5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3018B598-4C08-2445-8DC4-8D9DAFAF6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400" y="803062"/>
            <a:ext cx="9909199" cy="5251874"/>
          </a:xfrm>
          <a:prstGeom prst="rect">
            <a:avLst/>
          </a:prstGeom>
        </p:spPr>
      </p:pic>
    </p:spTree>
    <p:extLst>
      <p:ext uri="{BB962C8B-B14F-4D97-AF65-F5344CB8AC3E}">
        <p14:creationId xmlns:p14="http://schemas.microsoft.com/office/powerpoint/2010/main" val="1805791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23E09346-F5AF-3E4B-879E-461F7D60E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579" y="803062"/>
            <a:ext cx="9462840" cy="5251874"/>
          </a:xfrm>
          <a:prstGeom prst="rect">
            <a:avLst/>
          </a:prstGeom>
        </p:spPr>
      </p:pic>
    </p:spTree>
    <p:extLst>
      <p:ext uri="{BB962C8B-B14F-4D97-AF65-F5344CB8AC3E}">
        <p14:creationId xmlns:p14="http://schemas.microsoft.com/office/powerpoint/2010/main" val="1248123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66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1DE745AB-0D2F-904E-B606-28CEDA727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251" y="803062"/>
            <a:ext cx="7049497" cy="5251874"/>
          </a:xfrm>
          <a:prstGeom prst="rect">
            <a:avLst/>
          </a:prstGeom>
        </p:spPr>
      </p:pic>
    </p:spTree>
    <p:extLst>
      <p:ext uri="{BB962C8B-B14F-4D97-AF65-F5344CB8AC3E}">
        <p14:creationId xmlns:p14="http://schemas.microsoft.com/office/powerpoint/2010/main" val="427128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Título"/>
          <p:cNvSpPr>
            <a:spLocks noGrp="1"/>
          </p:cNvSpPr>
          <p:nvPr>
            <p:ph type="title"/>
          </p:nvPr>
        </p:nvSpPr>
        <p:spPr>
          <a:xfrm>
            <a:off x="1069848" y="484632"/>
            <a:ext cx="10058400" cy="1609344"/>
          </a:xfrm>
        </p:spPr>
        <p:txBody>
          <a:bodyPr>
            <a:normAutofit/>
          </a:bodyPr>
          <a:lstStyle/>
          <a:p>
            <a:r>
              <a:rPr lang="es-MX"/>
              <a:t>Índice de Apartados del Portafolio</a:t>
            </a:r>
            <a:endParaRPr lang="es-MX" dirty="0"/>
          </a:p>
        </p:txBody>
      </p:sp>
      <p:sp>
        <p:nvSpPr>
          <p:cNvPr id="3" name="2 Marcador de contenido"/>
          <p:cNvSpPr>
            <a:spLocks noGrp="1"/>
          </p:cNvSpPr>
          <p:nvPr>
            <p:ph idx="1"/>
          </p:nvPr>
        </p:nvSpPr>
        <p:spPr>
          <a:xfrm>
            <a:off x="1069848" y="2320412"/>
            <a:ext cx="10058400" cy="3851787"/>
          </a:xfrm>
        </p:spPr>
        <p:txBody>
          <a:bodyPr>
            <a:normAutofit/>
          </a:bodyPr>
          <a:lstStyle/>
          <a:p>
            <a:endParaRPr lang="es-MX" dirty="0"/>
          </a:p>
          <a:p>
            <a:pPr>
              <a:buFont typeface="Courier New" panose="02070309020205020404" pitchFamily="49" charset="0"/>
              <a:buChar char="o"/>
            </a:pPr>
            <a:r>
              <a:rPr lang="es-MX" dirty="0"/>
              <a:t>5.a	Productos generados en la primera sesión de trabajo.</a:t>
            </a:r>
          </a:p>
          <a:p>
            <a:pPr marL="514350" indent="-514350">
              <a:buFont typeface="+mj-lt"/>
              <a:buAutoNum type="arabicPeriod"/>
            </a:pPr>
            <a:r>
              <a:rPr lang="es-MX"/>
              <a:t>Producto 1: C.A.I.A.C. Conclusiones Generales </a:t>
            </a:r>
          </a:p>
          <a:p>
            <a:pPr marL="514350" indent="-514350">
              <a:buFont typeface="+mj-lt"/>
              <a:buAutoNum type="arabicPeriod"/>
            </a:pPr>
            <a:r>
              <a:rPr lang="es-MX"/>
              <a:t>Producto 3: Fotografías de la sesión</a:t>
            </a:r>
          </a:p>
          <a:p>
            <a:endParaRPr lang="es-MX" dirty="0"/>
          </a:p>
          <a:p>
            <a:pPr>
              <a:buFont typeface="Courier New" panose="02070309020205020404" pitchFamily="49" charset="0"/>
              <a:buChar char="o"/>
            </a:pPr>
            <a:r>
              <a:rPr lang="es-MX" dirty="0"/>
              <a:t>5.b	Organizador gráfico que muestre los contenidos y conceptos de todas las asignaturas involucradas en el proyecto y su interrelación. (Producto 2).</a:t>
            </a:r>
          </a:p>
          <a:p>
            <a:pPr marL="514350" indent="-514350">
              <a:buFont typeface="+mj-lt"/>
              <a:buAutoNum type="arabicPeriod"/>
            </a:pPr>
            <a:r>
              <a:rPr lang="es-MX" dirty="0"/>
              <a:t>Producto 2: Organizador gráfico. </a:t>
            </a:r>
          </a:p>
          <a:p>
            <a:pPr>
              <a:buFont typeface="Courier New" panose="02070309020205020404" pitchFamily="49" charset="0"/>
              <a:buChar char="o"/>
            </a:pPr>
            <a:r>
              <a:rPr lang="es-MX" dirty="0"/>
              <a:t>5.c	Justificación del proyecto.</a:t>
            </a:r>
          </a:p>
          <a:p>
            <a:pPr marL="0" indent="0">
              <a:buNone/>
            </a:pPr>
            <a:endParaRPr lang="es-MX"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0AD5F6BE-2223-B049-B29F-37E5396B4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251" y="803062"/>
            <a:ext cx="7049497" cy="5251874"/>
          </a:xfrm>
          <a:prstGeom prst="rect">
            <a:avLst/>
          </a:prstGeom>
        </p:spPr>
      </p:pic>
    </p:spTree>
    <p:extLst>
      <p:ext uri="{BB962C8B-B14F-4D97-AF65-F5344CB8AC3E}">
        <p14:creationId xmlns:p14="http://schemas.microsoft.com/office/powerpoint/2010/main" val="87692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6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754C2C6F-3150-E847-9340-3B16DFFA7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384" y="803062"/>
            <a:ext cx="7073231" cy="5251874"/>
          </a:xfrm>
          <a:prstGeom prst="rect">
            <a:avLst/>
          </a:prstGeom>
        </p:spPr>
      </p:pic>
    </p:spTree>
    <p:extLst>
      <p:ext uri="{BB962C8B-B14F-4D97-AF65-F5344CB8AC3E}">
        <p14:creationId xmlns:p14="http://schemas.microsoft.com/office/powerpoint/2010/main" val="4255867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1FA4EC9F-D4A0-4843-96BB-B2F1071BF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733" y="803062"/>
            <a:ext cx="10556532" cy="5251874"/>
          </a:xfrm>
          <a:prstGeom prst="rect">
            <a:avLst/>
          </a:prstGeom>
        </p:spPr>
      </p:pic>
    </p:spTree>
    <p:extLst>
      <p:ext uri="{BB962C8B-B14F-4D97-AF65-F5344CB8AC3E}">
        <p14:creationId xmlns:p14="http://schemas.microsoft.com/office/powerpoint/2010/main" val="1921457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D8C7FC-EF2C-4D14-A453-B724138F4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34D474-CDDC-4B67-9802-49E1D61A1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n 5">
            <a:extLst>
              <a:ext uri="{FF2B5EF4-FFF2-40B4-BE49-F238E27FC236}">
                <a16:creationId xmlns:a16="http://schemas.microsoft.com/office/drawing/2014/main" id="{8BBF75BB-16C7-AC46-AA1C-8338A891A22E}"/>
              </a:ext>
            </a:extLst>
          </p:cNvPr>
          <p:cNvPicPr>
            <a:picLocks noChangeAspect="1"/>
          </p:cNvPicPr>
          <p:nvPr/>
        </p:nvPicPr>
        <p:blipFill rotWithShape="1">
          <a:blip r:embed="rId4">
            <a:extLst>
              <a:ext uri="{28A0092B-C50C-407E-A947-70E740481C1C}">
                <a14:useLocalDpi xmlns:a14="http://schemas.microsoft.com/office/drawing/2010/main" val="0"/>
              </a:ext>
            </a:extLst>
          </a:blip>
          <a:srcRect l="17418" r="28101" b="1"/>
          <a:stretch/>
        </p:blipFill>
        <p:spPr>
          <a:xfrm>
            <a:off x="643467" y="643467"/>
            <a:ext cx="5372097" cy="5571066"/>
          </a:xfrm>
          <a:prstGeom prst="rect">
            <a:avLst/>
          </a:prstGeom>
        </p:spPr>
      </p:pic>
      <p:sp>
        <p:nvSpPr>
          <p:cNvPr id="15" name="Rectangle 14">
            <a:extLst>
              <a:ext uri="{FF2B5EF4-FFF2-40B4-BE49-F238E27FC236}">
                <a16:creationId xmlns:a16="http://schemas.microsoft.com/office/drawing/2014/main" id="{56533E23-646B-417C-A0E8-F420DD290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3880213E-0133-D548-82BC-D303C38A4F3F}"/>
              </a:ext>
            </a:extLst>
          </p:cNvPr>
          <p:cNvPicPr>
            <a:picLocks noChangeAspect="1"/>
          </p:cNvPicPr>
          <p:nvPr/>
        </p:nvPicPr>
        <p:blipFill rotWithShape="1">
          <a:blip r:embed="rId5">
            <a:extLst>
              <a:ext uri="{28A0092B-C50C-407E-A947-70E740481C1C}">
                <a14:useLocalDpi xmlns:a14="http://schemas.microsoft.com/office/drawing/2010/main" val="0"/>
              </a:ext>
            </a:extLst>
          </a:blip>
          <a:srcRect l="14556" r="20356" b="2"/>
          <a:stretch/>
        </p:blipFill>
        <p:spPr>
          <a:xfrm>
            <a:off x="6176432" y="643467"/>
            <a:ext cx="5372097" cy="5571066"/>
          </a:xfrm>
          <a:prstGeom prst="rect">
            <a:avLst/>
          </a:prstGeom>
        </p:spPr>
      </p:pic>
    </p:spTree>
    <p:extLst>
      <p:ext uri="{BB962C8B-B14F-4D97-AF65-F5344CB8AC3E}">
        <p14:creationId xmlns:p14="http://schemas.microsoft.com/office/powerpoint/2010/main" val="3979503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598658-8579-447E-B96E-7C0CDFF69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4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AEFD1B-6AFB-4ECA-A47F-11A07AEA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83D5706E-D323-4862-B67C-73000F184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8868FB3-053B-F24E-9689-CA147B1D0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01" y="1675339"/>
            <a:ext cx="5138931" cy="3507319"/>
          </a:xfrm>
          <a:prstGeom prst="rect">
            <a:avLst/>
          </a:prstGeom>
        </p:spPr>
      </p:pic>
      <p:pic>
        <p:nvPicPr>
          <p:cNvPr id="3" name="Imagen 2">
            <a:extLst>
              <a:ext uri="{FF2B5EF4-FFF2-40B4-BE49-F238E27FC236}">
                <a16:creationId xmlns:a16="http://schemas.microsoft.com/office/drawing/2014/main" id="{30C01494-D0EC-2442-BBD3-976E822CDE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4322" y="1711153"/>
            <a:ext cx="5138931" cy="3430235"/>
          </a:xfrm>
          <a:prstGeom prst="rect">
            <a:avLst/>
          </a:prstGeom>
        </p:spPr>
      </p:pic>
    </p:spTree>
    <p:extLst>
      <p:ext uri="{BB962C8B-B14F-4D97-AF65-F5344CB8AC3E}">
        <p14:creationId xmlns:p14="http://schemas.microsoft.com/office/powerpoint/2010/main" val="3468653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F4AE1-150F-5147-A858-337E2C797F75}"/>
              </a:ext>
            </a:extLst>
          </p:cNvPr>
          <p:cNvSpPr>
            <a:spLocks noGrp="1"/>
          </p:cNvSpPr>
          <p:nvPr>
            <p:ph type="title"/>
          </p:nvPr>
        </p:nvSpPr>
        <p:spPr/>
        <p:txBody>
          <a:bodyPr/>
          <a:lstStyle/>
          <a:p>
            <a:r>
              <a:rPr lang="es-MX" dirty="0"/>
              <a:t>Evaluación</a:t>
            </a:r>
          </a:p>
        </p:txBody>
      </p:sp>
      <p:graphicFrame>
        <p:nvGraphicFramePr>
          <p:cNvPr id="3" name="Diagrama 2">
            <a:extLst>
              <a:ext uri="{FF2B5EF4-FFF2-40B4-BE49-F238E27FC236}">
                <a16:creationId xmlns:a16="http://schemas.microsoft.com/office/drawing/2014/main" id="{E4CEEB45-F6F8-9545-89E5-1D219395B55B}"/>
              </a:ext>
            </a:extLst>
          </p:cNvPr>
          <p:cNvGraphicFramePr/>
          <p:nvPr>
            <p:extLst>
              <p:ext uri="{D42A27DB-BD31-4B8C-83A1-F6EECF244321}">
                <p14:modId xmlns:p14="http://schemas.microsoft.com/office/powerpoint/2010/main" val="3724728194"/>
              </p:ext>
            </p:extLst>
          </p:nvPr>
        </p:nvGraphicFramePr>
        <p:xfrm>
          <a:off x="3200400" y="1524000"/>
          <a:ext cx="6515100" cy="4627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18397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74" y="1052736"/>
            <a:ext cx="8217693"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0289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783" y="965200"/>
            <a:ext cx="9452361"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964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017" y="854076"/>
            <a:ext cx="8752416" cy="495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122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084" y="901700"/>
            <a:ext cx="8788400" cy="547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30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Título"/>
          <p:cNvSpPr>
            <a:spLocks noGrp="1"/>
          </p:cNvSpPr>
          <p:nvPr>
            <p:ph type="title"/>
          </p:nvPr>
        </p:nvSpPr>
        <p:spPr>
          <a:xfrm>
            <a:off x="1069848" y="484632"/>
            <a:ext cx="10058400" cy="1609344"/>
          </a:xfrm>
        </p:spPr>
        <p:txBody>
          <a:bodyPr>
            <a:normAutofit/>
          </a:bodyPr>
          <a:lstStyle/>
          <a:p>
            <a:r>
              <a:rPr lang="es-MX"/>
              <a:t>Índice de Apartados del Portafolio</a:t>
            </a:r>
            <a:endParaRPr lang="es-MX" dirty="0"/>
          </a:p>
        </p:txBody>
      </p:sp>
      <p:sp>
        <p:nvSpPr>
          <p:cNvPr id="3" name="2 Marcador de contenido"/>
          <p:cNvSpPr>
            <a:spLocks noGrp="1"/>
          </p:cNvSpPr>
          <p:nvPr>
            <p:ph idx="1"/>
          </p:nvPr>
        </p:nvSpPr>
        <p:spPr>
          <a:xfrm>
            <a:off x="1069848" y="2320412"/>
            <a:ext cx="10058400" cy="3851787"/>
          </a:xfrm>
        </p:spPr>
        <p:txBody>
          <a:bodyPr>
            <a:normAutofit/>
          </a:bodyPr>
          <a:lstStyle/>
          <a:p>
            <a:endParaRPr lang="es-MX" dirty="0"/>
          </a:p>
          <a:p>
            <a:pPr>
              <a:buFont typeface="Courier New" panose="02070309020205020404" pitchFamily="49" charset="0"/>
              <a:buChar char="o"/>
            </a:pPr>
            <a:r>
              <a:rPr lang="es-MX" dirty="0"/>
              <a:t>5.d	Objetivos.</a:t>
            </a:r>
          </a:p>
          <a:p>
            <a:pPr marL="514350" indent="-514350">
              <a:buFont typeface="+mj-lt"/>
              <a:buAutoNum type="arabicPeriod"/>
            </a:pPr>
            <a:r>
              <a:rPr lang="es-MX"/>
              <a:t>Objetivo general</a:t>
            </a:r>
          </a:p>
          <a:p>
            <a:pPr marL="514350" indent="-514350">
              <a:buFont typeface="+mj-lt"/>
              <a:buAutoNum type="arabicPeriod"/>
            </a:pPr>
            <a:r>
              <a:rPr lang="es-MX"/>
              <a:t>Objetivos por asignatura</a:t>
            </a:r>
            <a:endParaRPr lang="es-MX" dirty="0"/>
          </a:p>
          <a:p>
            <a:pPr>
              <a:buFont typeface="Courier New" panose="02070309020205020404" pitchFamily="49" charset="0"/>
              <a:buChar char="o"/>
            </a:pPr>
            <a:r>
              <a:rPr lang="es-MX" dirty="0"/>
              <a:t>5.e	Preguntas generadoras</a:t>
            </a:r>
          </a:p>
          <a:p>
            <a:pPr>
              <a:buFont typeface="Courier New" panose="02070309020205020404" pitchFamily="49" charset="0"/>
              <a:buChar char="o"/>
            </a:pPr>
            <a:r>
              <a:rPr lang="es-MX" dirty="0"/>
              <a:t>5.f	Contenido: Temas y productos propuestos.</a:t>
            </a:r>
          </a:p>
          <a:p>
            <a:pPr>
              <a:buFont typeface="Courier New" panose="02070309020205020404" pitchFamily="49" charset="0"/>
              <a:buChar char="o"/>
            </a:pPr>
            <a:r>
              <a:rPr lang="es-MX" dirty="0"/>
              <a:t>5.g	Planeación </a:t>
            </a:r>
          </a:p>
          <a:p>
            <a:pPr marL="514350" indent="-514350">
              <a:buFont typeface="+mj-lt"/>
              <a:buAutoNum type="arabicPeriod"/>
            </a:pPr>
            <a:r>
              <a:rPr lang="es-MX"/>
              <a:t>Planeación general</a:t>
            </a:r>
          </a:p>
          <a:p>
            <a:pPr marL="514350" indent="-514350">
              <a:buFont typeface="+mj-lt"/>
              <a:buAutoNum type="arabicPeriod"/>
            </a:pPr>
            <a:r>
              <a:rPr lang="es-MX"/>
              <a:t>Planeación dia a dia</a:t>
            </a:r>
            <a:endParaRPr lang="es-MX" dirty="0"/>
          </a:p>
          <a:p>
            <a:pPr marL="0" indent="0">
              <a:buNone/>
            </a:pPr>
            <a:endParaRPr lang="es-MX"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98281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D2552A5-FE10-3741-892A-9DBDF81D9B68}"/>
              </a:ext>
            </a:extLst>
          </p:cNvPr>
          <p:cNvSpPr>
            <a:spLocks noGrp="1"/>
          </p:cNvSpPr>
          <p:nvPr>
            <p:ph type="title"/>
          </p:nvPr>
        </p:nvSpPr>
        <p:spPr/>
        <p:txBody>
          <a:bodyPr/>
          <a:lstStyle/>
          <a:p>
            <a:r>
              <a:rPr lang="es-MX" dirty="0"/>
              <a:t>Infografía</a:t>
            </a:r>
          </a:p>
        </p:txBody>
      </p:sp>
      <p:graphicFrame>
        <p:nvGraphicFramePr>
          <p:cNvPr id="6" name="Diagrama 5">
            <a:extLst>
              <a:ext uri="{FF2B5EF4-FFF2-40B4-BE49-F238E27FC236}">
                <a16:creationId xmlns:a16="http://schemas.microsoft.com/office/drawing/2014/main" id="{13F77827-1D58-7E4C-8100-846B3E239244}"/>
              </a:ext>
            </a:extLst>
          </p:cNvPr>
          <p:cNvGraphicFramePr/>
          <p:nvPr>
            <p:extLst>
              <p:ext uri="{D42A27DB-BD31-4B8C-83A1-F6EECF244321}">
                <p14:modId xmlns:p14="http://schemas.microsoft.com/office/powerpoint/2010/main" val="226119102"/>
              </p:ext>
            </p:extLst>
          </p:nvPr>
        </p:nvGraphicFramePr>
        <p:xfrm>
          <a:off x="5588000" y="1217083"/>
          <a:ext cx="6502400" cy="4423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EDAA664D-A6F7-9E49-B071-30210A78496D}"/>
              </a:ext>
            </a:extLst>
          </p:cNvPr>
          <p:cNvGraphicFramePr/>
          <p:nvPr>
            <p:extLst>
              <p:ext uri="{D42A27DB-BD31-4B8C-83A1-F6EECF244321}">
                <p14:modId xmlns:p14="http://schemas.microsoft.com/office/powerpoint/2010/main" val="3753584463"/>
              </p:ext>
            </p:extLst>
          </p:nvPr>
        </p:nvGraphicFramePr>
        <p:xfrm>
          <a:off x="622300" y="1828800"/>
          <a:ext cx="5905500" cy="357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CuadroTexto 1">
            <a:extLst>
              <a:ext uri="{FF2B5EF4-FFF2-40B4-BE49-F238E27FC236}">
                <a16:creationId xmlns:a16="http://schemas.microsoft.com/office/drawing/2014/main" id="{767BFFE4-6073-9948-8AAF-FFE50DA5D874}"/>
              </a:ext>
            </a:extLst>
          </p:cNvPr>
          <p:cNvSpPr txBox="1"/>
          <p:nvPr/>
        </p:nvSpPr>
        <p:spPr>
          <a:xfrm>
            <a:off x="1663700" y="5128741"/>
            <a:ext cx="3530600" cy="261610"/>
          </a:xfrm>
          <a:prstGeom prst="rect">
            <a:avLst/>
          </a:prstGeom>
          <a:noFill/>
        </p:spPr>
        <p:txBody>
          <a:bodyPr wrap="square" rtlCol="0">
            <a:spAutoFit/>
          </a:bodyPr>
          <a:lstStyle/>
          <a:p>
            <a:r>
              <a:rPr lang="es-MX" sz="1100" b="1" dirty="0">
                <a:latin typeface="Bradley Hand" pitchFamily="2" charset="77"/>
              </a:rPr>
              <a:t>ELEMENTOS BÁSICOS DEL LENGUAJE VISUAL</a:t>
            </a:r>
          </a:p>
        </p:txBody>
      </p:sp>
    </p:spTree>
    <p:extLst>
      <p:ext uri="{BB962C8B-B14F-4D97-AF65-F5344CB8AC3E}">
        <p14:creationId xmlns:p14="http://schemas.microsoft.com/office/powerpoint/2010/main" val="3612700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24BEEE-9D5A-2E41-9C49-A179986F1DE5}"/>
              </a:ext>
            </a:extLst>
          </p:cNvPr>
          <p:cNvGraphicFramePr/>
          <p:nvPr>
            <p:extLst>
              <p:ext uri="{D42A27DB-BD31-4B8C-83A1-F6EECF244321}">
                <p14:modId xmlns:p14="http://schemas.microsoft.com/office/powerpoint/2010/main" val="813387479"/>
              </p:ext>
            </p:extLst>
          </p:nvPr>
        </p:nvGraphicFramePr>
        <p:xfrm>
          <a:off x="3150040" y="226995"/>
          <a:ext cx="11708523" cy="5907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quina doblada 3">
            <a:extLst>
              <a:ext uri="{FF2B5EF4-FFF2-40B4-BE49-F238E27FC236}">
                <a16:creationId xmlns:a16="http://schemas.microsoft.com/office/drawing/2014/main" id="{04D998C8-81B4-BC4F-9735-A912D32D879B}"/>
              </a:ext>
            </a:extLst>
          </p:cNvPr>
          <p:cNvSpPr/>
          <p:nvPr/>
        </p:nvSpPr>
        <p:spPr>
          <a:xfrm>
            <a:off x="469900" y="292019"/>
            <a:ext cx="3124200" cy="2363724"/>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INFOGRAFÍA: Gráficos fijos o animados que combinan textos y elementos visuales con el fin de comunicar información precisa sobre variadas temáticas</a:t>
            </a:r>
          </a:p>
        </p:txBody>
      </p:sp>
      <p:graphicFrame>
        <p:nvGraphicFramePr>
          <p:cNvPr id="5" name="Diagrama 4">
            <a:extLst>
              <a:ext uri="{FF2B5EF4-FFF2-40B4-BE49-F238E27FC236}">
                <a16:creationId xmlns:a16="http://schemas.microsoft.com/office/drawing/2014/main" id="{1551AE68-B880-E44C-A035-F796C6F0C474}"/>
              </a:ext>
            </a:extLst>
          </p:cNvPr>
          <p:cNvGraphicFramePr/>
          <p:nvPr>
            <p:extLst>
              <p:ext uri="{D42A27DB-BD31-4B8C-83A1-F6EECF244321}">
                <p14:modId xmlns:p14="http://schemas.microsoft.com/office/powerpoint/2010/main" val="310810267"/>
              </p:ext>
            </p:extLst>
          </p:nvPr>
        </p:nvGraphicFramePr>
        <p:xfrm>
          <a:off x="2546570" y="2980267"/>
          <a:ext cx="2590800" cy="31538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661105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DD382261-4E40-6D41-9A77-05BA97CCC861}"/>
              </a:ext>
            </a:extLst>
          </p:cNvPr>
          <p:cNvGraphicFramePr/>
          <p:nvPr>
            <p:extLst>
              <p:ext uri="{D42A27DB-BD31-4B8C-83A1-F6EECF244321}">
                <p14:modId xmlns:p14="http://schemas.microsoft.com/office/powerpoint/2010/main" val="3368046947"/>
              </p:ext>
            </p:extLst>
          </p:nvPr>
        </p:nvGraphicFramePr>
        <p:xfrm>
          <a:off x="393700" y="368300"/>
          <a:ext cx="11303000" cy="5770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287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ítulo 1">
            <a:extLst>
              <a:ext uri="{FF2B5EF4-FFF2-40B4-BE49-F238E27FC236}">
                <a16:creationId xmlns:a16="http://schemas.microsoft.com/office/drawing/2014/main" id="{3287A089-132C-5F46-9C84-90DDA77C135F}"/>
              </a:ext>
            </a:extLst>
          </p:cNvPr>
          <p:cNvSpPr>
            <a:spLocks noGrp="1"/>
          </p:cNvSpPr>
          <p:nvPr>
            <p:ph type="title"/>
          </p:nvPr>
        </p:nvSpPr>
        <p:spPr>
          <a:xfrm>
            <a:off x="643468" y="643466"/>
            <a:ext cx="3686312" cy="5528734"/>
          </a:xfrm>
        </p:spPr>
        <p:txBody>
          <a:bodyPr vert="horz" lIns="91440" tIns="45720" rIns="91440" bIns="45720" rtlCol="0" anchor="ctr">
            <a:normAutofit/>
          </a:bodyPr>
          <a:lstStyle/>
          <a:p>
            <a:pPr algn="r"/>
            <a:r>
              <a:rPr lang="en-US" sz="4800">
                <a:solidFill>
                  <a:srgbClr val="FFFFFF"/>
                </a:solidFill>
              </a:rPr>
              <a:t>Reflexiones personales</a:t>
            </a:r>
          </a:p>
        </p:txBody>
      </p:sp>
      <p:sp>
        <p:nvSpPr>
          <p:cNvPr id="3" name="Rectángulo 2">
            <a:extLst>
              <a:ext uri="{FF2B5EF4-FFF2-40B4-BE49-F238E27FC236}">
                <a16:creationId xmlns:a16="http://schemas.microsoft.com/office/drawing/2014/main" id="{CB10974B-88E7-7840-867A-67A30325C9E8}"/>
              </a:ext>
            </a:extLst>
          </p:cNvPr>
          <p:cNvSpPr/>
          <p:nvPr/>
        </p:nvSpPr>
        <p:spPr>
          <a:xfrm>
            <a:off x="5053780" y="599768"/>
            <a:ext cx="6074467" cy="5572432"/>
          </a:xfrm>
          <a:prstGeom prst="rect">
            <a:avLst/>
          </a:prstGeom>
        </p:spPr>
        <p:txBody>
          <a:bodyPr vert="horz" lIns="91440" tIns="45720" rIns="91440" bIns="45720" rtlCol="0" anchor="ctr">
            <a:normAutofit/>
          </a:bodyPr>
          <a:lstStyle/>
          <a:p>
            <a:pPr indent="-182880" algn="just">
              <a:lnSpc>
                <a:spcPct val="90000"/>
              </a:lnSpc>
              <a:spcAft>
                <a:spcPts val="600"/>
              </a:spcAft>
              <a:buClr>
                <a:schemeClr val="accent1">
                  <a:lumMod val="75000"/>
                </a:schemeClr>
              </a:buClr>
              <a:buSzPct val="85000"/>
              <a:buFont typeface="Wingdings" pitchFamily="2" charset="2"/>
              <a:buChar char="§"/>
            </a:pPr>
            <a:r>
              <a:rPr lang="en-US" sz="1300" dirty="0" err="1"/>
              <a:t>Trabajar</a:t>
            </a:r>
            <a:r>
              <a:rPr lang="en-US" sz="1300" dirty="0"/>
              <a:t> </a:t>
            </a:r>
            <a:r>
              <a:rPr lang="en-US" sz="1300" dirty="0" err="1"/>
              <a:t>en</a:t>
            </a:r>
            <a:r>
              <a:rPr lang="en-US" sz="1300" dirty="0"/>
              <a:t> una </a:t>
            </a:r>
            <a:r>
              <a:rPr lang="en-US" sz="1300" dirty="0" err="1"/>
              <a:t>escuela</a:t>
            </a:r>
            <a:r>
              <a:rPr lang="en-US" sz="1300" dirty="0"/>
              <a:t> </a:t>
            </a:r>
            <a:r>
              <a:rPr lang="en-US" sz="1300" dirty="0" err="1"/>
              <a:t>preparatoria</a:t>
            </a:r>
            <a:r>
              <a:rPr lang="en-US" sz="1300" dirty="0"/>
              <a:t> no </a:t>
            </a:r>
            <a:r>
              <a:rPr lang="en-US" sz="1300" dirty="0" err="1"/>
              <a:t>sólo</a:t>
            </a:r>
            <a:r>
              <a:rPr lang="en-US" sz="1300" dirty="0"/>
              <a:t> es </a:t>
            </a:r>
            <a:r>
              <a:rPr lang="en-US" sz="1300" dirty="0" err="1"/>
              <a:t>impartir</a:t>
            </a:r>
            <a:r>
              <a:rPr lang="en-US" sz="1300" dirty="0"/>
              <a:t> </a:t>
            </a:r>
            <a:r>
              <a:rPr lang="en-US" sz="1300" dirty="0" err="1"/>
              <a:t>clases</a:t>
            </a:r>
            <a:r>
              <a:rPr lang="en-US" sz="1300" dirty="0"/>
              <a:t> a </a:t>
            </a:r>
            <a:r>
              <a:rPr lang="en-US" sz="1300" dirty="0" err="1"/>
              <a:t>grupos</a:t>
            </a:r>
            <a:r>
              <a:rPr lang="en-US" sz="1300" dirty="0"/>
              <a:t> de </a:t>
            </a:r>
            <a:r>
              <a:rPr lang="en-US" sz="1300" dirty="0" err="1"/>
              <a:t>adolescentes</a:t>
            </a:r>
            <a:r>
              <a:rPr lang="en-US" sz="1300" dirty="0"/>
              <a:t> que </a:t>
            </a:r>
            <a:r>
              <a:rPr lang="en-US" sz="1300" dirty="0" err="1"/>
              <a:t>asisten</a:t>
            </a:r>
            <a:r>
              <a:rPr lang="en-US" sz="1300" dirty="0"/>
              <a:t> a </a:t>
            </a:r>
            <a:r>
              <a:rPr lang="en-US" sz="1300" dirty="0" err="1"/>
              <a:t>ella</a:t>
            </a:r>
            <a:r>
              <a:rPr lang="en-US" sz="1300" dirty="0"/>
              <a:t> para </a:t>
            </a:r>
            <a:r>
              <a:rPr lang="en-US" sz="1300" dirty="0" err="1"/>
              <a:t>adquirir</a:t>
            </a:r>
            <a:r>
              <a:rPr lang="en-US" sz="1300" dirty="0"/>
              <a:t> </a:t>
            </a:r>
            <a:r>
              <a:rPr lang="en-US" sz="1300" dirty="0" err="1"/>
              <a:t>conocimientos</a:t>
            </a:r>
            <a:r>
              <a:rPr lang="en-US" sz="1300" dirty="0"/>
              <a:t> que les </a:t>
            </a:r>
            <a:r>
              <a:rPr lang="en-US" sz="1300" dirty="0" err="1"/>
              <a:t>permitan</a:t>
            </a:r>
            <a:r>
              <a:rPr lang="en-US" sz="1300" dirty="0"/>
              <a:t> </a:t>
            </a:r>
            <a:r>
              <a:rPr lang="en-US" sz="1300" dirty="0" err="1"/>
              <a:t>desenvolverse</a:t>
            </a:r>
            <a:r>
              <a:rPr lang="en-US" sz="1300" dirty="0"/>
              <a:t> </a:t>
            </a:r>
            <a:r>
              <a:rPr lang="en-US" sz="1300" dirty="0" err="1"/>
              <a:t>en</a:t>
            </a:r>
            <a:r>
              <a:rPr lang="en-US" sz="1300" dirty="0"/>
              <a:t> </a:t>
            </a:r>
            <a:r>
              <a:rPr lang="en-US" sz="1300" dirty="0" err="1"/>
              <a:t>su</a:t>
            </a:r>
            <a:r>
              <a:rPr lang="en-US" sz="1300" dirty="0"/>
              <a:t> </a:t>
            </a:r>
            <a:r>
              <a:rPr lang="en-US" sz="1300" dirty="0" err="1"/>
              <a:t>vida</a:t>
            </a:r>
            <a:r>
              <a:rPr lang="en-US" sz="1300" dirty="0"/>
              <a:t> </a:t>
            </a:r>
            <a:r>
              <a:rPr lang="en-US" sz="1300" dirty="0" err="1"/>
              <a:t>universitaria</a:t>
            </a:r>
            <a:r>
              <a:rPr lang="en-US" sz="1300" dirty="0"/>
              <a:t>, </a:t>
            </a:r>
            <a:r>
              <a:rPr lang="en-US" sz="1300" dirty="0" err="1"/>
              <a:t>significa</a:t>
            </a:r>
            <a:r>
              <a:rPr lang="en-US" sz="1300" dirty="0"/>
              <a:t> </a:t>
            </a:r>
            <a:r>
              <a:rPr lang="en-US" sz="1300" dirty="0" err="1"/>
              <a:t>buscar</a:t>
            </a:r>
            <a:r>
              <a:rPr lang="en-US" sz="1300" dirty="0"/>
              <a:t> </a:t>
            </a:r>
            <a:r>
              <a:rPr lang="en-US" sz="1300" dirty="0" err="1"/>
              <a:t>métodos</a:t>
            </a:r>
            <a:r>
              <a:rPr lang="en-US" sz="1300" dirty="0"/>
              <a:t> o </a:t>
            </a:r>
            <a:r>
              <a:rPr lang="en-US" sz="1300" dirty="0" err="1"/>
              <a:t>sistemas</a:t>
            </a:r>
            <a:r>
              <a:rPr lang="en-US" sz="1300" dirty="0"/>
              <a:t> que </a:t>
            </a:r>
            <a:r>
              <a:rPr lang="en-US" sz="1300" dirty="0" err="1"/>
              <a:t>involucren</a:t>
            </a:r>
            <a:r>
              <a:rPr lang="en-US" sz="1300" dirty="0"/>
              <a:t> a </a:t>
            </a:r>
            <a:r>
              <a:rPr lang="en-US" sz="1300" dirty="0" err="1"/>
              <a:t>estos</a:t>
            </a:r>
            <a:r>
              <a:rPr lang="en-US" sz="1300" dirty="0"/>
              <a:t> </a:t>
            </a:r>
            <a:r>
              <a:rPr lang="en-US" sz="1300" dirty="0" err="1"/>
              <a:t>estudiantes</a:t>
            </a:r>
            <a:r>
              <a:rPr lang="en-US" sz="1300" dirty="0"/>
              <a:t> y que los </a:t>
            </a:r>
            <a:r>
              <a:rPr lang="en-US" sz="1300" dirty="0" err="1"/>
              <a:t>estimulen</a:t>
            </a:r>
            <a:r>
              <a:rPr lang="en-US" sz="1300" dirty="0"/>
              <a:t> para </a:t>
            </a:r>
            <a:r>
              <a:rPr lang="en-US" sz="1300" dirty="0" err="1"/>
              <a:t>lograr</a:t>
            </a:r>
            <a:r>
              <a:rPr lang="en-US" sz="1300" dirty="0"/>
              <a:t> </a:t>
            </a:r>
            <a:r>
              <a:rPr lang="en-US" sz="1300" dirty="0" err="1"/>
              <a:t>en</a:t>
            </a:r>
            <a:r>
              <a:rPr lang="en-US" sz="1300" dirty="0"/>
              <a:t> </a:t>
            </a:r>
            <a:r>
              <a:rPr lang="en-US" sz="1300" dirty="0" err="1"/>
              <a:t>ellos</a:t>
            </a:r>
            <a:r>
              <a:rPr lang="en-US" sz="1300" dirty="0"/>
              <a:t> </a:t>
            </a:r>
            <a:r>
              <a:rPr lang="en-US" sz="1300" dirty="0" err="1"/>
              <a:t>aprendizajes</a:t>
            </a:r>
            <a:r>
              <a:rPr lang="en-US" sz="1300" dirty="0"/>
              <a:t> </a:t>
            </a:r>
            <a:r>
              <a:rPr lang="en-US" sz="1300" dirty="0" err="1"/>
              <a:t>significativos</a:t>
            </a:r>
            <a:r>
              <a:rPr lang="en-US" sz="1300" dirty="0"/>
              <a:t>. </a:t>
            </a:r>
            <a:r>
              <a:rPr lang="en-US" sz="1300" dirty="0" err="1"/>
              <a:t>Además</a:t>
            </a:r>
            <a:r>
              <a:rPr lang="en-US" sz="1300" dirty="0"/>
              <a:t>, </a:t>
            </a:r>
            <a:r>
              <a:rPr lang="en-US" sz="1300" dirty="0" err="1"/>
              <a:t>laborar</a:t>
            </a:r>
            <a:r>
              <a:rPr lang="en-US" sz="1300" dirty="0"/>
              <a:t> </a:t>
            </a:r>
            <a:r>
              <a:rPr lang="en-US" sz="1300" dirty="0" err="1"/>
              <a:t>en</a:t>
            </a:r>
            <a:r>
              <a:rPr lang="en-US" sz="1300" dirty="0"/>
              <a:t> una </a:t>
            </a:r>
            <a:r>
              <a:rPr lang="en-US" sz="1300" dirty="0" err="1"/>
              <a:t>institución</a:t>
            </a:r>
            <a:r>
              <a:rPr lang="en-US" sz="1300" dirty="0"/>
              <a:t> </a:t>
            </a:r>
            <a:r>
              <a:rPr lang="en-US" sz="1300" dirty="0" err="1"/>
              <a:t>educativa</a:t>
            </a:r>
            <a:r>
              <a:rPr lang="en-US" sz="1300" dirty="0"/>
              <a:t> </a:t>
            </a:r>
            <a:r>
              <a:rPr lang="en-US" sz="1300" dirty="0" err="1"/>
              <a:t>representa</a:t>
            </a:r>
            <a:r>
              <a:rPr lang="en-US" sz="1300" dirty="0"/>
              <a:t> para el maestro de una </a:t>
            </a:r>
            <a:r>
              <a:rPr lang="en-US" sz="1300" dirty="0" err="1"/>
              <a:t>asignatura</a:t>
            </a:r>
            <a:r>
              <a:rPr lang="en-US" sz="1300" dirty="0"/>
              <a:t> </a:t>
            </a:r>
            <a:r>
              <a:rPr lang="en-US" sz="1300" dirty="0" err="1"/>
              <a:t>en</a:t>
            </a:r>
            <a:r>
              <a:rPr lang="en-US" sz="1300" dirty="0"/>
              <a:t> </a:t>
            </a:r>
            <a:r>
              <a:rPr lang="en-US" sz="1300" dirty="0" err="1"/>
              <a:t>específico</a:t>
            </a:r>
            <a:r>
              <a:rPr lang="en-US" sz="1300" dirty="0"/>
              <a:t> la </a:t>
            </a:r>
            <a:r>
              <a:rPr lang="en-US" sz="1300" dirty="0" err="1"/>
              <a:t>oportunidad</a:t>
            </a:r>
            <a:r>
              <a:rPr lang="en-US" sz="1300" dirty="0"/>
              <a:t> de </a:t>
            </a:r>
            <a:r>
              <a:rPr lang="en-US" sz="1300" dirty="0" err="1"/>
              <a:t>convivir</a:t>
            </a:r>
            <a:r>
              <a:rPr lang="en-US" sz="1300" dirty="0"/>
              <a:t> con </a:t>
            </a:r>
            <a:r>
              <a:rPr lang="en-US" sz="1300" dirty="0" err="1"/>
              <a:t>profesores</a:t>
            </a:r>
            <a:r>
              <a:rPr lang="en-US" sz="1300" dirty="0"/>
              <a:t> de </a:t>
            </a:r>
            <a:r>
              <a:rPr lang="en-US" sz="1300" dirty="0" err="1"/>
              <a:t>otras</a:t>
            </a:r>
            <a:r>
              <a:rPr lang="en-US" sz="1300" dirty="0"/>
              <a:t> </a:t>
            </a:r>
            <a:r>
              <a:rPr lang="en-US" sz="1300" dirty="0" err="1"/>
              <a:t>disciplinas</a:t>
            </a:r>
            <a:r>
              <a:rPr lang="en-US" sz="1300" dirty="0"/>
              <a:t> y de </a:t>
            </a:r>
            <a:r>
              <a:rPr lang="en-US" sz="1300" dirty="0" err="1"/>
              <a:t>intercambiar</a:t>
            </a:r>
            <a:r>
              <a:rPr lang="en-US" sz="1300" dirty="0"/>
              <a:t> </a:t>
            </a:r>
            <a:r>
              <a:rPr lang="en-US" sz="1300" dirty="0" err="1"/>
              <a:t>experiencias</a:t>
            </a:r>
            <a:r>
              <a:rPr lang="en-US" sz="1300" dirty="0"/>
              <a:t> con </a:t>
            </a:r>
            <a:r>
              <a:rPr lang="en-US" sz="1300" dirty="0" err="1"/>
              <a:t>ellos</a:t>
            </a:r>
            <a:r>
              <a:rPr lang="en-US" sz="1300" dirty="0"/>
              <a:t> </a:t>
            </a:r>
            <a:r>
              <a:rPr lang="en-US" sz="1300" dirty="0" err="1"/>
              <a:t>en</a:t>
            </a:r>
            <a:r>
              <a:rPr lang="en-US" sz="1300" dirty="0"/>
              <a:t> la </a:t>
            </a:r>
            <a:r>
              <a:rPr lang="en-US" sz="1300" dirty="0" err="1"/>
              <a:t>búsqueda</a:t>
            </a:r>
            <a:r>
              <a:rPr lang="en-US" sz="1300" dirty="0"/>
              <a:t> de </a:t>
            </a:r>
            <a:r>
              <a:rPr lang="en-US" sz="1300" dirty="0" err="1"/>
              <a:t>lograr</a:t>
            </a:r>
            <a:r>
              <a:rPr lang="en-US" sz="1300" dirty="0"/>
              <a:t> un </a:t>
            </a:r>
            <a:r>
              <a:rPr lang="en-US" sz="1300" dirty="0" err="1"/>
              <a:t>objetivo</a:t>
            </a:r>
            <a:r>
              <a:rPr lang="en-US" sz="1300" dirty="0"/>
              <a:t> </a:t>
            </a:r>
            <a:r>
              <a:rPr lang="en-US" sz="1300" dirty="0" err="1"/>
              <a:t>común</a:t>
            </a:r>
            <a:r>
              <a:rPr lang="en-US" sz="1300" dirty="0"/>
              <a:t>: </a:t>
            </a:r>
            <a:r>
              <a:rPr lang="en-US" sz="1300" dirty="0" err="1"/>
              <a:t>inculcar</a:t>
            </a:r>
            <a:r>
              <a:rPr lang="en-US" sz="1300" dirty="0"/>
              <a:t> </a:t>
            </a:r>
            <a:r>
              <a:rPr lang="en-US" sz="1300" dirty="0" err="1"/>
              <a:t>en</a:t>
            </a:r>
            <a:r>
              <a:rPr lang="en-US" sz="1300" dirty="0"/>
              <a:t> el </a:t>
            </a:r>
            <a:r>
              <a:rPr lang="en-US" sz="1300" dirty="0" err="1"/>
              <a:t>alumno</a:t>
            </a:r>
            <a:r>
              <a:rPr lang="en-US" sz="1300" dirty="0"/>
              <a:t> el gusto por el </a:t>
            </a:r>
            <a:r>
              <a:rPr lang="en-US" sz="1300" dirty="0" err="1"/>
              <a:t>aprendizaje</a:t>
            </a:r>
            <a:r>
              <a:rPr lang="en-US" sz="1300" dirty="0"/>
              <a:t>. </a:t>
            </a:r>
          </a:p>
          <a:p>
            <a:pPr indent="-182880" algn="just">
              <a:lnSpc>
                <a:spcPct val="90000"/>
              </a:lnSpc>
              <a:spcAft>
                <a:spcPts val="600"/>
              </a:spcAft>
              <a:buClr>
                <a:schemeClr val="accent1">
                  <a:lumMod val="75000"/>
                </a:schemeClr>
              </a:buClr>
              <a:buSzPct val="85000"/>
              <a:buFont typeface="Wingdings" pitchFamily="2" charset="2"/>
              <a:buChar char="§"/>
            </a:pPr>
            <a:r>
              <a:rPr lang="en-US" sz="1300" dirty="0"/>
              <a:t>	</a:t>
            </a:r>
            <a:r>
              <a:rPr lang="en-US" sz="1300" dirty="0" err="1"/>
              <a:t>Muchas</a:t>
            </a:r>
            <a:r>
              <a:rPr lang="en-US" sz="1300" dirty="0"/>
              <a:t> </a:t>
            </a:r>
            <a:r>
              <a:rPr lang="en-US" sz="1300" dirty="0" err="1"/>
              <a:t>veces</a:t>
            </a:r>
            <a:r>
              <a:rPr lang="en-US" sz="1300" dirty="0"/>
              <a:t> por </a:t>
            </a:r>
            <a:r>
              <a:rPr lang="en-US" sz="1300" dirty="0" err="1"/>
              <a:t>celo</a:t>
            </a:r>
            <a:r>
              <a:rPr lang="en-US" sz="1300" dirty="0"/>
              <a:t> </a:t>
            </a:r>
            <a:r>
              <a:rPr lang="en-US" sz="1300" dirty="0" err="1"/>
              <a:t>profesional</a:t>
            </a:r>
            <a:r>
              <a:rPr lang="en-US" sz="1300" dirty="0"/>
              <a:t> los </a:t>
            </a:r>
            <a:r>
              <a:rPr lang="en-US" sz="1300" dirty="0" err="1"/>
              <a:t>profesores</a:t>
            </a:r>
            <a:r>
              <a:rPr lang="en-US" sz="1300" dirty="0"/>
              <a:t> </a:t>
            </a:r>
            <a:r>
              <a:rPr lang="en-US" sz="1300" dirty="0" err="1"/>
              <a:t>pensamos</a:t>
            </a:r>
            <a:r>
              <a:rPr lang="en-US" sz="1300" dirty="0"/>
              <a:t> que </a:t>
            </a:r>
            <a:r>
              <a:rPr lang="en-US" sz="1300" dirty="0" err="1"/>
              <a:t>en</a:t>
            </a:r>
            <a:r>
              <a:rPr lang="en-US" sz="1300" dirty="0"/>
              <a:t> el </a:t>
            </a:r>
            <a:r>
              <a:rPr lang="en-US" sz="1300" dirty="0" err="1"/>
              <a:t>currículo</a:t>
            </a:r>
            <a:r>
              <a:rPr lang="en-US" sz="1300" dirty="0"/>
              <a:t> de </a:t>
            </a:r>
            <a:r>
              <a:rPr lang="en-US" sz="1300" dirty="0" err="1"/>
              <a:t>asignaturas</a:t>
            </a:r>
            <a:r>
              <a:rPr lang="en-US" sz="1300" dirty="0"/>
              <a:t> del </a:t>
            </a:r>
            <a:r>
              <a:rPr lang="en-US" sz="1300" dirty="0" err="1"/>
              <a:t>bachillerato</a:t>
            </a:r>
            <a:r>
              <a:rPr lang="en-US" sz="1300" dirty="0"/>
              <a:t>, la </a:t>
            </a:r>
            <a:r>
              <a:rPr lang="en-US" sz="1300" dirty="0" err="1"/>
              <a:t>nuestra</a:t>
            </a:r>
            <a:r>
              <a:rPr lang="en-US" sz="1300" dirty="0"/>
              <a:t> es LA </a:t>
            </a:r>
            <a:r>
              <a:rPr lang="en-US" sz="1300" dirty="0" err="1"/>
              <a:t>importante</a:t>
            </a:r>
            <a:r>
              <a:rPr lang="en-US" sz="1300" dirty="0"/>
              <a:t> y que las </a:t>
            </a:r>
            <a:r>
              <a:rPr lang="en-US" sz="1300" dirty="0" err="1"/>
              <a:t>demás</a:t>
            </a:r>
            <a:r>
              <a:rPr lang="en-US" sz="1300" dirty="0"/>
              <a:t> son </a:t>
            </a:r>
            <a:r>
              <a:rPr lang="en-US" sz="1300" dirty="0" err="1"/>
              <a:t>accesorias</a:t>
            </a:r>
            <a:r>
              <a:rPr lang="en-US" sz="1300" dirty="0"/>
              <a:t> </a:t>
            </a:r>
            <a:r>
              <a:rPr lang="en-US" sz="1300" dirty="0" err="1"/>
              <a:t>en</a:t>
            </a:r>
            <a:r>
              <a:rPr lang="en-US" sz="1300" dirty="0"/>
              <a:t> el </a:t>
            </a:r>
            <a:r>
              <a:rPr lang="en-US" sz="1300" dirty="0" err="1"/>
              <a:t>aprendizaje</a:t>
            </a:r>
            <a:r>
              <a:rPr lang="en-US" sz="1300" dirty="0"/>
              <a:t> del </a:t>
            </a:r>
            <a:r>
              <a:rPr lang="en-US" sz="1300" dirty="0" err="1"/>
              <a:t>alumno</a:t>
            </a:r>
            <a:r>
              <a:rPr lang="en-US" sz="1300" dirty="0"/>
              <a:t>; sin embargo, al </a:t>
            </a:r>
            <a:r>
              <a:rPr lang="en-US" sz="1300" dirty="0" err="1"/>
              <a:t>elaborar</a:t>
            </a:r>
            <a:r>
              <a:rPr lang="en-US" sz="1300" dirty="0"/>
              <a:t> un </a:t>
            </a:r>
            <a:r>
              <a:rPr lang="en-US" sz="1300" dirty="0" err="1"/>
              <a:t>proyecto</a:t>
            </a:r>
            <a:r>
              <a:rPr lang="en-US" sz="1300" dirty="0"/>
              <a:t> que involucre </a:t>
            </a:r>
            <a:r>
              <a:rPr lang="en-US" sz="1300" dirty="0" err="1"/>
              <a:t>varias</a:t>
            </a:r>
            <a:r>
              <a:rPr lang="en-US" sz="1300" dirty="0"/>
              <a:t> </a:t>
            </a:r>
            <a:r>
              <a:rPr lang="en-US" sz="1300" dirty="0" err="1"/>
              <a:t>disciplinas</a:t>
            </a:r>
            <a:r>
              <a:rPr lang="en-US" sz="1300" dirty="0"/>
              <a:t> </a:t>
            </a:r>
            <a:r>
              <a:rPr lang="en-US" sz="1300" dirty="0" err="1"/>
              <a:t>descubrimos</a:t>
            </a:r>
            <a:r>
              <a:rPr lang="en-US" sz="1300" dirty="0"/>
              <a:t> que hay </a:t>
            </a:r>
            <a:r>
              <a:rPr lang="en-US" sz="1300" dirty="0" err="1"/>
              <a:t>otras</a:t>
            </a:r>
            <a:r>
              <a:rPr lang="en-US" sz="1300" dirty="0"/>
              <a:t> que </a:t>
            </a:r>
            <a:r>
              <a:rPr lang="en-US" sz="1300" dirty="0" err="1"/>
              <a:t>pueden</a:t>
            </a:r>
            <a:r>
              <a:rPr lang="en-US" sz="1300" dirty="0"/>
              <a:t> </a:t>
            </a:r>
            <a:r>
              <a:rPr lang="en-US" sz="1300" dirty="0" err="1"/>
              <a:t>enriquecer</a:t>
            </a:r>
            <a:r>
              <a:rPr lang="en-US" sz="1300" dirty="0"/>
              <a:t> </a:t>
            </a:r>
            <a:r>
              <a:rPr lang="en-US" sz="1300" dirty="0" err="1"/>
              <a:t>nuestro</a:t>
            </a:r>
            <a:r>
              <a:rPr lang="en-US" sz="1300" dirty="0"/>
              <a:t> </a:t>
            </a:r>
            <a:r>
              <a:rPr lang="en-US" sz="1300" dirty="0" err="1"/>
              <a:t>trabajo</a:t>
            </a:r>
            <a:r>
              <a:rPr lang="en-US" sz="1300" dirty="0"/>
              <a:t> y el del </a:t>
            </a:r>
            <a:r>
              <a:rPr lang="en-US" sz="1300" dirty="0" err="1"/>
              <a:t>alumno</a:t>
            </a:r>
            <a:r>
              <a:rPr lang="en-US" sz="1300" dirty="0"/>
              <a:t>. </a:t>
            </a:r>
          </a:p>
          <a:p>
            <a:pPr indent="-182880" algn="just">
              <a:lnSpc>
                <a:spcPct val="90000"/>
              </a:lnSpc>
              <a:spcAft>
                <a:spcPts val="600"/>
              </a:spcAft>
              <a:buClr>
                <a:schemeClr val="accent1">
                  <a:lumMod val="75000"/>
                </a:schemeClr>
              </a:buClr>
              <a:buSzPct val="85000"/>
              <a:buFont typeface="Wingdings" pitchFamily="2" charset="2"/>
              <a:buChar char="§"/>
            </a:pPr>
            <a:r>
              <a:rPr lang="en-US" sz="1300" dirty="0"/>
              <a:t>	</a:t>
            </a:r>
            <a:r>
              <a:rPr lang="en-US" sz="1300" dirty="0" err="1"/>
              <a:t>Conjuntar</a:t>
            </a:r>
            <a:r>
              <a:rPr lang="en-US" sz="1300" dirty="0"/>
              <a:t> </a:t>
            </a:r>
            <a:r>
              <a:rPr lang="en-US" sz="1300" dirty="0" err="1"/>
              <a:t>diferentes</a:t>
            </a:r>
            <a:r>
              <a:rPr lang="en-US" sz="1300" dirty="0"/>
              <a:t> </a:t>
            </a:r>
            <a:r>
              <a:rPr lang="en-US" sz="1300" dirty="0" err="1"/>
              <a:t>disciplinas</a:t>
            </a:r>
            <a:r>
              <a:rPr lang="en-US" sz="1300" dirty="0"/>
              <a:t> </a:t>
            </a:r>
            <a:r>
              <a:rPr lang="en-US" sz="1300" dirty="0" err="1"/>
              <a:t>en</a:t>
            </a:r>
            <a:r>
              <a:rPr lang="en-US" sz="1300" dirty="0"/>
              <a:t> la </a:t>
            </a:r>
            <a:r>
              <a:rPr lang="en-US" sz="1300" dirty="0" err="1"/>
              <a:t>elaboración</a:t>
            </a:r>
            <a:r>
              <a:rPr lang="en-US" sz="1300" dirty="0"/>
              <a:t> de un </a:t>
            </a:r>
            <a:r>
              <a:rPr lang="en-US" sz="1300" dirty="0" err="1"/>
              <a:t>proyecto</a:t>
            </a:r>
            <a:r>
              <a:rPr lang="en-US" sz="1300" dirty="0"/>
              <a:t> </a:t>
            </a:r>
            <a:r>
              <a:rPr lang="en-US" sz="1300" dirty="0" err="1"/>
              <a:t>promueve</a:t>
            </a:r>
            <a:r>
              <a:rPr lang="en-US" sz="1300" dirty="0"/>
              <a:t> la </a:t>
            </a:r>
            <a:r>
              <a:rPr lang="en-US" sz="1300" dirty="0" err="1"/>
              <a:t>apertura</a:t>
            </a:r>
            <a:r>
              <a:rPr lang="en-US" sz="1300" dirty="0"/>
              <a:t> del </a:t>
            </a:r>
            <a:r>
              <a:rPr lang="en-US" sz="1300" dirty="0" err="1"/>
              <a:t>conocimiento</a:t>
            </a:r>
            <a:r>
              <a:rPr lang="en-US" sz="1300" dirty="0"/>
              <a:t> </a:t>
            </a:r>
            <a:r>
              <a:rPr lang="en-US" sz="1300" dirty="0" err="1"/>
              <a:t>hacia</a:t>
            </a:r>
            <a:r>
              <a:rPr lang="en-US" sz="1300" dirty="0"/>
              <a:t> </a:t>
            </a:r>
            <a:r>
              <a:rPr lang="en-US" sz="1300" dirty="0" err="1"/>
              <a:t>diversas</a:t>
            </a:r>
            <a:r>
              <a:rPr lang="en-US" sz="1300" dirty="0"/>
              <a:t> </a:t>
            </a:r>
            <a:r>
              <a:rPr lang="en-US" sz="1300" dirty="0" err="1"/>
              <a:t>ramas</a:t>
            </a:r>
            <a:r>
              <a:rPr lang="en-US" sz="1300" dirty="0"/>
              <a:t> del saber, </a:t>
            </a:r>
            <a:r>
              <a:rPr lang="en-US" sz="1300" dirty="0" err="1"/>
              <a:t>estimula</a:t>
            </a:r>
            <a:r>
              <a:rPr lang="en-US" sz="1300" dirty="0"/>
              <a:t> el </a:t>
            </a:r>
            <a:r>
              <a:rPr lang="en-US" sz="1300" dirty="0" err="1"/>
              <a:t>intercambio</a:t>
            </a:r>
            <a:r>
              <a:rPr lang="en-US" sz="1300" dirty="0"/>
              <a:t> de </a:t>
            </a:r>
            <a:r>
              <a:rPr lang="en-US" sz="1300" dirty="0" err="1"/>
              <a:t>experiencias</a:t>
            </a:r>
            <a:r>
              <a:rPr lang="en-US" sz="1300" dirty="0"/>
              <a:t> e ideas entre los </a:t>
            </a:r>
            <a:r>
              <a:rPr lang="en-US" sz="1300" dirty="0" err="1"/>
              <a:t>profesores</a:t>
            </a:r>
            <a:r>
              <a:rPr lang="en-US" sz="1300" dirty="0"/>
              <a:t> al </a:t>
            </a:r>
            <a:r>
              <a:rPr lang="en-US" sz="1300" dirty="0" err="1"/>
              <a:t>planear</a:t>
            </a:r>
            <a:r>
              <a:rPr lang="en-US" sz="1300" dirty="0"/>
              <a:t> y </a:t>
            </a:r>
            <a:r>
              <a:rPr lang="en-US" sz="1300" dirty="0" err="1"/>
              <a:t>supervisar</a:t>
            </a:r>
            <a:r>
              <a:rPr lang="en-US" sz="1300" dirty="0"/>
              <a:t> el </a:t>
            </a:r>
            <a:r>
              <a:rPr lang="en-US" sz="1300" dirty="0" err="1"/>
              <a:t>proyecto</a:t>
            </a:r>
            <a:r>
              <a:rPr lang="en-US" sz="1300" dirty="0"/>
              <a:t> </a:t>
            </a:r>
            <a:r>
              <a:rPr lang="en-US" sz="1300" dirty="0" err="1"/>
              <a:t>en</a:t>
            </a:r>
            <a:r>
              <a:rPr lang="en-US" sz="1300" dirty="0"/>
              <a:t> </a:t>
            </a:r>
            <a:r>
              <a:rPr lang="en-US" sz="1300" dirty="0" err="1"/>
              <a:t>cuestión</a:t>
            </a:r>
            <a:r>
              <a:rPr lang="en-US" sz="1300" dirty="0"/>
              <a:t>, </a:t>
            </a:r>
            <a:r>
              <a:rPr lang="en-US" sz="1300" dirty="0" err="1"/>
              <a:t>pero</a:t>
            </a:r>
            <a:r>
              <a:rPr lang="en-US" sz="1300" dirty="0"/>
              <a:t>, </a:t>
            </a:r>
            <a:r>
              <a:rPr lang="en-US" sz="1300" dirty="0" err="1"/>
              <a:t>sobretodo</a:t>
            </a:r>
            <a:r>
              <a:rPr lang="en-US" sz="1300" dirty="0"/>
              <a:t>, </a:t>
            </a:r>
            <a:r>
              <a:rPr lang="en-US" sz="1300" dirty="0" err="1"/>
              <a:t>involucra</a:t>
            </a:r>
            <a:r>
              <a:rPr lang="en-US" sz="1300" dirty="0"/>
              <a:t> </a:t>
            </a:r>
            <a:r>
              <a:rPr lang="en-US" sz="1300" dirty="0" err="1"/>
              <a:t>en</a:t>
            </a:r>
            <a:r>
              <a:rPr lang="en-US" sz="1300" dirty="0"/>
              <a:t> el </a:t>
            </a:r>
            <a:r>
              <a:rPr lang="en-US" sz="1300" dirty="0" err="1"/>
              <a:t>alumno</a:t>
            </a:r>
            <a:r>
              <a:rPr lang="en-US" sz="1300" dirty="0"/>
              <a:t> los </a:t>
            </a:r>
            <a:r>
              <a:rPr lang="en-US" sz="1300" dirty="0" err="1"/>
              <a:t>diferentes</a:t>
            </a:r>
            <a:r>
              <a:rPr lang="en-US" sz="1300" dirty="0"/>
              <a:t> </a:t>
            </a:r>
            <a:r>
              <a:rPr lang="en-US" sz="1300" dirty="0" err="1"/>
              <a:t>aprendizajes</a:t>
            </a:r>
            <a:r>
              <a:rPr lang="en-US" sz="1300" dirty="0"/>
              <a:t> </a:t>
            </a:r>
            <a:r>
              <a:rPr lang="en-US" sz="1300" dirty="0" err="1"/>
              <a:t>adquiridos</a:t>
            </a:r>
            <a:r>
              <a:rPr lang="en-US" sz="1300" dirty="0"/>
              <a:t> </a:t>
            </a:r>
            <a:r>
              <a:rPr lang="en-US" sz="1300" dirty="0" err="1"/>
              <a:t>en</a:t>
            </a:r>
            <a:r>
              <a:rPr lang="en-US" sz="1300" dirty="0"/>
              <a:t> las </a:t>
            </a:r>
            <a:r>
              <a:rPr lang="en-US" sz="1300" dirty="0" err="1"/>
              <a:t>asignaturas</a:t>
            </a:r>
            <a:r>
              <a:rPr lang="en-US" sz="1300" dirty="0"/>
              <a:t> del </a:t>
            </a:r>
            <a:r>
              <a:rPr lang="en-US" sz="1300" dirty="0" err="1"/>
              <a:t>programa</a:t>
            </a:r>
            <a:r>
              <a:rPr lang="en-US" sz="1300" dirty="0"/>
              <a:t> de </a:t>
            </a:r>
            <a:r>
              <a:rPr lang="en-US" sz="1300" dirty="0" err="1"/>
              <a:t>su</a:t>
            </a:r>
            <a:r>
              <a:rPr lang="en-US" sz="1300" dirty="0"/>
              <a:t> </a:t>
            </a:r>
            <a:r>
              <a:rPr lang="en-US" sz="1300" dirty="0" err="1"/>
              <a:t>grado</a:t>
            </a:r>
            <a:r>
              <a:rPr lang="en-US" sz="1300" dirty="0"/>
              <a:t> escolar y le </a:t>
            </a:r>
            <a:r>
              <a:rPr lang="en-US" sz="1300" dirty="0" err="1"/>
              <a:t>permite</a:t>
            </a:r>
            <a:r>
              <a:rPr lang="en-US" sz="1300" dirty="0"/>
              <a:t> </a:t>
            </a:r>
            <a:r>
              <a:rPr lang="en-US" sz="1300" dirty="0" err="1"/>
              <a:t>demostrar</a:t>
            </a:r>
            <a:r>
              <a:rPr lang="en-US" sz="1300" dirty="0"/>
              <a:t> y </a:t>
            </a:r>
            <a:r>
              <a:rPr lang="en-US" sz="1300" dirty="0" err="1"/>
              <a:t>evaluar</a:t>
            </a:r>
            <a:r>
              <a:rPr lang="en-US" sz="1300" dirty="0"/>
              <a:t> que los </a:t>
            </a:r>
            <a:r>
              <a:rPr lang="en-US" sz="1300" dirty="0" err="1"/>
              <a:t>conocimientos</a:t>
            </a:r>
            <a:r>
              <a:rPr lang="en-US" sz="1300" dirty="0"/>
              <a:t> </a:t>
            </a:r>
            <a:r>
              <a:rPr lang="en-US" sz="1300" dirty="0" err="1"/>
              <a:t>vinculados</a:t>
            </a:r>
            <a:r>
              <a:rPr lang="en-US" sz="1300" dirty="0"/>
              <a:t> con </a:t>
            </a:r>
            <a:r>
              <a:rPr lang="en-US" sz="1300" dirty="0" err="1"/>
              <a:t>cada</a:t>
            </a:r>
            <a:r>
              <a:rPr lang="en-US" sz="1300" dirty="0"/>
              <a:t> una de </a:t>
            </a:r>
            <a:r>
              <a:rPr lang="en-US" sz="1300" dirty="0" err="1"/>
              <a:t>esas</a:t>
            </a:r>
            <a:r>
              <a:rPr lang="en-US" sz="1300" dirty="0"/>
              <a:t> </a:t>
            </a:r>
            <a:r>
              <a:rPr lang="en-US" sz="1300" dirty="0" err="1"/>
              <a:t>disciplinas</a:t>
            </a:r>
            <a:r>
              <a:rPr lang="en-US" sz="1300" dirty="0"/>
              <a:t> son </a:t>
            </a:r>
            <a:r>
              <a:rPr lang="en-US" sz="1300" dirty="0" err="1"/>
              <a:t>necesarios</a:t>
            </a:r>
            <a:r>
              <a:rPr lang="en-US" sz="1300" dirty="0"/>
              <a:t> para la </a:t>
            </a:r>
            <a:r>
              <a:rPr lang="en-US" sz="1300" dirty="0" err="1"/>
              <a:t>consecución</a:t>
            </a:r>
            <a:r>
              <a:rPr lang="en-US" sz="1300" dirty="0"/>
              <a:t> de un </a:t>
            </a:r>
            <a:r>
              <a:rPr lang="en-US" sz="1300" dirty="0" err="1"/>
              <a:t>objetivo</a:t>
            </a:r>
            <a:r>
              <a:rPr lang="en-US" sz="1300" dirty="0"/>
              <a:t> </a:t>
            </a:r>
            <a:r>
              <a:rPr lang="en-US" sz="1300" dirty="0" err="1"/>
              <a:t>común</a:t>
            </a:r>
            <a:r>
              <a:rPr lang="en-US" sz="1300" dirty="0"/>
              <a:t>. </a:t>
            </a:r>
          </a:p>
          <a:p>
            <a:pPr indent="-182880" algn="just">
              <a:lnSpc>
                <a:spcPct val="90000"/>
              </a:lnSpc>
              <a:spcAft>
                <a:spcPts val="600"/>
              </a:spcAft>
              <a:buClr>
                <a:schemeClr val="accent1">
                  <a:lumMod val="75000"/>
                </a:schemeClr>
              </a:buClr>
              <a:buSzPct val="85000"/>
              <a:buFont typeface="Wingdings" pitchFamily="2" charset="2"/>
              <a:buChar char="§"/>
            </a:pPr>
            <a:r>
              <a:rPr lang="en-US" sz="1300" dirty="0"/>
              <a:t>	</a:t>
            </a:r>
            <a:r>
              <a:rPr lang="en-US" sz="1300" dirty="0" err="1"/>
              <a:t>En</a:t>
            </a:r>
            <a:r>
              <a:rPr lang="en-US" sz="1300" dirty="0"/>
              <a:t> </a:t>
            </a:r>
            <a:r>
              <a:rPr lang="en-US" sz="1300" dirty="0" err="1"/>
              <a:t>conclusión</a:t>
            </a:r>
            <a:r>
              <a:rPr lang="en-US" sz="1300" dirty="0"/>
              <a:t>, ha </a:t>
            </a:r>
            <a:r>
              <a:rPr lang="en-US" sz="1300" dirty="0" err="1"/>
              <a:t>sido</a:t>
            </a:r>
            <a:r>
              <a:rPr lang="en-US" sz="1300" dirty="0"/>
              <a:t> una </a:t>
            </a:r>
            <a:r>
              <a:rPr lang="en-US" sz="1300" dirty="0" err="1"/>
              <a:t>enriquecedora</a:t>
            </a:r>
            <a:r>
              <a:rPr lang="en-US" sz="1300" dirty="0"/>
              <a:t> </a:t>
            </a:r>
            <a:r>
              <a:rPr lang="en-US" sz="1300" dirty="0" err="1"/>
              <a:t>experiencia</a:t>
            </a:r>
            <a:r>
              <a:rPr lang="en-US" sz="1300" dirty="0"/>
              <a:t> </a:t>
            </a:r>
            <a:r>
              <a:rPr lang="en-US" sz="1300" dirty="0" err="1"/>
              <a:t>trabajar</a:t>
            </a:r>
            <a:r>
              <a:rPr lang="en-US" sz="1300" dirty="0"/>
              <a:t> de </a:t>
            </a:r>
            <a:r>
              <a:rPr lang="en-US" sz="1300" dirty="0" err="1"/>
              <a:t>manera</a:t>
            </a:r>
            <a:r>
              <a:rPr lang="en-US" sz="1300" dirty="0"/>
              <a:t> </a:t>
            </a:r>
            <a:r>
              <a:rPr lang="en-US" sz="1300" dirty="0" err="1"/>
              <a:t>coordinada</a:t>
            </a:r>
            <a:r>
              <a:rPr lang="en-US" sz="1300" dirty="0"/>
              <a:t> </a:t>
            </a:r>
            <a:r>
              <a:rPr lang="en-US" sz="1300" dirty="0" err="1"/>
              <a:t>en</a:t>
            </a:r>
            <a:r>
              <a:rPr lang="en-US" sz="1300" dirty="0"/>
              <a:t> el </a:t>
            </a:r>
            <a:r>
              <a:rPr lang="en-US" sz="1300" dirty="0" err="1"/>
              <a:t>desarrollo</a:t>
            </a:r>
            <a:r>
              <a:rPr lang="en-US" sz="1300" dirty="0"/>
              <a:t> del </a:t>
            </a:r>
            <a:r>
              <a:rPr lang="en-US" sz="1300" dirty="0" err="1"/>
              <a:t>proyecto</a:t>
            </a:r>
            <a:r>
              <a:rPr lang="en-US" sz="1300" dirty="0"/>
              <a:t> CONEXIONES de la </a:t>
            </a:r>
            <a:r>
              <a:rPr lang="en-US" sz="1300" dirty="0" err="1"/>
              <a:t>Dirección</a:t>
            </a:r>
            <a:r>
              <a:rPr lang="en-US" sz="1300" dirty="0"/>
              <a:t> General de </a:t>
            </a:r>
            <a:r>
              <a:rPr lang="en-US" sz="1300" dirty="0" err="1"/>
              <a:t>Incorporación</a:t>
            </a:r>
            <a:r>
              <a:rPr lang="en-US" sz="1300" dirty="0"/>
              <a:t> y </a:t>
            </a:r>
            <a:r>
              <a:rPr lang="en-US" sz="1300" dirty="0" err="1"/>
              <a:t>Revalidación</a:t>
            </a:r>
            <a:r>
              <a:rPr lang="en-US" sz="1300" dirty="0"/>
              <a:t> de </a:t>
            </a:r>
            <a:r>
              <a:rPr lang="en-US" sz="1300" dirty="0" err="1"/>
              <a:t>Estudios</a:t>
            </a:r>
            <a:r>
              <a:rPr lang="en-US" sz="1300" dirty="0"/>
              <a:t> (DGIRE) </a:t>
            </a:r>
            <a:r>
              <a:rPr lang="en-US" sz="1300" dirty="0" err="1"/>
              <a:t>pues</a:t>
            </a:r>
            <a:r>
              <a:rPr lang="en-US" sz="1300" dirty="0"/>
              <a:t> </a:t>
            </a:r>
            <a:r>
              <a:rPr lang="en-US" sz="1300" dirty="0" err="1"/>
              <a:t>nos</a:t>
            </a:r>
            <a:r>
              <a:rPr lang="en-US" sz="1300" dirty="0"/>
              <a:t> </a:t>
            </a:r>
            <a:r>
              <a:rPr lang="en-US" sz="1300" dirty="0" err="1"/>
              <a:t>demostró</a:t>
            </a:r>
            <a:r>
              <a:rPr lang="en-US" sz="1300" dirty="0"/>
              <a:t> que, </a:t>
            </a:r>
            <a:r>
              <a:rPr lang="en-US" sz="1300" dirty="0" err="1"/>
              <a:t>si</a:t>
            </a:r>
            <a:r>
              <a:rPr lang="en-US" sz="1300" dirty="0"/>
              <a:t> </a:t>
            </a:r>
            <a:r>
              <a:rPr lang="en-US" sz="1300" dirty="0" err="1"/>
              <a:t>vinculamos</a:t>
            </a:r>
            <a:r>
              <a:rPr lang="en-US" sz="1300" dirty="0"/>
              <a:t> </a:t>
            </a:r>
            <a:r>
              <a:rPr lang="en-US" sz="1300" dirty="0" err="1"/>
              <a:t>esfuerzos</a:t>
            </a:r>
            <a:r>
              <a:rPr lang="en-US" sz="1300" dirty="0"/>
              <a:t>, </a:t>
            </a:r>
            <a:r>
              <a:rPr lang="en-US" sz="1300" dirty="0" err="1"/>
              <a:t>conocimientos</a:t>
            </a:r>
            <a:r>
              <a:rPr lang="en-US" sz="1300" dirty="0"/>
              <a:t>, </a:t>
            </a:r>
            <a:r>
              <a:rPr lang="en-US" sz="1300" dirty="0" err="1"/>
              <a:t>experiencias</a:t>
            </a:r>
            <a:r>
              <a:rPr lang="en-US" sz="1300" dirty="0"/>
              <a:t>, </a:t>
            </a:r>
            <a:r>
              <a:rPr lang="en-US" sz="1300" dirty="0" err="1"/>
              <a:t>acciones</a:t>
            </a:r>
            <a:r>
              <a:rPr lang="en-US" sz="1300" dirty="0"/>
              <a:t> y </a:t>
            </a:r>
            <a:r>
              <a:rPr lang="en-US" sz="1300" dirty="0" err="1"/>
              <a:t>actitudes</a:t>
            </a:r>
            <a:r>
              <a:rPr lang="en-US" sz="1300" dirty="0"/>
              <a:t>, </a:t>
            </a:r>
            <a:r>
              <a:rPr lang="en-US" sz="1300" dirty="0" err="1"/>
              <a:t>podemos</a:t>
            </a:r>
            <a:r>
              <a:rPr lang="en-US" sz="1300" dirty="0"/>
              <a:t> </a:t>
            </a:r>
            <a:r>
              <a:rPr lang="en-US" sz="1300" dirty="0" err="1"/>
              <a:t>alcanzar</a:t>
            </a:r>
            <a:r>
              <a:rPr lang="en-US" sz="1300" dirty="0"/>
              <a:t> las </a:t>
            </a:r>
            <a:r>
              <a:rPr lang="en-US" sz="1300" dirty="0" err="1"/>
              <a:t>metas</a:t>
            </a:r>
            <a:r>
              <a:rPr lang="en-US" sz="1300" dirty="0"/>
              <a:t> </a:t>
            </a:r>
            <a:r>
              <a:rPr lang="en-US" sz="1300" dirty="0" err="1"/>
              <a:t>propuestas</a:t>
            </a:r>
            <a:r>
              <a:rPr lang="en-US" sz="1300" dirty="0"/>
              <a:t>.</a:t>
            </a:r>
          </a:p>
          <a:p>
            <a:pPr indent="-182880">
              <a:lnSpc>
                <a:spcPct val="90000"/>
              </a:lnSpc>
              <a:spcAft>
                <a:spcPts val="600"/>
              </a:spcAft>
              <a:buClr>
                <a:schemeClr val="accent1">
                  <a:lumMod val="75000"/>
                </a:schemeClr>
              </a:buClr>
              <a:buSzPct val="85000"/>
              <a:buFont typeface="Wingdings" pitchFamily="2" charset="2"/>
              <a:buChar char="§"/>
            </a:pPr>
            <a:endParaRPr lang="en-US" sz="1300" b="1" dirty="0"/>
          </a:p>
        </p:txBody>
      </p:sp>
      <p:sp>
        <p:nvSpPr>
          <p:cNvPr id="16" name="Oval 15">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9907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Título"/>
          <p:cNvSpPr>
            <a:spLocks noGrp="1"/>
          </p:cNvSpPr>
          <p:nvPr>
            <p:ph type="title"/>
          </p:nvPr>
        </p:nvSpPr>
        <p:spPr>
          <a:xfrm>
            <a:off x="1069848" y="484632"/>
            <a:ext cx="10058400" cy="1609344"/>
          </a:xfrm>
        </p:spPr>
        <p:txBody>
          <a:bodyPr>
            <a:normAutofit/>
          </a:bodyPr>
          <a:lstStyle/>
          <a:p>
            <a:r>
              <a:rPr lang="es-MX"/>
              <a:t>Índice de Apartados del Portafolio</a:t>
            </a:r>
            <a:endParaRPr lang="es-MX" dirty="0"/>
          </a:p>
        </p:txBody>
      </p:sp>
      <p:sp>
        <p:nvSpPr>
          <p:cNvPr id="3" name="2 Marcador de contenido"/>
          <p:cNvSpPr>
            <a:spLocks noGrp="1"/>
          </p:cNvSpPr>
          <p:nvPr>
            <p:ph idx="1"/>
          </p:nvPr>
        </p:nvSpPr>
        <p:spPr>
          <a:xfrm>
            <a:off x="1069848" y="2320412"/>
            <a:ext cx="10058400" cy="3851787"/>
          </a:xfrm>
        </p:spPr>
        <p:txBody>
          <a:bodyPr>
            <a:normAutofit/>
          </a:bodyPr>
          <a:lstStyle/>
          <a:p>
            <a:endParaRPr lang="es-MX" sz="1000"/>
          </a:p>
          <a:p>
            <a:pPr>
              <a:buFont typeface="Courier New" panose="02070309020205020404" pitchFamily="49" charset="0"/>
              <a:buChar char="o"/>
            </a:pPr>
            <a:r>
              <a:rPr lang="es-MX" sz="1000"/>
              <a:t>5.h	Reflexiones</a:t>
            </a:r>
          </a:p>
          <a:p>
            <a:pPr>
              <a:buFont typeface="Courier New" panose="02070309020205020404" pitchFamily="49" charset="0"/>
              <a:buChar char="o"/>
            </a:pPr>
            <a:r>
              <a:rPr lang="es-MX" sz="1000"/>
              <a:t>5.i	Productos</a:t>
            </a:r>
          </a:p>
          <a:p>
            <a:pPr marL="514350" indent="-514350">
              <a:buFont typeface="+mj-lt"/>
              <a:buAutoNum type="arabicPeriod"/>
            </a:pPr>
            <a:r>
              <a:rPr lang="es-MX" sz="1000"/>
              <a:t>Preguntas Esenciales</a:t>
            </a:r>
          </a:p>
          <a:p>
            <a:pPr marL="514350" indent="-514350">
              <a:buFont typeface="+mj-lt"/>
              <a:buAutoNum type="arabicPeriod"/>
            </a:pPr>
            <a:r>
              <a:rPr lang="es-MX" sz="1000"/>
              <a:t>Proceso de indagación</a:t>
            </a:r>
          </a:p>
          <a:p>
            <a:pPr marL="514350" indent="-514350">
              <a:buFont typeface="+mj-lt"/>
              <a:buAutoNum type="arabicPeriod"/>
            </a:pPr>
            <a:r>
              <a:rPr lang="es-MX" sz="1000"/>
              <a:t>A.M.E. General</a:t>
            </a:r>
          </a:p>
          <a:p>
            <a:pPr marL="514350" indent="-514350">
              <a:buFont typeface="+mj-lt"/>
              <a:buAutoNum type="arabicPeriod"/>
            </a:pPr>
            <a:r>
              <a:rPr lang="es-MX" sz="1000"/>
              <a:t>E.I.P. Resumen</a:t>
            </a:r>
          </a:p>
          <a:p>
            <a:pPr marL="514350" indent="-514350">
              <a:buFont typeface="+mj-lt"/>
              <a:buAutoNum type="arabicPeriod"/>
            </a:pPr>
            <a:r>
              <a:rPr lang="es-MX" sz="1000"/>
              <a:t>E.I.P Elaboración de Proyecto</a:t>
            </a:r>
          </a:p>
          <a:p>
            <a:pPr marL="514350" indent="-514350">
              <a:buFont typeface="+mj-lt"/>
              <a:buAutoNum type="arabicPeriod"/>
            </a:pPr>
            <a:r>
              <a:rPr lang="es-MX" sz="1000"/>
              <a:t>Fotografías</a:t>
            </a:r>
          </a:p>
          <a:p>
            <a:pPr marL="514350" indent="-514350">
              <a:buFont typeface="+mj-lt"/>
              <a:buAutoNum type="arabicPeriod"/>
            </a:pPr>
            <a:r>
              <a:rPr lang="es-MX" sz="1000"/>
              <a:t>Evaluación</a:t>
            </a:r>
          </a:p>
          <a:p>
            <a:pPr marL="514350" indent="-514350">
              <a:buFont typeface="+mj-lt"/>
              <a:buAutoNum type="arabicPeriod"/>
            </a:pPr>
            <a:r>
              <a:rPr lang="es-MX" sz="1000"/>
              <a:t>Pasos para realizar infografía</a:t>
            </a:r>
          </a:p>
          <a:p>
            <a:pPr marL="514350" indent="-514350">
              <a:buFont typeface="+mj-lt"/>
              <a:buAutoNum type="arabicPeriod"/>
            </a:pPr>
            <a:r>
              <a:rPr lang="es-MX" sz="1000"/>
              <a:t>Infografía</a:t>
            </a:r>
          </a:p>
          <a:p>
            <a:pPr marL="514350" indent="-514350">
              <a:buFont typeface="+mj-lt"/>
              <a:buAutoNum type="arabicPeriod"/>
            </a:pPr>
            <a:r>
              <a:rPr lang="es-MX" sz="1000"/>
              <a:t>Reflexiones Personales</a:t>
            </a:r>
          </a:p>
          <a:p>
            <a:pPr marL="0" indent="0">
              <a:buNone/>
            </a:pPr>
            <a:endParaRPr lang="es-MX" sz="100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9853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28600"/>
            <a:ext cx="11379200" cy="758825"/>
          </a:xfrm>
        </p:spPr>
        <p:txBody>
          <a:bodyPr>
            <a:normAutofit fontScale="90000"/>
          </a:bodyPr>
          <a:lstStyle/>
          <a:p>
            <a:r>
              <a:rPr lang="es-MX" dirty="0"/>
              <a:t> </a:t>
            </a:r>
            <a:r>
              <a:rPr lang="es-MX" sz="3600" dirty="0"/>
              <a:t>PRODUCTO 1: C.A.I.A.C. Conclusiones Generales</a:t>
            </a:r>
          </a:p>
        </p:txBody>
      </p:sp>
      <p:pic>
        <p:nvPicPr>
          <p:cNvPr id="4" name="Shape 107"/>
          <p:cNvPicPr preferRelativeResize="0">
            <a:picLocks noGrp="1"/>
          </p:cNvPicPr>
          <p:nvPr>
            <p:ph sz="quarter" idx="4294967295"/>
          </p:nvPr>
        </p:nvPicPr>
        <p:blipFill rotWithShape="1">
          <a:blip r:embed="rId2" cstate="print">
            <a:alphaModFix/>
          </a:blip>
          <a:srcRect l="14658" t="39994" r="14319" b="16347"/>
          <a:stretch/>
        </p:blipFill>
        <p:spPr>
          <a:xfrm flipH="1" flipV="1">
            <a:off x="12099925" y="6477000"/>
            <a:ext cx="92075" cy="109538"/>
          </a:xfrm>
          <a:prstGeom prst="rect">
            <a:avLst/>
          </a:prstGeom>
          <a:noFill/>
          <a:ln>
            <a:noFill/>
          </a:ln>
        </p:spPr>
      </p:pic>
      <p:sp>
        <p:nvSpPr>
          <p:cNvPr id="9" name="Rectángulo 8">
            <a:extLst>
              <a:ext uri="{FF2B5EF4-FFF2-40B4-BE49-F238E27FC236}">
                <a16:creationId xmlns:a16="http://schemas.microsoft.com/office/drawing/2014/main" id="{4393D3A9-D783-45B0-9950-1946FFE3C6A6}"/>
              </a:ext>
            </a:extLst>
          </p:cNvPr>
          <p:cNvSpPr/>
          <p:nvPr/>
        </p:nvSpPr>
        <p:spPr>
          <a:xfrm>
            <a:off x="2888974" y="1524000"/>
            <a:ext cx="6480313" cy="4757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8" name="Tabla 7">
            <a:extLst>
              <a:ext uri="{FF2B5EF4-FFF2-40B4-BE49-F238E27FC236}">
                <a16:creationId xmlns:a16="http://schemas.microsoft.com/office/drawing/2014/main" id="{0369E739-C9AD-4973-AC56-F946F983883E}"/>
              </a:ext>
            </a:extLst>
          </p:cNvPr>
          <p:cNvGraphicFramePr>
            <a:graphicFrameLocks noGrp="1"/>
          </p:cNvGraphicFramePr>
          <p:nvPr>
            <p:extLst>
              <p:ext uri="{D42A27DB-BD31-4B8C-83A1-F6EECF244321}">
                <p14:modId xmlns:p14="http://schemas.microsoft.com/office/powerpoint/2010/main" val="2609975345"/>
              </p:ext>
            </p:extLst>
          </p:nvPr>
        </p:nvGraphicFramePr>
        <p:xfrm>
          <a:off x="2032000" y="719666"/>
          <a:ext cx="8128000" cy="222504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3056328644"/>
                    </a:ext>
                  </a:extLst>
                </a:gridCol>
                <a:gridCol w="4064000">
                  <a:extLst>
                    <a:ext uri="{9D8B030D-6E8A-4147-A177-3AD203B41FA5}">
                      <a16:colId xmlns:a16="http://schemas.microsoft.com/office/drawing/2014/main" val="309159304"/>
                    </a:ext>
                  </a:extLst>
                </a:gridCol>
              </a:tblGrid>
              <a:tr h="370840">
                <a:tc>
                  <a:txBody>
                    <a:bodyPr/>
                    <a:lstStyle/>
                    <a:p>
                      <a:endParaRPr lang="es-MX" dirty="0"/>
                    </a:p>
                  </a:txBody>
                  <a:tcPr/>
                </a:tc>
                <a:tc>
                  <a:txBody>
                    <a:bodyPr/>
                    <a:lstStyle/>
                    <a:p>
                      <a:endParaRPr lang="es-MX"/>
                    </a:p>
                  </a:txBody>
                  <a:tcPr/>
                </a:tc>
                <a:extLst>
                  <a:ext uri="{0D108BD9-81ED-4DB2-BD59-A6C34878D82A}">
                    <a16:rowId xmlns:a16="http://schemas.microsoft.com/office/drawing/2014/main" val="2615254026"/>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3152336307"/>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914113831"/>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249622719"/>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261473083"/>
                  </a:ext>
                </a:extLst>
              </a:tr>
              <a:tr h="370840">
                <a:tc>
                  <a:txBody>
                    <a:bodyPr/>
                    <a:lstStyle/>
                    <a:p>
                      <a:endParaRPr lang="es-MX"/>
                    </a:p>
                  </a:txBody>
                  <a:tcPr/>
                </a:tc>
                <a:tc>
                  <a:txBody>
                    <a:bodyPr/>
                    <a:lstStyle/>
                    <a:p>
                      <a:endParaRPr lang="es-MX"/>
                    </a:p>
                  </a:txBody>
                  <a:tcPr/>
                </a:tc>
                <a:extLst>
                  <a:ext uri="{0D108BD9-81ED-4DB2-BD59-A6C34878D82A}">
                    <a16:rowId xmlns:a16="http://schemas.microsoft.com/office/drawing/2014/main" val="181306922"/>
                  </a:ext>
                </a:extLst>
              </a:tr>
            </a:tbl>
          </a:graphicData>
        </a:graphic>
      </p:graphicFrame>
      <p:pic>
        <p:nvPicPr>
          <p:cNvPr id="10" name="Picture 2">
            <a:extLst>
              <a:ext uri="{FF2B5EF4-FFF2-40B4-BE49-F238E27FC236}">
                <a16:creationId xmlns:a16="http://schemas.microsoft.com/office/drawing/2014/main" id="{ECA48FB5-2982-4E92-A39B-843CD2923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4" t="15255" r="9586" b="18270"/>
          <a:stretch/>
        </p:blipFill>
        <p:spPr bwMode="auto">
          <a:xfrm>
            <a:off x="560164" y="1028237"/>
            <a:ext cx="10775929" cy="560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8941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Letras en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tras en made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tras en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2480</Words>
  <Application>Microsoft Macintosh PowerPoint</Application>
  <PresentationFormat>Panorámica</PresentationFormat>
  <Paragraphs>346</Paragraphs>
  <Slides>73</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73</vt:i4>
      </vt:variant>
    </vt:vector>
  </HeadingPairs>
  <TitlesOfParts>
    <vt:vector size="85" baseType="lpstr">
      <vt:lpstr>Agency FB</vt:lpstr>
      <vt:lpstr>Arial</vt:lpstr>
      <vt:lpstr>Arial Narrow</vt:lpstr>
      <vt:lpstr>Bradley Hand</vt:lpstr>
      <vt:lpstr>Calibri</vt:lpstr>
      <vt:lpstr>Courier New</vt:lpstr>
      <vt:lpstr>Rockwell</vt:lpstr>
      <vt:lpstr>Rockwell Condensed</vt:lpstr>
      <vt:lpstr>Rockwell Extra Bold</vt:lpstr>
      <vt:lpstr>Wingdings</vt:lpstr>
      <vt:lpstr>Wingdings 2</vt:lpstr>
      <vt:lpstr>Letras en madera</vt:lpstr>
      <vt:lpstr>Portafolio virtual de evidencias </vt:lpstr>
      <vt:lpstr>Centro Escolar del Tepeyac</vt:lpstr>
      <vt:lpstr>Participantes</vt:lpstr>
      <vt:lpstr>5° Preparatoria. Ciclo Escolar 2019 – 2020</vt:lpstr>
      <vt:lpstr>Cayendo en las redes 2019-2020</vt:lpstr>
      <vt:lpstr>Índice de Apartados del Portafolio</vt:lpstr>
      <vt:lpstr>Índice de Apartados del Portafolio</vt:lpstr>
      <vt:lpstr>Índice de Apartados del Portafolio</vt:lpstr>
      <vt:lpstr> PRODUCTO 1: C.A.I.A.C. Conclusiones Generales</vt:lpstr>
      <vt:lpstr>Presentación de PowerPoint</vt:lpstr>
      <vt:lpstr>Presentación de PowerPoint</vt:lpstr>
      <vt:lpstr>Presentación de PowerPoint</vt:lpstr>
      <vt:lpstr>PRODUCTO  3:  Fotografías de la Sesión</vt:lpstr>
      <vt:lpstr>Organizador gráfico</vt:lpstr>
      <vt:lpstr>Presentación de PowerPoint</vt:lpstr>
      <vt:lpstr>Justificación</vt:lpstr>
      <vt:lpstr>Objetivo general </vt:lpstr>
      <vt:lpstr>Objetivos por asignatura</vt:lpstr>
      <vt:lpstr>Preguntas generadoras</vt:lpstr>
      <vt:lpstr>Contenido, temas y productos</vt:lpstr>
      <vt:lpstr>evaluación</vt:lpstr>
      <vt:lpstr>Presentación de PowerPoint</vt:lpstr>
      <vt:lpstr>Planeación general</vt:lpstr>
      <vt:lpstr>Presentación de PowerPoint</vt:lpstr>
      <vt:lpstr>Presentación de PowerPoint</vt:lpstr>
      <vt:lpstr>Presentación de PowerPoint</vt:lpstr>
      <vt:lpstr>Planeación día a día</vt:lpstr>
      <vt:lpstr>Seguimiento</vt:lpstr>
      <vt:lpstr>Evaluación</vt:lpstr>
      <vt:lpstr>Autoevaluación y Co-evaluación</vt:lpstr>
      <vt:lpstr>Reflexión: Grupo interdisciplinario</vt:lpstr>
      <vt:lpstr>Organizador Gráfico: Preguntas Esenciales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Organizador 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E.I.P. elaboración de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Evaluación</vt:lpstr>
      <vt:lpstr>Presentación de PowerPoint</vt:lpstr>
      <vt:lpstr>Presentación de PowerPoint</vt:lpstr>
      <vt:lpstr>Presentación de PowerPoint</vt:lpstr>
      <vt:lpstr>Presentación de PowerPoint</vt:lpstr>
      <vt:lpstr>Infografía</vt:lpstr>
      <vt:lpstr>Presentación de PowerPoint</vt:lpstr>
      <vt:lpstr>Presentación de PowerPoint</vt:lpstr>
      <vt:lpstr>Reflexiones personales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Portafolio virtual de evidencias </dc:title>
  <dc:creator>Mari Carmen Lecumberri</dc:creator>
  <cp:lastModifiedBy>Mari Carmen Lecumberri</cp:lastModifiedBy>
  <cp:revision>3</cp:revision>
  <dcterms:created xsi:type="dcterms:W3CDTF">2019-12-11T18:15:12Z</dcterms:created>
  <dcterms:modified xsi:type="dcterms:W3CDTF">2020-02-12T16:20:01Z</dcterms:modified>
</cp:coreProperties>
</file>