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  <p:sldMasterId id="2147483898" r:id="rId3"/>
  </p:sldMasterIdLst>
  <p:notesMasterIdLst>
    <p:notesMasterId r:id="rId35"/>
  </p:notesMasterIdLst>
  <p:handoutMasterIdLst>
    <p:handoutMasterId r:id="rId36"/>
  </p:handoutMasterIdLst>
  <p:sldIdLst>
    <p:sldId id="262" r:id="rId4"/>
    <p:sldId id="264" r:id="rId5"/>
    <p:sldId id="270" r:id="rId6"/>
    <p:sldId id="265" r:id="rId7"/>
    <p:sldId id="268" r:id="rId8"/>
    <p:sldId id="269" r:id="rId9"/>
    <p:sldId id="271" r:id="rId10"/>
    <p:sldId id="272" r:id="rId11"/>
    <p:sldId id="274" r:id="rId12"/>
    <p:sldId id="283" r:id="rId13"/>
    <p:sldId id="282" r:id="rId14"/>
    <p:sldId id="284" r:id="rId15"/>
    <p:sldId id="285" r:id="rId16"/>
    <p:sldId id="286" r:id="rId17"/>
    <p:sldId id="287" r:id="rId18"/>
    <p:sldId id="289" r:id="rId19"/>
    <p:sldId id="290" r:id="rId20"/>
    <p:sldId id="291" r:id="rId21"/>
    <p:sldId id="294" r:id="rId22"/>
    <p:sldId id="293" r:id="rId23"/>
    <p:sldId id="292" r:id="rId24"/>
    <p:sldId id="296" r:id="rId25"/>
    <p:sldId id="295" r:id="rId26"/>
    <p:sldId id="297" r:id="rId27"/>
    <p:sldId id="298" r:id="rId28"/>
    <p:sldId id="299" r:id="rId29"/>
    <p:sldId id="256" r:id="rId30"/>
    <p:sldId id="257" r:id="rId31"/>
    <p:sldId id="304" r:id="rId32"/>
    <p:sldId id="305" r:id="rId33"/>
    <p:sldId id="302" r:id="rId3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0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3104A-5B82-4CD6-86E1-9F7F899FB31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MX"/>
        </a:p>
      </dgm:t>
    </dgm:pt>
    <dgm:pt modelId="{ABD5D21B-FAC7-4348-8AB1-D0FFC6FFBA21}">
      <dgm:prSet phldrT="[Texto]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Modelo de</a:t>
          </a:r>
        </a:p>
        <a:p>
          <a:r>
            <a:rPr lang="es-ES" sz="2400" b="1" dirty="0">
              <a:solidFill>
                <a:schemeClr val="tx1"/>
              </a:solidFill>
            </a:rPr>
            <a:t> Indagación </a:t>
          </a:r>
          <a:endParaRPr lang="es-MX" sz="2400" b="1" dirty="0">
            <a:solidFill>
              <a:schemeClr val="tx1"/>
            </a:solidFill>
          </a:endParaRPr>
        </a:p>
      </dgm:t>
    </dgm:pt>
    <dgm:pt modelId="{4E3B39A6-C944-482E-83BF-BF610A03022E}" type="parTrans" cxnId="{E850B25E-200E-481A-ADBF-43DC290260B8}">
      <dgm:prSet/>
      <dgm:spPr/>
      <dgm:t>
        <a:bodyPr/>
        <a:lstStyle/>
        <a:p>
          <a:endParaRPr lang="es-MX" sz="2000"/>
        </a:p>
      </dgm:t>
    </dgm:pt>
    <dgm:pt modelId="{0DE37C29-7D86-40BF-A5D0-2597D85F3417}" type="sibTrans" cxnId="{E850B25E-200E-481A-ADBF-43DC290260B8}">
      <dgm:prSet/>
      <dgm:spPr/>
      <dgm:t>
        <a:bodyPr/>
        <a:lstStyle/>
        <a:p>
          <a:endParaRPr lang="es-MX" sz="2000"/>
        </a:p>
      </dgm:t>
    </dgm:pt>
    <dgm:pt modelId="{E68F5771-AA3B-4E15-BFDF-960C0D52B087}">
      <dgm:prSet phldrT="[Texto]"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Planteamiento de preguntas</a:t>
          </a:r>
        </a:p>
        <a:p>
          <a:r>
            <a:rPr lang="es-MX" sz="2000" b="1" dirty="0">
              <a:solidFill>
                <a:schemeClr val="tx1"/>
              </a:solidFill>
            </a:rPr>
            <a:t>Definición del problema </a:t>
          </a:r>
        </a:p>
      </dgm:t>
    </dgm:pt>
    <dgm:pt modelId="{D9B05706-6CFC-4513-B5B2-6424D0D7D417}" type="parTrans" cxnId="{F4D2399A-028A-480B-9FF1-CF0CDC9451FF}">
      <dgm:prSet custT="1"/>
      <dgm:spPr/>
      <dgm:t>
        <a:bodyPr/>
        <a:lstStyle/>
        <a:p>
          <a:endParaRPr lang="es-MX" sz="2000"/>
        </a:p>
      </dgm:t>
    </dgm:pt>
    <dgm:pt modelId="{F31519F7-B75F-4CB8-8B32-04FAE307F5C0}" type="sibTrans" cxnId="{F4D2399A-028A-480B-9FF1-CF0CDC9451FF}">
      <dgm:prSet/>
      <dgm:spPr/>
      <dgm:t>
        <a:bodyPr/>
        <a:lstStyle/>
        <a:p>
          <a:endParaRPr lang="es-MX" sz="2000"/>
        </a:p>
      </dgm:t>
    </dgm:pt>
    <dgm:pt modelId="{E318A7AD-49AB-4407-AC89-D5519084359B}">
      <dgm:prSet phldrT="[Texto]"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Análisis y observación del problema</a:t>
          </a:r>
        </a:p>
        <a:p>
          <a:r>
            <a:rPr lang="es-MX" sz="2000" b="1" dirty="0">
              <a:solidFill>
                <a:schemeClr val="tx1"/>
              </a:solidFill>
            </a:rPr>
            <a:t>Desde los diversos ejes </a:t>
          </a:r>
        </a:p>
      </dgm:t>
    </dgm:pt>
    <dgm:pt modelId="{36504CD0-754A-48DA-92C7-80AF9C60E668}" type="parTrans" cxnId="{30205995-9984-4AAA-A29F-E175566C33AB}">
      <dgm:prSet custT="1"/>
      <dgm:spPr/>
      <dgm:t>
        <a:bodyPr/>
        <a:lstStyle/>
        <a:p>
          <a:endParaRPr lang="es-MX" sz="2000"/>
        </a:p>
      </dgm:t>
    </dgm:pt>
    <dgm:pt modelId="{5605F9FE-BF83-413F-864D-A67205354C9E}" type="sibTrans" cxnId="{30205995-9984-4AAA-A29F-E175566C33AB}">
      <dgm:prSet/>
      <dgm:spPr/>
      <dgm:t>
        <a:bodyPr/>
        <a:lstStyle/>
        <a:p>
          <a:endParaRPr lang="es-MX" sz="2000"/>
        </a:p>
      </dgm:t>
    </dgm:pt>
    <dgm:pt modelId="{47AD15F5-0F76-492E-9B1E-6E78E956E705}">
      <dgm:prSet phldrT="[Texto]"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Formular y revisar  explicaciones usando lógica y pruebas científicas </a:t>
          </a:r>
        </a:p>
      </dgm:t>
    </dgm:pt>
    <dgm:pt modelId="{AF2A16DE-1E55-475E-95CC-6165FEFE9C93}" type="parTrans" cxnId="{DB8F9BF9-BCAF-4F66-AA65-2CF99494F165}">
      <dgm:prSet custT="1"/>
      <dgm:spPr/>
      <dgm:t>
        <a:bodyPr/>
        <a:lstStyle/>
        <a:p>
          <a:endParaRPr lang="es-MX" sz="2000"/>
        </a:p>
      </dgm:t>
    </dgm:pt>
    <dgm:pt modelId="{BEDBEC01-84F4-436F-ABE3-B5E16498D38A}" type="sibTrans" cxnId="{DB8F9BF9-BCAF-4F66-AA65-2CF99494F165}">
      <dgm:prSet/>
      <dgm:spPr/>
      <dgm:t>
        <a:bodyPr/>
        <a:lstStyle/>
        <a:p>
          <a:endParaRPr lang="es-MX" sz="2000"/>
        </a:p>
      </dgm:t>
    </dgm:pt>
    <dgm:pt modelId="{6C4ACED2-34C3-4350-A584-5414C220C64C}">
      <dgm:prSet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Reunión de información </a:t>
          </a:r>
        </a:p>
        <a:p>
          <a:r>
            <a:rPr lang="es-MX" sz="2000" b="1" dirty="0">
              <a:solidFill>
                <a:schemeClr val="tx1"/>
              </a:solidFill>
            </a:rPr>
            <a:t>Uso de tecnologías y   matemáticas </a:t>
          </a:r>
        </a:p>
        <a:p>
          <a:endParaRPr lang="es-MX" sz="2000" dirty="0">
            <a:solidFill>
              <a:schemeClr val="tx1"/>
            </a:solidFill>
          </a:endParaRPr>
        </a:p>
      </dgm:t>
    </dgm:pt>
    <dgm:pt modelId="{912D2160-501C-4142-96B4-94BFB5CF6784}" type="parTrans" cxnId="{6103A531-1981-4654-A86E-7DA8D8DE49AE}">
      <dgm:prSet custT="1"/>
      <dgm:spPr/>
      <dgm:t>
        <a:bodyPr/>
        <a:lstStyle/>
        <a:p>
          <a:endParaRPr lang="es-MX" sz="2000"/>
        </a:p>
      </dgm:t>
    </dgm:pt>
    <dgm:pt modelId="{4747A99F-3B7B-4DE6-9E9E-F8E19968AAD2}" type="sibTrans" cxnId="{6103A531-1981-4654-A86E-7DA8D8DE49AE}">
      <dgm:prSet/>
      <dgm:spPr/>
      <dgm:t>
        <a:bodyPr/>
        <a:lstStyle/>
        <a:p>
          <a:endParaRPr lang="es-MX" sz="2000"/>
        </a:p>
      </dgm:t>
    </dgm:pt>
    <dgm:pt modelId="{E219E808-5211-4450-A16B-994DBF878E24}">
      <dgm:prSet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Análisis de modelos alternativos </a:t>
          </a:r>
        </a:p>
      </dgm:t>
    </dgm:pt>
    <dgm:pt modelId="{570D7B5F-AE10-4166-85A9-12FA5CC884EA}" type="parTrans" cxnId="{017C7D35-91F7-4502-AB98-4467611C544B}">
      <dgm:prSet custT="1"/>
      <dgm:spPr/>
      <dgm:t>
        <a:bodyPr/>
        <a:lstStyle/>
        <a:p>
          <a:endParaRPr lang="es-MX" sz="2000"/>
        </a:p>
      </dgm:t>
    </dgm:pt>
    <dgm:pt modelId="{3D2213A9-DB0C-4E39-B53B-68A2F24B7184}" type="sibTrans" cxnId="{017C7D35-91F7-4502-AB98-4467611C544B}">
      <dgm:prSet/>
      <dgm:spPr/>
      <dgm:t>
        <a:bodyPr/>
        <a:lstStyle/>
        <a:p>
          <a:endParaRPr lang="es-MX" sz="2000"/>
        </a:p>
      </dgm:t>
    </dgm:pt>
    <dgm:pt modelId="{91B34D78-E325-4804-83AB-8F83ACE99B9E}">
      <dgm:prSet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Definición de elementos relevantes</a:t>
          </a:r>
          <a:r>
            <a:rPr lang="es-ES" sz="2000" b="1" dirty="0">
              <a:solidFill>
                <a:schemeClr val="tx1"/>
              </a:solidFill>
            </a:rPr>
            <a:t> </a:t>
          </a:r>
          <a:endParaRPr lang="es-MX" sz="2000" b="1" dirty="0">
            <a:solidFill>
              <a:schemeClr val="tx1"/>
            </a:solidFill>
          </a:endParaRPr>
        </a:p>
      </dgm:t>
    </dgm:pt>
    <dgm:pt modelId="{27B0A19E-729E-4BCE-B87C-3EF31D68A8C0}" type="parTrans" cxnId="{CA0E1C1E-0296-4AD9-A8B6-C3EFE6B1DB7A}">
      <dgm:prSet custT="1"/>
      <dgm:spPr/>
      <dgm:t>
        <a:bodyPr/>
        <a:lstStyle/>
        <a:p>
          <a:endParaRPr lang="es-MX" sz="2000"/>
        </a:p>
      </dgm:t>
    </dgm:pt>
    <dgm:pt modelId="{67DB2770-125D-4EEA-B7CD-92CE9E5EDB07}" type="sibTrans" cxnId="{CA0E1C1E-0296-4AD9-A8B6-C3EFE6B1DB7A}">
      <dgm:prSet/>
      <dgm:spPr/>
      <dgm:t>
        <a:bodyPr/>
        <a:lstStyle/>
        <a:p>
          <a:endParaRPr lang="es-MX" sz="2000"/>
        </a:p>
      </dgm:t>
    </dgm:pt>
    <dgm:pt modelId="{E101D8AA-881C-4CD1-9BA4-E6120E159737}">
      <dgm:prSet custT="1"/>
      <dgm:spPr/>
      <dgm:t>
        <a:bodyPr/>
        <a:lstStyle/>
        <a:p>
          <a:r>
            <a:rPr lang="es-MX" sz="2000" b="1" dirty="0">
              <a:solidFill>
                <a:schemeClr val="tx1"/>
              </a:solidFill>
            </a:rPr>
            <a:t>Comunicar y compartir  argumentos científicos </a:t>
          </a:r>
        </a:p>
      </dgm:t>
    </dgm:pt>
    <dgm:pt modelId="{74FBADF0-88A0-412D-9F9F-BE6A58112D8C}" type="parTrans" cxnId="{07D5E77A-940D-4CD8-B6F8-40F6173A077B}">
      <dgm:prSet custT="1"/>
      <dgm:spPr/>
      <dgm:t>
        <a:bodyPr/>
        <a:lstStyle/>
        <a:p>
          <a:endParaRPr lang="es-MX" sz="2000"/>
        </a:p>
      </dgm:t>
    </dgm:pt>
    <dgm:pt modelId="{F8941950-A56E-4D11-A3A8-94E66A2699AF}" type="sibTrans" cxnId="{07D5E77A-940D-4CD8-B6F8-40F6173A077B}">
      <dgm:prSet/>
      <dgm:spPr/>
      <dgm:t>
        <a:bodyPr/>
        <a:lstStyle/>
        <a:p>
          <a:endParaRPr lang="es-MX" sz="2000"/>
        </a:p>
      </dgm:t>
    </dgm:pt>
    <dgm:pt modelId="{3CB6634B-EC75-4178-A99F-EDAE84A60FAF}" type="pres">
      <dgm:prSet presAssocID="{0843104A-5B82-4CD6-86E1-9F7F899FB31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F762240-772F-481C-A34C-46F0BF4828C2}" type="pres">
      <dgm:prSet presAssocID="{ABD5D21B-FAC7-4348-8AB1-D0FFC6FFBA21}" presName="root1" presStyleCnt="0"/>
      <dgm:spPr/>
    </dgm:pt>
    <dgm:pt modelId="{BFE2B5BE-4AED-48DB-A84E-4D7FC731CE08}" type="pres">
      <dgm:prSet presAssocID="{ABD5D21B-FAC7-4348-8AB1-D0FFC6FFBA21}" presName="LevelOneTextNode" presStyleLbl="node0" presStyleIdx="0" presStyleCnt="1" custScaleX="196495" custLinFactNeighborX="21835" custLinFactNeighborY="-1007">
        <dgm:presLayoutVars>
          <dgm:chPref val="3"/>
        </dgm:presLayoutVars>
      </dgm:prSet>
      <dgm:spPr/>
    </dgm:pt>
    <dgm:pt modelId="{9068299E-B6FC-4D0D-B85B-F676AAE2F6B0}" type="pres">
      <dgm:prSet presAssocID="{ABD5D21B-FAC7-4348-8AB1-D0FFC6FFBA21}" presName="level2hierChild" presStyleCnt="0"/>
      <dgm:spPr/>
    </dgm:pt>
    <dgm:pt modelId="{15DD9004-CE31-4BD9-9A02-0DC85C2217A7}" type="pres">
      <dgm:prSet presAssocID="{D9B05706-6CFC-4513-B5B2-6424D0D7D417}" presName="conn2-1" presStyleLbl="parChTrans1D2" presStyleIdx="0" presStyleCnt="7"/>
      <dgm:spPr/>
    </dgm:pt>
    <dgm:pt modelId="{0CB65EB9-3797-40D7-8747-7DEDEA4984BD}" type="pres">
      <dgm:prSet presAssocID="{D9B05706-6CFC-4513-B5B2-6424D0D7D417}" presName="connTx" presStyleLbl="parChTrans1D2" presStyleIdx="0" presStyleCnt="7"/>
      <dgm:spPr/>
    </dgm:pt>
    <dgm:pt modelId="{8FF078BE-59B5-4635-917D-9C52984708D9}" type="pres">
      <dgm:prSet presAssocID="{E68F5771-AA3B-4E15-BFDF-960C0D52B087}" presName="root2" presStyleCnt="0"/>
      <dgm:spPr/>
    </dgm:pt>
    <dgm:pt modelId="{6A91DA76-F48C-41B7-BEA4-0399A024E67E}" type="pres">
      <dgm:prSet presAssocID="{E68F5771-AA3B-4E15-BFDF-960C0D52B087}" presName="LevelTwoTextNode" presStyleLbl="node2" presStyleIdx="0" presStyleCnt="7" custScaleX="322019" custScaleY="114069">
        <dgm:presLayoutVars>
          <dgm:chPref val="3"/>
        </dgm:presLayoutVars>
      </dgm:prSet>
      <dgm:spPr/>
    </dgm:pt>
    <dgm:pt modelId="{8EF2D31D-2B75-4347-9019-C7E2E32D4FE0}" type="pres">
      <dgm:prSet presAssocID="{E68F5771-AA3B-4E15-BFDF-960C0D52B087}" presName="level3hierChild" presStyleCnt="0"/>
      <dgm:spPr/>
    </dgm:pt>
    <dgm:pt modelId="{475B39FA-97F9-40DF-A7DA-F25BA8B4D67F}" type="pres">
      <dgm:prSet presAssocID="{36504CD0-754A-48DA-92C7-80AF9C60E668}" presName="conn2-1" presStyleLbl="parChTrans1D2" presStyleIdx="1" presStyleCnt="7"/>
      <dgm:spPr/>
    </dgm:pt>
    <dgm:pt modelId="{BB541309-29DC-4800-92B1-E1FBE90A641C}" type="pres">
      <dgm:prSet presAssocID="{36504CD0-754A-48DA-92C7-80AF9C60E668}" presName="connTx" presStyleLbl="parChTrans1D2" presStyleIdx="1" presStyleCnt="7"/>
      <dgm:spPr/>
    </dgm:pt>
    <dgm:pt modelId="{1A1C44C5-1CCF-4899-A49A-BE66731EE3FC}" type="pres">
      <dgm:prSet presAssocID="{E318A7AD-49AB-4407-AC89-D5519084359B}" presName="root2" presStyleCnt="0"/>
      <dgm:spPr/>
    </dgm:pt>
    <dgm:pt modelId="{22BB494F-7DE6-4631-B4F2-77B5FF0B6347}" type="pres">
      <dgm:prSet presAssocID="{E318A7AD-49AB-4407-AC89-D5519084359B}" presName="LevelTwoTextNode" presStyleLbl="node2" presStyleIdx="1" presStyleCnt="7" custScaleX="320840" custScaleY="112213" custLinFactNeighborY="-8430">
        <dgm:presLayoutVars>
          <dgm:chPref val="3"/>
        </dgm:presLayoutVars>
      </dgm:prSet>
      <dgm:spPr/>
    </dgm:pt>
    <dgm:pt modelId="{63A788F2-F539-497B-96EA-7895C244D4C9}" type="pres">
      <dgm:prSet presAssocID="{E318A7AD-49AB-4407-AC89-D5519084359B}" presName="level3hierChild" presStyleCnt="0"/>
      <dgm:spPr/>
    </dgm:pt>
    <dgm:pt modelId="{F52E9A73-847A-4CB1-87F4-60A63257BC7E}" type="pres">
      <dgm:prSet presAssocID="{27B0A19E-729E-4BCE-B87C-3EF31D68A8C0}" presName="conn2-1" presStyleLbl="parChTrans1D2" presStyleIdx="2" presStyleCnt="7"/>
      <dgm:spPr/>
    </dgm:pt>
    <dgm:pt modelId="{FD59CD2F-1371-43A2-8723-A7C1910A2B92}" type="pres">
      <dgm:prSet presAssocID="{27B0A19E-729E-4BCE-B87C-3EF31D68A8C0}" presName="connTx" presStyleLbl="parChTrans1D2" presStyleIdx="2" presStyleCnt="7"/>
      <dgm:spPr/>
    </dgm:pt>
    <dgm:pt modelId="{D9E3E6FE-CBC7-408F-B785-7D488DF3EFFD}" type="pres">
      <dgm:prSet presAssocID="{91B34D78-E325-4804-83AB-8F83ACE99B9E}" presName="root2" presStyleCnt="0"/>
      <dgm:spPr/>
    </dgm:pt>
    <dgm:pt modelId="{85760091-1F66-44E4-A028-D4030BB40507}" type="pres">
      <dgm:prSet presAssocID="{91B34D78-E325-4804-83AB-8F83ACE99B9E}" presName="LevelTwoTextNode" presStyleLbl="node2" presStyleIdx="2" presStyleCnt="7" custScaleX="320840" custScaleY="113651" custLinFactNeighborY="-19670">
        <dgm:presLayoutVars>
          <dgm:chPref val="3"/>
        </dgm:presLayoutVars>
      </dgm:prSet>
      <dgm:spPr/>
    </dgm:pt>
    <dgm:pt modelId="{D84B44FC-68CA-4019-95FA-D845150467AE}" type="pres">
      <dgm:prSet presAssocID="{91B34D78-E325-4804-83AB-8F83ACE99B9E}" presName="level3hierChild" presStyleCnt="0"/>
      <dgm:spPr/>
    </dgm:pt>
    <dgm:pt modelId="{B2B6A62F-B626-4A9F-B154-C15003168D5A}" type="pres">
      <dgm:prSet presAssocID="{912D2160-501C-4142-96B4-94BFB5CF6784}" presName="conn2-1" presStyleLbl="parChTrans1D2" presStyleIdx="3" presStyleCnt="7"/>
      <dgm:spPr/>
    </dgm:pt>
    <dgm:pt modelId="{7CD4C43A-79FD-4F67-BFC4-AF4D572717C1}" type="pres">
      <dgm:prSet presAssocID="{912D2160-501C-4142-96B4-94BFB5CF6784}" presName="connTx" presStyleLbl="parChTrans1D2" presStyleIdx="3" presStyleCnt="7"/>
      <dgm:spPr/>
    </dgm:pt>
    <dgm:pt modelId="{CD479AA9-6722-432D-B181-19AA083BD7A1}" type="pres">
      <dgm:prSet presAssocID="{6C4ACED2-34C3-4350-A584-5414C220C64C}" presName="root2" presStyleCnt="0"/>
      <dgm:spPr/>
    </dgm:pt>
    <dgm:pt modelId="{CD5F1160-307F-45E8-864E-BA2B63415FF7}" type="pres">
      <dgm:prSet presAssocID="{6C4ACED2-34C3-4350-A584-5414C220C64C}" presName="LevelTwoTextNode" presStyleLbl="node2" presStyleIdx="3" presStyleCnt="7" custScaleX="322019" custScaleY="103251" custLinFactNeighborY="-11240">
        <dgm:presLayoutVars>
          <dgm:chPref val="3"/>
        </dgm:presLayoutVars>
      </dgm:prSet>
      <dgm:spPr/>
    </dgm:pt>
    <dgm:pt modelId="{D66ED794-45E5-47F9-9E6C-C8DCBE2757A2}" type="pres">
      <dgm:prSet presAssocID="{6C4ACED2-34C3-4350-A584-5414C220C64C}" presName="level3hierChild" presStyleCnt="0"/>
      <dgm:spPr/>
    </dgm:pt>
    <dgm:pt modelId="{2259BBA4-0F8A-4074-9EC2-B71C49A9D5D9}" type="pres">
      <dgm:prSet presAssocID="{AF2A16DE-1E55-475E-95CC-6165FEFE9C93}" presName="conn2-1" presStyleLbl="parChTrans1D2" presStyleIdx="4" presStyleCnt="7"/>
      <dgm:spPr/>
    </dgm:pt>
    <dgm:pt modelId="{137C8B71-E690-491F-ACA6-7B3AA772E335}" type="pres">
      <dgm:prSet presAssocID="{AF2A16DE-1E55-475E-95CC-6165FEFE9C93}" presName="connTx" presStyleLbl="parChTrans1D2" presStyleIdx="4" presStyleCnt="7"/>
      <dgm:spPr/>
    </dgm:pt>
    <dgm:pt modelId="{9CADF7D4-F9DE-4707-9035-756DB66E34A2}" type="pres">
      <dgm:prSet presAssocID="{47AD15F5-0F76-492E-9B1E-6E78E956E705}" presName="root2" presStyleCnt="0"/>
      <dgm:spPr/>
    </dgm:pt>
    <dgm:pt modelId="{E1D7760A-E435-4103-A351-5A0611E34EB0}" type="pres">
      <dgm:prSet presAssocID="{47AD15F5-0F76-492E-9B1E-6E78E956E705}" presName="LevelTwoTextNode" presStyleLbl="node2" presStyleIdx="4" presStyleCnt="7" custScaleX="320901" custScaleY="101190">
        <dgm:presLayoutVars>
          <dgm:chPref val="3"/>
        </dgm:presLayoutVars>
      </dgm:prSet>
      <dgm:spPr/>
    </dgm:pt>
    <dgm:pt modelId="{0DFDA298-25EE-46ED-9C6D-36AECCE4CC03}" type="pres">
      <dgm:prSet presAssocID="{47AD15F5-0F76-492E-9B1E-6E78E956E705}" presName="level3hierChild" presStyleCnt="0"/>
      <dgm:spPr/>
    </dgm:pt>
    <dgm:pt modelId="{EA7019B3-9EAF-43E4-B132-AE56E085D590}" type="pres">
      <dgm:prSet presAssocID="{570D7B5F-AE10-4166-85A9-12FA5CC884EA}" presName="conn2-1" presStyleLbl="parChTrans1D2" presStyleIdx="5" presStyleCnt="7"/>
      <dgm:spPr/>
    </dgm:pt>
    <dgm:pt modelId="{315862DD-D6E7-4956-B5C1-5299A6522AC9}" type="pres">
      <dgm:prSet presAssocID="{570D7B5F-AE10-4166-85A9-12FA5CC884EA}" presName="connTx" presStyleLbl="parChTrans1D2" presStyleIdx="5" presStyleCnt="7"/>
      <dgm:spPr/>
    </dgm:pt>
    <dgm:pt modelId="{C89F3EB7-B040-48FF-AE43-A5704219FF3B}" type="pres">
      <dgm:prSet presAssocID="{E219E808-5211-4450-A16B-994DBF878E24}" presName="root2" presStyleCnt="0"/>
      <dgm:spPr/>
    </dgm:pt>
    <dgm:pt modelId="{DF885CC2-3805-4091-9847-0A04C3C28F01}" type="pres">
      <dgm:prSet presAssocID="{E219E808-5211-4450-A16B-994DBF878E24}" presName="LevelTwoTextNode" presStyleLbl="node2" presStyleIdx="5" presStyleCnt="7" custScaleX="320901" custScaleY="101190">
        <dgm:presLayoutVars>
          <dgm:chPref val="3"/>
        </dgm:presLayoutVars>
      </dgm:prSet>
      <dgm:spPr/>
    </dgm:pt>
    <dgm:pt modelId="{744E4499-DC4F-42FD-A8F4-3FB3226D870E}" type="pres">
      <dgm:prSet presAssocID="{E219E808-5211-4450-A16B-994DBF878E24}" presName="level3hierChild" presStyleCnt="0"/>
      <dgm:spPr/>
    </dgm:pt>
    <dgm:pt modelId="{3578D9C6-99EF-4912-8CC0-F4704CA97C0C}" type="pres">
      <dgm:prSet presAssocID="{74FBADF0-88A0-412D-9F9F-BE6A58112D8C}" presName="conn2-1" presStyleLbl="parChTrans1D2" presStyleIdx="6" presStyleCnt="7"/>
      <dgm:spPr/>
    </dgm:pt>
    <dgm:pt modelId="{3651B8C7-224C-4CC9-801F-E685F7114D82}" type="pres">
      <dgm:prSet presAssocID="{74FBADF0-88A0-412D-9F9F-BE6A58112D8C}" presName="connTx" presStyleLbl="parChTrans1D2" presStyleIdx="6" presStyleCnt="7"/>
      <dgm:spPr/>
    </dgm:pt>
    <dgm:pt modelId="{4812AE26-FF30-45AA-80D3-21A5B57989FE}" type="pres">
      <dgm:prSet presAssocID="{E101D8AA-881C-4CD1-9BA4-E6120E159737}" presName="root2" presStyleCnt="0"/>
      <dgm:spPr/>
    </dgm:pt>
    <dgm:pt modelId="{8D204207-A74B-4EB0-ADFA-865C989DD747}" type="pres">
      <dgm:prSet presAssocID="{E101D8AA-881C-4CD1-9BA4-E6120E159737}" presName="LevelTwoTextNode" presStyleLbl="node2" presStyleIdx="6" presStyleCnt="7" custScaleX="320901" custScaleY="101190">
        <dgm:presLayoutVars>
          <dgm:chPref val="3"/>
        </dgm:presLayoutVars>
      </dgm:prSet>
      <dgm:spPr/>
    </dgm:pt>
    <dgm:pt modelId="{DF8FE320-1028-4E11-B095-AF73A6067A06}" type="pres">
      <dgm:prSet presAssocID="{E101D8AA-881C-4CD1-9BA4-E6120E159737}" presName="level3hierChild" presStyleCnt="0"/>
      <dgm:spPr/>
    </dgm:pt>
  </dgm:ptLst>
  <dgm:cxnLst>
    <dgm:cxn modelId="{A5785D06-EF61-45A4-B66A-43425FC54C27}" type="presOf" srcId="{27B0A19E-729E-4BCE-B87C-3EF31D68A8C0}" destId="{F52E9A73-847A-4CB1-87F4-60A63257BC7E}" srcOrd="0" destOrd="0" presId="urn:microsoft.com/office/officeart/2008/layout/HorizontalMultiLevelHierarchy"/>
    <dgm:cxn modelId="{D944D50B-D45C-4AB7-91D3-11D23DBBA584}" type="presOf" srcId="{AF2A16DE-1E55-475E-95CC-6165FEFE9C93}" destId="{137C8B71-E690-491F-ACA6-7B3AA772E335}" srcOrd="1" destOrd="0" presId="urn:microsoft.com/office/officeart/2008/layout/HorizontalMultiLevelHierarchy"/>
    <dgm:cxn modelId="{C054920C-3358-45F6-9B97-ACDA75871016}" type="presOf" srcId="{D9B05706-6CFC-4513-B5B2-6424D0D7D417}" destId="{0CB65EB9-3797-40D7-8747-7DEDEA4984BD}" srcOrd="1" destOrd="0" presId="urn:microsoft.com/office/officeart/2008/layout/HorizontalMultiLevelHierarchy"/>
    <dgm:cxn modelId="{C26BEF11-F4B5-4651-8D28-A78353521DB3}" type="presOf" srcId="{6C4ACED2-34C3-4350-A584-5414C220C64C}" destId="{CD5F1160-307F-45E8-864E-BA2B63415FF7}" srcOrd="0" destOrd="0" presId="urn:microsoft.com/office/officeart/2008/layout/HorizontalMultiLevelHierarchy"/>
    <dgm:cxn modelId="{A88AE419-17BF-40B8-8DBE-09109A7A4580}" type="presOf" srcId="{47AD15F5-0F76-492E-9B1E-6E78E956E705}" destId="{E1D7760A-E435-4103-A351-5A0611E34EB0}" srcOrd="0" destOrd="0" presId="urn:microsoft.com/office/officeart/2008/layout/HorizontalMultiLevelHierarchy"/>
    <dgm:cxn modelId="{CA0E1C1E-0296-4AD9-A8B6-C3EFE6B1DB7A}" srcId="{ABD5D21B-FAC7-4348-8AB1-D0FFC6FFBA21}" destId="{91B34D78-E325-4804-83AB-8F83ACE99B9E}" srcOrd="2" destOrd="0" parTransId="{27B0A19E-729E-4BCE-B87C-3EF31D68A8C0}" sibTransId="{67DB2770-125D-4EEA-B7CD-92CE9E5EDB07}"/>
    <dgm:cxn modelId="{1795EA23-8CBC-447B-95F5-1F9B4C0E5518}" type="presOf" srcId="{E68F5771-AA3B-4E15-BFDF-960C0D52B087}" destId="{6A91DA76-F48C-41B7-BEA4-0399A024E67E}" srcOrd="0" destOrd="0" presId="urn:microsoft.com/office/officeart/2008/layout/HorizontalMultiLevelHierarchy"/>
    <dgm:cxn modelId="{CC10AC2E-3F38-4045-975F-3BE7CD5CAADE}" type="presOf" srcId="{E318A7AD-49AB-4407-AC89-D5519084359B}" destId="{22BB494F-7DE6-4631-B4F2-77B5FF0B6347}" srcOrd="0" destOrd="0" presId="urn:microsoft.com/office/officeart/2008/layout/HorizontalMultiLevelHierarchy"/>
    <dgm:cxn modelId="{6103A531-1981-4654-A86E-7DA8D8DE49AE}" srcId="{ABD5D21B-FAC7-4348-8AB1-D0FFC6FFBA21}" destId="{6C4ACED2-34C3-4350-A584-5414C220C64C}" srcOrd="3" destOrd="0" parTransId="{912D2160-501C-4142-96B4-94BFB5CF6784}" sibTransId="{4747A99F-3B7B-4DE6-9E9E-F8E19968AAD2}"/>
    <dgm:cxn modelId="{5D722235-0A57-4CFC-8AE3-2CE1F104F838}" type="presOf" srcId="{74FBADF0-88A0-412D-9F9F-BE6A58112D8C}" destId="{3651B8C7-224C-4CC9-801F-E685F7114D82}" srcOrd="1" destOrd="0" presId="urn:microsoft.com/office/officeart/2008/layout/HorizontalMultiLevelHierarchy"/>
    <dgm:cxn modelId="{017C7D35-91F7-4502-AB98-4467611C544B}" srcId="{ABD5D21B-FAC7-4348-8AB1-D0FFC6FFBA21}" destId="{E219E808-5211-4450-A16B-994DBF878E24}" srcOrd="5" destOrd="0" parTransId="{570D7B5F-AE10-4166-85A9-12FA5CC884EA}" sibTransId="{3D2213A9-DB0C-4E39-B53B-68A2F24B7184}"/>
    <dgm:cxn modelId="{B47C7F39-1CAE-403A-87D0-F1D8DD1D739E}" type="presOf" srcId="{ABD5D21B-FAC7-4348-8AB1-D0FFC6FFBA21}" destId="{BFE2B5BE-4AED-48DB-A84E-4D7FC731CE08}" srcOrd="0" destOrd="0" presId="urn:microsoft.com/office/officeart/2008/layout/HorizontalMultiLevelHierarchy"/>
    <dgm:cxn modelId="{1530C75D-1D8B-442F-8690-99B0719781CD}" type="presOf" srcId="{36504CD0-754A-48DA-92C7-80AF9C60E668}" destId="{475B39FA-97F9-40DF-A7DA-F25BA8B4D67F}" srcOrd="0" destOrd="0" presId="urn:microsoft.com/office/officeart/2008/layout/HorizontalMultiLevelHierarchy"/>
    <dgm:cxn modelId="{E850B25E-200E-481A-ADBF-43DC290260B8}" srcId="{0843104A-5B82-4CD6-86E1-9F7F899FB31C}" destId="{ABD5D21B-FAC7-4348-8AB1-D0FFC6FFBA21}" srcOrd="0" destOrd="0" parTransId="{4E3B39A6-C944-482E-83BF-BF610A03022E}" sibTransId="{0DE37C29-7D86-40BF-A5D0-2597D85F3417}"/>
    <dgm:cxn modelId="{862A7E43-07A4-4D82-BAB0-DEAF4BF29F0A}" type="presOf" srcId="{912D2160-501C-4142-96B4-94BFB5CF6784}" destId="{7CD4C43A-79FD-4F67-BFC4-AF4D572717C1}" srcOrd="1" destOrd="0" presId="urn:microsoft.com/office/officeart/2008/layout/HorizontalMultiLevelHierarchy"/>
    <dgm:cxn modelId="{28D48A63-C061-4FFA-97D0-D408F06F245C}" type="presOf" srcId="{E101D8AA-881C-4CD1-9BA4-E6120E159737}" destId="{8D204207-A74B-4EB0-ADFA-865C989DD747}" srcOrd="0" destOrd="0" presId="urn:microsoft.com/office/officeart/2008/layout/HorizontalMultiLevelHierarchy"/>
    <dgm:cxn modelId="{AE2D5348-AD22-42CE-9AF9-C71CE670DDCE}" type="presOf" srcId="{D9B05706-6CFC-4513-B5B2-6424D0D7D417}" destId="{15DD9004-CE31-4BD9-9A02-0DC85C2217A7}" srcOrd="0" destOrd="0" presId="urn:microsoft.com/office/officeart/2008/layout/HorizontalMultiLevelHierarchy"/>
    <dgm:cxn modelId="{AA63846F-68FA-454C-A741-AF2810B232BC}" type="presOf" srcId="{74FBADF0-88A0-412D-9F9F-BE6A58112D8C}" destId="{3578D9C6-99EF-4912-8CC0-F4704CA97C0C}" srcOrd="0" destOrd="0" presId="urn:microsoft.com/office/officeart/2008/layout/HorizontalMultiLevelHierarchy"/>
    <dgm:cxn modelId="{07D5E77A-940D-4CD8-B6F8-40F6173A077B}" srcId="{ABD5D21B-FAC7-4348-8AB1-D0FFC6FFBA21}" destId="{E101D8AA-881C-4CD1-9BA4-E6120E159737}" srcOrd="6" destOrd="0" parTransId="{74FBADF0-88A0-412D-9F9F-BE6A58112D8C}" sibTransId="{F8941950-A56E-4D11-A3A8-94E66A2699AF}"/>
    <dgm:cxn modelId="{30205995-9984-4AAA-A29F-E175566C33AB}" srcId="{ABD5D21B-FAC7-4348-8AB1-D0FFC6FFBA21}" destId="{E318A7AD-49AB-4407-AC89-D5519084359B}" srcOrd="1" destOrd="0" parTransId="{36504CD0-754A-48DA-92C7-80AF9C60E668}" sibTransId="{5605F9FE-BF83-413F-864D-A67205354C9E}"/>
    <dgm:cxn modelId="{D52D3998-9F13-4FE0-871E-786AC8397BBE}" type="presOf" srcId="{570D7B5F-AE10-4166-85A9-12FA5CC884EA}" destId="{EA7019B3-9EAF-43E4-B132-AE56E085D590}" srcOrd="0" destOrd="0" presId="urn:microsoft.com/office/officeart/2008/layout/HorizontalMultiLevelHierarchy"/>
    <dgm:cxn modelId="{F4D2399A-028A-480B-9FF1-CF0CDC9451FF}" srcId="{ABD5D21B-FAC7-4348-8AB1-D0FFC6FFBA21}" destId="{E68F5771-AA3B-4E15-BFDF-960C0D52B087}" srcOrd="0" destOrd="0" parTransId="{D9B05706-6CFC-4513-B5B2-6424D0D7D417}" sibTransId="{F31519F7-B75F-4CB8-8B32-04FAE307F5C0}"/>
    <dgm:cxn modelId="{8F8A7F9A-4A07-46B0-B0AF-29301471213F}" type="presOf" srcId="{912D2160-501C-4142-96B4-94BFB5CF6784}" destId="{B2B6A62F-B626-4A9F-B154-C15003168D5A}" srcOrd="0" destOrd="0" presId="urn:microsoft.com/office/officeart/2008/layout/HorizontalMultiLevelHierarchy"/>
    <dgm:cxn modelId="{30F649A6-CB0F-4A04-94E7-8C3CDDBDAA47}" type="presOf" srcId="{91B34D78-E325-4804-83AB-8F83ACE99B9E}" destId="{85760091-1F66-44E4-A028-D4030BB40507}" srcOrd="0" destOrd="0" presId="urn:microsoft.com/office/officeart/2008/layout/HorizontalMultiLevelHierarchy"/>
    <dgm:cxn modelId="{D018C7AF-731A-45E2-BEB6-AB4367E81246}" type="presOf" srcId="{570D7B5F-AE10-4166-85A9-12FA5CC884EA}" destId="{315862DD-D6E7-4956-B5C1-5299A6522AC9}" srcOrd="1" destOrd="0" presId="urn:microsoft.com/office/officeart/2008/layout/HorizontalMultiLevelHierarchy"/>
    <dgm:cxn modelId="{7B4EFCB3-FCA2-46F4-8DD1-5D92BB5788DF}" type="presOf" srcId="{E219E808-5211-4450-A16B-994DBF878E24}" destId="{DF885CC2-3805-4091-9847-0A04C3C28F01}" srcOrd="0" destOrd="0" presId="urn:microsoft.com/office/officeart/2008/layout/HorizontalMultiLevelHierarchy"/>
    <dgm:cxn modelId="{10BA4BC2-ED29-4BD1-92DF-25505F0B8D9F}" type="presOf" srcId="{AF2A16DE-1E55-475E-95CC-6165FEFE9C93}" destId="{2259BBA4-0F8A-4074-9EC2-B71C49A9D5D9}" srcOrd="0" destOrd="0" presId="urn:microsoft.com/office/officeart/2008/layout/HorizontalMultiLevelHierarchy"/>
    <dgm:cxn modelId="{739C7AC6-6C5F-4715-A9D5-AEB249C2D155}" type="presOf" srcId="{36504CD0-754A-48DA-92C7-80AF9C60E668}" destId="{BB541309-29DC-4800-92B1-E1FBE90A641C}" srcOrd="1" destOrd="0" presId="urn:microsoft.com/office/officeart/2008/layout/HorizontalMultiLevelHierarchy"/>
    <dgm:cxn modelId="{CB5BE0E6-D85D-4797-B335-BF6226E2A34F}" type="presOf" srcId="{0843104A-5B82-4CD6-86E1-9F7F899FB31C}" destId="{3CB6634B-EC75-4178-A99F-EDAE84A60FAF}" srcOrd="0" destOrd="0" presId="urn:microsoft.com/office/officeart/2008/layout/HorizontalMultiLevelHierarchy"/>
    <dgm:cxn modelId="{858E52F1-A2AB-467E-B9A8-DFFC6C33D27B}" type="presOf" srcId="{27B0A19E-729E-4BCE-B87C-3EF31D68A8C0}" destId="{FD59CD2F-1371-43A2-8723-A7C1910A2B92}" srcOrd="1" destOrd="0" presId="urn:microsoft.com/office/officeart/2008/layout/HorizontalMultiLevelHierarchy"/>
    <dgm:cxn modelId="{DB8F9BF9-BCAF-4F66-AA65-2CF99494F165}" srcId="{ABD5D21B-FAC7-4348-8AB1-D0FFC6FFBA21}" destId="{47AD15F5-0F76-492E-9B1E-6E78E956E705}" srcOrd="4" destOrd="0" parTransId="{AF2A16DE-1E55-475E-95CC-6165FEFE9C93}" sibTransId="{BEDBEC01-84F4-436F-ABE3-B5E16498D38A}"/>
    <dgm:cxn modelId="{B40ACE43-8D03-4E85-8211-B53920552CAA}" type="presParOf" srcId="{3CB6634B-EC75-4178-A99F-EDAE84A60FAF}" destId="{9F762240-772F-481C-A34C-46F0BF4828C2}" srcOrd="0" destOrd="0" presId="urn:microsoft.com/office/officeart/2008/layout/HorizontalMultiLevelHierarchy"/>
    <dgm:cxn modelId="{7E9879A4-FB6D-49A5-BEBB-04B0D803D32E}" type="presParOf" srcId="{9F762240-772F-481C-A34C-46F0BF4828C2}" destId="{BFE2B5BE-4AED-48DB-A84E-4D7FC731CE08}" srcOrd="0" destOrd="0" presId="urn:microsoft.com/office/officeart/2008/layout/HorizontalMultiLevelHierarchy"/>
    <dgm:cxn modelId="{9B1AFA24-E0F5-4297-A070-2D022076CCC3}" type="presParOf" srcId="{9F762240-772F-481C-A34C-46F0BF4828C2}" destId="{9068299E-B6FC-4D0D-B85B-F676AAE2F6B0}" srcOrd="1" destOrd="0" presId="urn:microsoft.com/office/officeart/2008/layout/HorizontalMultiLevelHierarchy"/>
    <dgm:cxn modelId="{27F79C6F-4F68-42B8-9427-AD3CDB9199D9}" type="presParOf" srcId="{9068299E-B6FC-4D0D-B85B-F676AAE2F6B0}" destId="{15DD9004-CE31-4BD9-9A02-0DC85C2217A7}" srcOrd="0" destOrd="0" presId="urn:microsoft.com/office/officeart/2008/layout/HorizontalMultiLevelHierarchy"/>
    <dgm:cxn modelId="{078C063D-75B9-464A-9B89-3ACE36CC3CF5}" type="presParOf" srcId="{15DD9004-CE31-4BD9-9A02-0DC85C2217A7}" destId="{0CB65EB9-3797-40D7-8747-7DEDEA4984BD}" srcOrd="0" destOrd="0" presId="urn:microsoft.com/office/officeart/2008/layout/HorizontalMultiLevelHierarchy"/>
    <dgm:cxn modelId="{E92FB097-0D89-41DD-83F3-642D24355DE4}" type="presParOf" srcId="{9068299E-B6FC-4D0D-B85B-F676AAE2F6B0}" destId="{8FF078BE-59B5-4635-917D-9C52984708D9}" srcOrd="1" destOrd="0" presId="urn:microsoft.com/office/officeart/2008/layout/HorizontalMultiLevelHierarchy"/>
    <dgm:cxn modelId="{B9C055AC-26C0-4334-84E5-61E315DEF66B}" type="presParOf" srcId="{8FF078BE-59B5-4635-917D-9C52984708D9}" destId="{6A91DA76-F48C-41B7-BEA4-0399A024E67E}" srcOrd="0" destOrd="0" presId="urn:microsoft.com/office/officeart/2008/layout/HorizontalMultiLevelHierarchy"/>
    <dgm:cxn modelId="{04A4F3A1-26AF-478A-91DB-6B7268B35E52}" type="presParOf" srcId="{8FF078BE-59B5-4635-917D-9C52984708D9}" destId="{8EF2D31D-2B75-4347-9019-C7E2E32D4FE0}" srcOrd="1" destOrd="0" presId="urn:microsoft.com/office/officeart/2008/layout/HorizontalMultiLevelHierarchy"/>
    <dgm:cxn modelId="{E0803DED-7D6A-4C99-927A-0C6992B8ADB1}" type="presParOf" srcId="{9068299E-B6FC-4D0D-B85B-F676AAE2F6B0}" destId="{475B39FA-97F9-40DF-A7DA-F25BA8B4D67F}" srcOrd="2" destOrd="0" presId="urn:microsoft.com/office/officeart/2008/layout/HorizontalMultiLevelHierarchy"/>
    <dgm:cxn modelId="{22156706-FD25-457A-B3CA-361C7F832D7D}" type="presParOf" srcId="{475B39FA-97F9-40DF-A7DA-F25BA8B4D67F}" destId="{BB541309-29DC-4800-92B1-E1FBE90A641C}" srcOrd="0" destOrd="0" presId="urn:microsoft.com/office/officeart/2008/layout/HorizontalMultiLevelHierarchy"/>
    <dgm:cxn modelId="{D7F9DB31-76B1-4DD8-987F-D7B202D6BDC2}" type="presParOf" srcId="{9068299E-B6FC-4D0D-B85B-F676AAE2F6B0}" destId="{1A1C44C5-1CCF-4899-A49A-BE66731EE3FC}" srcOrd="3" destOrd="0" presId="urn:microsoft.com/office/officeart/2008/layout/HorizontalMultiLevelHierarchy"/>
    <dgm:cxn modelId="{6ABF053F-5BA4-4214-AE2B-DB5943FC6A87}" type="presParOf" srcId="{1A1C44C5-1CCF-4899-A49A-BE66731EE3FC}" destId="{22BB494F-7DE6-4631-B4F2-77B5FF0B6347}" srcOrd="0" destOrd="0" presId="urn:microsoft.com/office/officeart/2008/layout/HorizontalMultiLevelHierarchy"/>
    <dgm:cxn modelId="{F241443F-7ECA-49D8-8234-7628739871C9}" type="presParOf" srcId="{1A1C44C5-1CCF-4899-A49A-BE66731EE3FC}" destId="{63A788F2-F539-497B-96EA-7895C244D4C9}" srcOrd="1" destOrd="0" presId="urn:microsoft.com/office/officeart/2008/layout/HorizontalMultiLevelHierarchy"/>
    <dgm:cxn modelId="{DED147ED-8F9F-4BE5-ABEB-F6962A4AD1C1}" type="presParOf" srcId="{9068299E-B6FC-4D0D-B85B-F676AAE2F6B0}" destId="{F52E9A73-847A-4CB1-87F4-60A63257BC7E}" srcOrd="4" destOrd="0" presId="urn:microsoft.com/office/officeart/2008/layout/HorizontalMultiLevelHierarchy"/>
    <dgm:cxn modelId="{488E2858-77B2-49EB-A4AC-622BC8418604}" type="presParOf" srcId="{F52E9A73-847A-4CB1-87F4-60A63257BC7E}" destId="{FD59CD2F-1371-43A2-8723-A7C1910A2B92}" srcOrd="0" destOrd="0" presId="urn:microsoft.com/office/officeart/2008/layout/HorizontalMultiLevelHierarchy"/>
    <dgm:cxn modelId="{B1A51739-54A2-4434-879F-1152ECF5132D}" type="presParOf" srcId="{9068299E-B6FC-4D0D-B85B-F676AAE2F6B0}" destId="{D9E3E6FE-CBC7-408F-B785-7D488DF3EFFD}" srcOrd="5" destOrd="0" presId="urn:microsoft.com/office/officeart/2008/layout/HorizontalMultiLevelHierarchy"/>
    <dgm:cxn modelId="{0B4D034F-7F83-4A93-9C31-C55A4C70BE41}" type="presParOf" srcId="{D9E3E6FE-CBC7-408F-B785-7D488DF3EFFD}" destId="{85760091-1F66-44E4-A028-D4030BB40507}" srcOrd="0" destOrd="0" presId="urn:microsoft.com/office/officeart/2008/layout/HorizontalMultiLevelHierarchy"/>
    <dgm:cxn modelId="{49C3A82C-EBE8-46C1-84C9-8FFE1D07764D}" type="presParOf" srcId="{D9E3E6FE-CBC7-408F-B785-7D488DF3EFFD}" destId="{D84B44FC-68CA-4019-95FA-D845150467AE}" srcOrd="1" destOrd="0" presId="urn:microsoft.com/office/officeart/2008/layout/HorizontalMultiLevelHierarchy"/>
    <dgm:cxn modelId="{43478238-952E-4358-BA04-D4FED0608CE2}" type="presParOf" srcId="{9068299E-B6FC-4D0D-B85B-F676AAE2F6B0}" destId="{B2B6A62F-B626-4A9F-B154-C15003168D5A}" srcOrd="6" destOrd="0" presId="urn:microsoft.com/office/officeart/2008/layout/HorizontalMultiLevelHierarchy"/>
    <dgm:cxn modelId="{6AE3F0AC-7BB3-4356-A920-E8CC2DCB158B}" type="presParOf" srcId="{B2B6A62F-B626-4A9F-B154-C15003168D5A}" destId="{7CD4C43A-79FD-4F67-BFC4-AF4D572717C1}" srcOrd="0" destOrd="0" presId="urn:microsoft.com/office/officeart/2008/layout/HorizontalMultiLevelHierarchy"/>
    <dgm:cxn modelId="{14B1AE37-B4A5-48CA-B338-A0A846E1337A}" type="presParOf" srcId="{9068299E-B6FC-4D0D-B85B-F676AAE2F6B0}" destId="{CD479AA9-6722-432D-B181-19AA083BD7A1}" srcOrd="7" destOrd="0" presId="urn:microsoft.com/office/officeart/2008/layout/HorizontalMultiLevelHierarchy"/>
    <dgm:cxn modelId="{91164F13-54E8-47A7-8308-B219DBA3EC88}" type="presParOf" srcId="{CD479AA9-6722-432D-B181-19AA083BD7A1}" destId="{CD5F1160-307F-45E8-864E-BA2B63415FF7}" srcOrd="0" destOrd="0" presId="urn:microsoft.com/office/officeart/2008/layout/HorizontalMultiLevelHierarchy"/>
    <dgm:cxn modelId="{6D09476E-5C42-41E9-9E41-7C23B81C4A2B}" type="presParOf" srcId="{CD479AA9-6722-432D-B181-19AA083BD7A1}" destId="{D66ED794-45E5-47F9-9E6C-C8DCBE2757A2}" srcOrd="1" destOrd="0" presId="urn:microsoft.com/office/officeart/2008/layout/HorizontalMultiLevelHierarchy"/>
    <dgm:cxn modelId="{95EC60A5-C0B3-44C6-B304-A341D2925D7E}" type="presParOf" srcId="{9068299E-B6FC-4D0D-B85B-F676AAE2F6B0}" destId="{2259BBA4-0F8A-4074-9EC2-B71C49A9D5D9}" srcOrd="8" destOrd="0" presId="urn:microsoft.com/office/officeart/2008/layout/HorizontalMultiLevelHierarchy"/>
    <dgm:cxn modelId="{296EDB86-DB90-4711-828A-90CE9AEFA410}" type="presParOf" srcId="{2259BBA4-0F8A-4074-9EC2-B71C49A9D5D9}" destId="{137C8B71-E690-491F-ACA6-7B3AA772E335}" srcOrd="0" destOrd="0" presId="urn:microsoft.com/office/officeart/2008/layout/HorizontalMultiLevelHierarchy"/>
    <dgm:cxn modelId="{438BDBAB-DB0C-4E9B-8760-C8D66518E127}" type="presParOf" srcId="{9068299E-B6FC-4D0D-B85B-F676AAE2F6B0}" destId="{9CADF7D4-F9DE-4707-9035-756DB66E34A2}" srcOrd="9" destOrd="0" presId="urn:microsoft.com/office/officeart/2008/layout/HorizontalMultiLevelHierarchy"/>
    <dgm:cxn modelId="{EADBC1E6-B07D-49CD-9D21-03B7744EB15F}" type="presParOf" srcId="{9CADF7D4-F9DE-4707-9035-756DB66E34A2}" destId="{E1D7760A-E435-4103-A351-5A0611E34EB0}" srcOrd="0" destOrd="0" presId="urn:microsoft.com/office/officeart/2008/layout/HorizontalMultiLevelHierarchy"/>
    <dgm:cxn modelId="{A4F0E1CD-E82A-43EF-BBFF-54332BBF806B}" type="presParOf" srcId="{9CADF7D4-F9DE-4707-9035-756DB66E34A2}" destId="{0DFDA298-25EE-46ED-9C6D-36AECCE4CC03}" srcOrd="1" destOrd="0" presId="urn:microsoft.com/office/officeart/2008/layout/HorizontalMultiLevelHierarchy"/>
    <dgm:cxn modelId="{94C209A5-8104-4421-89C3-FF4A45569B92}" type="presParOf" srcId="{9068299E-B6FC-4D0D-B85B-F676AAE2F6B0}" destId="{EA7019B3-9EAF-43E4-B132-AE56E085D590}" srcOrd="10" destOrd="0" presId="urn:microsoft.com/office/officeart/2008/layout/HorizontalMultiLevelHierarchy"/>
    <dgm:cxn modelId="{B144ED27-513B-4827-B0CF-90BBE6BDB086}" type="presParOf" srcId="{EA7019B3-9EAF-43E4-B132-AE56E085D590}" destId="{315862DD-D6E7-4956-B5C1-5299A6522AC9}" srcOrd="0" destOrd="0" presId="urn:microsoft.com/office/officeart/2008/layout/HorizontalMultiLevelHierarchy"/>
    <dgm:cxn modelId="{7DD97614-271F-4369-B880-182D0687C234}" type="presParOf" srcId="{9068299E-B6FC-4D0D-B85B-F676AAE2F6B0}" destId="{C89F3EB7-B040-48FF-AE43-A5704219FF3B}" srcOrd="11" destOrd="0" presId="urn:microsoft.com/office/officeart/2008/layout/HorizontalMultiLevelHierarchy"/>
    <dgm:cxn modelId="{246A9D97-BC0A-4285-B517-A52A6A8FA4AB}" type="presParOf" srcId="{C89F3EB7-B040-48FF-AE43-A5704219FF3B}" destId="{DF885CC2-3805-4091-9847-0A04C3C28F01}" srcOrd="0" destOrd="0" presId="urn:microsoft.com/office/officeart/2008/layout/HorizontalMultiLevelHierarchy"/>
    <dgm:cxn modelId="{5EA3ABB9-01DA-4C75-9913-AC1FB6A23227}" type="presParOf" srcId="{C89F3EB7-B040-48FF-AE43-A5704219FF3B}" destId="{744E4499-DC4F-42FD-A8F4-3FB3226D870E}" srcOrd="1" destOrd="0" presId="urn:microsoft.com/office/officeart/2008/layout/HorizontalMultiLevelHierarchy"/>
    <dgm:cxn modelId="{78A42D47-AA95-4F5D-81B0-1FF373AD4C6F}" type="presParOf" srcId="{9068299E-B6FC-4D0D-B85B-F676AAE2F6B0}" destId="{3578D9C6-99EF-4912-8CC0-F4704CA97C0C}" srcOrd="12" destOrd="0" presId="urn:microsoft.com/office/officeart/2008/layout/HorizontalMultiLevelHierarchy"/>
    <dgm:cxn modelId="{849085DF-E0DE-40B9-BB29-F7BBA9EE0145}" type="presParOf" srcId="{3578D9C6-99EF-4912-8CC0-F4704CA97C0C}" destId="{3651B8C7-224C-4CC9-801F-E685F7114D82}" srcOrd="0" destOrd="0" presId="urn:microsoft.com/office/officeart/2008/layout/HorizontalMultiLevelHierarchy"/>
    <dgm:cxn modelId="{7EF31DB1-1121-4CE6-8032-9E124D088B99}" type="presParOf" srcId="{9068299E-B6FC-4D0D-B85B-F676AAE2F6B0}" destId="{4812AE26-FF30-45AA-80D3-21A5B57989FE}" srcOrd="13" destOrd="0" presId="urn:microsoft.com/office/officeart/2008/layout/HorizontalMultiLevelHierarchy"/>
    <dgm:cxn modelId="{D04EDA1E-1810-4BED-B073-DAE99AE184F5}" type="presParOf" srcId="{4812AE26-FF30-45AA-80D3-21A5B57989FE}" destId="{8D204207-A74B-4EB0-ADFA-865C989DD747}" srcOrd="0" destOrd="0" presId="urn:microsoft.com/office/officeart/2008/layout/HorizontalMultiLevelHierarchy"/>
    <dgm:cxn modelId="{C3EA8549-7E0F-4EE5-AA80-7526AAD7869F}" type="presParOf" srcId="{4812AE26-FF30-45AA-80D3-21A5B57989FE}" destId="{DF8FE320-1028-4E11-B095-AF73A6067A0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8D9C6-99EF-4912-8CC0-F4704CA97C0C}">
      <dsp:nvSpPr>
        <dsp:cNvPr id="0" name=""/>
        <dsp:cNvSpPr/>
      </dsp:nvSpPr>
      <dsp:spPr>
        <a:xfrm>
          <a:off x="1438864" y="1765939"/>
          <a:ext cx="173965" cy="1602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982" y="0"/>
              </a:lnTo>
              <a:lnTo>
                <a:pt x="86982" y="1602249"/>
              </a:lnTo>
              <a:lnTo>
                <a:pt x="173965" y="1602249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1485555" y="2526772"/>
        <a:ext cx="80583" cy="80583"/>
      </dsp:txXfrm>
    </dsp:sp>
    <dsp:sp modelId="{EA7019B3-9EAF-43E4-B132-AE56E085D590}">
      <dsp:nvSpPr>
        <dsp:cNvPr id="0" name=""/>
        <dsp:cNvSpPr/>
      </dsp:nvSpPr>
      <dsp:spPr>
        <a:xfrm>
          <a:off x="1438864" y="1765939"/>
          <a:ext cx="173965" cy="110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982" y="0"/>
              </a:lnTo>
              <a:lnTo>
                <a:pt x="86982" y="1100644"/>
              </a:lnTo>
              <a:lnTo>
                <a:pt x="173965" y="1100644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1497989" y="2288403"/>
        <a:ext cx="55715" cy="55715"/>
      </dsp:txXfrm>
    </dsp:sp>
    <dsp:sp modelId="{2259BBA4-0F8A-4074-9EC2-B71C49A9D5D9}">
      <dsp:nvSpPr>
        <dsp:cNvPr id="0" name=""/>
        <dsp:cNvSpPr/>
      </dsp:nvSpPr>
      <dsp:spPr>
        <a:xfrm>
          <a:off x="1438864" y="1765939"/>
          <a:ext cx="173965" cy="599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982" y="0"/>
              </a:lnTo>
              <a:lnTo>
                <a:pt x="86982" y="599039"/>
              </a:lnTo>
              <a:lnTo>
                <a:pt x="173965" y="599039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1510252" y="2049864"/>
        <a:ext cx="31189" cy="31189"/>
      </dsp:txXfrm>
    </dsp:sp>
    <dsp:sp modelId="{B2B6A62F-B626-4A9F-B154-C15003168D5A}">
      <dsp:nvSpPr>
        <dsp:cNvPr id="0" name=""/>
        <dsp:cNvSpPr/>
      </dsp:nvSpPr>
      <dsp:spPr>
        <a:xfrm>
          <a:off x="1438864" y="1720219"/>
          <a:ext cx="1739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6982" y="45720"/>
              </a:lnTo>
              <a:lnTo>
                <a:pt x="86982" y="94379"/>
              </a:lnTo>
              <a:lnTo>
                <a:pt x="173965" y="94379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1521331" y="1761422"/>
        <a:ext cx="9032" cy="9032"/>
      </dsp:txXfrm>
    </dsp:sp>
    <dsp:sp modelId="{F52E9A73-847A-4CB1-87F4-60A63257BC7E}">
      <dsp:nvSpPr>
        <dsp:cNvPr id="0" name=""/>
        <dsp:cNvSpPr/>
      </dsp:nvSpPr>
      <dsp:spPr>
        <a:xfrm>
          <a:off x="1438864" y="1250622"/>
          <a:ext cx="173965" cy="515316"/>
        </a:xfrm>
        <a:custGeom>
          <a:avLst/>
          <a:gdLst/>
          <a:ahLst/>
          <a:cxnLst/>
          <a:rect l="0" t="0" r="0" b="0"/>
          <a:pathLst>
            <a:path>
              <a:moveTo>
                <a:pt x="0" y="515316"/>
              </a:moveTo>
              <a:lnTo>
                <a:pt x="86982" y="515316"/>
              </a:lnTo>
              <a:lnTo>
                <a:pt x="86982" y="0"/>
              </a:lnTo>
              <a:lnTo>
                <a:pt x="173965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1512249" y="1494683"/>
        <a:ext cx="27194" cy="27194"/>
      </dsp:txXfrm>
    </dsp:sp>
    <dsp:sp modelId="{475B39FA-97F9-40DF-A7DA-F25BA8B4D67F}">
      <dsp:nvSpPr>
        <dsp:cNvPr id="0" name=""/>
        <dsp:cNvSpPr/>
      </dsp:nvSpPr>
      <dsp:spPr>
        <a:xfrm>
          <a:off x="1438864" y="747022"/>
          <a:ext cx="173965" cy="1018916"/>
        </a:xfrm>
        <a:custGeom>
          <a:avLst/>
          <a:gdLst/>
          <a:ahLst/>
          <a:cxnLst/>
          <a:rect l="0" t="0" r="0" b="0"/>
          <a:pathLst>
            <a:path>
              <a:moveTo>
                <a:pt x="0" y="1018916"/>
              </a:moveTo>
              <a:lnTo>
                <a:pt x="86982" y="1018916"/>
              </a:lnTo>
              <a:lnTo>
                <a:pt x="86982" y="0"/>
              </a:lnTo>
              <a:lnTo>
                <a:pt x="173965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1500005" y="1230639"/>
        <a:ext cx="51683" cy="51683"/>
      </dsp:txXfrm>
    </dsp:sp>
    <dsp:sp modelId="{15DD9004-CE31-4BD9-9A02-0DC85C2217A7}">
      <dsp:nvSpPr>
        <dsp:cNvPr id="0" name=""/>
        <dsp:cNvSpPr/>
      </dsp:nvSpPr>
      <dsp:spPr>
        <a:xfrm>
          <a:off x="1438864" y="231421"/>
          <a:ext cx="173965" cy="1534517"/>
        </a:xfrm>
        <a:custGeom>
          <a:avLst/>
          <a:gdLst/>
          <a:ahLst/>
          <a:cxnLst/>
          <a:rect l="0" t="0" r="0" b="0"/>
          <a:pathLst>
            <a:path>
              <a:moveTo>
                <a:pt x="0" y="1534517"/>
              </a:moveTo>
              <a:lnTo>
                <a:pt x="86982" y="1534517"/>
              </a:lnTo>
              <a:lnTo>
                <a:pt x="86982" y="0"/>
              </a:lnTo>
              <a:lnTo>
                <a:pt x="173965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1487238" y="960071"/>
        <a:ext cx="77217" cy="77217"/>
      </dsp:txXfrm>
    </dsp:sp>
    <dsp:sp modelId="{BFE2B5BE-4AED-48DB-A84E-4D7FC731CE08}">
      <dsp:nvSpPr>
        <dsp:cNvPr id="0" name=""/>
        <dsp:cNvSpPr/>
      </dsp:nvSpPr>
      <dsp:spPr>
        <a:xfrm rot="16200000">
          <a:off x="2279" y="1375405"/>
          <a:ext cx="2092103" cy="781066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Modelo de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 Indagación </a:t>
          </a:r>
          <a:endParaRPr lang="es-MX" sz="2400" b="1" kern="1200" dirty="0">
            <a:solidFill>
              <a:schemeClr val="tx1"/>
            </a:solidFill>
          </a:endParaRPr>
        </a:p>
      </dsp:txBody>
      <dsp:txXfrm>
        <a:off x="2279" y="1375405"/>
        <a:ext cx="2092103" cy="781066"/>
      </dsp:txXfrm>
    </dsp:sp>
    <dsp:sp modelId="{6A91DA76-F48C-41B7-BEA4-0399A024E67E}">
      <dsp:nvSpPr>
        <dsp:cNvPr id="0" name=""/>
        <dsp:cNvSpPr/>
      </dsp:nvSpPr>
      <dsp:spPr>
        <a:xfrm>
          <a:off x="1612830" y="4709"/>
          <a:ext cx="4198479" cy="453423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Planteamiento de preguntas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Definición del problema </a:t>
          </a:r>
        </a:p>
      </dsp:txBody>
      <dsp:txXfrm>
        <a:off x="1612830" y="4709"/>
        <a:ext cx="4198479" cy="453423"/>
      </dsp:txXfrm>
    </dsp:sp>
    <dsp:sp modelId="{22BB494F-7DE6-4631-B4F2-77B5FF0B6347}">
      <dsp:nvSpPr>
        <dsp:cNvPr id="0" name=""/>
        <dsp:cNvSpPr/>
      </dsp:nvSpPr>
      <dsp:spPr>
        <a:xfrm>
          <a:off x="1612830" y="523999"/>
          <a:ext cx="4183107" cy="446046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Análisis y observación del problema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Desde los diversos ejes </a:t>
          </a:r>
        </a:p>
      </dsp:txBody>
      <dsp:txXfrm>
        <a:off x="1612830" y="523999"/>
        <a:ext cx="4183107" cy="446046"/>
      </dsp:txXfrm>
    </dsp:sp>
    <dsp:sp modelId="{85760091-1F66-44E4-A028-D4030BB40507}">
      <dsp:nvSpPr>
        <dsp:cNvPr id="0" name=""/>
        <dsp:cNvSpPr/>
      </dsp:nvSpPr>
      <dsp:spPr>
        <a:xfrm>
          <a:off x="1612830" y="1024741"/>
          <a:ext cx="4183107" cy="451762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Definición de elementos relevantes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endParaRPr lang="es-MX" sz="2000" b="1" kern="1200" dirty="0">
            <a:solidFill>
              <a:schemeClr val="tx1"/>
            </a:solidFill>
          </a:endParaRPr>
        </a:p>
      </dsp:txBody>
      <dsp:txXfrm>
        <a:off x="1612830" y="1024741"/>
        <a:ext cx="4183107" cy="451762"/>
      </dsp:txXfrm>
    </dsp:sp>
    <dsp:sp modelId="{CD5F1160-307F-45E8-864E-BA2B63415FF7}">
      <dsp:nvSpPr>
        <dsp:cNvPr id="0" name=""/>
        <dsp:cNvSpPr/>
      </dsp:nvSpPr>
      <dsp:spPr>
        <a:xfrm>
          <a:off x="1612830" y="1609387"/>
          <a:ext cx="4198479" cy="410422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Reunión de información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Uso de tecnologías y   matemáticas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 dirty="0">
            <a:solidFill>
              <a:schemeClr val="tx1"/>
            </a:solidFill>
          </a:endParaRPr>
        </a:p>
      </dsp:txBody>
      <dsp:txXfrm>
        <a:off x="1612830" y="1609387"/>
        <a:ext cx="4198479" cy="410422"/>
      </dsp:txXfrm>
    </dsp:sp>
    <dsp:sp modelId="{E1D7760A-E435-4103-A351-5A0611E34EB0}">
      <dsp:nvSpPr>
        <dsp:cNvPr id="0" name=""/>
        <dsp:cNvSpPr/>
      </dsp:nvSpPr>
      <dsp:spPr>
        <a:xfrm>
          <a:off x="1612830" y="2163863"/>
          <a:ext cx="4183903" cy="402229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Formular y revisar  explicaciones usando lógica y pruebas científicas </a:t>
          </a:r>
        </a:p>
      </dsp:txBody>
      <dsp:txXfrm>
        <a:off x="1612830" y="2163863"/>
        <a:ext cx="4183903" cy="402229"/>
      </dsp:txXfrm>
    </dsp:sp>
    <dsp:sp modelId="{DF885CC2-3805-4091-9847-0A04C3C28F01}">
      <dsp:nvSpPr>
        <dsp:cNvPr id="0" name=""/>
        <dsp:cNvSpPr/>
      </dsp:nvSpPr>
      <dsp:spPr>
        <a:xfrm>
          <a:off x="1612830" y="2665468"/>
          <a:ext cx="4183903" cy="402229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Análisis de modelos alternativos </a:t>
          </a:r>
        </a:p>
      </dsp:txBody>
      <dsp:txXfrm>
        <a:off x="1612830" y="2665468"/>
        <a:ext cx="4183903" cy="402229"/>
      </dsp:txXfrm>
    </dsp:sp>
    <dsp:sp modelId="{8D204207-A74B-4EB0-ADFA-865C989DD747}">
      <dsp:nvSpPr>
        <dsp:cNvPr id="0" name=""/>
        <dsp:cNvSpPr/>
      </dsp:nvSpPr>
      <dsp:spPr>
        <a:xfrm>
          <a:off x="1612830" y="3167073"/>
          <a:ext cx="4183903" cy="402229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solidFill>
                <a:schemeClr val="tx1"/>
              </a:solidFill>
            </a:rPr>
            <a:t>Comunicar y compartir  argumentos científicos </a:t>
          </a:r>
        </a:p>
      </dsp:txBody>
      <dsp:txXfrm>
        <a:off x="1612830" y="3167073"/>
        <a:ext cx="4183903" cy="402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0EDC52-26D2-430F-AC2B-7F5AB3176C2D}" type="datetimeFigureOut">
              <a:rPr lang="en-US" altLang="en-US"/>
              <a:pPr>
                <a:defRPr/>
              </a:pPr>
              <a:t>8/3/2018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B25FFE8-AF7E-4693-A899-8AF520AFA647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ED4C62-22C8-4E88-8A16-50E81AD47D9C}" type="datetimeFigureOut">
              <a:rPr lang="en-US" altLang="en-US"/>
              <a:pPr>
                <a:defRPr/>
              </a:pPr>
              <a:t>8/3/2018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67DA8EB-8300-47F8-84DF-F3E0B2308944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RTADA_LASALLE_MX_2014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710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37F5-3D80-4CC1-93C3-D48B92A96B8D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6EF70-E656-4DBB-8833-A550DE2049E4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1617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31598-BF9A-45FC-B7D1-936ABB7043E4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F4AD7-C9FB-4874-A4D5-6165171BBD63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0184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F224F-E58C-4A7B-BC1A-47B80378E73B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9B527-9939-4CBF-A256-87F831087A01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65919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FB80B-A181-4F92-8FEC-BD6C9CCC0B2B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3C896-5A71-4FEA-9CC6-93E894BEA00E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6553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C6ECB-92E4-4363-8363-92190851A69E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29110-9109-49CE-B49C-9E9D29E87E0C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61189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4BB7C-1A29-455F-8AE4-34314899E436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7A65E-1EAB-4F76-AE88-02A7C64C2DDA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99276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A1F2B-F893-439C-B0AA-7372BCA82089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56B37-989B-4A25-A8FC-D27D7AFAE1F4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93507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6381D-9408-43C7-8DD6-C351099199C0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C9A10-1D17-4D2F-978F-B817C4885F90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99195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0D1D1-EE42-44F6-91A7-B2DCEACAD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910DC5-3483-44F0-8902-23BD568AD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C48B87-6883-476D-992F-BD81AA2AB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889AC-C8A2-45A3-97C1-D3F55054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76AB69-CA32-483D-BA70-54A3EC0F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0016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7FD4A-FE7F-4B51-A630-68F72403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D88DD-0C33-45A2-A774-67548F8F2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894C26-1CE9-468A-9184-0E833171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C95B96-312D-42BD-85B6-76745D777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336546-A515-402F-B102-F3E67BC92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08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MADESTACADO_LASALLE_MX_2014">
    <p:bg>
      <p:bgPr>
        <a:solidFill>
          <a:srgbClr val="D9D9D9">
            <a:alpha val="2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3682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89885-6144-4BA5-A5BF-18E7AA19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EBEB1D-2829-4FCF-9990-4BD82415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18C06C-3EB9-40F1-BCAD-55DEEEF2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7BDA31-474A-42E2-B6DD-C65CF55C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AEC8E2-C3DE-4552-BBD9-C4CB1731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8581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53A82-AAFF-49CA-9102-A51FAA78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774BB3-FDFC-4469-8D2F-B5891F3D0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F492F0-BA23-4368-91EC-E1B30BB5E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EDAA13-FEFA-49C3-B293-D39719992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795C11-8AEF-4EE8-AEE3-72CE723A7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17043A-7A83-4420-9D17-FB51EFBC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1316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B703E6-0BE0-4562-A2AD-DC6B7BA4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882C42-DF76-4D17-9C5E-7D49D6B09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DD9119-FF63-498B-8B96-7CD37D785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B8A5DE-D267-4F10-8FEF-F3CD979DB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9613AA4-E262-43F9-A0E8-E39AAD59B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91BD142-BB8B-4C97-889B-FE3C9C7CE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C97BA8-1963-4F4A-A442-21A3D75F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974826B-D568-456D-91B5-AFC3AE4C1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229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8B063-761E-413F-8F0A-833DF7DB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D84E27-2FD3-41CC-8731-C1D86042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EF8079-F1B0-4943-ACB8-180513D9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DE8EBD-8ECC-46E8-832A-801E54A58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3803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5721BC-39A6-48CB-AFC5-4500401BD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9D7D5A-406C-4A0D-B55B-1C8EA15F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72AF29-E4B6-459F-9E29-C9C191BC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8484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C9997-8CEB-44EC-BD63-8F2685620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A3ECC5-4802-4DF7-94A2-DEE6F8699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515E7E-5D7F-4764-AC37-8DEACDF31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76F909-CA71-40B7-8611-90915F0D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5843C4-E976-4B28-B7C7-0A0792DC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00F237-20C8-4F52-AAFB-FA0505A8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22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432CC-BE7F-49DF-B7F1-4E573E11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A52DEA4-0FE1-4A4A-8CBC-9BFB3466B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B40C3A-1A95-4F61-BD6F-0708CFEFD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9FE1F4-14B1-44C4-8B24-987C9C62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699E03-ED98-4727-9DCF-064099DC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1E8E52-4676-4195-A1B8-5BB7E27A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3462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40FA8-48C3-4D25-901F-B46FC37EB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4EAC59-6495-42D8-A224-61609F5EC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3B1D72-2A50-4405-82B6-BA33F45BD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67537F-A803-4D31-913B-D81157AF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2A5462-D3B9-44C4-8323-D1B2F90C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6326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C11626-A5DE-4CD3-A70E-74CB7ED01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9CA1B0-B1E2-4867-B574-1ADF0CD3E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3A0AD-4C7B-44D3-926D-A97CE198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BC0FCA-44A7-402D-ACE1-B1DDC35B0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5717BC-D568-42B7-B3AA-C9B6D161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285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41501" y="630018"/>
            <a:ext cx="8220986" cy="813772"/>
          </a:xfrm>
        </p:spPr>
        <p:txBody>
          <a:bodyPr>
            <a:noAutofit/>
          </a:bodyPr>
          <a:lstStyle>
            <a:lvl1pPr algn="l">
              <a:defRPr sz="3200" b="0" i="0">
                <a:solidFill>
                  <a:schemeClr val="tx1">
                    <a:lumMod val="60000"/>
                    <a:lumOff val="40000"/>
                  </a:schemeClr>
                </a:solidFill>
                <a:latin typeface="Helvetica Light"/>
                <a:cs typeface="Helvetica Light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541501" y="1391065"/>
            <a:ext cx="8220986" cy="355600"/>
          </a:xfrm>
        </p:spPr>
        <p:txBody>
          <a:bodyPr>
            <a:noAutofit/>
          </a:bodyPr>
          <a:lstStyle>
            <a:lvl1pPr>
              <a:defRPr sz="1600" spc="14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600" spc="14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1600" spc="14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600" spc="14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1600" spc="14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41502" y="2120196"/>
            <a:ext cx="8220986" cy="4106333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DESTACADO2_LASALLE_MX_2014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460655" y="3806355"/>
            <a:ext cx="4391025" cy="485639"/>
          </a:xfrm>
        </p:spPr>
        <p:txBody>
          <a:bodyPr>
            <a:noAutofit/>
          </a:bodyPr>
          <a:lstStyle>
            <a:lvl1pPr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1pPr>
            <a:lvl2pPr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2pPr>
            <a:lvl3pPr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3pPr>
            <a:lvl4pPr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4pPr>
            <a:lvl5pPr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460655" y="1824426"/>
            <a:ext cx="4391025" cy="2008180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2pPr>
            <a:lvl3pPr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3pPr>
            <a:lvl4pPr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4pPr>
            <a:lvl5pPr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8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TXT_LASALLE_MX_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930" y="6076050"/>
            <a:ext cx="3276087" cy="338281"/>
          </a:xfrm>
        </p:spPr>
        <p:txBody>
          <a:bodyPr anchor="b">
            <a:noAutofit/>
          </a:bodyPr>
          <a:lstStyle>
            <a:lvl1pPr algn="r">
              <a:defRPr sz="1600" b="0" i="0">
                <a:latin typeface="Helvetica Light"/>
                <a:cs typeface="Helvetica Light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9144000" cy="593167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1930" y="6335579"/>
            <a:ext cx="3276087" cy="480607"/>
          </a:xfrm>
        </p:spPr>
        <p:txBody>
          <a:bodyPr>
            <a:normAutofit/>
          </a:bodyPr>
          <a:lstStyle>
            <a:lvl1pPr marL="0" indent="0" algn="r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6828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LASALLE_MX_2014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79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0CF5C-09EF-45A6-84AB-A75115379072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FDE17-D042-4FD8-8B2C-83B865004E53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028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507FC-4E88-4CFA-89C4-D9160FC08532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8897A-68F8-4234-8556-1AA0B91B0970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3653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1B22A-6C7A-4ACE-BDE0-E30A9759D893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5B6C8-CFFA-4982-91DD-BC7BA946950A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5160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Click to edit Master text styles</a:t>
            </a:r>
          </a:p>
          <a:p>
            <a:pPr lvl="1"/>
            <a:r>
              <a:rPr lang="es-ES_tradnl" altLang="en-US"/>
              <a:t>Second level</a:t>
            </a:r>
          </a:p>
          <a:p>
            <a:pPr lvl="2"/>
            <a:r>
              <a:rPr lang="es-ES_tradnl" altLang="en-US"/>
              <a:t>Third level</a:t>
            </a:r>
          </a:p>
          <a:p>
            <a:pPr lvl="3"/>
            <a:r>
              <a:rPr lang="es-ES_tradnl" altLang="en-US"/>
              <a:t>Fourth level</a:t>
            </a:r>
          </a:p>
          <a:p>
            <a:pPr lvl="4"/>
            <a:r>
              <a:rPr lang="es-ES_tradnl" altLang="en-US"/>
              <a:t>Fifth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81" r:id="rId3"/>
    <p:sldLayoutId id="2147483896" r:id="rId4"/>
    <p:sldLayoutId id="2147483882" r:id="rId5"/>
    <p:sldLayoutId id="2147483897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9F9F9F"/>
          </a:solidFill>
          <a:latin typeface="Helvetica"/>
          <a:ea typeface="MS PGothic" pitchFamily="34" charset="-128"/>
          <a:cs typeface="Helvetic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9F9F9F"/>
          </a:solidFill>
          <a:latin typeface="Helvetica" charset="0"/>
          <a:ea typeface="MS PGothic" pitchFamily="34" charset="-128"/>
          <a:cs typeface="Helvetica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9F9F9F"/>
          </a:solidFill>
          <a:latin typeface="Helvetica" charset="0"/>
          <a:ea typeface="MS PGothic" pitchFamily="34" charset="-128"/>
          <a:cs typeface="Helvetica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9F9F9F"/>
          </a:solidFill>
          <a:latin typeface="Helvetica" charset="0"/>
          <a:ea typeface="MS PGothic" pitchFamily="34" charset="-128"/>
          <a:cs typeface="Helvetica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9F9F9F"/>
          </a:solidFill>
          <a:latin typeface="Helvetica" charset="0"/>
          <a:ea typeface="MS PGothic" pitchFamily="34" charset="-128"/>
          <a:cs typeface="Helvetica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9F9F9F"/>
          </a:solidFill>
          <a:latin typeface="Helvetica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9F9F9F"/>
          </a:solidFill>
          <a:latin typeface="Helvetica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9F9F9F"/>
          </a:solidFill>
          <a:latin typeface="Helvetica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9F9F9F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200" kern="1200">
          <a:solidFill>
            <a:srgbClr val="7F7F7F"/>
          </a:solidFill>
          <a:latin typeface="Helvetica Light"/>
          <a:ea typeface="MS PGothic" pitchFamily="34" charset="-128"/>
          <a:cs typeface="Helvetica Light"/>
        </a:defRPr>
      </a:lvl1pPr>
      <a:lvl2pPr marL="4572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800" kern="1200">
          <a:solidFill>
            <a:srgbClr val="A6A6A6"/>
          </a:solidFill>
          <a:latin typeface="Helvetica Light"/>
          <a:ea typeface="MS PGothic" pitchFamily="34" charset="-128"/>
          <a:cs typeface="Helvetica Light"/>
        </a:defRPr>
      </a:lvl2pPr>
      <a:lvl3pPr marL="9144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rgbClr val="A6A6A6"/>
          </a:solidFill>
          <a:latin typeface="Helvetica Light"/>
          <a:ea typeface="MS PGothic" pitchFamily="34" charset="-128"/>
          <a:cs typeface="Helvetica Light"/>
        </a:defRPr>
      </a:lvl3pPr>
      <a:lvl4pPr marL="1371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A6A6A6"/>
          </a:solidFill>
          <a:latin typeface="Helvetica Light"/>
          <a:ea typeface="MS PGothic" pitchFamily="34" charset="-128"/>
          <a:cs typeface="Helvetica Light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A6A6A6"/>
          </a:solidFill>
          <a:latin typeface="Helvetica Light"/>
          <a:ea typeface="MS PGothic" pitchFamily="34" charset="-128"/>
          <a:cs typeface="Helvetica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 para editar título</a:t>
            </a:r>
            <a:endParaRPr lang="es-ES" altLang="en-US"/>
          </a:p>
        </p:txBody>
      </p:sp>
      <p:sp>
        <p:nvSpPr>
          <p:cNvPr id="205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Haga clic para modificar el estilo de texto del patrón</a:t>
            </a:r>
          </a:p>
          <a:p>
            <a:pPr lvl="1"/>
            <a:r>
              <a:rPr lang="es-ES_tradnl" altLang="en-US"/>
              <a:t>Segundo nivel</a:t>
            </a:r>
          </a:p>
          <a:p>
            <a:pPr lvl="2"/>
            <a:r>
              <a:rPr lang="es-ES_tradnl" altLang="en-US"/>
              <a:t>Tercer nivel</a:t>
            </a:r>
          </a:p>
          <a:p>
            <a:pPr lvl="3"/>
            <a:r>
              <a:rPr lang="es-ES_tradnl" altLang="en-US"/>
              <a:t>Cuarto nivel</a:t>
            </a:r>
          </a:p>
          <a:p>
            <a:pPr lvl="4"/>
            <a:r>
              <a:rPr lang="es-ES_tradnl" altLang="en-US"/>
              <a:t>Quinto nivel</a:t>
            </a:r>
            <a:endParaRPr lang="es-ES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0748AD5-8612-4B92-90C2-23837BD71584}" type="datetimeFigureOut">
              <a:rPr lang="es-ES" altLang="en-US"/>
              <a:pPr>
                <a:defRPr/>
              </a:pPr>
              <a:t>03/08/2018</a:t>
            </a:fld>
            <a:endParaRPr lang="es-E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132053-6672-4BAE-BC92-5C99C192C084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F5B492-6410-458C-9B12-B19806D4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6A63F-686A-4D3B-95EE-53C67E6B1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BDC7CE-237E-4FDF-8B45-3FD357C1B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D66CB-6F55-42AC-BC71-60A99285485C}" type="datetimeFigureOut">
              <a:rPr lang="es-MX" smtClean="0"/>
              <a:t>03/08/2018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1BF366-6233-4E38-A5C6-B51674BB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3C750-E961-471D-8AAF-B14790D0B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C3143-F2DB-4EA6-BE92-84F7EAB7859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359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41338" y="630238"/>
            <a:ext cx="8221662" cy="812800"/>
          </a:xfrm>
        </p:spPr>
        <p:txBody>
          <a:bodyPr/>
          <a:lstStyle/>
          <a:p>
            <a:pPr algn="ctr"/>
            <a:r>
              <a:rPr lang="es-MX" altLang="en-US" dirty="0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  <a:t>Preparatoria Universidad La Salle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41338" y="1443038"/>
            <a:ext cx="8221662" cy="355600"/>
          </a:xfrm>
        </p:spPr>
        <p:txBody>
          <a:bodyPr/>
          <a:lstStyle/>
          <a:p>
            <a:pPr marL="0" indent="0" algn="ctr">
              <a:defRPr/>
            </a:pPr>
            <a:r>
              <a:rPr lang="es-MX" altLang="en-US" dirty="0">
                <a:solidFill>
                  <a:srgbClr val="404040"/>
                </a:solidFill>
                <a:latin typeface="Helvetica Light" charset="0"/>
              </a:rPr>
              <a:t>1006</a:t>
            </a:r>
          </a:p>
        </p:txBody>
      </p:sp>
      <p:sp>
        <p:nvSpPr>
          <p:cNvPr id="9220" name="Content Placeholder 3"/>
          <p:cNvSpPr>
            <a:spLocks noGrp="1"/>
          </p:cNvSpPr>
          <p:nvPr>
            <p:ph sz="quarter" idx="13"/>
          </p:nvPr>
        </p:nvSpPr>
        <p:spPr>
          <a:xfrm>
            <a:off x="451778" y="2116117"/>
            <a:ext cx="8400781" cy="4105275"/>
          </a:xfrm>
        </p:spPr>
        <p:txBody>
          <a:bodyPr/>
          <a:lstStyle/>
          <a:p>
            <a:pPr marL="0" indent="0"/>
            <a:r>
              <a:rPr lang="es-MX" altLang="en-US" sz="28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Equipo 12</a:t>
            </a:r>
          </a:p>
          <a:p>
            <a:pPr marL="0" indent="0"/>
            <a:endParaRPr lang="es-MX" altLang="en-US" sz="28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r>
              <a:rPr lang="es-MX" altLang="en-US" sz="20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1.- Delia  Olivares Monroy			(Ética) </a:t>
            </a:r>
          </a:p>
          <a:p>
            <a:pPr marL="0" indent="0"/>
            <a:r>
              <a:rPr lang="es-MX" altLang="en-US" sz="20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2.- María Josefina Carmona Jiménez  (Etimologías Grecolatinas  del 										Español)</a:t>
            </a:r>
          </a:p>
          <a:p>
            <a:pPr marL="0" indent="0"/>
            <a:r>
              <a:rPr lang="es-MX" altLang="en-US" sz="20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3.- María de Lourdes García  Sotelo	(Historia de México II )</a:t>
            </a:r>
          </a:p>
          <a:p>
            <a:pPr marL="0" indent="0"/>
            <a:r>
              <a:rPr lang="es-MX" altLang="en-US" sz="20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4.- Reyna Carolina  Tovar   González  (Biología IV ) </a:t>
            </a:r>
          </a:p>
          <a:p>
            <a:pPr marL="0" indent="0"/>
            <a:r>
              <a:rPr lang="es-MX" altLang="en-US" sz="20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5.- Diana Laura Kroepfly Saury		( Matemáticas V)</a:t>
            </a:r>
          </a:p>
          <a:p>
            <a:pPr marL="0" indent="0"/>
            <a:endParaRPr lang="es-MX" altLang="en-US" sz="20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endParaRPr lang="es-MX" altLang="en-US" sz="20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endParaRPr lang="es-MX" altLang="en-US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endParaRPr lang="es-MX" altLang="en-US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928F16-66D0-422B-9D2B-5C338FA6D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90" y="985131"/>
            <a:ext cx="7456633" cy="553598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6AF5194-A343-4015-A6A3-78ECD95AA1C5}"/>
              </a:ext>
            </a:extLst>
          </p:cNvPr>
          <p:cNvSpPr/>
          <p:nvPr/>
        </p:nvSpPr>
        <p:spPr>
          <a:xfrm>
            <a:off x="2286000" y="338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6. A.M.E. GENERAL </a:t>
            </a:r>
          </a:p>
        </p:txBody>
      </p:sp>
    </p:spTree>
    <p:extLst>
      <p:ext uri="{BB962C8B-B14F-4D97-AF65-F5344CB8AC3E}">
        <p14:creationId xmlns:p14="http://schemas.microsoft.com/office/powerpoint/2010/main" val="1263965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5DAA8CA-83E1-46F5-96E5-D33A7155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955602"/>
            <a:ext cx="3968749" cy="29467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8547BD7-33A8-45C9-B5C2-0BF29B2A3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8" y="1955601"/>
            <a:ext cx="3968751" cy="294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36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0520348A-BA52-4677-AA3B-A68F8C8EC8E8}"/>
              </a:ext>
            </a:extLst>
          </p:cNvPr>
          <p:cNvGrpSpPr/>
          <p:nvPr/>
        </p:nvGrpSpPr>
        <p:grpSpPr>
          <a:xfrm>
            <a:off x="519380" y="549567"/>
            <a:ext cx="8422696" cy="5678906"/>
            <a:chOff x="194528" y="589547"/>
            <a:chExt cx="8422696" cy="5678906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3084388-4CD1-4A6B-A188-CB9AB35C092E}"/>
                </a:ext>
              </a:extLst>
            </p:cNvPr>
            <p:cNvSpPr txBox="1"/>
            <p:nvPr/>
          </p:nvSpPr>
          <p:spPr>
            <a:xfrm>
              <a:off x="697832" y="589547"/>
              <a:ext cx="6497052" cy="1552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8C9589E-507A-42ED-BA57-7DE9A1644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528" y="3445293"/>
              <a:ext cx="3950113" cy="282316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B54AC4A-FA0D-485D-BE88-A1E0E0047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2453" y="3316829"/>
              <a:ext cx="4634771" cy="291164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1D06558-CA9C-49E6-AA86-DEA42C0B8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528" y="1139115"/>
              <a:ext cx="4122602" cy="2550694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11E2410-21E3-4768-8337-96A08099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0443" y="1139115"/>
              <a:ext cx="4536781" cy="2550694"/>
            </a:xfrm>
            <a:prstGeom prst="rect">
              <a:avLst/>
            </a:prstGeom>
          </p:spPr>
        </p:pic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BD52AD8-FCF5-49C9-8C49-FFE935BF7490}"/>
              </a:ext>
            </a:extLst>
          </p:cNvPr>
          <p:cNvSpPr/>
          <p:nvPr/>
        </p:nvSpPr>
        <p:spPr>
          <a:xfrm>
            <a:off x="3345627" y="364901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7. E.I.P. RESUMEN </a:t>
            </a:r>
          </a:p>
        </p:txBody>
      </p:sp>
    </p:spTree>
    <p:extLst>
      <p:ext uri="{BB962C8B-B14F-4D97-AF65-F5344CB8AC3E}">
        <p14:creationId xmlns:p14="http://schemas.microsoft.com/office/powerpoint/2010/main" val="224350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89640E8-DF60-4D8C-9EBE-63856A3E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59" y="401304"/>
            <a:ext cx="3887202" cy="2438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02D9D83-62D3-4FBE-A5A4-51C7DFB66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761" y="401304"/>
            <a:ext cx="3342880" cy="24381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B1E777-051A-4D08-B2DF-F1679202F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8" y="3016043"/>
            <a:ext cx="4698747" cy="267877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D2BA52-0ACC-4802-98AB-CED3A5F92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47" y="3016043"/>
            <a:ext cx="3465094" cy="26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2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FBF2DE-22D8-4E97-94A1-307D6D610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737" y="3949696"/>
            <a:ext cx="3549705" cy="199670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B6081D-D3E8-4209-B85B-EB1C655A627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B00F0523-B1EA-45CC-B3B4-53466EF7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737" y="916721"/>
            <a:ext cx="3549705" cy="199670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A55E4-1295-45C8-BA05-5A9E705B749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9E63FA6C-3497-4494-9ADA-0DCDA495E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36" y="918487"/>
            <a:ext cx="3543427" cy="19931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69D3EE-B0A1-4FE3-BBB3-071CAF521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36" y="3947658"/>
            <a:ext cx="3543427" cy="199317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C5794E-A9A1-4A23-AF68-C79A782233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775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6ABD299-FFAB-4B84-ACAF-AC18AC37E22C}"/>
              </a:ext>
            </a:extLst>
          </p:cNvPr>
          <p:cNvSpPr/>
          <p:nvPr/>
        </p:nvSpPr>
        <p:spPr>
          <a:xfrm>
            <a:off x="3345627" y="364901"/>
            <a:ext cx="3645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8. ELABORACIÒN DE PROYECTO</a:t>
            </a:r>
          </a:p>
        </p:txBody>
      </p:sp>
    </p:spTree>
    <p:extLst>
      <p:ext uri="{BB962C8B-B14F-4D97-AF65-F5344CB8AC3E}">
        <p14:creationId xmlns:p14="http://schemas.microsoft.com/office/powerpoint/2010/main" val="3974975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80216A8-0B39-4BA4-914B-1D79DE740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8" y="679621"/>
            <a:ext cx="4215787" cy="25113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3A9FF1B-0EC8-4B59-A42C-9DB87EE1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326" y="686158"/>
            <a:ext cx="4599829" cy="25113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3C0968-95C7-460F-B04D-55441F714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25" y="3302181"/>
            <a:ext cx="4120172" cy="26290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F1743DD-12E1-400E-8CD1-7AACA391E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326" y="3302181"/>
            <a:ext cx="4427309" cy="26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37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790001-0206-490C-8F3B-C05C79F47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 r="3" b="12407"/>
          <a:stretch/>
        </p:blipFill>
        <p:spPr>
          <a:xfrm>
            <a:off x="264399" y="3466075"/>
            <a:ext cx="3161005" cy="24104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0D16DC-22B0-412D-B238-9DEF114BE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-3" b="21247"/>
          <a:stretch/>
        </p:blipFill>
        <p:spPr>
          <a:xfrm>
            <a:off x="1045283" y="943744"/>
            <a:ext cx="3311787" cy="26263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88C6E6-7EC1-4E83-8665-A7EF27EDC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9" r="2" b="6110"/>
          <a:stretch/>
        </p:blipFill>
        <p:spPr>
          <a:xfrm>
            <a:off x="4285003" y="943744"/>
            <a:ext cx="3378998" cy="27004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6606B9-EAAF-40A6-BCF4-7DAAF8187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69" y="3518426"/>
            <a:ext cx="2669216" cy="23958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D596F06-95A2-4038-A7A4-EFB76B488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19" y="3518426"/>
            <a:ext cx="2982584" cy="2395121"/>
          </a:xfrm>
          <a:prstGeom prst="rect">
            <a:avLst/>
          </a:prstGeom>
        </p:spPr>
      </p:pic>
      <p:sp>
        <p:nvSpPr>
          <p:cNvPr id="15" name="CuadroTexto 14" title="FOTOS ">
            <a:extLst>
              <a:ext uri="{FF2B5EF4-FFF2-40B4-BE49-F238E27FC236}">
                <a16:creationId xmlns:a16="http://schemas.microsoft.com/office/drawing/2014/main" id="{003273D2-4B6E-4897-8A8D-DD1AF397259B}"/>
              </a:ext>
            </a:extLst>
          </p:cNvPr>
          <p:cNvSpPr txBox="1"/>
          <p:nvPr/>
        </p:nvSpPr>
        <p:spPr>
          <a:xfrm>
            <a:off x="1844901" y="361788"/>
            <a:ext cx="52857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700" dirty="0"/>
              <a:t>  	9. FOTOS SEGUNDA REUNIÓN  </a:t>
            </a:r>
          </a:p>
        </p:txBody>
      </p:sp>
      <p:sp>
        <p:nvSpPr>
          <p:cNvPr id="17" name="CuadroTexto 16" title="FOTOS ">
            <a:extLst>
              <a:ext uri="{FF2B5EF4-FFF2-40B4-BE49-F238E27FC236}">
                <a16:creationId xmlns:a16="http://schemas.microsoft.com/office/drawing/2014/main" id="{E1A11A22-139B-4FF3-860B-1D64F852F79C}"/>
              </a:ext>
            </a:extLst>
          </p:cNvPr>
          <p:cNvSpPr txBox="1"/>
          <p:nvPr/>
        </p:nvSpPr>
        <p:spPr>
          <a:xfrm>
            <a:off x="7596790" y="1374268"/>
            <a:ext cx="2020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700" dirty="0"/>
              <a:t>  	2ª </a:t>
            </a:r>
          </a:p>
          <a:p>
            <a:r>
              <a:rPr lang="es-MX" sz="2700" dirty="0"/>
              <a:t>REUNIÓN </a:t>
            </a:r>
          </a:p>
        </p:txBody>
      </p:sp>
    </p:spTree>
    <p:extLst>
      <p:ext uri="{BB962C8B-B14F-4D97-AF65-F5344CB8AC3E}">
        <p14:creationId xmlns:p14="http://schemas.microsoft.com/office/powerpoint/2010/main" val="4133761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FORMATOS E INSTRUMENTOS PARA LA PLANEACIÓN , </a:t>
            </a:r>
            <a:r>
              <a:rPr lang="es-MX" dirty="0">
                <a:solidFill>
                  <a:srgbClr val="404040"/>
                </a:solidFill>
                <a:latin typeface="Helvetica Light" charset="0"/>
              </a:rPr>
              <a:t>SEGUIMIENTO, EVALUACIÓN, AUTOEVALUACIÓN Y COEVALUACIÓN.</a:t>
            </a:r>
            <a:endParaRPr lang="es-MX" dirty="0"/>
          </a:p>
        </p:txBody>
      </p:sp>
      <p:pic>
        <p:nvPicPr>
          <p:cNvPr id="6" name="Imagen 5" descr="Imagen que contiene captura de pantalla, monitor&#10;&#10;Descripción generada con confianza muy alta">
            <a:extLst>
              <a:ext uri="{FF2B5EF4-FFF2-40B4-BE49-F238E27FC236}">
                <a16:creationId xmlns:a16="http://schemas.microsoft.com/office/drawing/2014/main" id="{094C5F6E-CD11-40DF-B5EC-8705BB5D2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58" y="956397"/>
            <a:ext cx="7997588" cy="574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15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FORMATOS E INSTRUMENTOS PARA LA PLANEACIÓN , </a:t>
            </a:r>
            <a:r>
              <a:rPr lang="es-MX" dirty="0">
                <a:solidFill>
                  <a:srgbClr val="404040"/>
                </a:solidFill>
                <a:latin typeface="Helvetica Light" charset="0"/>
              </a:rPr>
              <a:t>SEGUIMIENTO, EVALUACIÓN, AUTOEVALUACIÓN Y COEVALUACIÓN.</a:t>
            </a:r>
            <a:endParaRPr lang="es-MX" dirty="0"/>
          </a:p>
        </p:txBody>
      </p:sp>
      <p:pic>
        <p:nvPicPr>
          <p:cNvPr id="3" name="Imagen 2" descr="Imagen que contiene captura de pantalla, monitor&#10;&#10;Descripción generada con confianza muy alta">
            <a:extLst>
              <a:ext uri="{FF2B5EF4-FFF2-40B4-BE49-F238E27FC236}">
                <a16:creationId xmlns:a16="http://schemas.microsoft.com/office/drawing/2014/main" id="{A22AC309-A9AE-4CE9-87E2-5054216EE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31" y="1266362"/>
            <a:ext cx="7693134" cy="432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7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PRODUCTO 10 EVALUACIÓN,TIPOS.HERRAMIENTAS Y PRODUCTOS DE APRENDIZAJE</a:t>
            </a:r>
            <a:endParaRPr lang="es-MX" dirty="0"/>
          </a:p>
        </p:txBody>
      </p:sp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3C066F25-BC52-43B9-9A22-23A8D51A7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2" y="1257507"/>
            <a:ext cx="8434316" cy="474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3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Content Placeholder 3"/>
          <p:cNvSpPr>
            <a:spLocks noGrp="1"/>
          </p:cNvSpPr>
          <p:nvPr>
            <p:ph sz="quarter" idx="13"/>
          </p:nvPr>
        </p:nvSpPr>
        <p:spPr>
          <a:xfrm>
            <a:off x="541338" y="2120900"/>
            <a:ext cx="8221662" cy="3295650"/>
          </a:xfrm>
        </p:spPr>
        <p:txBody>
          <a:bodyPr/>
          <a:lstStyle/>
          <a:p>
            <a:pPr marL="0" indent="0" algn="ctr"/>
            <a:r>
              <a:rPr lang="es-MX" altLang="en-US" sz="28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Proyecto para el ciclo </a:t>
            </a:r>
            <a:r>
              <a:rPr lang="es-MX" altLang="en-US" sz="280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lectivo 2018-2019</a:t>
            </a:r>
            <a:endParaRPr lang="es-MX" altLang="en-US" sz="28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 algn="ctr"/>
            <a:endParaRPr lang="es-MX" altLang="en-US" sz="28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 algn="ctr"/>
            <a:r>
              <a:rPr lang="es-MX" altLang="en-US" sz="28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Nombre del proyecto:</a:t>
            </a:r>
          </a:p>
          <a:p>
            <a:pPr marL="0" indent="0" algn="ctr"/>
            <a:r>
              <a:rPr lang="es-MX" altLang="en-US" sz="28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Concientización de la comunidad juvenil acerca de los daños causados por la mala alimentación </a:t>
            </a:r>
          </a:p>
          <a:p>
            <a:pPr marL="0" indent="0"/>
            <a:endParaRPr lang="es-MX" altLang="en-US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endParaRPr lang="es-MX" altLang="en-US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E7A68-747E-004E-9842-65EED6C33FB5}"/>
              </a:ext>
            </a:extLst>
          </p:cNvPr>
          <p:cNvSpPr txBox="1">
            <a:spLocks/>
          </p:cNvSpPr>
          <p:nvPr/>
        </p:nvSpPr>
        <p:spPr bwMode="auto">
          <a:xfrm>
            <a:off x="310429" y="5654820"/>
            <a:ext cx="82216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Helvetica Light"/>
                <a:ea typeface="MS PGothic" pitchFamily="34" charset="-128"/>
                <a:cs typeface="Helvetica Light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F9F9F"/>
                </a:solidFill>
                <a:latin typeface="Helvetica" charset="0"/>
                <a:ea typeface="MS PGothic" pitchFamily="34" charset="-128"/>
                <a:cs typeface="Helvetica" panose="020B0604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F9F9F"/>
                </a:solidFill>
                <a:latin typeface="Helvetica" charset="0"/>
                <a:ea typeface="MS PGothic" pitchFamily="34" charset="-128"/>
                <a:cs typeface="Helvetica" panose="020B0604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F9F9F"/>
                </a:solidFill>
                <a:latin typeface="Helvetica" charset="0"/>
                <a:ea typeface="MS PGothic" pitchFamily="34" charset="-128"/>
                <a:cs typeface="Helvetica" panose="020B0604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F9F9F"/>
                </a:solidFill>
                <a:latin typeface="Helvetica" charset="0"/>
                <a:ea typeface="MS PGothic" pitchFamily="34" charset="-128"/>
                <a:cs typeface="Helvetica" panose="020B060402020202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F9F9F"/>
                </a:solidFill>
                <a:latin typeface="Helvetica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F9F9F"/>
                </a:solidFill>
                <a:latin typeface="Helvetica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F9F9F"/>
                </a:solidFill>
                <a:latin typeface="Helvetica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F9F9F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s-MX" altLang="en-US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  <a:t>Preparatoria Universidad La Salle</a:t>
            </a:r>
            <a:endParaRPr lang="es-MX" altLang="en-US" dirty="0">
              <a:solidFill>
                <a:schemeClr val="tx1"/>
              </a:solidFill>
              <a:latin typeface="Helvetica Light" charset="0"/>
              <a:cs typeface="Helvetica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97A9BC-2FAA-1042-8BAD-D37E50AA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630238"/>
            <a:ext cx="8221662" cy="812800"/>
          </a:xfrm>
        </p:spPr>
        <p:txBody>
          <a:bodyPr/>
          <a:lstStyle/>
          <a:p>
            <a:pPr algn="ctr"/>
            <a:r>
              <a:rPr lang="es-MX" altLang="en-US" dirty="0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  <a:t>Preparatoria Universidad La Salle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22DC72A-3166-B443-84C9-85CABD40CD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338" y="1443038"/>
            <a:ext cx="8221662" cy="355600"/>
          </a:xfrm>
        </p:spPr>
        <p:txBody>
          <a:bodyPr/>
          <a:lstStyle/>
          <a:p>
            <a:pPr marL="0" indent="0" algn="ctr">
              <a:defRPr/>
            </a:pPr>
            <a:r>
              <a:rPr lang="es-MX" altLang="en-US" dirty="0">
                <a:solidFill>
                  <a:srgbClr val="404040"/>
                </a:solidFill>
                <a:latin typeface="Helvetica Light" charset="0"/>
              </a:rPr>
              <a:t>1006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PRODUCTO 10 EVALUACIÓN,TIPOS.HERRAMIENTAS Y PRODUCTOS DE APRENDIZAJE</a:t>
            </a:r>
            <a:endParaRPr lang="es-MX" dirty="0"/>
          </a:p>
        </p:txBody>
      </p:sp>
      <p:pic>
        <p:nvPicPr>
          <p:cNvPr id="8" name="Imagen 7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E035C5FA-551D-4A4E-9C7B-32CB949AF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17" y="1424677"/>
            <a:ext cx="8379725" cy="471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3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PRODUCTO 10 EVALUACIÓN,TIPOS.HERRAMIENTAS Y PRODUCTOS DE APRENDIZAJE</a:t>
            </a:r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26233E-D3CF-475C-95D8-DE33324CF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1" y="1145108"/>
            <a:ext cx="8857397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02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PRODUCTO 11 EVALUACIÓN, FORMATOS, PRERREQUISITOS</a:t>
            </a:r>
            <a:endParaRPr lang="es-MX" dirty="0"/>
          </a:p>
        </p:txBody>
      </p:sp>
      <p:pic>
        <p:nvPicPr>
          <p:cNvPr id="6" name="Imagen 5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650CCFBA-6835-42DB-8F83-541E6B034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94" y="1047465"/>
            <a:ext cx="8471812" cy="47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25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PRODUCTO 11 EVALUACIÓN, FORMATOS, PRERREQUISITOS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896C5F-83A5-4BD4-BBA4-665F351EB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95" y="1132764"/>
            <a:ext cx="8340621" cy="46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2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PRODUCTO 12 EVALUACIÓN, FORMATOS, GRUPO HETEROGÉNEO</a:t>
            </a:r>
            <a:endParaRPr lang="es-MX" dirty="0"/>
          </a:p>
        </p:txBody>
      </p:sp>
      <p:pic>
        <p:nvPicPr>
          <p:cNvPr id="5" name="Imagen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BA729AD1-7EFC-4E43-AA0F-21B61C09D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17" y="1037229"/>
            <a:ext cx="8204791" cy="46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97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PRODUCTO 12 EVALUACIÓN, FORMATOS, GRUPO HETEROGÉNEO</a:t>
            </a:r>
            <a:endParaRPr lang="es-MX" dirty="0"/>
          </a:p>
        </p:txBody>
      </p:sp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B867E007-26DB-4D8C-BF55-21DB96E8F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9" y="963870"/>
            <a:ext cx="8383821" cy="471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82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98DC4FE-EFFA-4812-A9B9-742786BBED0B}"/>
              </a:ext>
            </a:extLst>
          </p:cNvPr>
          <p:cNvSpPr/>
          <p:nvPr/>
        </p:nvSpPr>
        <p:spPr>
          <a:xfrm>
            <a:off x="405617" y="310066"/>
            <a:ext cx="8588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PRODUCTO 12 EVALUACIÓN, FORMATOS, GRUPO HETEROGÉNEO</a:t>
            </a:r>
            <a:endParaRPr lang="es-MX" dirty="0"/>
          </a:p>
        </p:txBody>
      </p:sp>
      <p:pic>
        <p:nvPicPr>
          <p:cNvPr id="5" name="Imagen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E263C446-5A6B-440D-B8BF-B67AFE49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50" y="1023582"/>
            <a:ext cx="7403732" cy="41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5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490045" cy="651354"/>
          </a:xfrm>
          <a:prstGeom prst="rect">
            <a:avLst/>
          </a:prstGeom>
        </p:spPr>
        <p:txBody>
          <a:bodyPr vert="horz" wrap="square" lIns="0" tIns="96415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30"/>
              </a:spcBef>
            </a:pPr>
            <a:r>
              <a:rPr lang="es-MX" sz="1800" b="1" spc="40" dirty="0">
                <a:solidFill>
                  <a:schemeClr val="tx1"/>
                </a:solidFill>
              </a:rPr>
              <a:t>LISTA DE COTEJO. AUTOEVALUACIÓN DEL PORTAFOLIO VIRTUAL </a:t>
            </a:r>
            <a:br>
              <a:rPr lang="es-MX" sz="1800" b="1" spc="40" dirty="0">
                <a:solidFill>
                  <a:schemeClr val="tx1"/>
                </a:solidFill>
              </a:rPr>
            </a:br>
            <a:r>
              <a:rPr lang="es-MX" sz="1800" b="1" spc="40" dirty="0">
                <a:solidFill>
                  <a:schemeClr val="tx1"/>
                </a:solidFill>
              </a:rPr>
              <a:t>DE EVIDENCIAS </a:t>
            </a:r>
            <a:r>
              <a:rPr lang="es-MX" sz="1800" spc="40" dirty="0">
                <a:solidFill>
                  <a:srgbClr val="0070C0"/>
                </a:solidFill>
              </a:rPr>
              <a:t>(1 DE 2)</a:t>
            </a:r>
            <a:endParaRPr sz="1800" spc="0" dirty="0">
              <a:solidFill>
                <a:srgbClr val="0070C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1828"/>
            <a:ext cx="4038600" cy="5638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49" y="831828"/>
            <a:ext cx="3867651" cy="56508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6302375" cy="651354"/>
          </a:xfrm>
          <a:prstGeom prst="rect">
            <a:avLst/>
          </a:prstGeom>
        </p:spPr>
        <p:txBody>
          <a:bodyPr vert="horz" wrap="square" lIns="0" tIns="96415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30"/>
              </a:spcBef>
            </a:pPr>
            <a:r>
              <a:rPr lang="es-MX" sz="1800" spc="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LISTA DE COTEJO. AUTOEVALUACIÓN DEL PORTAFOLIO VIRTUAL DE EVIDENCIAS </a:t>
            </a:r>
            <a:r>
              <a:rPr lang="es-MX" sz="1800" spc="40" dirty="0">
                <a:solidFill>
                  <a:srgbClr val="0070C0"/>
                </a:solidFill>
              </a:rPr>
              <a:t>(2 DE 2)</a:t>
            </a:r>
            <a:endParaRPr sz="1800" spc="0" dirty="0">
              <a:solidFill>
                <a:srgbClr val="0070C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15786"/>
            <a:ext cx="4038600" cy="58388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2" y="842211"/>
            <a:ext cx="4008438" cy="58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79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37A2E7F7-0709-4A79-B0BE-EC6680A00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" y="1104165"/>
            <a:ext cx="8925636" cy="514099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810A078-41D8-4C5A-B6F1-C8FC3A45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2" y="313992"/>
            <a:ext cx="6646461" cy="764181"/>
          </a:xfrm>
        </p:spPr>
        <p:txBody>
          <a:bodyPr>
            <a:normAutofit fontScale="90000"/>
          </a:bodyPr>
          <a:lstStyle/>
          <a:p>
            <a:r>
              <a:rPr lang="es-MX" sz="2800" b="1" spc="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PRODUCTO 13. PASOS PARA LA INFOGRAFÍA </a:t>
            </a:r>
            <a:br>
              <a:rPr lang="es-MX" sz="2800" b="1" spc="4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MX" sz="2800" spc="40" dirty="0">
                <a:solidFill>
                  <a:srgbClr val="0070C0"/>
                </a:solidFill>
              </a:rPr>
              <a:t>(1 DE 1)</a:t>
            </a:r>
            <a:br>
              <a:rPr lang="es-MX" sz="2800" dirty="0"/>
            </a:b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70361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ontent Placeholder 3"/>
          <p:cNvSpPr>
            <a:spLocks noGrp="1"/>
          </p:cNvSpPr>
          <p:nvPr>
            <p:ph sz="quarter" idx="13"/>
          </p:nvPr>
        </p:nvSpPr>
        <p:spPr>
          <a:xfrm>
            <a:off x="709780" y="1494506"/>
            <a:ext cx="8221662" cy="4580689"/>
          </a:xfrm>
        </p:spPr>
        <p:txBody>
          <a:bodyPr/>
          <a:lstStyle/>
          <a:p>
            <a:pPr marL="0" indent="0" algn="ctr"/>
            <a:r>
              <a:rPr lang="es-MX" altLang="en-US" sz="28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Indice</a:t>
            </a: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1.- Producto 1 CAIAC conclusiones generales</a:t>
            </a: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2.- Fotografías de la sesión</a:t>
            </a: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3.- Fotografía del organizador gráfico</a:t>
            </a: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4. Organizador gráfico . preguntas esenciales.</a:t>
            </a: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5. Organizador gráfico . Proceso de Indagación.</a:t>
            </a:r>
          </a:p>
          <a:p>
            <a:pPr marL="457200" indent="-457200">
              <a:buAutoNum type="arabicPeriod" startAt="6"/>
            </a:pPr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A.M.E. GENERAL </a:t>
            </a: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7. E.I.P. RESUMEN </a:t>
            </a: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8. ELABORACIÒN DE PROYECTO</a:t>
            </a: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9. Fotografías de la 2ª reunión </a:t>
            </a:r>
          </a:p>
          <a:p>
            <a:pPr marL="0" indent="0"/>
            <a:endParaRPr lang="es-MX" altLang="en-US" sz="24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endParaRPr lang="es-MX" altLang="en-US" sz="24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457200" indent="-457200">
              <a:buAutoNum type="arabicPeriod" startAt="6"/>
            </a:pPr>
            <a:endParaRPr lang="es-MX" altLang="en-US" sz="24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endParaRPr lang="es-MX" altLang="en-US" sz="24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endParaRPr lang="es-MX" altLang="en-US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endParaRPr lang="es-MX" altLang="en-US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DEE40B-8438-FF4E-A70B-974B2C53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43" y="230105"/>
            <a:ext cx="8221662" cy="812800"/>
          </a:xfrm>
        </p:spPr>
        <p:txBody>
          <a:bodyPr/>
          <a:lstStyle/>
          <a:p>
            <a:pPr algn="ctr"/>
            <a:r>
              <a:rPr lang="es-MX" altLang="en-US" dirty="0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  <a:t>Preparatoria Universidad La Salle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77A767-7917-5E44-8672-54417EC76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338" y="1042905"/>
            <a:ext cx="8221662" cy="355600"/>
          </a:xfrm>
        </p:spPr>
        <p:txBody>
          <a:bodyPr/>
          <a:lstStyle/>
          <a:p>
            <a:pPr marL="0" indent="0" algn="ctr">
              <a:defRPr/>
            </a:pPr>
            <a:r>
              <a:rPr lang="es-MX" altLang="en-US" dirty="0">
                <a:solidFill>
                  <a:srgbClr val="404040"/>
                </a:solidFill>
                <a:latin typeface="Helvetica Light" charset="0"/>
              </a:rPr>
              <a:t>1006</a:t>
            </a:r>
          </a:p>
        </p:txBody>
      </p:sp>
    </p:spTree>
    <p:extLst>
      <p:ext uri="{BB962C8B-B14F-4D97-AF65-F5344CB8AC3E}">
        <p14:creationId xmlns:p14="http://schemas.microsoft.com/office/powerpoint/2010/main" val="518300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0A8E0F76-4131-4685-9F2B-D2BBB3594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9" r="15491"/>
          <a:stretch/>
        </p:blipFill>
        <p:spPr>
          <a:xfrm>
            <a:off x="327544" y="764321"/>
            <a:ext cx="8175010" cy="599994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60EE718-A2C2-4D76-B2F3-4CD4781E8375}"/>
              </a:ext>
            </a:extLst>
          </p:cNvPr>
          <p:cNvSpPr txBox="1">
            <a:spLocks/>
          </p:cNvSpPr>
          <p:nvPr/>
        </p:nvSpPr>
        <p:spPr>
          <a:xfrm>
            <a:off x="204715" y="313992"/>
            <a:ext cx="6646461" cy="764181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s-MX" sz="2800" b="1" spc="40">
                <a:solidFill>
                  <a:schemeClr val="tx1">
                    <a:lumMod val="50000"/>
                    <a:lumOff val="50000"/>
                  </a:schemeClr>
                </a:solidFill>
              </a:rPr>
              <a:t>PRODUCTO 14. INFOGRAFÍA DE INFOGRAFÍA</a:t>
            </a:r>
            <a:br>
              <a:rPr lang="es-MX" sz="2800" b="1" spc="4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s-MX" sz="2800" spc="40">
                <a:solidFill>
                  <a:srgbClr val="0070C0"/>
                </a:solidFill>
              </a:rPr>
              <a:t>(1 DE 1)</a:t>
            </a:r>
            <a:br>
              <a:rPr lang="es-MX" sz="2800"/>
            </a:b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002857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98DFC3B-DCC9-40D0-BB2B-2B835C7787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375" y="214312"/>
            <a:ext cx="7886700" cy="738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71450" defTabSz="914400"/>
            <a:r>
              <a:rPr lang="en-US" sz="2400" kern="1200" spc="4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PRODUCTO 15. REFLEXIÓN PERSONAL (1 DE 1)</a:t>
            </a:r>
            <a:endParaRPr lang="en-US" sz="2400" kern="1200" spc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n 5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92DB16E5-A373-4B62-B214-B1B731186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2" y="761354"/>
            <a:ext cx="8917817" cy="57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8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ontent Placeholder 3"/>
          <p:cNvSpPr>
            <a:spLocks noGrp="1"/>
          </p:cNvSpPr>
          <p:nvPr>
            <p:ph sz="quarter" idx="13"/>
          </p:nvPr>
        </p:nvSpPr>
        <p:spPr>
          <a:xfrm>
            <a:off x="541338" y="2120901"/>
            <a:ext cx="8221662" cy="3365500"/>
          </a:xfrm>
        </p:spPr>
        <p:txBody>
          <a:bodyPr/>
          <a:lstStyle/>
          <a:p>
            <a:pPr marL="0" indent="0" algn="ctr"/>
            <a:r>
              <a:rPr lang="es-MX" altLang="en-US" sz="28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Indice</a:t>
            </a: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1.- Producto 1 CAIAC conclusiones generales</a:t>
            </a:r>
          </a:p>
          <a:p>
            <a:pPr marL="0" indent="0"/>
            <a:endParaRPr lang="es-MX" altLang="en-US" sz="2400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  <a:p>
            <a:pPr marL="0" indent="0"/>
            <a:r>
              <a:rPr lang="es-MX" altLang="en-US" sz="24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Es una nueva perspectiva en el trabajo de la educación que requiere un método y que debe ser evaluado para hacer mejoras. Se debe estar dispuesto a la disposición de aprender nuevas cosas. Desarrollar la tolerancia. </a:t>
            </a:r>
            <a:endParaRPr lang="es-MX" altLang="en-US" dirty="0">
              <a:solidFill>
                <a:srgbClr val="404040"/>
              </a:solidFill>
              <a:latin typeface="Helvetica Light" charset="0"/>
              <a:cs typeface="Helvetica Light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DEE40B-8438-FF4E-A70B-974B2C53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630238"/>
            <a:ext cx="8221662" cy="812800"/>
          </a:xfrm>
        </p:spPr>
        <p:txBody>
          <a:bodyPr/>
          <a:lstStyle/>
          <a:p>
            <a:pPr algn="ctr"/>
            <a:r>
              <a:rPr lang="es-MX" altLang="en-US" dirty="0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  <a:t>Preparatoria Universidad La Salle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77A767-7917-5E44-8672-54417EC76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338" y="1443038"/>
            <a:ext cx="8221662" cy="355600"/>
          </a:xfrm>
        </p:spPr>
        <p:txBody>
          <a:bodyPr/>
          <a:lstStyle/>
          <a:p>
            <a:pPr marL="0" indent="0" algn="ctr">
              <a:defRPr/>
            </a:pPr>
            <a:r>
              <a:rPr lang="es-MX" altLang="en-US" dirty="0">
                <a:solidFill>
                  <a:srgbClr val="404040"/>
                </a:solidFill>
                <a:latin typeface="Helvetica Light" charset="0"/>
              </a:rPr>
              <a:t>1006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DEE40B-8438-FF4E-A70B-974B2C53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630238"/>
            <a:ext cx="8221662" cy="812800"/>
          </a:xfrm>
        </p:spPr>
        <p:txBody>
          <a:bodyPr/>
          <a:lstStyle/>
          <a:p>
            <a:pPr algn="ctr"/>
            <a:r>
              <a:rPr lang="es-MX" altLang="en-US" dirty="0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  <a:t>Preparatoria Universidad La Salle</a:t>
            </a:r>
            <a:br>
              <a:rPr lang="es-MX" altLang="en-US" dirty="0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</a:br>
            <a:r>
              <a:rPr lang="es-MX" altLang="en-US" dirty="0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  <a:t>2. </a:t>
            </a:r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Fotografías de la sesión</a:t>
            </a:r>
            <a:b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</a:br>
            <a:endParaRPr lang="es-MX" altLang="en-US" dirty="0">
              <a:solidFill>
                <a:schemeClr val="tx1"/>
              </a:solidFill>
              <a:latin typeface="Helvetica Light" charset="0"/>
              <a:cs typeface="Helvetica" panose="020B060402020202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77A767-7917-5E44-8672-54417EC76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338" y="1443038"/>
            <a:ext cx="8221662" cy="355600"/>
          </a:xfrm>
        </p:spPr>
        <p:txBody>
          <a:bodyPr/>
          <a:lstStyle/>
          <a:p>
            <a:pPr marL="0" indent="0" algn="ctr">
              <a:defRPr/>
            </a:pPr>
            <a:r>
              <a:rPr lang="es-MX" altLang="en-US" dirty="0">
                <a:solidFill>
                  <a:srgbClr val="404040"/>
                </a:solidFill>
                <a:latin typeface="Helvetica Light" charset="0"/>
              </a:rPr>
              <a:t>1006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92CFC9B-3FAC-4341-90FC-F618D0D463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20535" y="1620838"/>
            <a:ext cx="3556539" cy="2371026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774904-9ED1-415C-AE41-C7E54F625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204" y="1620838"/>
            <a:ext cx="3473196" cy="23154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E8164B7-CC8C-4264-90D6-B70D27AAC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34" y="4169664"/>
            <a:ext cx="3556539" cy="23479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619E440-A10A-485E-A71E-63533047E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205" y="4114102"/>
            <a:ext cx="3473196" cy="24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7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DEE40B-8438-FF4E-A70B-974B2C53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630238"/>
            <a:ext cx="8221662" cy="812800"/>
          </a:xfrm>
        </p:spPr>
        <p:txBody>
          <a:bodyPr/>
          <a:lstStyle/>
          <a:p>
            <a:pPr algn="ctr"/>
            <a:r>
              <a:rPr lang="es-MX" altLang="en-US" dirty="0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  <a:t>Preparatoria Universidad La Salle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77A767-7917-5E44-8672-54417EC76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338" y="1443038"/>
            <a:ext cx="8221662" cy="355600"/>
          </a:xfrm>
        </p:spPr>
        <p:txBody>
          <a:bodyPr/>
          <a:lstStyle/>
          <a:p>
            <a:pPr marL="0" indent="0" algn="ctr">
              <a:defRPr/>
            </a:pPr>
            <a:r>
              <a:rPr lang="es-MX" altLang="en-US" dirty="0">
                <a:solidFill>
                  <a:srgbClr val="404040"/>
                </a:solidFill>
                <a:latin typeface="Helvetica Light" charset="0"/>
              </a:rPr>
              <a:t>1006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37C1331-8A60-427E-A18F-4F32A7E92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8" r="23386" b="2"/>
          <a:stretch/>
        </p:blipFill>
        <p:spPr>
          <a:xfrm>
            <a:off x="408874" y="2255838"/>
            <a:ext cx="2539562" cy="27821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E222FC8-949A-400F-929E-6BD9BED70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5" r="-5" b="-5"/>
          <a:stretch/>
        </p:blipFill>
        <p:spPr>
          <a:xfrm>
            <a:off x="3254372" y="2255838"/>
            <a:ext cx="2539562" cy="27821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33C1F43-3BA8-46CC-ADBC-1966ECFEB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501" y="2255838"/>
            <a:ext cx="2979363" cy="287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3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DEE40B-8438-FF4E-A70B-974B2C53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630238"/>
            <a:ext cx="8221662" cy="812800"/>
          </a:xfrm>
        </p:spPr>
        <p:txBody>
          <a:bodyPr/>
          <a:lstStyle/>
          <a:p>
            <a:pPr algn="ctr"/>
            <a:r>
              <a:rPr lang="es-MX" altLang="en-US" dirty="0">
                <a:solidFill>
                  <a:schemeClr val="tx1"/>
                </a:solidFill>
                <a:latin typeface="Helvetica Light" charset="0"/>
                <a:cs typeface="Helvetica" panose="020B0604020202020204" pitchFamily="34" charset="0"/>
              </a:rPr>
              <a:t>Preparatoria Universidad La Salle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D77A767-7917-5E44-8672-54417EC76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338" y="1380817"/>
            <a:ext cx="8221662" cy="355600"/>
          </a:xfrm>
        </p:spPr>
        <p:txBody>
          <a:bodyPr/>
          <a:lstStyle/>
          <a:p>
            <a:pPr marL="0" indent="0" algn="ctr">
              <a:defRPr/>
            </a:pPr>
            <a:r>
              <a:rPr lang="es-MX" altLang="en-US" dirty="0">
                <a:solidFill>
                  <a:srgbClr val="404040"/>
                </a:solidFill>
                <a:latin typeface="Helvetica Light" charset="0"/>
              </a:rPr>
              <a:t>1006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6CF53AF-8453-4F1C-A033-E6B75FC659A3}"/>
              </a:ext>
            </a:extLst>
          </p:cNvPr>
          <p:cNvSpPr/>
          <p:nvPr/>
        </p:nvSpPr>
        <p:spPr>
          <a:xfrm>
            <a:off x="1502742" y="1608842"/>
            <a:ext cx="6680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s-MX" altLang="en-US" sz="32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3.- Fotografía del organizador gráfico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C150A2-47A5-4E42-881E-6BD75B1A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05" y="2193617"/>
            <a:ext cx="6224140" cy="41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8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3B682E7-B1BF-4E79-8C87-7E003F04A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28712"/>
            <a:ext cx="8178799" cy="460057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3F10F58-1ED0-4D9E-B3C6-53228C144458}"/>
              </a:ext>
            </a:extLst>
          </p:cNvPr>
          <p:cNvSpPr/>
          <p:nvPr/>
        </p:nvSpPr>
        <p:spPr>
          <a:xfrm>
            <a:off x="2053069" y="404881"/>
            <a:ext cx="5498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4.-  </a:t>
            </a:r>
            <a:r>
              <a:rPr lang="es-MX" altLang="en-US" sz="2000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Organizador gráfico . preguntas esenciales.</a:t>
            </a:r>
          </a:p>
        </p:txBody>
      </p:sp>
    </p:spTree>
    <p:extLst>
      <p:ext uri="{BB962C8B-B14F-4D97-AF65-F5344CB8AC3E}">
        <p14:creationId xmlns:p14="http://schemas.microsoft.com/office/powerpoint/2010/main" val="2008461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121729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D3E8992-7EB7-4E10-ACC6-3A6F1C58AEE0}"/>
              </a:ext>
            </a:extLst>
          </p:cNvPr>
          <p:cNvSpPr/>
          <p:nvPr/>
        </p:nvSpPr>
        <p:spPr>
          <a:xfrm>
            <a:off x="347524" y="1092717"/>
            <a:ext cx="8625026" cy="4808021"/>
          </a:xfrm>
          <a:prstGeom prst="rect">
            <a:avLst/>
          </a:prstGeom>
          <a:solidFill>
            <a:schemeClr val="accent4">
              <a:lumMod val="20000"/>
              <a:lumOff val="80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2BAB921C-C38C-4B46-BD80-5F6B7155A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820" y="2911363"/>
            <a:ext cx="1557599" cy="592001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5762BF0F-B314-48E5-AA82-34CFF90B0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8419">
            <a:off x="7137364" y="1664881"/>
            <a:ext cx="800629" cy="587002"/>
          </a:xfrm>
          <a:prstGeom prst="rect">
            <a:avLst/>
          </a:prstGeom>
        </p:spPr>
      </p:pic>
      <p:graphicFrame>
        <p:nvGraphicFramePr>
          <p:cNvPr id="40" name="Diagrama 39">
            <a:extLst>
              <a:ext uri="{FF2B5EF4-FFF2-40B4-BE49-F238E27FC236}">
                <a16:creationId xmlns:a16="http://schemas.microsoft.com/office/drawing/2014/main" id="{7321AC60-72A5-49D0-9B34-BDCC9BD5BB49}"/>
              </a:ext>
            </a:extLst>
          </p:cNvPr>
          <p:cNvGraphicFramePr/>
          <p:nvPr>
            <p:extLst/>
          </p:nvPr>
        </p:nvGraphicFramePr>
        <p:xfrm>
          <a:off x="-271344" y="1849210"/>
          <a:ext cx="6382313" cy="357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2" name="Imagen 41">
            <a:extLst>
              <a:ext uri="{FF2B5EF4-FFF2-40B4-BE49-F238E27FC236}">
                <a16:creationId xmlns:a16="http://schemas.microsoft.com/office/drawing/2014/main" id="{2EC03B4B-E1FC-4B08-B869-648859891F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9745" y="3824132"/>
            <a:ext cx="1557599" cy="863591"/>
          </a:xfrm>
          <a:prstGeom prst="rect">
            <a:avLst/>
          </a:prstGeom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40EA4FC4-018B-4C43-B60B-FA16A8A938C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957" y="1929638"/>
            <a:ext cx="586903" cy="48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700CBC0-30FE-40A7-8DED-DA666E15C6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269">
            <a:off x="-671936" y="1112257"/>
            <a:ext cx="10503050" cy="458641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FFD4228-EAD7-4B0F-9205-592E44DF41EA}"/>
              </a:ext>
            </a:extLst>
          </p:cNvPr>
          <p:cNvSpPr/>
          <p:nvPr/>
        </p:nvSpPr>
        <p:spPr>
          <a:xfrm>
            <a:off x="2036544" y="180858"/>
            <a:ext cx="5747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s-MX" altLang="en-US" dirty="0">
                <a:solidFill>
                  <a:srgbClr val="404040"/>
                </a:solidFill>
                <a:latin typeface="Helvetica Light" charset="0"/>
                <a:cs typeface="Helvetica Light" charset="0"/>
              </a:rPr>
              <a:t>5.-  Organizador gráfico . Proceso de Indagación.</a:t>
            </a:r>
          </a:p>
        </p:txBody>
      </p:sp>
    </p:spTree>
    <p:extLst>
      <p:ext uri="{BB962C8B-B14F-4D97-AF65-F5344CB8AC3E}">
        <p14:creationId xmlns:p14="http://schemas.microsoft.com/office/powerpoint/2010/main" val="3785747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404040"/>
      </a:dk1>
      <a:lt1>
        <a:sysClr val="window" lastClr="FFFFFF"/>
      </a:lt1>
      <a:dk2>
        <a:srgbClr val="1F497D"/>
      </a:dk2>
      <a:lt2>
        <a:srgbClr val="EEECE1"/>
      </a:lt2>
      <a:accent1>
        <a:srgbClr val="5B97DF"/>
      </a:accent1>
      <a:accent2>
        <a:srgbClr val="F40A0E"/>
      </a:accent2>
      <a:accent3>
        <a:srgbClr val="261A80"/>
      </a:accent3>
      <a:accent4>
        <a:srgbClr val="509CAD"/>
      </a:accent4>
      <a:accent5>
        <a:srgbClr val="C64837"/>
      </a:accent5>
      <a:accent6>
        <a:srgbClr val="67B3F7"/>
      </a:accent6>
      <a:hlink>
        <a:srgbClr val="FFFFFF"/>
      </a:hlink>
      <a:folHlink>
        <a:srgbClr val="5F7B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426</Words>
  <Application>Microsoft Office PowerPoint</Application>
  <PresentationFormat>Presentación en pantalla (4:3)</PresentationFormat>
  <Paragraphs>82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MS PGothic</vt:lpstr>
      <vt:lpstr>MS PGothic</vt:lpstr>
      <vt:lpstr>Arial</vt:lpstr>
      <vt:lpstr>Calibri</vt:lpstr>
      <vt:lpstr>Calibri Light</vt:lpstr>
      <vt:lpstr>Helvetica</vt:lpstr>
      <vt:lpstr>Helvetica Light</vt:lpstr>
      <vt:lpstr>Office Theme</vt:lpstr>
      <vt:lpstr>Diseño personalizado</vt:lpstr>
      <vt:lpstr>Tema de Office</vt:lpstr>
      <vt:lpstr>Preparatoria Universidad La Salle</vt:lpstr>
      <vt:lpstr>Preparatoria Universidad La Salle</vt:lpstr>
      <vt:lpstr>Preparatoria Universidad La Salle</vt:lpstr>
      <vt:lpstr>Preparatoria Universidad La Salle</vt:lpstr>
      <vt:lpstr>Preparatoria Universidad La Salle 2. Fotografías de la sesión </vt:lpstr>
      <vt:lpstr>Preparatoria Universidad La Salle</vt:lpstr>
      <vt:lpstr>Preparatoria Universidad La Salle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LISTA DE COTEJO. AUTOEVALUACIÓN DEL PORTAFOLIO VIRTUAL  DE EVIDENCIAS (1 DE 2)</vt:lpstr>
      <vt:lpstr>LISTA DE COTEJO. AUTOEVALUACIÓN DEL PORTAFOLIO VIRTUAL DE EVIDENCIAS (2 DE 2)</vt:lpstr>
      <vt:lpstr>PRODUCTO 13. PASOS PARA LA INFOGRAFÍA  (1 DE 1) </vt:lpstr>
      <vt:lpstr>Presentación de PowerPoint</vt:lpstr>
      <vt:lpstr>PRODUCTO 15. REFLEXIÓN PERSONAL (1 DE 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Preparatoria Universidad La Salle</dc:title>
  <dc:creator>Diana kroepfly</dc:creator>
  <cp:lastModifiedBy>Diana kroepfly</cp:lastModifiedBy>
  <cp:revision>3</cp:revision>
  <dcterms:created xsi:type="dcterms:W3CDTF">2018-08-03T17:44:56Z</dcterms:created>
  <dcterms:modified xsi:type="dcterms:W3CDTF">2018-08-03T17:48:13Z</dcterms:modified>
</cp:coreProperties>
</file>