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330" r:id="rId36"/>
    <p:sldId id="331" r:id="rId37"/>
    <p:sldId id="333" r:id="rId38"/>
    <p:sldId id="334" r:id="rId39"/>
    <p:sldId id="332"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6" r:id="rId66"/>
    <p:sldId id="318" r:id="rId67"/>
    <p:sldId id="317" r:id="rId68"/>
    <p:sldId id="335" r:id="rId69"/>
    <p:sldId id="336" r:id="rId70"/>
    <p:sldId id="320" r:id="rId71"/>
    <p:sldId id="321" r:id="rId72"/>
    <p:sldId id="322" r:id="rId73"/>
    <p:sldId id="323" r:id="rId74"/>
    <p:sldId id="324" r:id="rId75"/>
    <p:sldId id="326" r:id="rId76"/>
    <p:sldId id="338" r:id="rId77"/>
    <p:sldId id="325" r:id="rId78"/>
    <p:sldId id="337" r:id="rId79"/>
    <p:sldId id="329" r:id="rId80"/>
    <p:sldId id="327" r:id="rId8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1pPr>
    <a:lvl2pPr marL="0" marR="0" indent="2286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2pPr>
    <a:lvl3pPr marL="0" marR="0" indent="4572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3pPr>
    <a:lvl4pPr marL="0" marR="0" indent="6858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4pPr>
    <a:lvl5pPr marL="0" marR="0" indent="9144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5pPr>
    <a:lvl6pPr marL="0" marR="0" indent="11430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6pPr>
    <a:lvl7pPr marL="0" marR="0" indent="13716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7pPr>
    <a:lvl8pPr marL="0" marR="0" indent="16002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8pPr>
    <a:lvl9pPr marL="0" marR="0" indent="182880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D6D6D">
              <a:alpha val="41000"/>
            </a:srgbClr>
          </a:solidFill>
        </a:fill>
      </a:tcStyle>
    </a:wholeTbl>
    <a:band2H>
      <a:tcTxStyle/>
      <a:tcStyle>
        <a:tcBdr/>
        <a:fill>
          <a:solidFill>
            <a:srgbClr val="4E4E4E">
              <a:alpha val="4100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F0F0F0"/>
              </a:solidFill>
              <a:prstDash val="solid"/>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56565">
              <a:alpha val="75000"/>
            </a:srgb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0F0F0"/>
              </a:solidFill>
              <a:prstDash val="solid"/>
              <a:miter lim="400000"/>
            </a:ln>
          </a:top>
          <a:bottom>
            <a:ln w="254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firstRow>
  </a:tblStyle>
  <a:tblStyle styleId="{C7B018BB-80A7-4F77-B60F-C8B233D01FF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D6D6D">
              <a:alpha val="41000"/>
            </a:srgbClr>
          </a:solidFill>
        </a:fill>
      </a:tcStyle>
    </a:wholeTbl>
    <a:band2H>
      <a:tcTxStyle/>
      <a:tcStyle>
        <a:tcBdr/>
        <a:fill>
          <a:solidFill>
            <a:srgbClr val="909090">
              <a:alpha val="41000"/>
            </a:srgbClr>
          </a:solidFill>
        </a:fill>
      </a:tcStyle>
    </a:band2H>
    <a:firstCol>
      <a:tcTxStyle b="off" i="off">
        <a:font>
          <a:latin typeface="Helvetica Neue Medium"/>
          <a:ea typeface="Helvetica Neue Medium"/>
          <a:cs typeface="Helvetica Neue Medium"/>
        </a:font>
        <a:srgbClr val="FFFFFF"/>
      </a:tcTxStyle>
      <a:tcStyle>
        <a:tcBdr>
          <a:left>
            <a:ln w="6350" cap="flat">
              <a:solidFill>
                <a:srgbClr val="484745"/>
              </a:solidFill>
              <a:prstDash val="solid"/>
              <a:miter lim="400000"/>
            </a:ln>
          </a:left>
          <a:right>
            <a:ln w="6350" cap="flat">
              <a:solidFill>
                <a:srgbClr val="5E5D5B"/>
              </a:solidFill>
              <a:prstDash val="solid"/>
              <a:miter lim="400000"/>
            </a:ln>
          </a:right>
          <a:top>
            <a:ln w="12700" cap="flat">
              <a:noFill/>
              <a:miter lim="400000"/>
            </a:ln>
          </a:top>
          <a:bottom>
            <a:ln w="12700" cap="flat">
              <a:noFill/>
              <a:miter lim="400000"/>
            </a:ln>
          </a:bottom>
          <a:insideH>
            <a:ln w="12700" cap="flat">
              <a:noFill/>
              <a:miter lim="400000"/>
            </a:ln>
          </a:insideH>
          <a:insideV>
            <a:ln w="6350" cap="flat">
              <a:solidFill>
                <a:srgbClr val="5E5D5B"/>
              </a:solidFill>
              <a:prstDash val="solid"/>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5E5D5B"/>
              </a:solidFill>
              <a:prstDash val="solid"/>
              <a:miter lim="400000"/>
            </a:ln>
          </a:top>
          <a:bottom>
            <a:ln w="6350" cap="flat">
              <a:solidFill>
                <a:srgbClr val="484745"/>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484745"/>
              </a:solidFill>
              <a:prstDash val="solid"/>
              <a:miter lim="400000"/>
            </a:ln>
          </a:top>
          <a:bottom>
            <a:ln w="6350" cap="flat">
              <a:solidFill>
                <a:srgbClr val="5E5D5B"/>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3F1DF"/>
              </a:solidFill>
              <a:custDash>
                <a:ds d="200000" sp="200000"/>
              </a:custDash>
              <a:miter lim="400000"/>
            </a:ln>
          </a:top>
          <a:bottom>
            <a:ln w="12700" cap="flat">
              <a:solidFill>
                <a:srgbClr val="F3F1DF"/>
              </a:solidFill>
              <a:custDash>
                <a:ds d="200000" sp="200000"/>
              </a:custDash>
              <a:miter lim="400000"/>
            </a:ln>
          </a:bottom>
          <a:insideH>
            <a:ln w="12700" cap="flat">
              <a:solidFill>
                <a:srgbClr val="F3F1DF"/>
              </a:solidFill>
              <a:custDash>
                <a:ds d="200000" sp="200000"/>
              </a:custDash>
              <a:miter lim="400000"/>
            </a:ln>
          </a:insideH>
          <a:insideV>
            <a:ln w="12700" cap="flat">
              <a:noFill/>
              <a:miter lim="400000"/>
            </a:ln>
          </a:insideV>
        </a:tcBdr>
        <a:fill>
          <a:solidFill>
            <a:srgbClr val="4D4D4D"/>
          </a:solidFill>
        </a:fill>
      </a:tcStyle>
    </a:wholeTbl>
    <a:band2H>
      <a:tcTxStyle/>
      <a:tcStyle>
        <a:tcBdr/>
        <a:fill>
          <a:solidFill>
            <a:srgbClr val="5A5A5A"/>
          </a:solidFill>
        </a:fill>
      </a:tcStyle>
    </a:band2H>
    <a:firstCol>
      <a:tcTxStyle b="off" i="off">
        <a:font>
          <a:latin typeface="Helvetica Neue Medium"/>
          <a:ea typeface="Helvetica Neue Medium"/>
          <a:cs typeface="Helvetica Neue Medium"/>
        </a:font>
        <a:srgbClr val="FFFFFF"/>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chemeClr val="accent3">
              <a:hueOff val="-1022247"/>
              <a:satOff val="34289"/>
              <a:lumOff val="-18384"/>
            </a:scheme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noFill/>
              <a:miter lim="400000"/>
            </a:ln>
          </a:insideV>
        </a:tcBdr>
        <a:fill>
          <a:solidFill>
            <a:srgbClr val="6D6D6D"/>
          </a:solidFill>
        </a:fill>
      </a:tcStyle>
    </a:wholeTbl>
    <a:band2H>
      <a:tcTxStyle/>
      <a:tcStyle>
        <a:tcBdr/>
        <a:fill>
          <a:solidFill>
            <a:srgbClr val="7D7D7D"/>
          </a:solidFill>
        </a:fill>
      </a:tcStyle>
    </a:band2H>
    <a:firstCol>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5C5C5B"/>
          </a:solidFill>
        </a:fill>
      </a:tcStyle>
    </a:firstCol>
    <a:lastRow>
      <a:tcTxStyle b="off" i="off">
        <a:font>
          <a:latin typeface="Helvetica Neue Medium"/>
          <a:ea typeface="Helvetica Neue Medium"/>
          <a:cs typeface="Helvetica Neue Medium"/>
        </a:font>
        <a:srgbClr val="282828"/>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A2A7A9"/>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chemeClr val="accent5">
              <a:hueOff val="96663"/>
              <a:satOff val="-16428"/>
              <a:lumOff val="3004"/>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5D5D5D"/>
          </a:solidFill>
        </a:fill>
      </a:tcStyle>
    </a:wholeTbl>
    <a:band2H>
      <a:tcTxStyle/>
      <a:tcStyle>
        <a:tcBdr/>
        <a:fill>
          <a:solidFill>
            <a:srgbClr val="696969"/>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6350" cap="flat">
              <a:solidFill>
                <a:srgbClr val="FFFFFF"/>
              </a:solidFill>
              <a:prstDash val="solid"/>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6350" cap="flat">
              <a:solidFill>
                <a:srgbClr val="FFFFFF"/>
              </a:solidFill>
              <a:prstDash val="solid"/>
              <a:miter lim="400000"/>
            </a:ln>
          </a:insideV>
        </a:tcBdr>
        <a:fill>
          <a:solidFill>
            <a:srgbClr val="78787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787878"/>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000000">
              <a:alpha val="10000"/>
            </a:srgbClr>
          </a:solidFill>
        </a:fill>
      </a:tcStyle>
    </a:wholeTbl>
    <a:band2H>
      <a:tcTxStyle/>
      <a:tcStyle>
        <a:tcBdr/>
        <a:fill>
          <a:solidFill>
            <a:srgbClr val="888888">
              <a:alpha val="10000"/>
            </a:srgbClr>
          </a:solidFill>
        </a:fill>
      </a:tcStyle>
    </a:band2H>
    <a:firstCol>
      <a:tcTxStyle b="off" i="off">
        <a:font>
          <a:latin typeface="Helvetica Neue Medium"/>
          <a:ea typeface="Helvetica Neue Medium"/>
          <a:cs typeface="Helvetica Neue Medium"/>
        </a:font>
        <a:srgbClr val="FFFFFF"/>
      </a:tcTxStyle>
      <a:tcStyle>
        <a:tcBdr>
          <a:left>
            <a:ln w="12700" cap="flat">
              <a:noFill/>
              <a:miter lim="400000"/>
            </a:ln>
          </a:left>
          <a:right>
            <a:ln w="25400" cap="flat">
              <a:solidFill>
                <a:srgbClr val="F0F0F0"/>
              </a:solidFill>
              <a:prstDash val="solid"/>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noFill/>
              <a:miter lim="400000"/>
            </a:ln>
          </a:bottom>
          <a:insideH>
            <a:ln w="6350" cap="flat">
              <a:solidFill>
                <a:srgbClr val="F0F0F0"/>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29"/>
    <p:restoredTop sz="92790"/>
  </p:normalViewPr>
  <p:slideViewPr>
    <p:cSldViewPr snapToGrid="0">
      <p:cViewPr>
        <p:scale>
          <a:sx n="63" d="100"/>
          <a:sy n="63" d="100"/>
        </p:scale>
        <p:origin x="448" y="3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680408774"/>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ítulo y subtítulo">
    <p:spTree>
      <p:nvGrpSpPr>
        <p:cNvPr id="1" name=""/>
        <p:cNvGrpSpPr/>
        <p:nvPr/>
      </p:nvGrpSpPr>
      <p:grpSpPr>
        <a:xfrm>
          <a:off x="0" y="0"/>
          <a:ext cx="0" cy="0"/>
          <a:chOff x="0" y="0"/>
          <a:chExt cx="0" cy="0"/>
        </a:xfrm>
      </p:grpSpPr>
      <p:sp>
        <p:nvSpPr>
          <p:cNvPr id="11" name="Texto del título"/>
          <p:cNvSpPr txBox="1">
            <a:spLocks noGrp="1"/>
          </p:cNvSpPr>
          <p:nvPr>
            <p:ph type="title"/>
          </p:nvPr>
        </p:nvSpPr>
        <p:spPr>
          <a:xfrm>
            <a:off x="762000" y="2463800"/>
            <a:ext cx="11480800" cy="2540000"/>
          </a:xfrm>
          <a:prstGeom prst="rect">
            <a:avLst/>
          </a:prstGeom>
        </p:spPr>
        <p:txBody>
          <a:bodyPr anchor="b"/>
          <a:lstStyle/>
          <a:p>
            <a:r>
              <a:t>Texto del título</a:t>
            </a:r>
          </a:p>
        </p:txBody>
      </p:sp>
      <p:sp>
        <p:nvSpPr>
          <p:cNvPr id="12" name="Nivel de texto 1…"/>
          <p:cNvSpPr txBox="1">
            <a:spLocks noGrp="1"/>
          </p:cNvSpPr>
          <p:nvPr>
            <p:ph type="body" sz="quarter" idx="1"/>
          </p:nvPr>
        </p:nvSpPr>
        <p:spPr>
          <a:xfrm>
            <a:off x="762000" y="5156200"/>
            <a:ext cx="11480800" cy="863600"/>
          </a:xfrm>
          <a:prstGeom prst="rect">
            <a:avLst/>
          </a:prstGeom>
        </p:spPr>
        <p:txBody>
          <a:bodyPr anchor="t"/>
          <a:lstStyle>
            <a:lvl1pPr marL="0" indent="0" algn="ctr">
              <a:spcBef>
                <a:spcPts val="0"/>
              </a:spcBef>
              <a:buSzTx/>
              <a:buNone/>
              <a:defRPr sz="2400">
                <a:solidFill>
                  <a:srgbClr val="FFFFFF"/>
                </a:solidFill>
              </a:defRPr>
            </a:lvl1pPr>
            <a:lvl2pPr marL="0" indent="228600" algn="ctr">
              <a:spcBef>
                <a:spcPts val="0"/>
              </a:spcBef>
              <a:buSzTx/>
              <a:buNone/>
              <a:defRPr sz="2400">
                <a:solidFill>
                  <a:srgbClr val="FFFFFF"/>
                </a:solidFill>
              </a:defRPr>
            </a:lvl2pPr>
            <a:lvl3pPr marL="0" indent="457200" algn="ctr">
              <a:spcBef>
                <a:spcPts val="0"/>
              </a:spcBef>
              <a:buSzTx/>
              <a:buNone/>
              <a:defRPr sz="2400">
                <a:solidFill>
                  <a:srgbClr val="FFFFFF"/>
                </a:solidFill>
              </a:defRPr>
            </a:lvl3pPr>
            <a:lvl4pPr marL="0" indent="685800" algn="ctr">
              <a:spcBef>
                <a:spcPts val="0"/>
              </a:spcBef>
              <a:buSzTx/>
              <a:buNone/>
              <a:defRPr sz="2400">
                <a:solidFill>
                  <a:srgbClr val="FFFFFF"/>
                </a:solidFill>
              </a:defRPr>
            </a:lvl4pPr>
            <a:lvl5pPr marL="0" indent="914400" algn="ctr">
              <a:spcBef>
                <a:spcPts val="0"/>
              </a:spcBef>
              <a:buSzTx/>
              <a:buNone/>
              <a:defRPr sz="2400">
                <a:solidFill>
                  <a:srgbClr val="FFFFFF"/>
                </a:solidFill>
              </a:defRPr>
            </a:lvl5pPr>
          </a:lstStyle>
          <a:p>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a:spLocks noGrp="1"/>
          </p:cNvSpPr>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t>‹Nº›</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
    <p:spTree>
      <p:nvGrpSpPr>
        <p:cNvPr id="1" name=""/>
        <p:cNvGrpSpPr/>
        <p:nvPr/>
      </p:nvGrpSpPr>
      <p:grpSpPr>
        <a:xfrm>
          <a:off x="0" y="0"/>
          <a:ext cx="0" cy="0"/>
          <a:chOff x="0" y="0"/>
          <a:chExt cx="0" cy="0"/>
        </a:xfrm>
      </p:grpSpPr>
      <p:sp>
        <p:nvSpPr>
          <p:cNvPr id="93" name="– Juan López"/>
          <p:cNvSpPr txBox="1">
            <a:spLocks noGrp="1"/>
          </p:cNvSpPr>
          <p:nvPr>
            <p:ph type="body" sz="quarter" idx="13"/>
          </p:nvPr>
        </p:nvSpPr>
        <p:spPr>
          <a:xfrm>
            <a:off x="1270000" y="6362700"/>
            <a:ext cx="10464800" cy="461059"/>
          </a:xfrm>
          <a:prstGeom prst="rect">
            <a:avLst/>
          </a:prstGeom>
        </p:spPr>
        <p:txBody>
          <a:bodyPr anchor="t">
            <a:spAutoFit/>
          </a:bodyPr>
          <a:lstStyle>
            <a:lvl1pPr marL="0" indent="0" algn="ctr">
              <a:lnSpc>
                <a:spcPct val="110000"/>
              </a:lnSpc>
              <a:spcBef>
                <a:spcPts val="0"/>
              </a:spcBef>
              <a:buSzTx/>
              <a:buNone/>
              <a:defRPr sz="2400" b="1" i="1">
                <a:solidFill>
                  <a:srgbClr val="FFFFFF"/>
                </a:solidFill>
                <a:latin typeface="+mn-lt"/>
                <a:ea typeface="+mn-ea"/>
                <a:cs typeface="+mn-cs"/>
                <a:sym typeface="Helvetica Neue"/>
              </a:defRPr>
            </a:lvl1pPr>
          </a:lstStyle>
          <a:p>
            <a:r>
              <a:t>– Juan López</a:t>
            </a:r>
          </a:p>
        </p:txBody>
      </p:sp>
      <p:sp>
        <p:nvSpPr>
          <p:cNvPr id="94" name="“Escribir una cita aquí”"/>
          <p:cNvSpPr txBox="1">
            <a:spLocks noGrp="1"/>
          </p:cNvSpPr>
          <p:nvPr>
            <p:ph type="body" sz="quarter" idx="14"/>
          </p:nvPr>
        </p:nvSpPr>
        <p:spPr>
          <a:xfrm>
            <a:off x="1270000" y="4305300"/>
            <a:ext cx="10464800" cy="647700"/>
          </a:xfrm>
          <a:prstGeom prst="rect">
            <a:avLst/>
          </a:prstGeom>
        </p:spPr>
        <p:txBody>
          <a:bodyPr>
            <a:spAutoFit/>
          </a:bodyPr>
          <a:lstStyle>
            <a:lvl1pPr marL="0" indent="0" algn="ctr">
              <a:lnSpc>
                <a:spcPct val="110000"/>
              </a:lnSpc>
              <a:spcBef>
                <a:spcPts val="0"/>
              </a:spcBef>
              <a:buSzTx/>
              <a:buNone/>
              <a:defRPr sz="3600" b="1">
                <a:solidFill>
                  <a:srgbClr val="FFFFFF"/>
                </a:solidFill>
                <a:effectLst>
                  <a:outerShdw blurRad="50800" dist="25400" dir="5400000" rotWithShape="0">
                    <a:srgbClr val="020202"/>
                  </a:outerShdw>
                </a:effectLst>
                <a:latin typeface="+mn-lt"/>
                <a:ea typeface="+mn-ea"/>
                <a:cs typeface="+mn-cs"/>
                <a:sym typeface="Helvetica Neue"/>
              </a:defRPr>
            </a:lvl1pPr>
          </a:lstStyle>
          <a:p>
            <a:r>
              <a:t>“Escribir una cita aquí” </a:t>
            </a:r>
          </a:p>
        </p:txBody>
      </p:sp>
      <p:sp>
        <p:nvSpPr>
          <p:cNvPr id="95" name="Número de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2" name="Imagen"/>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Número de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110" name="Número de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horizontal)">
    <p:spTree>
      <p:nvGrpSpPr>
        <p:cNvPr id="1" name=""/>
        <p:cNvGrpSpPr/>
        <p:nvPr/>
      </p:nvGrpSpPr>
      <p:grpSpPr>
        <a:xfrm>
          <a:off x="0" y="0"/>
          <a:ext cx="0" cy="0"/>
          <a:chOff x="0" y="0"/>
          <a:chExt cx="0" cy="0"/>
        </a:xfrm>
      </p:grpSpPr>
      <p:sp>
        <p:nvSpPr>
          <p:cNvPr id="20" name="Imagen"/>
          <p:cNvSpPr>
            <a:spLocks noGrp="1"/>
          </p:cNvSpPr>
          <p:nvPr>
            <p:ph type="pic" idx="13"/>
          </p:nvPr>
        </p:nvSpPr>
        <p:spPr>
          <a:xfrm>
            <a:off x="1104900" y="758938"/>
            <a:ext cx="10795000" cy="5943601"/>
          </a:xfrm>
          <a:prstGeom prst="rect">
            <a:avLst/>
          </a:prstGeom>
          <a:ln w="25400"/>
          <a:effectLst>
            <a:outerShdw blurRad="254000" dist="127000" dir="5400000" rotWithShape="0">
              <a:srgbClr val="000000">
                <a:alpha val="70000"/>
              </a:srgbClr>
            </a:outerShdw>
          </a:effectLst>
        </p:spPr>
        <p:txBody>
          <a:bodyPr lIns="91439" tIns="45719" rIns="91439" bIns="45719" anchor="t">
            <a:noAutofit/>
          </a:bodyPr>
          <a:lstStyle/>
          <a:p>
            <a:endParaRPr/>
          </a:p>
        </p:txBody>
      </p:sp>
      <p:sp>
        <p:nvSpPr>
          <p:cNvPr id="21" name="Texto del título"/>
          <p:cNvSpPr txBox="1">
            <a:spLocks noGrp="1"/>
          </p:cNvSpPr>
          <p:nvPr>
            <p:ph type="title"/>
          </p:nvPr>
        </p:nvSpPr>
        <p:spPr>
          <a:xfrm>
            <a:off x="762000" y="6883400"/>
            <a:ext cx="11480800" cy="1079500"/>
          </a:xfrm>
          <a:prstGeom prst="rect">
            <a:avLst/>
          </a:prstGeom>
        </p:spPr>
        <p:txBody>
          <a:bodyPr anchor="b"/>
          <a:lstStyle/>
          <a:p>
            <a:r>
              <a:t>Texto del título</a:t>
            </a:r>
          </a:p>
        </p:txBody>
      </p:sp>
      <p:sp>
        <p:nvSpPr>
          <p:cNvPr id="22" name="Nivel de texto 1…"/>
          <p:cNvSpPr txBox="1">
            <a:spLocks noGrp="1"/>
          </p:cNvSpPr>
          <p:nvPr>
            <p:ph type="body" sz="quarter" idx="1"/>
          </p:nvPr>
        </p:nvSpPr>
        <p:spPr>
          <a:xfrm>
            <a:off x="762000" y="8128000"/>
            <a:ext cx="11480800" cy="914400"/>
          </a:xfrm>
          <a:prstGeom prst="rect">
            <a:avLst/>
          </a:prstGeom>
        </p:spPr>
        <p:txBody>
          <a:bodyPr anchor="t"/>
          <a:lstStyle>
            <a:lvl1pPr marL="0" indent="0" algn="ctr">
              <a:spcBef>
                <a:spcPts val="0"/>
              </a:spcBef>
              <a:buSzTx/>
              <a:buNone/>
              <a:defRPr sz="2400">
                <a:solidFill>
                  <a:srgbClr val="FFFFFF"/>
                </a:solidFill>
              </a:defRPr>
            </a:lvl1pPr>
            <a:lvl2pPr marL="0" indent="228600" algn="ctr">
              <a:spcBef>
                <a:spcPts val="0"/>
              </a:spcBef>
              <a:buSzTx/>
              <a:buNone/>
              <a:defRPr sz="2400">
                <a:solidFill>
                  <a:srgbClr val="FFFFFF"/>
                </a:solidFill>
              </a:defRPr>
            </a:lvl2pPr>
            <a:lvl3pPr marL="0" indent="457200" algn="ctr">
              <a:spcBef>
                <a:spcPts val="0"/>
              </a:spcBef>
              <a:buSzTx/>
              <a:buNone/>
              <a:defRPr sz="2400">
                <a:solidFill>
                  <a:srgbClr val="FFFFFF"/>
                </a:solidFill>
              </a:defRPr>
            </a:lvl3pPr>
            <a:lvl4pPr marL="0" indent="685800" algn="ctr">
              <a:spcBef>
                <a:spcPts val="0"/>
              </a:spcBef>
              <a:buSzTx/>
              <a:buNone/>
              <a:defRPr sz="2400">
                <a:solidFill>
                  <a:srgbClr val="FFFFFF"/>
                </a:solidFill>
              </a:defRPr>
            </a:lvl4pPr>
            <a:lvl5pPr marL="0" indent="914400" algn="ctr">
              <a:spcBef>
                <a:spcPts val="0"/>
              </a:spcBef>
              <a:buSzTx/>
              <a:buNone/>
              <a:defRPr sz="2400">
                <a:solidFill>
                  <a:srgbClr val="FFFFFF"/>
                </a:solidFill>
              </a:defRPr>
            </a:lvl5pPr>
          </a:lstStyle>
          <a:p>
            <a:r>
              <a:t>Nivel de texto 1</a:t>
            </a:r>
          </a:p>
          <a:p>
            <a:pPr lvl="1"/>
            <a:r>
              <a:t>Nivel de texto 2</a:t>
            </a:r>
          </a:p>
          <a:p>
            <a:pPr lvl="2"/>
            <a:r>
              <a:t>Nivel de texto 3</a:t>
            </a:r>
          </a:p>
          <a:p>
            <a:pPr lvl="3"/>
            <a:r>
              <a:t>Nivel de texto 4</a:t>
            </a:r>
          </a:p>
          <a:p>
            <a:pPr lvl="4"/>
            <a:r>
              <a:t>Nivel de texto 5</a:t>
            </a:r>
          </a:p>
        </p:txBody>
      </p:sp>
      <p:sp>
        <p:nvSpPr>
          <p:cNvPr id="23" name="Número de diapositiva"/>
          <p:cNvSpPr txBox="1">
            <a:spLocks noGrp="1"/>
          </p:cNvSpPr>
          <p:nvPr>
            <p:ph type="sldNum" sz="quarter" idx="2"/>
          </p:nvPr>
        </p:nvSpPr>
        <p:spPr>
          <a:xfrm>
            <a:off x="6311798" y="9245600"/>
            <a:ext cx="368504" cy="374600"/>
          </a:xfrm>
          <a:prstGeom prst="rect">
            <a:avLst/>
          </a:prstGeom>
        </p:spPr>
        <p:txBody>
          <a:bodyPr anchor="t"/>
          <a:lstStyle/>
          <a:p>
            <a:pPr>
              <a:defRPr>
                <a:effectLst/>
              </a:defRPr>
            </a:pPr>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ítulo (centro)">
    <p:spTree>
      <p:nvGrpSpPr>
        <p:cNvPr id="1" name=""/>
        <p:cNvGrpSpPr/>
        <p:nvPr/>
      </p:nvGrpSpPr>
      <p:grpSpPr>
        <a:xfrm>
          <a:off x="0" y="0"/>
          <a:ext cx="0" cy="0"/>
          <a:chOff x="0" y="0"/>
          <a:chExt cx="0" cy="0"/>
        </a:xfrm>
      </p:grpSpPr>
      <p:sp>
        <p:nvSpPr>
          <p:cNvPr id="30" name="Texto del título"/>
          <p:cNvSpPr txBox="1">
            <a:spLocks noGrp="1"/>
          </p:cNvSpPr>
          <p:nvPr>
            <p:ph type="title"/>
          </p:nvPr>
        </p:nvSpPr>
        <p:spPr>
          <a:xfrm>
            <a:off x="762000" y="3517900"/>
            <a:ext cx="11480800" cy="2717800"/>
          </a:xfrm>
          <a:prstGeom prst="rect">
            <a:avLst/>
          </a:prstGeom>
        </p:spPr>
        <p:txBody>
          <a:bodyPr/>
          <a:lstStyle/>
          <a:p>
            <a:r>
              <a:t>Texto del título</a:t>
            </a:r>
          </a:p>
        </p:txBody>
      </p:sp>
      <p:sp>
        <p:nvSpPr>
          <p:cNvPr id="31" name="Número de diapositiva"/>
          <p:cNvSpPr txBox="1">
            <a:spLocks noGrp="1"/>
          </p:cNvSpPr>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vertical)">
    <p:spTree>
      <p:nvGrpSpPr>
        <p:cNvPr id="1" name=""/>
        <p:cNvGrpSpPr/>
        <p:nvPr/>
      </p:nvGrpSpPr>
      <p:grpSpPr>
        <a:xfrm>
          <a:off x="0" y="0"/>
          <a:ext cx="0" cy="0"/>
          <a:chOff x="0" y="0"/>
          <a:chExt cx="0" cy="0"/>
        </a:xfrm>
      </p:grpSpPr>
      <p:sp>
        <p:nvSpPr>
          <p:cNvPr id="38" name="Imagen"/>
          <p:cNvSpPr>
            <a:spLocks noGrp="1"/>
          </p:cNvSpPr>
          <p:nvPr>
            <p:ph type="pic" sz="half" idx="13"/>
          </p:nvPr>
        </p:nvSpPr>
        <p:spPr>
          <a:xfrm>
            <a:off x="6654800" y="419100"/>
            <a:ext cx="5588000" cy="8648700"/>
          </a:xfrm>
          <a:prstGeom prst="rect">
            <a:avLst/>
          </a:prstGeom>
          <a:ln w="25400"/>
          <a:effectLst>
            <a:outerShdw blurRad="254000" dist="127000" dir="5400000" rotWithShape="0">
              <a:srgbClr val="000000">
                <a:alpha val="70000"/>
              </a:srgbClr>
            </a:outerShdw>
          </a:effectLst>
        </p:spPr>
        <p:txBody>
          <a:bodyPr lIns="91439" tIns="45719" rIns="91439" bIns="45719" anchor="t">
            <a:noAutofit/>
          </a:bodyPr>
          <a:lstStyle/>
          <a:p>
            <a:endParaRPr/>
          </a:p>
        </p:txBody>
      </p:sp>
      <p:sp>
        <p:nvSpPr>
          <p:cNvPr id="39" name="Texto del título"/>
          <p:cNvSpPr txBox="1">
            <a:spLocks noGrp="1"/>
          </p:cNvSpPr>
          <p:nvPr>
            <p:ph type="title"/>
          </p:nvPr>
        </p:nvSpPr>
        <p:spPr>
          <a:xfrm>
            <a:off x="762000" y="419100"/>
            <a:ext cx="5384800" cy="4597400"/>
          </a:xfrm>
          <a:prstGeom prst="rect">
            <a:avLst/>
          </a:prstGeom>
        </p:spPr>
        <p:txBody>
          <a:bodyPr anchor="b"/>
          <a:lstStyle>
            <a:lvl1pPr>
              <a:defRPr sz="5200"/>
            </a:lvl1pPr>
          </a:lstStyle>
          <a:p>
            <a:r>
              <a:t>Texto del título</a:t>
            </a:r>
          </a:p>
        </p:txBody>
      </p:sp>
      <p:sp>
        <p:nvSpPr>
          <p:cNvPr id="40" name="Nivel de texto 1…"/>
          <p:cNvSpPr txBox="1">
            <a:spLocks noGrp="1"/>
          </p:cNvSpPr>
          <p:nvPr>
            <p:ph type="body" sz="quarter" idx="1"/>
          </p:nvPr>
        </p:nvSpPr>
        <p:spPr>
          <a:xfrm>
            <a:off x="762000" y="5245100"/>
            <a:ext cx="5384800" cy="3810000"/>
          </a:xfrm>
          <a:prstGeom prst="rect">
            <a:avLst/>
          </a:prstGeom>
        </p:spPr>
        <p:txBody>
          <a:bodyPr anchor="t"/>
          <a:lstStyle>
            <a:lvl1pPr marL="0" indent="0" algn="ctr">
              <a:spcBef>
                <a:spcPts val="0"/>
              </a:spcBef>
              <a:buSzTx/>
              <a:buNone/>
              <a:defRPr sz="2400">
                <a:solidFill>
                  <a:srgbClr val="FFFFFF"/>
                </a:solidFill>
              </a:defRPr>
            </a:lvl1pPr>
            <a:lvl2pPr marL="0" indent="228600" algn="ctr">
              <a:spcBef>
                <a:spcPts val="0"/>
              </a:spcBef>
              <a:buSzTx/>
              <a:buNone/>
              <a:defRPr sz="2400">
                <a:solidFill>
                  <a:srgbClr val="FFFFFF"/>
                </a:solidFill>
              </a:defRPr>
            </a:lvl2pPr>
            <a:lvl3pPr marL="0" indent="457200" algn="ctr">
              <a:spcBef>
                <a:spcPts val="0"/>
              </a:spcBef>
              <a:buSzTx/>
              <a:buNone/>
              <a:defRPr sz="2400">
                <a:solidFill>
                  <a:srgbClr val="FFFFFF"/>
                </a:solidFill>
              </a:defRPr>
            </a:lvl3pPr>
            <a:lvl4pPr marL="0" indent="685800" algn="ctr">
              <a:spcBef>
                <a:spcPts val="0"/>
              </a:spcBef>
              <a:buSzTx/>
              <a:buNone/>
              <a:defRPr sz="2400">
                <a:solidFill>
                  <a:srgbClr val="FFFFFF"/>
                </a:solidFill>
              </a:defRPr>
            </a:lvl4pPr>
            <a:lvl5pPr marL="0" indent="914400" algn="ctr">
              <a:spcBef>
                <a:spcPts val="0"/>
              </a:spcBef>
              <a:buSzTx/>
              <a:buNone/>
              <a:defRPr sz="2400">
                <a:solidFill>
                  <a:srgbClr val="FFFFFF"/>
                </a:solidFill>
              </a:defRPr>
            </a:lvl5pPr>
          </a:lstStyle>
          <a:p>
            <a:r>
              <a:t>Nivel de texto 1</a:t>
            </a:r>
          </a:p>
          <a:p>
            <a:pPr lvl="1"/>
            <a:r>
              <a:t>Nivel de texto 2</a:t>
            </a:r>
          </a:p>
          <a:p>
            <a:pPr lvl="2"/>
            <a:r>
              <a:t>Nivel de texto 3</a:t>
            </a:r>
          </a:p>
          <a:p>
            <a:pPr lvl="3"/>
            <a:r>
              <a:t>Nivel de texto 4</a:t>
            </a:r>
          </a:p>
          <a:p>
            <a:pPr lvl="4"/>
            <a:r>
              <a:t>Nivel de texto 5</a:t>
            </a:r>
          </a:p>
        </p:txBody>
      </p:sp>
      <p:sp>
        <p:nvSpPr>
          <p:cNvPr id="41" name="Número de diapositiva"/>
          <p:cNvSpPr txBox="1">
            <a:spLocks noGrp="1"/>
          </p:cNvSpPr>
          <p:nvPr>
            <p:ph type="sldNum" sz="quarter" idx="2"/>
          </p:nvPr>
        </p:nvSpPr>
        <p:spPr>
          <a:xfrm>
            <a:off x="6311798" y="9251950"/>
            <a:ext cx="368504" cy="374600"/>
          </a:xfrm>
          <a:prstGeom prst="rect">
            <a:avLst/>
          </a:prstGeom>
        </p:spPr>
        <p:txBody>
          <a:bodyPr anchor="t"/>
          <a:lstStyle/>
          <a:p>
            <a:pPr>
              <a:defRPr>
                <a:effectLst/>
              </a:defRPr>
            </a:pPr>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ítulo (arriba)">
    <p:spTree>
      <p:nvGrpSpPr>
        <p:cNvPr id="1" name=""/>
        <p:cNvGrpSpPr/>
        <p:nvPr/>
      </p:nvGrpSpPr>
      <p:grpSpPr>
        <a:xfrm>
          <a:off x="0" y="0"/>
          <a:ext cx="0" cy="0"/>
          <a:chOff x="0" y="0"/>
          <a:chExt cx="0" cy="0"/>
        </a:xfrm>
      </p:grpSpPr>
      <p:sp>
        <p:nvSpPr>
          <p:cNvPr id="48" name="Texto del título"/>
          <p:cNvSpPr txBox="1">
            <a:spLocks noGrp="1"/>
          </p:cNvSpPr>
          <p:nvPr>
            <p:ph type="title"/>
          </p:nvPr>
        </p:nvSpPr>
        <p:spPr>
          <a:prstGeom prst="rect">
            <a:avLst/>
          </a:prstGeom>
        </p:spPr>
        <p:txBody>
          <a:bodyPr/>
          <a:lstStyle/>
          <a:p>
            <a:r>
              <a:t>Texto del título</a:t>
            </a:r>
          </a:p>
        </p:txBody>
      </p:sp>
      <p:sp>
        <p:nvSpPr>
          <p:cNvPr id="49" name="Número de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ítulo y viñetas">
    <p:spTree>
      <p:nvGrpSpPr>
        <p:cNvPr id="1" name=""/>
        <p:cNvGrpSpPr/>
        <p:nvPr/>
      </p:nvGrpSpPr>
      <p:grpSpPr>
        <a:xfrm>
          <a:off x="0" y="0"/>
          <a:ext cx="0" cy="0"/>
          <a:chOff x="0" y="0"/>
          <a:chExt cx="0" cy="0"/>
        </a:xfrm>
      </p:grpSpPr>
      <p:sp>
        <p:nvSpPr>
          <p:cNvPr id="56" name="Texto del título"/>
          <p:cNvSpPr txBox="1">
            <a:spLocks noGrp="1"/>
          </p:cNvSpPr>
          <p:nvPr>
            <p:ph type="title"/>
          </p:nvPr>
        </p:nvSpPr>
        <p:spPr>
          <a:prstGeom prst="rect">
            <a:avLst/>
          </a:prstGeom>
        </p:spPr>
        <p:txBody>
          <a:bodyPr/>
          <a:lstStyle/>
          <a:p>
            <a:r>
              <a:t>Texto del título</a:t>
            </a:r>
          </a:p>
        </p:txBody>
      </p:sp>
      <p:sp>
        <p:nvSpPr>
          <p:cNvPr id="57" name="Nivel de texto 1…"/>
          <p:cNvSpPr txBox="1">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58" name="Número de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ítulo, viñetas y foto">
    <p:spTree>
      <p:nvGrpSpPr>
        <p:cNvPr id="1" name=""/>
        <p:cNvGrpSpPr/>
        <p:nvPr/>
      </p:nvGrpSpPr>
      <p:grpSpPr>
        <a:xfrm>
          <a:off x="0" y="0"/>
          <a:ext cx="0" cy="0"/>
          <a:chOff x="0" y="0"/>
          <a:chExt cx="0" cy="0"/>
        </a:xfrm>
      </p:grpSpPr>
      <p:sp>
        <p:nvSpPr>
          <p:cNvPr id="65" name="Imagen"/>
          <p:cNvSpPr>
            <a:spLocks noGrp="1"/>
          </p:cNvSpPr>
          <p:nvPr>
            <p:ph type="pic" sz="half" idx="13"/>
          </p:nvPr>
        </p:nvSpPr>
        <p:spPr>
          <a:xfrm>
            <a:off x="6654800" y="2374900"/>
            <a:ext cx="5588000" cy="6807200"/>
          </a:xfrm>
          <a:prstGeom prst="rect">
            <a:avLst/>
          </a:prstGeom>
          <a:ln w="25400"/>
          <a:effectLst>
            <a:outerShdw blurRad="254000" dist="127000" dir="5400000" rotWithShape="0">
              <a:srgbClr val="000000">
                <a:alpha val="70000"/>
              </a:srgbClr>
            </a:outerShdw>
          </a:effectLst>
        </p:spPr>
        <p:txBody>
          <a:bodyPr lIns="91439" tIns="45719" rIns="91439" bIns="45719" anchor="t">
            <a:noAutofit/>
          </a:bodyPr>
          <a:lstStyle/>
          <a:p>
            <a:endParaRPr/>
          </a:p>
        </p:txBody>
      </p:sp>
      <p:sp>
        <p:nvSpPr>
          <p:cNvPr id="66" name="Texto del título"/>
          <p:cNvSpPr txBox="1">
            <a:spLocks noGrp="1"/>
          </p:cNvSpPr>
          <p:nvPr>
            <p:ph type="title"/>
          </p:nvPr>
        </p:nvSpPr>
        <p:spPr>
          <a:prstGeom prst="rect">
            <a:avLst/>
          </a:prstGeom>
        </p:spPr>
        <p:txBody>
          <a:bodyPr/>
          <a:lstStyle/>
          <a:p>
            <a:r>
              <a:t>Texto del título</a:t>
            </a:r>
          </a:p>
        </p:txBody>
      </p:sp>
      <p:sp>
        <p:nvSpPr>
          <p:cNvPr id="67" name="Nivel de texto 1…"/>
          <p:cNvSpPr txBox="1">
            <a:spLocks noGrp="1"/>
          </p:cNvSpPr>
          <p:nvPr>
            <p:ph type="body" sz="half" idx="1"/>
          </p:nvPr>
        </p:nvSpPr>
        <p:spPr>
          <a:xfrm>
            <a:off x="762000" y="2374900"/>
            <a:ext cx="5384800" cy="6807200"/>
          </a:xfrm>
          <a:prstGeom prst="rect">
            <a:avLst/>
          </a:prstGeom>
        </p:spPr>
        <p:txBody>
          <a:bodyPr/>
          <a:lstStyle>
            <a:lvl1pPr marL="342900" indent="-342900">
              <a:spcBef>
                <a:spcPts val="3200"/>
              </a:spcBef>
              <a:buClr>
                <a:srgbClr val="EBEBEB"/>
              </a:buClr>
              <a:defRPr sz="2800"/>
            </a:lvl1pPr>
            <a:lvl2pPr marL="685800" indent="-342900">
              <a:spcBef>
                <a:spcPts val="3200"/>
              </a:spcBef>
              <a:buClr>
                <a:srgbClr val="EBEBEB"/>
              </a:buClr>
              <a:defRPr sz="2800"/>
            </a:lvl2pPr>
            <a:lvl3pPr marL="1028700" indent="-342900">
              <a:spcBef>
                <a:spcPts val="3200"/>
              </a:spcBef>
              <a:buClr>
                <a:srgbClr val="EBEBEB"/>
              </a:buClr>
              <a:defRPr sz="2800"/>
            </a:lvl3pPr>
            <a:lvl4pPr marL="1371600" indent="-342900">
              <a:spcBef>
                <a:spcPts val="3200"/>
              </a:spcBef>
              <a:buClr>
                <a:srgbClr val="EBEBEB"/>
              </a:buClr>
              <a:defRPr sz="2800"/>
            </a:lvl4pPr>
            <a:lvl5pPr marL="1714500" indent="-342900">
              <a:spcBef>
                <a:spcPts val="3200"/>
              </a:spcBef>
              <a:buClr>
                <a:srgbClr val="EBEBEB"/>
              </a:buClr>
              <a:defRPr sz="2800"/>
            </a:lvl5pPr>
          </a:lstStyle>
          <a:p>
            <a:r>
              <a:t>Nivel de texto 1</a:t>
            </a:r>
          </a:p>
          <a:p>
            <a:pPr lvl="1"/>
            <a:r>
              <a:t>Nivel de texto 2</a:t>
            </a:r>
          </a:p>
          <a:p>
            <a:pPr lvl="2"/>
            <a:r>
              <a:t>Nivel de texto 3</a:t>
            </a:r>
          </a:p>
          <a:p>
            <a:pPr lvl="3"/>
            <a:r>
              <a:t>Nivel de texto 4</a:t>
            </a:r>
          </a:p>
          <a:p>
            <a:pPr lvl="4"/>
            <a:r>
              <a:t>Nivel de texto 5</a:t>
            </a:r>
          </a:p>
        </p:txBody>
      </p:sp>
      <p:sp>
        <p:nvSpPr>
          <p:cNvPr id="68" name="Número de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Viñetas">
    <p:spTree>
      <p:nvGrpSpPr>
        <p:cNvPr id="1" name=""/>
        <p:cNvGrpSpPr/>
        <p:nvPr/>
      </p:nvGrpSpPr>
      <p:grpSpPr>
        <a:xfrm>
          <a:off x="0" y="0"/>
          <a:ext cx="0" cy="0"/>
          <a:chOff x="0" y="0"/>
          <a:chExt cx="0" cy="0"/>
        </a:xfrm>
      </p:grpSpPr>
      <p:sp>
        <p:nvSpPr>
          <p:cNvPr id="75" name="Nivel de texto 1…"/>
          <p:cNvSpPr txBox="1">
            <a:spLocks noGrp="1"/>
          </p:cNvSpPr>
          <p:nvPr>
            <p:ph type="body" idx="1"/>
          </p:nvPr>
        </p:nvSpPr>
        <p:spPr>
          <a:xfrm>
            <a:off x="762000" y="965200"/>
            <a:ext cx="11480800" cy="7823200"/>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76" name="Número de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3 fotos">
    <p:spTree>
      <p:nvGrpSpPr>
        <p:cNvPr id="1" name=""/>
        <p:cNvGrpSpPr/>
        <p:nvPr/>
      </p:nvGrpSpPr>
      <p:grpSpPr>
        <a:xfrm>
          <a:off x="0" y="0"/>
          <a:ext cx="0" cy="0"/>
          <a:chOff x="0" y="0"/>
          <a:chExt cx="0" cy="0"/>
        </a:xfrm>
      </p:grpSpPr>
      <p:sp>
        <p:nvSpPr>
          <p:cNvPr id="83" name="Imagen"/>
          <p:cNvSpPr>
            <a:spLocks noGrp="1"/>
          </p:cNvSpPr>
          <p:nvPr>
            <p:ph type="pic" sz="quarter" idx="13"/>
          </p:nvPr>
        </p:nvSpPr>
        <p:spPr>
          <a:xfrm>
            <a:off x="6680200" y="5626100"/>
            <a:ext cx="5588000" cy="3441700"/>
          </a:xfrm>
          <a:prstGeom prst="rect">
            <a:avLst/>
          </a:prstGeom>
          <a:ln w="25400"/>
          <a:effectLst>
            <a:outerShdw blurRad="254000" dist="127000" dir="5400000" rotWithShape="0">
              <a:srgbClr val="000000">
                <a:alpha val="70000"/>
              </a:srgbClr>
            </a:outerShdw>
          </a:effectLst>
        </p:spPr>
        <p:txBody>
          <a:bodyPr lIns="91439" tIns="45719" rIns="91439" bIns="45719" anchor="t">
            <a:noAutofit/>
          </a:bodyPr>
          <a:lstStyle/>
          <a:p>
            <a:endParaRPr/>
          </a:p>
        </p:txBody>
      </p:sp>
      <p:sp>
        <p:nvSpPr>
          <p:cNvPr id="84" name="Imagen"/>
          <p:cNvSpPr>
            <a:spLocks noGrp="1"/>
          </p:cNvSpPr>
          <p:nvPr>
            <p:ph type="pic" sz="half" idx="14"/>
          </p:nvPr>
        </p:nvSpPr>
        <p:spPr>
          <a:xfrm>
            <a:off x="6680200" y="419100"/>
            <a:ext cx="5588000" cy="4914900"/>
          </a:xfrm>
          <a:prstGeom prst="rect">
            <a:avLst/>
          </a:prstGeom>
          <a:ln w="25400"/>
          <a:effectLst>
            <a:outerShdw blurRad="254000" dist="127000" dir="5400000" rotWithShape="0">
              <a:srgbClr val="000000">
                <a:alpha val="70000"/>
              </a:srgbClr>
            </a:outerShdw>
          </a:effectLst>
        </p:spPr>
        <p:txBody>
          <a:bodyPr lIns="91439" tIns="45719" rIns="91439" bIns="45719" anchor="t">
            <a:noAutofit/>
          </a:bodyPr>
          <a:lstStyle/>
          <a:p>
            <a:endParaRPr/>
          </a:p>
        </p:txBody>
      </p:sp>
      <p:sp>
        <p:nvSpPr>
          <p:cNvPr id="85" name="Imagen"/>
          <p:cNvSpPr>
            <a:spLocks noGrp="1"/>
          </p:cNvSpPr>
          <p:nvPr>
            <p:ph type="pic" sz="half" idx="15"/>
          </p:nvPr>
        </p:nvSpPr>
        <p:spPr>
          <a:xfrm>
            <a:off x="762000" y="419100"/>
            <a:ext cx="5588000" cy="8648700"/>
          </a:xfrm>
          <a:prstGeom prst="rect">
            <a:avLst/>
          </a:prstGeom>
          <a:ln w="25400"/>
          <a:effectLst>
            <a:outerShdw blurRad="254000" dist="127000" dir="5400000" rotWithShape="0">
              <a:srgbClr val="000000">
                <a:alpha val="70000"/>
              </a:srgbClr>
            </a:outerShdw>
          </a:effectLst>
        </p:spPr>
        <p:txBody>
          <a:bodyPr lIns="91439" tIns="45719" rIns="91439" bIns="45719" anchor="t">
            <a:noAutofit/>
          </a:bodyPr>
          <a:lstStyle/>
          <a:p>
            <a:endParaRPr/>
          </a:p>
        </p:txBody>
      </p:sp>
      <p:sp>
        <p:nvSpPr>
          <p:cNvPr id="86" name="Número de diapositiva"/>
          <p:cNvSpPr txBox="1">
            <a:spLocks noGrp="1"/>
          </p:cNvSpPr>
          <p:nvPr>
            <p:ph type="sldNum" sz="quarter" idx="2"/>
          </p:nvPr>
        </p:nvSpPr>
        <p:spPr>
          <a:prstGeom prst="rect">
            <a:avLst/>
          </a:prstGeom>
        </p:spPr>
        <p:txBody>
          <a:bodyPr/>
          <a:lstStyle/>
          <a:p>
            <a:pPr>
              <a:defRPr>
                <a:effectLst/>
              </a:defRPr>
            </a:pPr>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Texto del título"/>
          <p:cNvSpPr txBox="1">
            <a:spLocks noGrp="1"/>
          </p:cNvSpPr>
          <p:nvPr>
            <p:ph type="title"/>
          </p:nvPr>
        </p:nvSpPr>
        <p:spPr>
          <a:xfrm>
            <a:off x="762000" y="203200"/>
            <a:ext cx="11480800" cy="21463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Texto del título</a:t>
            </a:r>
          </a:p>
        </p:txBody>
      </p:sp>
      <p:sp>
        <p:nvSpPr>
          <p:cNvPr id="3" name="Nivel de texto 1…"/>
          <p:cNvSpPr txBox="1">
            <a:spLocks noGrp="1"/>
          </p:cNvSpPr>
          <p:nvPr>
            <p:ph type="body" idx="1"/>
          </p:nvPr>
        </p:nvSpPr>
        <p:spPr>
          <a:xfrm>
            <a:off x="762000" y="2413000"/>
            <a:ext cx="11480800" cy="63627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a:spLocks noGrp="1"/>
          </p:cNvSpPr>
          <p:nvPr>
            <p:ph type="sldNum" sz="quarter" idx="2"/>
          </p:nvPr>
        </p:nvSpPr>
        <p:spPr>
          <a:xfrm>
            <a:off x="6311798" y="9255150"/>
            <a:ext cx="368504" cy="374600"/>
          </a:xfrm>
          <a:prstGeom prst="rect">
            <a:avLst/>
          </a:prstGeom>
          <a:ln w="12700">
            <a:miter lim="400000"/>
          </a:ln>
        </p:spPr>
        <p:txBody>
          <a:bodyPr wrap="none" lIns="50800" tIns="50800" rIns="50800" bIns="50800" anchor="ctr">
            <a:spAutoFit/>
          </a:bodyPr>
          <a:lstStyle>
            <a:lvl1pPr>
              <a:defRPr sz="1800">
                <a:latin typeface="+mn-lt"/>
                <a:ea typeface="+mn-ea"/>
                <a:cs typeface="+mn-cs"/>
                <a:sym typeface="Helvetica Neue"/>
              </a:defRPr>
            </a:lvl1pPr>
          </a:lstStyle>
          <a:p>
            <a:pPr>
              <a:defRPr>
                <a:effectLst/>
              </a:defRPr>
            </a:pPr>
            <a:fld id="{86CB4B4D-7CA3-9044-876B-883B54F8677D}" type="slidenum">
              <a:t>‹Nº›</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1pPr>
      <a:lvl2pPr marL="0" marR="0" indent="2286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2pPr>
      <a:lvl3pPr marL="0" marR="0" indent="4572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3pPr>
      <a:lvl4pPr marL="0" marR="0" indent="6858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4pPr>
      <a:lvl5pPr marL="0" marR="0" indent="9144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5pPr>
      <a:lvl6pPr marL="0" marR="0" indent="11430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6pPr>
      <a:lvl7pPr marL="0" marR="0" indent="13716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7pPr>
      <a:lvl8pPr marL="0" marR="0" indent="16002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8pPr>
      <a:lvl9pPr marL="0" marR="0" indent="18288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9pPr>
    </p:titleStyle>
    <p:bodyStyle>
      <a:lvl1pPr marL="4064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1pPr>
      <a:lvl2pPr marL="8128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2pPr>
      <a:lvl3pPr marL="12192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3pPr>
      <a:lvl4pPr marL="16256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4pPr>
      <a:lvl5pPr marL="20320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5pPr>
      <a:lvl6pPr marL="24384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6pPr>
      <a:lvl7pPr marL="28448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7pPr>
      <a:lvl8pPr marL="32512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8pPr>
      <a:lvl9pPr marL="36576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4.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 Target="slide14.xml"/><Relationship Id="rId7" Type="http://schemas.openxmlformats.org/officeDocument/2006/relationships/image" Target="../media/image4.png"/><Relationship Id="rId12" Type="http://schemas.openxmlformats.org/officeDocument/2006/relationships/slide" Target="slide40.xml"/><Relationship Id="rId2" Type="http://schemas.openxmlformats.org/officeDocument/2006/relationships/slide" Target="slide3.xml"/><Relationship Id="rId1" Type="http://schemas.openxmlformats.org/officeDocument/2006/relationships/slideLayout" Target="../slideLayouts/slideLayout6.xml"/><Relationship Id="rId6" Type="http://schemas.openxmlformats.org/officeDocument/2006/relationships/slide" Target="slide19.xml"/><Relationship Id="rId11" Type="http://schemas.openxmlformats.org/officeDocument/2006/relationships/slide" Target="slide29.xml"/><Relationship Id="rId5" Type="http://schemas.openxmlformats.org/officeDocument/2006/relationships/slide" Target="slide18.xml"/><Relationship Id="rId10" Type="http://schemas.openxmlformats.org/officeDocument/2006/relationships/slide" Target="slide24.xml"/><Relationship Id="rId4" Type="http://schemas.openxmlformats.org/officeDocument/2006/relationships/slide" Target="slide15.xml"/><Relationship Id="rId9" Type="http://schemas.openxmlformats.org/officeDocument/2006/relationships/slide" Target="slide20.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23.tif"/></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24.tif"/></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25.tif"/></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26.tif"/></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27.tif"/></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3.pn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7.tif"/><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8.jpe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0.emf"/><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1.pn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2.pn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3.pn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4.pn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5.pn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6.pn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7.pn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8.pn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0.pn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1.pn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2.pn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3.pn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4.pn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5.pn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6.pn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7.pn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8.pn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9.pn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0.pn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74.JPG"/></Relationships>
</file>

<file path=ppt/slides/_rels/slide7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77.JPG"/></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8.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7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1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86.png"/><Relationship Id="rId4" Type="http://schemas.openxmlformats.org/officeDocument/2006/relationships/image" Target="../media/image4.png"/></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88.png"/><Relationship Id="rId4" Type="http://schemas.openxmlformats.org/officeDocument/2006/relationships/image" Target="../media/image87.JPG"/></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jpeg"/></Relationships>
</file>

<file path=ppt/slides/_rels/slide7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5.png"/><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93.png"/></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Imagen" descr="Imagen"/>
          <p:cNvPicPr>
            <a:picLocks noChangeAspect="1"/>
          </p:cNvPicPr>
          <p:nvPr/>
        </p:nvPicPr>
        <p:blipFill>
          <a:blip r:embed="rId2">
            <a:extLst/>
          </a:blip>
          <a:stretch>
            <a:fillRect/>
          </a:stretch>
        </p:blipFill>
        <p:spPr>
          <a:xfrm>
            <a:off x="39359" y="7930753"/>
            <a:ext cx="12926082" cy="1793214"/>
          </a:xfrm>
          <a:prstGeom prst="rect">
            <a:avLst/>
          </a:prstGeom>
          <a:ln w="12700">
            <a:miter lim="400000"/>
          </a:ln>
        </p:spPr>
      </p:pic>
      <p:pic>
        <p:nvPicPr>
          <p:cNvPr id="120" name="Imagen" descr="Imagen"/>
          <p:cNvPicPr>
            <a:picLocks noChangeAspect="1"/>
          </p:cNvPicPr>
          <p:nvPr/>
        </p:nvPicPr>
        <p:blipFill>
          <a:blip r:embed="rId3">
            <a:alphaModFix amt="41468"/>
            <a:extLst/>
          </a:blip>
          <a:stretch>
            <a:fillRect/>
          </a:stretch>
        </p:blipFill>
        <p:spPr>
          <a:xfrm>
            <a:off x="3873566" y="1104966"/>
            <a:ext cx="5257669" cy="5257668"/>
          </a:xfrm>
          <a:prstGeom prst="rect">
            <a:avLst/>
          </a:prstGeom>
          <a:ln w="25400">
            <a:miter lim="400000"/>
          </a:ln>
          <a:effectLst>
            <a:outerShdw blurRad="254000" dist="127000" dir="5400000" rotWithShape="0">
              <a:srgbClr val="000000">
                <a:alpha val="70000"/>
              </a:srgbClr>
            </a:outerShdw>
          </a:effectLst>
        </p:spPr>
      </p:pic>
      <p:sp>
        <p:nvSpPr>
          <p:cNvPr id="121" name="La contaminación del agua…"/>
          <p:cNvSpPr txBox="1">
            <a:spLocks noGrp="1"/>
          </p:cNvSpPr>
          <p:nvPr>
            <p:ph type="title"/>
          </p:nvPr>
        </p:nvSpPr>
        <p:spPr>
          <a:xfrm>
            <a:off x="762000" y="2365441"/>
            <a:ext cx="11480800" cy="2736718"/>
          </a:xfrm>
          <a:prstGeom prst="rect">
            <a:avLst/>
          </a:prstGeom>
        </p:spPr>
        <p:txBody>
          <a:bodyPr>
            <a:normAutofit fontScale="90000"/>
          </a:bodyPr>
          <a:lstStyle/>
          <a:p>
            <a:r>
              <a:rPr dirty="0"/>
              <a:t>La </a:t>
            </a:r>
            <a:r>
              <a:rPr dirty="0" err="1"/>
              <a:t>contaminación</a:t>
            </a:r>
            <a:r>
              <a:rPr dirty="0"/>
              <a:t> del </a:t>
            </a:r>
            <a:r>
              <a:rPr dirty="0" err="1"/>
              <a:t>agua</a:t>
            </a:r>
            <a:endParaRPr dirty="0"/>
          </a:p>
          <a:p>
            <a:pPr>
              <a:defRPr sz="4000"/>
            </a:pPr>
            <a:r>
              <a:rPr lang="es-MX" dirty="0"/>
              <a:t>Equipo #6</a:t>
            </a:r>
            <a:br>
              <a:rPr lang="es-MX" dirty="0"/>
            </a:br>
            <a:r>
              <a:rPr lang="es-MX" dirty="0"/>
              <a:t>Ciclo escolar de aplicación: </a:t>
            </a:r>
            <a:r>
              <a:rPr dirty="0"/>
              <a:t>2018</a:t>
            </a:r>
            <a:r>
              <a:rPr lang="es-MX" dirty="0"/>
              <a:t>-2019-I</a:t>
            </a:r>
            <a:br>
              <a:rPr lang="es-MX" dirty="0"/>
            </a:br>
            <a:r>
              <a:rPr lang="es-MX" dirty="0"/>
              <a:t>Grupo de aplicación: 1° Semestre</a:t>
            </a:r>
            <a:endParaRPr dirty="0"/>
          </a:p>
        </p:txBody>
      </p:sp>
      <p:sp>
        <p:nvSpPr>
          <p:cNvPr id="122" name="Adriana Fiol Luna (Química I)…"/>
          <p:cNvSpPr txBox="1">
            <a:spLocks noGrp="1"/>
          </p:cNvSpPr>
          <p:nvPr>
            <p:ph type="body" sz="quarter" idx="1"/>
          </p:nvPr>
        </p:nvSpPr>
        <p:spPr>
          <a:xfrm>
            <a:off x="762000" y="6307666"/>
            <a:ext cx="11480800" cy="1626329"/>
          </a:xfrm>
          <a:prstGeom prst="rect">
            <a:avLst/>
          </a:prstGeom>
        </p:spPr>
        <p:txBody>
          <a:bodyPr>
            <a:normAutofit fontScale="70000" lnSpcReduction="20000"/>
          </a:bodyPr>
          <a:lstStyle/>
          <a:p>
            <a:pPr>
              <a:defRPr sz="3300"/>
            </a:pPr>
            <a:r>
              <a:rPr dirty="0"/>
              <a:t>Adriana Fiol Luna (</a:t>
            </a:r>
            <a:r>
              <a:rPr dirty="0" err="1"/>
              <a:t>Química</a:t>
            </a:r>
            <a:r>
              <a:rPr dirty="0"/>
              <a:t> I)</a:t>
            </a:r>
          </a:p>
          <a:p>
            <a:pPr>
              <a:defRPr sz="3300"/>
            </a:pPr>
            <a:r>
              <a:rPr dirty="0"/>
              <a:t>Daniel Camacho </a:t>
            </a:r>
            <a:r>
              <a:rPr lang="es-MX" dirty="0"/>
              <a:t>Á</a:t>
            </a:r>
            <a:r>
              <a:rPr dirty="0" err="1"/>
              <a:t>lvarez</a:t>
            </a:r>
            <a:r>
              <a:rPr dirty="0"/>
              <a:t> (</a:t>
            </a:r>
            <a:r>
              <a:rPr dirty="0" err="1"/>
              <a:t>Matemáticas</a:t>
            </a:r>
            <a:r>
              <a:rPr dirty="0"/>
              <a:t> I)</a:t>
            </a:r>
          </a:p>
          <a:p>
            <a:pPr>
              <a:defRPr sz="3300"/>
            </a:pPr>
            <a:r>
              <a:rPr dirty="0"/>
              <a:t>Alberto Ibarra Berber (Taller de </a:t>
            </a:r>
            <a:r>
              <a:rPr dirty="0" err="1"/>
              <a:t>Cómputo</a:t>
            </a:r>
            <a:r>
              <a:rPr dirty="0"/>
              <a:t> I)</a:t>
            </a:r>
            <a:endParaRPr lang="es-MX" dirty="0"/>
          </a:p>
          <a:p>
            <a:pPr>
              <a:defRPr sz="3300"/>
            </a:pPr>
            <a:r>
              <a:rPr lang="es-MX" dirty="0"/>
              <a:t>Ma. Dolores Cruz Sánchez(TLRIID)</a:t>
            </a:r>
          </a:p>
          <a:p>
            <a:pPr>
              <a:defRPr sz="3300"/>
            </a:pPr>
            <a:r>
              <a:rPr lang="es-MX" dirty="0"/>
              <a:t>Susana Morales Álvarez (Inglés)</a:t>
            </a: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C.A.I.A.C. Conclusiones generales"/>
          <p:cNvSpPr txBox="1">
            <a:spLocks noGrp="1"/>
          </p:cNvSpPr>
          <p:nvPr>
            <p:ph type="title"/>
          </p:nvPr>
        </p:nvSpPr>
        <p:spPr>
          <a:xfrm>
            <a:off x="762000" y="1236133"/>
            <a:ext cx="11480800" cy="1350534"/>
          </a:xfrm>
          <a:prstGeom prst="rect">
            <a:avLst/>
          </a:prstGeom>
        </p:spPr>
        <p:txBody>
          <a:bodyPr>
            <a:normAutofit/>
          </a:bodyPr>
          <a:lstStyle>
            <a:lvl1pPr>
              <a:defRPr sz="5500"/>
            </a:lvl1pPr>
          </a:lstStyle>
          <a:p>
            <a:r>
              <a:t>C.A.I.A.C. Conclusiones generales</a:t>
            </a:r>
          </a:p>
        </p:txBody>
      </p:sp>
      <p:pic>
        <p:nvPicPr>
          <p:cNvPr id="166" name="Imagen" descr="Imagen"/>
          <p:cNvPicPr>
            <a:picLocks noChangeAspect="1"/>
          </p:cNvPicPr>
          <p:nvPr/>
        </p:nvPicPr>
        <p:blipFill>
          <a:blip r:embed="rId2">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pic>
        <p:nvPicPr>
          <p:cNvPr id="167" name="Imagen" descr="Imagen"/>
          <p:cNvPicPr>
            <a:picLocks noChangeAspect="1"/>
          </p:cNvPicPr>
          <p:nvPr/>
        </p:nvPicPr>
        <p:blipFill>
          <a:blip r:embed="rId3">
            <a:extLst/>
          </a:blip>
          <a:stretch>
            <a:fillRect/>
          </a:stretch>
        </p:blipFill>
        <p:spPr>
          <a:xfrm>
            <a:off x="-190500" y="10990"/>
            <a:ext cx="13004800" cy="1569754"/>
          </a:xfrm>
          <a:prstGeom prst="rect">
            <a:avLst/>
          </a:prstGeom>
          <a:ln w="12700">
            <a:miter lim="400000"/>
          </a:ln>
        </p:spPr>
      </p:pic>
      <p:graphicFrame>
        <p:nvGraphicFramePr>
          <p:cNvPr id="168" name="Tabla"/>
          <p:cNvGraphicFramePr/>
          <p:nvPr/>
        </p:nvGraphicFramePr>
        <p:xfrm>
          <a:off x="349878" y="2405877"/>
          <a:ext cx="12305043" cy="7228176"/>
        </p:xfrm>
        <a:graphic>
          <a:graphicData uri="http://schemas.openxmlformats.org/drawingml/2006/table">
            <a:tbl>
              <a:tblPr firstRow="1">
                <a:tableStyleId>{4C3C2611-4C71-4FC5-86AE-919BDF0F9419}</a:tableStyleId>
              </a:tblPr>
              <a:tblGrid>
                <a:gridCol w="12305043">
                  <a:extLst>
                    <a:ext uri="{9D8B030D-6E8A-4147-A177-3AD203B41FA5}">
                      <a16:colId xmlns:a16="http://schemas.microsoft.com/office/drawing/2014/main" val="20000"/>
                    </a:ext>
                  </a:extLst>
                </a:gridCol>
              </a:tblGrid>
              <a:tr h="579498">
                <a:tc>
                  <a:txBody>
                    <a:bodyPr/>
                    <a:lstStyle/>
                    <a:p>
                      <a:pPr defTabSz="914400">
                        <a:defRPr>
                          <a:solidFill>
                            <a:srgbClr val="000000"/>
                          </a:solidFill>
                        </a:defRPr>
                      </a:pPr>
                      <a:r>
                        <a:rPr sz="3000" cap="all">
                          <a:solidFill>
                            <a:srgbClr val="FFFFFF"/>
                          </a:solidFill>
                          <a:effectLst>
                            <a:outerShdw blurRad="25400" dist="25400" dir="5400000" rotWithShape="0">
                              <a:srgbClr val="000000">
                                <a:alpha val="30000"/>
                              </a:srgbClr>
                            </a:outerShdw>
                          </a:effectLst>
                          <a:sym typeface="Helvetica Neue Medium"/>
                        </a:rPr>
                        <a:t>El aprendizaje cooperativo</a:t>
                      </a:r>
                    </a:p>
                  </a:txBody>
                  <a:tcPr marL="50800" marR="50800" marT="50800" marB="50800" anchor="ctr" horzOverflow="overflow">
                    <a:lnL w="12700">
                      <a:solidFill>
                        <a:srgbClr val="F0F0F0"/>
                      </a:solidFill>
                      <a:miter lim="400000"/>
                    </a:lnL>
                    <a:lnR w="12700">
                      <a:solidFill>
                        <a:srgbClr val="F0F0F0"/>
                      </a:solidFill>
                      <a:miter lim="400000"/>
                    </a:lnR>
                    <a:lnB w="25400">
                      <a:solidFill>
                        <a:srgbClr val="FFFFFF"/>
                      </a:solidFill>
                      <a:miter lim="400000"/>
                    </a:lnB>
                  </a:tcPr>
                </a:tc>
                <a:extLst>
                  <a:ext uri="{0D108BD9-81ED-4DB2-BD59-A6C34878D82A}">
                    <a16:rowId xmlns:a16="http://schemas.microsoft.com/office/drawing/2014/main" val="10000"/>
                  </a:ext>
                </a:extLst>
              </a:tr>
              <a:tr h="564007">
                <a:tc>
                  <a:txBody>
                    <a:bodyPr/>
                    <a:lstStyle/>
                    <a:p>
                      <a:pPr defTabSz="914400">
                        <a:defRPr>
                          <a:solidFill>
                            <a:srgbClr val="000000"/>
                          </a:solidFill>
                        </a:defRPr>
                      </a:pPr>
                      <a:r>
                        <a:rPr sz="3000">
                          <a:solidFill>
                            <a:srgbClr val="FFFFFF"/>
                          </a:solidFill>
                          <a:effectLst>
                            <a:outerShdw blurRad="25400" dist="25400" dir="5400000" rotWithShape="0">
                              <a:srgbClr val="000000">
                                <a:alpha val="30000"/>
                              </a:srgbClr>
                            </a:outerShdw>
                          </a:effectLst>
                        </a:rPr>
                        <a:t>¿Cuáles son sus características?</a:t>
                      </a:r>
                    </a:p>
                  </a:txBody>
                  <a:tcPr marL="50800" marR="50800" marT="50800" marB="50800" anchor="ctr" horzOverflow="overflow">
                    <a:lnL w="12700">
                      <a:solidFill>
                        <a:srgbClr val="FFFFFF"/>
                      </a:solidFill>
                      <a:miter lim="400000"/>
                    </a:lnL>
                    <a:lnR w="12700">
                      <a:solidFill>
                        <a:srgbClr val="FFFFFF"/>
                      </a:solidFill>
                      <a:miter lim="400000"/>
                    </a:lnR>
                    <a:lnT w="25400">
                      <a:solidFill>
                        <a:srgbClr val="FFFFFF"/>
                      </a:solidFill>
                      <a:miter lim="400000"/>
                    </a:lnT>
                    <a:lnB w="6350">
                      <a:solidFill>
                        <a:srgbClr val="FFFFFF"/>
                      </a:solidFill>
                      <a:miter lim="400000"/>
                    </a:lnB>
                  </a:tcPr>
                </a:tc>
                <a:extLst>
                  <a:ext uri="{0D108BD9-81ED-4DB2-BD59-A6C34878D82A}">
                    <a16:rowId xmlns:a16="http://schemas.microsoft.com/office/drawing/2014/main" val="10001"/>
                  </a:ext>
                </a:extLst>
              </a:tr>
              <a:tr h="6084671">
                <a:tc>
                  <a:txBody>
                    <a:bodyPr/>
                    <a:lstStyle/>
                    <a:p>
                      <a:pPr marL="228600" indent="-228600" algn="just" defTabSz="914400">
                        <a:buSzPct val="100000"/>
                        <a:buChar char="•"/>
                        <a:defRPr sz="2700">
                          <a:effectLst>
                            <a:outerShdw blurRad="25400" dist="25400" dir="5400000" rotWithShape="0">
                              <a:srgbClr val="000000">
                                <a:alpha val="30000"/>
                              </a:srgbClr>
                            </a:outerShdw>
                          </a:effectLst>
                        </a:defRPr>
                      </a:pPr>
                      <a:r>
                        <a:t>Afectiva.</a:t>
                      </a:r>
                    </a:p>
                    <a:p>
                      <a:pPr marL="228600" indent="-228600" algn="just" defTabSz="914400">
                        <a:buSzPct val="100000"/>
                        <a:buChar char="•"/>
                        <a:defRPr sz="2700">
                          <a:effectLst>
                            <a:outerShdw blurRad="25400" dist="25400" dir="5400000" rotWithShape="0">
                              <a:srgbClr val="000000">
                                <a:alpha val="30000"/>
                              </a:srgbClr>
                            </a:outerShdw>
                          </a:effectLst>
                        </a:defRPr>
                      </a:pPr>
                      <a:r>
                        <a:t>Socializante.</a:t>
                      </a:r>
                    </a:p>
                    <a:p>
                      <a:pPr marL="228600" indent="-228600" algn="just" defTabSz="914400">
                        <a:buSzPct val="100000"/>
                        <a:buChar char="•"/>
                        <a:defRPr sz="2700">
                          <a:effectLst>
                            <a:outerShdw blurRad="25400" dist="25400" dir="5400000" rotWithShape="0">
                              <a:srgbClr val="000000">
                                <a:alpha val="30000"/>
                              </a:srgbClr>
                            </a:outerShdw>
                          </a:effectLst>
                        </a:defRPr>
                      </a:pPr>
                      <a:r>
                        <a:t>Integradora a través de los valores éticos.</a:t>
                      </a:r>
                    </a:p>
                    <a:p>
                      <a:pPr marL="228600" indent="-228600" algn="just" defTabSz="914400">
                        <a:buSzPct val="100000"/>
                        <a:buChar char="•"/>
                        <a:defRPr sz="2700">
                          <a:effectLst>
                            <a:outerShdw blurRad="25400" dist="25400" dir="5400000" rotWithShape="0">
                              <a:srgbClr val="000000">
                                <a:alpha val="30000"/>
                              </a:srgbClr>
                            </a:outerShdw>
                          </a:effectLst>
                        </a:defRPr>
                      </a:pPr>
                      <a:r>
                        <a:t>Interacción cara  a cara.</a:t>
                      </a:r>
                    </a:p>
                    <a:p>
                      <a:pPr marL="228600" indent="-228600" algn="just" defTabSz="914400">
                        <a:buSzPct val="100000"/>
                        <a:buChar char="•"/>
                        <a:defRPr sz="2700">
                          <a:effectLst>
                            <a:outerShdw blurRad="25400" dist="25400" dir="5400000" rotWithShape="0">
                              <a:srgbClr val="000000">
                                <a:alpha val="30000"/>
                              </a:srgbClr>
                            </a:outerShdw>
                          </a:effectLst>
                        </a:defRPr>
                      </a:pPr>
                      <a:r>
                        <a:t>Interacción interpersonal y grupal.</a:t>
                      </a:r>
                    </a:p>
                    <a:p>
                      <a:pPr marL="228600" indent="-228600" algn="just" defTabSz="914400">
                        <a:buSzPct val="100000"/>
                        <a:buChar char="•"/>
                        <a:defRPr sz="2700">
                          <a:effectLst>
                            <a:outerShdw blurRad="25400" dist="25400" dir="5400000" rotWithShape="0">
                              <a:srgbClr val="000000">
                                <a:alpha val="30000"/>
                              </a:srgbClr>
                            </a:outerShdw>
                          </a:effectLst>
                        </a:defRPr>
                      </a:pPr>
                      <a:r>
                        <a:t>Manejo de valores, como la tolerancia y el respeto.</a:t>
                      </a:r>
                    </a:p>
                    <a:p>
                      <a:pPr marL="228600" indent="-228600" algn="just" defTabSz="914400">
                        <a:buSzPct val="100000"/>
                        <a:buChar char="•"/>
                        <a:defRPr sz="2700">
                          <a:effectLst>
                            <a:outerShdw blurRad="25400" dist="25400" dir="5400000" rotWithShape="0">
                              <a:srgbClr val="000000">
                                <a:alpha val="30000"/>
                              </a:srgbClr>
                            </a:outerShdw>
                          </a:effectLst>
                        </a:defRPr>
                      </a:pPr>
                      <a:r>
                        <a:t>Compromiso mutuo.</a:t>
                      </a:r>
                    </a:p>
                    <a:p>
                      <a:pPr marL="228600" indent="-228600" algn="just" defTabSz="914400">
                        <a:buSzPct val="100000"/>
                        <a:buChar char="•"/>
                        <a:defRPr sz="2700">
                          <a:effectLst>
                            <a:outerShdw blurRad="25400" dist="25400" dir="5400000" rotWithShape="0">
                              <a:srgbClr val="000000">
                                <a:alpha val="30000"/>
                              </a:srgbClr>
                            </a:outerShdw>
                          </a:effectLst>
                        </a:defRPr>
                      </a:pPr>
                      <a:r>
                        <a:t>Interdependencia positiva.</a:t>
                      </a:r>
                    </a:p>
                    <a:p>
                      <a:pPr marL="228600" indent="-228600" algn="just" defTabSz="914400">
                        <a:buSzPct val="100000"/>
                        <a:buChar char="•"/>
                        <a:defRPr sz="2700">
                          <a:effectLst>
                            <a:outerShdw blurRad="25400" dist="25400" dir="5400000" rotWithShape="0">
                              <a:srgbClr val="000000">
                                <a:alpha val="30000"/>
                              </a:srgbClr>
                            </a:outerShdw>
                          </a:effectLst>
                        </a:defRPr>
                      </a:pPr>
                      <a:r>
                        <a:t>Trabajo conjunto.</a:t>
                      </a:r>
                    </a:p>
                    <a:p>
                      <a:pPr marL="228600" indent="-228600" algn="just" defTabSz="914400">
                        <a:buSzPct val="100000"/>
                        <a:buChar char="•"/>
                        <a:defRPr sz="2700">
                          <a:effectLst>
                            <a:outerShdw blurRad="25400" dist="25400" dir="5400000" rotWithShape="0">
                              <a:srgbClr val="000000">
                                <a:alpha val="30000"/>
                              </a:srgbClr>
                            </a:outerShdw>
                          </a:effectLst>
                        </a:defRPr>
                      </a:pPr>
                      <a:r>
                        <a:t>Termina solo cuando todos los miembros terminan la tarea.</a:t>
                      </a:r>
                    </a:p>
                    <a:p>
                      <a:pPr marL="228600" indent="-228600" algn="just" defTabSz="914400">
                        <a:buSzPct val="100000"/>
                        <a:buChar char="•"/>
                        <a:defRPr sz="2700">
                          <a:effectLst>
                            <a:outerShdw blurRad="25400" dist="25400" dir="5400000" rotWithShape="0">
                              <a:srgbClr val="000000">
                                <a:alpha val="30000"/>
                              </a:srgbClr>
                            </a:outerShdw>
                          </a:effectLst>
                        </a:defRPr>
                      </a:pPr>
                      <a:r>
                        <a:t>Se orienta a potenciar el aprendizaje de todos.</a:t>
                      </a:r>
                    </a:p>
                    <a:p>
                      <a:pPr marL="228600" indent="-228600" algn="just" defTabSz="914400">
                        <a:buSzPct val="100000"/>
                        <a:buChar char="•"/>
                        <a:defRPr sz="2700">
                          <a:effectLst>
                            <a:outerShdw blurRad="25400" dist="25400" dir="5400000" rotWithShape="0">
                              <a:srgbClr val="000000">
                                <a:alpha val="30000"/>
                              </a:srgbClr>
                            </a:outerShdw>
                          </a:effectLst>
                        </a:defRPr>
                      </a:pPr>
                      <a:r>
                        <a:t>Corresponsabilidad.</a:t>
                      </a:r>
                    </a:p>
                    <a:p>
                      <a:pPr marL="228600" indent="-228600" algn="just" defTabSz="914400">
                        <a:buSzPct val="100000"/>
                        <a:buChar char="•"/>
                        <a:defRPr sz="2700">
                          <a:effectLst>
                            <a:outerShdw blurRad="25400" dist="25400" dir="5400000" rotWithShape="0">
                              <a:srgbClr val="000000">
                                <a:alpha val="30000"/>
                              </a:srgbClr>
                            </a:outerShdw>
                          </a:effectLst>
                        </a:defRPr>
                      </a:pPr>
                      <a:r>
                        <a:t>Liderazgo compartido.</a:t>
                      </a:r>
                    </a:p>
                    <a:p>
                      <a:pPr marL="228600" indent="-228600" algn="just" defTabSz="914400">
                        <a:buSzPct val="100000"/>
                        <a:buChar char="•"/>
                        <a:defRPr sz="2700">
                          <a:effectLst>
                            <a:outerShdw blurRad="25400" dist="25400" dir="5400000" rotWithShape="0">
                              <a:srgbClr val="000000">
                                <a:alpha val="30000"/>
                              </a:srgbClr>
                            </a:outerShdw>
                          </a:effectLst>
                        </a:defRPr>
                      </a:pPr>
                      <a:r>
                        <a:t>Esfuerzo y éxito concebidos de manera grupal.</a:t>
                      </a:r>
                    </a:p>
                  </a:txBody>
                  <a:tcPr marL="50800" marR="50800" marT="50800" marB="50800" anchor="ctr" horzOverflow="overflow">
                    <a:lnL w="0">
                      <a:miter lim="400000"/>
                    </a:lnL>
                    <a:lnR w="0">
                      <a:miter lim="400000"/>
                    </a:lnR>
                    <a:lnT w="6350">
                      <a:solidFill>
                        <a:srgbClr val="FFFFFF"/>
                      </a:solidFill>
                      <a:miter lim="400000"/>
                    </a:lnT>
                    <a:lnB w="0">
                      <a:miter lim="400000"/>
                    </a:lnB>
                    <a:noFill/>
                  </a:tcPr>
                </a:tc>
                <a:extLst>
                  <a:ext uri="{0D108BD9-81ED-4DB2-BD59-A6C34878D82A}">
                    <a16:rowId xmlns:a16="http://schemas.microsoft.com/office/drawing/2014/main" val="10002"/>
                  </a:ext>
                </a:extLst>
              </a:tr>
            </a:tbl>
          </a:graphicData>
        </a:graphic>
      </p:graphicFrame>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C.A.I.A.C. Conclusiones generales"/>
          <p:cNvSpPr txBox="1">
            <a:spLocks noGrp="1"/>
          </p:cNvSpPr>
          <p:nvPr>
            <p:ph type="title"/>
          </p:nvPr>
        </p:nvSpPr>
        <p:spPr>
          <a:xfrm>
            <a:off x="762000" y="1236133"/>
            <a:ext cx="11480800" cy="1350534"/>
          </a:xfrm>
          <a:prstGeom prst="rect">
            <a:avLst/>
          </a:prstGeom>
        </p:spPr>
        <p:txBody>
          <a:bodyPr>
            <a:normAutofit/>
          </a:bodyPr>
          <a:lstStyle>
            <a:lvl1pPr>
              <a:defRPr sz="5500"/>
            </a:lvl1pPr>
          </a:lstStyle>
          <a:p>
            <a:r>
              <a:t>C.A.I.A.C. Conclusiones generales</a:t>
            </a:r>
          </a:p>
        </p:txBody>
      </p:sp>
      <p:pic>
        <p:nvPicPr>
          <p:cNvPr id="171" name="Imagen" descr="Imagen"/>
          <p:cNvPicPr>
            <a:picLocks noChangeAspect="1"/>
          </p:cNvPicPr>
          <p:nvPr/>
        </p:nvPicPr>
        <p:blipFill>
          <a:blip r:embed="rId2">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pic>
        <p:nvPicPr>
          <p:cNvPr id="172" name="Imagen" descr="Imagen"/>
          <p:cNvPicPr>
            <a:picLocks noChangeAspect="1"/>
          </p:cNvPicPr>
          <p:nvPr/>
        </p:nvPicPr>
        <p:blipFill>
          <a:blip r:embed="rId3">
            <a:extLst/>
          </a:blip>
          <a:stretch>
            <a:fillRect/>
          </a:stretch>
        </p:blipFill>
        <p:spPr>
          <a:xfrm>
            <a:off x="-190500" y="10990"/>
            <a:ext cx="13004800" cy="1569754"/>
          </a:xfrm>
          <a:prstGeom prst="rect">
            <a:avLst/>
          </a:prstGeom>
          <a:ln w="12700">
            <a:miter lim="400000"/>
          </a:ln>
        </p:spPr>
      </p:pic>
      <p:graphicFrame>
        <p:nvGraphicFramePr>
          <p:cNvPr id="173" name="Tabla"/>
          <p:cNvGraphicFramePr/>
          <p:nvPr/>
        </p:nvGraphicFramePr>
        <p:xfrm>
          <a:off x="349878" y="2405877"/>
          <a:ext cx="12305043" cy="6080709"/>
        </p:xfrm>
        <a:graphic>
          <a:graphicData uri="http://schemas.openxmlformats.org/drawingml/2006/table">
            <a:tbl>
              <a:tblPr firstRow="1">
                <a:tableStyleId>{4C3C2611-4C71-4FC5-86AE-919BDF0F9419}</a:tableStyleId>
              </a:tblPr>
              <a:tblGrid>
                <a:gridCol w="12305043">
                  <a:extLst>
                    <a:ext uri="{9D8B030D-6E8A-4147-A177-3AD203B41FA5}">
                      <a16:colId xmlns:a16="http://schemas.microsoft.com/office/drawing/2014/main" val="20000"/>
                    </a:ext>
                  </a:extLst>
                </a:gridCol>
              </a:tblGrid>
              <a:tr h="579498">
                <a:tc>
                  <a:txBody>
                    <a:bodyPr/>
                    <a:lstStyle/>
                    <a:p>
                      <a:pPr defTabSz="914400">
                        <a:defRPr>
                          <a:solidFill>
                            <a:srgbClr val="000000"/>
                          </a:solidFill>
                        </a:defRPr>
                      </a:pPr>
                      <a:r>
                        <a:rPr sz="3000" cap="all">
                          <a:solidFill>
                            <a:srgbClr val="FFFFFF"/>
                          </a:solidFill>
                          <a:effectLst>
                            <a:outerShdw blurRad="25400" dist="25400" dir="5400000" rotWithShape="0">
                              <a:srgbClr val="000000">
                                <a:alpha val="30000"/>
                              </a:srgbClr>
                            </a:outerShdw>
                          </a:effectLst>
                          <a:sym typeface="Helvetica Neue Medium"/>
                        </a:rPr>
                        <a:t>El aprendizaje cooperativo</a:t>
                      </a:r>
                    </a:p>
                  </a:txBody>
                  <a:tcPr marL="50800" marR="50800" marT="50800" marB="50800" anchor="ctr" horzOverflow="overflow">
                    <a:lnL w="12700">
                      <a:solidFill>
                        <a:srgbClr val="F0F0F0"/>
                      </a:solidFill>
                      <a:miter lim="400000"/>
                    </a:lnL>
                    <a:lnR w="12700">
                      <a:solidFill>
                        <a:srgbClr val="F0F0F0"/>
                      </a:solidFill>
                      <a:miter lim="400000"/>
                    </a:lnR>
                    <a:lnB w="25400">
                      <a:solidFill>
                        <a:srgbClr val="FFFFFF"/>
                      </a:solidFill>
                      <a:miter lim="400000"/>
                    </a:lnB>
                  </a:tcPr>
                </a:tc>
                <a:extLst>
                  <a:ext uri="{0D108BD9-81ED-4DB2-BD59-A6C34878D82A}">
                    <a16:rowId xmlns:a16="http://schemas.microsoft.com/office/drawing/2014/main" val="10000"/>
                  </a:ext>
                </a:extLst>
              </a:tr>
              <a:tr h="564007">
                <a:tc>
                  <a:txBody>
                    <a:bodyPr/>
                    <a:lstStyle/>
                    <a:p>
                      <a:pPr defTabSz="914400">
                        <a:defRPr>
                          <a:solidFill>
                            <a:srgbClr val="000000"/>
                          </a:solidFill>
                        </a:defRPr>
                      </a:pPr>
                      <a:r>
                        <a:rPr sz="3000">
                          <a:solidFill>
                            <a:srgbClr val="FFFFFF"/>
                          </a:solidFill>
                          <a:effectLst>
                            <a:outerShdw blurRad="25400" dist="25400" dir="5400000" rotWithShape="0">
                              <a:srgbClr val="000000">
                                <a:alpha val="30000"/>
                              </a:srgbClr>
                            </a:outerShdw>
                          </a:effectLst>
                        </a:rPr>
                        <a:t>¿Cuales son sus objetivos?</a:t>
                      </a:r>
                    </a:p>
                  </a:txBody>
                  <a:tcPr marL="50800" marR="50800" marT="50800" marB="50800" anchor="ctr" horzOverflow="overflow">
                    <a:lnL w="12700">
                      <a:solidFill>
                        <a:srgbClr val="FFFFFF"/>
                      </a:solidFill>
                      <a:miter lim="400000"/>
                    </a:lnL>
                    <a:lnR w="12700">
                      <a:solidFill>
                        <a:srgbClr val="FFFFFF"/>
                      </a:solidFill>
                      <a:miter lim="400000"/>
                    </a:lnR>
                    <a:lnT w="25400">
                      <a:solidFill>
                        <a:srgbClr val="FFFFFF"/>
                      </a:solidFill>
                      <a:miter lim="400000"/>
                    </a:lnT>
                    <a:lnB w="6350">
                      <a:solidFill>
                        <a:srgbClr val="FFFFFF"/>
                      </a:solidFill>
                      <a:miter lim="400000"/>
                    </a:lnB>
                  </a:tcPr>
                </a:tc>
                <a:extLst>
                  <a:ext uri="{0D108BD9-81ED-4DB2-BD59-A6C34878D82A}">
                    <a16:rowId xmlns:a16="http://schemas.microsoft.com/office/drawing/2014/main" val="10001"/>
                  </a:ext>
                </a:extLst>
              </a:tr>
              <a:tr h="4937204">
                <a:tc>
                  <a:txBody>
                    <a:bodyPr/>
                    <a:lstStyle/>
                    <a:p>
                      <a:pPr marL="228600" indent="-228600" algn="just" defTabSz="914400">
                        <a:buSzPct val="100000"/>
                        <a:buChar char="•"/>
                        <a:defRPr sz="2700">
                          <a:effectLst>
                            <a:outerShdw blurRad="25400" dist="25400" dir="5400000" rotWithShape="0">
                              <a:srgbClr val="000000">
                                <a:alpha val="30000"/>
                              </a:srgbClr>
                            </a:outerShdw>
                          </a:effectLst>
                        </a:defRPr>
                      </a:pPr>
                      <a:r>
                        <a:t>Trabajar en equipo.</a:t>
                      </a:r>
                    </a:p>
                    <a:p>
                      <a:pPr marL="228600" indent="-228600" algn="just" defTabSz="914400">
                        <a:buSzPct val="100000"/>
                        <a:buChar char="•"/>
                        <a:defRPr sz="2700">
                          <a:effectLst>
                            <a:outerShdw blurRad="25400" dist="25400" dir="5400000" rotWithShape="0">
                              <a:srgbClr val="000000">
                                <a:alpha val="30000"/>
                              </a:srgbClr>
                            </a:outerShdw>
                          </a:effectLst>
                        </a:defRPr>
                      </a:pPr>
                      <a:r>
                        <a:t>Maximizar el aprendizaje.</a:t>
                      </a:r>
                    </a:p>
                    <a:p>
                      <a:pPr marL="228600" indent="-228600" algn="just" defTabSz="914400">
                        <a:buSzPct val="100000"/>
                        <a:buChar char="•"/>
                        <a:defRPr sz="2700">
                          <a:effectLst>
                            <a:outerShdw blurRad="25400" dist="25400" dir="5400000" rotWithShape="0">
                              <a:srgbClr val="000000">
                                <a:alpha val="30000"/>
                              </a:srgbClr>
                            </a:outerShdw>
                          </a:effectLst>
                        </a:defRPr>
                      </a:pPr>
                      <a:r>
                        <a:t>Establecer relaciones interpersonales.</a:t>
                      </a:r>
                    </a:p>
                    <a:p>
                      <a:pPr marL="228600" indent="-228600" algn="just" defTabSz="914400">
                        <a:buSzPct val="100000"/>
                        <a:buChar char="•"/>
                        <a:defRPr sz="2700">
                          <a:effectLst>
                            <a:outerShdw blurRad="25400" dist="25400" dir="5400000" rotWithShape="0">
                              <a:srgbClr val="000000">
                                <a:alpha val="30000"/>
                              </a:srgbClr>
                            </a:outerShdw>
                          </a:effectLst>
                        </a:defRPr>
                      </a:pPr>
                      <a:r>
                        <a:t>Compartir metas entre alumnos.</a:t>
                      </a:r>
                    </a:p>
                    <a:p>
                      <a:pPr marL="228600" indent="-228600" algn="just" defTabSz="914400">
                        <a:buSzPct val="100000"/>
                        <a:buChar char="•"/>
                        <a:defRPr sz="2700">
                          <a:effectLst>
                            <a:outerShdw blurRad="25400" dist="25400" dir="5400000" rotWithShape="0">
                              <a:srgbClr val="000000">
                                <a:alpha val="30000"/>
                              </a:srgbClr>
                            </a:outerShdw>
                          </a:effectLst>
                        </a:defRPr>
                      </a:pPr>
                      <a:r>
                        <a:t>Desarrollar de habilidades de colaboración.</a:t>
                      </a:r>
                    </a:p>
                    <a:p>
                      <a:pPr marL="228600" indent="-228600" algn="just" defTabSz="914400">
                        <a:buSzPct val="100000"/>
                        <a:buChar char="•"/>
                        <a:defRPr sz="2700">
                          <a:effectLst>
                            <a:outerShdw blurRad="25400" dist="25400" dir="5400000" rotWithShape="0">
                              <a:srgbClr val="000000">
                                <a:alpha val="30000"/>
                              </a:srgbClr>
                            </a:outerShdw>
                          </a:effectLst>
                        </a:defRPr>
                      </a:pPr>
                      <a:r>
                        <a:t>Ser incluyente.</a:t>
                      </a:r>
                    </a:p>
                    <a:p>
                      <a:pPr marL="228600" indent="-228600" algn="just" defTabSz="914400">
                        <a:buSzPct val="100000"/>
                        <a:buChar char="•"/>
                        <a:defRPr sz="2700">
                          <a:effectLst>
                            <a:outerShdw blurRad="25400" dist="25400" dir="5400000" rotWithShape="0">
                              <a:srgbClr val="000000">
                                <a:alpha val="30000"/>
                              </a:srgbClr>
                            </a:outerShdw>
                          </a:effectLst>
                        </a:defRPr>
                      </a:pPr>
                      <a:r>
                        <a:t>Lograr un aprendizaje significativo.</a:t>
                      </a:r>
                    </a:p>
                    <a:p>
                      <a:pPr marL="228600" indent="-228600" algn="just" defTabSz="914400">
                        <a:buSzPct val="100000"/>
                        <a:buChar char="•"/>
                        <a:defRPr sz="2700">
                          <a:effectLst>
                            <a:outerShdw blurRad="25400" dist="25400" dir="5400000" rotWithShape="0">
                              <a:srgbClr val="000000">
                                <a:alpha val="30000"/>
                              </a:srgbClr>
                            </a:outerShdw>
                          </a:effectLst>
                        </a:defRPr>
                      </a:pPr>
                      <a:r>
                        <a:t>Lograr producto resultado de una delegación de actividades  en el grupo.</a:t>
                      </a:r>
                    </a:p>
                    <a:p>
                      <a:pPr marL="228600" indent="-228600" algn="just" defTabSz="914400">
                        <a:buSzPct val="100000"/>
                        <a:buChar char="•"/>
                        <a:defRPr sz="2700">
                          <a:effectLst>
                            <a:outerShdw blurRad="25400" dist="25400" dir="5400000" rotWithShape="0">
                              <a:srgbClr val="000000">
                                <a:alpha val="30000"/>
                              </a:srgbClr>
                            </a:outerShdw>
                          </a:effectLst>
                        </a:defRPr>
                      </a:pPr>
                      <a:r>
                        <a:t>Asegurar de que todos participen, trabajen, aporten y entiendan el tema o actividad. </a:t>
                      </a:r>
                    </a:p>
                  </a:txBody>
                  <a:tcPr marL="50800" marR="50800" marT="50800" marB="50800" anchor="ctr" horzOverflow="overflow">
                    <a:lnL w="0">
                      <a:miter lim="400000"/>
                    </a:lnL>
                    <a:lnR w="0">
                      <a:miter lim="400000"/>
                    </a:lnR>
                    <a:lnT w="6350">
                      <a:solidFill>
                        <a:srgbClr val="FFFFFF"/>
                      </a:solidFill>
                      <a:miter lim="400000"/>
                    </a:lnT>
                    <a:lnB w="0">
                      <a:miter lim="400000"/>
                    </a:lnB>
                    <a:noFill/>
                  </a:tcPr>
                </a:tc>
                <a:extLst>
                  <a:ext uri="{0D108BD9-81ED-4DB2-BD59-A6C34878D82A}">
                    <a16:rowId xmlns:a16="http://schemas.microsoft.com/office/drawing/2014/main" val="10002"/>
                  </a:ext>
                </a:extLst>
              </a:tr>
            </a:tbl>
          </a:graphicData>
        </a:graphic>
      </p:graphicFrame>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C.A.I.A.C. Conclusiones generales"/>
          <p:cNvSpPr txBox="1">
            <a:spLocks noGrp="1"/>
          </p:cNvSpPr>
          <p:nvPr>
            <p:ph type="title"/>
          </p:nvPr>
        </p:nvSpPr>
        <p:spPr>
          <a:xfrm>
            <a:off x="762000" y="1236133"/>
            <a:ext cx="11480800" cy="1350534"/>
          </a:xfrm>
          <a:prstGeom prst="rect">
            <a:avLst/>
          </a:prstGeom>
        </p:spPr>
        <p:txBody>
          <a:bodyPr>
            <a:normAutofit/>
          </a:bodyPr>
          <a:lstStyle>
            <a:lvl1pPr>
              <a:defRPr sz="5500"/>
            </a:lvl1pPr>
          </a:lstStyle>
          <a:p>
            <a:r>
              <a:t>C.A.I.A.C. Conclusiones generales</a:t>
            </a:r>
          </a:p>
        </p:txBody>
      </p:sp>
      <p:pic>
        <p:nvPicPr>
          <p:cNvPr id="176" name="Imagen" descr="Imagen"/>
          <p:cNvPicPr>
            <a:picLocks noChangeAspect="1"/>
          </p:cNvPicPr>
          <p:nvPr/>
        </p:nvPicPr>
        <p:blipFill>
          <a:blip r:embed="rId2">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pic>
        <p:nvPicPr>
          <p:cNvPr id="177" name="Imagen" descr="Imagen"/>
          <p:cNvPicPr>
            <a:picLocks noChangeAspect="1"/>
          </p:cNvPicPr>
          <p:nvPr/>
        </p:nvPicPr>
        <p:blipFill>
          <a:blip r:embed="rId3">
            <a:extLst/>
          </a:blip>
          <a:stretch>
            <a:fillRect/>
          </a:stretch>
        </p:blipFill>
        <p:spPr>
          <a:xfrm>
            <a:off x="-190500" y="10990"/>
            <a:ext cx="13004800" cy="1569754"/>
          </a:xfrm>
          <a:prstGeom prst="rect">
            <a:avLst/>
          </a:prstGeom>
          <a:ln w="12700">
            <a:miter lim="400000"/>
          </a:ln>
        </p:spPr>
      </p:pic>
      <p:graphicFrame>
        <p:nvGraphicFramePr>
          <p:cNvPr id="178" name="Tabla"/>
          <p:cNvGraphicFramePr/>
          <p:nvPr/>
        </p:nvGraphicFramePr>
        <p:xfrm>
          <a:off x="349878" y="2405877"/>
          <a:ext cx="12305043" cy="6659519"/>
        </p:xfrm>
        <a:graphic>
          <a:graphicData uri="http://schemas.openxmlformats.org/drawingml/2006/table">
            <a:tbl>
              <a:tblPr firstRow="1">
                <a:tableStyleId>{4C3C2611-4C71-4FC5-86AE-919BDF0F9419}</a:tableStyleId>
              </a:tblPr>
              <a:tblGrid>
                <a:gridCol w="12305043">
                  <a:extLst>
                    <a:ext uri="{9D8B030D-6E8A-4147-A177-3AD203B41FA5}">
                      <a16:colId xmlns:a16="http://schemas.microsoft.com/office/drawing/2014/main" val="20000"/>
                    </a:ext>
                  </a:extLst>
                </a:gridCol>
              </a:tblGrid>
              <a:tr h="579498">
                <a:tc>
                  <a:txBody>
                    <a:bodyPr/>
                    <a:lstStyle/>
                    <a:p>
                      <a:pPr defTabSz="914400">
                        <a:defRPr>
                          <a:solidFill>
                            <a:srgbClr val="000000"/>
                          </a:solidFill>
                        </a:defRPr>
                      </a:pPr>
                      <a:r>
                        <a:rPr sz="3000" cap="all">
                          <a:solidFill>
                            <a:srgbClr val="FFFFFF"/>
                          </a:solidFill>
                          <a:effectLst>
                            <a:outerShdw blurRad="25400" dist="25400" dir="5400000" rotWithShape="0">
                              <a:srgbClr val="000000">
                                <a:alpha val="30000"/>
                              </a:srgbClr>
                            </a:outerShdw>
                          </a:effectLst>
                          <a:sym typeface="Helvetica Neue Medium"/>
                        </a:rPr>
                        <a:t>El aprendizaje cooperativo</a:t>
                      </a:r>
                    </a:p>
                  </a:txBody>
                  <a:tcPr marL="50800" marR="50800" marT="50800" marB="50800" anchor="ctr" horzOverflow="overflow">
                    <a:lnL w="12700">
                      <a:solidFill>
                        <a:srgbClr val="F0F0F0"/>
                      </a:solidFill>
                      <a:miter lim="400000"/>
                    </a:lnL>
                    <a:lnR w="12700">
                      <a:solidFill>
                        <a:srgbClr val="F0F0F0"/>
                      </a:solidFill>
                      <a:miter lim="400000"/>
                    </a:lnR>
                    <a:lnB w="25400">
                      <a:solidFill>
                        <a:srgbClr val="FFFFFF"/>
                      </a:solidFill>
                      <a:miter lim="400000"/>
                    </a:lnB>
                  </a:tcPr>
                </a:tc>
                <a:extLst>
                  <a:ext uri="{0D108BD9-81ED-4DB2-BD59-A6C34878D82A}">
                    <a16:rowId xmlns:a16="http://schemas.microsoft.com/office/drawing/2014/main" val="10000"/>
                  </a:ext>
                </a:extLst>
              </a:tr>
              <a:tr h="1021207">
                <a:tc>
                  <a:txBody>
                    <a:bodyPr/>
                    <a:lstStyle/>
                    <a:p>
                      <a:pPr defTabSz="914400">
                        <a:defRPr>
                          <a:solidFill>
                            <a:srgbClr val="000000"/>
                          </a:solidFill>
                        </a:defRPr>
                      </a:pPr>
                      <a:r>
                        <a:rPr sz="3000">
                          <a:solidFill>
                            <a:srgbClr val="FFFFFF"/>
                          </a:solidFill>
                          <a:effectLst>
                            <a:outerShdw blurRad="25400" dist="25400" dir="5400000" rotWithShape="0">
                              <a:srgbClr val="000000">
                                <a:alpha val="30000"/>
                              </a:srgbClr>
                            </a:outerShdw>
                          </a:effectLst>
                        </a:rPr>
                        <a:t>¿Cuales son las acciones de planeación y acompañamiento mas importantes del profesor en este tipo de trabajo?</a:t>
                      </a:r>
                    </a:p>
                  </a:txBody>
                  <a:tcPr marL="50800" marR="50800" marT="50800" marB="50800" anchor="ctr" horzOverflow="overflow">
                    <a:lnL w="12700">
                      <a:solidFill>
                        <a:srgbClr val="FFFFFF"/>
                      </a:solidFill>
                      <a:miter lim="400000"/>
                    </a:lnL>
                    <a:lnR w="12700">
                      <a:solidFill>
                        <a:srgbClr val="FFFFFF"/>
                      </a:solidFill>
                      <a:miter lim="400000"/>
                    </a:lnR>
                    <a:lnT w="25400">
                      <a:solidFill>
                        <a:srgbClr val="FFFFFF"/>
                      </a:solidFill>
                      <a:miter lim="400000"/>
                    </a:lnT>
                    <a:lnB w="6350">
                      <a:solidFill>
                        <a:srgbClr val="FFFFFF"/>
                      </a:solidFill>
                      <a:miter lim="400000"/>
                    </a:lnB>
                  </a:tcPr>
                </a:tc>
                <a:extLst>
                  <a:ext uri="{0D108BD9-81ED-4DB2-BD59-A6C34878D82A}">
                    <a16:rowId xmlns:a16="http://schemas.microsoft.com/office/drawing/2014/main" val="10001"/>
                  </a:ext>
                </a:extLst>
              </a:tr>
              <a:tr h="5058814">
                <a:tc>
                  <a:txBody>
                    <a:bodyPr/>
                    <a:lstStyle/>
                    <a:p>
                      <a:pPr algn="just" defTabSz="914400">
                        <a:defRPr>
                          <a:solidFill>
                            <a:srgbClr val="000000"/>
                          </a:solidFill>
                        </a:defRPr>
                      </a:pPr>
                      <a:r>
                        <a:rPr sz="2700">
                          <a:solidFill>
                            <a:srgbClr val="FFFFFF"/>
                          </a:solidFill>
                          <a:effectLst>
                            <a:outerShdw blurRad="25400" dist="25400" dir="5400000" rotWithShape="0">
                              <a:srgbClr val="000000">
                                <a:alpha val="30000"/>
                              </a:srgbClr>
                            </a:outerShdw>
                          </a:effectLst>
                        </a:rPr>
                        <a:t>Objetividad, actitud positiva y propositiva para la mejora continua, el docente dirige los conocimientos entre los estudiantes y facilita la interacción en el aula, es decir, no solo coordina sino que retroalimenta los propósitos de los aprendizajes, no olvidando el acompañamiento y la evaluación del logro de sus estudiantes.
El diseño de equipos mixtos, organización y cronograma de actividades, el diseño de tareas específicas en cada equipo. Monitoreo de avances y dirección. </a:t>
                      </a:r>
                    </a:p>
                  </a:txBody>
                  <a:tcPr marL="50800" marR="50800" marT="50800" marB="50800" anchor="ctr" horzOverflow="overflow">
                    <a:lnL w="0">
                      <a:miter lim="400000"/>
                    </a:lnL>
                    <a:lnR w="0">
                      <a:miter lim="400000"/>
                    </a:lnR>
                    <a:lnT w="6350">
                      <a:solidFill>
                        <a:srgbClr val="FFFFFF"/>
                      </a:solidFill>
                      <a:miter lim="400000"/>
                    </a:lnT>
                    <a:lnB w="0">
                      <a:miter lim="400000"/>
                    </a:lnB>
                    <a:noFill/>
                  </a:tcPr>
                </a:tc>
                <a:extLst>
                  <a:ext uri="{0D108BD9-81ED-4DB2-BD59-A6C34878D82A}">
                    <a16:rowId xmlns:a16="http://schemas.microsoft.com/office/drawing/2014/main" val="10002"/>
                  </a:ext>
                </a:extLst>
              </a:tr>
            </a:tbl>
          </a:graphicData>
        </a:graphic>
      </p:graphicFrame>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C.A.I.A.C. Conclusiones generales"/>
          <p:cNvSpPr txBox="1">
            <a:spLocks noGrp="1"/>
          </p:cNvSpPr>
          <p:nvPr>
            <p:ph type="title"/>
          </p:nvPr>
        </p:nvSpPr>
        <p:spPr>
          <a:xfrm>
            <a:off x="762000" y="1236133"/>
            <a:ext cx="11480800" cy="1350534"/>
          </a:xfrm>
          <a:prstGeom prst="rect">
            <a:avLst/>
          </a:prstGeom>
        </p:spPr>
        <p:txBody>
          <a:bodyPr>
            <a:normAutofit/>
          </a:bodyPr>
          <a:lstStyle>
            <a:lvl1pPr>
              <a:defRPr sz="5500"/>
            </a:lvl1pPr>
          </a:lstStyle>
          <a:p>
            <a:r>
              <a:t>C.A.I.A.C. Conclusiones generales</a:t>
            </a:r>
          </a:p>
        </p:txBody>
      </p:sp>
      <p:pic>
        <p:nvPicPr>
          <p:cNvPr id="181" name="Imagen" descr="Imagen"/>
          <p:cNvPicPr>
            <a:picLocks noChangeAspect="1"/>
          </p:cNvPicPr>
          <p:nvPr/>
        </p:nvPicPr>
        <p:blipFill>
          <a:blip r:embed="rId2">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pic>
        <p:nvPicPr>
          <p:cNvPr id="182" name="Imagen" descr="Imagen"/>
          <p:cNvPicPr>
            <a:picLocks noChangeAspect="1"/>
          </p:cNvPicPr>
          <p:nvPr/>
        </p:nvPicPr>
        <p:blipFill>
          <a:blip r:embed="rId3">
            <a:extLst/>
          </a:blip>
          <a:stretch>
            <a:fillRect/>
          </a:stretch>
        </p:blipFill>
        <p:spPr>
          <a:xfrm>
            <a:off x="-190500" y="10990"/>
            <a:ext cx="13004800" cy="1569754"/>
          </a:xfrm>
          <a:prstGeom prst="rect">
            <a:avLst/>
          </a:prstGeom>
          <a:ln w="12700">
            <a:miter lim="400000"/>
          </a:ln>
        </p:spPr>
      </p:pic>
      <p:graphicFrame>
        <p:nvGraphicFramePr>
          <p:cNvPr id="183" name="Tabla"/>
          <p:cNvGraphicFramePr/>
          <p:nvPr/>
        </p:nvGraphicFramePr>
        <p:xfrm>
          <a:off x="349878" y="2405877"/>
          <a:ext cx="12305043" cy="6659519"/>
        </p:xfrm>
        <a:graphic>
          <a:graphicData uri="http://schemas.openxmlformats.org/drawingml/2006/table">
            <a:tbl>
              <a:tblPr firstRow="1">
                <a:tableStyleId>{4C3C2611-4C71-4FC5-86AE-919BDF0F9419}</a:tableStyleId>
              </a:tblPr>
              <a:tblGrid>
                <a:gridCol w="12305043">
                  <a:extLst>
                    <a:ext uri="{9D8B030D-6E8A-4147-A177-3AD203B41FA5}">
                      <a16:colId xmlns:a16="http://schemas.microsoft.com/office/drawing/2014/main" val="20000"/>
                    </a:ext>
                  </a:extLst>
                </a:gridCol>
              </a:tblGrid>
              <a:tr h="579498">
                <a:tc>
                  <a:txBody>
                    <a:bodyPr/>
                    <a:lstStyle/>
                    <a:p>
                      <a:pPr defTabSz="914400">
                        <a:defRPr>
                          <a:solidFill>
                            <a:srgbClr val="000000"/>
                          </a:solidFill>
                        </a:defRPr>
                      </a:pPr>
                      <a:r>
                        <a:rPr sz="3000" cap="all">
                          <a:solidFill>
                            <a:srgbClr val="FFFFFF"/>
                          </a:solidFill>
                          <a:effectLst>
                            <a:outerShdw blurRad="25400" dist="25400" dir="5400000" rotWithShape="0">
                              <a:srgbClr val="000000">
                                <a:alpha val="30000"/>
                              </a:srgbClr>
                            </a:outerShdw>
                          </a:effectLst>
                          <a:sym typeface="Helvetica Neue Medium"/>
                        </a:rPr>
                        <a:t>El aprendizaje cooperativo</a:t>
                      </a:r>
                    </a:p>
                  </a:txBody>
                  <a:tcPr marL="50800" marR="50800" marT="50800" marB="50800" anchor="ctr" horzOverflow="overflow">
                    <a:lnL w="12700">
                      <a:solidFill>
                        <a:srgbClr val="F0F0F0"/>
                      </a:solidFill>
                      <a:miter lim="400000"/>
                    </a:lnL>
                    <a:lnR w="12700">
                      <a:solidFill>
                        <a:srgbClr val="F0F0F0"/>
                      </a:solidFill>
                      <a:miter lim="400000"/>
                    </a:lnR>
                    <a:lnB w="25400">
                      <a:solidFill>
                        <a:srgbClr val="FFFFFF"/>
                      </a:solidFill>
                      <a:miter lim="400000"/>
                    </a:lnB>
                  </a:tcPr>
                </a:tc>
                <a:extLst>
                  <a:ext uri="{0D108BD9-81ED-4DB2-BD59-A6C34878D82A}">
                    <a16:rowId xmlns:a16="http://schemas.microsoft.com/office/drawing/2014/main" val="10000"/>
                  </a:ext>
                </a:extLst>
              </a:tr>
              <a:tr h="1021207">
                <a:tc>
                  <a:txBody>
                    <a:bodyPr/>
                    <a:lstStyle/>
                    <a:p>
                      <a:pPr defTabSz="914400">
                        <a:defRPr>
                          <a:solidFill>
                            <a:srgbClr val="000000"/>
                          </a:solidFill>
                        </a:defRPr>
                      </a:pPr>
                      <a:r>
                        <a:rPr sz="3000">
                          <a:solidFill>
                            <a:srgbClr val="FFFFFF"/>
                          </a:solidFill>
                          <a:effectLst>
                            <a:outerShdw blurRad="25400" dist="25400" dir="5400000" rotWithShape="0">
                              <a:srgbClr val="000000">
                                <a:alpha val="30000"/>
                              </a:srgbClr>
                            </a:outerShdw>
                          </a:effectLst>
                        </a:rPr>
                        <a:t>¿De que manera se vinculan el trabajo Interdisciplinario y el aprendizaje cooperativo?</a:t>
                      </a:r>
                    </a:p>
                  </a:txBody>
                  <a:tcPr marL="50800" marR="50800" marT="50800" marB="50800" anchor="ctr" horzOverflow="overflow">
                    <a:lnL w="12700">
                      <a:solidFill>
                        <a:srgbClr val="FFFFFF"/>
                      </a:solidFill>
                      <a:miter lim="400000"/>
                    </a:lnL>
                    <a:lnR w="12700">
                      <a:solidFill>
                        <a:srgbClr val="FFFFFF"/>
                      </a:solidFill>
                      <a:miter lim="400000"/>
                    </a:lnR>
                    <a:lnT w="25400">
                      <a:solidFill>
                        <a:srgbClr val="FFFFFF"/>
                      </a:solidFill>
                      <a:miter lim="400000"/>
                    </a:lnT>
                    <a:lnB w="6350">
                      <a:solidFill>
                        <a:srgbClr val="FFFFFF"/>
                      </a:solidFill>
                      <a:miter lim="400000"/>
                    </a:lnB>
                  </a:tcPr>
                </a:tc>
                <a:extLst>
                  <a:ext uri="{0D108BD9-81ED-4DB2-BD59-A6C34878D82A}">
                    <a16:rowId xmlns:a16="http://schemas.microsoft.com/office/drawing/2014/main" val="10001"/>
                  </a:ext>
                </a:extLst>
              </a:tr>
              <a:tr h="5058814">
                <a:tc>
                  <a:txBody>
                    <a:bodyPr/>
                    <a:lstStyle/>
                    <a:p>
                      <a:pPr algn="just" defTabSz="914400">
                        <a:defRPr>
                          <a:solidFill>
                            <a:srgbClr val="000000"/>
                          </a:solidFill>
                        </a:defRPr>
                      </a:pPr>
                      <a:r>
                        <a:rPr sz="2700">
                          <a:solidFill>
                            <a:srgbClr val="FFFFFF"/>
                          </a:solidFill>
                          <a:effectLst>
                            <a:outerShdw blurRad="25400" dist="25400" dir="5400000" rotWithShape="0">
                              <a:srgbClr val="000000">
                                <a:alpha val="30000"/>
                              </a:srgbClr>
                            </a:outerShdw>
                          </a:effectLst>
                        </a:rPr>
                        <a:t>Hay una  transferencia de métodos de una disciplina a otra, en lo que respecta a la interdisciplinariedad. Y el aprendizaje cooperativo que  permite a los alumnos, construir su propio conocimiento a través del trabajo de las diferentes áreas o disciplinas. 
Conformar la visión dialéctica humanística con visión práctica.
La misma naturaleza del trabajo interdisciplinaria favorece el trabajo cooperativo por ende. </a:t>
                      </a:r>
                    </a:p>
                  </a:txBody>
                  <a:tcPr marL="50800" marR="50800" marT="50800" marB="50800" anchor="ctr" horzOverflow="overflow">
                    <a:lnL w="0">
                      <a:miter lim="400000"/>
                    </a:lnL>
                    <a:lnR w="0">
                      <a:miter lim="400000"/>
                    </a:lnR>
                    <a:lnT w="6350">
                      <a:solidFill>
                        <a:srgbClr val="FFFFFF"/>
                      </a:solidFill>
                      <a:miter lim="400000"/>
                    </a:lnT>
                    <a:lnB w="0">
                      <a:miter lim="400000"/>
                    </a:lnB>
                    <a:noFill/>
                  </a:tcPr>
                </a:tc>
                <a:extLst>
                  <a:ext uri="{0D108BD9-81ED-4DB2-BD59-A6C34878D82A}">
                    <a16:rowId xmlns:a16="http://schemas.microsoft.com/office/drawing/2014/main" val="10002"/>
                  </a:ext>
                </a:extLst>
              </a:tr>
            </a:tbl>
          </a:graphicData>
        </a:graphic>
      </p:graphicFrame>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Imagen" descr="Imagen"/>
          <p:cNvPicPr>
            <a:picLocks noChangeAspect="1"/>
          </p:cNvPicPr>
          <p:nvPr/>
        </p:nvPicPr>
        <p:blipFill>
          <a:blip r:embed="rId2">
            <a:extLst/>
          </a:blip>
          <a:stretch>
            <a:fillRect/>
          </a:stretch>
        </p:blipFill>
        <p:spPr>
          <a:xfrm>
            <a:off x="3137936" y="2523222"/>
            <a:ext cx="9025167" cy="6874778"/>
          </a:xfrm>
          <a:prstGeom prst="rect">
            <a:avLst/>
          </a:prstGeom>
          <a:ln w="12700">
            <a:miter lim="400000"/>
          </a:ln>
        </p:spPr>
      </p:pic>
      <p:pic>
        <p:nvPicPr>
          <p:cNvPr id="186" name="Imagen" descr="Imagen"/>
          <p:cNvPicPr>
            <a:picLocks noChangeAspect="1"/>
          </p:cNvPicPr>
          <p:nvPr/>
        </p:nvPicPr>
        <p:blipFill>
          <a:blip r:embed="rId3">
            <a:extLst/>
          </a:blip>
          <a:stretch>
            <a:fillRect/>
          </a:stretch>
        </p:blipFill>
        <p:spPr>
          <a:xfrm>
            <a:off x="-190500" y="10990"/>
            <a:ext cx="13004800" cy="1569754"/>
          </a:xfrm>
          <a:prstGeom prst="rect">
            <a:avLst/>
          </a:prstGeom>
          <a:ln w="12700">
            <a:miter lim="400000"/>
          </a:ln>
        </p:spPr>
      </p:pic>
      <p:pic>
        <p:nvPicPr>
          <p:cNvPr id="187" name="Imagen" descr="Imagen"/>
          <p:cNvPicPr>
            <a:picLocks noChangeAspect="1"/>
          </p:cNvPicPr>
          <p:nvPr/>
        </p:nvPicPr>
        <p:blipFill>
          <a:blip r:embed="rId4">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sp>
        <p:nvSpPr>
          <p:cNvPr id="188" name="Organizador gráfico"/>
          <p:cNvSpPr txBox="1">
            <a:spLocks noGrp="1"/>
          </p:cNvSpPr>
          <p:nvPr>
            <p:ph type="title" idx="4294967295"/>
          </p:nvPr>
        </p:nvSpPr>
        <p:spPr>
          <a:xfrm>
            <a:off x="571500" y="1377296"/>
            <a:ext cx="11480800" cy="1349375"/>
          </a:xfrm>
          <a:prstGeom prst="rect">
            <a:avLst/>
          </a:prstGeom>
        </p:spPr>
        <p:txBody>
          <a:bodyPr/>
          <a:lstStyle>
            <a:lvl1pPr>
              <a:defRPr sz="5500"/>
            </a:lvl1pPr>
          </a:lstStyle>
          <a:p>
            <a:r>
              <a:rPr dirty="0" err="1"/>
              <a:t>Organizador</a:t>
            </a:r>
            <a:r>
              <a:rPr dirty="0"/>
              <a:t> </a:t>
            </a:r>
            <a:r>
              <a:rPr dirty="0" err="1"/>
              <a:t>gráfico</a:t>
            </a:r>
            <a:endParaRPr dirty="0"/>
          </a:p>
        </p:txBody>
      </p:sp>
      <p:graphicFrame>
        <p:nvGraphicFramePr>
          <p:cNvPr id="189" name="Tabla"/>
          <p:cNvGraphicFramePr/>
          <p:nvPr>
            <p:extLst>
              <p:ext uri="{D42A27DB-BD31-4B8C-83A1-F6EECF244321}">
                <p14:modId xmlns:p14="http://schemas.microsoft.com/office/powerpoint/2010/main" val="3454526741"/>
              </p:ext>
            </p:extLst>
          </p:nvPr>
        </p:nvGraphicFramePr>
        <p:xfrm>
          <a:off x="8130581" y="8209280"/>
          <a:ext cx="2681988" cy="1188720"/>
        </p:xfrm>
        <a:graphic>
          <a:graphicData uri="http://schemas.openxmlformats.org/drawingml/2006/table">
            <a:tbl>
              <a:tblPr>
                <a:tableStyleId>{4C3C2611-4C71-4FC5-86AE-919BDF0F9419}</a:tableStyleId>
              </a:tblPr>
              <a:tblGrid>
                <a:gridCol w="841469">
                  <a:extLst>
                    <a:ext uri="{9D8B030D-6E8A-4147-A177-3AD203B41FA5}">
                      <a16:colId xmlns:a16="http://schemas.microsoft.com/office/drawing/2014/main" val="20000"/>
                    </a:ext>
                  </a:extLst>
                </a:gridCol>
                <a:gridCol w="1840519">
                  <a:extLst>
                    <a:ext uri="{9D8B030D-6E8A-4147-A177-3AD203B41FA5}">
                      <a16:colId xmlns:a16="http://schemas.microsoft.com/office/drawing/2014/main" val="20001"/>
                    </a:ext>
                  </a:extLst>
                </a:gridCol>
              </a:tblGrid>
              <a:tr h="263804">
                <a:tc>
                  <a:txBody>
                    <a:bodyPr/>
                    <a:lstStyle/>
                    <a:p>
                      <a:pPr defTabSz="914400">
                        <a:defRPr sz="2600">
                          <a:effectLst>
                            <a:outerShdw blurRad="25400" dist="25400" dir="5400000" rotWithShape="0">
                              <a:srgbClr val="000000">
                                <a:alpha val="30000"/>
                              </a:srgbClr>
                            </a:outerShdw>
                          </a:effectLst>
                        </a:defRPr>
                      </a:pPr>
                      <a:endParaRPr dirty="0"/>
                    </a:p>
                  </a:txBody>
                  <a:tcPr marL="63500" marR="63500" marT="0" marB="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solidFill>
                      <a:srgbClr val="00A9FF"/>
                    </a:solidFill>
                  </a:tcPr>
                </a:tc>
                <a:tc>
                  <a:txBody>
                    <a:bodyPr/>
                    <a:lstStyle/>
                    <a:p>
                      <a:pPr marR="331470" defTabSz="457200">
                        <a:defRPr sz="1200">
                          <a:effectLst>
                            <a:outerShdw blurRad="25400" dist="25400" dir="5400000" rotWithShape="0">
                              <a:srgbClr val="000000">
                                <a:alpha val="30000"/>
                              </a:srgbClr>
                            </a:outerShdw>
                          </a:effectLst>
                          <a:latin typeface="Helvetica"/>
                          <a:ea typeface="Helvetica"/>
                          <a:cs typeface="Helvetica"/>
                          <a:sym typeface="Helvetica"/>
                        </a:defRPr>
                      </a:pPr>
                      <a:r>
                        <a:t>Química I</a:t>
                      </a:r>
                    </a:p>
                  </a:txBody>
                  <a:tcPr marL="63500" marR="63500" marT="0" marB="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extLst>
                  <a:ext uri="{0D108BD9-81ED-4DB2-BD59-A6C34878D82A}">
                    <a16:rowId xmlns:a16="http://schemas.microsoft.com/office/drawing/2014/main" val="10000"/>
                  </a:ext>
                </a:extLst>
              </a:tr>
              <a:tr h="263804">
                <a:tc>
                  <a:txBody>
                    <a:bodyPr/>
                    <a:lstStyle/>
                    <a:p>
                      <a:pPr defTabSz="914400">
                        <a:defRPr sz="2600">
                          <a:effectLst>
                            <a:outerShdw blurRad="25400" dist="25400" dir="5400000" rotWithShape="0">
                              <a:srgbClr val="000000">
                                <a:alpha val="30000"/>
                              </a:srgbClr>
                            </a:outerShdw>
                          </a:effectLst>
                        </a:defRPr>
                      </a:pPr>
                      <a:endParaRPr/>
                    </a:p>
                  </a:txBody>
                  <a:tcPr marL="63500" marR="63500" marT="0" marB="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solidFill>
                      <a:srgbClr val="81F88C"/>
                    </a:solidFill>
                  </a:tcPr>
                </a:tc>
                <a:tc>
                  <a:txBody>
                    <a:bodyPr/>
                    <a:lstStyle/>
                    <a:p>
                      <a:pPr marR="331470" defTabSz="457200">
                        <a:defRPr sz="1200">
                          <a:effectLst>
                            <a:outerShdw blurRad="25400" dist="25400" dir="5400000" rotWithShape="0">
                              <a:srgbClr val="000000">
                                <a:alpha val="30000"/>
                              </a:srgbClr>
                            </a:outerShdw>
                          </a:effectLst>
                          <a:latin typeface="Helvetica"/>
                          <a:ea typeface="Helvetica"/>
                          <a:cs typeface="Helvetica"/>
                          <a:sym typeface="Helvetica"/>
                        </a:defRPr>
                      </a:pPr>
                      <a:r>
                        <a:t>Matemáticas I</a:t>
                      </a:r>
                    </a:p>
                  </a:txBody>
                  <a:tcPr marL="63500" marR="63500" marT="0" marB="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extLst>
                  <a:ext uri="{0D108BD9-81ED-4DB2-BD59-A6C34878D82A}">
                    <a16:rowId xmlns:a16="http://schemas.microsoft.com/office/drawing/2014/main" val="10001"/>
                  </a:ext>
                </a:extLst>
              </a:tr>
              <a:tr h="263804">
                <a:tc>
                  <a:txBody>
                    <a:bodyPr/>
                    <a:lstStyle/>
                    <a:p>
                      <a:pPr defTabSz="914400">
                        <a:defRPr sz="2600">
                          <a:effectLst>
                            <a:outerShdw blurRad="25400" dist="25400" dir="5400000" rotWithShape="0">
                              <a:srgbClr val="000000">
                                <a:alpha val="30000"/>
                              </a:srgbClr>
                            </a:outerShdw>
                          </a:effectLst>
                        </a:defRPr>
                      </a:pPr>
                      <a:endParaRPr/>
                    </a:p>
                  </a:txBody>
                  <a:tcPr marL="63500" marR="63500" marT="0" marB="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solidFill>
                      <a:srgbClr val="F25501"/>
                    </a:solidFill>
                  </a:tcPr>
                </a:tc>
                <a:tc>
                  <a:txBody>
                    <a:bodyPr/>
                    <a:lstStyle/>
                    <a:p>
                      <a:pPr marR="331470" defTabSz="457200">
                        <a:defRPr sz="1200">
                          <a:effectLst>
                            <a:outerShdw blurRad="25400" dist="25400" dir="5400000" rotWithShape="0">
                              <a:srgbClr val="000000">
                                <a:alpha val="30000"/>
                              </a:srgbClr>
                            </a:outerShdw>
                          </a:effectLst>
                          <a:latin typeface="Helvetica"/>
                          <a:ea typeface="Helvetica"/>
                          <a:cs typeface="Helvetica"/>
                          <a:sym typeface="Helvetica"/>
                        </a:defRPr>
                      </a:pPr>
                      <a:r>
                        <a:rPr dirty="0"/>
                        <a:t>Taller de </a:t>
                      </a:r>
                      <a:r>
                        <a:rPr dirty="0" err="1"/>
                        <a:t>Cómputo</a:t>
                      </a:r>
                      <a:r>
                        <a:rPr dirty="0"/>
                        <a:t> I</a:t>
                      </a:r>
                    </a:p>
                  </a:txBody>
                  <a:tcPr marL="63500" marR="63500" marT="0" marB="0" anchor="ctr" horzOverflow="overflow">
                    <a:lnL w="6350">
                      <a:solidFill>
                        <a:srgbClr val="CBCBCB"/>
                      </a:solidFill>
                      <a:miter lim="400000"/>
                    </a:lnL>
                    <a:lnR w="6350">
                      <a:solidFill>
                        <a:srgbClr val="CBCBCB"/>
                      </a:solidFill>
                      <a:miter lim="400000"/>
                    </a:lnR>
                    <a:lnT w="6350">
                      <a:solidFill>
                        <a:srgbClr val="CBCBCB"/>
                      </a:solidFill>
                      <a:miter lim="400000"/>
                    </a:lnT>
                    <a:lnB w="6350">
                      <a:solidFill>
                        <a:srgbClr val="CBCBCB"/>
                      </a:solidFill>
                      <a:miter lim="400000"/>
                    </a:lnB>
                  </a:tcPr>
                </a:tc>
                <a:extLst>
                  <a:ext uri="{0D108BD9-81ED-4DB2-BD59-A6C34878D82A}">
                    <a16:rowId xmlns:a16="http://schemas.microsoft.com/office/drawing/2014/main" val="10002"/>
                  </a:ext>
                </a:extLst>
              </a:tr>
            </a:tbl>
          </a:graphicData>
        </a:graphic>
      </p:graphicFrame>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Imagen" descr="Imagen"/>
          <p:cNvPicPr>
            <a:picLocks noChangeAspect="1"/>
          </p:cNvPicPr>
          <p:nvPr/>
        </p:nvPicPr>
        <p:blipFill>
          <a:blip r:embed="rId2">
            <a:extLst/>
          </a:blip>
          <a:stretch>
            <a:fillRect/>
          </a:stretch>
        </p:blipFill>
        <p:spPr>
          <a:xfrm>
            <a:off x="-190500" y="10990"/>
            <a:ext cx="13004800" cy="1569754"/>
          </a:xfrm>
          <a:prstGeom prst="rect">
            <a:avLst/>
          </a:prstGeom>
          <a:ln w="12700">
            <a:miter lim="400000"/>
          </a:ln>
        </p:spPr>
      </p:pic>
      <p:pic>
        <p:nvPicPr>
          <p:cNvPr id="193" name="Conexiones1.jpeg" descr="Conexiones1.jpeg"/>
          <p:cNvPicPr>
            <a:picLocks noChangeAspect="1"/>
          </p:cNvPicPr>
          <p:nvPr/>
        </p:nvPicPr>
        <p:blipFill>
          <a:blip r:embed="rId3">
            <a:extLst/>
          </a:blip>
          <a:stretch>
            <a:fillRect/>
          </a:stretch>
        </p:blipFill>
        <p:spPr>
          <a:xfrm>
            <a:off x="594233" y="5584295"/>
            <a:ext cx="5076868" cy="3807652"/>
          </a:xfrm>
          <a:prstGeom prst="rect">
            <a:avLst/>
          </a:prstGeom>
          <a:ln w="25400">
            <a:miter lim="400000"/>
          </a:ln>
          <a:effectLst>
            <a:outerShdw blurRad="254000" dist="127000" dir="5400000" rotWithShape="0">
              <a:srgbClr val="000000">
                <a:alpha val="70000"/>
              </a:srgbClr>
            </a:outerShdw>
          </a:effectLst>
        </p:spPr>
      </p:pic>
      <p:pic>
        <p:nvPicPr>
          <p:cNvPr id="194" name="conexiones 5.png" descr="conexiones 5.png"/>
          <p:cNvPicPr>
            <a:picLocks noChangeAspect="1"/>
          </p:cNvPicPr>
          <p:nvPr/>
        </p:nvPicPr>
        <p:blipFill>
          <a:blip r:embed="rId4">
            <a:extLst/>
          </a:blip>
          <a:stretch>
            <a:fillRect/>
          </a:stretch>
        </p:blipFill>
        <p:spPr>
          <a:xfrm>
            <a:off x="7283515" y="5584295"/>
            <a:ext cx="5076869" cy="3807652"/>
          </a:xfrm>
          <a:prstGeom prst="rect">
            <a:avLst/>
          </a:prstGeom>
          <a:ln w="25400">
            <a:miter lim="400000"/>
          </a:ln>
          <a:effectLst>
            <a:outerShdw blurRad="254000" dist="127000" dir="5400000" rotWithShape="0">
              <a:srgbClr val="000000">
                <a:alpha val="70000"/>
              </a:srgbClr>
            </a:outerShdw>
          </a:effectLst>
        </p:spPr>
      </p:pic>
      <p:pic>
        <p:nvPicPr>
          <p:cNvPr id="195" name="Imagen" descr="Imagen"/>
          <p:cNvPicPr>
            <a:picLocks noChangeAspect="1"/>
          </p:cNvPicPr>
          <p:nvPr/>
        </p:nvPicPr>
        <p:blipFill>
          <a:blip r:embed="rId5">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grpSp>
        <p:nvGrpSpPr>
          <p:cNvPr id="198" name="IMG_8448.JPG"/>
          <p:cNvGrpSpPr/>
          <p:nvPr/>
        </p:nvGrpSpPr>
        <p:grpSpPr>
          <a:xfrm>
            <a:off x="3836966" y="2291622"/>
            <a:ext cx="5330868" cy="4137851"/>
            <a:chOff x="0" y="0"/>
            <a:chExt cx="5330867" cy="4137850"/>
          </a:xfrm>
        </p:grpSpPr>
        <p:pic>
          <p:nvPicPr>
            <p:cNvPr id="197" name="IMG_8448.JPG" descr="IMG_8448.JPG"/>
            <p:cNvPicPr>
              <a:picLocks noChangeAspect="1"/>
            </p:cNvPicPr>
            <p:nvPr/>
          </p:nvPicPr>
          <p:blipFill>
            <a:blip r:embed="rId6">
              <a:extLst/>
            </a:blip>
            <a:stretch>
              <a:fillRect/>
            </a:stretch>
          </p:blipFill>
          <p:spPr>
            <a:xfrm>
              <a:off x="127000" y="88900"/>
              <a:ext cx="5076868" cy="3807651"/>
            </a:xfrm>
            <a:prstGeom prst="rect">
              <a:avLst/>
            </a:prstGeom>
            <a:ln>
              <a:noFill/>
            </a:ln>
            <a:effectLst/>
          </p:spPr>
        </p:pic>
        <p:pic>
          <p:nvPicPr>
            <p:cNvPr id="196" name="IMG_8448.JPG" descr="IMG_8448.JPG"/>
            <p:cNvPicPr>
              <a:picLocks/>
            </p:cNvPicPr>
            <p:nvPr/>
          </p:nvPicPr>
          <p:blipFill>
            <a:blip r:embed="rId7">
              <a:extLst/>
            </a:blip>
            <a:stretch>
              <a:fillRect/>
            </a:stretch>
          </p:blipFill>
          <p:spPr>
            <a:xfrm>
              <a:off x="0" y="0"/>
              <a:ext cx="5330868" cy="4137851"/>
            </a:xfrm>
            <a:prstGeom prst="rect">
              <a:avLst/>
            </a:prstGeom>
            <a:effectLst/>
          </p:spPr>
        </p:pic>
      </p:grpSp>
      <p:sp>
        <p:nvSpPr>
          <p:cNvPr id="10" name="Evidencias fotográficas">
            <a:extLst>
              <a:ext uri="{FF2B5EF4-FFF2-40B4-BE49-F238E27FC236}">
                <a16:creationId xmlns:a16="http://schemas.microsoft.com/office/drawing/2014/main" id="{19F7B6DC-CD1D-BE46-9A5B-F4BDA42DC817}"/>
              </a:ext>
            </a:extLst>
          </p:cNvPr>
          <p:cNvSpPr txBox="1">
            <a:spLocks/>
          </p:cNvSpPr>
          <p:nvPr/>
        </p:nvSpPr>
        <p:spPr>
          <a:xfrm>
            <a:off x="571500" y="1127998"/>
            <a:ext cx="11480800" cy="134937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0" marR="0" indent="0" algn="ctr" defTabSz="584200" rtl="0" latinLnBrk="0">
              <a:lnSpc>
                <a:spcPct val="100000"/>
              </a:lnSpc>
              <a:spcBef>
                <a:spcPts val="0"/>
              </a:spcBef>
              <a:spcAft>
                <a:spcPts val="0"/>
              </a:spcAft>
              <a:buClrTx/>
              <a:buSzTx/>
              <a:buFontTx/>
              <a:buNone/>
              <a:tabLst/>
              <a:defRPr sz="55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1pPr>
            <a:lvl2pPr marL="0" marR="0" indent="2286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2pPr>
            <a:lvl3pPr marL="0" marR="0" indent="4572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3pPr>
            <a:lvl4pPr marL="0" marR="0" indent="6858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4pPr>
            <a:lvl5pPr marL="0" marR="0" indent="9144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5pPr>
            <a:lvl6pPr marL="0" marR="0" indent="11430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6pPr>
            <a:lvl7pPr marL="0" marR="0" indent="13716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7pPr>
            <a:lvl8pPr marL="0" marR="0" indent="16002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8pPr>
            <a:lvl9pPr marL="0" marR="0" indent="18288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9pPr>
          </a:lstStyle>
          <a:p>
            <a:pPr hangingPunct="1"/>
            <a:r>
              <a:rPr lang="es-MX"/>
              <a:t>Evidencias fotográficas</a:t>
            </a:r>
            <a:endParaRPr lang="es-MX" dirty="0"/>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Imagen" descr="Imagen"/>
          <p:cNvPicPr>
            <a:picLocks noChangeAspect="1"/>
          </p:cNvPicPr>
          <p:nvPr/>
        </p:nvPicPr>
        <p:blipFill>
          <a:blip r:embed="rId2">
            <a:extLst/>
          </a:blip>
          <a:stretch>
            <a:fillRect/>
          </a:stretch>
        </p:blipFill>
        <p:spPr>
          <a:xfrm>
            <a:off x="-190500" y="10990"/>
            <a:ext cx="13004800" cy="1569754"/>
          </a:xfrm>
          <a:prstGeom prst="rect">
            <a:avLst/>
          </a:prstGeom>
          <a:ln w="12700">
            <a:miter lim="400000"/>
          </a:ln>
        </p:spPr>
      </p:pic>
      <p:pic>
        <p:nvPicPr>
          <p:cNvPr id="201" name="Imagen" descr="Imagen"/>
          <p:cNvPicPr>
            <a:picLocks noChangeAspect="1"/>
          </p:cNvPicPr>
          <p:nvPr/>
        </p:nvPicPr>
        <p:blipFill>
          <a:blip r:embed="rId3">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sp>
        <p:nvSpPr>
          <p:cNvPr id="202" name="Evidencias fotográficas"/>
          <p:cNvSpPr txBox="1">
            <a:spLocks noGrp="1"/>
          </p:cNvSpPr>
          <p:nvPr>
            <p:ph type="title" idx="4294967295"/>
          </p:nvPr>
        </p:nvSpPr>
        <p:spPr>
          <a:xfrm>
            <a:off x="571500" y="1127998"/>
            <a:ext cx="11480800" cy="1349375"/>
          </a:xfrm>
          <a:prstGeom prst="rect">
            <a:avLst/>
          </a:prstGeom>
        </p:spPr>
        <p:txBody>
          <a:bodyPr/>
          <a:lstStyle>
            <a:lvl1pPr>
              <a:defRPr sz="5500"/>
            </a:lvl1pPr>
          </a:lstStyle>
          <a:p>
            <a:r>
              <a:rPr dirty="0" err="1"/>
              <a:t>Evidencias</a:t>
            </a:r>
            <a:r>
              <a:rPr dirty="0"/>
              <a:t> </a:t>
            </a:r>
            <a:r>
              <a:rPr dirty="0" err="1"/>
              <a:t>fotográficas</a:t>
            </a:r>
            <a:endParaRPr dirty="0"/>
          </a:p>
        </p:txBody>
      </p:sp>
      <p:pic>
        <p:nvPicPr>
          <p:cNvPr id="203" name="conexiones 7.png" descr="conexiones 7.png"/>
          <p:cNvPicPr>
            <a:picLocks noChangeAspect="1"/>
          </p:cNvPicPr>
          <p:nvPr/>
        </p:nvPicPr>
        <p:blipFill>
          <a:blip r:embed="rId4">
            <a:extLst/>
          </a:blip>
          <a:stretch>
            <a:fillRect/>
          </a:stretch>
        </p:blipFill>
        <p:spPr>
          <a:xfrm>
            <a:off x="124618" y="2628378"/>
            <a:ext cx="6326506" cy="3810192"/>
          </a:xfrm>
          <a:prstGeom prst="rect">
            <a:avLst/>
          </a:prstGeom>
          <a:ln w="25400">
            <a:miter lim="400000"/>
          </a:ln>
          <a:effectLst>
            <a:outerShdw blurRad="254000" dist="127000" dir="5400000" rotWithShape="0">
              <a:srgbClr val="000000">
                <a:alpha val="70000"/>
              </a:srgbClr>
            </a:outerShdw>
          </a:effectLst>
        </p:spPr>
      </p:pic>
      <p:pic>
        <p:nvPicPr>
          <p:cNvPr id="204" name="IMG_8388.jpg" descr="IMG_8388.jpg"/>
          <p:cNvPicPr>
            <a:picLocks noChangeAspect="1"/>
          </p:cNvPicPr>
          <p:nvPr/>
        </p:nvPicPr>
        <p:blipFill>
          <a:blip r:embed="rId5">
            <a:extLst/>
          </a:blip>
          <a:stretch>
            <a:fillRect/>
          </a:stretch>
        </p:blipFill>
        <p:spPr>
          <a:xfrm>
            <a:off x="7155899" y="2691804"/>
            <a:ext cx="5270765" cy="3810192"/>
          </a:xfrm>
          <a:prstGeom prst="rect">
            <a:avLst/>
          </a:prstGeom>
          <a:ln w="25400">
            <a:miter lim="400000"/>
          </a:ln>
          <a:effectLst>
            <a:outerShdw blurRad="254000" dist="127000" dir="5400000" rotWithShape="0">
              <a:srgbClr val="000000">
                <a:alpha val="70000"/>
              </a:srgbClr>
            </a:outerShdw>
          </a:effectLst>
        </p:spPr>
      </p:pic>
      <p:grpSp>
        <p:nvGrpSpPr>
          <p:cNvPr id="207" name="IMG_8391.JPG"/>
          <p:cNvGrpSpPr/>
          <p:nvPr/>
        </p:nvGrpSpPr>
        <p:grpSpPr>
          <a:xfrm>
            <a:off x="4055405" y="5713073"/>
            <a:ext cx="4893990" cy="3810192"/>
            <a:chOff x="0" y="0"/>
            <a:chExt cx="4893988" cy="3810191"/>
          </a:xfrm>
        </p:grpSpPr>
        <p:pic>
          <p:nvPicPr>
            <p:cNvPr id="206" name="IMG_8391.JPG" descr="IMG_8391.JPG"/>
            <p:cNvPicPr>
              <a:picLocks noChangeAspect="1"/>
            </p:cNvPicPr>
            <p:nvPr/>
          </p:nvPicPr>
          <p:blipFill>
            <a:blip r:embed="rId6">
              <a:extLst/>
            </a:blip>
            <a:stretch>
              <a:fillRect/>
            </a:stretch>
          </p:blipFill>
          <p:spPr>
            <a:xfrm>
              <a:off x="127000" y="88900"/>
              <a:ext cx="4639989" cy="3479992"/>
            </a:xfrm>
            <a:prstGeom prst="rect">
              <a:avLst/>
            </a:prstGeom>
            <a:ln>
              <a:noFill/>
            </a:ln>
            <a:effectLst/>
          </p:spPr>
        </p:pic>
        <p:pic>
          <p:nvPicPr>
            <p:cNvPr id="205" name="IMG_8391.JPG" descr="IMG_8391.JPG"/>
            <p:cNvPicPr>
              <a:picLocks/>
            </p:cNvPicPr>
            <p:nvPr/>
          </p:nvPicPr>
          <p:blipFill>
            <a:blip r:embed="rId7">
              <a:extLst/>
            </a:blip>
            <a:stretch>
              <a:fillRect/>
            </a:stretch>
          </p:blipFill>
          <p:spPr>
            <a:xfrm>
              <a:off x="0" y="0"/>
              <a:ext cx="4893989" cy="3810192"/>
            </a:xfrm>
            <a:prstGeom prst="rect">
              <a:avLst/>
            </a:prstGeom>
            <a:effectLst/>
          </p:spPr>
        </p:pic>
      </p:gr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Imagen" descr="Imagen"/>
          <p:cNvPicPr>
            <a:picLocks noChangeAspect="1"/>
          </p:cNvPicPr>
          <p:nvPr/>
        </p:nvPicPr>
        <p:blipFill>
          <a:blip r:embed="rId2">
            <a:extLst/>
          </a:blip>
          <a:stretch>
            <a:fillRect/>
          </a:stretch>
        </p:blipFill>
        <p:spPr>
          <a:xfrm>
            <a:off x="-190500" y="10990"/>
            <a:ext cx="13004800" cy="1569754"/>
          </a:xfrm>
          <a:prstGeom prst="rect">
            <a:avLst/>
          </a:prstGeom>
          <a:ln w="12700">
            <a:miter lim="400000"/>
          </a:ln>
        </p:spPr>
      </p:pic>
      <p:pic>
        <p:nvPicPr>
          <p:cNvPr id="210" name="Imagen" descr="Imagen"/>
          <p:cNvPicPr>
            <a:picLocks noChangeAspect="1"/>
          </p:cNvPicPr>
          <p:nvPr/>
        </p:nvPicPr>
        <p:blipFill>
          <a:blip r:embed="rId3">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grpSp>
        <p:nvGrpSpPr>
          <p:cNvPr id="214" name="conexiones 4.png"/>
          <p:cNvGrpSpPr/>
          <p:nvPr/>
        </p:nvGrpSpPr>
        <p:grpSpPr>
          <a:xfrm>
            <a:off x="2032000" y="2697752"/>
            <a:ext cx="8559800" cy="6654801"/>
            <a:chOff x="0" y="0"/>
            <a:chExt cx="8559800" cy="6654800"/>
          </a:xfrm>
        </p:grpSpPr>
        <p:pic>
          <p:nvPicPr>
            <p:cNvPr id="213" name="conexiones 4.png" descr="conexiones 4.png"/>
            <p:cNvPicPr>
              <a:picLocks noChangeAspect="1"/>
            </p:cNvPicPr>
            <p:nvPr/>
          </p:nvPicPr>
          <p:blipFill>
            <a:blip r:embed="rId4">
              <a:extLst/>
            </a:blip>
            <a:stretch>
              <a:fillRect/>
            </a:stretch>
          </p:blipFill>
          <p:spPr>
            <a:xfrm>
              <a:off x="215900" y="139700"/>
              <a:ext cx="8128000" cy="6096000"/>
            </a:xfrm>
            <a:prstGeom prst="rect">
              <a:avLst/>
            </a:prstGeom>
            <a:ln>
              <a:noFill/>
            </a:ln>
            <a:effectLst/>
          </p:spPr>
        </p:pic>
        <p:pic>
          <p:nvPicPr>
            <p:cNvPr id="212" name="conexiones 4.png" descr="conexiones 4.png"/>
            <p:cNvPicPr>
              <a:picLocks/>
            </p:cNvPicPr>
            <p:nvPr/>
          </p:nvPicPr>
          <p:blipFill>
            <a:blip r:embed="rId5">
              <a:extLst/>
            </a:blip>
            <a:stretch>
              <a:fillRect/>
            </a:stretch>
          </p:blipFill>
          <p:spPr>
            <a:xfrm>
              <a:off x="0" y="0"/>
              <a:ext cx="8559800" cy="6654800"/>
            </a:xfrm>
            <a:prstGeom prst="rect">
              <a:avLst/>
            </a:prstGeom>
            <a:effectLst/>
          </p:spPr>
        </p:pic>
      </p:grpSp>
      <p:sp>
        <p:nvSpPr>
          <p:cNvPr id="8" name="Evidencias fotográficas">
            <a:extLst>
              <a:ext uri="{FF2B5EF4-FFF2-40B4-BE49-F238E27FC236}">
                <a16:creationId xmlns:a16="http://schemas.microsoft.com/office/drawing/2014/main" id="{61CF800D-83DC-3F42-928E-7EF8FB78A592}"/>
              </a:ext>
            </a:extLst>
          </p:cNvPr>
          <p:cNvSpPr txBox="1">
            <a:spLocks/>
          </p:cNvSpPr>
          <p:nvPr/>
        </p:nvSpPr>
        <p:spPr>
          <a:xfrm>
            <a:off x="571500" y="1127998"/>
            <a:ext cx="11480800" cy="134937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0" marR="0" indent="0" algn="ctr" defTabSz="584200" rtl="0" latinLnBrk="0">
              <a:lnSpc>
                <a:spcPct val="100000"/>
              </a:lnSpc>
              <a:spcBef>
                <a:spcPts val="0"/>
              </a:spcBef>
              <a:spcAft>
                <a:spcPts val="0"/>
              </a:spcAft>
              <a:buClrTx/>
              <a:buSzTx/>
              <a:buFontTx/>
              <a:buNone/>
              <a:tabLst/>
              <a:defRPr sz="55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1pPr>
            <a:lvl2pPr marL="0" marR="0" indent="2286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2pPr>
            <a:lvl3pPr marL="0" marR="0" indent="4572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3pPr>
            <a:lvl4pPr marL="0" marR="0" indent="6858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4pPr>
            <a:lvl5pPr marL="0" marR="0" indent="9144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5pPr>
            <a:lvl6pPr marL="0" marR="0" indent="11430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6pPr>
            <a:lvl7pPr marL="0" marR="0" indent="13716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7pPr>
            <a:lvl8pPr marL="0" marR="0" indent="16002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8pPr>
            <a:lvl9pPr marL="0" marR="0" indent="18288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9pPr>
          </a:lstStyle>
          <a:p>
            <a:pPr hangingPunct="1"/>
            <a:r>
              <a:rPr lang="es-MX"/>
              <a:t>Evidencias fotográficas</a:t>
            </a:r>
            <a:endParaRPr lang="es-MX" dirty="0"/>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Imagen" descr="Imagen"/>
          <p:cNvPicPr>
            <a:picLocks noChangeAspect="1"/>
          </p:cNvPicPr>
          <p:nvPr/>
        </p:nvPicPr>
        <p:blipFill>
          <a:blip r:embed="rId2">
            <a:extLst/>
          </a:blip>
          <a:stretch>
            <a:fillRect/>
          </a:stretch>
        </p:blipFill>
        <p:spPr>
          <a:xfrm>
            <a:off x="-190500" y="10990"/>
            <a:ext cx="13004800" cy="1569754"/>
          </a:xfrm>
          <a:prstGeom prst="rect">
            <a:avLst/>
          </a:prstGeom>
          <a:ln w="12700">
            <a:miter lim="400000"/>
          </a:ln>
        </p:spPr>
      </p:pic>
      <p:sp>
        <p:nvSpPr>
          <p:cNvPr id="217" name="Organizador Gráfico del arte de formular preguntas esenciales"/>
          <p:cNvSpPr txBox="1">
            <a:spLocks noGrp="1"/>
          </p:cNvSpPr>
          <p:nvPr>
            <p:ph type="title" idx="4294967295"/>
          </p:nvPr>
        </p:nvSpPr>
        <p:spPr>
          <a:xfrm>
            <a:off x="734368" y="1165554"/>
            <a:ext cx="11480800" cy="1349375"/>
          </a:xfrm>
          <a:prstGeom prst="rect">
            <a:avLst/>
          </a:prstGeom>
        </p:spPr>
        <p:txBody>
          <a:bodyPr/>
          <a:lstStyle>
            <a:lvl1pPr defTabSz="426466">
              <a:defRPr sz="4015">
                <a:effectLst>
                  <a:outerShdw blurRad="37084" dist="18542" dir="5400000" rotWithShape="0">
                    <a:srgbClr val="000000"/>
                  </a:outerShdw>
                </a:effectLst>
              </a:defRPr>
            </a:lvl1pPr>
          </a:lstStyle>
          <a:p>
            <a:r>
              <a:rPr dirty="0" err="1"/>
              <a:t>Organizador</a:t>
            </a:r>
            <a:r>
              <a:rPr dirty="0"/>
              <a:t> </a:t>
            </a:r>
            <a:r>
              <a:rPr lang="es-ES" dirty="0"/>
              <a:t>g</a:t>
            </a:r>
            <a:r>
              <a:rPr dirty="0" err="1"/>
              <a:t>ráfico</a:t>
            </a:r>
            <a:r>
              <a:rPr dirty="0"/>
              <a:t> del </a:t>
            </a:r>
            <a:r>
              <a:rPr dirty="0" err="1"/>
              <a:t>arte</a:t>
            </a:r>
            <a:r>
              <a:rPr dirty="0"/>
              <a:t> de </a:t>
            </a:r>
            <a:r>
              <a:rPr dirty="0" err="1"/>
              <a:t>formular</a:t>
            </a:r>
            <a:r>
              <a:rPr dirty="0"/>
              <a:t> </a:t>
            </a:r>
            <a:r>
              <a:rPr dirty="0" err="1"/>
              <a:t>preguntas</a:t>
            </a:r>
            <a:r>
              <a:rPr dirty="0"/>
              <a:t> </a:t>
            </a:r>
            <a:r>
              <a:rPr dirty="0" err="1"/>
              <a:t>esenciales</a:t>
            </a:r>
            <a:r>
              <a:rPr dirty="0"/>
              <a:t> </a:t>
            </a:r>
          </a:p>
        </p:txBody>
      </p:sp>
      <p:pic>
        <p:nvPicPr>
          <p:cNvPr id="218" name="Sin título 2.png" descr="Sin título 2.png"/>
          <p:cNvPicPr>
            <a:picLocks noChangeAspect="1"/>
          </p:cNvPicPr>
          <p:nvPr/>
        </p:nvPicPr>
        <p:blipFill>
          <a:blip r:embed="rId3">
            <a:extLst/>
          </a:blip>
          <a:stretch>
            <a:fillRect/>
          </a:stretch>
        </p:blipFill>
        <p:spPr>
          <a:xfrm>
            <a:off x="298449" y="2707348"/>
            <a:ext cx="12407901" cy="6731001"/>
          </a:xfrm>
          <a:prstGeom prst="rect">
            <a:avLst/>
          </a:prstGeom>
          <a:ln w="25400">
            <a:miter lim="400000"/>
          </a:ln>
          <a:effectLst>
            <a:outerShdw blurRad="254000" dist="127000" dir="5400000" rotWithShape="0">
              <a:srgbClr val="000000">
                <a:alpha val="70000"/>
              </a:srgbClr>
            </a:outerShdw>
          </a:effectLst>
        </p:spPr>
      </p:pic>
      <p:pic>
        <p:nvPicPr>
          <p:cNvPr id="219" name="Imagen" descr="Imagen"/>
          <p:cNvPicPr>
            <a:picLocks noChangeAspect="1"/>
          </p:cNvPicPr>
          <p:nvPr/>
        </p:nvPicPr>
        <p:blipFill>
          <a:blip r:embed="rId4">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Imagen" descr="Imagen"/>
          <p:cNvPicPr>
            <a:picLocks noChangeAspect="1"/>
          </p:cNvPicPr>
          <p:nvPr/>
        </p:nvPicPr>
        <p:blipFill>
          <a:blip r:embed="rId2">
            <a:extLst/>
          </a:blip>
          <a:stretch>
            <a:fillRect/>
          </a:stretch>
        </p:blipFill>
        <p:spPr>
          <a:xfrm>
            <a:off x="-190500" y="10990"/>
            <a:ext cx="13004800" cy="1569754"/>
          </a:xfrm>
          <a:prstGeom prst="rect">
            <a:avLst/>
          </a:prstGeom>
          <a:ln w="12700">
            <a:miter lim="400000"/>
          </a:ln>
        </p:spPr>
      </p:pic>
      <p:pic>
        <p:nvPicPr>
          <p:cNvPr id="222" name="Imagen" descr="Imagen"/>
          <p:cNvPicPr>
            <a:picLocks noChangeAspect="1"/>
          </p:cNvPicPr>
          <p:nvPr/>
        </p:nvPicPr>
        <p:blipFill>
          <a:blip r:embed="rId3">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sp>
        <p:nvSpPr>
          <p:cNvPr id="223" name="Organizador Gráfico del proceso de indagación"/>
          <p:cNvSpPr txBox="1">
            <a:spLocks noGrp="1"/>
          </p:cNvSpPr>
          <p:nvPr>
            <p:ph type="title" idx="4294967295"/>
          </p:nvPr>
        </p:nvSpPr>
        <p:spPr>
          <a:xfrm>
            <a:off x="571500" y="1256118"/>
            <a:ext cx="11480800" cy="1349375"/>
          </a:xfrm>
          <a:prstGeom prst="rect">
            <a:avLst/>
          </a:prstGeom>
        </p:spPr>
        <p:txBody>
          <a:bodyPr/>
          <a:lstStyle>
            <a:lvl1pPr defTabSz="426466">
              <a:defRPr sz="4015">
                <a:effectLst>
                  <a:outerShdw blurRad="37084" dist="18542" dir="5400000" rotWithShape="0">
                    <a:srgbClr val="000000"/>
                  </a:outerShdw>
                </a:effectLst>
              </a:defRPr>
            </a:lvl1pPr>
          </a:lstStyle>
          <a:p>
            <a:r>
              <a:rPr dirty="0" err="1"/>
              <a:t>Organizador</a:t>
            </a:r>
            <a:r>
              <a:rPr dirty="0"/>
              <a:t> </a:t>
            </a:r>
            <a:r>
              <a:rPr lang="es-ES" dirty="0"/>
              <a:t>g</a:t>
            </a:r>
            <a:r>
              <a:rPr dirty="0" err="1"/>
              <a:t>ráfico</a:t>
            </a:r>
            <a:r>
              <a:rPr dirty="0"/>
              <a:t> del </a:t>
            </a:r>
            <a:r>
              <a:rPr dirty="0" err="1"/>
              <a:t>proceso</a:t>
            </a:r>
            <a:r>
              <a:rPr dirty="0"/>
              <a:t> de </a:t>
            </a:r>
            <a:r>
              <a:rPr dirty="0" err="1"/>
              <a:t>indagación</a:t>
            </a:r>
            <a:endParaRPr dirty="0"/>
          </a:p>
        </p:txBody>
      </p:sp>
      <p:pic>
        <p:nvPicPr>
          <p:cNvPr id="224" name="Indagación.png" descr="Indagación.png"/>
          <p:cNvPicPr>
            <a:picLocks noChangeAspect="1"/>
          </p:cNvPicPr>
          <p:nvPr/>
        </p:nvPicPr>
        <p:blipFill>
          <a:blip r:embed="rId4">
            <a:extLst/>
          </a:blip>
          <a:stretch>
            <a:fillRect/>
          </a:stretch>
        </p:blipFill>
        <p:spPr>
          <a:xfrm>
            <a:off x="2069822" y="2825872"/>
            <a:ext cx="8865156" cy="6467946"/>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Índice de apartados del portafolio"/>
          <p:cNvSpPr txBox="1">
            <a:spLocks noGrp="1"/>
          </p:cNvSpPr>
          <p:nvPr>
            <p:ph type="title"/>
          </p:nvPr>
        </p:nvSpPr>
        <p:spPr>
          <a:xfrm>
            <a:off x="762000" y="1236133"/>
            <a:ext cx="11480800" cy="2146301"/>
          </a:xfrm>
          <a:prstGeom prst="rect">
            <a:avLst/>
          </a:prstGeom>
        </p:spPr>
        <p:txBody>
          <a:bodyPr/>
          <a:lstStyle/>
          <a:p>
            <a:r>
              <a:t>Índice de apartados del portafolio</a:t>
            </a:r>
          </a:p>
        </p:txBody>
      </p:sp>
      <p:sp>
        <p:nvSpPr>
          <p:cNvPr id="125" name="Producto 1 : C.A.I.A.C. Conclusiones generales…"/>
          <p:cNvSpPr txBox="1">
            <a:spLocks noGrp="1"/>
          </p:cNvSpPr>
          <p:nvPr>
            <p:ph type="body" idx="1"/>
          </p:nvPr>
        </p:nvSpPr>
        <p:spPr>
          <a:xfrm>
            <a:off x="694266" y="3522712"/>
            <a:ext cx="6108569" cy="4617245"/>
          </a:xfrm>
          <a:prstGeom prst="rect">
            <a:avLst/>
          </a:prstGeom>
        </p:spPr>
        <p:txBody>
          <a:bodyPr/>
          <a:lstStyle/>
          <a:p>
            <a:pPr marL="284479" indent="-284479" defTabSz="408940">
              <a:spcBef>
                <a:spcPts val="2900"/>
              </a:spcBef>
              <a:defRPr sz="2380">
                <a:effectLst>
                  <a:outerShdw blurRad="35560" dist="17780" dir="5400000" rotWithShape="0">
                    <a:srgbClr val="000000"/>
                  </a:outerShdw>
                </a:effectLst>
              </a:defRPr>
            </a:pPr>
            <a:r>
              <a:rPr u="sng">
                <a:hlinkClick r:id="rId2" action="ppaction://hlinksldjump"/>
              </a:rPr>
              <a:t>Producto 1 : C.A.I.A.C. Conclusiones generales</a:t>
            </a:r>
          </a:p>
          <a:p>
            <a:pPr marL="284479" indent="-284479" defTabSz="408940">
              <a:spcBef>
                <a:spcPts val="2900"/>
              </a:spcBef>
              <a:defRPr sz="2380">
                <a:effectLst>
                  <a:outerShdw blurRad="35560" dist="17780" dir="5400000" rotWithShape="0">
                    <a:srgbClr val="000000"/>
                  </a:outerShdw>
                </a:effectLst>
              </a:defRPr>
            </a:pPr>
            <a:r>
              <a:rPr u="sng">
                <a:hlinkClick r:id="rId3" action="ppaction://hlinksldjump"/>
              </a:rPr>
              <a:t>Producto 2 : Organizador gráfico</a:t>
            </a:r>
          </a:p>
          <a:p>
            <a:pPr marL="284479" indent="-284479" defTabSz="408940">
              <a:spcBef>
                <a:spcPts val="2900"/>
              </a:spcBef>
              <a:defRPr sz="2380">
                <a:effectLst>
                  <a:outerShdw blurRad="35560" dist="17780" dir="5400000" rotWithShape="0">
                    <a:srgbClr val="000000"/>
                  </a:outerShdw>
                </a:effectLst>
              </a:defRPr>
            </a:pPr>
            <a:r>
              <a:rPr u="sng">
                <a:hlinkClick r:id="rId4" action="ppaction://hlinksldjump"/>
              </a:rPr>
              <a:t>Producto 3 : Evidencias fotográficas</a:t>
            </a:r>
            <a:r>
              <a:t> </a:t>
            </a:r>
          </a:p>
          <a:p>
            <a:pPr marL="284479" indent="-284479" defTabSz="408940">
              <a:spcBef>
                <a:spcPts val="2900"/>
              </a:spcBef>
              <a:defRPr sz="2380">
                <a:effectLst>
                  <a:outerShdw blurRad="35560" dist="17780" dir="5400000" rotWithShape="0">
                    <a:srgbClr val="000000"/>
                  </a:outerShdw>
                </a:effectLst>
              </a:defRPr>
            </a:pPr>
            <a:r>
              <a:rPr u="sng">
                <a:hlinkClick r:id="rId5" action="ppaction://hlinksldjump"/>
              </a:rPr>
              <a:t>Producto 4 : Organizador gráfico del arte de formular preguntas esenciales</a:t>
            </a:r>
          </a:p>
          <a:p>
            <a:pPr marL="284479" indent="-284479" defTabSz="408940">
              <a:spcBef>
                <a:spcPts val="2900"/>
              </a:spcBef>
              <a:defRPr sz="2380">
                <a:effectLst>
                  <a:outerShdw blurRad="35560" dist="17780" dir="5400000" rotWithShape="0">
                    <a:srgbClr val="000000"/>
                  </a:outerShdw>
                </a:effectLst>
              </a:defRPr>
            </a:pPr>
            <a:r>
              <a:rPr u="sng">
                <a:hlinkClick r:id="rId6" action="ppaction://hlinksldjump"/>
              </a:rPr>
              <a:t>Producto 5 : Organizador gráfico del proceso de indagación</a:t>
            </a:r>
          </a:p>
        </p:txBody>
      </p:sp>
      <p:pic>
        <p:nvPicPr>
          <p:cNvPr id="126" name="Imagen" descr="Imagen"/>
          <p:cNvPicPr>
            <a:picLocks noChangeAspect="1"/>
          </p:cNvPicPr>
          <p:nvPr/>
        </p:nvPicPr>
        <p:blipFill>
          <a:blip r:embed="rId7">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pic>
        <p:nvPicPr>
          <p:cNvPr id="127" name="Imagen" descr="Imagen"/>
          <p:cNvPicPr>
            <a:picLocks noChangeAspect="1"/>
          </p:cNvPicPr>
          <p:nvPr/>
        </p:nvPicPr>
        <p:blipFill>
          <a:blip r:embed="rId8">
            <a:extLst/>
          </a:blip>
          <a:stretch>
            <a:fillRect/>
          </a:stretch>
        </p:blipFill>
        <p:spPr>
          <a:xfrm>
            <a:off x="-190500" y="10990"/>
            <a:ext cx="13004800" cy="1569754"/>
          </a:xfrm>
          <a:prstGeom prst="rect">
            <a:avLst/>
          </a:prstGeom>
          <a:ln w="12700">
            <a:miter lim="400000"/>
          </a:ln>
        </p:spPr>
      </p:pic>
      <p:sp>
        <p:nvSpPr>
          <p:cNvPr id="128" name="Producto 6 : A.M.E. General…"/>
          <p:cNvSpPr txBox="1"/>
          <p:nvPr/>
        </p:nvSpPr>
        <p:spPr>
          <a:xfrm>
            <a:off x="7213599" y="3522712"/>
            <a:ext cx="5119557" cy="461724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pPr marL="406399" indent="-406399" algn="l">
              <a:spcBef>
                <a:spcPts val="4200"/>
              </a:spcBef>
              <a:buSzPct val="75000"/>
              <a:buChar char="•"/>
              <a:defRPr sz="2400"/>
            </a:pPr>
            <a:r>
              <a:rPr u="sng">
                <a:hlinkClick r:id="rId9" action="ppaction://hlinksldjump"/>
              </a:rPr>
              <a:t>Producto 6 : A.M.E. General</a:t>
            </a:r>
          </a:p>
          <a:p>
            <a:pPr marL="406399" indent="-406399" algn="l">
              <a:spcBef>
                <a:spcPts val="4200"/>
              </a:spcBef>
              <a:buSzPct val="75000"/>
              <a:buChar char="•"/>
              <a:defRPr sz="2400"/>
            </a:pPr>
            <a:r>
              <a:rPr u="sng">
                <a:hlinkClick r:id="rId10" action="ppaction://hlinksldjump"/>
              </a:rPr>
              <a:t>Producto 7 : E.I.P. Resumen</a:t>
            </a:r>
          </a:p>
          <a:p>
            <a:pPr marL="406399" indent="-406399" algn="l">
              <a:spcBef>
                <a:spcPts val="4200"/>
              </a:spcBef>
              <a:buSzPct val="75000"/>
              <a:buChar char="•"/>
              <a:defRPr sz="2400"/>
            </a:pPr>
            <a:r>
              <a:rPr u="sng">
                <a:hlinkClick r:id="rId11" action="ppaction://hlinksldjump"/>
              </a:rPr>
              <a:t>Producto 8 : E.I.P. Elaboración de proyecto</a:t>
            </a:r>
          </a:p>
          <a:p>
            <a:pPr marL="406399" indent="-406399" algn="l">
              <a:spcBef>
                <a:spcPts val="4200"/>
              </a:spcBef>
              <a:buSzPct val="75000"/>
              <a:buChar char="•"/>
              <a:defRPr sz="2400"/>
            </a:pPr>
            <a:r>
              <a:rPr u="sng">
                <a:hlinkClick r:id="rId12" action="ppaction://hlinksldjump"/>
              </a:rPr>
              <a:t>Producto 9 : Evidencias fotográficas segunda reunión</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Imagen" descr="Imagen"/>
          <p:cNvPicPr>
            <a:picLocks noChangeAspect="1"/>
          </p:cNvPicPr>
          <p:nvPr/>
        </p:nvPicPr>
        <p:blipFill>
          <a:blip r:embed="rId2">
            <a:extLst/>
          </a:blip>
          <a:stretch>
            <a:fillRect/>
          </a:stretch>
        </p:blipFill>
        <p:spPr>
          <a:xfrm>
            <a:off x="-190500" y="10990"/>
            <a:ext cx="13004800" cy="1569754"/>
          </a:xfrm>
          <a:prstGeom prst="rect">
            <a:avLst/>
          </a:prstGeom>
          <a:ln w="12700">
            <a:miter lim="400000"/>
          </a:ln>
        </p:spPr>
      </p:pic>
      <p:pic>
        <p:nvPicPr>
          <p:cNvPr id="227" name="Imagen" descr="Imagen"/>
          <p:cNvPicPr>
            <a:picLocks noChangeAspect="1"/>
          </p:cNvPicPr>
          <p:nvPr/>
        </p:nvPicPr>
        <p:blipFill>
          <a:blip r:embed="rId3">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sp>
        <p:nvSpPr>
          <p:cNvPr id="228" name="A.M.E. General"/>
          <p:cNvSpPr txBox="1">
            <a:spLocks noGrp="1"/>
          </p:cNvSpPr>
          <p:nvPr>
            <p:ph type="title" idx="4294967295"/>
          </p:nvPr>
        </p:nvSpPr>
        <p:spPr>
          <a:xfrm>
            <a:off x="762000" y="1270268"/>
            <a:ext cx="11480800" cy="1349375"/>
          </a:xfrm>
          <a:prstGeom prst="rect">
            <a:avLst/>
          </a:prstGeom>
        </p:spPr>
        <p:txBody>
          <a:bodyPr/>
          <a:lstStyle>
            <a:lvl1pPr>
              <a:defRPr sz="5500"/>
            </a:lvl1pPr>
          </a:lstStyle>
          <a:p>
            <a:r>
              <a:rPr dirty="0"/>
              <a:t>A.M.E. General</a:t>
            </a:r>
          </a:p>
        </p:txBody>
      </p:sp>
      <p:pic>
        <p:nvPicPr>
          <p:cNvPr id="229" name="AME General - 1.png" descr="AME General - 1.png"/>
          <p:cNvPicPr>
            <a:picLocks noChangeAspect="1"/>
          </p:cNvPicPr>
          <p:nvPr/>
        </p:nvPicPr>
        <p:blipFill>
          <a:blip r:embed="rId4">
            <a:extLst/>
          </a:blip>
          <a:stretch>
            <a:fillRect/>
          </a:stretch>
        </p:blipFill>
        <p:spPr>
          <a:xfrm>
            <a:off x="2056915" y="2619643"/>
            <a:ext cx="8890970" cy="6563748"/>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 name="Imagen" descr="Imagen"/>
          <p:cNvPicPr>
            <a:picLocks noChangeAspect="1"/>
          </p:cNvPicPr>
          <p:nvPr/>
        </p:nvPicPr>
        <p:blipFill>
          <a:blip r:embed="rId2">
            <a:extLst/>
          </a:blip>
          <a:stretch>
            <a:fillRect/>
          </a:stretch>
        </p:blipFill>
        <p:spPr>
          <a:xfrm>
            <a:off x="-190500" y="10990"/>
            <a:ext cx="13004800" cy="1569754"/>
          </a:xfrm>
          <a:prstGeom prst="rect">
            <a:avLst/>
          </a:prstGeom>
          <a:ln w="12700">
            <a:miter lim="400000"/>
          </a:ln>
        </p:spPr>
      </p:pic>
      <p:pic>
        <p:nvPicPr>
          <p:cNvPr id="232" name="Imagen" descr="Imagen"/>
          <p:cNvPicPr>
            <a:picLocks noChangeAspect="1"/>
          </p:cNvPicPr>
          <p:nvPr/>
        </p:nvPicPr>
        <p:blipFill>
          <a:blip r:embed="rId3">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pic>
        <p:nvPicPr>
          <p:cNvPr id="234" name="AME General - 2.png" descr="AME General - 2.png"/>
          <p:cNvPicPr>
            <a:picLocks noChangeAspect="1"/>
          </p:cNvPicPr>
          <p:nvPr/>
        </p:nvPicPr>
        <p:blipFill>
          <a:blip r:embed="rId4">
            <a:extLst/>
          </a:blip>
          <a:stretch>
            <a:fillRect/>
          </a:stretch>
        </p:blipFill>
        <p:spPr>
          <a:xfrm>
            <a:off x="2056414" y="2619363"/>
            <a:ext cx="8891972" cy="6594604"/>
          </a:xfrm>
          <a:prstGeom prst="rect">
            <a:avLst/>
          </a:prstGeom>
          <a:ln w="25400">
            <a:miter lim="400000"/>
          </a:ln>
          <a:effectLst>
            <a:outerShdw blurRad="254000" dist="127000" dir="5400000" rotWithShape="0">
              <a:srgbClr val="000000">
                <a:alpha val="70000"/>
              </a:srgbClr>
            </a:outerShdw>
          </a:effectLst>
        </p:spPr>
      </p:pic>
      <p:sp>
        <p:nvSpPr>
          <p:cNvPr id="6" name="A.M.E. General">
            <a:extLst>
              <a:ext uri="{FF2B5EF4-FFF2-40B4-BE49-F238E27FC236}">
                <a16:creationId xmlns:a16="http://schemas.microsoft.com/office/drawing/2014/main" id="{924ECC1B-7006-7C40-8346-2C7E11FD08BD}"/>
              </a:ext>
            </a:extLst>
          </p:cNvPr>
          <p:cNvSpPr txBox="1">
            <a:spLocks/>
          </p:cNvSpPr>
          <p:nvPr/>
        </p:nvSpPr>
        <p:spPr>
          <a:xfrm>
            <a:off x="762000" y="1270268"/>
            <a:ext cx="11480800" cy="134937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0" marR="0" indent="0" algn="ctr" defTabSz="584200" rtl="0" latinLnBrk="0">
              <a:lnSpc>
                <a:spcPct val="100000"/>
              </a:lnSpc>
              <a:spcBef>
                <a:spcPts val="0"/>
              </a:spcBef>
              <a:spcAft>
                <a:spcPts val="0"/>
              </a:spcAft>
              <a:buClrTx/>
              <a:buSzTx/>
              <a:buFontTx/>
              <a:buNone/>
              <a:tabLst/>
              <a:defRPr sz="55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1pPr>
            <a:lvl2pPr marL="0" marR="0" indent="2286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2pPr>
            <a:lvl3pPr marL="0" marR="0" indent="4572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3pPr>
            <a:lvl4pPr marL="0" marR="0" indent="6858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4pPr>
            <a:lvl5pPr marL="0" marR="0" indent="9144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5pPr>
            <a:lvl6pPr marL="0" marR="0" indent="11430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6pPr>
            <a:lvl7pPr marL="0" marR="0" indent="13716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7pPr>
            <a:lvl8pPr marL="0" marR="0" indent="16002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8pPr>
            <a:lvl9pPr marL="0" marR="0" indent="18288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9pPr>
          </a:lstStyle>
          <a:p>
            <a:pPr hangingPunct="1"/>
            <a:r>
              <a:rPr lang="es-MX"/>
              <a:t>A.M.E. General</a:t>
            </a:r>
            <a:endParaRPr lang="es-MX" dirty="0"/>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Imagen" descr="Imagen"/>
          <p:cNvPicPr>
            <a:picLocks noChangeAspect="1"/>
          </p:cNvPicPr>
          <p:nvPr/>
        </p:nvPicPr>
        <p:blipFill>
          <a:blip r:embed="rId2">
            <a:extLst/>
          </a:blip>
          <a:stretch>
            <a:fillRect/>
          </a:stretch>
        </p:blipFill>
        <p:spPr>
          <a:xfrm>
            <a:off x="-190500" y="10990"/>
            <a:ext cx="13004800" cy="1569754"/>
          </a:xfrm>
          <a:prstGeom prst="rect">
            <a:avLst/>
          </a:prstGeom>
          <a:ln w="12700">
            <a:miter lim="400000"/>
          </a:ln>
        </p:spPr>
      </p:pic>
      <p:pic>
        <p:nvPicPr>
          <p:cNvPr id="237" name="Imagen" descr="Imagen"/>
          <p:cNvPicPr>
            <a:picLocks noChangeAspect="1"/>
          </p:cNvPicPr>
          <p:nvPr/>
        </p:nvPicPr>
        <p:blipFill>
          <a:blip r:embed="rId3">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pic>
        <p:nvPicPr>
          <p:cNvPr id="239" name="AME General - 3.png" descr="AME General - 3.png"/>
          <p:cNvPicPr>
            <a:picLocks noChangeAspect="1"/>
          </p:cNvPicPr>
          <p:nvPr/>
        </p:nvPicPr>
        <p:blipFill>
          <a:blip r:embed="rId4">
            <a:extLst/>
          </a:blip>
          <a:stretch>
            <a:fillRect/>
          </a:stretch>
        </p:blipFill>
        <p:spPr>
          <a:xfrm>
            <a:off x="2059130" y="2602608"/>
            <a:ext cx="8886540" cy="6685590"/>
          </a:xfrm>
          <a:prstGeom prst="rect">
            <a:avLst/>
          </a:prstGeom>
          <a:ln w="25400">
            <a:miter lim="400000"/>
          </a:ln>
          <a:effectLst>
            <a:outerShdw blurRad="254000" dist="127000" dir="5400000" rotWithShape="0">
              <a:srgbClr val="000000">
                <a:alpha val="70000"/>
              </a:srgbClr>
            </a:outerShdw>
          </a:effectLst>
        </p:spPr>
      </p:pic>
      <p:sp>
        <p:nvSpPr>
          <p:cNvPr id="6" name="A.M.E. General">
            <a:extLst>
              <a:ext uri="{FF2B5EF4-FFF2-40B4-BE49-F238E27FC236}">
                <a16:creationId xmlns:a16="http://schemas.microsoft.com/office/drawing/2014/main" id="{FB4FF343-02DF-374F-9FE5-FE63D153CAFC}"/>
              </a:ext>
            </a:extLst>
          </p:cNvPr>
          <p:cNvSpPr txBox="1">
            <a:spLocks/>
          </p:cNvSpPr>
          <p:nvPr/>
        </p:nvSpPr>
        <p:spPr>
          <a:xfrm>
            <a:off x="762000" y="1270268"/>
            <a:ext cx="11480800" cy="134937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0" marR="0" indent="0" algn="ctr" defTabSz="584200" rtl="0" latinLnBrk="0">
              <a:lnSpc>
                <a:spcPct val="100000"/>
              </a:lnSpc>
              <a:spcBef>
                <a:spcPts val="0"/>
              </a:spcBef>
              <a:spcAft>
                <a:spcPts val="0"/>
              </a:spcAft>
              <a:buClrTx/>
              <a:buSzTx/>
              <a:buFontTx/>
              <a:buNone/>
              <a:tabLst/>
              <a:defRPr sz="55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1pPr>
            <a:lvl2pPr marL="0" marR="0" indent="2286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2pPr>
            <a:lvl3pPr marL="0" marR="0" indent="4572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3pPr>
            <a:lvl4pPr marL="0" marR="0" indent="6858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4pPr>
            <a:lvl5pPr marL="0" marR="0" indent="9144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5pPr>
            <a:lvl6pPr marL="0" marR="0" indent="11430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6pPr>
            <a:lvl7pPr marL="0" marR="0" indent="13716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7pPr>
            <a:lvl8pPr marL="0" marR="0" indent="16002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8pPr>
            <a:lvl9pPr marL="0" marR="0" indent="18288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9pPr>
          </a:lstStyle>
          <a:p>
            <a:pPr hangingPunct="1"/>
            <a:r>
              <a:rPr lang="es-MX"/>
              <a:t>A.M.E. General</a:t>
            </a:r>
            <a:endParaRPr lang="es-MX" dirty="0"/>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 name="Imagen" descr="Imagen"/>
          <p:cNvPicPr>
            <a:picLocks noChangeAspect="1"/>
          </p:cNvPicPr>
          <p:nvPr/>
        </p:nvPicPr>
        <p:blipFill>
          <a:blip r:embed="rId2">
            <a:extLst/>
          </a:blip>
          <a:stretch>
            <a:fillRect/>
          </a:stretch>
        </p:blipFill>
        <p:spPr>
          <a:xfrm>
            <a:off x="-190500" y="10990"/>
            <a:ext cx="13004800" cy="1569754"/>
          </a:xfrm>
          <a:prstGeom prst="rect">
            <a:avLst/>
          </a:prstGeom>
          <a:ln w="12700">
            <a:miter lim="400000"/>
          </a:ln>
        </p:spPr>
      </p:pic>
      <p:pic>
        <p:nvPicPr>
          <p:cNvPr id="242" name="Imagen" descr="Imagen"/>
          <p:cNvPicPr>
            <a:picLocks noChangeAspect="1"/>
          </p:cNvPicPr>
          <p:nvPr/>
        </p:nvPicPr>
        <p:blipFill>
          <a:blip r:embed="rId3">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pic>
        <p:nvPicPr>
          <p:cNvPr id="244" name="AME General - 4.png" descr="AME General - 4.png"/>
          <p:cNvPicPr>
            <a:picLocks noChangeAspect="1"/>
          </p:cNvPicPr>
          <p:nvPr/>
        </p:nvPicPr>
        <p:blipFill>
          <a:blip r:embed="rId4">
            <a:extLst/>
          </a:blip>
          <a:stretch>
            <a:fillRect/>
          </a:stretch>
        </p:blipFill>
        <p:spPr>
          <a:xfrm>
            <a:off x="2056376" y="3996449"/>
            <a:ext cx="8892048" cy="1868079"/>
          </a:xfrm>
          <a:prstGeom prst="rect">
            <a:avLst/>
          </a:prstGeom>
          <a:ln w="25400">
            <a:miter lim="400000"/>
          </a:ln>
          <a:effectLst>
            <a:outerShdw blurRad="254000" dist="127000" dir="5400000" rotWithShape="0">
              <a:srgbClr val="000000">
                <a:alpha val="70000"/>
              </a:srgbClr>
            </a:outerShdw>
          </a:effectLst>
        </p:spPr>
      </p:pic>
      <p:sp>
        <p:nvSpPr>
          <p:cNvPr id="6" name="A.M.E. General">
            <a:extLst>
              <a:ext uri="{FF2B5EF4-FFF2-40B4-BE49-F238E27FC236}">
                <a16:creationId xmlns:a16="http://schemas.microsoft.com/office/drawing/2014/main" id="{7F2A50C6-BDC7-754F-9BBA-D58DBFF9F0B4}"/>
              </a:ext>
            </a:extLst>
          </p:cNvPr>
          <p:cNvSpPr txBox="1">
            <a:spLocks/>
          </p:cNvSpPr>
          <p:nvPr/>
        </p:nvSpPr>
        <p:spPr>
          <a:xfrm>
            <a:off x="762000" y="1270268"/>
            <a:ext cx="11480800" cy="134937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0" marR="0" indent="0" algn="ctr" defTabSz="584200" rtl="0" latinLnBrk="0">
              <a:lnSpc>
                <a:spcPct val="100000"/>
              </a:lnSpc>
              <a:spcBef>
                <a:spcPts val="0"/>
              </a:spcBef>
              <a:spcAft>
                <a:spcPts val="0"/>
              </a:spcAft>
              <a:buClrTx/>
              <a:buSzTx/>
              <a:buFontTx/>
              <a:buNone/>
              <a:tabLst/>
              <a:defRPr sz="55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1pPr>
            <a:lvl2pPr marL="0" marR="0" indent="2286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2pPr>
            <a:lvl3pPr marL="0" marR="0" indent="4572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3pPr>
            <a:lvl4pPr marL="0" marR="0" indent="6858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4pPr>
            <a:lvl5pPr marL="0" marR="0" indent="9144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5pPr>
            <a:lvl6pPr marL="0" marR="0" indent="11430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6pPr>
            <a:lvl7pPr marL="0" marR="0" indent="13716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7pPr>
            <a:lvl8pPr marL="0" marR="0" indent="16002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8pPr>
            <a:lvl9pPr marL="0" marR="0" indent="18288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9pPr>
          </a:lstStyle>
          <a:p>
            <a:pPr hangingPunct="1"/>
            <a:r>
              <a:rPr lang="es-MX"/>
              <a:t>A.M.E. General</a:t>
            </a:r>
            <a:endParaRPr lang="es-MX" dirty="0"/>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 name="Imagen" descr="Imagen"/>
          <p:cNvPicPr>
            <a:picLocks noChangeAspect="1"/>
          </p:cNvPicPr>
          <p:nvPr/>
        </p:nvPicPr>
        <p:blipFill>
          <a:blip r:embed="rId2">
            <a:extLst/>
          </a:blip>
          <a:stretch>
            <a:fillRect/>
          </a:stretch>
        </p:blipFill>
        <p:spPr>
          <a:xfrm>
            <a:off x="-190500" y="10990"/>
            <a:ext cx="13004800" cy="1569754"/>
          </a:xfrm>
          <a:prstGeom prst="rect">
            <a:avLst/>
          </a:prstGeom>
          <a:ln w="12700">
            <a:miter lim="400000"/>
          </a:ln>
        </p:spPr>
      </p:pic>
      <p:pic>
        <p:nvPicPr>
          <p:cNvPr id="247" name="Imagen" descr="Imagen"/>
          <p:cNvPicPr>
            <a:picLocks noChangeAspect="1"/>
          </p:cNvPicPr>
          <p:nvPr/>
        </p:nvPicPr>
        <p:blipFill>
          <a:blip r:embed="rId3">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sp>
        <p:nvSpPr>
          <p:cNvPr id="248" name="E.I.P. Resumen"/>
          <p:cNvSpPr txBox="1">
            <a:spLocks noGrp="1"/>
          </p:cNvSpPr>
          <p:nvPr>
            <p:ph type="title" idx="4294967295"/>
          </p:nvPr>
        </p:nvSpPr>
        <p:spPr>
          <a:xfrm>
            <a:off x="762000" y="1362173"/>
            <a:ext cx="11480800" cy="1349375"/>
          </a:xfrm>
          <a:prstGeom prst="rect">
            <a:avLst/>
          </a:prstGeom>
        </p:spPr>
        <p:txBody>
          <a:bodyPr/>
          <a:lstStyle>
            <a:lvl1pPr>
              <a:defRPr sz="5500"/>
            </a:lvl1pPr>
          </a:lstStyle>
          <a:p>
            <a:r>
              <a:rPr dirty="0"/>
              <a:t>E.I.P. </a:t>
            </a:r>
            <a:r>
              <a:rPr dirty="0" err="1"/>
              <a:t>Resumen</a:t>
            </a:r>
            <a:endParaRPr dirty="0"/>
          </a:p>
        </p:txBody>
      </p:sp>
      <p:pic>
        <p:nvPicPr>
          <p:cNvPr id="249" name="Imagen" descr="Imagen"/>
          <p:cNvPicPr>
            <a:picLocks noChangeAspect="1"/>
          </p:cNvPicPr>
          <p:nvPr/>
        </p:nvPicPr>
        <p:blipFill>
          <a:blip r:embed="rId4">
            <a:extLst/>
          </a:blip>
          <a:stretch>
            <a:fillRect/>
          </a:stretch>
        </p:blipFill>
        <p:spPr>
          <a:xfrm>
            <a:off x="2075129" y="2711548"/>
            <a:ext cx="8854542" cy="6487486"/>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 name="Imagen" descr="Imagen"/>
          <p:cNvPicPr>
            <a:picLocks noChangeAspect="1"/>
          </p:cNvPicPr>
          <p:nvPr/>
        </p:nvPicPr>
        <p:blipFill>
          <a:blip r:embed="rId2">
            <a:extLst/>
          </a:blip>
          <a:stretch>
            <a:fillRect/>
          </a:stretch>
        </p:blipFill>
        <p:spPr>
          <a:xfrm>
            <a:off x="-190500" y="10990"/>
            <a:ext cx="13004800" cy="1569754"/>
          </a:xfrm>
          <a:prstGeom prst="rect">
            <a:avLst/>
          </a:prstGeom>
          <a:ln w="12700">
            <a:miter lim="400000"/>
          </a:ln>
        </p:spPr>
      </p:pic>
      <p:pic>
        <p:nvPicPr>
          <p:cNvPr id="252" name="Imagen" descr="Imagen"/>
          <p:cNvPicPr>
            <a:picLocks noChangeAspect="1"/>
          </p:cNvPicPr>
          <p:nvPr/>
        </p:nvPicPr>
        <p:blipFill>
          <a:blip r:embed="rId3">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pic>
        <p:nvPicPr>
          <p:cNvPr id="254" name="Imagen" descr="Imagen"/>
          <p:cNvPicPr>
            <a:picLocks noChangeAspect="1"/>
          </p:cNvPicPr>
          <p:nvPr/>
        </p:nvPicPr>
        <p:blipFill>
          <a:blip r:embed="rId4">
            <a:extLst/>
          </a:blip>
          <a:stretch>
            <a:fillRect/>
          </a:stretch>
        </p:blipFill>
        <p:spPr>
          <a:xfrm>
            <a:off x="2038349" y="2647950"/>
            <a:ext cx="8928101" cy="6692901"/>
          </a:xfrm>
          <a:prstGeom prst="rect">
            <a:avLst/>
          </a:prstGeom>
          <a:ln w="25400">
            <a:miter lim="400000"/>
          </a:ln>
          <a:effectLst>
            <a:outerShdw blurRad="254000" dist="127000" dir="5400000" rotWithShape="0">
              <a:srgbClr val="000000">
                <a:alpha val="70000"/>
              </a:srgbClr>
            </a:outerShdw>
          </a:effectLst>
        </p:spPr>
      </p:pic>
      <p:sp>
        <p:nvSpPr>
          <p:cNvPr id="6" name="E.I.P. Resumen">
            <a:extLst>
              <a:ext uri="{FF2B5EF4-FFF2-40B4-BE49-F238E27FC236}">
                <a16:creationId xmlns:a16="http://schemas.microsoft.com/office/drawing/2014/main" id="{0A40F3FC-D275-3041-8994-340D99F769B9}"/>
              </a:ext>
            </a:extLst>
          </p:cNvPr>
          <p:cNvSpPr txBox="1">
            <a:spLocks/>
          </p:cNvSpPr>
          <p:nvPr/>
        </p:nvSpPr>
        <p:spPr>
          <a:xfrm>
            <a:off x="762000" y="1362173"/>
            <a:ext cx="11480800" cy="134937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0" marR="0" indent="0" algn="ctr" defTabSz="584200" rtl="0" latinLnBrk="0">
              <a:lnSpc>
                <a:spcPct val="100000"/>
              </a:lnSpc>
              <a:spcBef>
                <a:spcPts val="0"/>
              </a:spcBef>
              <a:spcAft>
                <a:spcPts val="0"/>
              </a:spcAft>
              <a:buClrTx/>
              <a:buSzTx/>
              <a:buFontTx/>
              <a:buNone/>
              <a:tabLst/>
              <a:defRPr sz="55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1pPr>
            <a:lvl2pPr marL="0" marR="0" indent="2286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2pPr>
            <a:lvl3pPr marL="0" marR="0" indent="4572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3pPr>
            <a:lvl4pPr marL="0" marR="0" indent="6858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4pPr>
            <a:lvl5pPr marL="0" marR="0" indent="9144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5pPr>
            <a:lvl6pPr marL="0" marR="0" indent="11430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6pPr>
            <a:lvl7pPr marL="0" marR="0" indent="13716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7pPr>
            <a:lvl8pPr marL="0" marR="0" indent="16002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8pPr>
            <a:lvl9pPr marL="0" marR="0" indent="18288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9pPr>
          </a:lstStyle>
          <a:p>
            <a:pPr hangingPunct="1"/>
            <a:r>
              <a:rPr lang="es-MX"/>
              <a:t>E.I.P. Resumen</a:t>
            </a:r>
            <a:endParaRPr lang="es-MX" dirty="0"/>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 name="Imagen" descr="Imagen"/>
          <p:cNvPicPr>
            <a:picLocks noChangeAspect="1"/>
          </p:cNvPicPr>
          <p:nvPr/>
        </p:nvPicPr>
        <p:blipFill>
          <a:blip r:embed="rId2">
            <a:extLst/>
          </a:blip>
          <a:stretch>
            <a:fillRect/>
          </a:stretch>
        </p:blipFill>
        <p:spPr>
          <a:xfrm>
            <a:off x="-190500" y="10990"/>
            <a:ext cx="13004800" cy="1569754"/>
          </a:xfrm>
          <a:prstGeom prst="rect">
            <a:avLst/>
          </a:prstGeom>
          <a:ln w="12700">
            <a:miter lim="400000"/>
          </a:ln>
        </p:spPr>
      </p:pic>
      <p:pic>
        <p:nvPicPr>
          <p:cNvPr id="257" name="Imagen" descr="Imagen"/>
          <p:cNvPicPr>
            <a:picLocks noChangeAspect="1"/>
          </p:cNvPicPr>
          <p:nvPr/>
        </p:nvPicPr>
        <p:blipFill>
          <a:blip r:embed="rId3">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pic>
        <p:nvPicPr>
          <p:cNvPr id="259" name="Imagen" descr="Imagen"/>
          <p:cNvPicPr>
            <a:picLocks noChangeAspect="1"/>
          </p:cNvPicPr>
          <p:nvPr/>
        </p:nvPicPr>
        <p:blipFill>
          <a:blip r:embed="rId4">
            <a:extLst/>
          </a:blip>
          <a:stretch>
            <a:fillRect/>
          </a:stretch>
        </p:blipFill>
        <p:spPr>
          <a:xfrm>
            <a:off x="2057399" y="2698750"/>
            <a:ext cx="8890001" cy="6489700"/>
          </a:xfrm>
          <a:prstGeom prst="rect">
            <a:avLst/>
          </a:prstGeom>
          <a:ln w="25400">
            <a:miter lim="400000"/>
          </a:ln>
          <a:effectLst>
            <a:outerShdw blurRad="254000" dist="127000" dir="5400000" rotWithShape="0">
              <a:srgbClr val="000000">
                <a:alpha val="70000"/>
              </a:srgbClr>
            </a:outerShdw>
          </a:effectLst>
        </p:spPr>
      </p:pic>
      <p:sp>
        <p:nvSpPr>
          <p:cNvPr id="6" name="E.I.P. Resumen">
            <a:extLst>
              <a:ext uri="{FF2B5EF4-FFF2-40B4-BE49-F238E27FC236}">
                <a16:creationId xmlns:a16="http://schemas.microsoft.com/office/drawing/2014/main" id="{B8172567-7495-3840-8A1F-E65DAFA2CAFB}"/>
              </a:ext>
            </a:extLst>
          </p:cNvPr>
          <p:cNvSpPr txBox="1">
            <a:spLocks/>
          </p:cNvSpPr>
          <p:nvPr/>
        </p:nvSpPr>
        <p:spPr>
          <a:xfrm>
            <a:off x="762000" y="1362173"/>
            <a:ext cx="11480800" cy="134937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0" marR="0" indent="0" algn="ctr" defTabSz="584200" rtl="0" latinLnBrk="0">
              <a:lnSpc>
                <a:spcPct val="100000"/>
              </a:lnSpc>
              <a:spcBef>
                <a:spcPts val="0"/>
              </a:spcBef>
              <a:spcAft>
                <a:spcPts val="0"/>
              </a:spcAft>
              <a:buClrTx/>
              <a:buSzTx/>
              <a:buFontTx/>
              <a:buNone/>
              <a:tabLst/>
              <a:defRPr sz="55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1pPr>
            <a:lvl2pPr marL="0" marR="0" indent="2286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2pPr>
            <a:lvl3pPr marL="0" marR="0" indent="4572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3pPr>
            <a:lvl4pPr marL="0" marR="0" indent="6858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4pPr>
            <a:lvl5pPr marL="0" marR="0" indent="9144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5pPr>
            <a:lvl6pPr marL="0" marR="0" indent="11430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6pPr>
            <a:lvl7pPr marL="0" marR="0" indent="13716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7pPr>
            <a:lvl8pPr marL="0" marR="0" indent="16002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8pPr>
            <a:lvl9pPr marL="0" marR="0" indent="18288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9pPr>
          </a:lstStyle>
          <a:p>
            <a:pPr hangingPunct="1"/>
            <a:r>
              <a:rPr lang="es-MX"/>
              <a:t>E.I.P. Resumen</a:t>
            </a:r>
            <a:endParaRPr lang="es-MX" dirty="0"/>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Imagen" descr="Imagen"/>
          <p:cNvPicPr>
            <a:picLocks noChangeAspect="1"/>
          </p:cNvPicPr>
          <p:nvPr/>
        </p:nvPicPr>
        <p:blipFill>
          <a:blip r:embed="rId2">
            <a:extLst/>
          </a:blip>
          <a:stretch>
            <a:fillRect/>
          </a:stretch>
        </p:blipFill>
        <p:spPr>
          <a:xfrm>
            <a:off x="-190500" y="10990"/>
            <a:ext cx="13004800" cy="1569754"/>
          </a:xfrm>
          <a:prstGeom prst="rect">
            <a:avLst/>
          </a:prstGeom>
          <a:ln w="12700">
            <a:miter lim="400000"/>
          </a:ln>
        </p:spPr>
      </p:pic>
      <p:pic>
        <p:nvPicPr>
          <p:cNvPr id="262" name="Imagen" descr="Imagen"/>
          <p:cNvPicPr>
            <a:picLocks noChangeAspect="1"/>
          </p:cNvPicPr>
          <p:nvPr/>
        </p:nvPicPr>
        <p:blipFill>
          <a:blip r:embed="rId3">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pic>
        <p:nvPicPr>
          <p:cNvPr id="264" name="Imagen" descr="Imagen"/>
          <p:cNvPicPr>
            <a:picLocks noChangeAspect="1"/>
          </p:cNvPicPr>
          <p:nvPr/>
        </p:nvPicPr>
        <p:blipFill>
          <a:blip r:embed="rId4">
            <a:extLst/>
          </a:blip>
          <a:stretch>
            <a:fillRect/>
          </a:stretch>
        </p:blipFill>
        <p:spPr>
          <a:xfrm>
            <a:off x="2044700" y="2781300"/>
            <a:ext cx="8915401" cy="6223001"/>
          </a:xfrm>
          <a:prstGeom prst="rect">
            <a:avLst/>
          </a:prstGeom>
          <a:ln w="25400">
            <a:miter lim="400000"/>
          </a:ln>
          <a:effectLst>
            <a:outerShdw blurRad="254000" dist="127000" dir="5400000" rotWithShape="0">
              <a:srgbClr val="000000">
                <a:alpha val="70000"/>
              </a:srgbClr>
            </a:outerShdw>
          </a:effectLst>
        </p:spPr>
      </p:pic>
      <p:sp>
        <p:nvSpPr>
          <p:cNvPr id="6" name="E.I.P. Resumen">
            <a:extLst>
              <a:ext uri="{FF2B5EF4-FFF2-40B4-BE49-F238E27FC236}">
                <a16:creationId xmlns:a16="http://schemas.microsoft.com/office/drawing/2014/main" id="{C61E1BD1-85DF-8347-8B68-2E5190A3ABCE}"/>
              </a:ext>
            </a:extLst>
          </p:cNvPr>
          <p:cNvSpPr txBox="1">
            <a:spLocks/>
          </p:cNvSpPr>
          <p:nvPr/>
        </p:nvSpPr>
        <p:spPr>
          <a:xfrm>
            <a:off x="762000" y="1362173"/>
            <a:ext cx="11480800" cy="134937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0" marR="0" indent="0" algn="ctr" defTabSz="584200" rtl="0" latinLnBrk="0">
              <a:lnSpc>
                <a:spcPct val="100000"/>
              </a:lnSpc>
              <a:spcBef>
                <a:spcPts val="0"/>
              </a:spcBef>
              <a:spcAft>
                <a:spcPts val="0"/>
              </a:spcAft>
              <a:buClrTx/>
              <a:buSzTx/>
              <a:buFontTx/>
              <a:buNone/>
              <a:tabLst/>
              <a:defRPr sz="55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1pPr>
            <a:lvl2pPr marL="0" marR="0" indent="2286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2pPr>
            <a:lvl3pPr marL="0" marR="0" indent="4572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3pPr>
            <a:lvl4pPr marL="0" marR="0" indent="6858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4pPr>
            <a:lvl5pPr marL="0" marR="0" indent="9144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5pPr>
            <a:lvl6pPr marL="0" marR="0" indent="11430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6pPr>
            <a:lvl7pPr marL="0" marR="0" indent="13716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7pPr>
            <a:lvl8pPr marL="0" marR="0" indent="16002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8pPr>
            <a:lvl9pPr marL="0" marR="0" indent="18288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9pPr>
          </a:lstStyle>
          <a:p>
            <a:pPr hangingPunct="1"/>
            <a:r>
              <a:rPr lang="es-MX"/>
              <a:t>E.I.P. Resumen</a:t>
            </a:r>
            <a:endParaRPr lang="es-MX" dirty="0"/>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 name="Imagen" descr="Imagen"/>
          <p:cNvPicPr>
            <a:picLocks noChangeAspect="1"/>
          </p:cNvPicPr>
          <p:nvPr/>
        </p:nvPicPr>
        <p:blipFill>
          <a:blip r:embed="rId2">
            <a:extLst/>
          </a:blip>
          <a:stretch>
            <a:fillRect/>
          </a:stretch>
        </p:blipFill>
        <p:spPr>
          <a:xfrm>
            <a:off x="-190500" y="10990"/>
            <a:ext cx="13004800" cy="1569754"/>
          </a:xfrm>
          <a:prstGeom prst="rect">
            <a:avLst/>
          </a:prstGeom>
          <a:ln w="12700">
            <a:miter lim="400000"/>
          </a:ln>
        </p:spPr>
      </p:pic>
      <p:pic>
        <p:nvPicPr>
          <p:cNvPr id="267" name="Imagen" descr="Imagen"/>
          <p:cNvPicPr>
            <a:picLocks noChangeAspect="1"/>
          </p:cNvPicPr>
          <p:nvPr/>
        </p:nvPicPr>
        <p:blipFill>
          <a:blip r:embed="rId3">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pic>
        <p:nvPicPr>
          <p:cNvPr id="269" name="Imagen" descr="Imagen"/>
          <p:cNvPicPr>
            <a:picLocks noChangeAspect="1"/>
          </p:cNvPicPr>
          <p:nvPr/>
        </p:nvPicPr>
        <p:blipFill>
          <a:blip r:embed="rId4">
            <a:extLst/>
          </a:blip>
          <a:stretch>
            <a:fillRect/>
          </a:stretch>
        </p:blipFill>
        <p:spPr>
          <a:xfrm>
            <a:off x="2063749" y="2929466"/>
            <a:ext cx="8877301" cy="5994401"/>
          </a:xfrm>
          <a:prstGeom prst="rect">
            <a:avLst/>
          </a:prstGeom>
          <a:ln w="25400">
            <a:miter lim="400000"/>
          </a:ln>
          <a:effectLst>
            <a:outerShdw blurRad="254000" dist="127000" dir="5400000" rotWithShape="0">
              <a:srgbClr val="000000">
                <a:alpha val="70000"/>
              </a:srgbClr>
            </a:outerShdw>
          </a:effectLst>
        </p:spPr>
      </p:pic>
      <p:sp>
        <p:nvSpPr>
          <p:cNvPr id="6" name="E.I.P. Resumen">
            <a:extLst>
              <a:ext uri="{FF2B5EF4-FFF2-40B4-BE49-F238E27FC236}">
                <a16:creationId xmlns:a16="http://schemas.microsoft.com/office/drawing/2014/main" id="{60E5BC53-5002-1C4F-A455-09DFEBBCA954}"/>
              </a:ext>
            </a:extLst>
          </p:cNvPr>
          <p:cNvSpPr txBox="1">
            <a:spLocks/>
          </p:cNvSpPr>
          <p:nvPr/>
        </p:nvSpPr>
        <p:spPr>
          <a:xfrm>
            <a:off x="762000" y="1362173"/>
            <a:ext cx="11480800" cy="134937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0" marR="0" indent="0" algn="ctr" defTabSz="584200" rtl="0" latinLnBrk="0">
              <a:lnSpc>
                <a:spcPct val="100000"/>
              </a:lnSpc>
              <a:spcBef>
                <a:spcPts val="0"/>
              </a:spcBef>
              <a:spcAft>
                <a:spcPts val="0"/>
              </a:spcAft>
              <a:buClrTx/>
              <a:buSzTx/>
              <a:buFontTx/>
              <a:buNone/>
              <a:tabLst/>
              <a:defRPr sz="55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1pPr>
            <a:lvl2pPr marL="0" marR="0" indent="2286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2pPr>
            <a:lvl3pPr marL="0" marR="0" indent="4572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3pPr>
            <a:lvl4pPr marL="0" marR="0" indent="6858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4pPr>
            <a:lvl5pPr marL="0" marR="0" indent="9144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5pPr>
            <a:lvl6pPr marL="0" marR="0" indent="11430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6pPr>
            <a:lvl7pPr marL="0" marR="0" indent="13716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7pPr>
            <a:lvl8pPr marL="0" marR="0" indent="16002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8pPr>
            <a:lvl9pPr marL="0" marR="0" indent="18288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9pPr>
          </a:lstStyle>
          <a:p>
            <a:pPr hangingPunct="1"/>
            <a:r>
              <a:rPr lang="es-MX"/>
              <a:t>E.I.P. Resumen</a:t>
            </a:r>
            <a:endParaRPr lang="es-MX" dirty="0"/>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 name="Imagen" descr="Imagen"/>
          <p:cNvPicPr>
            <a:picLocks noChangeAspect="1"/>
          </p:cNvPicPr>
          <p:nvPr/>
        </p:nvPicPr>
        <p:blipFill>
          <a:blip r:embed="rId2">
            <a:extLst/>
          </a:blip>
          <a:stretch>
            <a:fillRect/>
          </a:stretch>
        </p:blipFill>
        <p:spPr>
          <a:xfrm>
            <a:off x="-190500" y="10990"/>
            <a:ext cx="13004800" cy="1569754"/>
          </a:xfrm>
          <a:prstGeom prst="rect">
            <a:avLst/>
          </a:prstGeom>
          <a:ln w="12700">
            <a:miter lim="400000"/>
          </a:ln>
        </p:spPr>
      </p:pic>
      <p:pic>
        <p:nvPicPr>
          <p:cNvPr id="272" name="Imagen" descr="Imagen"/>
          <p:cNvPicPr>
            <a:picLocks noChangeAspect="1"/>
          </p:cNvPicPr>
          <p:nvPr/>
        </p:nvPicPr>
        <p:blipFill>
          <a:blip r:embed="rId3">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sp>
        <p:nvSpPr>
          <p:cNvPr id="273" name="E.I.P. Elaboración de proyecto"/>
          <p:cNvSpPr txBox="1">
            <a:spLocks noGrp="1"/>
          </p:cNvSpPr>
          <p:nvPr>
            <p:ph type="title" idx="4294967295"/>
          </p:nvPr>
        </p:nvSpPr>
        <p:spPr>
          <a:xfrm>
            <a:off x="571500" y="1395436"/>
            <a:ext cx="11480800" cy="1349375"/>
          </a:xfrm>
          <a:prstGeom prst="rect">
            <a:avLst/>
          </a:prstGeom>
        </p:spPr>
        <p:txBody>
          <a:bodyPr/>
          <a:lstStyle>
            <a:lvl1pPr>
              <a:defRPr sz="5500"/>
            </a:lvl1pPr>
          </a:lstStyle>
          <a:p>
            <a:r>
              <a:rPr dirty="0"/>
              <a:t>E.I.P. </a:t>
            </a:r>
            <a:r>
              <a:rPr dirty="0" err="1"/>
              <a:t>Elaboración</a:t>
            </a:r>
            <a:r>
              <a:rPr dirty="0"/>
              <a:t> de </a:t>
            </a:r>
            <a:r>
              <a:rPr dirty="0" err="1"/>
              <a:t>proyecto</a:t>
            </a:r>
            <a:endParaRPr dirty="0"/>
          </a:p>
        </p:txBody>
      </p:sp>
      <p:pic>
        <p:nvPicPr>
          <p:cNvPr id="2" name="Imagen 1"/>
          <p:cNvPicPr>
            <a:picLocks noChangeAspect="1"/>
          </p:cNvPicPr>
          <p:nvPr/>
        </p:nvPicPr>
        <p:blipFill>
          <a:blip r:embed="rId4"/>
          <a:stretch>
            <a:fillRect/>
          </a:stretch>
        </p:blipFill>
        <p:spPr>
          <a:xfrm>
            <a:off x="2379553" y="2744811"/>
            <a:ext cx="7864694" cy="5916234"/>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C.A.I.A.C. Conclusiones generales"/>
          <p:cNvSpPr txBox="1">
            <a:spLocks noGrp="1"/>
          </p:cNvSpPr>
          <p:nvPr>
            <p:ph type="title"/>
          </p:nvPr>
        </p:nvSpPr>
        <p:spPr>
          <a:xfrm>
            <a:off x="762000" y="1236133"/>
            <a:ext cx="11480800" cy="1350534"/>
          </a:xfrm>
          <a:prstGeom prst="rect">
            <a:avLst/>
          </a:prstGeom>
        </p:spPr>
        <p:txBody>
          <a:bodyPr>
            <a:normAutofit/>
          </a:bodyPr>
          <a:lstStyle>
            <a:lvl1pPr>
              <a:defRPr sz="5500"/>
            </a:lvl1pPr>
          </a:lstStyle>
          <a:p>
            <a:r>
              <a:t>C.A.I.A.C. Conclusiones generales</a:t>
            </a:r>
          </a:p>
        </p:txBody>
      </p:sp>
      <p:pic>
        <p:nvPicPr>
          <p:cNvPr id="131" name="Imagen" descr="Imagen"/>
          <p:cNvPicPr>
            <a:picLocks noChangeAspect="1"/>
          </p:cNvPicPr>
          <p:nvPr/>
        </p:nvPicPr>
        <p:blipFill>
          <a:blip r:embed="rId2">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pic>
        <p:nvPicPr>
          <p:cNvPr id="132" name="Imagen" descr="Imagen"/>
          <p:cNvPicPr>
            <a:picLocks noChangeAspect="1"/>
          </p:cNvPicPr>
          <p:nvPr/>
        </p:nvPicPr>
        <p:blipFill>
          <a:blip r:embed="rId3">
            <a:extLst/>
          </a:blip>
          <a:stretch>
            <a:fillRect/>
          </a:stretch>
        </p:blipFill>
        <p:spPr>
          <a:xfrm>
            <a:off x="-190500" y="10990"/>
            <a:ext cx="13004800" cy="1569754"/>
          </a:xfrm>
          <a:prstGeom prst="rect">
            <a:avLst/>
          </a:prstGeom>
          <a:ln w="12700">
            <a:miter lim="400000"/>
          </a:ln>
        </p:spPr>
      </p:pic>
      <p:graphicFrame>
        <p:nvGraphicFramePr>
          <p:cNvPr id="133" name="Tabla"/>
          <p:cNvGraphicFramePr/>
          <p:nvPr/>
        </p:nvGraphicFramePr>
        <p:xfrm>
          <a:off x="349878" y="2405877"/>
          <a:ext cx="12305043" cy="6731505"/>
        </p:xfrm>
        <a:graphic>
          <a:graphicData uri="http://schemas.openxmlformats.org/drawingml/2006/table">
            <a:tbl>
              <a:tblPr firstRow="1">
                <a:tableStyleId>{4C3C2611-4C71-4FC5-86AE-919BDF0F9419}</a:tableStyleId>
              </a:tblPr>
              <a:tblGrid>
                <a:gridCol w="12305043">
                  <a:extLst>
                    <a:ext uri="{9D8B030D-6E8A-4147-A177-3AD203B41FA5}">
                      <a16:colId xmlns:a16="http://schemas.microsoft.com/office/drawing/2014/main" val="20000"/>
                    </a:ext>
                  </a:extLst>
                </a:gridCol>
              </a:tblGrid>
              <a:tr h="579498">
                <a:tc>
                  <a:txBody>
                    <a:bodyPr/>
                    <a:lstStyle/>
                    <a:p>
                      <a:pPr defTabSz="914400">
                        <a:defRPr>
                          <a:solidFill>
                            <a:srgbClr val="000000"/>
                          </a:solidFill>
                        </a:defRPr>
                      </a:pPr>
                      <a:r>
                        <a:rPr sz="3000" cap="all">
                          <a:solidFill>
                            <a:srgbClr val="FFFFFF"/>
                          </a:solidFill>
                          <a:effectLst>
                            <a:outerShdw blurRad="25400" dist="25400" dir="5400000" rotWithShape="0">
                              <a:srgbClr val="000000">
                                <a:alpha val="30000"/>
                              </a:srgbClr>
                            </a:outerShdw>
                          </a:effectLst>
                          <a:sym typeface="Helvetica Neue Medium"/>
                        </a:rPr>
                        <a:t>La Interdisciplinariedad</a:t>
                      </a:r>
                    </a:p>
                  </a:txBody>
                  <a:tcPr marL="50800" marR="50800" marT="50800" marB="50800" anchor="ctr" horzOverflow="overflow">
                    <a:lnL w="12700">
                      <a:solidFill>
                        <a:srgbClr val="F0F0F0"/>
                      </a:solidFill>
                      <a:miter lim="400000"/>
                    </a:lnL>
                    <a:lnR w="12700">
                      <a:solidFill>
                        <a:srgbClr val="F0F0F0"/>
                      </a:solidFill>
                      <a:miter lim="400000"/>
                    </a:lnR>
                    <a:lnB w="25400">
                      <a:solidFill>
                        <a:srgbClr val="FFFFFF"/>
                      </a:solidFill>
                      <a:miter lim="400000"/>
                    </a:lnB>
                  </a:tcPr>
                </a:tc>
                <a:extLst>
                  <a:ext uri="{0D108BD9-81ED-4DB2-BD59-A6C34878D82A}">
                    <a16:rowId xmlns:a16="http://schemas.microsoft.com/office/drawing/2014/main" val="10000"/>
                  </a:ext>
                </a:extLst>
              </a:tr>
              <a:tr h="564007">
                <a:tc>
                  <a:txBody>
                    <a:bodyPr/>
                    <a:lstStyle/>
                    <a:p>
                      <a:pPr defTabSz="914400">
                        <a:defRPr>
                          <a:solidFill>
                            <a:srgbClr val="000000"/>
                          </a:solidFill>
                        </a:defRPr>
                      </a:pPr>
                      <a:r>
                        <a:rPr sz="3000">
                          <a:solidFill>
                            <a:srgbClr val="FFFFFF"/>
                          </a:solidFill>
                          <a:effectLst>
                            <a:outerShdw blurRad="25400" dist="25400" dir="5400000" rotWithShape="0">
                              <a:srgbClr val="000000">
                                <a:alpha val="30000"/>
                              </a:srgbClr>
                            </a:outerShdw>
                          </a:effectLst>
                        </a:rPr>
                        <a:t>¿Qué es?</a:t>
                      </a:r>
                    </a:p>
                  </a:txBody>
                  <a:tcPr marL="50800" marR="50800" marT="50800" marB="50800" anchor="ctr" horzOverflow="overflow">
                    <a:lnL w="12700">
                      <a:solidFill>
                        <a:srgbClr val="FFFFFF"/>
                      </a:solidFill>
                      <a:miter lim="400000"/>
                    </a:lnL>
                    <a:lnR w="12700">
                      <a:solidFill>
                        <a:srgbClr val="FFFFFF"/>
                      </a:solidFill>
                      <a:miter lim="400000"/>
                    </a:lnR>
                    <a:lnT w="25400">
                      <a:solidFill>
                        <a:srgbClr val="FFFFFF"/>
                      </a:solidFill>
                      <a:miter lim="400000"/>
                    </a:lnT>
                    <a:lnB w="6350">
                      <a:solidFill>
                        <a:srgbClr val="FFFFFF"/>
                      </a:solidFill>
                      <a:miter lim="400000"/>
                    </a:lnB>
                  </a:tcPr>
                </a:tc>
                <a:extLst>
                  <a:ext uri="{0D108BD9-81ED-4DB2-BD59-A6C34878D82A}">
                    <a16:rowId xmlns:a16="http://schemas.microsoft.com/office/drawing/2014/main" val="10001"/>
                  </a:ext>
                </a:extLst>
              </a:tr>
              <a:tr h="5546582">
                <a:tc>
                  <a:txBody>
                    <a:bodyPr/>
                    <a:lstStyle/>
                    <a:p>
                      <a:pPr algn="just" defTabSz="914400">
                        <a:defRPr>
                          <a:solidFill>
                            <a:srgbClr val="000000"/>
                          </a:solidFill>
                        </a:defRPr>
                      </a:pPr>
                      <a:r>
                        <a:rPr sz="3000">
                          <a:solidFill>
                            <a:srgbClr val="FFFFFF"/>
                          </a:solidFill>
                          <a:effectLst>
                            <a:outerShdw blurRad="25400" dist="25400" dir="5400000" rotWithShape="0">
                              <a:srgbClr val="000000">
                                <a:alpha val="30000"/>
                              </a:srgbClr>
                            </a:outerShdw>
                          </a:effectLst>
                        </a:rPr>
                        <a:t>Es la forma metodológica y epistemológica  que permite relacionar dos o más disciplinas a través de sus temas, es un trabajo teórico-práctico que debe ser colegiado, enfocado en un trabajo que busca la interrelación de las disciplinas para abordar un tema en particular.
Es el trabajo colectivo  determinando temas de interés con el uso de diferentes herramientas fomentando el análisis desde diferentes perspectivas. Tiene como finalidad un aprendizaje más significativo para los alumnos.
Se construye la interdisciplinariedad fortaleciendo los valores éticos y culturales.</a:t>
                      </a:r>
                    </a:p>
                  </a:txBody>
                  <a:tcPr marL="50800" marR="50800" marT="50800" marB="50800" anchor="ctr" horzOverflow="overflow">
                    <a:lnL w="0">
                      <a:miter lim="400000"/>
                    </a:lnL>
                    <a:lnR w="0">
                      <a:miter lim="400000"/>
                    </a:lnR>
                    <a:lnT w="6350">
                      <a:solidFill>
                        <a:srgbClr val="FFFFFF"/>
                      </a:solidFill>
                      <a:miter lim="400000"/>
                    </a:lnT>
                    <a:lnB w="0">
                      <a:miter lim="400000"/>
                    </a:lnB>
                    <a:noFill/>
                  </a:tcPr>
                </a:tc>
                <a:extLst>
                  <a:ext uri="{0D108BD9-81ED-4DB2-BD59-A6C34878D82A}">
                    <a16:rowId xmlns:a16="http://schemas.microsoft.com/office/drawing/2014/main" val="10002"/>
                  </a:ext>
                </a:extLst>
              </a:tr>
            </a:tbl>
          </a:graphicData>
        </a:graphic>
      </p:graphicFrame>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 name="Imagen" descr="Imagen"/>
          <p:cNvPicPr>
            <a:picLocks noChangeAspect="1"/>
          </p:cNvPicPr>
          <p:nvPr/>
        </p:nvPicPr>
        <p:blipFill>
          <a:blip r:embed="rId2">
            <a:extLst/>
          </a:blip>
          <a:stretch>
            <a:fillRect/>
          </a:stretch>
        </p:blipFill>
        <p:spPr>
          <a:xfrm>
            <a:off x="-190500" y="10990"/>
            <a:ext cx="13004800" cy="1569754"/>
          </a:xfrm>
          <a:prstGeom prst="rect">
            <a:avLst/>
          </a:prstGeom>
          <a:ln w="12700">
            <a:miter lim="400000"/>
          </a:ln>
        </p:spPr>
      </p:pic>
      <p:pic>
        <p:nvPicPr>
          <p:cNvPr id="277" name="Imagen" descr="Imagen"/>
          <p:cNvPicPr>
            <a:picLocks noChangeAspect="1"/>
          </p:cNvPicPr>
          <p:nvPr/>
        </p:nvPicPr>
        <p:blipFill>
          <a:blip r:embed="rId3">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pic>
        <p:nvPicPr>
          <p:cNvPr id="2" name="Imagen 1"/>
          <p:cNvPicPr>
            <a:picLocks noChangeAspect="1"/>
          </p:cNvPicPr>
          <p:nvPr/>
        </p:nvPicPr>
        <p:blipFill>
          <a:blip r:embed="rId4"/>
          <a:stretch>
            <a:fillRect/>
          </a:stretch>
        </p:blipFill>
        <p:spPr>
          <a:xfrm>
            <a:off x="2251306" y="3094892"/>
            <a:ext cx="8502187" cy="5652743"/>
          </a:xfrm>
          <a:prstGeom prst="rect">
            <a:avLst/>
          </a:prstGeom>
        </p:spPr>
      </p:pic>
      <p:sp>
        <p:nvSpPr>
          <p:cNvPr id="6" name="E.I.P. Elaboración de proyecto">
            <a:extLst>
              <a:ext uri="{FF2B5EF4-FFF2-40B4-BE49-F238E27FC236}">
                <a16:creationId xmlns:a16="http://schemas.microsoft.com/office/drawing/2014/main" id="{A69DCAA2-663E-B640-B0CB-12835223C677}"/>
              </a:ext>
            </a:extLst>
          </p:cNvPr>
          <p:cNvSpPr txBox="1">
            <a:spLocks/>
          </p:cNvSpPr>
          <p:nvPr/>
        </p:nvSpPr>
        <p:spPr>
          <a:xfrm>
            <a:off x="571500" y="1395436"/>
            <a:ext cx="11480800" cy="134937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0" marR="0" indent="0" algn="ctr" defTabSz="584200" rtl="0" latinLnBrk="0">
              <a:lnSpc>
                <a:spcPct val="100000"/>
              </a:lnSpc>
              <a:spcBef>
                <a:spcPts val="0"/>
              </a:spcBef>
              <a:spcAft>
                <a:spcPts val="0"/>
              </a:spcAft>
              <a:buClrTx/>
              <a:buSzTx/>
              <a:buFontTx/>
              <a:buNone/>
              <a:tabLst/>
              <a:defRPr sz="55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1pPr>
            <a:lvl2pPr marL="0" marR="0" indent="2286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2pPr>
            <a:lvl3pPr marL="0" marR="0" indent="4572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3pPr>
            <a:lvl4pPr marL="0" marR="0" indent="6858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4pPr>
            <a:lvl5pPr marL="0" marR="0" indent="9144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5pPr>
            <a:lvl6pPr marL="0" marR="0" indent="11430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6pPr>
            <a:lvl7pPr marL="0" marR="0" indent="13716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7pPr>
            <a:lvl8pPr marL="0" marR="0" indent="16002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8pPr>
            <a:lvl9pPr marL="0" marR="0" indent="18288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9pPr>
          </a:lstStyle>
          <a:p>
            <a:pPr hangingPunct="1"/>
            <a:r>
              <a:rPr lang="es-MX"/>
              <a:t>E.I.P. Elaboración de proyecto</a:t>
            </a:r>
            <a:endParaRPr lang="es-MX" dirty="0"/>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 name="Imagen" descr="Imagen"/>
          <p:cNvPicPr>
            <a:picLocks noChangeAspect="1"/>
          </p:cNvPicPr>
          <p:nvPr/>
        </p:nvPicPr>
        <p:blipFill>
          <a:blip r:embed="rId2">
            <a:extLst/>
          </a:blip>
          <a:stretch>
            <a:fillRect/>
          </a:stretch>
        </p:blipFill>
        <p:spPr>
          <a:xfrm>
            <a:off x="-190500" y="10990"/>
            <a:ext cx="13004800" cy="1569754"/>
          </a:xfrm>
          <a:prstGeom prst="rect">
            <a:avLst/>
          </a:prstGeom>
          <a:ln w="12700">
            <a:miter lim="400000"/>
          </a:ln>
        </p:spPr>
      </p:pic>
      <p:pic>
        <p:nvPicPr>
          <p:cNvPr id="282" name="Imagen" descr="Imagen"/>
          <p:cNvPicPr>
            <a:picLocks noChangeAspect="1"/>
          </p:cNvPicPr>
          <p:nvPr/>
        </p:nvPicPr>
        <p:blipFill>
          <a:blip r:embed="rId3">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pic>
        <p:nvPicPr>
          <p:cNvPr id="2" name="Imagen 1"/>
          <p:cNvPicPr>
            <a:picLocks noChangeAspect="1"/>
          </p:cNvPicPr>
          <p:nvPr/>
        </p:nvPicPr>
        <p:blipFill>
          <a:blip r:embed="rId4"/>
          <a:stretch>
            <a:fillRect/>
          </a:stretch>
        </p:blipFill>
        <p:spPr>
          <a:xfrm>
            <a:off x="2014838" y="2744811"/>
            <a:ext cx="8975123" cy="6274108"/>
          </a:xfrm>
          <a:prstGeom prst="rect">
            <a:avLst/>
          </a:prstGeom>
        </p:spPr>
      </p:pic>
      <p:sp>
        <p:nvSpPr>
          <p:cNvPr id="6" name="E.I.P. Elaboración de proyecto">
            <a:extLst>
              <a:ext uri="{FF2B5EF4-FFF2-40B4-BE49-F238E27FC236}">
                <a16:creationId xmlns:a16="http://schemas.microsoft.com/office/drawing/2014/main" id="{97B1B81F-5DEF-9B4F-8987-138DF2184DA8}"/>
              </a:ext>
            </a:extLst>
          </p:cNvPr>
          <p:cNvSpPr txBox="1">
            <a:spLocks/>
          </p:cNvSpPr>
          <p:nvPr/>
        </p:nvSpPr>
        <p:spPr>
          <a:xfrm>
            <a:off x="571500" y="1395436"/>
            <a:ext cx="11480800" cy="134937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0" marR="0" indent="0" algn="ctr" defTabSz="584200" rtl="0" latinLnBrk="0">
              <a:lnSpc>
                <a:spcPct val="100000"/>
              </a:lnSpc>
              <a:spcBef>
                <a:spcPts val="0"/>
              </a:spcBef>
              <a:spcAft>
                <a:spcPts val="0"/>
              </a:spcAft>
              <a:buClrTx/>
              <a:buSzTx/>
              <a:buFontTx/>
              <a:buNone/>
              <a:tabLst/>
              <a:defRPr sz="55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1pPr>
            <a:lvl2pPr marL="0" marR="0" indent="2286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2pPr>
            <a:lvl3pPr marL="0" marR="0" indent="4572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3pPr>
            <a:lvl4pPr marL="0" marR="0" indent="6858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4pPr>
            <a:lvl5pPr marL="0" marR="0" indent="9144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5pPr>
            <a:lvl6pPr marL="0" marR="0" indent="11430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6pPr>
            <a:lvl7pPr marL="0" marR="0" indent="13716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7pPr>
            <a:lvl8pPr marL="0" marR="0" indent="16002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8pPr>
            <a:lvl9pPr marL="0" marR="0" indent="18288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9pPr>
          </a:lstStyle>
          <a:p>
            <a:pPr hangingPunct="1"/>
            <a:r>
              <a:rPr lang="es-MX"/>
              <a:t>E.I.P. Elaboración de proyecto</a:t>
            </a:r>
            <a:endParaRPr lang="es-MX" dirty="0"/>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 name="Imagen" descr="Imagen"/>
          <p:cNvPicPr>
            <a:picLocks noChangeAspect="1"/>
          </p:cNvPicPr>
          <p:nvPr/>
        </p:nvPicPr>
        <p:blipFill>
          <a:blip r:embed="rId2">
            <a:extLst/>
          </a:blip>
          <a:stretch>
            <a:fillRect/>
          </a:stretch>
        </p:blipFill>
        <p:spPr>
          <a:xfrm>
            <a:off x="-190500" y="10990"/>
            <a:ext cx="13004800" cy="1569754"/>
          </a:xfrm>
          <a:prstGeom prst="rect">
            <a:avLst/>
          </a:prstGeom>
          <a:ln w="12700">
            <a:miter lim="400000"/>
          </a:ln>
        </p:spPr>
      </p:pic>
      <p:pic>
        <p:nvPicPr>
          <p:cNvPr id="287" name="Imagen" descr="Imagen"/>
          <p:cNvPicPr>
            <a:picLocks noChangeAspect="1"/>
          </p:cNvPicPr>
          <p:nvPr/>
        </p:nvPicPr>
        <p:blipFill>
          <a:blip r:embed="rId3">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pic>
        <p:nvPicPr>
          <p:cNvPr id="3" name="Imagen 2"/>
          <p:cNvPicPr>
            <a:picLocks noChangeAspect="1"/>
          </p:cNvPicPr>
          <p:nvPr/>
        </p:nvPicPr>
        <p:blipFill rotWithShape="1">
          <a:blip r:embed="rId4"/>
          <a:srcRect b="3109"/>
          <a:stretch/>
        </p:blipFill>
        <p:spPr>
          <a:xfrm>
            <a:off x="2018616" y="2744811"/>
            <a:ext cx="8967567" cy="6472380"/>
          </a:xfrm>
          <a:prstGeom prst="rect">
            <a:avLst/>
          </a:prstGeom>
        </p:spPr>
      </p:pic>
      <p:sp>
        <p:nvSpPr>
          <p:cNvPr id="6" name="E.I.P. Elaboración de proyecto">
            <a:extLst>
              <a:ext uri="{FF2B5EF4-FFF2-40B4-BE49-F238E27FC236}">
                <a16:creationId xmlns:a16="http://schemas.microsoft.com/office/drawing/2014/main" id="{28EA59CE-63CC-284D-80F2-40C3D4FC991F}"/>
              </a:ext>
            </a:extLst>
          </p:cNvPr>
          <p:cNvSpPr txBox="1">
            <a:spLocks/>
          </p:cNvSpPr>
          <p:nvPr/>
        </p:nvSpPr>
        <p:spPr>
          <a:xfrm>
            <a:off x="571500" y="1395436"/>
            <a:ext cx="11480800" cy="134937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0" marR="0" indent="0" algn="ctr" defTabSz="584200" rtl="0" latinLnBrk="0">
              <a:lnSpc>
                <a:spcPct val="100000"/>
              </a:lnSpc>
              <a:spcBef>
                <a:spcPts val="0"/>
              </a:spcBef>
              <a:spcAft>
                <a:spcPts val="0"/>
              </a:spcAft>
              <a:buClrTx/>
              <a:buSzTx/>
              <a:buFontTx/>
              <a:buNone/>
              <a:tabLst/>
              <a:defRPr sz="55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1pPr>
            <a:lvl2pPr marL="0" marR="0" indent="2286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2pPr>
            <a:lvl3pPr marL="0" marR="0" indent="4572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3pPr>
            <a:lvl4pPr marL="0" marR="0" indent="6858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4pPr>
            <a:lvl5pPr marL="0" marR="0" indent="9144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5pPr>
            <a:lvl6pPr marL="0" marR="0" indent="11430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6pPr>
            <a:lvl7pPr marL="0" marR="0" indent="13716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7pPr>
            <a:lvl8pPr marL="0" marR="0" indent="16002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8pPr>
            <a:lvl9pPr marL="0" marR="0" indent="18288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9pPr>
          </a:lstStyle>
          <a:p>
            <a:pPr hangingPunct="1"/>
            <a:r>
              <a:rPr lang="es-MX"/>
              <a:t>E.I.P. Elaboración de proyecto</a:t>
            </a:r>
            <a:endParaRPr lang="es-MX" dirty="0"/>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 name="Imagen" descr="Imagen"/>
          <p:cNvPicPr>
            <a:picLocks noChangeAspect="1"/>
          </p:cNvPicPr>
          <p:nvPr/>
        </p:nvPicPr>
        <p:blipFill>
          <a:blip r:embed="rId2">
            <a:extLst/>
          </a:blip>
          <a:stretch>
            <a:fillRect/>
          </a:stretch>
        </p:blipFill>
        <p:spPr>
          <a:xfrm>
            <a:off x="-190500" y="10990"/>
            <a:ext cx="13004800" cy="1569754"/>
          </a:xfrm>
          <a:prstGeom prst="rect">
            <a:avLst/>
          </a:prstGeom>
          <a:ln w="12700">
            <a:miter lim="400000"/>
          </a:ln>
        </p:spPr>
      </p:pic>
      <p:pic>
        <p:nvPicPr>
          <p:cNvPr id="292" name="Imagen" descr="Imagen"/>
          <p:cNvPicPr>
            <a:picLocks noChangeAspect="1"/>
          </p:cNvPicPr>
          <p:nvPr/>
        </p:nvPicPr>
        <p:blipFill>
          <a:blip r:embed="rId3">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pic>
        <p:nvPicPr>
          <p:cNvPr id="2" name="Imagen 1"/>
          <p:cNvPicPr>
            <a:picLocks noChangeAspect="1"/>
          </p:cNvPicPr>
          <p:nvPr/>
        </p:nvPicPr>
        <p:blipFill>
          <a:blip r:embed="rId4"/>
          <a:stretch>
            <a:fillRect/>
          </a:stretch>
        </p:blipFill>
        <p:spPr>
          <a:xfrm>
            <a:off x="1430631" y="2841973"/>
            <a:ext cx="9762537" cy="5709786"/>
          </a:xfrm>
          <a:prstGeom prst="rect">
            <a:avLst/>
          </a:prstGeom>
        </p:spPr>
      </p:pic>
      <p:sp>
        <p:nvSpPr>
          <p:cNvPr id="6" name="E.I.P. Elaboración de proyecto">
            <a:extLst>
              <a:ext uri="{FF2B5EF4-FFF2-40B4-BE49-F238E27FC236}">
                <a16:creationId xmlns:a16="http://schemas.microsoft.com/office/drawing/2014/main" id="{67EAF427-4507-024C-9DB9-1F701C6DAF05}"/>
              </a:ext>
            </a:extLst>
          </p:cNvPr>
          <p:cNvSpPr txBox="1">
            <a:spLocks/>
          </p:cNvSpPr>
          <p:nvPr/>
        </p:nvSpPr>
        <p:spPr>
          <a:xfrm>
            <a:off x="571500" y="1395436"/>
            <a:ext cx="11480800" cy="134937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0" marR="0" indent="0" algn="ctr" defTabSz="584200" rtl="0" latinLnBrk="0">
              <a:lnSpc>
                <a:spcPct val="100000"/>
              </a:lnSpc>
              <a:spcBef>
                <a:spcPts val="0"/>
              </a:spcBef>
              <a:spcAft>
                <a:spcPts val="0"/>
              </a:spcAft>
              <a:buClrTx/>
              <a:buSzTx/>
              <a:buFontTx/>
              <a:buNone/>
              <a:tabLst/>
              <a:defRPr sz="55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1pPr>
            <a:lvl2pPr marL="0" marR="0" indent="2286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2pPr>
            <a:lvl3pPr marL="0" marR="0" indent="4572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3pPr>
            <a:lvl4pPr marL="0" marR="0" indent="6858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4pPr>
            <a:lvl5pPr marL="0" marR="0" indent="9144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5pPr>
            <a:lvl6pPr marL="0" marR="0" indent="11430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6pPr>
            <a:lvl7pPr marL="0" marR="0" indent="13716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7pPr>
            <a:lvl8pPr marL="0" marR="0" indent="16002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8pPr>
            <a:lvl9pPr marL="0" marR="0" indent="18288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9pPr>
          </a:lstStyle>
          <a:p>
            <a:pPr hangingPunct="1"/>
            <a:r>
              <a:rPr lang="es-MX"/>
              <a:t>E.I.P. Elaboración de proyecto</a:t>
            </a:r>
            <a:endParaRPr lang="es-MX" dirty="0"/>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 name="Imagen" descr="Imagen"/>
          <p:cNvPicPr>
            <a:picLocks noChangeAspect="1"/>
          </p:cNvPicPr>
          <p:nvPr/>
        </p:nvPicPr>
        <p:blipFill>
          <a:blip r:embed="rId2">
            <a:extLst/>
          </a:blip>
          <a:stretch>
            <a:fillRect/>
          </a:stretch>
        </p:blipFill>
        <p:spPr>
          <a:xfrm>
            <a:off x="-190500" y="10990"/>
            <a:ext cx="13004800" cy="1569754"/>
          </a:xfrm>
          <a:prstGeom prst="rect">
            <a:avLst/>
          </a:prstGeom>
          <a:ln w="12700">
            <a:miter lim="400000"/>
          </a:ln>
        </p:spPr>
      </p:pic>
      <p:pic>
        <p:nvPicPr>
          <p:cNvPr id="297" name="Imagen" descr="Imagen"/>
          <p:cNvPicPr>
            <a:picLocks noChangeAspect="1"/>
          </p:cNvPicPr>
          <p:nvPr/>
        </p:nvPicPr>
        <p:blipFill>
          <a:blip r:embed="rId3">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pic>
        <p:nvPicPr>
          <p:cNvPr id="2" name="Imagen 1"/>
          <p:cNvPicPr>
            <a:picLocks noChangeAspect="1"/>
          </p:cNvPicPr>
          <p:nvPr/>
        </p:nvPicPr>
        <p:blipFill>
          <a:blip r:embed="rId4"/>
          <a:stretch>
            <a:fillRect/>
          </a:stretch>
        </p:blipFill>
        <p:spPr>
          <a:xfrm>
            <a:off x="1675886" y="2566583"/>
            <a:ext cx="8928424" cy="6585939"/>
          </a:xfrm>
          <a:prstGeom prst="rect">
            <a:avLst/>
          </a:prstGeom>
        </p:spPr>
      </p:pic>
      <p:sp>
        <p:nvSpPr>
          <p:cNvPr id="6" name="E.I.P. Elaboración de proyecto">
            <a:extLst>
              <a:ext uri="{FF2B5EF4-FFF2-40B4-BE49-F238E27FC236}">
                <a16:creationId xmlns:a16="http://schemas.microsoft.com/office/drawing/2014/main" id="{71187142-1C12-D946-B3D8-DFF6551528F1}"/>
              </a:ext>
            </a:extLst>
          </p:cNvPr>
          <p:cNvSpPr txBox="1">
            <a:spLocks/>
          </p:cNvSpPr>
          <p:nvPr/>
        </p:nvSpPr>
        <p:spPr>
          <a:xfrm>
            <a:off x="571500" y="1395436"/>
            <a:ext cx="11480800" cy="134937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0" marR="0" indent="0" algn="ctr" defTabSz="584200" rtl="0" latinLnBrk="0">
              <a:lnSpc>
                <a:spcPct val="100000"/>
              </a:lnSpc>
              <a:spcBef>
                <a:spcPts val="0"/>
              </a:spcBef>
              <a:spcAft>
                <a:spcPts val="0"/>
              </a:spcAft>
              <a:buClrTx/>
              <a:buSzTx/>
              <a:buFontTx/>
              <a:buNone/>
              <a:tabLst/>
              <a:defRPr sz="55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1pPr>
            <a:lvl2pPr marL="0" marR="0" indent="2286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2pPr>
            <a:lvl3pPr marL="0" marR="0" indent="4572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3pPr>
            <a:lvl4pPr marL="0" marR="0" indent="6858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4pPr>
            <a:lvl5pPr marL="0" marR="0" indent="9144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5pPr>
            <a:lvl6pPr marL="0" marR="0" indent="11430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6pPr>
            <a:lvl7pPr marL="0" marR="0" indent="13716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7pPr>
            <a:lvl8pPr marL="0" marR="0" indent="16002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8pPr>
            <a:lvl9pPr marL="0" marR="0" indent="18288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9pPr>
          </a:lstStyle>
          <a:p>
            <a:pPr hangingPunct="1"/>
            <a:r>
              <a:rPr lang="es-MX"/>
              <a:t>E.I.P. Elaboración de proyecto</a:t>
            </a:r>
            <a:endParaRPr lang="es-MX" dirty="0"/>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descr="Imagen"/>
          <p:cNvPicPr>
            <a:picLocks noChangeAspect="1"/>
          </p:cNvPicPr>
          <p:nvPr/>
        </p:nvPicPr>
        <p:blipFill>
          <a:blip r:embed="rId2">
            <a:extLst/>
          </a:blip>
          <a:stretch>
            <a:fillRect/>
          </a:stretch>
        </p:blipFill>
        <p:spPr>
          <a:xfrm>
            <a:off x="-190500" y="10990"/>
            <a:ext cx="13004800" cy="1569754"/>
          </a:xfrm>
          <a:prstGeom prst="rect">
            <a:avLst/>
          </a:prstGeom>
          <a:ln w="12700">
            <a:miter lim="400000"/>
          </a:ln>
        </p:spPr>
      </p:pic>
      <p:pic>
        <p:nvPicPr>
          <p:cNvPr id="5" name="Imagen 4"/>
          <p:cNvPicPr>
            <a:picLocks noChangeAspect="1"/>
          </p:cNvPicPr>
          <p:nvPr/>
        </p:nvPicPr>
        <p:blipFill>
          <a:blip r:embed="rId3"/>
          <a:stretch>
            <a:fillRect/>
          </a:stretch>
        </p:blipFill>
        <p:spPr>
          <a:xfrm>
            <a:off x="2411653" y="2744811"/>
            <a:ext cx="8181494" cy="6391417"/>
          </a:xfrm>
          <a:prstGeom prst="rect">
            <a:avLst/>
          </a:prstGeom>
        </p:spPr>
      </p:pic>
      <p:pic>
        <p:nvPicPr>
          <p:cNvPr id="6" name="Imagen 5"/>
          <p:cNvPicPr>
            <a:picLocks noChangeAspect="1"/>
          </p:cNvPicPr>
          <p:nvPr/>
        </p:nvPicPr>
        <p:blipFill>
          <a:blip r:embed="rId4"/>
          <a:stretch>
            <a:fillRect/>
          </a:stretch>
        </p:blipFill>
        <p:spPr>
          <a:xfrm>
            <a:off x="11139262" y="7847179"/>
            <a:ext cx="1865538" cy="1865538"/>
          </a:xfrm>
          <a:prstGeom prst="rect">
            <a:avLst/>
          </a:prstGeom>
        </p:spPr>
      </p:pic>
      <p:sp>
        <p:nvSpPr>
          <p:cNvPr id="8" name="E.I.P. Elaboración de proyecto">
            <a:extLst>
              <a:ext uri="{FF2B5EF4-FFF2-40B4-BE49-F238E27FC236}">
                <a16:creationId xmlns:a16="http://schemas.microsoft.com/office/drawing/2014/main" id="{553D6E75-0FE2-F84D-AE06-D3F30167CE42}"/>
              </a:ext>
            </a:extLst>
          </p:cNvPr>
          <p:cNvSpPr txBox="1">
            <a:spLocks/>
          </p:cNvSpPr>
          <p:nvPr/>
        </p:nvSpPr>
        <p:spPr>
          <a:xfrm>
            <a:off x="571500" y="1395436"/>
            <a:ext cx="11480800" cy="134937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0" marR="0" indent="0" algn="ctr" defTabSz="584200" rtl="0" latinLnBrk="0">
              <a:lnSpc>
                <a:spcPct val="100000"/>
              </a:lnSpc>
              <a:spcBef>
                <a:spcPts val="0"/>
              </a:spcBef>
              <a:spcAft>
                <a:spcPts val="0"/>
              </a:spcAft>
              <a:buClrTx/>
              <a:buSzTx/>
              <a:buFontTx/>
              <a:buNone/>
              <a:tabLst/>
              <a:defRPr sz="55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1pPr>
            <a:lvl2pPr marL="0" marR="0" indent="2286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2pPr>
            <a:lvl3pPr marL="0" marR="0" indent="4572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3pPr>
            <a:lvl4pPr marL="0" marR="0" indent="6858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4pPr>
            <a:lvl5pPr marL="0" marR="0" indent="9144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5pPr>
            <a:lvl6pPr marL="0" marR="0" indent="11430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6pPr>
            <a:lvl7pPr marL="0" marR="0" indent="13716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7pPr>
            <a:lvl8pPr marL="0" marR="0" indent="16002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8pPr>
            <a:lvl9pPr marL="0" marR="0" indent="18288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9pPr>
          </a:lstStyle>
          <a:p>
            <a:pPr hangingPunct="1"/>
            <a:r>
              <a:rPr lang="es-MX"/>
              <a:t>E.I.P. Elaboración de proyecto</a:t>
            </a:r>
            <a:endParaRPr lang="es-MX" dirty="0"/>
          </a:p>
        </p:txBody>
      </p:sp>
    </p:spTree>
    <p:extLst>
      <p:ext uri="{BB962C8B-B14F-4D97-AF65-F5344CB8AC3E}">
        <p14:creationId xmlns:p14="http://schemas.microsoft.com/office/powerpoint/2010/main" val="1274223088"/>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descr="Imagen"/>
          <p:cNvPicPr>
            <a:picLocks noChangeAspect="1"/>
          </p:cNvPicPr>
          <p:nvPr/>
        </p:nvPicPr>
        <p:blipFill>
          <a:blip r:embed="rId2">
            <a:extLst/>
          </a:blip>
          <a:stretch>
            <a:fillRect/>
          </a:stretch>
        </p:blipFill>
        <p:spPr>
          <a:xfrm>
            <a:off x="-190500" y="10990"/>
            <a:ext cx="13004800" cy="1569754"/>
          </a:xfrm>
          <a:prstGeom prst="rect">
            <a:avLst/>
          </a:prstGeom>
          <a:ln w="12700">
            <a:miter lim="400000"/>
          </a:ln>
        </p:spPr>
      </p:pic>
      <p:pic>
        <p:nvPicPr>
          <p:cNvPr id="3" name="Imagen 2"/>
          <p:cNvPicPr>
            <a:picLocks noChangeAspect="1"/>
          </p:cNvPicPr>
          <p:nvPr/>
        </p:nvPicPr>
        <p:blipFill>
          <a:blip r:embed="rId3"/>
          <a:stretch>
            <a:fillRect/>
          </a:stretch>
        </p:blipFill>
        <p:spPr>
          <a:xfrm>
            <a:off x="11139262" y="7888062"/>
            <a:ext cx="1865538" cy="1865538"/>
          </a:xfrm>
          <a:prstGeom prst="rect">
            <a:avLst/>
          </a:prstGeom>
        </p:spPr>
      </p:pic>
      <p:pic>
        <p:nvPicPr>
          <p:cNvPr id="5" name="Imagen 4"/>
          <p:cNvPicPr>
            <a:picLocks noChangeAspect="1"/>
          </p:cNvPicPr>
          <p:nvPr/>
        </p:nvPicPr>
        <p:blipFill>
          <a:blip r:embed="rId4"/>
          <a:stretch>
            <a:fillRect/>
          </a:stretch>
        </p:blipFill>
        <p:spPr>
          <a:xfrm>
            <a:off x="2025891" y="2744811"/>
            <a:ext cx="8572017" cy="6122869"/>
          </a:xfrm>
          <a:prstGeom prst="rect">
            <a:avLst/>
          </a:prstGeom>
        </p:spPr>
      </p:pic>
      <p:sp>
        <p:nvSpPr>
          <p:cNvPr id="6" name="E.I.P. Elaboración de proyecto">
            <a:extLst>
              <a:ext uri="{FF2B5EF4-FFF2-40B4-BE49-F238E27FC236}">
                <a16:creationId xmlns:a16="http://schemas.microsoft.com/office/drawing/2014/main" id="{C7FDDE33-9874-4A4F-B793-48AEE09297B2}"/>
              </a:ext>
            </a:extLst>
          </p:cNvPr>
          <p:cNvSpPr txBox="1">
            <a:spLocks/>
          </p:cNvSpPr>
          <p:nvPr/>
        </p:nvSpPr>
        <p:spPr>
          <a:xfrm>
            <a:off x="571500" y="1395436"/>
            <a:ext cx="11480800" cy="134937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0" marR="0" indent="0" algn="ctr" defTabSz="584200" rtl="0" latinLnBrk="0">
              <a:lnSpc>
                <a:spcPct val="100000"/>
              </a:lnSpc>
              <a:spcBef>
                <a:spcPts val="0"/>
              </a:spcBef>
              <a:spcAft>
                <a:spcPts val="0"/>
              </a:spcAft>
              <a:buClrTx/>
              <a:buSzTx/>
              <a:buFontTx/>
              <a:buNone/>
              <a:tabLst/>
              <a:defRPr sz="55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1pPr>
            <a:lvl2pPr marL="0" marR="0" indent="2286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2pPr>
            <a:lvl3pPr marL="0" marR="0" indent="4572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3pPr>
            <a:lvl4pPr marL="0" marR="0" indent="6858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4pPr>
            <a:lvl5pPr marL="0" marR="0" indent="9144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5pPr>
            <a:lvl6pPr marL="0" marR="0" indent="11430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6pPr>
            <a:lvl7pPr marL="0" marR="0" indent="13716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7pPr>
            <a:lvl8pPr marL="0" marR="0" indent="16002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8pPr>
            <a:lvl9pPr marL="0" marR="0" indent="18288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9pPr>
          </a:lstStyle>
          <a:p>
            <a:pPr hangingPunct="1"/>
            <a:r>
              <a:rPr lang="es-MX"/>
              <a:t>E.I.P. Elaboración de proyecto</a:t>
            </a:r>
            <a:endParaRPr lang="es-MX" dirty="0"/>
          </a:p>
        </p:txBody>
      </p:sp>
    </p:spTree>
    <p:extLst>
      <p:ext uri="{BB962C8B-B14F-4D97-AF65-F5344CB8AC3E}">
        <p14:creationId xmlns:p14="http://schemas.microsoft.com/office/powerpoint/2010/main" val="232222655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descr="Imagen"/>
          <p:cNvPicPr>
            <a:picLocks noChangeAspect="1"/>
          </p:cNvPicPr>
          <p:nvPr/>
        </p:nvPicPr>
        <p:blipFill>
          <a:blip r:embed="rId2">
            <a:extLst/>
          </a:blip>
          <a:stretch>
            <a:fillRect/>
          </a:stretch>
        </p:blipFill>
        <p:spPr>
          <a:xfrm>
            <a:off x="-190500" y="10990"/>
            <a:ext cx="13004800" cy="1569754"/>
          </a:xfrm>
          <a:prstGeom prst="rect">
            <a:avLst/>
          </a:prstGeom>
          <a:ln w="12700">
            <a:miter lim="400000"/>
          </a:ln>
        </p:spPr>
      </p:pic>
      <p:pic>
        <p:nvPicPr>
          <p:cNvPr id="4" name="Imagen 3"/>
          <p:cNvPicPr>
            <a:picLocks noChangeAspect="1"/>
          </p:cNvPicPr>
          <p:nvPr/>
        </p:nvPicPr>
        <p:blipFill>
          <a:blip r:embed="rId3"/>
          <a:stretch>
            <a:fillRect/>
          </a:stretch>
        </p:blipFill>
        <p:spPr>
          <a:xfrm>
            <a:off x="11139262" y="7888062"/>
            <a:ext cx="1865538" cy="1865538"/>
          </a:xfrm>
          <a:prstGeom prst="rect">
            <a:avLst/>
          </a:prstGeom>
        </p:spPr>
      </p:pic>
      <p:pic>
        <p:nvPicPr>
          <p:cNvPr id="5" name="Imagen 4"/>
          <p:cNvPicPr>
            <a:picLocks noChangeAspect="1"/>
          </p:cNvPicPr>
          <p:nvPr/>
        </p:nvPicPr>
        <p:blipFill>
          <a:blip r:embed="rId4"/>
          <a:stretch>
            <a:fillRect/>
          </a:stretch>
        </p:blipFill>
        <p:spPr>
          <a:xfrm>
            <a:off x="2077705" y="3167957"/>
            <a:ext cx="8468390" cy="4556362"/>
          </a:xfrm>
          <a:prstGeom prst="rect">
            <a:avLst/>
          </a:prstGeom>
        </p:spPr>
      </p:pic>
      <p:sp>
        <p:nvSpPr>
          <p:cNvPr id="6" name="E.I.P. Elaboración de proyecto">
            <a:extLst>
              <a:ext uri="{FF2B5EF4-FFF2-40B4-BE49-F238E27FC236}">
                <a16:creationId xmlns:a16="http://schemas.microsoft.com/office/drawing/2014/main" id="{5EF24F6F-46ED-4342-82C2-94372202EDCA}"/>
              </a:ext>
            </a:extLst>
          </p:cNvPr>
          <p:cNvSpPr txBox="1">
            <a:spLocks/>
          </p:cNvSpPr>
          <p:nvPr/>
        </p:nvSpPr>
        <p:spPr>
          <a:xfrm>
            <a:off x="571500" y="1395436"/>
            <a:ext cx="11480800" cy="134937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0" marR="0" indent="0" algn="ctr" defTabSz="584200" rtl="0" latinLnBrk="0">
              <a:lnSpc>
                <a:spcPct val="100000"/>
              </a:lnSpc>
              <a:spcBef>
                <a:spcPts val="0"/>
              </a:spcBef>
              <a:spcAft>
                <a:spcPts val="0"/>
              </a:spcAft>
              <a:buClrTx/>
              <a:buSzTx/>
              <a:buFontTx/>
              <a:buNone/>
              <a:tabLst/>
              <a:defRPr sz="55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1pPr>
            <a:lvl2pPr marL="0" marR="0" indent="2286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2pPr>
            <a:lvl3pPr marL="0" marR="0" indent="4572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3pPr>
            <a:lvl4pPr marL="0" marR="0" indent="6858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4pPr>
            <a:lvl5pPr marL="0" marR="0" indent="9144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5pPr>
            <a:lvl6pPr marL="0" marR="0" indent="11430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6pPr>
            <a:lvl7pPr marL="0" marR="0" indent="13716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7pPr>
            <a:lvl8pPr marL="0" marR="0" indent="16002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8pPr>
            <a:lvl9pPr marL="0" marR="0" indent="18288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9pPr>
          </a:lstStyle>
          <a:p>
            <a:pPr hangingPunct="1"/>
            <a:r>
              <a:rPr lang="es-MX"/>
              <a:t>E.I.P. Elaboración de proyecto</a:t>
            </a:r>
            <a:endParaRPr lang="es-MX" dirty="0"/>
          </a:p>
        </p:txBody>
      </p:sp>
    </p:spTree>
    <p:extLst>
      <p:ext uri="{BB962C8B-B14F-4D97-AF65-F5344CB8AC3E}">
        <p14:creationId xmlns:p14="http://schemas.microsoft.com/office/powerpoint/2010/main" val="1107504124"/>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descr="Imagen"/>
          <p:cNvPicPr>
            <a:picLocks noChangeAspect="1"/>
          </p:cNvPicPr>
          <p:nvPr/>
        </p:nvPicPr>
        <p:blipFill>
          <a:blip r:embed="rId2">
            <a:extLst/>
          </a:blip>
          <a:stretch>
            <a:fillRect/>
          </a:stretch>
        </p:blipFill>
        <p:spPr>
          <a:xfrm>
            <a:off x="-190500" y="10990"/>
            <a:ext cx="13004800" cy="1569754"/>
          </a:xfrm>
          <a:prstGeom prst="rect">
            <a:avLst/>
          </a:prstGeom>
          <a:ln w="12700">
            <a:miter lim="400000"/>
          </a:ln>
        </p:spPr>
      </p:pic>
      <p:pic>
        <p:nvPicPr>
          <p:cNvPr id="4" name="Imagen 3"/>
          <p:cNvPicPr>
            <a:picLocks noChangeAspect="1"/>
          </p:cNvPicPr>
          <p:nvPr/>
        </p:nvPicPr>
        <p:blipFill>
          <a:blip r:embed="rId3"/>
          <a:stretch>
            <a:fillRect/>
          </a:stretch>
        </p:blipFill>
        <p:spPr>
          <a:xfrm>
            <a:off x="11139262" y="7888062"/>
            <a:ext cx="1865538" cy="1865538"/>
          </a:xfrm>
          <a:prstGeom prst="rect">
            <a:avLst/>
          </a:prstGeom>
        </p:spPr>
      </p:pic>
      <p:pic>
        <p:nvPicPr>
          <p:cNvPr id="5" name="Imagen 4"/>
          <p:cNvPicPr>
            <a:picLocks noChangeAspect="1"/>
          </p:cNvPicPr>
          <p:nvPr/>
        </p:nvPicPr>
        <p:blipFill>
          <a:blip r:embed="rId4"/>
          <a:stretch>
            <a:fillRect/>
          </a:stretch>
        </p:blipFill>
        <p:spPr>
          <a:xfrm>
            <a:off x="1919607" y="2965190"/>
            <a:ext cx="8784585" cy="5548159"/>
          </a:xfrm>
          <a:prstGeom prst="rect">
            <a:avLst/>
          </a:prstGeom>
        </p:spPr>
      </p:pic>
      <p:sp>
        <p:nvSpPr>
          <p:cNvPr id="6" name="E.I.P. Elaboración de proyecto">
            <a:extLst>
              <a:ext uri="{FF2B5EF4-FFF2-40B4-BE49-F238E27FC236}">
                <a16:creationId xmlns:a16="http://schemas.microsoft.com/office/drawing/2014/main" id="{0F6D4E55-5568-F648-92CB-6AA4998B4ED2}"/>
              </a:ext>
            </a:extLst>
          </p:cNvPr>
          <p:cNvSpPr txBox="1">
            <a:spLocks/>
          </p:cNvSpPr>
          <p:nvPr/>
        </p:nvSpPr>
        <p:spPr>
          <a:xfrm>
            <a:off x="571500" y="1395436"/>
            <a:ext cx="11480800" cy="134937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0" marR="0" indent="0" algn="ctr" defTabSz="584200" rtl="0" latinLnBrk="0">
              <a:lnSpc>
                <a:spcPct val="100000"/>
              </a:lnSpc>
              <a:spcBef>
                <a:spcPts val="0"/>
              </a:spcBef>
              <a:spcAft>
                <a:spcPts val="0"/>
              </a:spcAft>
              <a:buClrTx/>
              <a:buSzTx/>
              <a:buFontTx/>
              <a:buNone/>
              <a:tabLst/>
              <a:defRPr sz="55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1pPr>
            <a:lvl2pPr marL="0" marR="0" indent="2286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2pPr>
            <a:lvl3pPr marL="0" marR="0" indent="4572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3pPr>
            <a:lvl4pPr marL="0" marR="0" indent="6858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4pPr>
            <a:lvl5pPr marL="0" marR="0" indent="9144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5pPr>
            <a:lvl6pPr marL="0" marR="0" indent="11430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6pPr>
            <a:lvl7pPr marL="0" marR="0" indent="13716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7pPr>
            <a:lvl8pPr marL="0" marR="0" indent="16002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8pPr>
            <a:lvl9pPr marL="0" marR="0" indent="18288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9pPr>
          </a:lstStyle>
          <a:p>
            <a:pPr hangingPunct="1"/>
            <a:r>
              <a:rPr lang="es-MX"/>
              <a:t>E.I.P. Elaboración de proyecto</a:t>
            </a:r>
            <a:endParaRPr lang="es-MX" dirty="0"/>
          </a:p>
        </p:txBody>
      </p:sp>
    </p:spTree>
    <p:extLst>
      <p:ext uri="{BB962C8B-B14F-4D97-AF65-F5344CB8AC3E}">
        <p14:creationId xmlns:p14="http://schemas.microsoft.com/office/powerpoint/2010/main" val="3559859452"/>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descr="Imagen"/>
          <p:cNvPicPr>
            <a:picLocks noChangeAspect="1"/>
          </p:cNvPicPr>
          <p:nvPr/>
        </p:nvPicPr>
        <p:blipFill>
          <a:blip r:embed="rId2">
            <a:extLst/>
          </a:blip>
          <a:stretch>
            <a:fillRect/>
          </a:stretch>
        </p:blipFill>
        <p:spPr>
          <a:xfrm>
            <a:off x="-190500" y="10990"/>
            <a:ext cx="13004800" cy="1569754"/>
          </a:xfrm>
          <a:prstGeom prst="rect">
            <a:avLst/>
          </a:prstGeom>
          <a:ln w="12700">
            <a:miter lim="400000"/>
          </a:ln>
        </p:spPr>
      </p:pic>
      <p:pic>
        <p:nvPicPr>
          <p:cNvPr id="4" name="Imagen 3"/>
          <p:cNvPicPr>
            <a:picLocks noChangeAspect="1"/>
          </p:cNvPicPr>
          <p:nvPr/>
        </p:nvPicPr>
        <p:blipFill>
          <a:blip r:embed="rId3"/>
          <a:stretch>
            <a:fillRect/>
          </a:stretch>
        </p:blipFill>
        <p:spPr>
          <a:xfrm>
            <a:off x="11139262" y="7888062"/>
            <a:ext cx="1865538" cy="1865538"/>
          </a:xfrm>
          <a:prstGeom prst="rect">
            <a:avLst/>
          </a:prstGeom>
        </p:spPr>
      </p:pic>
      <p:pic>
        <p:nvPicPr>
          <p:cNvPr id="5" name="Imagen 4"/>
          <p:cNvPicPr>
            <a:picLocks noChangeAspect="1"/>
          </p:cNvPicPr>
          <p:nvPr/>
        </p:nvPicPr>
        <p:blipFill>
          <a:blip r:embed="rId4"/>
          <a:stretch>
            <a:fillRect/>
          </a:stretch>
        </p:blipFill>
        <p:spPr>
          <a:xfrm>
            <a:off x="1974447" y="2965190"/>
            <a:ext cx="8674906" cy="5823331"/>
          </a:xfrm>
          <a:prstGeom prst="rect">
            <a:avLst/>
          </a:prstGeom>
        </p:spPr>
      </p:pic>
      <p:sp>
        <p:nvSpPr>
          <p:cNvPr id="6" name="E.I.P. Elaboración de proyecto">
            <a:extLst>
              <a:ext uri="{FF2B5EF4-FFF2-40B4-BE49-F238E27FC236}">
                <a16:creationId xmlns:a16="http://schemas.microsoft.com/office/drawing/2014/main" id="{CE09C81E-F3A5-5847-A731-397086BF2F17}"/>
              </a:ext>
            </a:extLst>
          </p:cNvPr>
          <p:cNvSpPr txBox="1">
            <a:spLocks/>
          </p:cNvSpPr>
          <p:nvPr/>
        </p:nvSpPr>
        <p:spPr>
          <a:xfrm>
            <a:off x="571500" y="1395436"/>
            <a:ext cx="11480800" cy="134937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marL="0" marR="0" indent="0" algn="ctr" defTabSz="584200" rtl="0" latinLnBrk="0">
              <a:lnSpc>
                <a:spcPct val="100000"/>
              </a:lnSpc>
              <a:spcBef>
                <a:spcPts val="0"/>
              </a:spcBef>
              <a:spcAft>
                <a:spcPts val="0"/>
              </a:spcAft>
              <a:buClrTx/>
              <a:buSzTx/>
              <a:buFontTx/>
              <a:buNone/>
              <a:tabLst/>
              <a:defRPr sz="55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1pPr>
            <a:lvl2pPr marL="0" marR="0" indent="2286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2pPr>
            <a:lvl3pPr marL="0" marR="0" indent="4572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3pPr>
            <a:lvl4pPr marL="0" marR="0" indent="6858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4pPr>
            <a:lvl5pPr marL="0" marR="0" indent="9144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5pPr>
            <a:lvl6pPr marL="0" marR="0" indent="11430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6pPr>
            <a:lvl7pPr marL="0" marR="0" indent="13716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7pPr>
            <a:lvl8pPr marL="0" marR="0" indent="16002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8pPr>
            <a:lvl9pPr marL="0" marR="0" indent="1828800" algn="ctr" defTabSz="584200" rtl="0" latinLnBrk="0">
              <a:lnSpc>
                <a:spcPct val="100000"/>
              </a:lnSpc>
              <a:spcBef>
                <a:spcPts val="0"/>
              </a:spcBef>
              <a:spcAft>
                <a:spcPts val="0"/>
              </a:spcAft>
              <a:buClrTx/>
              <a:buSzTx/>
              <a:buFontTx/>
              <a:buNone/>
              <a:tabLst/>
              <a:defRPr sz="6400" b="1" i="0" u="none" strike="noStrike" cap="none" spc="0" baseline="0">
                <a:ln>
                  <a:noFill/>
                </a:ln>
                <a:solidFill>
                  <a:srgbClr val="FFFFFF"/>
                </a:solidFill>
                <a:effectLst>
                  <a:outerShdw blurRad="50800" dist="25400" dir="5400000" rotWithShape="0">
                    <a:srgbClr val="000000"/>
                  </a:outerShdw>
                </a:effectLst>
                <a:uFillTx/>
                <a:latin typeface="+mn-lt"/>
                <a:ea typeface="+mn-ea"/>
                <a:cs typeface="+mn-cs"/>
                <a:sym typeface="Helvetica Neue"/>
              </a:defRPr>
            </a:lvl9pPr>
          </a:lstStyle>
          <a:p>
            <a:pPr hangingPunct="1"/>
            <a:r>
              <a:rPr lang="es-MX"/>
              <a:t>E.I.P. Elaboración de proyecto</a:t>
            </a:r>
            <a:endParaRPr lang="es-MX" dirty="0"/>
          </a:p>
        </p:txBody>
      </p:sp>
    </p:spTree>
    <p:extLst>
      <p:ext uri="{BB962C8B-B14F-4D97-AF65-F5344CB8AC3E}">
        <p14:creationId xmlns:p14="http://schemas.microsoft.com/office/powerpoint/2010/main" val="113628971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C.A.I.A.C. Conclusiones generales"/>
          <p:cNvSpPr txBox="1">
            <a:spLocks noGrp="1"/>
          </p:cNvSpPr>
          <p:nvPr>
            <p:ph type="title"/>
          </p:nvPr>
        </p:nvSpPr>
        <p:spPr>
          <a:xfrm>
            <a:off x="762000" y="1236133"/>
            <a:ext cx="11480800" cy="1350534"/>
          </a:xfrm>
          <a:prstGeom prst="rect">
            <a:avLst/>
          </a:prstGeom>
        </p:spPr>
        <p:txBody>
          <a:bodyPr>
            <a:normAutofit/>
          </a:bodyPr>
          <a:lstStyle>
            <a:lvl1pPr>
              <a:defRPr sz="5500"/>
            </a:lvl1pPr>
          </a:lstStyle>
          <a:p>
            <a:r>
              <a:t>C.A.I.A.C. Conclusiones generales</a:t>
            </a:r>
          </a:p>
        </p:txBody>
      </p:sp>
      <p:pic>
        <p:nvPicPr>
          <p:cNvPr id="136" name="Imagen" descr="Imagen"/>
          <p:cNvPicPr>
            <a:picLocks noChangeAspect="1"/>
          </p:cNvPicPr>
          <p:nvPr/>
        </p:nvPicPr>
        <p:blipFill>
          <a:blip r:embed="rId2">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pic>
        <p:nvPicPr>
          <p:cNvPr id="137" name="Imagen" descr="Imagen"/>
          <p:cNvPicPr>
            <a:picLocks noChangeAspect="1"/>
          </p:cNvPicPr>
          <p:nvPr/>
        </p:nvPicPr>
        <p:blipFill>
          <a:blip r:embed="rId3">
            <a:extLst/>
          </a:blip>
          <a:stretch>
            <a:fillRect/>
          </a:stretch>
        </p:blipFill>
        <p:spPr>
          <a:xfrm>
            <a:off x="-190500" y="10990"/>
            <a:ext cx="13004800" cy="1569754"/>
          </a:xfrm>
          <a:prstGeom prst="rect">
            <a:avLst/>
          </a:prstGeom>
          <a:ln w="12700">
            <a:miter lim="400000"/>
          </a:ln>
        </p:spPr>
      </p:pic>
      <p:graphicFrame>
        <p:nvGraphicFramePr>
          <p:cNvPr id="138" name="Tabla"/>
          <p:cNvGraphicFramePr/>
          <p:nvPr/>
        </p:nvGraphicFramePr>
        <p:xfrm>
          <a:off x="349878" y="2405877"/>
          <a:ext cx="12305043" cy="7077099"/>
        </p:xfrm>
        <a:graphic>
          <a:graphicData uri="http://schemas.openxmlformats.org/drawingml/2006/table">
            <a:tbl>
              <a:tblPr firstRow="1">
                <a:tableStyleId>{4C3C2611-4C71-4FC5-86AE-919BDF0F9419}</a:tableStyleId>
              </a:tblPr>
              <a:tblGrid>
                <a:gridCol w="12305043">
                  <a:extLst>
                    <a:ext uri="{9D8B030D-6E8A-4147-A177-3AD203B41FA5}">
                      <a16:colId xmlns:a16="http://schemas.microsoft.com/office/drawing/2014/main" val="20000"/>
                    </a:ext>
                  </a:extLst>
                </a:gridCol>
              </a:tblGrid>
              <a:tr h="579498">
                <a:tc>
                  <a:txBody>
                    <a:bodyPr/>
                    <a:lstStyle/>
                    <a:p>
                      <a:pPr defTabSz="914400">
                        <a:defRPr>
                          <a:solidFill>
                            <a:srgbClr val="000000"/>
                          </a:solidFill>
                        </a:defRPr>
                      </a:pPr>
                      <a:r>
                        <a:rPr sz="3000" cap="all">
                          <a:solidFill>
                            <a:srgbClr val="FFFFFF"/>
                          </a:solidFill>
                          <a:effectLst>
                            <a:outerShdw blurRad="25400" dist="25400" dir="5400000" rotWithShape="0">
                              <a:srgbClr val="000000">
                                <a:alpha val="30000"/>
                              </a:srgbClr>
                            </a:outerShdw>
                          </a:effectLst>
                          <a:sym typeface="Helvetica Neue Medium"/>
                        </a:rPr>
                        <a:t>La Interdisciplinariedad</a:t>
                      </a:r>
                    </a:p>
                  </a:txBody>
                  <a:tcPr marL="50800" marR="50800" marT="50800" marB="50800" anchor="ctr" horzOverflow="overflow">
                    <a:lnL w="12700">
                      <a:solidFill>
                        <a:srgbClr val="F0F0F0"/>
                      </a:solidFill>
                      <a:miter lim="400000"/>
                    </a:lnL>
                    <a:lnR w="12700">
                      <a:solidFill>
                        <a:srgbClr val="F0F0F0"/>
                      </a:solidFill>
                      <a:miter lim="400000"/>
                    </a:lnR>
                    <a:lnB w="25400">
                      <a:solidFill>
                        <a:srgbClr val="FFFFFF"/>
                      </a:solidFill>
                      <a:miter lim="400000"/>
                    </a:lnB>
                  </a:tcPr>
                </a:tc>
                <a:extLst>
                  <a:ext uri="{0D108BD9-81ED-4DB2-BD59-A6C34878D82A}">
                    <a16:rowId xmlns:a16="http://schemas.microsoft.com/office/drawing/2014/main" val="10000"/>
                  </a:ext>
                </a:extLst>
              </a:tr>
              <a:tr h="564007">
                <a:tc>
                  <a:txBody>
                    <a:bodyPr/>
                    <a:lstStyle/>
                    <a:p>
                      <a:pPr defTabSz="914400">
                        <a:defRPr>
                          <a:solidFill>
                            <a:srgbClr val="000000"/>
                          </a:solidFill>
                        </a:defRPr>
                      </a:pPr>
                      <a:r>
                        <a:rPr sz="3000">
                          <a:solidFill>
                            <a:srgbClr val="FFFFFF"/>
                          </a:solidFill>
                          <a:effectLst>
                            <a:outerShdw blurRad="25400" dist="25400" dir="5400000" rotWithShape="0">
                              <a:srgbClr val="000000">
                                <a:alpha val="30000"/>
                              </a:srgbClr>
                            </a:outerShdw>
                          </a:effectLst>
                        </a:rPr>
                        <a:t>¿Qué características tiene?</a:t>
                      </a:r>
                    </a:p>
                  </a:txBody>
                  <a:tcPr marL="50800" marR="50800" marT="50800" marB="50800" anchor="ctr" horzOverflow="overflow">
                    <a:lnL w="12700">
                      <a:solidFill>
                        <a:srgbClr val="FFFFFF"/>
                      </a:solidFill>
                      <a:miter lim="400000"/>
                    </a:lnL>
                    <a:lnR w="12700">
                      <a:solidFill>
                        <a:srgbClr val="FFFFFF"/>
                      </a:solidFill>
                      <a:miter lim="400000"/>
                    </a:lnR>
                    <a:lnT w="25400">
                      <a:solidFill>
                        <a:srgbClr val="FFFFFF"/>
                      </a:solidFill>
                      <a:miter lim="400000"/>
                    </a:lnT>
                    <a:lnB w="6350">
                      <a:solidFill>
                        <a:srgbClr val="FFFFFF"/>
                      </a:solidFill>
                      <a:miter lim="400000"/>
                    </a:lnB>
                  </a:tcPr>
                </a:tc>
                <a:extLst>
                  <a:ext uri="{0D108BD9-81ED-4DB2-BD59-A6C34878D82A}">
                    <a16:rowId xmlns:a16="http://schemas.microsoft.com/office/drawing/2014/main" val="10001"/>
                  </a:ext>
                </a:extLst>
              </a:tr>
              <a:tr h="5933594">
                <a:tc>
                  <a:txBody>
                    <a:bodyPr/>
                    <a:lstStyle/>
                    <a:p>
                      <a:pPr marL="358588" indent="-358588" algn="just" defTabSz="914400">
                        <a:buSzPct val="75000"/>
                        <a:buChar char="•"/>
                        <a:defRPr sz="3000">
                          <a:effectLst>
                            <a:outerShdw blurRad="25400" dist="25400" dir="5400000" rotWithShape="0">
                              <a:srgbClr val="000000">
                                <a:alpha val="30000"/>
                              </a:srgbClr>
                            </a:outerShdw>
                          </a:effectLst>
                        </a:defRPr>
                      </a:pPr>
                      <a:r>
                        <a:t>Trabajo en equipo.</a:t>
                      </a:r>
                    </a:p>
                    <a:p>
                      <a:pPr marL="358588" indent="-358588" algn="just" defTabSz="914400">
                        <a:buSzPct val="75000"/>
                        <a:buChar char="•"/>
                        <a:defRPr sz="3000">
                          <a:effectLst>
                            <a:outerShdw blurRad="25400" dist="25400" dir="5400000" rotWithShape="0">
                              <a:srgbClr val="000000">
                                <a:alpha val="30000"/>
                              </a:srgbClr>
                            </a:outerShdw>
                          </a:effectLst>
                        </a:defRPr>
                      </a:pPr>
                      <a:r>
                        <a:t>Organización y planeación entre los integrantes.</a:t>
                      </a:r>
                    </a:p>
                    <a:p>
                      <a:pPr marL="358588" indent="-358588" algn="just" defTabSz="914400">
                        <a:buSzPct val="75000"/>
                        <a:buChar char="•"/>
                        <a:defRPr sz="3000">
                          <a:effectLst>
                            <a:outerShdw blurRad="25400" dist="25400" dir="5400000" rotWithShape="0">
                              <a:srgbClr val="000000">
                                <a:alpha val="30000"/>
                              </a:srgbClr>
                            </a:outerShdw>
                          </a:effectLst>
                        </a:defRPr>
                      </a:pPr>
                      <a:r>
                        <a:t>Diferentes enfoques orientados en los trabajos de estudios.</a:t>
                      </a:r>
                    </a:p>
                    <a:p>
                      <a:pPr marL="358588" indent="-358588" algn="just" defTabSz="914400">
                        <a:buSzPct val="75000"/>
                        <a:buChar char="•"/>
                        <a:defRPr sz="3000">
                          <a:effectLst>
                            <a:outerShdw blurRad="25400" dist="25400" dir="5400000" rotWithShape="0">
                              <a:srgbClr val="000000">
                                <a:alpha val="30000"/>
                              </a:srgbClr>
                            </a:outerShdw>
                          </a:effectLst>
                        </a:defRPr>
                      </a:pPr>
                      <a:r>
                        <a:t>Garantizar el trabajo activo de los estudiantes en temas de interés.</a:t>
                      </a:r>
                    </a:p>
                    <a:p>
                      <a:pPr marL="358588" indent="-358588" algn="just" defTabSz="914400">
                        <a:buSzPct val="75000"/>
                        <a:buChar char="•"/>
                        <a:defRPr sz="3000">
                          <a:effectLst>
                            <a:outerShdw blurRad="25400" dist="25400" dir="5400000" rotWithShape="0">
                              <a:srgbClr val="000000">
                                <a:alpha val="30000"/>
                              </a:srgbClr>
                            </a:outerShdw>
                          </a:effectLst>
                        </a:defRPr>
                      </a:pPr>
                      <a:r>
                        <a:t>Desarrollar habilidades para integración de saberes.</a:t>
                      </a:r>
                    </a:p>
                    <a:p>
                      <a:pPr marL="358588" indent="-358588" algn="just" defTabSz="914400">
                        <a:buSzPct val="75000"/>
                        <a:buChar char="•"/>
                        <a:defRPr sz="3000">
                          <a:effectLst>
                            <a:outerShdw blurRad="25400" dist="25400" dir="5400000" rotWithShape="0">
                              <a:srgbClr val="000000">
                                <a:alpha val="30000"/>
                              </a:srgbClr>
                            </a:outerShdw>
                          </a:effectLst>
                        </a:defRPr>
                      </a:pPr>
                      <a:r>
                        <a:t>Las características de un modelos de ruptura y continuidad.</a:t>
                      </a:r>
                    </a:p>
                    <a:p>
                      <a:pPr marL="358588" indent="-358588" algn="just" defTabSz="914400">
                        <a:buSzPct val="75000"/>
                        <a:buChar char="•"/>
                        <a:defRPr sz="3000">
                          <a:effectLst>
                            <a:outerShdw blurRad="25400" dist="25400" dir="5400000" rotWithShape="0">
                              <a:srgbClr val="000000">
                                <a:alpha val="30000"/>
                              </a:srgbClr>
                            </a:outerShdw>
                          </a:effectLst>
                        </a:defRPr>
                      </a:pPr>
                      <a:r>
                        <a:t>Dinamizar las relaciones socio-afectivas que permite ampliar los horizontes y a que acrecienta las relaciones socio-afectivas.</a:t>
                      </a:r>
                    </a:p>
                    <a:p>
                      <a:pPr marL="358588" indent="-358588" algn="just" defTabSz="914400">
                        <a:buSzPct val="75000"/>
                        <a:buChar char="•"/>
                        <a:defRPr sz="3000">
                          <a:effectLst>
                            <a:outerShdw blurRad="25400" dist="25400" dir="5400000" rotWithShape="0">
                              <a:srgbClr val="000000">
                                <a:alpha val="30000"/>
                              </a:srgbClr>
                            </a:outerShdw>
                          </a:effectLst>
                        </a:defRPr>
                      </a:pPr>
                      <a:r>
                        <a:t>Utiliza modelos y herramientas interdisciplinarias.</a:t>
                      </a:r>
                    </a:p>
                    <a:p>
                      <a:pPr marL="358588" indent="-358588" algn="just" defTabSz="914400">
                        <a:buSzPct val="75000"/>
                        <a:buChar char="•"/>
                        <a:defRPr sz="3000">
                          <a:effectLst>
                            <a:outerShdw blurRad="25400" dist="25400" dir="5400000" rotWithShape="0">
                              <a:srgbClr val="000000">
                                <a:alpha val="30000"/>
                              </a:srgbClr>
                            </a:outerShdw>
                          </a:effectLst>
                        </a:defRPr>
                      </a:pPr>
                      <a:r>
                        <a:t>Debe ser crítica, libre, incluyente.</a:t>
                      </a:r>
                    </a:p>
                    <a:p>
                      <a:pPr marL="358588" indent="-358588" algn="just" defTabSz="914400">
                        <a:buSzPct val="75000"/>
                        <a:buChar char="•"/>
                        <a:defRPr sz="3000">
                          <a:effectLst>
                            <a:outerShdw blurRad="25400" dist="25400" dir="5400000" rotWithShape="0">
                              <a:srgbClr val="000000">
                                <a:alpha val="30000"/>
                              </a:srgbClr>
                            </a:outerShdw>
                          </a:effectLst>
                        </a:defRPr>
                      </a:pPr>
                      <a:r>
                        <a:t>Debe tener un resultado curricular pero sobre todo práctico.</a:t>
                      </a:r>
                    </a:p>
                  </a:txBody>
                  <a:tcPr marL="50800" marR="50800" marT="50800" marB="50800" anchor="ctr" horzOverflow="overflow">
                    <a:lnL w="0">
                      <a:miter lim="400000"/>
                    </a:lnL>
                    <a:lnR w="0">
                      <a:miter lim="400000"/>
                    </a:lnR>
                    <a:lnT w="6350">
                      <a:solidFill>
                        <a:srgbClr val="FFFFFF"/>
                      </a:solidFill>
                      <a:miter lim="400000"/>
                    </a:lnT>
                    <a:lnB w="0">
                      <a:miter lim="400000"/>
                    </a:lnB>
                    <a:noFill/>
                  </a:tcPr>
                </a:tc>
                <a:extLst>
                  <a:ext uri="{0D108BD9-81ED-4DB2-BD59-A6C34878D82A}">
                    <a16:rowId xmlns:a16="http://schemas.microsoft.com/office/drawing/2014/main" val="10002"/>
                  </a:ext>
                </a:extLst>
              </a:tr>
            </a:tbl>
          </a:graphicData>
        </a:graphic>
      </p:graphicFrame>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 name="Imagen" descr="Imagen"/>
          <p:cNvPicPr>
            <a:picLocks noChangeAspect="1"/>
          </p:cNvPicPr>
          <p:nvPr/>
        </p:nvPicPr>
        <p:blipFill>
          <a:blip r:embed="rId2">
            <a:extLst/>
          </a:blip>
          <a:stretch>
            <a:fillRect/>
          </a:stretch>
        </p:blipFill>
        <p:spPr>
          <a:xfrm>
            <a:off x="-190500" y="10990"/>
            <a:ext cx="13004800" cy="1569754"/>
          </a:xfrm>
          <a:prstGeom prst="rect">
            <a:avLst/>
          </a:prstGeom>
          <a:ln w="12700">
            <a:miter lim="400000"/>
          </a:ln>
        </p:spPr>
      </p:pic>
      <p:pic>
        <p:nvPicPr>
          <p:cNvPr id="302" name="Imagen" descr="Imagen"/>
          <p:cNvPicPr>
            <a:picLocks noChangeAspect="1"/>
          </p:cNvPicPr>
          <p:nvPr/>
        </p:nvPicPr>
        <p:blipFill>
          <a:blip r:embed="rId3">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sp>
        <p:nvSpPr>
          <p:cNvPr id="303" name="Evidencias fotográficas"/>
          <p:cNvSpPr txBox="1">
            <a:spLocks noGrp="1"/>
          </p:cNvSpPr>
          <p:nvPr>
            <p:ph type="title" idx="4294967295"/>
          </p:nvPr>
        </p:nvSpPr>
        <p:spPr>
          <a:xfrm>
            <a:off x="734368" y="1395014"/>
            <a:ext cx="11480800" cy="1349375"/>
          </a:xfrm>
          <a:prstGeom prst="rect">
            <a:avLst/>
          </a:prstGeom>
        </p:spPr>
        <p:txBody>
          <a:bodyPr/>
          <a:lstStyle>
            <a:lvl1pPr>
              <a:defRPr sz="5500"/>
            </a:lvl1pPr>
          </a:lstStyle>
          <a:p>
            <a:r>
              <a:rPr dirty="0" err="1"/>
              <a:t>Evidencias</a:t>
            </a:r>
            <a:r>
              <a:rPr dirty="0"/>
              <a:t> </a:t>
            </a:r>
            <a:r>
              <a:rPr dirty="0" err="1"/>
              <a:t>fotográficas</a:t>
            </a:r>
            <a:endParaRPr dirty="0"/>
          </a:p>
        </p:txBody>
      </p:sp>
      <p:pic>
        <p:nvPicPr>
          <p:cNvPr id="304" name="IMG_2957.jpg" descr="IMG_2957.jpg"/>
          <p:cNvPicPr>
            <a:picLocks noChangeAspect="1"/>
          </p:cNvPicPr>
          <p:nvPr/>
        </p:nvPicPr>
        <p:blipFill>
          <a:blip r:embed="rId4">
            <a:extLst/>
          </a:blip>
          <a:stretch>
            <a:fillRect/>
          </a:stretch>
        </p:blipFill>
        <p:spPr>
          <a:xfrm>
            <a:off x="4682819" y="6094134"/>
            <a:ext cx="3639162" cy="2734086"/>
          </a:xfrm>
          <a:prstGeom prst="rect">
            <a:avLst/>
          </a:prstGeom>
          <a:ln w="25400">
            <a:miter lim="400000"/>
          </a:ln>
          <a:effectLst>
            <a:outerShdw blurRad="254000" dist="127000" dir="5400000" rotWithShape="0">
              <a:srgbClr val="000000">
                <a:alpha val="70000"/>
              </a:srgbClr>
            </a:outerShdw>
          </a:effectLst>
        </p:spPr>
      </p:pic>
      <p:pic>
        <p:nvPicPr>
          <p:cNvPr id="305" name="Imagen" descr="Imagen"/>
          <p:cNvPicPr>
            <a:picLocks noChangeAspect="1"/>
          </p:cNvPicPr>
          <p:nvPr/>
        </p:nvPicPr>
        <p:blipFill>
          <a:blip r:embed="rId5">
            <a:extLst/>
          </a:blip>
          <a:stretch>
            <a:fillRect/>
          </a:stretch>
        </p:blipFill>
        <p:spPr>
          <a:xfrm>
            <a:off x="8898616" y="3432008"/>
            <a:ext cx="3757310" cy="4002885"/>
          </a:xfrm>
          <a:prstGeom prst="rect">
            <a:avLst/>
          </a:prstGeom>
          <a:ln w="25400">
            <a:miter lim="400000"/>
          </a:ln>
          <a:effectLst>
            <a:outerShdw blurRad="254000" dist="127000" dir="5400000" rotWithShape="0">
              <a:srgbClr val="000000">
                <a:alpha val="70000"/>
              </a:srgbClr>
            </a:outerShdw>
          </a:effectLst>
        </p:spPr>
      </p:pic>
      <p:pic>
        <p:nvPicPr>
          <p:cNvPr id="306" name="Imagen" descr="Imagen"/>
          <p:cNvPicPr>
            <a:picLocks noChangeAspect="1"/>
          </p:cNvPicPr>
          <p:nvPr/>
        </p:nvPicPr>
        <p:blipFill>
          <a:blip r:embed="rId6">
            <a:extLst/>
          </a:blip>
          <a:stretch>
            <a:fillRect/>
          </a:stretch>
        </p:blipFill>
        <p:spPr>
          <a:xfrm>
            <a:off x="460736" y="4248396"/>
            <a:ext cx="3645448" cy="2734086"/>
          </a:xfrm>
          <a:prstGeom prst="rect">
            <a:avLst/>
          </a:prstGeom>
          <a:ln w="25400">
            <a:miter lim="400000"/>
          </a:ln>
          <a:effectLst>
            <a:outerShdw blurRad="254000" dist="127000" dir="5400000" rotWithShape="0">
              <a:srgbClr val="000000">
                <a:alpha val="70000"/>
              </a:srgbClr>
            </a:outerShdw>
          </a:effectLst>
        </p:spPr>
      </p:pic>
      <p:pic>
        <p:nvPicPr>
          <p:cNvPr id="307" name="Imagen" descr="Imagen"/>
          <p:cNvPicPr>
            <a:picLocks noChangeAspect="1"/>
          </p:cNvPicPr>
          <p:nvPr/>
        </p:nvPicPr>
        <p:blipFill>
          <a:blip r:embed="rId7">
            <a:extLst/>
          </a:blip>
          <a:stretch>
            <a:fillRect/>
          </a:stretch>
        </p:blipFill>
        <p:spPr>
          <a:xfrm>
            <a:off x="4679676" y="2686170"/>
            <a:ext cx="3645448" cy="2734086"/>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 name="Imagen" descr="Imagen"/>
          <p:cNvPicPr>
            <a:picLocks noChangeAspect="1"/>
          </p:cNvPicPr>
          <p:nvPr/>
        </p:nvPicPr>
        <p:blipFill>
          <a:blip r:embed="rId2">
            <a:extLst/>
          </a:blip>
          <a:stretch>
            <a:fillRect/>
          </a:stretch>
        </p:blipFill>
        <p:spPr>
          <a:xfrm>
            <a:off x="-190500" y="10990"/>
            <a:ext cx="13004800" cy="1569754"/>
          </a:xfrm>
          <a:prstGeom prst="rect">
            <a:avLst/>
          </a:prstGeom>
          <a:ln w="12700">
            <a:miter lim="400000"/>
          </a:ln>
        </p:spPr>
      </p:pic>
      <p:pic>
        <p:nvPicPr>
          <p:cNvPr id="310" name="Imagen" descr="Imagen"/>
          <p:cNvPicPr>
            <a:picLocks noChangeAspect="1"/>
          </p:cNvPicPr>
          <p:nvPr/>
        </p:nvPicPr>
        <p:blipFill>
          <a:blip r:embed="rId3">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sp>
        <p:nvSpPr>
          <p:cNvPr id="311" name="Evidencias fotográficas"/>
          <p:cNvSpPr txBox="1">
            <a:spLocks noGrp="1"/>
          </p:cNvSpPr>
          <p:nvPr>
            <p:ph type="title" idx="4294967295"/>
          </p:nvPr>
        </p:nvSpPr>
        <p:spPr>
          <a:xfrm>
            <a:off x="734368" y="1343802"/>
            <a:ext cx="11480800" cy="1349375"/>
          </a:xfrm>
          <a:prstGeom prst="rect">
            <a:avLst/>
          </a:prstGeom>
        </p:spPr>
        <p:txBody>
          <a:bodyPr/>
          <a:lstStyle>
            <a:lvl1pPr>
              <a:defRPr sz="5500"/>
            </a:lvl1pPr>
          </a:lstStyle>
          <a:p>
            <a:r>
              <a:rPr dirty="0" err="1"/>
              <a:t>Evidencias</a:t>
            </a:r>
            <a:r>
              <a:rPr dirty="0"/>
              <a:t> </a:t>
            </a:r>
            <a:r>
              <a:rPr dirty="0" err="1"/>
              <a:t>fotográficas</a:t>
            </a:r>
            <a:endParaRPr dirty="0"/>
          </a:p>
        </p:txBody>
      </p:sp>
      <p:pic>
        <p:nvPicPr>
          <p:cNvPr id="312" name="Imagen" descr="Imagen"/>
          <p:cNvPicPr>
            <a:picLocks noChangeAspect="1"/>
          </p:cNvPicPr>
          <p:nvPr/>
        </p:nvPicPr>
        <p:blipFill>
          <a:blip r:embed="rId4">
            <a:extLst/>
          </a:blip>
          <a:stretch>
            <a:fillRect/>
          </a:stretch>
        </p:blipFill>
        <p:spPr>
          <a:xfrm>
            <a:off x="355599" y="3225000"/>
            <a:ext cx="3639077" cy="4852102"/>
          </a:xfrm>
          <a:prstGeom prst="rect">
            <a:avLst/>
          </a:prstGeom>
          <a:ln w="25400">
            <a:miter lim="400000"/>
          </a:ln>
          <a:effectLst>
            <a:outerShdw blurRad="254000" dist="127000" dir="5400000" rotWithShape="0">
              <a:srgbClr val="000000">
                <a:alpha val="70000"/>
              </a:srgbClr>
            </a:outerShdw>
          </a:effectLst>
        </p:spPr>
      </p:pic>
      <p:pic>
        <p:nvPicPr>
          <p:cNvPr id="313" name="Imagen" descr="Imagen"/>
          <p:cNvPicPr>
            <a:picLocks noChangeAspect="1"/>
          </p:cNvPicPr>
          <p:nvPr/>
        </p:nvPicPr>
        <p:blipFill>
          <a:blip r:embed="rId5">
            <a:extLst/>
          </a:blip>
          <a:stretch>
            <a:fillRect/>
          </a:stretch>
        </p:blipFill>
        <p:spPr>
          <a:xfrm>
            <a:off x="9010124" y="4612276"/>
            <a:ext cx="3651776" cy="2319682"/>
          </a:xfrm>
          <a:prstGeom prst="rect">
            <a:avLst/>
          </a:prstGeom>
          <a:ln w="25400">
            <a:miter lim="400000"/>
          </a:ln>
          <a:effectLst>
            <a:outerShdw blurRad="254000" dist="127000" dir="5400000" rotWithShape="0">
              <a:srgbClr val="000000">
                <a:alpha val="70000"/>
              </a:srgbClr>
            </a:outerShdw>
          </a:effectLst>
        </p:spPr>
      </p:pic>
      <p:pic>
        <p:nvPicPr>
          <p:cNvPr id="314" name="Imagen" descr="Imagen"/>
          <p:cNvPicPr>
            <a:picLocks noChangeAspect="1"/>
          </p:cNvPicPr>
          <p:nvPr/>
        </p:nvPicPr>
        <p:blipFill>
          <a:blip r:embed="rId6">
            <a:extLst/>
          </a:blip>
          <a:stretch>
            <a:fillRect/>
          </a:stretch>
        </p:blipFill>
        <p:spPr>
          <a:xfrm>
            <a:off x="4695324" y="6335882"/>
            <a:ext cx="3632964" cy="2724724"/>
          </a:xfrm>
          <a:prstGeom prst="rect">
            <a:avLst/>
          </a:prstGeom>
          <a:ln w="25400">
            <a:miter lim="400000"/>
          </a:ln>
          <a:effectLst>
            <a:outerShdw blurRad="254000" dist="127000" dir="5400000" rotWithShape="0">
              <a:srgbClr val="000000">
                <a:alpha val="70000"/>
              </a:srgbClr>
            </a:outerShdw>
          </a:effectLst>
        </p:spPr>
      </p:pic>
      <p:pic>
        <p:nvPicPr>
          <p:cNvPr id="315" name="Imagen" descr="Imagen"/>
          <p:cNvPicPr>
            <a:picLocks noChangeAspect="1"/>
          </p:cNvPicPr>
          <p:nvPr/>
        </p:nvPicPr>
        <p:blipFill>
          <a:blip r:embed="rId7">
            <a:extLst/>
          </a:blip>
          <a:stretch>
            <a:fillRect/>
          </a:stretch>
        </p:blipFill>
        <p:spPr>
          <a:xfrm>
            <a:off x="4676512" y="2840617"/>
            <a:ext cx="3651776" cy="2675658"/>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62000" y="1325479"/>
            <a:ext cx="11480800" cy="1024021"/>
          </a:xfrm>
        </p:spPr>
        <p:txBody>
          <a:bodyPr>
            <a:noAutofit/>
          </a:bodyPr>
          <a:lstStyle/>
          <a:p>
            <a:r>
              <a:rPr lang="es-MX" sz="4400" dirty="0"/>
              <a:t>ORGANIZADOR GRÁFICO TIPOS DE EVALUACIÓN</a:t>
            </a:r>
          </a:p>
        </p:txBody>
      </p:sp>
      <p:pic>
        <p:nvPicPr>
          <p:cNvPr id="3" name="Imagen 2"/>
          <p:cNvPicPr>
            <a:picLocks noChangeAspect="1"/>
          </p:cNvPicPr>
          <p:nvPr/>
        </p:nvPicPr>
        <p:blipFill rotWithShape="1">
          <a:blip r:embed="rId2" cstate="print">
            <a:extLst>
              <a:ext uri="{28A0092B-C50C-407E-A947-70E740481C1C}">
                <a14:useLocalDpi xmlns:a14="http://schemas.microsoft.com/office/drawing/2010/main" val="0"/>
              </a:ext>
            </a:extLst>
          </a:blip>
          <a:srcRect l="7874" r="10924" b="5118"/>
          <a:stretch/>
        </p:blipFill>
        <p:spPr>
          <a:xfrm rot="5400000">
            <a:off x="3130506" y="2391230"/>
            <a:ext cx="6743788" cy="7339266"/>
          </a:xfrm>
          <a:prstGeom prst="rect">
            <a:avLst/>
          </a:prstGeom>
        </p:spPr>
      </p:pic>
      <p:pic>
        <p:nvPicPr>
          <p:cNvPr id="4" name="Imagen" descr="Imagen">
            <a:extLst>
              <a:ext uri="{FF2B5EF4-FFF2-40B4-BE49-F238E27FC236}">
                <a16:creationId xmlns:a16="http://schemas.microsoft.com/office/drawing/2014/main" id="{A890FDB6-43D5-DC49-9DCB-073182FFE9F5}"/>
              </a:ext>
            </a:extLst>
          </p:cNvPr>
          <p:cNvPicPr>
            <a:picLocks noChangeAspect="1"/>
          </p:cNvPicPr>
          <p:nvPr/>
        </p:nvPicPr>
        <p:blipFill>
          <a:blip r:embed="rId3">
            <a:extLst/>
          </a:blip>
          <a:stretch>
            <a:fillRect/>
          </a:stretch>
        </p:blipFill>
        <p:spPr>
          <a:xfrm>
            <a:off x="-190500" y="10990"/>
            <a:ext cx="13004800" cy="1569754"/>
          </a:xfrm>
          <a:prstGeom prst="rect">
            <a:avLst/>
          </a:prstGeom>
          <a:ln w="12700">
            <a:miter lim="400000"/>
          </a:ln>
        </p:spPr>
      </p:pic>
      <p:pic>
        <p:nvPicPr>
          <p:cNvPr id="5" name="Imagen" descr="Imagen">
            <a:extLst>
              <a:ext uri="{FF2B5EF4-FFF2-40B4-BE49-F238E27FC236}">
                <a16:creationId xmlns:a16="http://schemas.microsoft.com/office/drawing/2014/main" id="{59EF69C0-6191-DC43-90F2-681C8524EE7B}"/>
              </a:ext>
            </a:extLst>
          </p:cNvPr>
          <p:cNvPicPr>
            <a:picLocks noChangeAspect="1"/>
          </p:cNvPicPr>
          <p:nvPr/>
        </p:nvPicPr>
        <p:blipFill>
          <a:blip r:embed="rId4">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spTree>
    <p:extLst>
      <p:ext uri="{BB962C8B-B14F-4D97-AF65-F5344CB8AC3E}">
        <p14:creationId xmlns:p14="http://schemas.microsoft.com/office/powerpoint/2010/main" val="461585684"/>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descr="Imagen">
            <a:extLst>
              <a:ext uri="{FF2B5EF4-FFF2-40B4-BE49-F238E27FC236}">
                <a16:creationId xmlns:a16="http://schemas.microsoft.com/office/drawing/2014/main" id="{4BB89F0D-8D75-C247-97F7-A53781AC9843}"/>
              </a:ext>
            </a:extLst>
          </p:cNvPr>
          <p:cNvPicPr>
            <a:picLocks noChangeAspect="1"/>
          </p:cNvPicPr>
          <p:nvPr/>
        </p:nvPicPr>
        <p:blipFill>
          <a:blip r:embed="rId2">
            <a:extLst/>
          </a:blip>
          <a:stretch>
            <a:fillRect/>
          </a:stretch>
        </p:blipFill>
        <p:spPr>
          <a:xfrm>
            <a:off x="-190500" y="10990"/>
            <a:ext cx="13004800" cy="1569754"/>
          </a:xfrm>
          <a:prstGeom prst="rect">
            <a:avLst/>
          </a:prstGeom>
          <a:ln w="12700">
            <a:miter lim="400000"/>
          </a:ln>
        </p:spPr>
      </p:pic>
      <p:sp>
        <p:nvSpPr>
          <p:cNvPr id="2" name="Título 1"/>
          <p:cNvSpPr>
            <a:spLocks noGrp="1"/>
          </p:cNvSpPr>
          <p:nvPr>
            <p:ph type="title"/>
          </p:nvPr>
        </p:nvSpPr>
        <p:spPr>
          <a:xfrm>
            <a:off x="761999" y="569777"/>
            <a:ext cx="11480800" cy="2146300"/>
          </a:xfrm>
        </p:spPr>
        <p:txBody>
          <a:bodyPr>
            <a:normAutofit/>
          </a:bodyPr>
          <a:lstStyle/>
          <a:p>
            <a:r>
              <a:rPr lang="es-MX" sz="4800" dirty="0"/>
              <a:t>FORMATO PLANEACIÓN GENERAL</a:t>
            </a:r>
          </a:p>
        </p:txBody>
      </p:sp>
      <p:pic>
        <p:nvPicPr>
          <p:cNvPr id="4" name="Imagen 3"/>
          <p:cNvPicPr>
            <a:picLocks noChangeAspect="1"/>
          </p:cNvPicPr>
          <p:nvPr/>
        </p:nvPicPr>
        <p:blipFill>
          <a:blip r:embed="rId3"/>
          <a:stretch>
            <a:fillRect/>
          </a:stretch>
        </p:blipFill>
        <p:spPr>
          <a:xfrm>
            <a:off x="1100226" y="2252092"/>
            <a:ext cx="10439675" cy="6710201"/>
          </a:xfrm>
          <a:prstGeom prst="rect">
            <a:avLst/>
          </a:prstGeom>
        </p:spPr>
      </p:pic>
      <p:pic>
        <p:nvPicPr>
          <p:cNvPr id="6" name="Imagen" descr="Imagen">
            <a:extLst>
              <a:ext uri="{FF2B5EF4-FFF2-40B4-BE49-F238E27FC236}">
                <a16:creationId xmlns:a16="http://schemas.microsoft.com/office/drawing/2014/main" id="{F3FBD8FA-4D4E-7749-B53E-86ACFADF5747}"/>
              </a:ext>
            </a:extLst>
          </p:cNvPr>
          <p:cNvPicPr>
            <a:picLocks noChangeAspect="1"/>
          </p:cNvPicPr>
          <p:nvPr/>
        </p:nvPicPr>
        <p:blipFill>
          <a:blip r:embed="rId4">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spTree>
    <p:extLst>
      <p:ext uri="{BB962C8B-B14F-4D97-AF65-F5344CB8AC3E}">
        <p14:creationId xmlns:p14="http://schemas.microsoft.com/office/powerpoint/2010/main" val="160983932"/>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446690" y="2146300"/>
            <a:ext cx="10093211" cy="6577932"/>
          </a:xfrm>
          <a:prstGeom prst="rect">
            <a:avLst/>
          </a:prstGeom>
        </p:spPr>
      </p:pic>
      <p:pic>
        <p:nvPicPr>
          <p:cNvPr id="4" name="Imagen" descr="Imagen">
            <a:extLst>
              <a:ext uri="{FF2B5EF4-FFF2-40B4-BE49-F238E27FC236}">
                <a16:creationId xmlns:a16="http://schemas.microsoft.com/office/drawing/2014/main" id="{ADE3FB28-9795-0F4C-8B6D-F77D86C2894D}"/>
              </a:ext>
            </a:extLst>
          </p:cNvPr>
          <p:cNvPicPr>
            <a:picLocks noChangeAspect="1"/>
          </p:cNvPicPr>
          <p:nvPr/>
        </p:nvPicPr>
        <p:blipFill>
          <a:blip r:embed="rId3">
            <a:extLst/>
          </a:blip>
          <a:stretch>
            <a:fillRect/>
          </a:stretch>
        </p:blipFill>
        <p:spPr>
          <a:xfrm>
            <a:off x="-190500" y="10990"/>
            <a:ext cx="13004800" cy="1569754"/>
          </a:xfrm>
          <a:prstGeom prst="rect">
            <a:avLst/>
          </a:prstGeom>
          <a:ln w="12700">
            <a:miter lim="400000"/>
          </a:ln>
        </p:spPr>
      </p:pic>
      <p:pic>
        <p:nvPicPr>
          <p:cNvPr id="5" name="Imagen" descr="Imagen">
            <a:extLst>
              <a:ext uri="{FF2B5EF4-FFF2-40B4-BE49-F238E27FC236}">
                <a16:creationId xmlns:a16="http://schemas.microsoft.com/office/drawing/2014/main" id="{2BC012EA-AC87-6B4B-8B1D-92BA56E101B1}"/>
              </a:ext>
            </a:extLst>
          </p:cNvPr>
          <p:cNvPicPr>
            <a:picLocks noChangeAspect="1"/>
          </p:cNvPicPr>
          <p:nvPr/>
        </p:nvPicPr>
        <p:blipFill>
          <a:blip r:embed="rId4">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spTree>
    <p:extLst>
      <p:ext uri="{BB962C8B-B14F-4D97-AF65-F5344CB8AC3E}">
        <p14:creationId xmlns:p14="http://schemas.microsoft.com/office/powerpoint/2010/main" val="68671471"/>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120390" y="2801670"/>
            <a:ext cx="8764019" cy="5767672"/>
          </a:xfrm>
          <a:prstGeom prst="rect">
            <a:avLst/>
          </a:prstGeom>
        </p:spPr>
      </p:pic>
      <p:pic>
        <p:nvPicPr>
          <p:cNvPr id="4" name="Imagen" descr="Imagen">
            <a:extLst>
              <a:ext uri="{FF2B5EF4-FFF2-40B4-BE49-F238E27FC236}">
                <a16:creationId xmlns:a16="http://schemas.microsoft.com/office/drawing/2014/main" id="{983F90A8-23A8-0047-A4E7-D02F683F93F4}"/>
              </a:ext>
            </a:extLst>
          </p:cNvPr>
          <p:cNvPicPr>
            <a:picLocks noChangeAspect="1"/>
          </p:cNvPicPr>
          <p:nvPr/>
        </p:nvPicPr>
        <p:blipFill>
          <a:blip r:embed="rId3">
            <a:extLst/>
          </a:blip>
          <a:stretch>
            <a:fillRect/>
          </a:stretch>
        </p:blipFill>
        <p:spPr>
          <a:xfrm>
            <a:off x="-190500" y="10990"/>
            <a:ext cx="13004800" cy="1569754"/>
          </a:xfrm>
          <a:prstGeom prst="rect">
            <a:avLst/>
          </a:prstGeom>
          <a:ln w="12700">
            <a:miter lim="400000"/>
          </a:ln>
        </p:spPr>
      </p:pic>
      <p:pic>
        <p:nvPicPr>
          <p:cNvPr id="5" name="Imagen" descr="Imagen">
            <a:extLst>
              <a:ext uri="{FF2B5EF4-FFF2-40B4-BE49-F238E27FC236}">
                <a16:creationId xmlns:a16="http://schemas.microsoft.com/office/drawing/2014/main" id="{60388151-5DF2-E64A-AE4B-AA138E7A398F}"/>
              </a:ext>
            </a:extLst>
          </p:cNvPr>
          <p:cNvPicPr>
            <a:picLocks noChangeAspect="1"/>
          </p:cNvPicPr>
          <p:nvPr/>
        </p:nvPicPr>
        <p:blipFill>
          <a:blip r:embed="rId4">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spTree>
    <p:extLst>
      <p:ext uri="{BB962C8B-B14F-4D97-AF65-F5344CB8AC3E}">
        <p14:creationId xmlns:p14="http://schemas.microsoft.com/office/powerpoint/2010/main" val="4209555931"/>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722806" y="1661870"/>
            <a:ext cx="9559188" cy="7293631"/>
          </a:xfrm>
          <a:prstGeom prst="rect">
            <a:avLst/>
          </a:prstGeom>
        </p:spPr>
      </p:pic>
      <p:pic>
        <p:nvPicPr>
          <p:cNvPr id="4" name="Imagen" descr="Imagen">
            <a:extLst>
              <a:ext uri="{FF2B5EF4-FFF2-40B4-BE49-F238E27FC236}">
                <a16:creationId xmlns:a16="http://schemas.microsoft.com/office/drawing/2014/main" id="{89244AAD-9CF8-B244-A91F-B6042D8A37C4}"/>
              </a:ext>
            </a:extLst>
          </p:cNvPr>
          <p:cNvPicPr>
            <a:picLocks noChangeAspect="1"/>
          </p:cNvPicPr>
          <p:nvPr/>
        </p:nvPicPr>
        <p:blipFill>
          <a:blip r:embed="rId3">
            <a:extLst/>
          </a:blip>
          <a:stretch>
            <a:fillRect/>
          </a:stretch>
        </p:blipFill>
        <p:spPr>
          <a:xfrm>
            <a:off x="-190500" y="10990"/>
            <a:ext cx="13004800" cy="1569754"/>
          </a:xfrm>
          <a:prstGeom prst="rect">
            <a:avLst/>
          </a:prstGeom>
          <a:ln w="12700">
            <a:miter lim="400000"/>
          </a:ln>
        </p:spPr>
      </p:pic>
      <p:pic>
        <p:nvPicPr>
          <p:cNvPr id="5" name="Imagen" descr="Imagen">
            <a:extLst>
              <a:ext uri="{FF2B5EF4-FFF2-40B4-BE49-F238E27FC236}">
                <a16:creationId xmlns:a16="http://schemas.microsoft.com/office/drawing/2014/main" id="{E3AF1AD3-2E55-2846-BE78-FAC085A4E434}"/>
              </a:ext>
            </a:extLst>
          </p:cNvPr>
          <p:cNvPicPr>
            <a:picLocks noChangeAspect="1"/>
          </p:cNvPicPr>
          <p:nvPr/>
        </p:nvPicPr>
        <p:blipFill>
          <a:blip r:embed="rId4">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spTree>
    <p:extLst>
      <p:ext uri="{BB962C8B-B14F-4D97-AF65-F5344CB8AC3E}">
        <p14:creationId xmlns:p14="http://schemas.microsoft.com/office/powerpoint/2010/main" val="1585711213"/>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265528" y="2197170"/>
            <a:ext cx="8679975" cy="5690077"/>
          </a:xfrm>
          <a:prstGeom prst="rect">
            <a:avLst/>
          </a:prstGeom>
        </p:spPr>
      </p:pic>
      <p:pic>
        <p:nvPicPr>
          <p:cNvPr id="4" name="Imagen" descr="Imagen">
            <a:extLst>
              <a:ext uri="{FF2B5EF4-FFF2-40B4-BE49-F238E27FC236}">
                <a16:creationId xmlns:a16="http://schemas.microsoft.com/office/drawing/2014/main" id="{91DB916D-18A7-CB4F-8BDF-EAED9EA3C901}"/>
              </a:ext>
            </a:extLst>
          </p:cNvPr>
          <p:cNvPicPr>
            <a:picLocks noChangeAspect="1"/>
          </p:cNvPicPr>
          <p:nvPr/>
        </p:nvPicPr>
        <p:blipFill>
          <a:blip r:embed="rId3">
            <a:extLst/>
          </a:blip>
          <a:stretch>
            <a:fillRect/>
          </a:stretch>
        </p:blipFill>
        <p:spPr>
          <a:xfrm>
            <a:off x="-190500" y="10990"/>
            <a:ext cx="13004800" cy="1569754"/>
          </a:xfrm>
          <a:prstGeom prst="rect">
            <a:avLst/>
          </a:prstGeom>
          <a:ln w="12700">
            <a:miter lim="400000"/>
          </a:ln>
        </p:spPr>
      </p:pic>
      <p:pic>
        <p:nvPicPr>
          <p:cNvPr id="5" name="Imagen" descr="Imagen">
            <a:extLst>
              <a:ext uri="{FF2B5EF4-FFF2-40B4-BE49-F238E27FC236}">
                <a16:creationId xmlns:a16="http://schemas.microsoft.com/office/drawing/2014/main" id="{CD4DCD8D-D460-EC43-AF73-4AECE7FFF790}"/>
              </a:ext>
            </a:extLst>
          </p:cNvPr>
          <p:cNvPicPr>
            <a:picLocks noChangeAspect="1"/>
          </p:cNvPicPr>
          <p:nvPr/>
        </p:nvPicPr>
        <p:blipFill>
          <a:blip r:embed="rId4">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spTree>
    <p:extLst>
      <p:ext uri="{BB962C8B-B14F-4D97-AF65-F5344CB8AC3E}">
        <p14:creationId xmlns:p14="http://schemas.microsoft.com/office/powerpoint/2010/main" val="705486370"/>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2019110" y="2349500"/>
            <a:ext cx="8966579" cy="5688475"/>
          </a:xfrm>
          <a:prstGeom prst="rect">
            <a:avLst/>
          </a:prstGeom>
        </p:spPr>
      </p:pic>
      <p:pic>
        <p:nvPicPr>
          <p:cNvPr id="4" name="Imagen" descr="Imagen">
            <a:extLst>
              <a:ext uri="{FF2B5EF4-FFF2-40B4-BE49-F238E27FC236}">
                <a16:creationId xmlns:a16="http://schemas.microsoft.com/office/drawing/2014/main" id="{7B47B625-F96F-AA41-8908-F6448AC7786F}"/>
              </a:ext>
            </a:extLst>
          </p:cNvPr>
          <p:cNvPicPr>
            <a:picLocks noChangeAspect="1"/>
          </p:cNvPicPr>
          <p:nvPr/>
        </p:nvPicPr>
        <p:blipFill>
          <a:blip r:embed="rId3">
            <a:extLst/>
          </a:blip>
          <a:stretch>
            <a:fillRect/>
          </a:stretch>
        </p:blipFill>
        <p:spPr>
          <a:xfrm>
            <a:off x="-190500" y="10990"/>
            <a:ext cx="13004800" cy="1569754"/>
          </a:xfrm>
          <a:prstGeom prst="rect">
            <a:avLst/>
          </a:prstGeom>
          <a:ln w="12700">
            <a:miter lim="400000"/>
          </a:ln>
        </p:spPr>
      </p:pic>
      <p:pic>
        <p:nvPicPr>
          <p:cNvPr id="5" name="Imagen" descr="Imagen">
            <a:extLst>
              <a:ext uri="{FF2B5EF4-FFF2-40B4-BE49-F238E27FC236}">
                <a16:creationId xmlns:a16="http://schemas.microsoft.com/office/drawing/2014/main" id="{A0FB1543-18E7-1F44-872D-D1CBF2122A8D}"/>
              </a:ext>
            </a:extLst>
          </p:cNvPr>
          <p:cNvPicPr>
            <a:picLocks noChangeAspect="1"/>
          </p:cNvPicPr>
          <p:nvPr/>
        </p:nvPicPr>
        <p:blipFill>
          <a:blip r:embed="rId4">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spTree>
    <p:extLst>
      <p:ext uri="{BB962C8B-B14F-4D97-AF65-F5344CB8AC3E}">
        <p14:creationId xmlns:p14="http://schemas.microsoft.com/office/powerpoint/2010/main" val="2831745940"/>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941306" y="2535718"/>
            <a:ext cx="9122187" cy="5216210"/>
          </a:xfrm>
          <a:prstGeom prst="rect">
            <a:avLst/>
          </a:prstGeom>
        </p:spPr>
      </p:pic>
      <p:pic>
        <p:nvPicPr>
          <p:cNvPr id="4" name="Imagen" descr="Imagen">
            <a:extLst>
              <a:ext uri="{FF2B5EF4-FFF2-40B4-BE49-F238E27FC236}">
                <a16:creationId xmlns:a16="http://schemas.microsoft.com/office/drawing/2014/main" id="{3AD5E7FF-916E-7148-A0D5-C947028D325B}"/>
              </a:ext>
            </a:extLst>
          </p:cNvPr>
          <p:cNvPicPr>
            <a:picLocks noChangeAspect="1"/>
          </p:cNvPicPr>
          <p:nvPr/>
        </p:nvPicPr>
        <p:blipFill>
          <a:blip r:embed="rId3">
            <a:extLst/>
          </a:blip>
          <a:stretch>
            <a:fillRect/>
          </a:stretch>
        </p:blipFill>
        <p:spPr>
          <a:xfrm>
            <a:off x="-190500" y="10990"/>
            <a:ext cx="13004800" cy="1569754"/>
          </a:xfrm>
          <a:prstGeom prst="rect">
            <a:avLst/>
          </a:prstGeom>
          <a:ln w="12700">
            <a:miter lim="400000"/>
          </a:ln>
        </p:spPr>
      </p:pic>
      <p:pic>
        <p:nvPicPr>
          <p:cNvPr id="5" name="Imagen" descr="Imagen">
            <a:extLst>
              <a:ext uri="{FF2B5EF4-FFF2-40B4-BE49-F238E27FC236}">
                <a16:creationId xmlns:a16="http://schemas.microsoft.com/office/drawing/2014/main" id="{57908F4B-BB75-8649-9F87-8C6DF8D5687C}"/>
              </a:ext>
            </a:extLst>
          </p:cNvPr>
          <p:cNvPicPr>
            <a:picLocks noChangeAspect="1"/>
          </p:cNvPicPr>
          <p:nvPr/>
        </p:nvPicPr>
        <p:blipFill>
          <a:blip r:embed="rId4">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spTree>
    <p:extLst>
      <p:ext uri="{BB962C8B-B14F-4D97-AF65-F5344CB8AC3E}">
        <p14:creationId xmlns:p14="http://schemas.microsoft.com/office/powerpoint/2010/main" val="267446235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C.A.I.A.C. Conclusiones generales"/>
          <p:cNvSpPr txBox="1">
            <a:spLocks noGrp="1"/>
          </p:cNvSpPr>
          <p:nvPr>
            <p:ph type="title"/>
          </p:nvPr>
        </p:nvSpPr>
        <p:spPr>
          <a:xfrm>
            <a:off x="762000" y="1236133"/>
            <a:ext cx="11480800" cy="1350534"/>
          </a:xfrm>
          <a:prstGeom prst="rect">
            <a:avLst/>
          </a:prstGeom>
        </p:spPr>
        <p:txBody>
          <a:bodyPr>
            <a:normAutofit/>
          </a:bodyPr>
          <a:lstStyle>
            <a:lvl1pPr>
              <a:defRPr sz="5500"/>
            </a:lvl1pPr>
          </a:lstStyle>
          <a:p>
            <a:r>
              <a:t>C.A.I.A.C. Conclusiones generales</a:t>
            </a:r>
          </a:p>
        </p:txBody>
      </p:sp>
      <p:pic>
        <p:nvPicPr>
          <p:cNvPr id="141" name="Imagen" descr="Imagen"/>
          <p:cNvPicPr>
            <a:picLocks noChangeAspect="1"/>
          </p:cNvPicPr>
          <p:nvPr/>
        </p:nvPicPr>
        <p:blipFill>
          <a:blip r:embed="rId2">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pic>
        <p:nvPicPr>
          <p:cNvPr id="142" name="Imagen" descr="Imagen"/>
          <p:cNvPicPr>
            <a:picLocks noChangeAspect="1"/>
          </p:cNvPicPr>
          <p:nvPr/>
        </p:nvPicPr>
        <p:blipFill>
          <a:blip r:embed="rId3">
            <a:extLst/>
          </a:blip>
          <a:stretch>
            <a:fillRect/>
          </a:stretch>
        </p:blipFill>
        <p:spPr>
          <a:xfrm>
            <a:off x="-190500" y="10990"/>
            <a:ext cx="13004800" cy="1569754"/>
          </a:xfrm>
          <a:prstGeom prst="rect">
            <a:avLst/>
          </a:prstGeom>
          <a:ln w="12700">
            <a:miter lim="400000"/>
          </a:ln>
        </p:spPr>
      </p:pic>
      <p:graphicFrame>
        <p:nvGraphicFramePr>
          <p:cNvPr id="143" name="Tabla"/>
          <p:cNvGraphicFramePr/>
          <p:nvPr/>
        </p:nvGraphicFramePr>
        <p:xfrm>
          <a:off x="349878" y="2405877"/>
          <a:ext cx="12305043" cy="6389645"/>
        </p:xfrm>
        <a:graphic>
          <a:graphicData uri="http://schemas.openxmlformats.org/drawingml/2006/table">
            <a:tbl>
              <a:tblPr firstRow="1">
                <a:tableStyleId>{4C3C2611-4C71-4FC5-86AE-919BDF0F9419}</a:tableStyleId>
              </a:tblPr>
              <a:tblGrid>
                <a:gridCol w="12305043">
                  <a:extLst>
                    <a:ext uri="{9D8B030D-6E8A-4147-A177-3AD203B41FA5}">
                      <a16:colId xmlns:a16="http://schemas.microsoft.com/office/drawing/2014/main" val="20000"/>
                    </a:ext>
                  </a:extLst>
                </a:gridCol>
              </a:tblGrid>
              <a:tr h="579498">
                <a:tc>
                  <a:txBody>
                    <a:bodyPr/>
                    <a:lstStyle/>
                    <a:p>
                      <a:pPr defTabSz="914400">
                        <a:defRPr>
                          <a:solidFill>
                            <a:srgbClr val="000000"/>
                          </a:solidFill>
                        </a:defRPr>
                      </a:pPr>
                      <a:r>
                        <a:rPr sz="3000" cap="all">
                          <a:solidFill>
                            <a:srgbClr val="FFFFFF"/>
                          </a:solidFill>
                          <a:effectLst>
                            <a:outerShdw blurRad="25400" dist="25400" dir="5400000" rotWithShape="0">
                              <a:srgbClr val="000000">
                                <a:alpha val="30000"/>
                              </a:srgbClr>
                            </a:outerShdw>
                          </a:effectLst>
                          <a:sym typeface="Helvetica Neue Medium"/>
                        </a:rPr>
                        <a:t>La Interdisciplinariedad</a:t>
                      </a:r>
                    </a:p>
                  </a:txBody>
                  <a:tcPr marL="50800" marR="50800" marT="50800" marB="50800" anchor="ctr" horzOverflow="overflow">
                    <a:lnL w="12700">
                      <a:solidFill>
                        <a:srgbClr val="F0F0F0"/>
                      </a:solidFill>
                      <a:miter lim="400000"/>
                    </a:lnL>
                    <a:lnR w="12700">
                      <a:solidFill>
                        <a:srgbClr val="F0F0F0"/>
                      </a:solidFill>
                      <a:miter lim="400000"/>
                    </a:lnR>
                    <a:lnB w="25400">
                      <a:solidFill>
                        <a:srgbClr val="FFFFFF"/>
                      </a:solidFill>
                      <a:miter lim="400000"/>
                    </a:lnB>
                  </a:tcPr>
                </a:tc>
                <a:extLst>
                  <a:ext uri="{0D108BD9-81ED-4DB2-BD59-A6C34878D82A}">
                    <a16:rowId xmlns:a16="http://schemas.microsoft.com/office/drawing/2014/main" val="10000"/>
                  </a:ext>
                </a:extLst>
              </a:tr>
              <a:tr h="564007">
                <a:tc>
                  <a:txBody>
                    <a:bodyPr/>
                    <a:lstStyle/>
                    <a:p>
                      <a:pPr defTabSz="914400">
                        <a:defRPr>
                          <a:solidFill>
                            <a:srgbClr val="000000"/>
                          </a:solidFill>
                        </a:defRPr>
                      </a:pPr>
                      <a:r>
                        <a:rPr sz="3000">
                          <a:solidFill>
                            <a:srgbClr val="FFFFFF"/>
                          </a:solidFill>
                          <a:effectLst>
                            <a:outerShdw blurRad="25400" dist="25400" dir="5400000" rotWithShape="0">
                              <a:srgbClr val="000000">
                                <a:alpha val="30000"/>
                              </a:srgbClr>
                            </a:outerShdw>
                          </a:effectLst>
                        </a:rPr>
                        <a:t>¿Por que es importante en la educación?</a:t>
                      </a:r>
                    </a:p>
                  </a:txBody>
                  <a:tcPr marL="50800" marR="50800" marT="50800" marB="50800" anchor="ctr" horzOverflow="overflow">
                    <a:lnL w="12700">
                      <a:solidFill>
                        <a:srgbClr val="FFFFFF"/>
                      </a:solidFill>
                      <a:miter lim="400000"/>
                    </a:lnL>
                    <a:lnR w="12700">
                      <a:solidFill>
                        <a:srgbClr val="FFFFFF"/>
                      </a:solidFill>
                      <a:miter lim="400000"/>
                    </a:lnR>
                    <a:lnT w="25400">
                      <a:solidFill>
                        <a:srgbClr val="FFFFFF"/>
                      </a:solidFill>
                      <a:miter lim="400000"/>
                    </a:lnT>
                    <a:lnB w="6350">
                      <a:solidFill>
                        <a:srgbClr val="FFFFFF"/>
                      </a:solidFill>
                      <a:miter lim="400000"/>
                    </a:lnB>
                  </a:tcPr>
                </a:tc>
                <a:extLst>
                  <a:ext uri="{0D108BD9-81ED-4DB2-BD59-A6C34878D82A}">
                    <a16:rowId xmlns:a16="http://schemas.microsoft.com/office/drawing/2014/main" val="10001"/>
                  </a:ext>
                </a:extLst>
              </a:tr>
              <a:tr h="5246140">
                <a:tc>
                  <a:txBody>
                    <a:bodyPr/>
                    <a:lstStyle/>
                    <a:p>
                      <a:pPr algn="just" defTabSz="914400">
                        <a:defRPr>
                          <a:solidFill>
                            <a:srgbClr val="000000"/>
                          </a:solidFill>
                        </a:defRPr>
                      </a:pPr>
                      <a:r>
                        <a:rPr sz="3000">
                          <a:solidFill>
                            <a:srgbClr val="FFFFFF"/>
                          </a:solidFill>
                          <a:effectLst>
                            <a:outerShdw blurRad="25400" dist="25400" dir="5400000" rotWithShape="0">
                              <a:srgbClr val="000000">
                                <a:alpha val="30000"/>
                              </a:srgbClr>
                            </a:outerShdw>
                          </a:effectLst>
                        </a:rPr>
                        <a:t>Favorece el desarrollo de los procesos cognitivos por el alumno, potencia el conocimiento de todos, amplia el conocimiento y da sentido a los contenidos.
Se motiva más al estudiante, Por qué interrelaciona a los alumnos con la sociedad y su entorno, tiene como punto de partida el motor de la sana convivencia, porque podemos impulsar a los alumnos en los aprendizajes significativos, favorece el desarrollo de las habilidades para resolver situaciones significativas que atañen a lo académico-social. Evita que el conocimiento sea aislado, reduccionista y busca la universalidad.</a:t>
                      </a:r>
                    </a:p>
                  </a:txBody>
                  <a:tcPr marL="50800" marR="50800" marT="50800" marB="50800" anchor="ctr" horzOverflow="overflow">
                    <a:lnL w="0">
                      <a:miter lim="400000"/>
                    </a:lnL>
                    <a:lnR w="0">
                      <a:miter lim="400000"/>
                    </a:lnR>
                    <a:lnT w="6350">
                      <a:solidFill>
                        <a:srgbClr val="FFFFFF"/>
                      </a:solidFill>
                      <a:miter lim="400000"/>
                    </a:lnT>
                    <a:lnB w="0">
                      <a:miter lim="400000"/>
                    </a:lnB>
                    <a:noFill/>
                  </a:tcPr>
                </a:tc>
                <a:extLst>
                  <a:ext uri="{0D108BD9-81ED-4DB2-BD59-A6C34878D82A}">
                    <a16:rowId xmlns:a16="http://schemas.microsoft.com/office/drawing/2014/main" val="10002"/>
                  </a:ext>
                </a:extLst>
              </a:tr>
            </a:tbl>
          </a:graphicData>
        </a:graphic>
      </p:graphicFrame>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783129" y="2349500"/>
            <a:ext cx="9438541" cy="6667113"/>
          </a:xfrm>
          <a:prstGeom prst="rect">
            <a:avLst/>
          </a:prstGeom>
        </p:spPr>
      </p:pic>
      <p:pic>
        <p:nvPicPr>
          <p:cNvPr id="4" name="Imagen" descr="Imagen">
            <a:extLst>
              <a:ext uri="{FF2B5EF4-FFF2-40B4-BE49-F238E27FC236}">
                <a16:creationId xmlns:a16="http://schemas.microsoft.com/office/drawing/2014/main" id="{867E6FF5-354F-E946-9519-5879588FF03C}"/>
              </a:ext>
            </a:extLst>
          </p:cNvPr>
          <p:cNvPicPr>
            <a:picLocks noChangeAspect="1"/>
          </p:cNvPicPr>
          <p:nvPr/>
        </p:nvPicPr>
        <p:blipFill>
          <a:blip r:embed="rId3">
            <a:extLst/>
          </a:blip>
          <a:stretch>
            <a:fillRect/>
          </a:stretch>
        </p:blipFill>
        <p:spPr>
          <a:xfrm>
            <a:off x="-190500" y="10990"/>
            <a:ext cx="13004800" cy="1569754"/>
          </a:xfrm>
          <a:prstGeom prst="rect">
            <a:avLst/>
          </a:prstGeom>
          <a:ln w="12700">
            <a:miter lim="400000"/>
          </a:ln>
        </p:spPr>
      </p:pic>
      <p:pic>
        <p:nvPicPr>
          <p:cNvPr id="5" name="Imagen" descr="Imagen">
            <a:extLst>
              <a:ext uri="{FF2B5EF4-FFF2-40B4-BE49-F238E27FC236}">
                <a16:creationId xmlns:a16="http://schemas.microsoft.com/office/drawing/2014/main" id="{9FBFE6A2-C950-A642-B7D5-B5B18593CACB}"/>
              </a:ext>
            </a:extLst>
          </p:cNvPr>
          <p:cNvPicPr>
            <a:picLocks noChangeAspect="1"/>
          </p:cNvPicPr>
          <p:nvPr/>
        </p:nvPicPr>
        <p:blipFill>
          <a:blip r:embed="rId4">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spTree>
    <p:extLst>
      <p:ext uri="{BB962C8B-B14F-4D97-AF65-F5344CB8AC3E}">
        <p14:creationId xmlns:p14="http://schemas.microsoft.com/office/powerpoint/2010/main" val="2110608071"/>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786246" y="1783526"/>
            <a:ext cx="9753655" cy="6874398"/>
          </a:xfrm>
          <a:prstGeom prst="rect">
            <a:avLst/>
          </a:prstGeom>
        </p:spPr>
      </p:pic>
      <p:pic>
        <p:nvPicPr>
          <p:cNvPr id="5" name="Imagen" descr="Imagen">
            <a:extLst>
              <a:ext uri="{FF2B5EF4-FFF2-40B4-BE49-F238E27FC236}">
                <a16:creationId xmlns:a16="http://schemas.microsoft.com/office/drawing/2014/main" id="{1E4C8B4E-8326-8B47-BB00-7E993F40ACDA}"/>
              </a:ext>
            </a:extLst>
          </p:cNvPr>
          <p:cNvPicPr>
            <a:picLocks noChangeAspect="1"/>
          </p:cNvPicPr>
          <p:nvPr/>
        </p:nvPicPr>
        <p:blipFill>
          <a:blip r:embed="rId3">
            <a:extLst/>
          </a:blip>
          <a:stretch>
            <a:fillRect/>
          </a:stretch>
        </p:blipFill>
        <p:spPr>
          <a:xfrm>
            <a:off x="-190500" y="10990"/>
            <a:ext cx="13004800" cy="1569754"/>
          </a:xfrm>
          <a:prstGeom prst="rect">
            <a:avLst/>
          </a:prstGeom>
          <a:ln w="12700">
            <a:miter lim="400000"/>
          </a:ln>
        </p:spPr>
      </p:pic>
      <p:pic>
        <p:nvPicPr>
          <p:cNvPr id="6" name="Imagen" descr="Imagen">
            <a:extLst>
              <a:ext uri="{FF2B5EF4-FFF2-40B4-BE49-F238E27FC236}">
                <a16:creationId xmlns:a16="http://schemas.microsoft.com/office/drawing/2014/main" id="{C74AE7C0-C7C3-814F-B0CE-D1F0B09062CC}"/>
              </a:ext>
            </a:extLst>
          </p:cNvPr>
          <p:cNvPicPr>
            <a:picLocks noChangeAspect="1"/>
          </p:cNvPicPr>
          <p:nvPr/>
        </p:nvPicPr>
        <p:blipFill>
          <a:blip r:embed="rId4">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spTree>
    <p:extLst>
      <p:ext uri="{BB962C8B-B14F-4D97-AF65-F5344CB8AC3E}">
        <p14:creationId xmlns:p14="http://schemas.microsoft.com/office/powerpoint/2010/main" val="3811518948"/>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938683" y="2359494"/>
            <a:ext cx="11127434" cy="5880100"/>
          </a:xfrm>
          <a:prstGeom prst="rect">
            <a:avLst/>
          </a:prstGeom>
        </p:spPr>
      </p:pic>
      <p:pic>
        <p:nvPicPr>
          <p:cNvPr id="4" name="Imagen" descr="Imagen">
            <a:extLst>
              <a:ext uri="{FF2B5EF4-FFF2-40B4-BE49-F238E27FC236}">
                <a16:creationId xmlns:a16="http://schemas.microsoft.com/office/drawing/2014/main" id="{8387FBFC-9051-E54C-8EC5-4B277C752905}"/>
              </a:ext>
            </a:extLst>
          </p:cNvPr>
          <p:cNvPicPr>
            <a:picLocks noChangeAspect="1"/>
          </p:cNvPicPr>
          <p:nvPr/>
        </p:nvPicPr>
        <p:blipFill>
          <a:blip r:embed="rId3">
            <a:extLst/>
          </a:blip>
          <a:stretch>
            <a:fillRect/>
          </a:stretch>
        </p:blipFill>
        <p:spPr>
          <a:xfrm>
            <a:off x="-190500" y="10990"/>
            <a:ext cx="13004800" cy="1569754"/>
          </a:xfrm>
          <a:prstGeom prst="rect">
            <a:avLst/>
          </a:prstGeom>
          <a:ln w="12700">
            <a:miter lim="400000"/>
          </a:ln>
        </p:spPr>
      </p:pic>
      <p:pic>
        <p:nvPicPr>
          <p:cNvPr id="5" name="Imagen" descr="Imagen">
            <a:extLst>
              <a:ext uri="{FF2B5EF4-FFF2-40B4-BE49-F238E27FC236}">
                <a16:creationId xmlns:a16="http://schemas.microsoft.com/office/drawing/2014/main" id="{30E73DBE-3F60-474F-9495-00A4A02332D4}"/>
              </a:ext>
            </a:extLst>
          </p:cNvPr>
          <p:cNvPicPr>
            <a:picLocks noChangeAspect="1"/>
          </p:cNvPicPr>
          <p:nvPr/>
        </p:nvPicPr>
        <p:blipFill>
          <a:blip r:embed="rId4">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spTree>
    <p:extLst>
      <p:ext uri="{BB962C8B-B14F-4D97-AF65-F5344CB8AC3E}">
        <p14:creationId xmlns:p14="http://schemas.microsoft.com/office/powerpoint/2010/main" val="2076435132"/>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descr="Imagen">
            <a:extLst>
              <a:ext uri="{FF2B5EF4-FFF2-40B4-BE49-F238E27FC236}">
                <a16:creationId xmlns:a16="http://schemas.microsoft.com/office/drawing/2014/main" id="{B9987D6E-3D85-FB4E-96BD-1A5A0567F70E}"/>
              </a:ext>
            </a:extLst>
          </p:cNvPr>
          <p:cNvPicPr>
            <a:picLocks noChangeAspect="1"/>
          </p:cNvPicPr>
          <p:nvPr/>
        </p:nvPicPr>
        <p:blipFill>
          <a:blip r:embed="rId2">
            <a:extLst/>
          </a:blip>
          <a:stretch>
            <a:fillRect/>
          </a:stretch>
        </p:blipFill>
        <p:spPr>
          <a:xfrm>
            <a:off x="-190500" y="10990"/>
            <a:ext cx="13004800" cy="1569754"/>
          </a:xfrm>
          <a:prstGeom prst="rect">
            <a:avLst/>
          </a:prstGeom>
          <a:ln w="12700">
            <a:miter lim="400000"/>
          </a:ln>
        </p:spPr>
      </p:pic>
      <p:sp>
        <p:nvSpPr>
          <p:cNvPr id="2" name="Título 1"/>
          <p:cNvSpPr>
            <a:spLocks noGrp="1"/>
          </p:cNvSpPr>
          <p:nvPr>
            <p:ph type="title"/>
          </p:nvPr>
        </p:nvSpPr>
        <p:spPr>
          <a:xfrm>
            <a:off x="762000" y="1106904"/>
            <a:ext cx="11480800" cy="1242595"/>
          </a:xfrm>
        </p:spPr>
        <p:txBody>
          <a:bodyPr>
            <a:normAutofit/>
          </a:bodyPr>
          <a:lstStyle/>
          <a:p>
            <a:r>
              <a:rPr lang="es-MX" sz="3600" dirty="0"/>
              <a:t>FORMATOS PLANEACIÓN SESIÓN POR SESIÓN</a:t>
            </a:r>
          </a:p>
        </p:txBody>
      </p:sp>
      <p:pic>
        <p:nvPicPr>
          <p:cNvPr id="3" name="Imagen 2"/>
          <p:cNvPicPr>
            <a:picLocks noChangeAspect="1"/>
          </p:cNvPicPr>
          <p:nvPr/>
        </p:nvPicPr>
        <p:blipFill>
          <a:blip r:embed="rId3"/>
          <a:stretch>
            <a:fillRect/>
          </a:stretch>
        </p:blipFill>
        <p:spPr>
          <a:xfrm>
            <a:off x="1433546" y="2349500"/>
            <a:ext cx="9795156" cy="6634967"/>
          </a:xfrm>
          <a:prstGeom prst="rect">
            <a:avLst/>
          </a:prstGeom>
        </p:spPr>
      </p:pic>
      <p:pic>
        <p:nvPicPr>
          <p:cNvPr id="5" name="Imagen" descr="Imagen">
            <a:extLst>
              <a:ext uri="{FF2B5EF4-FFF2-40B4-BE49-F238E27FC236}">
                <a16:creationId xmlns:a16="http://schemas.microsoft.com/office/drawing/2014/main" id="{3664DD9F-B97A-7143-A276-3A179EF7CB36}"/>
              </a:ext>
            </a:extLst>
          </p:cNvPr>
          <p:cNvPicPr>
            <a:picLocks noChangeAspect="1"/>
          </p:cNvPicPr>
          <p:nvPr/>
        </p:nvPicPr>
        <p:blipFill>
          <a:blip r:embed="rId4">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spTree>
    <p:extLst>
      <p:ext uri="{BB962C8B-B14F-4D97-AF65-F5344CB8AC3E}">
        <p14:creationId xmlns:p14="http://schemas.microsoft.com/office/powerpoint/2010/main" val="1791133948"/>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220182" y="2639830"/>
            <a:ext cx="10564436" cy="5710086"/>
          </a:xfrm>
          <a:prstGeom prst="rect">
            <a:avLst/>
          </a:prstGeom>
        </p:spPr>
      </p:pic>
      <p:pic>
        <p:nvPicPr>
          <p:cNvPr id="4" name="Imagen" descr="Imagen">
            <a:extLst>
              <a:ext uri="{FF2B5EF4-FFF2-40B4-BE49-F238E27FC236}">
                <a16:creationId xmlns:a16="http://schemas.microsoft.com/office/drawing/2014/main" id="{CF5009E7-B64B-0B49-98E5-9F3B250A200A}"/>
              </a:ext>
            </a:extLst>
          </p:cNvPr>
          <p:cNvPicPr>
            <a:picLocks noChangeAspect="1"/>
          </p:cNvPicPr>
          <p:nvPr/>
        </p:nvPicPr>
        <p:blipFill>
          <a:blip r:embed="rId3">
            <a:extLst/>
          </a:blip>
          <a:stretch>
            <a:fillRect/>
          </a:stretch>
        </p:blipFill>
        <p:spPr>
          <a:xfrm>
            <a:off x="-190500" y="10990"/>
            <a:ext cx="13004800" cy="1569754"/>
          </a:xfrm>
          <a:prstGeom prst="rect">
            <a:avLst/>
          </a:prstGeom>
          <a:ln w="12700">
            <a:miter lim="400000"/>
          </a:ln>
        </p:spPr>
      </p:pic>
      <p:pic>
        <p:nvPicPr>
          <p:cNvPr id="5" name="Imagen" descr="Imagen">
            <a:extLst>
              <a:ext uri="{FF2B5EF4-FFF2-40B4-BE49-F238E27FC236}">
                <a16:creationId xmlns:a16="http://schemas.microsoft.com/office/drawing/2014/main" id="{9479B9A6-5187-8E40-8992-F614F17860B6}"/>
              </a:ext>
            </a:extLst>
          </p:cNvPr>
          <p:cNvPicPr>
            <a:picLocks noChangeAspect="1"/>
          </p:cNvPicPr>
          <p:nvPr/>
        </p:nvPicPr>
        <p:blipFill>
          <a:blip r:embed="rId4">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spTree>
    <p:extLst>
      <p:ext uri="{BB962C8B-B14F-4D97-AF65-F5344CB8AC3E}">
        <p14:creationId xmlns:p14="http://schemas.microsoft.com/office/powerpoint/2010/main" val="3320784982"/>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683889" y="2120373"/>
            <a:ext cx="9637021" cy="6903310"/>
          </a:xfrm>
          <a:prstGeom prst="rect">
            <a:avLst/>
          </a:prstGeom>
        </p:spPr>
      </p:pic>
      <p:pic>
        <p:nvPicPr>
          <p:cNvPr id="4" name="Imagen" descr="Imagen">
            <a:extLst>
              <a:ext uri="{FF2B5EF4-FFF2-40B4-BE49-F238E27FC236}">
                <a16:creationId xmlns:a16="http://schemas.microsoft.com/office/drawing/2014/main" id="{2D02A89B-619C-6D44-9AA7-4BD7CBF4D37C}"/>
              </a:ext>
            </a:extLst>
          </p:cNvPr>
          <p:cNvPicPr>
            <a:picLocks noChangeAspect="1"/>
          </p:cNvPicPr>
          <p:nvPr/>
        </p:nvPicPr>
        <p:blipFill>
          <a:blip r:embed="rId3">
            <a:extLst/>
          </a:blip>
          <a:stretch>
            <a:fillRect/>
          </a:stretch>
        </p:blipFill>
        <p:spPr>
          <a:xfrm>
            <a:off x="-190500" y="10990"/>
            <a:ext cx="13004800" cy="1569754"/>
          </a:xfrm>
          <a:prstGeom prst="rect">
            <a:avLst/>
          </a:prstGeom>
          <a:ln w="12700">
            <a:miter lim="400000"/>
          </a:ln>
        </p:spPr>
      </p:pic>
      <p:pic>
        <p:nvPicPr>
          <p:cNvPr id="5" name="Imagen" descr="Imagen">
            <a:extLst>
              <a:ext uri="{FF2B5EF4-FFF2-40B4-BE49-F238E27FC236}">
                <a16:creationId xmlns:a16="http://schemas.microsoft.com/office/drawing/2014/main" id="{4E66446F-B335-3744-9986-43645E341E63}"/>
              </a:ext>
            </a:extLst>
          </p:cNvPr>
          <p:cNvPicPr>
            <a:picLocks noChangeAspect="1"/>
          </p:cNvPicPr>
          <p:nvPr/>
        </p:nvPicPr>
        <p:blipFill>
          <a:blip r:embed="rId4">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spTree>
    <p:extLst>
      <p:ext uri="{BB962C8B-B14F-4D97-AF65-F5344CB8AC3E}">
        <p14:creationId xmlns:p14="http://schemas.microsoft.com/office/powerpoint/2010/main" val="3239788304"/>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203686" y="1921468"/>
            <a:ext cx="10216427" cy="6993989"/>
          </a:xfrm>
          <a:prstGeom prst="rect">
            <a:avLst/>
          </a:prstGeom>
        </p:spPr>
      </p:pic>
      <p:pic>
        <p:nvPicPr>
          <p:cNvPr id="4" name="Imagen" descr="Imagen">
            <a:extLst>
              <a:ext uri="{FF2B5EF4-FFF2-40B4-BE49-F238E27FC236}">
                <a16:creationId xmlns:a16="http://schemas.microsoft.com/office/drawing/2014/main" id="{A2C81E38-B39F-1048-B21C-95C9E9787CE0}"/>
              </a:ext>
            </a:extLst>
          </p:cNvPr>
          <p:cNvPicPr>
            <a:picLocks noChangeAspect="1"/>
          </p:cNvPicPr>
          <p:nvPr/>
        </p:nvPicPr>
        <p:blipFill>
          <a:blip r:embed="rId3">
            <a:extLst/>
          </a:blip>
          <a:stretch>
            <a:fillRect/>
          </a:stretch>
        </p:blipFill>
        <p:spPr>
          <a:xfrm>
            <a:off x="-190500" y="10990"/>
            <a:ext cx="13004800" cy="1569754"/>
          </a:xfrm>
          <a:prstGeom prst="rect">
            <a:avLst/>
          </a:prstGeom>
          <a:ln w="12700">
            <a:miter lim="400000"/>
          </a:ln>
        </p:spPr>
      </p:pic>
      <p:pic>
        <p:nvPicPr>
          <p:cNvPr id="5" name="Imagen" descr="Imagen">
            <a:extLst>
              <a:ext uri="{FF2B5EF4-FFF2-40B4-BE49-F238E27FC236}">
                <a16:creationId xmlns:a16="http://schemas.microsoft.com/office/drawing/2014/main" id="{4E829943-F439-F84C-A574-97351FCA9E74}"/>
              </a:ext>
            </a:extLst>
          </p:cNvPr>
          <p:cNvPicPr>
            <a:picLocks noChangeAspect="1"/>
          </p:cNvPicPr>
          <p:nvPr/>
        </p:nvPicPr>
        <p:blipFill>
          <a:blip r:embed="rId4">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spTree>
    <p:extLst>
      <p:ext uri="{BB962C8B-B14F-4D97-AF65-F5344CB8AC3E}">
        <p14:creationId xmlns:p14="http://schemas.microsoft.com/office/powerpoint/2010/main" val="2966270597"/>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373422" y="1798645"/>
            <a:ext cx="10166479" cy="7156856"/>
          </a:xfrm>
          <a:prstGeom prst="rect">
            <a:avLst/>
          </a:prstGeom>
        </p:spPr>
      </p:pic>
      <p:pic>
        <p:nvPicPr>
          <p:cNvPr id="4" name="Imagen" descr="Imagen">
            <a:extLst>
              <a:ext uri="{FF2B5EF4-FFF2-40B4-BE49-F238E27FC236}">
                <a16:creationId xmlns:a16="http://schemas.microsoft.com/office/drawing/2014/main" id="{6CC98F73-FBD6-0B49-A532-3271AA111D50}"/>
              </a:ext>
            </a:extLst>
          </p:cNvPr>
          <p:cNvPicPr>
            <a:picLocks noChangeAspect="1"/>
          </p:cNvPicPr>
          <p:nvPr/>
        </p:nvPicPr>
        <p:blipFill>
          <a:blip r:embed="rId3">
            <a:extLst/>
          </a:blip>
          <a:stretch>
            <a:fillRect/>
          </a:stretch>
        </p:blipFill>
        <p:spPr>
          <a:xfrm>
            <a:off x="-190500" y="10990"/>
            <a:ext cx="13004800" cy="1569754"/>
          </a:xfrm>
          <a:prstGeom prst="rect">
            <a:avLst/>
          </a:prstGeom>
          <a:ln w="12700">
            <a:miter lim="400000"/>
          </a:ln>
        </p:spPr>
      </p:pic>
      <p:pic>
        <p:nvPicPr>
          <p:cNvPr id="5" name="Imagen" descr="Imagen">
            <a:extLst>
              <a:ext uri="{FF2B5EF4-FFF2-40B4-BE49-F238E27FC236}">
                <a16:creationId xmlns:a16="http://schemas.microsoft.com/office/drawing/2014/main" id="{7E4AFFB2-7AF0-BF40-8F6B-7CE003BD9DF8}"/>
              </a:ext>
            </a:extLst>
          </p:cNvPr>
          <p:cNvPicPr>
            <a:picLocks noChangeAspect="1"/>
          </p:cNvPicPr>
          <p:nvPr/>
        </p:nvPicPr>
        <p:blipFill>
          <a:blip r:embed="rId4">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spTree>
    <p:extLst>
      <p:ext uri="{BB962C8B-B14F-4D97-AF65-F5344CB8AC3E}">
        <p14:creationId xmlns:p14="http://schemas.microsoft.com/office/powerpoint/2010/main" val="1050762113"/>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214302" y="1580744"/>
            <a:ext cx="10195196" cy="7364803"/>
          </a:xfrm>
          <a:prstGeom prst="rect">
            <a:avLst/>
          </a:prstGeom>
        </p:spPr>
      </p:pic>
      <p:pic>
        <p:nvPicPr>
          <p:cNvPr id="4" name="Imagen" descr="Imagen">
            <a:extLst>
              <a:ext uri="{FF2B5EF4-FFF2-40B4-BE49-F238E27FC236}">
                <a16:creationId xmlns:a16="http://schemas.microsoft.com/office/drawing/2014/main" id="{A8F94CE6-8F7F-F740-9DCB-3917CD62F3C4}"/>
              </a:ext>
            </a:extLst>
          </p:cNvPr>
          <p:cNvPicPr>
            <a:picLocks noChangeAspect="1"/>
          </p:cNvPicPr>
          <p:nvPr/>
        </p:nvPicPr>
        <p:blipFill>
          <a:blip r:embed="rId3">
            <a:extLst/>
          </a:blip>
          <a:stretch>
            <a:fillRect/>
          </a:stretch>
        </p:blipFill>
        <p:spPr>
          <a:xfrm>
            <a:off x="-190500" y="10990"/>
            <a:ext cx="13004800" cy="1569754"/>
          </a:xfrm>
          <a:prstGeom prst="rect">
            <a:avLst/>
          </a:prstGeom>
          <a:ln w="12700">
            <a:miter lim="400000"/>
          </a:ln>
        </p:spPr>
      </p:pic>
      <p:pic>
        <p:nvPicPr>
          <p:cNvPr id="5" name="Imagen" descr="Imagen">
            <a:extLst>
              <a:ext uri="{FF2B5EF4-FFF2-40B4-BE49-F238E27FC236}">
                <a16:creationId xmlns:a16="http://schemas.microsoft.com/office/drawing/2014/main" id="{A08095EB-9F3D-AC4E-A980-AA5285C2A53F}"/>
              </a:ext>
            </a:extLst>
          </p:cNvPr>
          <p:cNvPicPr>
            <a:picLocks noChangeAspect="1"/>
          </p:cNvPicPr>
          <p:nvPr/>
        </p:nvPicPr>
        <p:blipFill>
          <a:blip r:embed="rId4">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spTree>
    <p:extLst>
      <p:ext uri="{BB962C8B-B14F-4D97-AF65-F5344CB8AC3E}">
        <p14:creationId xmlns:p14="http://schemas.microsoft.com/office/powerpoint/2010/main" val="3622278001"/>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505775" y="1834950"/>
            <a:ext cx="9993250" cy="6743297"/>
          </a:xfrm>
          <a:prstGeom prst="rect">
            <a:avLst/>
          </a:prstGeom>
        </p:spPr>
      </p:pic>
      <p:pic>
        <p:nvPicPr>
          <p:cNvPr id="4" name="Imagen" descr="Imagen">
            <a:extLst>
              <a:ext uri="{FF2B5EF4-FFF2-40B4-BE49-F238E27FC236}">
                <a16:creationId xmlns:a16="http://schemas.microsoft.com/office/drawing/2014/main" id="{C9C97FE2-FEEA-A34D-87FD-A17A50BA2BB6}"/>
              </a:ext>
            </a:extLst>
          </p:cNvPr>
          <p:cNvPicPr>
            <a:picLocks noChangeAspect="1"/>
          </p:cNvPicPr>
          <p:nvPr/>
        </p:nvPicPr>
        <p:blipFill>
          <a:blip r:embed="rId3">
            <a:extLst/>
          </a:blip>
          <a:stretch>
            <a:fillRect/>
          </a:stretch>
        </p:blipFill>
        <p:spPr>
          <a:xfrm>
            <a:off x="-190500" y="10990"/>
            <a:ext cx="13004800" cy="1569754"/>
          </a:xfrm>
          <a:prstGeom prst="rect">
            <a:avLst/>
          </a:prstGeom>
          <a:ln w="12700">
            <a:miter lim="400000"/>
          </a:ln>
        </p:spPr>
      </p:pic>
      <p:pic>
        <p:nvPicPr>
          <p:cNvPr id="5" name="Imagen" descr="Imagen">
            <a:extLst>
              <a:ext uri="{FF2B5EF4-FFF2-40B4-BE49-F238E27FC236}">
                <a16:creationId xmlns:a16="http://schemas.microsoft.com/office/drawing/2014/main" id="{38E95E85-C7CC-B544-821A-4CBDD1B15E21}"/>
              </a:ext>
            </a:extLst>
          </p:cNvPr>
          <p:cNvPicPr>
            <a:picLocks noChangeAspect="1"/>
          </p:cNvPicPr>
          <p:nvPr/>
        </p:nvPicPr>
        <p:blipFill>
          <a:blip r:embed="rId4">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spTree>
    <p:extLst>
      <p:ext uri="{BB962C8B-B14F-4D97-AF65-F5344CB8AC3E}">
        <p14:creationId xmlns:p14="http://schemas.microsoft.com/office/powerpoint/2010/main" val="103317128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C.A.I.A.C. Conclusiones generales"/>
          <p:cNvSpPr txBox="1">
            <a:spLocks noGrp="1"/>
          </p:cNvSpPr>
          <p:nvPr>
            <p:ph type="title"/>
          </p:nvPr>
        </p:nvSpPr>
        <p:spPr>
          <a:xfrm>
            <a:off x="762000" y="1236133"/>
            <a:ext cx="11480800" cy="1350534"/>
          </a:xfrm>
          <a:prstGeom prst="rect">
            <a:avLst/>
          </a:prstGeom>
        </p:spPr>
        <p:txBody>
          <a:bodyPr>
            <a:normAutofit/>
          </a:bodyPr>
          <a:lstStyle>
            <a:lvl1pPr>
              <a:defRPr sz="5500"/>
            </a:lvl1pPr>
          </a:lstStyle>
          <a:p>
            <a:r>
              <a:t>C.A.I.A.C. Conclusiones generales</a:t>
            </a:r>
          </a:p>
        </p:txBody>
      </p:sp>
      <p:pic>
        <p:nvPicPr>
          <p:cNvPr id="146" name="Imagen" descr="Imagen"/>
          <p:cNvPicPr>
            <a:picLocks noChangeAspect="1"/>
          </p:cNvPicPr>
          <p:nvPr/>
        </p:nvPicPr>
        <p:blipFill>
          <a:blip r:embed="rId2">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pic>
        <p:nvPicPr>
          <p:cNvPr id="147" name="Imagen" descr="Imagen"/>
          <p:cNvPicPr>
            <a:picLocks noChangeAspect="1"/>
          </p:cNvPicPr>
          <p:nvPr/>
        </p:nvPicPr>
        <p:blipFill>
          <a:blip r:embed="rId3">
            <a:extLst/>
          </a:blip>
          <a:stretch>
            <a:fillRect/>
          </a:stretch>
        </p:blipFill>
        <p:spPr>
          <a:xfrm>
            <a:off x="-190500" y="10990"/>
            <a:ext cx="13004800" cy="1569754"/>
          </a:xfrm>
          <a:prstGeom prst="rect">
            <a:avLst/>
          </a:prstGeom>
          <a:ln w="12700">
            <a:miter lim="400000"/>
          </a:ln>
        </p:spPr>
      </p:pic>
      <p:graphicFrame>
        <p:nvGraphicFramePr>
          <p:cNvPr id="148" name="Tabla"/>
          <p:cNvGraphicFramePr/>
          <p:nvPr/>
        </p:nvGraphicFramePr>
        <p:xfrm>
          <a:off x="349878" y="2405877"/>
          <a:ext cx="12305043" cy="6577923"/>
        </p:xfrm>
        <a:graphic>
          <a:graphicData uri="http://schemas.openxmlformats.org/drawingml/2006/table">
            <a:tbl>
              <a:tblPr firstRow="1">
                <a:tableStyleId>{4C3C2611-4C71-4FC5-86AE-919BDF0F9419}</a:tableStyleId>
              </a:tblPr>
              <a:tblGrid>
                <a:gridCol w="12305043">
                  <a:extLst>
                    <a:ext uri="{9D8B030D-6E8A-4147-A177-3AD203B41FA5}">
                      <a16:colId xmlns:a16="http://schemas.microsoft.com/office/drawing/2014/main" val="20000"/>
                    </a:ext>
                  </a:extLst>
                </a:gridCol>
              </a:tblGrid>
              <a:tr h="579498">
                <a:tc>
                  <a:txBody>
                    <a:bodyPr/>
                    <a:lstStyle/>
                    <a:p>
                      <a:pPr defTabSz="914400">
                        <a:defRPr>
                          <a:solidFill>
                            <a:srgbClr val="000000"/>
                          </a:solidFill>
                        </a:defRPr>
                      </a:pPr>
                      <a:r>
                        <a:rPr sz="3000" cap="all">
                          <a:solidFill>
                            <a:srgbClr val="FFFFFF"/>
                          </a:solidFill>
                          <a:effectLst>
                            <a:outerShdw blurRad="25400" dist="25400" dir="5400000" rotWithShape="0">
                              <a:srgbClr val="000000">
                                <a:alpha val="30000"/>
                              </a:srgbClr>
                            </a:outerShdw>
                          </a:effectLst>
                          <a:sym typeface="Helvetica Neue Medium"/>
                        </a:rPr>
                        <a:t>La Interdisciplinariedad</a:t>
                      </a:r>
                    </a:p>
                  </a:txBody>
                  <a:tcPr marL="50800" marR="50800" marT="50800" marB="50800" anchor="ctr" horzOverflow="overflow">
                    <a:lnL w="12700">
                      <a:solidFill>
                        <a:srgbClr val="F0F0F0"/>
                      </a:solidFill>
                      <a:miter lim="400000"/>
                    </a:lnL>
                    <a:lnR w="12700">
                      <a:solidFill>
                        <a:srgbClr val="F0F0F0"/>
                      </a:solidFill>
                      <a:miter lim="400000"/>
                    </a:lnR>
                    <a:lnB w="25400">
                      <a:solidFill>
                        <a:srgbClr val="FFFFFF"/>
                      </a:solidFill>
                      <a:miter lim="400000"/>
                    </a:lnB>
                  </a:tcPr>
                </a:tc>
                <a:extLst>
                  <a:ext uri="{0D108BD9-81ED-4DB2-BD59-A6C34878D82A}">
                    <a16:rowId xmlns:a16="http://schemas.microsoft.com/office/drawing/2014/main" val="10000"/>
                  </a:ext>
                </a:extLst>
              </a:tr>
              <a:tr h="582283">
                <a:tc>
                  <a:txBody>
                    <a:bodyPr/>
                    <a:lstStyle/>
                    <a:p>
                      <a:pPr defTabSz="914400">
                        <a:defRPr>
                          <a:solidFill>
                            <a:srgbClr val="000000"/>
                          </a:solidFill>
                        </a:defRPr>
                      </a:pPr>
                      <a:r>
                        <a:rPr sz="3000">
                          <a:solidFill>
                            <a:srgbClr val="FFFFFF"/>
                          </a:solidFill>
                          <a:effectLst>
                            <a:outerShdw blurRad="25400" dist="25400" dir="5400000" rotWithShape="0">
                              <a:srgbClr val="000000">
                                <a:alpha val="30000"/>
                              </a:srgbClr>
                            </a:outerShdw>
                          </a:effectLst>
                        </a:rPr>
                        <a:t>¿Como motivar a los alumnos para el trabajo interdisciplinario?</a:t>
                      </a:r>
                    </a:p>
                  </a:txBody>
                  <a:tcPr marL="50800" marR="50800" marT="50800" marB="50800" anchor="ctr" horzOverflow="overflow">
                    <a:lnL w="12700">
                      <a:solidFill>
                        <a:srgbClr val="FFFFFF"/>
                      </a:solidFill>
                      <a:miter lim="400000"/>
                    </a:lnL>
                    <a:lnR w="12700">
                      <a:solidFill>
                        <a:srgbClr val="FFFFFF"/>
                      </a:solidFill>
                      <a:miter lim="400000"/>
                    </a:lnR>
                    <a:lnT w="25400">
                      <a:solidFill>
                        <a:srgbClr val="FFFFFF"/>
                      </a:solidFill>
                      <a:miter lim="400000"/>
                    </a:lnT>
                    <a:lnB w="6350">
                      <a:solidFill>
                        <a:srgbClr val="FFFFFF"/>
                      </a:solidFill>
                      <a:miter lim="400000"/>
                    </a:lnB>
                  </a:tcPr>
                </a:tc>
                <a:extLst>
                  <a:ext uri="{0D108BD9-81ED-4DB2-BD59-A6C34878D82A}">
                    <a16:rowId xmlns:a16="http://schemas.microsoft.com/office/drawing/2014/main" val="10001"/>
                  </a:ext>
                </a:extLst>
              </a:tr>
              <a:tr h="5416142">
                <a:tc>
                  <a:txBody>
                    <a:bodyPr/>
                    <a:lstStyle/>
                    <a:p>
                      <a:pPr algn="just" defTabSz="914400">
                        <a:defRPr>
                          <a:solidFill>
                            <a:srgbClr val="000000"/>
                          </a:solidFill>
                        </a:defRPr>
                      </a:pPr>
                      <a:r>
                        <a:rPr sz="3000">
                          <a:solidFill>
                            <a:srgbClr val="FFFFFF"/>
                          </a:solidFill>
                          <a:effectLst>
                            <a:outerShdw blurRad="25400" dist="25400" dir="5400000" rotWithShape="0">
                              <a:srgbClr val="000000">
                                <a:alpha val="30000"/>
                              </a:srgbClr>
                            </a:outerShdw>
                          </a:effectLst>
                        </a:rPr>
                        <a:t>Que el trabajo interdisciplinario de los docentes sea ejemplo para los estudiantes, vincular los planteamientos teóricos de las materias con la práctica permitiendo que los estudiantes observen la funcionalidad de lo aprendido, mediante problemas contextualizados, en temáticas que sean de interés del alumno, que se relacionen con su experiencia y con su entorno.
Fomentar la confianza del estudiante de tal manera que se perciba capaz y se traduzca en mejorar la autoestima y que se demuestra que el trabajo colectivo interdisciplinario produce resultados multiplicadores. Dar reconocimiento por el trabajo que hacen.</a:t>
                      </a:r>
                    </a:p>
                  </a:txBody>
                  <a:tcPr marL="50800" marR="50800" marT="50800" marB="50800" anchor="ctr" horzOverflow="overflow">
                    <a:lnL w="0">
                      <a:miter lim="400000"/>
                    </a:lnL>
                    <a:lnR w="0">
                      <a:miter lim="400000"/>
                    </a:lnR>
                    <a:lnT w="6350">
                      <a:solidFill>
                        <a:srgbClr val="FFFFFF"/>
                      </a:solidFill>
                      <a:miter lim="400000"/>
                    </a:lnT>
                    <a:lnB w="0">
                      <a:miter lim="400000"/>
                    </a:lnB>
                    <a:noFill/>
                  </a:tcPr>
                </a:tc>
                <a:extLst>
                  <a:ext uri="{0D108BD9-81ED-4DB2-BD59-A6C34878D82A}">
                    <a16:rowId xmlns:a16="http://schemas.microsoft.com/office/drawing/2014/main" val="10002"/>
                  </a:ext>
                </a:extLst>
              </a:tr>
            </a:tbl>
          </a:graphicData>
        </a:graphic>
      </p:graphicFrame>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194230" y="2106284"/>
            <a:ext cx="10345671" cy="6849217"/>
          </a:xfrm>
          <a:prstGeom prst="rect">
            <a:avLst/>
          </a:prstGeom>
        </p:spPr>
      </p:pic>
      <p:pic>
        <p:nvPicPr>
          <p:cNvPr id="4" name="Imagen" descr="Imagen">
            <a:extLst>
              <a:ext uri="{FF2B5EF4-FFF2-40B4-BE49-F238E27FC236}">
                <a16:creationId xmlns:a16="http://schemas.microsoft.com/office/drawing/2014/main" id="{ABC14AA8-A62C-D344-8E3D-47E0407F93EC}"/>
              </a:ext>
            </a:extLst>
          </p:cNvPr>
          <p:cNvPicPr>
            <a:picLocks noChangeAspect="1"/>
          </p:cNvPicPr>
          <p:nvPr/>
        </p:nvPicPr>
        <p:blipFill>
          <a:blip r:embed="rId3">
            <a:extLst/>
          </a:blip>
          <a:stretch>
            <a:fillRect/>
          </a:stretch>
        </p:blipFill>
        <p:spPr>
          <a:xfrm>
            <a:off x="-190500" y="10990"/>
            <a:ext cx="13004800" cy="1569754"/>
          </a:xfrm>
          <a:prstGeom prst="rect">
            <a:avLst/>
          </a:prstGeom>
          <a:ln w="12700">
            <a:miter lim="400000"/>
          </a:ln>
        </p:spPr>
      </p:pic>
      <p:pic>
        <p:nvPicPr>
          <p:cNvPr id="5" name="Imagen" descr="Imagen">
            <a:extLst>
              <a:ext uri="{FF2B5EF4-FFF2-40B4-BE49-F238E27FC236}">
                <a16:creationId xmlns:a16="http://schemas.microsoft.com/office/drawing/2014/main" id="{02ABB68B-157E-1441-823A-67EE8E11893D}"/>
              </a:ext>
            </a:extLst>
          </p:cNvPr>
          <p:cNvPicPr>
            <a:picLocks noChangeAspect="1"/>
          </p:cNvPicPr>
          <p:nvPr/>
        </p:nvPicPr>
        <p:blipFill>
          <a:blip r:embed="rId4">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spTree>
    <p:extLst>
      <p:ext uri="{BB962C8B-B14F-4D97-AF65-F5344CB8AC3E}">
        <p14:creationId xmlns:p14="http://schemas.microsoft.com/office/powerpoint/2010/main" val="3598490068"/>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51131" y="1579994"/>
            <a:ext cx="10721537" cy="7375507"/>
          </a:xfrm>
          <a:prstGeom prst="rect">
            <a:avLst/>
          </a:prstGeom>
        </p:spPr>
      </p:pic>
      <p:pic>
        <p:nvPicPr>
          <p:cNvPr id="3" name="Imagen" descr="Imagen">
            <a:extLst>
              <a:ext uri="{FF2B5EF4-FFF2-40B4-BE49-F238E27FC236}">
                <a16:creationId xmlns:a16="http://schemas.microsoft.com/office/drawing/2014/main" id="{0F005260-3266-094B-87AD-C458F5226299}"/>
              </a:ext>
            </a:extLst>
          </p:cNvPr>
          <p:cNvPicPr>
            <a:picLocks noChangeAspect="1"/>
          </p:cNvPicPr>
          <p:nvPr/>
        </p:nvPicPr>
        <p:blipFill>
          <a:blip r:embed="rId3">
            <a:extLst/>
          </a:blip>
          <a:stretch>
            <a:fillRect/>
          </a:stretch>
        </p:blipFill>
        <p:spPr>
          <a:xfrm>
            <a:off x="-190500" y="10990"/>
            <a:ext cx="13004800" cy="1569754"/>
          </a:xfrm>
          <a:prstGeom prst="rect">
            <a:avLst/>
          </a:prstGeom>
          <a:ln w="12700">
            <a:miter lim="400000"/>
          </a:ln>
        </p:spPr>
      </p:pic>
      <p:pic>
        <p:nvPicPr>
          <p:cNvPr id="5" name="Imagen" descr="Imagen">
            <a:extLst>
              <a:ext uri="{FF2B5EF4-FFF2-40B4-BE49-F238E27FC236}">
                <a16:creationId xmlns:a16="http://schemas.microsoft.com/office/drawing/2014/main" id="{30AEAF16-9061-4942-9761-C0C8982EC716}"/>
              </a:ext>
            </a:extLst>
          </p:cNvPr>
          <p:cNvPicPr>
            <a:picLocks noChangeAspect="1"/>
          </p:cNvPicPr>
          <p:nvPr/>
        </p:nvPicPr>
        <p:blipFill>
          <a:blip r:embed="rId4">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spTree>
    <p:extLst>
      <p:ext uri="{BB962C8B-B14F-4D97-AF65-F5344CB8AC3E}">
        <p14:creationId xmlns:p14="http://schemas.microsoft.com/office/powerpoint/2010/main" val="953894125"/>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59840" y="1840029"/>
            <a:ext cx="10885120" cy="6727915"/>
          </a:xfrm>
          <a:prstGeom prst="rect">
            <a:avLst/>
          </a:prstGeom>
        </p:spPr>
      </p:pic>
      <p:pic>
        <p:nvPicPr>
          <p:cNvPr id="3" name="Imagen" descr="Imagen">
            <a:extLst>
              <a:ext uri="{FF2B5EF4-FFF2-40B4-BE49-F238E27FC236}">
                <a16:creationId xmlns:a16="http://schemas.microsoft.com/office/drawing/2014/main" id="{44B936DA-06AE-FE43-BCA3-0544D9CAA721}"/>
              </a:ext>
            </a:extLst>
          </p:cNvPr>
          <p:cNvPicPr>
            <a:picLocks noChangeAspect="1"/>
          </p:cNvPicPr>
          <p:nvPr/>
        </p:nvPicPr>
        <p:blipFill>
          <a:blip r:embed="rId3">
            <a:extLst/>
          </a:blip>
          <a:stretch>
            <a:fillRect/>
          </a:stretch>
        </p:blipFill>
        <p:spPr>
          <a:xfrm>
            <a:off x="-190500" y="10990"/>
            <a:ext cx="13004800" cy="1569754"/>
          </a:xfrm>
          <a:prstGeom prst="rect">
            <a:avLst/>
          </a:prstGeom>
          <a:ln w="12700">
            <a:miter lim="400000"/>
          </a:ln>
        </p:spPr>
      </p:pic>
      <p:pic>
        <p:nvPicPr>
          <p:cNvPr id="5" name="Imagen" descr="Imagen">
            <a:extLst>
              <a:ext uri="{FF2B5EF4-FFF2-40B4-BE49-F238E27FC236}">
                <a16:creationId xmlns:a16="http://schemas.microsoft.com/office/drawing/2014/main" id="{B3612EBF-8304-BB4B-8127-EFEA4929208F}"/>
              </a:ext>
            </a:extLst>
          </p:cNvPr>
          <p:cNvPicPr>
            <a:picLocks noChangeAspect="1"/>
          </p:cNvPicPr>
          <p:nvPr/>
        </p:nvPicPr>
        <p:blipFill>
          <a:blip r:embed="rId4">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spTree>
    <p:extLst>
      <p:ext uri="{BB962C8B-B14F-4D97-AF65-F5344CB8AC3E}">
        <p14:creationId xmlns:p14="http://schemas.microsoft.com/office/powerpoint/2010/main" val="2621335445"/>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460391" y="1580744"/>
            <a:ext cx="10084018" cy="7041765"/>
          </a:xfrm>
          <a:prstGeom prst="rect">
            <a:avLst/>
          </a:prstGeom>
        </p:spPr>
      </p:pic>
      <p:pic>
        <p:nvPicPr>
          <p:cNvPr id="4" name="Imagen" descr="Imagen">
            <a:extLst>
              <a:ext uri="{FF2B5EF4-FFF2-40B4-BE49-F238E27FC236}">
                <a16:creationId xmlns:a16="http://schemas.microsoft.com/office/drawing/2014/main" id="{C62D8572-C649-8B4E-A243-63B65970CDAE}"/>
              </a:ext>
            </a:extLst>
          </p:cNvPr>
          <p:cNvPicPr>
            <a:picLocks noChangeAspect="1"/>
          </p:cNvPicPr>
          <p:nvPr/>
        </p:nvPicPr>
        <p:blipFill>
          <a:blip r:embed="rId3">
            <a:extLst/>
          </a:blip>
          <a:stretch>
            <a:fillRect/>
          </a:stretch>
        </p:blipFill>
        <p:spPr>
          <a:xfrm>
            <a:off x="-190500" y="10990"/>
            <a:ext cx="13004800" cy="1569754"/>
          </a:xfrm>
          <a:prstGeom prst="rect">
            <a:avLst/>
          </a:prstGeom>
          <a:ln w="12700">
            <a:miter lim="400000"/>
          </a:ln>
        </p:spPr>
      </p:pic>
      <p:pic>
        <p:nvPicPr>
          <p:cNvPr id="5" name="Imagen" descr="Imagen">
            <a:extLst>
              <a:ext uri="{FF2B5EF4-FFF2-40B4-BE49-F238E27FC236}">
                <a16:creationId xmlns:a16="http://schemas.microsoft.com/office/drawing/2014/main" id="{D7C89156-ABB5-8848-8B15-FB3FDA3D7337}"/>
              </a:ext>
            </a:extLst>
          </p:cNvPr>
          <p:cNvPicPr>
            <a:picLocks noChangeAspect="1"/>
          </p:cNvPicPr>
          <p:nvPr/>
        </p:nvPicPr>
        <p:blipFill>
          <a:blip r:embed="rId4">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spTree>
    <p:extLst>
      <p:ext uri="{BB962C8B-B14F-4D97-AF65-F5344CB8AC3E}">
        <p14:creationId xmlns:p14="http://schemas.microsoft.com/office/powerpoint/2010/main" val="1223612311"/>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r="1679"/>
          <a:stretch/>
        </p:blipFill>
        <p:spPr>
          <a:xfrm>
            <a:off x="753084" y="1791890"/>
            <a:ext cx="11462084" cy="6277198"/>
          </a:xfrm>
          <a:prstGeom prst="rect">
            <a:avLst/>
          </a:prstGeom>
        </p:spPr>
      </p:pic>
      <p:pic>
        <p:nvPicPr>
          <p:cNvPr id="4" name="Imagen" descr="Imagen">
            <a:extLst>
              <a:ext uri="{FF2B5EF4-FFF2-40B4-BE49-F238E27FC236}">
                <a16:creationId xmlns:a16="http://schemas.microsoft.com/office/drawing/2014/main" id="{4D8F52F4-ECE4-5C48-AD12-AFA6550CF9C8}"/>
              </a:ext>
            </a:extLst>
          </p:cNvPr>
          <p:cNvPicPr>
            <a:picLocks noChangeAspect="1"/>
          </p:cNvPicPr>
          <p:nvPr/>
        </p:nvPicPr>
        <p:blipFill>
          <a:blip r:embed="rId3">
            <a:extLst/>
          </a:blip>
          <a:stretch>
            <a:fillRect/>
          </a:stretch>
        </p:blipFill>
        <p:spPr>
          <a:xfrm>
            <a:off x="-190500" y="10990"/>
            <a:ext cx="13004800" cy="1569754"/>
          </a:xfrm>
          <a:prstGeom prst="rect">
            <a:avLst/>
          </a:prstGeom>
          <a:ln w="12700">
            <a:miter lim="400000"/>
          </a:ln>
        </p:spPr>
      </p:pic>
      <p:pic>
        <p:nvPicPr>
          <p:cNvPr id="5" name="Imagen" descr="Imagen">
            <a:extLst>
              <a:ext uri="{FF2B5EF4-FFF2-40B4-BE49-F238E27FC236}">
                <a16:creationId xmlns:a16="http://schemas.microsoft.com/office/drawing/2014/main" id="{E232E09C-BE3F-5044-8116-4357D4272641}"/>
              </a:ext>
            </a:extLst>
          </p:cNvPr>
          <p:cNvPicPr>
            <a:picLocks noChangeAspect="1"/>
          </p:cNvPicPr>
          <p:nvPr/>
        </p:nvPicPr>
        <p:blipFill>
          <a:blip r:embed="rId4">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spTree>
    <p:extLst>
      <p:ext uri="{BB962C8B-B14F-4D97-AF65-F5344CB8AC3E}">
        <p14:creationId xmlns:p14="http://schemas.microsoft.com/office/powerpoint/2010/main" val="1689102218"/>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62000" y="828842"/>
            <a:ext cx="11480800" cy="2146300"/>
          </a:xfrm>
        </p:spPr>
        <p:txBody>
          <a:bodyPr>
            <a:normAutofit/>
          </a:bodyPr>
          <a:lstStyle/>
          <a:p>
            <a:r>
              <a:rPr lang="es-MX" sz="3600" dirty="0"/>
              <a:t>PRODUCTO 13. LISTA. PASOS INFOGRAFÍA</a:t>
            </a:r>
          </a:p>
        </p:txBody>
      </p:sp>
      <p:sp>
        <p:nvSpPr>
          <p:cNvPr id="3" name="Marcador de texto 2"/>
          <p:cNvSpPr>
            <a:spLocks noGrp="1"/>
          </p:cNvSpPr>
          <p:nvPr>
            <p:ph type="body" idx="1"/>
          </p:nvPr>
        </p:nvSpPr>
        <p:spPr>
          <a:xfrm>
            <a:off x="762000" y="3390900"/>
            <a:ext cx="11480800" cy="6362700"/>
          </a:xfrm>
        </p:spPr>
        <p:txBody>
          <a:bodyPr/>
          <a:lstStyle/>
          <a:p>
            <a:pPr marL="514350" indent="-514350">
              <a:buFont typeface="+mj-lt"/>
              <a:buAutoNum type="arabicPeriod"/>
            </a:pPr>
            <a:r>
              <a:rPr lang="es-MX" dirty="0"/>
              <a:t>Elección del tema. </a:t>
            </a:r>
          </a:p>
          <a:p>
            <a:pPr marL="514350" indent="-514350">
              <a:buFont typeface="+mj-lt"/>
              <a:buAutoNum type="arabicPeriod"/>
            </a:pPr>
            <a:r>
              <a:rPr lang="es-MX" dirty="0"/>
              <a:t>Información actual, sintetizada y jerarquizada por importancia.</a:t>
            </a:r>
          </a:p>
          <a:p>
            <a:pPr marL="514350" indent="-514350">
              <a:buFont typeface="+mj-lt"/>
              <a:buAutoNum type="arabicPeriod"/>
            </a:pPr>
            <a:r>
              <a:rPr lang="es-MX" dirty="0"/>
              <a:t>Establecer conexiones entre los elementos.</a:t>
            </a:r>
          </a:p>
          <a:p>
            <a:pPr marL="514350" indent="-514350">
              <a:buFont typeface="+mj-lt"/>
              <a:buAutoNum type="arabicPeriod"/>
            </a:pPr>
            <a:r>
              <a:rPr lang="es-MX" dirty="0"/>
              <a:t>Planificar el diseño para su fácil lectura, además de resaltar frases relevantes.</a:t>
            </a:r>
          </a:p>
          <a:p>
            <a:pPr marL="514350" indent="-514350">
              <a:buFont typeface="+mj-lt"/>
              <a:buAutoNum type="arabicPeriod"/>
            </a:pPr>
            <a:r>
              <a:rPr lang="es-MX" dirty="0"/>
              <a:t>Incluir fuentes de información.</a:t>
            </a:r>
          </a:p>
          <a:p>
            <a:pPr marL="514350" indent="-514350">
              <a:buFont typeface="+mj-lt"/>
              <a:buAutoNum type="arabicPeriod"/>
            </a:pPr>
            <a:endParaRPr lang="es-MX" dirty="0"/>
          </a:p>
          <a:p>
            <a:pPr marL="514350" indent="-514350">
              <a:buFont typeface="+mj-lt"/>
              <a:buAutoNum type="arabicPeriod"/>
            </a:pPr>
            <a:endParaRPr lang="es-MX" dirty="0"/>
          </a:p>
        </p:txBody>
      </p:sp>
      <p:pic>
        <p:nvPicPr>
          <p:cNvPr id="4" name="Imagen" descr="Imagen">
            <a:extLst>
              <a:ext uri="{FF2B5EF4-FFF2-40B4-BE49-F238E27FC236}">
                <a16:creationId xmlns:a16="http://schemas.microsoft.com/office/drawing/2014/main" id="{9BFAA454-A68B-044E-ADE7-D64E3A2FC7E0}"/>
              </a:ext>
            </a:extLst>
          </p:cNvPr>
          <p:cNvPicPr>
            <a:picLocks noChangeAspect="1"/>
          </p:cNvPicPr>
          <p:nvPr/>
        </p:nvPicPr>
        <p:blipFill>
          <a:blip r:embed="rId2">
            <a:extLst/>
          </a:blip>
          <a:stretch>
            <a:fillRect/>
          </a:stretch>
        </p:blipFill>
        <p:spPr>
          <a:xfrm>
            <a:off x="-190500" y="10990"/>
            <a:ext cx="13004800" cy="1569754"/>
          </a:xfrm>
          <a:prstGeom prst="rect">
            <a:avLst/>
          </a:prstGeom>
          <a:ln w="12700">
            <a:miter lim="400000"/>
          </a:ln>
        </p:spPr>
      </p:pic>
      <p:pic>
        <p:nvPicPr>
          <p:cNvPr id="5" name="Imagen" descr="Imagen">
            <a:extLst>
              <a:ext uri="{FF2B5EF4-FFF2-40B4-BE49-F238E27FC236}">
                <a16:creationId xmlns:a16="http://schemas.microsoft.com/office/drawing/2014/main" id="{1386C8C1-98A4-894D-BD21-8860D13425CD}"/>
              </a:ext>
            </a:extLst>
          </p:cNvPr>
          <p:cNvPicPr>
            <a:picLocks noChangeAspect="1"/>
          </p:cNvPicPr>
          <p:nvPr/>
        </p:nvPicPr>
        <p:blipFill>
          <a:blip r:embed="rId3">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spTree>
    <p:extLst>
      <p:ext uri="{BB962C8B-B14F-4D97-AF65-F5344CB8AC3E}">
        <p14:creationId xmlns:p14="http://schemas.microsoft.com/office/powerpoint/2010/main" val="2680392420"/>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descr="Imagen">
            <a:extLst>
              <a:ext uri="{FF2B5EF4-FFF2-40B4-BE49-F238E27FC236}">
                <a16:creationId xmlns:a16="http://schemas.microsoft.com/office/drawing/2014/main" id="{E73E73F3-33C9-7643-83FF-A3A001292686}"/>
              </a:ext>
            </a:extLst>
          </p:cNvPr>
          <p:cNvPicPr>
            <a:picLocks noChangeAspect="1"/>
          </p:cNvPicPr>
          <p:nvPr/>
        </p:nvPicPr>
        <p:blipFill>
          <a:blip r:embed="rId2">
            <a:extLst/>
          </a:blip>
          <a:stretch>
            <a:fillRect/>
          </a:stretch>
        </p:blipFill>
        <p:spPr>
          <a:xfrm>
            <a:off x="-190500" y="10990"/>
            <a:ext cx="13004800" cy="1569754"/>
          </a:xfrm>
          <a:prstGeom prst="rect">
            <a:avLst/>
          </a:prstGeom>
          <a:ln w="12700">
            <a:miter lim="400000"/>
          </a:ln>
        </p:spPr>
      </p:pic>
      <p:sp>
        <p:nvSpPr>
          <p:cNvPr id="2" name="Título 1"/>
          <p:cNvSpPr>
            <a:spLocks noGrp="1"/>
          </p:cNvSpPr>
          <p:nvPr>
            <p:ph type="title"/>
          </p:nvPr>
        </p:nvSpPr>
        <p:spPr>
          <a:xfrm>
            <a:off x="762000" y="651972"/>
            <a:ext cx="11480800" cy="2146300"/>
          </a:xfrm>
        </p:spPr>
        <p:txBody>
          <a:bodyPr>
            <a:normAutofit/>
          </a:bodyPr>
          <a:lstStyle/>
          <a:p>
            <a:r>
              <a:rPr lang="es-MX" sz="3600" dirty="0"/>
              <a:t>PRODUCTO 15. REFLEXIONES PERSONALES</a:t>
            </a:r>
          </a:p>
        </p:txBody>
      </p:sp>
      <p:sp>
        <p:nvSpPr>
          <p:cNvPr id="3" name="Marcador de texto 2"/>
          <p:cNvSpPr>
            <a:spLocks noGrp="1"/>
          </p:cNvSpPr>
          <p:nvPr>
            <p:ph type="body" idx="1"/>
          </p:nvPr>
        </p:nvSpPr>
        <p:spPr/>
        <p:txBody>
          <a:bodyPr/>
          <a:lstStyle/>
          <a:p>
            <a:pPr marL="514350" indent="-514350" algn="just">
              <a:buFont typeface="+mj-lt"/>
              <a:buAutoNum type="arabicPeriod"/>
            </a:pPr>
            <a:r>
              <a:rPr lang="es-MX" dirty="0"/>
              <a:t>Fue una experiencia interesante desde la selección del nombre del proyecto y analizar nuestros programas operativos para identificar en que temas se interrelacionaban las 3 materias, química, matemáticas y cómputo, así como, que aprendizajes deben dominar los alumnos en cada una de las materias para poder desarrollar el proyecto. En lo personal pienso que la creación de un proyecto interdisciplinario, nos conlleva a pensar de otra forma, mayor compromiso del docente, trabajo en equipo y cooperativo, etc., y el alumno se vuelve mas investigador y crítico. </a:t>
            </a:r>
          </a:p>
        </p:txBody>
      </p:sp>
      <p:pic>
        <p:nvPicPr>
          <p:cNvPr id="5" name="Imagen" descr="Imagen">
            <a:extLst>
              <a:ext uri="{FF2B5EF4-FFF2-40B4-BE49-F238E27FC236}">
                <a16:creationId xmlns:a16="http://schemas.microsoft.com/office/drawing/2014/main" id="{1E13B33D-86CF-034B-99C5-D7F08E7D6583}"/>
              </a:ext>
            </a:extLst>
          </p:cNvPr>
          <p:cNvPicPr>
            <a:picLocks noChangeAspect="1"/>
          </p:cNvPicPr>
          <p:nvPr/>
        </p:nvPicPr>
        <p:blipFill>
          <a:blip r:embed="rId3">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spTree>
    <p:extLst>
      <p:ext uri="{BB962C8B-B14F-4D97-AF65-F5344CB8AC3E}">
        <p14:creationId xmlns:p14="http://schemas.microsoft.com/office/powerpoint/2010/main" val="3266772488"/>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idx="1"/>
          </p:nvPr>
        </p:nvSpPr>
        <p:spPr/>
        <p:txBody>
          <a:bodyPr/>
          <a:lstStyle/>
          <a:p>
            <a:pPr marL="0" indent="0" algn="just">
              <a:buNone/>
            </a:pPr>
            <a:r>
              <a:rPr lang="es-MX" dirty="0"/>
              <a:t>2. Es interesante ver como las materias se pueden relacionar de manera más estrecha debido a que tienen temas en común abordándose en un mismo semestre, por lo que cada maestro enriquece la experiencia desde su enfoque y perspectiva brindando otras herramientas para que los alcances sean mayores en el alumno; todo esto beneficia en que el aprendizaje sea mas significativo  y pueda perdurar mayor tiempo.</a:t>
            </a:r>
          </a:p>
        </p:txBody>
      </p:sp>
      <p:pic>
        <p:nvPicPr>
          <p:cNvPr id="4" name="Imagen" descr="Imagen">
            <a:extLst>
              <a:ext uri="{FF2B5EF4-FFF2-40B4-BE49-F238E27FC236}">
                <a16:creationId xmlns:a16="http://schemas.microsoft.com/office/drawing/2014/main" id="{C18A6D63-E5CB-1A41-9076-B24C7263E75A}"/>
              </a:ext>
            </a:extLst>
          </p:cNvPr>
          <p:cNvPicPr>
            <a:picLocks noChangeAspect="1"/>
          </p:cNvPicPr>
          <p:nvPr/>
        </p:nvPicPr>
        <p:blipFill>
          <a:blip r:embed="rId2">
            <a:extLst/>
          </a:blip>
          <a:stretch>
            <a:fillRect/>
          </a:stretch>
        </p:blipFill>
        <p:spPr>
          <a:xfrm>
            <a:off x="-190500" y="10990"/>
            <a:ext cx="13004800" cy="1569754"/>
          </a:xfrm>
          <a:prstGeom prst="rect">
            <a:avLst/>
          </a:prstGeom>
          <a:ln w="12700">
            <a:miter lim="400000"/>
          </a:ln>
        </p:spPr>
      </p:pic>
      <p:pic>
        <p:nvPicPr>
          <p:cNvPr id="5" name="Imagen" descr="Imagen">
            <a:extLst>
              <a:ext uri="{FF2B5EF4-FFF2-40B4-BE49-F238E27FC236}">
                <a16:creationId xmlns:a16="http://schemas.microsoft.com/office/drawing/2014/main" id="{1A10A15C-7D9F-8544-9476-F13D4CDAF895}"/>
              </a:ext>
            </a:extLst>
          </p:cNvPr>
          <p:cNvPicPr>
            <a:picLocks noChangeAspect="1"/>
          </p:cNvPicPr>
          <p:nvPr/>
        </p:nvPicPr>
        <p:blipFill>
          <a:blip r:embed="rId3">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spTree>
    <p:extLst>
      <p:ext uri="{BB962C8B-B14F-4D97-AF65-F5344CB8AC3E}">
        <p14:creationId xmlns:p14="http://schemas.microsoft.com/office/powerpoint/2010/main" val="75668467"/>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br>
              <a:rPr lang="es-MX" sz="3600" dirty="0"/>
            </a:br>
            <a:br>
              <a:rPr lang="es-MX" sz="3600" dirty="0"/>
            </a:br>
            <a:r>
              <a:rPr lang="es-MX" sz="3600" dirty="0"/>
              <a:t>ETAPA II</a:t>
            </a:r>
          </a:p>
        </p:txBody>
      </p:sp>
      <p:sp>
        <p:nvSpPr>
          <p:cNvPr id="3" name="Marcador de texto 2"/>
          <p:cNvSpPr>
            <a:spLocks noGrp="1"/>
          </p:cNvSpPr>
          <p:nvPr>
            <p:ph type="body" idx="1"/>
          </p:nvPr>
        </p:nvSpPr>
        <p:spPr/>
        <p:txBody>
          <a:bodyPr>
            <a:normAutofit/>
          </a:bodyPr>
          <a:lstStyle/>
          <a:p>
            <a:pPr algn="just"/>
            <a:r>
              <a:rPr lang="es-MX" sz="2400" dirty="0"/>
              <a:t>Inicio y término del proyecto:  11/09/18 -  20/09/18</a:t>
            </a:r>
          </a:p>
          <a:p>
            <a:pPr algn="just"/>
            <a:r>
              <a:rPr lang="es-MX" sz="2400" dirty="0">
                <a:effectLst/>
              </a:rPr>
              <a:t>Introducción: El agua es un líquido esencial  para la satisfacción de las necesidades  del ser humano. Adicionalmente  la intención  de la investigación  es tener suficiente  elementos de análisis para determinar las causas y posibles  soluciones al problema de la contaminación del agua. </a:t>
            </a:r>
          </a:p>
          <a:p>
            <a:pPr algn="just"/>
            <a:r>
              <a:rPr lang="es-MX" sz="2400" dirty="0"/>
              <a:t>Objetivo general: </a:t>
            </a:r>
            <a:r>
              <a:rPr lang="es-MX" sz="2400" dirty="0">
                <a:effectLst/>
              </a:rPr>
              <a:t>Investigar y comprender los fundamentos de las técnicas de separación de mezclas para aplicarlos en la purificación de agua contaminada y finalmente obtener la concentración de contaminantes.</a:t>
            </a:r>
            <a:r>
              <a:rPr lang="es-MX" sz="2400" dirty="0"/>
              <a:t>  </a:t>
            </a:r>
          </a:p>
          <a:p>
            <a:pPr algn="just"/>
            <a:endParaRPr lang="es-MX" sz="2400" dirty="0"/>
          </a:p>
        </p:txBody>
      </p:sp>
      <p:pic>
        <p:nvPicPr>
          <p:cNvPr id="5" name="Imagen" descr="Imagen"/>
          <p:cNvPicPr>
            <a:picLocks noChangeAspect="1"/>
          </p:cNvPicPr>
          <p:nvPr/>
        </p:nvPicPr>
        <p:blipFill>
          <a:blip r:embed="rId2">
            <a:extLst/>
          </a:blip>
          <a:stretch>
            <a:fillRect/>
          </a:stretch>
        </p:blipFill>
        <p:spPr>
          <a:xfrm>
            <a:off x="-190500" y="10990"/>
            <a:ext cx="13004800" cy="1569754"/>
          </a:xfrm>
          <a:prstGeom prst="rect">
            <a:avLst/>
          </a:prstGeom>
          <a:ln w="12700">
            <a:miter lim="400000"/>
          </a:ln>
        </p:spPr>
      </p:pic>
      <p:pic>
        <p:nvPicPr>
          <p:cNvPr id="6" name="Imagen" descr="Imagen">
            <a:extLst>
              <a:ext uri="{FF2B5EF4-FFF2-40B4-BE49-F238E27FC236}">
                <a16:creationId xmlns:a16="http://schemas.microsoft.com/office/drawing/2014/main" id="{399FDBA1-21C1-D544-BDE9-9B9765F41522}"/>
              </a:ext>
            </a:extLst>
          </p:cNvPr>
          <p:cNvPicPr>
            <a:picLocks noChangeAspect="1"/>
          </p:cNvPicPr>
          <p:nvPr/>
        </p:nvPicPr>
        <p:blipFill>
          <a:blip r:embed="rId3">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spTree>
    <p:extLst>
      <p:ext uri="{BB962C8B-B14F-4D97-AF65-F5344CB8AC3E}">
        <p14:creationId xmlns:p14="http://schemas.microsoft.com/office/powerpoint/2010/main" val="3979217"/>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3113269909"/>
              </p:ext>
            </p:extLst>
          </p:nvPr>
        </p:nvGraphicFramePr>
        <p:xfrm>
          <a:off x="1301773" y="2778779"/>
          <a:ext cx="10020254" cy="4697971"/>
        </p:xfrm>
        <a:graphic>
          <a:graphicData uri="http://schemas.openxmlformats.org/drawingml/2006/table">
            <a:tbl>
              <a:tblPr bandRow="1">
                <a:tableStyleId>{5940675A-B579-460E-94D1-54222C63F5DA}</a:tableStyleId>
              </a:tblPr>
              <a:tblGrid>
                <a:gridCol w="3107905">
                  <a:extLst>
                    <a:ext uri="{9D8B030D-6E8A-4147-A177-3AD203B41FA5}">
                      <a16:colId xmlns:a16="http://schemas.microsoft.com/office/drawing/2014/main" val="20000"/>
                    </a:ext>
                  </a:extLst>
                </a:gridCol>
                <a:gridCol w="3203370">
                  <a:extLst>
                    <a:ext uri="{9D8B030D-6E8A-4147-A177-3AD203B41FA5}">
                      <a16:colId xmlns:a16="http://schemas.microsoft.com/office/drawing/2014/main" val="20001"/>
                    </a:ext>
                  </a:extLst>
                </a:gridCol>
                <a:gridCol w="3708979">
                  <a:extLst>
                    <a:ext uri="{9D8B030D-6E8A-4147-A177-3AD203B41FA5}">
                      <a16:colId xmlns:a16="http://schemas.microsoft.com/office/drawing/2014/main" val="20002"/>
                    </a:ext>
                  </a:extLst>
                </a:gridCol>
              </a:tblGrid>
              <a:tr h="256712">
                <a:tc gridSpan="3">
                  <a:txBody>
                    <a:bodyPr/>
                    <a:lstStyle/>
                    <a:p>
                      <a:pPr algn="ctr">
                        <a:lnSpc>
                          <a:spcPct val="115000"/>
                        </a:lnSpc>
                        <a:spcAft>
                          <a:spcPts val="1000"/>
                        </a:spcAft>
                      </a:pPr>
                      <a:r>
                        <a:rPr lang="es-MX" sz="1400" dirty="0">
                          <a:solidFill>
                            <a:schemeClr val="tx1">
                              <a:lumMod val="10000"/>
                            </a:schemeClr>
                          </a:solidFill>
                          <a:effectLst/>
                        </a:rPr>
                        <a:t>Objetivos específicos</a:t>
                      </a:r>
                      <a:endParaRPr lang="es-MX" sz="1400" dirty="0">
                        <a:solidFill>
                          <a:schemeClr val="tx1">
                            <a:lumMod val="10000"/>
                          </a:schemeClr>
                        </a:solidFill>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lumMod val="10000"/>
                        </a:schemeClr>
                      </a:solidFill>
                      <a:prstDash val="solid"/>
                      <a:round/>
                      <a:headEnd type="none" w="med" len="med"/>
                      <a:tailEnd type="none" w="med" len="med"/>
                    </a:lnL>
                    <a:lnR w="12700" cap="flat" cmpd="sng" algn="ctr">
                      <a:solidFill>
                        <a:schemeClr val="tx1">
                          <a:lumMod val="10000"/>
                        </a:schemeClr>
                      </a:solidFill>
                      <a:prstDash val="solid"/>
                      <a:round/>
                      <a:headEnd type="none" w="med" len="med"/>
                      <a:tailEnd type="none" w="med" len="med"/>
                    </a:lnR>
                    <a:lnT w="12700" cap="flat" cmpd="sng" algn="ctr">
                      <a:solidFill>
                        <a:schemeClr val="tx1">
                          <a:lumMod val="10000"/>
                        </a:schemeClr>
                      </a:solidFill>
                      <a:prstDash val="solid"/>
                      <a:round/>
                      <a:headEnd type="none" w="med" len="med"/>
                      <a:tailEnd type="none" w="med" len="med"/>
                    </a:lnT>
                    <a:lnB w="12700" cap="flat" cmpd="sng" algn="ctr">
                      <a:solidFill>
                        <a:schemeClr val="tx1">
                          <a:lumMod val="10000"/>
                        </a:schemeClr>
                      </a:solidFill>
                      <a:prstDash val="solid"/>
                      <a:round/>
                      <a:headEnd type="none" w="med" len="med"/>
                      <a:tailEnd type="none" w="med" len="med"/>
                    </a:lnB>
                    <a:solidFill>
                      <a:schemeClr val="tx1"/>
                    </a:solidFill>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0"/>
                  </a:ext>
                </a:extLst>
              </a:tr>
              <a:tr h="256712">
                <a:tc>
                  <a:txBody>
                    <a:bodyPr/>
                    <a:lstStyle/>
                    <a:p>
                      <a:pPr algn="ctr">
                        <a:lnSpc>
                          <a:spcPct val="115000"/>
                        </a:lnSpc>
                        <a:spcAft>
                          <a:spcPts val="1000"/>
                        </a:spcAft>
                      </a:pPr>
                      <a:r>
                        <a:rPr lang="es-MX" sz="1400" dirty="0">
                          <a:solidFill>
                            <a:schemeClr val="tx1">
                              <a:lumMod val="10000"/>
                            </a:schemeClr>
                          </a:solidFill>
                          <a:effectLst/>
                        </a:rPr>
                        <a:t>Asignatura 1</a:t>
                      </a:r>
                      <a:endParaRPr lang="es-MX" sz="1400" dirty="0">
                        <a:solidFill>
                          <a:schemeClr val="tx1">
                            <a:lumMod val="10000"/>
                          </a:schemeClr>
                        </a:solidFill>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lumMod val="10000"/>
                        </a:schemeClr>
                      </a:solidFill>
                      <a:prstDash val="solid"/>
                      <a:round/>
                      <a:headEnd type="none" w="med" len="med"/>
                      <a:tailEnd type="none" w="med" len="med"/>
                    </a:lnL>
                    <a:lnR w="12700" cap="flat" cmpd="sng" algn="ctr">
                      <a:solidFill>
                        <a:schemeClr val="tx1">
                          <a:lumMod val="10000"/>
                        </a:schemeClr>
                      </a:solidFill>
                      <a:prstDash val="solid"/>
                      <a:round/>
                      <a:headEnd type="none" w="med" len="med"/>
                      <a:tailEnd type="none" w="med" len="med"/>
                    </a:lnR>
                    <a:lnT w="12700" cap="flat" cmpd="sng" algn="ctr">
                      <a:solidFill>
                        <a:schemeClr val="tx1">
                          <a:lumMod val="10000"/>
                        </a:schemeClr>
                      </a:solidFill>
                      <a:prstDash val="solid"/>
                      <a:round/>
                      <a:headEnd type="none" w="med" len="med"/>
                      <a:tailEnd type="none" w="med" len="med"/>
                    </a:lnT>
                    <a:lnB w="12700" cap="flat" cmpd="sng" algn="ctr">
                      <a:solidFill>
                        <a:schemeClr val="tx1">
                          <a:lumMod val="10000"/>
                        </a:schemeClr>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es-MX" sz="1400" dirty="0">
                          <a:solidFill>
                            <a:schemeClr val="tx1">
                              <a:lumMod val="10000"/>
                            </a:schemeClr>
                          </a:solidFill>
                          <a:effectLst/>
                        </a:rPr>
                        <a:t>Asignatura 2</a:t>
                      </a:r>
                      <a:endParaRPr lang="es-MX" sz="1400" dirty="0">
                        <a:solidFill>
                          <a:schemeClr val="tx1">
                            <a:lumMod val="10000"/>
                          </a:schemeClr>
                        </a:solidFill>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lumMod val="10000"/>
                        </a:schemeClr>
                      </a:solidFill>
                      <a:prstDash val="solid"/>
                      <a:round/>
                      <a:headEnd type="none" w="med" len="med"/>
                      <a:tailEnd type="none" w="med" len="med"/>
                    </a:lnL>
                    <a:lnR w="12700" cap="flat" cmpd="sng" algn="ctr">
                      <a:solidFill>
                        <a:schemeClr val="tx1">
                          <a:lumMod val="10000"/>
                        </a:schemeClr>
                      </a:solidFill>
                      <a:prstDash val="solid"/>
                      <a:round/>
                      <a:headEnd type="none" w="med" len="med"/>
                      <a:tailEnd type="none" w="med" len="med"/>
                    </a:lnR>
                    <a:lnT w="12700" cap="flat" cmpd="sng" algn="ctr">
                      <a:solidFill>
                        <a:schemeClr val="tx1">
                          <a:lumMod val="10000"/>
                        </a:schemeClr>
                      </a:solidFill>
                      <a:prstDash val="solid"/>
                      <a:round/>
                      <a:headEnd type="none" w="med" len="med"/>
                      <a:tailEnd type="none" w="med" len="med"/>
                    </a:lnT>
                    <a:lnB w="12700" cap="flat" cmpd="sng" algn="ctr">
                      <a:solidFill>
                        <a:schemeClr val="tx1">
                          <a:lumMod val="10000"/>
                        </a:schemeClr>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es-MX" sz="1400" dirty="0">
                          <a:solidFill>
                            <a:schemeClr val="tx1">
                              <a:lumMod val="10000"/>
                            </a:schemeClr>
                          </a:solidFill>
                          <a:effectLst/>
                        </a:rPr>
                        <a:t>Asignatura 3</a:t>
                      </a:r>
                      <a:endParaRPr lang="es-MX" sz="1400" dirty="0">
                        <a:solidFill>
                          <a:schemeClr val="tx1">
                            <a:lumMod val="10000"/>
                          </a:schemeClr>
                        </a:solidFill>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lumMod val="10000"/>
                        </a:schemeClr>
                      </a:solidFill>
                      <a:prstDash val="solid"/>
                      <a:round/>
                      <a:headEnd type="none" w="med" len="med"/>
                      <a:tailEnd type="none" w="med" len="med"/>
                    </a:lnL>
                    <a:lnR w="12700" cap="flat" cmpd="sng" algn="ctr">
                      <a:solidFill>
                        <a:schemeClr val="tx1">
                          <a:lumMod val="10000"/>
                        </a:schemeClr>
                      </a:solidFill>
                      <a:prstDash val="solid"/>
                      <a:round/>
                      <a:headEnd type="none" w="med" len="med"/>
                      <a:tailEnd type="none" w="med" len="med"/>
                    </a:lnR>
                    <a:lnT w="12700" cap="flat" cmpd="sng" algn="ctr">
                      <a:solidFill>
                        <a:schemeClr val="tx1">
                          <a:lumMod val="10000"/>
                        </a:schemeClr>
                      </a:solidFill>
                      <a:prstDash val="solid"/>
                      <a:round/>
                      <a:headEnd type="none" w="med" len="med"/>
                      <a:tailEnd type="none" w="med" len="med"/>
                    </a:lnT>
                    <a:lnB w="12700" cap="flat" cmpd="sng" algn="ctr">
                      <a:solidFill>
                        <a:schemeClr val="tx1">
                          <a:lumMod val="1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1"/>
                  </a:ext>
                </a:extLst>
              </a:tr>
              <a:tr h="1751335">
                <a:tc>
                  <a:txBody>
                    <a:bodyPr/>
                    <a:lstStyle/>
                    <a:p>
                      <a:pPr algn="ctr">
                        <a:lnSpc>
                          <a:spcPct val="115000"/>
                        </a:lnSpc>
                        <a:spcAft>
                          <a:spcPts val="1000"/>
                        </a:spcAft>
                      </a:pPr>
                      <a:r>
                        <a:rPr lang="es-MX" sz="1400" dirty="0">
                          <a:solidFill>
                            <a:schemeClr val="tx1">
                              <a:lumMod val="10000"/>
                            </a:schemeClr>
                          </a:solidFill>
                          <a:effectLst/>
                        </a:rPr>
                        <a:t> </a:t>
                      </a:r>
                    </a:p>
                    <a:p>
                      <a:pPr algn="ctr">
                        <a:lnSpc>
                          <a:spcPct val="115000"/>
                        </a:lnSpc>
                        <a:spcAft>
                          <a:spcPts val="1000"/>
                        </a:spcAft>
                      </a:pPr>
                      <a:r>
                        <a:rPr lang="es-MX" sz="1400" dirty="0">
                          <a:solidFill>
                            <a:schemeClr val="tx1">
                              <a:lumMod val="10000"/>
                            </a:schemeClr>
                          </a:solidFill>
                          <a:effectLst/>
                        </a:rPr>
                        <a:t>Aplicaciones de las relaciones porcentuales.</a:t>
                      </a:r>
                    </a:p>
                    <a:p>
                      <a:pPr algn="ctr">
                        <a:lnSpc>
                          <a:spcPct val="115000"/>
                        </a:lnSpc>
                        <a:spcAft>
                          <a:spcPts val="1000"/>
                        </a:spcAft>
                      </a:pPr>
                      <a:r>
                        <a:rPr lang="es-MX" sz="1400" dirty="0">
                          <a:solidFill>
                            <a:schemeClr val="tx1">
                              <a:lumMod val="10000"/>
                            </a:schemeClr>
                          </a:solidFill>
                          <a:effectLst/>
                        </a:rPr>
                        <a:t> </a:t>
                      </a:r>
                    </a:p>
                    <a:p>
                      <a:pPr algn="ctr">
                        <a:lnSpc>
                          <a:spcPct val="115000"/>
                        </a:lnSpc>
                        <a:spcAft>
                          <a:spcPts val="1000"/>
                        </a:spcAft>
                      </a:pPr>
                      <a:r>
                        <a:rPr lang="es-MX" sz="1400" dirty="0">
                          <a:solidFill>
                            <a:schemeClr val="tx1">
                              <a:lumMod val="10000"/>
                            </a:schemeClr>
                          </a:solidFill>
                          <a:effectLst/>
                        </a:rPr>
                        <a:t> </a:t>
                      </a:r>
                      <a:endParaRPr lang="es-MX" sz="1400" dirty="0">
                        <a:solidFill>
                          <a:schemeClr val="tx1">
                            <a:lumMod val="10000"/>
                          </a:schemeClr>
                        </a:solidFill>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lumMod val="10000"/>
                        </a:schemeClr>
                      </a:solidFill>
                      <a:prstDash val="solid"/>
                      <a:round/>
                      <a:headEnd type="none" w="med" len="med"/>
                      <a:tailEnd type="none" w="med" len="med"/>
                    </a:lnL>
                    <a:lnR w="12700" cap="flat" cmpd="sng" algn="ctr">
                      <a:solidFill>
                        <a:schemeClr val="tx1">
                          <a:lumMod val="10000"/>
                        </a:schemeClr>
                      </a:solidFill>
                      <a:prstDash val="solid"/>
                      <a:round/>
                      <a:headEnd type="none" w="med" len="med"/>
                      <a:tailEnd type="none" w="med" len="med"/>
                    </a:lnR>
                    <a:lnT w="12700" cap="flat" cmpd="sng" algn="ctr">
                      <a:solidFill>
                        <a:schemeClr val="tx1">
                          <a:lumMod val="10000"/>
                        </a:schemeClr>
                      </a:solidFill>
                      <a:prstDash val="solid"/>
                      <a:round/>
                      <a:headEnd type="none" w="med" len="med"/>
                      <a:tailEnd type="none" w="med" len="med"/>
                    </a:lnT>
                    <a:lnB w="12700" cap="flat" cmpd="sng" algn="ctr">
                      <a:solidFill>
                        <a:schemeClr val="tx1">
                          <a:lumMod val="10000"/>
                        </a:schemeClr>
                      </a:solidFill>
                      <a:prstDash val="solid"/>
                      <a:round/>
                      <a:headEnd type="none" w="med" len="med"/>
                      <a:tailEnd type="none" w="med" len="med"/>
                    </a:lnB>
                    <a:solidFill>
                      <a:schemeClr val="tx1"/>
                    </a:solidFill>
                  </a:tcPr>
                </a:tc>
                <a:tc>
                  <a:txBody>
                    <a:bodyPr/>
                    <a:lstStyle/>
                    <a:p>
                      <a:pPr marL="342900" lvl="0" indent="-342900">
                        <a:lnSpc>
                          <a:spcPct val="115000"/>
                        </a:lnSpc>
                        <a:spcAft>
                          <a:spcPts val="0"/>
                        </a:spcAft>
                        <a:buFont typeface="Symbol" panose="05050102010706020507" pitchFamily="18" charset="2"/>
                        <a:buChar char=""/>
                      </a:pPr>
                      <a:r>
                        <a:rPr lang="es-MX" sz="1400" dirty="0">
                          <a:solidFill>
                            <a:schemeClr val="tx1">
                              <a:lumMod val="10000"/>
                            </a:schemeClr>
                          </a:solidFill>
                          <a:effectLst/>
                        </a:rPr>
                        <a:t>Reconocer la importancia de la proporción de soluto y solvente dentro de disoluciones.</a:t>
                      </a:r>
                    </a:p>
                    <a:p>
                      <a:pPr>
                        <a:lnSpc>
                          <a:spcPct val="115000"/>
                        </a:lnSpc>
                        <a:spcAft>
                          <a:spcPts val="1000"/>
                        </a:spcAft>
                      </a:pPr>
                      <a:r>
                        <a:rPr lang="es-MX" sz="1400" dirty="0">
                          <a:solidFill>
                            <a:schemeClr val="tx1">
                              <a:lumMod val="10000"/>
                            </a:schemeClr>
                          </a:solidFill>
                          <a:effectLst/>
                        </a:rPr>
                        <a:t> </a:t>
                      </a:r>
                    </a:p>
                    <a:p>
                      <a:pPr marL="342900" lvl="0" indent="-342900">
                        <a:lnSpc>
                          <a:spcPct val="115000"/>
                        </a:lnSpc>
                        <a:spcAft>
                          <a:spcPts val="0"/>
                        </a:spcAft>
                        <a:buFont typeface="Symbol" panose="05050102010706020507" pitchFamily="18" charset="2"/>
                        <a:buChar char=""/>
                      </a:pPr>
                      <a:r>
                        <a:rPr lang="es-MX" sz="1400" dirty="0">
                          <a:solidFill>
                            <a:schemeClr val="tx1">
                              <a:lumMod val="10000"/>
                            </a:schemeClr>
                          </a:solidFill>
                          <a:effectLst/>
                        </a:rPr>
                        <a:t>Aplicar  los fundamentos teóricos de diferentes técnicas de separación de mezclas al purificar muestras de agua.</a:t>
                      </a:r>
                      <a:endParaRPr lang="es-MX" sz="1400" dirty="0">
                        <a:solidFill>
                          <a:schemeClr val="tx1">
                            <a:lumMod val="10000"/>
                          </a:schemeClr>
                        </a:solidFill>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lumMod val="10000"/>
                        </a:schemeClr>
                      </a:solidFill>
                      <a:prstDash val="solid"/>
                      <a:round/>
                      <a:headEnd type="none" w="med" len="med"/>
                      <a:tailEnd type="none" w="med" len="med"/>
                    </a:lnL>
                    <a:lnR w="12700" cap="flat" cmpd="sng" algn="ctr">
                      <a:solidFill>
                        <a:schemeClr val="tx1">
                          <a:lumMod val="10000"/>
                        </a:schemeClr>
                      </a:solidFill>
                      <a:prstDash val="solid"/>
                      <a:round/>
                      <a:headEnd type="none" w="med" len="med"/>
                      <a:tailEnd type="none" w="med" len="med"/>
                    </a:lnR>
                    <a:lnT w="12700" cap="flat" cmpd="sng" algn="ctr">
                      <a:solidFill>
                        <a:schemeClr val="tx1">
                          <a:lumMod val="10000"/>
                        </a:schemeClr>
                      </a:solidFill>
                      <a:prstDash val="solid"/>
                      <a:round/>
                      <a:headEnd type="none" w="med" len="med"/>
                      <a:tailEnd type="none" w="med" len="med"/>
                    </a:lnT>
                    <a:lnB w="12700" cap="flat" cmpd="sng" algn="ctr">
                      <a:solidFill>
                        <a:schemeClr val="tx1">
                          <a:lumMod val="10000"/>
                        </a:schemeClr>
                      </a:solidFill>
                      <a:prstDash val="solid"/>
                      <a:round/>
                      <a:headEnd type="none" w="med" len="med"/>
                      <a:tailEnd type="none" w="med" len="med"/>
                    </a:lnB>
                    <a:solidFill>
                      <a:schemeClr val="tx1"/>
                    </a:solidFill>
                  </a:tcPr>
                </a:tc>
                <a:tc>
                  <a:txBody>
                    <a:bodyPr/>
                    <a:lstStyle/>
                    <a:p>
                      <a:pPr marL="342900" lvl="0" indent="-342900" algn="ctr">
                        <a:lnSpc>
                          <a:spcPct val="115000"/>
                        </a:lnSpc>
                        <a:spcAft>
                          <a:spcPts val="0"/>
                        </a:spcAft>
                        <a:buFont typeface="Symbol" panose="05050102010706020507" pitchFamily="18" charset="2"/>
                        <a:buChar char=""/>
                      </a:pPr>
                      <a:r>
                        <a:rPr lang="es-ES" sz="1400" dirty="0">
                          <a:solidFill>
                            <a:schemeClr val="tx1">
                              <a:lumMod val="10000"/>
                            </a:schemeClr>
                          </a:solidFill>
                          <a:effectLst/>
                        </a:rPr>
                        <a:t>Aplicar métodos de búsqueda en internet para discriminar la información obtenida.</a:t>
                      </a:r>
                      <a:endParaRPr lang="es-MX" sz="1400" dirty="0">
                        <a:solidFill>
                          <a:schemeClr val="tx1">
                            <a:lumMod val="10000"/>
                          </a:schemeClr>
                        </a:solidFill>
                        <a:effectLst/>
                      </a:endParaRPr>
                    </a:p>
                    <a:p>
                      <a:pPr marL="203835" algn="ctr">
                        <a:lnSpc>
                          <a:spcPct val="115000"/>
                        </a:lnSpc>
                        <a:spcAft>
                          <a:spcPts val="1000"/>
                        </a:spcAft>
                      </a:pPr>
                      <a:r>
                        <a:rPr lang="es-ES" sz="1400" dirty="0">
                          <a:solidFill>
                            <a:schemeClr val="tx1">
                              <a:lumMod val="10000"/>
                            </a:schemeClr>
                          </a:solidFill>
                          <a:effectLst/>
                        </a:rPr>
                        <a:t> </a:t>
                      </a:r>
                      <a:endParaRPr lang="es-MX" sz="1400" dirty="0">
                        <a:solidFill>
                          <a:schemeClr val="tx1">
                            <a:lumMod val="10000"/>
                          </a:schemeClr>
                        </a:solidFill>
                        <a:effectLst/>
                      </a:endParaRPr>
                    </a:p>
                    <a:p>
                      <a:pPr marL="342900" lvl="0" indent="-342900" algn="ctr">
                        <a:lnSpc>
                          <a:spcPct val="115000"/>
                        </a:lnSpc>
                        <a:spcAft>
                          <a:spcPts val="0"/>
                        </a:spcAft>
                        <a:buFont typeface="Symbol" panose="05050102010706020507" pitchFamily="18" charset="2"/>
                        <a:buChar char=""/>
                      </a:pPr>
                      <a:r>
                        <a:rPr lang="es-ES" sz="1400" dirty="0">
                          <a:solidFill>
                            <a:schemeClr val="tx1">
                              <a:lumMod val="10000"/>
                            </a:schemeClr>
                          </a:solidFill>
                          <a:effectLst/>
                        </a:rPr>
                        <a:t>Citar conforme al estándar APA las referencias empleadas.</a:t>
                      </a:r>
                      <a:endParaRPr lang="es-MX" sz="1400" dirty="0">
                        <a:solidFill>
                          <a:schemeClr val="tx1">
                            <a:lumMod val="10000"/>
                          </a:schemeClr>
                        </a:solidFill>
                        <a:effectLst/>
                      </a:endParaRPr>
                    </a:p>
                    <a:p>
                      <a:pPr algn="ctr">
                        <a:lnSpc>
                          <a:spcPct val="115000"/>
                        </a:lnSpc>
                        <a:spcAft>
                          <a:spcPts val="1000"/>
                        </a:spcAft>
                      </a:pPr>
                      <a:r>
                        <a:rPr lang="es-MX" sz="1400" dirty="0">
                          <a:solidFill>
                            <a:schemeClr val="tx1">
                              <a:lumMod val="10000"/>
                            </a:schemeClr>
                          </a:solidFill>
                          <a:effectLst/>
                        </a:rPr>
                        <a:t> </a:t>
                      </a:r>
                      <a:endParaRPr lang="es-MX" sz="1400" dirty="0">
                        <a:solidFill>
                          <a:schemeClr val="tx1">
                            <a:lumMod val="10000"/>
                          </a:schemeClr>
                        </a:solidFill>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lumMod val="10000"/>
                        </a:schemeClr>
                      </a:solidFill>
                      <a:prstDash val="solid"/>
                      <a:round/>
                      <a:headEnd type="none" w="med" len="med"/>
                      <a:tailEnd type="none" w="med" len="med"/>
                    </a:lnL>
                    <a:lnR w="12700" cap="flat" cmpd="sng" algn="ctr">
                      <a:solidFill>
                        <a:schemeClr val="tx1">
                          <a:lumMod val="10000"/>
                        </a:schemeClr>
                      </a:solidFill>
                      <a:prstDash val="solid"/>
                      <a:round/>
                      <a:headEnd type="none" w="med" len="med"/>
                      <a:tailEnd type="none" w="med" len="med"/>
                    </a:lnR>
                    <a:lnT w="12700" cap="flat" cmpd="sng" algn="ctr">
                      <a:solidFill>
                        <a:schemeClr val="tx1">
                          <a:lumMod val="10000"/>
                        </a:schemeClr>
                      </a:solidFill>
                      <a:prstDash val="solid"/>
                      <a:round/>
                      <a:headEnd type="none" w="med" len="med"/>
                      <a:tailEnd type="none" w="med" len="med"/>
                    </a:lnT>
                    <a:lnB w="12700" cap="flat" cmpd="sng" algn="ctr">
                      <a:solidFill>
                        <a:schemeClr val="tx1">
                          <a:lumMod val="1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2"/>
                  </a:ext>
                </a:extLst>
              </a:tr>
              <a:tr h="256712">
                <a:tc>
                  <a:txBody>
                    <a:bodyPr/>
                    <a:lstStyle/>
                    <a:p>
                      <a:pPr algn="ctr">
                        <a:lnSpc>
                          <a:spcPct val="115000"/>
                        </a:lnSpc>
                        <a:spcAft>
                          <a:spcPts val="1000"/>
                        </a:spcAft>
                      </a:pPr>
                      <a:r>
                        <a:rPr lang="es-MX" sz="1400">
                          <a:solidFill>
                            <a:schemeClr val="tx1">
                              <a:lumMod val="10000"/>
                            </a:schemeClr>
                          </a:solidFill>
                          <a:effectLst/>
                        </a:rPr>
                        <a:t>Asignatura 4</a:t>
                      </a:r>
                      <a:endParaRPr lang="es-MX" sz="1400">
                        <a:solidFill>
                          <a:schemeClr val="tx1">
                            <a:lumMod val="10000"/>
                          </a:schemeClr>
                        </a:solidFill>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lumMod val="10000"/>
                        </a:schemeClr>
                      </a:solidFill>
                      <a:prstDash val="solid"/>
                      <a:round/>
                      <a:headEnd type="none" w="med" len="med"/>
                      <a:tailEnd type="none" w="med" len="med"/>
                    </a:lnL>
                    <a:lnR w="12700" cap="flat" cmpd="sng" algn="ctr">
                      <a:solidFill>
                        <a:schemeClr val="tx1">
                          <a:lumMod val="10000"/>
                        </a:schemeClr>
                      </a:solidFill>
                      <a:prstDash val="solid"/>
                      <a:round/>
                      <a:headEnd type="none" w="med" len="med"/>
                      <a:tailEnd type="none" w="med" len="med"/>
                    </a:lnR>
                    <a:lnT w="12700" cap="flat" cmpd="sng" algn="ctr">
                      <a:solidFill>
                        <a:schemeClr val="tx1">
                          <a:lumMod val="10000"/>
                        </a:schemeClr>
                      </a:solidFill>
                      <a:prstDash val="solid"/>
                      <a:round/>
                      <a:headEnd type="none" w="med" len="med"/>
                      <a:tailEnd type="none" w="med" len="med"/>
                    </a:lnT>
                    <a:lnB w="12700" cap="flat" cmpd="sng" algn="ctr">
                      <a:solidFill>
                        <a:schemeClr val="tx1">
                          <a:lumMod val="10000"/>
                        </a:schemeClr>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es-MX" sz="1400" dirty="0">
                          <a:solidFill>
                            <a:schemeClr val="tx1">
                              <a:lumMod val="10000"/>
                            </a:schemeClr>
                          </a:solidFill>
                          <a:effectLst/>
                        </a:rPr>
                        <a:t>Asignatura 5</a:t>
                      </a:r>
                      <a:endParaRPr lang="es-MX" sz="1400" dirty="0">
                        <a:solidFill>
                          <a:schemeClr val="tx1">
                            <a:lumMod val="10000"/>
                          </a:schemeClr>
                        </a:solidFill>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lumMod val="10000"/>
                        </a:schemeClr>
                      </a:solidFill>
                      <a:prstDash val="solid"/>
                      <a:round/>
                      <a:headEnd type="none" w="med" len="med"/>
                      <a:tailEnd type="none" w="med" len="med"/>
                    </a:lnL>
                    <a:lnR w="12700" cap="flat" cmpd="sng" algn="ctr">
                      <a:solidFill>
                        <a:schemeClr val="tx1">
                          <a:lumMod val="10000"/>
                        </a:schemeClr>
                      </a:solidFill>
                      <a:prstDash val="solid"/>
                      <a:round/>
                      <a:headEnd type="none" w="med" len="med"/>
                      <a:tailEnd type="none" w="med" len="med"/>
                    </a:lnR>
                    <a:lnT w="12700" cap="flat" cmpd="sng" algn="ctr">
                      <a:solidFill>
                        <a:schemeClr val="tx1">
                          <a:lumMod val="10000"/>
                        </a:schemeClr>
                      </a:solidFill>
                      <a:prstDash val="solid"/>
                      <a:round/>
                      <a:headEnd type="none" w="med" len="med"/>
                      <a:tailEnd type="none" w="med" len="med"/>
                    </a:lnT>
                    <a:lnB w="12700" cap="flat" cmpd="sng" algn="ctr">
                      <a:solidFill>
                        <a:schemeClr val="tx1">
                          <a:lumMod val="10000"/>
                        </a:schemeClr>
                      </a:solidFill>
                      <a:prstDash val="solid"/>
                      <a:round/>
                      <a:headEnd type="none" w="med" len="med"/>
                      <a:tailEnd type="none" w="med" len="med"/>
                    </a:lnB>
                    <a:solidFill>
                      <a:schemeClr val="tx1"/>
                    </a:solidFill>
                  </a:tcPr>
                </a:tc>
                <a:tc>
                  <a:txBody>
                    <a:bodyPr/>
                    <a:lstStyle/>
                    <a:p>
                      <a:pPr algn="ctr">
                        <a:lnSpc>
                          <a:spcPct val="115000"/>
                        </a:lnSpc>
                        <a:spcAft>
                          <a:spcPts val="1000"/>
                        </a:spcAft>
                      </a:pPr>
                      <a:r>
                        <a:rPr lang="es-ES" sz="1400">
                          <a:solidFill>
                            <a:schemeClr val="tx1">
                              <a:lumMod val="10000"/>
                            </a:schemeClr>
                          </a:solidFill>
                          <a:effectLst/>
                        </a:rPr>
                        <a:t> </a:t>
                      </a:r>
                      <a:endParaRPr lang="es-MX" sz="1400">
                        <a:solidFill>
                          <a:schemeClr val="tx1">
                            <a:lumMod val="10000"/>
                          </a:schemeClr>
                        </a:solidFill>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lumMod val="10000"/>
                        </a:schemeClr>
                      </a:solidFill>
                      <a:prstDash val="solid"/>
                      <a:round/>
                      <a:headEnd type="none" w="med" len="med"/>
                      <a:tailEnd type="none" w="med" len="med"/>
                    </a:lnL>
                    <a:lnR w="12700" cap="flat" cmpd="sng" algn="ctr">
                      <a:solidFill>
                        <a:schemeClr val="tx1">
                          <a:lumMod val="10000"/>
                        </a:schemeClr>
                      </a:solidFill>
                      <a:prstDash val="solid"/>
                      <a:round/>
                      <a:headEnd type="none" w="med" len="med"/>
                      <a:tailEnd type="none" w="med" len="med"/>
                    </a:lnR>
                    <a:lnT w="12700" cap="flat" cmpd="sng" algn="ctr">
                      <a:solidFill>
                        <a:schemeClr val="tx1">
                          <a:lumMod val="10000"/>
                        </a:schemeClr>
                      </a:solidFill>
                      <a:prstDash val="solid"/>
                      <a:round/>
                      <a:headEnd type="none" w="med" len="med"/>
                      <a:tailEnd type="none" w="med" len="med"/>
                    </a:lnT>
                    <a:lnB w="12700" cap="flat" cmpd="sng" algn="ctr">
                      <a:solidFill>
                        <a:schemeClr val="tx1">
                          <a:lumMod val="1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3"/>
                  </a:ext>
                </a:extLst>
              </a:tr>
              <a:tr h="1854052">
                <a:tc>
                  <a:txBody>
                    <a:bodyPr/>
                    <a:lstStyle/>
                    <a:p>
                      <a:pPr algn="ctr">
                        <a:lnSpc>
                          <a:spcPct val="115000"/>
                        </a:lnSpc>
                        <a:spcAft>
                          <a:spcPts val="1000"/>
                        </a:spcAft>
                      </a:pPr>
                      <a:r>
                        <a:rPr lang="es-MX" sz="1400" dirty="0">
                          <a:solidFill>
                            <a:schemeClr val="tx1">
                              <a:lumMod val="10000"/>
                            </a:schemeClr>
                          </a:solidFill>
                          <a:effectLst/>
                        </a:rPr>
                        <a:t> </a:t>
                      </a:r>
                    </a:p>
                    <a:p>
                      <a:pPr marL="0" marR="0" lvl="0" indent="0" algn="ctr" defTabSz="584200" eaLnBrk="1" fontAlgn="auto" latinLnBrk="0" hangingPunct="1">
                        <a:lnSpc>
                          <a:spcPct val="115000"/>
                        </a:lnSpc>
                        <a:spcBef>
                          <a:spcPts val="0"/>
                        </a:spcBef>
                        <a:spcAft>
                          <a:spcPts val="1000"/>
                        </a:spcAft>
                        <a:buClrTx/>
                        <a:buSzTx/>
                        <a:buFontTx/>
                        <a:buNone/>
                        <a:tabLst/>
                        <a:defRPr/>
                      </a:pPr>
                      <a:r>
                        <a:rPr lang="es-MX" sz="1400" dirty="0">
                          <a:solidFill>
                            <a:schemeClr val="tx1">
                              <a:lumMod val="10000"/>
                            </a:schemeClr>
                          </a:solidFill>
                          <a:effectLst/>
                        </a:rPr>
                        <a:t>Reconoce la función de las propiedades textuales, mediante la lectura de diversos textos, para la comprension de su sentido</a:t>
                      </a:r>
                    </a:p>
                  </a:txBody>
                  <a:tcPr marL="68580" marR="68580" marT="0" marB="0">
                    <a:lnL w="12700" cap="flat" cmpd="sng" algn="ctr">
                      <a:solidFill>
                        <a:schemeClr val="tx1">
                          <a:lumMod val="10000"/>
                        </a:schemeClr>
                      </a:solidFill>
                      <a:prstDash val="solid"/>
                      <a:round/>
                      <a:headEnd type="none" w="med" len="med"/>
                      <a:tailEnd type="none" w="med" len="med"/>
                    </a:lnL>
                    <a:lnR w="12700" cap="flat" cmpd="sng" algn="ctr">
                      <a:solidFill>
                        <a:schemeClr val="tx1">
                          <a:lumMod val="10000"/>
                        </a:schemeClr>
                      </a:solidFill>
                      <a:prstDash val="solid"/>
                      <a:round/>
                      <a:headEnd type="none" w="med" len="med"/>
                      <a:tailEnd type="none" w="med" len="med"/>
                    </a:lnR>
                    <a:lnT w="12700" cap="flat" cmpd="sng" algn="ctr">
                      <a:solidFill>
                        <a:schemeClr val="tx1">
                          <a:lumMod val="10000"/>
                        </a:schemeClr>
                      </a:solidFill>
                      <a:prstDash val="solid"/>
                      <a:round/>
                      <a:headEnd type="none" w="med" len="med"/>
                      <a:tailEnd type="none" w="med" len="med"/>
                    </a:lnT>
                    <a:lnB w="12700" cap="flat" cmpd="sng" algn="ctr">
                      <a:solidFill>
                        <a:schemeClr val="tx1">
                          <a:lumMod val="10000"/>
                        </a:schemeClr>
                      </a:solidFill>
                      <a:prstDash val="solid"/>
                      <a:round/>
                      <a:headEnd type="none" w="med" len="med"/>
                      <a:tailEnd type="none" w="med" len="med"/>
                    </a:lnB>
                    <a:solidFill>
                      <a:schemeClr val="tx1"/>
                    </a:solidFill>
                  </a:tcPr>
                </a:tc>
                <a:tc>
                  <a:txBody>
                    <a:bodyPr/>
                    <a:lstStyle/>
                    <a:p>
                      <a:pPr>
                        <a:lnSpc>
                          <a:spcPct val="115000"/>
                        </a:lnSpc>
                        <a:spcAft>
                          <a:spcPts val="1000"/>
                        </a:spcAft>
                      </a:pPr>
                      <a:r>
                        <a:rPr lang="es-MX" sz="1400" dirty="0">
                          <a:solidFill>
                            <a:schemeClr val="tx1">
                              <a:lumMod val="10000"/>
                            </a:schemeClr>
                          </a:solidFill>
                          <a:effectLst/>
                        </a:rPr>
                        <a:t> </a:t>
                      </a:r>
                    </a:p>
                    <a:p>
                      <a:pPr marL="342900" lvl="0" indent="-342900">
                        <a:lnSpc>
                          <a:spcPct val="115000"/>
                        </a:lnSpc>
                        <a:spcAft>
                          <a:spcPts val="0"/>
                        </a:spcAft>
                        <a:buFont typeface="Symbol" panose="05050102010706020507" pitchFamily="18" charset="2"/>
                        <a:buChar char=""/>
                      </a:pPr>
                      <a:r>
                        <a:rPr lang="es-MX" sz="1400" dirty="0">
                          <a:solidFill>
                            <a:schemeClr val="tx1">
                              <a:lumMod val="10000"/>
                            </a:schemeClr>
                          </a:solidFill>
                          <a:effectLst/>
                        </a:rPr>
                        <a:t>Que los alumnos aprendan a localizar cantidades.</a:t>
                      </a:r>
                    </a:p>
                  </a:txBody>
                  <a:tcPr marL="68580" marR="68580" marT="0" marB="0">
                    <a:lnL w="12700" cap="flat" cmpd="sng" algn="ctr">
                      <a:solidFill>
                        <a:schemeClr val="tx1">
                          <a:lumMod val="10000"/>
                        </a:schemeClr>
                      </a:solidFill>
                      <a:prstDash val="solid"/>
                      <a:round/>
                      <a:headEnd type="none" w="med" len="med"/>
                      <a:tailEnd type="none" w="med" len="med"/>
                    </a:lnL>
                    <a:lnR w="12700" cap="flat" cmpd="sng" algn="ctr">
                      <a:solidFill>
                        <a:schemeClr val="tx1">
                          <a:lumMod val="10000"/>
                        </a:schemeClr>
                      </a:solidFill>
                      <a:prstDash val="solid"/>
                      <a:round/>
                      <a:headEnd type="none" w="med" len="med"/>
                      <a:tailEnd type="none" w="med" len="med"/>
                    </a:lnR>
                    <a:lnT w="12700" cap="flat" cmpd="sng" algn="ctr">
                      <a:solidFill>
                        <a:schemeClr val="tx1">
                          <a:lumMod val="10000"/>
                        </a:schemeClr>
                      </a:solidFill>
                      <a:prstDash val="solid"/>
                      <a:round/>
                      <a:headEnd type="none" w="med" len="med"/>
                      <a:tailEnd type="none" w="med" len="med"/>
                    </a:lnT>
                    <a:lnB w="12700" cap="flat" cmpd="sng" algn="ctr">
                      <a:solidFill>
                        <a:schemeClr val="tx1">
                          <a:lumMod val="10000"/>
                        </a:schemeClr>
                      </a:solidFill>
                      <a:prstDash val="solid"/>
                      <a:round/>
                      <a:headEnd type="none" w="med" len="med"/>
                      <a:tailEnd type="none" w="med" len="med"/>
                    </a:lnB>
                    <a:solidFill>
                      <a:schemeClr val="tx1"/>
                    </a:solidFill>
                  </a:tcPr>
                </a:tc>
                <a:tc>
                  <a:txBody>
                    <a:bodyPr/>
                    <a:lstStyle/>
                    <a:p>
                      <a:pPr>
                        <a:lnSpc>
                          <a:spcPct val="115000"/>
                        </a:lnSpc>
                        <a:spcAft>
                          <a:spcPts val="0"/>
                        </a:spcAft>
                      </a:pPr>
                      <a:r>
                        <a:rPr lang="es-ES" sz="1400" dirty="0">
                          <a:solidFill>
                            <a:schemeClr val="tx1">
                              <a:lumMod val="10000"/>
                            </a:schemeClr>
                          </a:solidFill>
                          <a:effectLst/>
                        </a:rPr>
                        <a:t> </a:t>
                      </a:r>
                      <a:endParaRPr lang="es-MX" sz="1400" dirty="0">
                        <a:solidFill>
                          <a:schemeClr val="tx1">
                            <a:lumMod val="10000"/>
                          </a:schemeClr>
                        </a:solidFill>
                        <a:effectLst/>
                        <a:latin typeface="Calibri" panose="020F0502020204030204" pitchFamily="34" charset="0"/>
                        <a:ea typeface="Calibri" panose="020F0502020204030204" pitchFamily="34" charset="0"/>
                      </a:endParaRPr>
                    </a:p>
                  </a:txBody>
                  <a:tcPr marL="68580" marR="68580" marT="0" marB="0">
                    <a:lnL w="12700" cap="flat" cmpd="sng" algn="ctr">
                      <a:solidFill>
                        <a:schemeClr val="tx1">
                          <a:lumMod val="10000"/>
                        </a:schemeClr>
                      </a:solidFill>
                      <a:prstDash val="solid"/>
                      <a:round/>
                      <a:headEnd type="none" w="med" len="med"/>
                      <a:tailEnd type="none" w="med" len="med"/>
                    </a:lnL>
                    <a:lnR w="12700" cap="flat" cmpd="sng" algn="ctr">
                      <a:solidFill>
                        <a:schemeClr val="tx1">
                          <a:lumMod val="10000"/>
                        </a:schemeClr>
                      </a:solidFill>
                      <a:prstDash val="solid"/>
                      <a:round/>
                      <a:headEnd type="none" w="med" len="med"/>
                      <a:tailEnd type="none" w="med" len="med"/>
                    </a:lnR>
                    <a:lnT w="12700" cap="flat" cmpd="sng" algn="ctr">
                      <a:solidFill>
                        <a:schemeClr val="tx1">
                          <a:lumMod val="10000"/>
                        </a:schemeClr>
                      </a:solidFill>
                      <a:prstDash val="solid"/>
                      <a:round/>
                      <a:headEnd type="none" w="med" len="med"/>
                      <a:tailEnd type="none" w="med" len="med"/>
                    </a:lnT>
                    <a:lnB w="12700" cap="flat" cmpd="sng" algn="ctr">
                      <a:solidFill>
                        <a:schemeClr val="tx1">
                          <a:lumMod val="1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10004"/>
                  </a:ext>
                </a:extLst>
              </a:tr>
            </a:tbl>
          </a:graphicData>
        </a:graphic>
      </p:graphicFrame>
      <p:pic>
        <p:nvPicPr>
          <p:cNvPr id="3" name="Imagen" descr="Imagen">
            <a:extLst>
              <a:ext uri="{FF2B5EF4-FFF2-40B4-BE49-F238E27FC236}">
                <a16:creationId xmlns:a16="http://schemas.microsoft.com/office/drawing/2014/main" id="{4D3DB1BF-F12D-FC42-B0C5-C43CE99A8B42}"/>
              </a:ext>
            </a:extLst>
          </p:cNvPr>
          <p:cNvPicPr>
            <a:picLocks noChangeAspect="1"/>
          </p:cNvPicPr>
          <p:nvPr/>
        </p:nvPicPr>
        <p:blipFill>
          <a:blip r:embed="rId2">
            <a:extLst/>
          </a:blip>
          <a:stretch>
            <a:fillRect/>
          </a:stretch>
        </p:blipFill>
        <p:spPr>
          <a:xfrm>
            <a:off x="-190500" y="10990"/>
            <a:ext cx="13004800" cy="1569754"/>
          </a:xfrm>
          <a:prstGeom prst="rect">
            <a:avLst/>
          </a:prstGeom>
          <a:ln w="12700">
            <a:miter lim="400000"/>
          </a:ln>
        </p:spPr>
      </p:pic>
      <p:pic>
        <p:nvPicPr>
          <p:cNvPr id="5" name="Imagen" descr="Imagen">
            <a:extLst>
              <a:ext uri="{FF2B5EF4-FFF2-40B4-BE49-F238E27FC236}">
                <a16:creationId xmlns:a16="http://schemas.microsoft.com/office/drawing/2014/main" id="{AB5BA6A9-033F-3B4E-AA84-F2ABA9675128}"/>
              </a:ext>
            </a:extLst>
          </p:cNvPr>
          <p:cNvPicPr>
            <a:picLocks noChangeAspect="1"/>
          </p:cNvPicPr>
          <p:nvPr/>
        </p:nvPicPr>
        <p:blipFill>
          <a:blip r:embed="rId3">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spTree>
    <p:extLst>
      <p:ext uri="{BB962C8B-B14F-4D97-AF65-F5344CB8AC3E}">
        <p14:creationId xmlns:p14="http://schemas.microsoft.com/office/powerpoint/2010/main" val="370886859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C.A.I.A.C. Conclusiones generales"/>
          <p:cNvSpPr txBox="1">
            <a:spLocks noGrp="1"/>
          </p:cNvSpPr>
          <p:nvPr>
            <p:ph type="title"/>
          </p:nvPr>
        </p:nvSpPr>
        <p:spPr>
          <a:xfrm>
            <a:off x="762000" y="1236133"/>
            <a:ext cx="11480800" cy="1350534"/>
          </a:xfrm>
          <a:prstGeom prst="rect">
            <a:avLst/>
          </a:prstGeom>
        </p:spPr>
        <p:txBody>
          <a:bodyPr>
            <a:normAutofit/>
          </a:bodyPr>
          <a:lstStyle>
            <a:lvl1pPr>
              <a:defRPr sz="5500"/>
            </a:lvl1pPr>
          </a:lstStyle>
          <a:p>
            <a:r>
              <a:t>C.A.I.A.C. Conclusiones generales</a:t>
            </a:r>
          </a:p>
        </p:txBody>
      </p:sp>
      <p:pic>
        <p:nvPicPr>
          <p:cNvPr id="151" name="Imagen" descr="Imagen"/>
          <p:cNvPicPr>
            <a:picLocks noChangeAspect="1"/>
          </p:cNvPicPr>
          <p:nvPr/>
        </p:nvPicPr>
        <p:blipFill>
          <a:blip r:embed="rId2">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pic>
        <p:nvPicPr>
          <p:cNvPr id="152" name="Imagen" descr="Imagen"/>
          <p:cNvPicPr>
            <a:picLocks noChangeAspect="1"/>
          </p:cNvPicPr>
          <p:nvPr/>
        </p:nvPicPr>
        <p:blipFill>
          <a:blip r:embed="rId3">
            <a:extLst/>
          </a:blip>
          <a:stretch>
            <a:fillRect/>
          </a:stretch>
        </p:blipFill>
        <p:spPr>
          <a:xfrm>
            <a:off x="-190500" y="10990"/>
            <a:ext cx="13004800" cy="1569754"/>
          </a:xfrm>
          <a:prstGeom prst="rect">
            <a:avLst/>
          </a:prstGeom>
          <a:ln w="12700">
            <a:miter lim="400000"/>
          </a:ln>
        </p:spPr>
      </p:pic>
      <p:graphicFrame>
        <p:nvGraphicFramePr>
          <p:cNvPr id="153" name="Tabla"/>
          <p:cNvGraphicFramePr/>
          <p:nvPr/>
        </p:nvGraphicFramePr>
        <p:xfrm>
          <a:off x="349878" y="2405877"/>
          <a:ext cx="12305043" cy="7310527"/>
        </p:xfrm>
        <a:graphic>
          <a:graphicData uri="http://schemas.openxmlformats.org/drawingml/2006/table">
            <a:tbl>
              <a:tblPr firstRow="1">
                <a:tableStyleId>{4C3C2611-4C71-4FC5-86AE-919BDF0F9419}</a:tableStyleId>
              </a:tblPr>
              <a:tblGrid>
                <a:gridCol w="12305043">
                  <a:extLst>
                    <a:ext uri="{9D8B030D-6E8A-4147-A177-3AD203B41FA5}">
                      <a16:colId xmlns:a16="http://schemas.microsoft.com/office/drawing/2014/main" val="20000"/>
                    </a:ext>
                  </a:extLst>
                </a:gridCol>
              </a:tblGrid>
              <a:tr h="579498">
                <a:tc>
                  <a:txBody>
                    <a:bodyPr/>
                    <a:lstStyle/>
                    <a:p>
                      <a:pPr defTabSz="914400">
                        <a:defRPr>
                          <a:solidFill>
                            <a:srgbClr val="000000"/>
                          </a:solidFill>
                        </a:defRPr>
                      </a:pPr>
                      <a:r>
                        <a:rPr sz="3000" cap="all">
                          <a:solidFill>
                            <a:srgbClr val="FFFFFF"/>
                          </a:solidFill>
                          <a:effectLst>
                            <a:outerShdw blurRad="25400" dist="25400" dir="5400000" rotWithShape="0">
                              <a:srgbClr val="000000">
                                <a:alpha val="30000"/>
                              </a:srgbClr>
                            </a:outerShdw>
                          </a:effectLst>
                          <a:sym typeface="Helvetica Neue Medium"/>
                        </a:rPr>
                        <a:t>La Interdisciplinariedad</a:t>
                      </a:r>
                    </a:p>
                  </a:txBody>
                  <a:tcPr marL="50800" marR="50800" marT="50800" marB="50800" anchor="ctr" horzOverflow="overflow">
                    <a:lnL w="12700">
                      <a:solidFill>
                        <a:srgbClr val="F0F0F0"/>
                      </a:solidFill>
                      <a:miter lim="400000"/>
                    </a:lnL>
                    <a:lnR w="12700">
                      <a:solidFill>
                        <a:srgbClr val="F0F0F0"/>
                      </a:solidFill>
                      <a:miter lim="400000"/>
                    </a:lnR>
                    <a:lnB w="25400">
                      <a:solidFill>
                        <a:srgbClr val="FFFFFF"/>
                      </a:solidFill>
                      <a:miter lim="400000"/>
                    </a:lnB>
                  </a:tcPr>
                </a:tc>
                <a:extLst>
                  <a:ext uri="{0D108BD9-81ED-4DB2-BD59-A6C34878D82A}">
                    <a16:rowId xmlns:a16="http://schemas.microsoft.com/office/drawing/2014/main" val="10000"/>
                  </a:ext>
                </a:extLst>
              </a:tr>
              <a:tr h="1021207">
                <a:tc>
                  <a:txBody>
                    <a:bodyPr/>
                    <a:lstStyle/>
                    <a:p>
                      <a:pPr defTabSz="914400">
                        <a:defRPr>
                          <a:solidFill>
                            <a:srgbClr val="000000"/>
                          </a:solidFill>
                        </a:defRPr>
                      </a:pPr>
                      <a:r>
                        <a:rPr sz="3000">
                          <a:solidFill>
                            <a:srgbClr val="FFFFFF"/>
                          </a:solidFill>
                          <a:effectLst>
                            <a:outerShdw blurRad="25400" dist="25400" dir="5400000" rotWithShape="0">
                              <a:srgbClr val="000000">
                                <a:alpha val="30000"/>
                              </a:srgbClr>
                            </a:outerShdw>
                          </a:effectLst>
                        </a:rPr>
                        <a:t>¿Cuales son los prerequisites materiales, organizacionales y personales  para la planeación del trabajo interdisciplinario?</a:t>
                      </a:r>
                    </a:p>
                  </a:txBody>
                  <a:tcPr marL="50800" marR="50800" marT="50800" marB="50800" anchor="ctr" horzOverflow="overflow">
                    <a:lnL w="12700">
                      <a:solidFill>
                        <a:srgbClr val="FFFFFF"/>
                      </a:solidFill>
                      <a:miter lim="400000"/>
                    </a:lnL>
                    <a:lnR w="12700">
                      <a:solidFill>
                        <a:srgbClr val="FFFFFF"/>
                      </a:solidFill>
                      <a:miter lim="400000"/>
                    </a:lnR>
                    <a:lnT w="25400">
                      <a:solidFill>
                        <a:srgbClr val="FFFFFF"/>
                      </a:solidFill>
                      <a:miter lim="400000"/>
                    </a:lnT>
                    <a:lnB w="6350">
                      <a:solidFill>
                        <a:srgbClr val="FFFFFF"/>
                      </a:solidFill>
                      <a:miter lim="400000"/>
                    </a:lnB>
                  </a:tcPr>
                </a:tc>
                <a:extLst>
                  <a:ext uri="{0D108BD9-81ED-4DB2-BD59-A6C34878D82A}">
                    <a16:rowId xmlns:a16="http://schemas.microsoft.com/office/drawing/2014/main" val="10001"/>
                  </a:ext>
                </a:extLst>
              </a:tr>
              <a:tr h="5709822">
                <a:tc>
                  <a:txBody>
                    <a:bodyPr/>
                    <a:lstStyle/>
                    <a:p>
                      <a:pPr algn="just" defTabSz="914400">
                        <a:defRPr>
                          <a:solidFill>
                            <a:srgbClr val="000000"/>
                          </a:solidFill>
                        </a:defRPr>
                      </a:pPr>
                      <a:r>
                        <a:rPr sz="2600">
                          <a:solidFill>
                            <a:srgbClr val="FFFFFF"/>
                          </a:solidFill>
                          <a:effectLst>
                            <a:outerShdw blurRad="25400" dist="25400" dir="5400000" rotWithShape="0">
                              <a:srgbClr val="000000">
                                <a:alpha val="30000"/>
                              </a:srgbClr>
                            </a:outerShdw>
                          </a:effectLst>
                        </a:rPr>
                        <a:t>Fortalecer la comunicación constante sin discriminación siendo plural y democrático, convencimiento del docente acerca del valor de la interdisciplinariedad con material actualizado y autentico, actitud profesional docente, dominio de la materia, propicio de la motivación  intrínseca y extrínseca del alumnado, currículo diseñado y organizado, tener localizado y definir la manera en las que van a estar vinculadas las áreas de conocimiento, instalaciones propicias, espacios equipados con tecnología de vanguardia, disposición y convicción para el trabajo  y programas de estudios interrelacionados para el trabajo institucional adecuado, los participantes deben estar abiertos a opiniones y criticas constructivas, establecer los objetivos, lineamientos y metodología de trabajo, así como un cronograma de actividades.Tener un marco conceptual sobre la interdisciplinariedad, actitud propositiva, abierta al cambio constante con visión de futuro. Utilizar escalas estimativas de evaluación.</a:t>
                      </a:r>
                    </a:p>
                  </a:txBody>
                  <a:tcPr marL="50800" marR="50800" marT="50800" marB="50800" anchor="ctr" horzOverflow="overflow">
                    <a:lnL w="0">
                      <a:miter lim="400000"/>
                    </a:lnL>
                    <a:lnR w="0">
                      <a:miter lim="400000"/>
                    </a:lnR>
                    <a:lnT w="6350">
                      <a:solidFill>
                        <a:srgbClr val="FFFFFF"/>
                      </a:solidFill>
                      <a:miter lim="400000"/>
                    </a:lnT>
                    <a:lnB w="0">
                      <a:miter lim="400000"/>
                    </a:lnB>
                    <a:noFill/>
                  </a:tcPr>
                </a:tc>
                <a:extLst>
                  <a:ext uri="{0D108BD9-81ED-4DB2-BD59-A6C34878D82A}">
                    <a16:rowId xmlns:a16="http://schemas.microsoft.com/office/drawing/2014/main" val="10002"/>
                  </a:ext>
                </a:extLst>
              </a:tr>
            </a:tbl>
          </a:graphicData>
        </a:graphic>
      </p:graphicFrame>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cador de posición de imagen 8"/>
          <p:cNvPicPr>
            <a:picLocks noGrp="1" noChangeAspect="1"/>
          </p:cNvPicPr>
          <p:nvPr>
            <p:ph type="pic" sz="half" idx="13"/>
          </p:nvPr>
        </p:nvPicPr>
        <p:blipFill rotWithShape="1">
          <a:blip r:embed="rId2">
            <a:extLst>
              <a:ext uri="{28A0092B-C50C-407E-A947-70E740481C1C}">
                <a14:useLocalDpi xmlns:a14="http://schemas.microsoft.com/office/drawing/2010/main" val="0"/>
              </a:ext>
            </a:extLst>
          </a:blip>
          <a:srcRect t="21196" r="545" b="34849"/>
          <a:stretch/>
        </p:blipFill>
        <p:spPr>
          <a:xfrm>
            <a:off x="6929789" y="3494171"/>
            <a:ext cx="5557520" cy="5194300"/>
          </a:xfrm>
        </p:spPr>
      </p:pic>
      <p:sp>
        <p:nvSpPr>
          <p:cNvPr id="2" name="Título 1"/>
          <p:cNvSpPr>
            <a:spLocks noGrp="1"/>
          </p:cNvSpPr>
          <p:nvPr>
            <p:ph type="title"/>
          </p:nvPr>
        </p:nvSpPr>
        <p:spPr>
          <a:xfrm>
            <a:off x="762000" y="908830"/>
            <a:ext cx="11480800" cy="2146300"/>
          </a:xfrm>
        </p:spPr>
        <p:txBody>
          <a:bodyPr>
            <a:normAutofit/>
          </a:bodyPr>
          <a:lstStyle/>
          <a:p>
            <a:r>
              <a:rPr lang="es-MX" sz="3600" dirty="0"/>
              <a:t>ETAPA II.</a:t>
            </a:r>
            <a:br>
              <a:rPr lang="es-MX" sz="3600" dirty="0"/>
            </a:br>
            <a:r>
              <a:rPr lang="es-MX" sz="3600" dirty="0"/>
              <a:t>DETONADOR DEL PROYECTO</a:t>
            </a:r>
          </a:p>
        </p:txBody>
      </p:sp>
      <p:sp>
        <p:nvSpPr>
          <p:cNvPr id="6" name="7 Marcador de contenido"/>
          <p:cNvSpPr>
            <a:spLocks noGrp="1"/>
          </p:cNvSpPr>
          <p:nvPr>
            <p:ph type="body" sz="half" idx="1"/>
          </p:nvPr>
        </p:nvSpPr>
        <p:spPr>
          <a:xfrm>
            <a:off x="690213" y="2687721"/>
            <a:ext cx="5384800" cy="6807200"/>
          </a:xfrm>
        </p:spPr>
        <p:txBody>
          <a:bodyPr>
            <a:normAutofit fontScale="70000" lnSpcReduction="20000"/>
          </a:bodyPr>
          <a:lstStyle/>
          <a:p>
            <a:pPr algn="just">
              <a:lnSpc>
                <a:spcPct val="110000"/>
              </a:lnSpc>
            </a:pPr>
            <a:r>
              <a:rPr lang="es-MX" dirty="0">
                <a:effectLst/>
              </a:rPr>
              <a:t>En plenaria se pregunta al grupo  sobre una hipótesis de conocimientos previos sobre los métodos necesarios llevar a cabo el proceso de purificación de agua.</a:t>
            </a:r>
          </a:p>
          <a:p>
            <a:pPr algn="just">
              <a:lnSpc>
                <a:spcPct val="110000"/>
              </a:lnSpc>
            </a:pPr>
            <a:r>
              <a:rPr lang="es-MX" sz="2900" dirty="0"/>
              <a:t>Los alumnos observan dos videos cortos; “¿Conoces los 7 pasos de purificación del agua que consumes?” y “Contaminación de ríos y lagos (agua dulce)”; con el primero contrastan su hipótesis y el segundo muestra las fuentes de contaminación del agua e importancia de su cuidado.</a:t>
            </a:r>
          </a:p>
          <a:p>
            <a:pPr algn="just">
              <a:lnSpc>
                <a:spcPct val="110000"/>
              </a:lnSpc>
            </a:pPr>
            <a:r>
              <a:rPr lang="es-MX" sz="2900" dirty="0"/>
              <a:t>Al finalizar se hace una serie de cuestionamientos orales para verificar si se  entiende la propiedad por la que el agua se contamina tan fácil y proponen acciones para tratar de disminuir la contaminación de este líquido.</a:t>
            </a:r>
            <a:endParaRPr lang="es-MX" sz="2560" dirty="0"/>
          </a:p>
        </p:txBody>
      </p:sp>
      <p:pic>
        <p:nvPicPr>
          <p:cNvPr id="5" name="Imagen" descr="Imagen">
            <a:extLst>
              <a:ext uri="{FF2B5EF4-FFF2-40B4-BE49-F238E27FC236}">
                <a16:creationId xmlns:a16="http://schemas.microsoft.com/office/drawing/2014/main" id="{165347CD-243E-1A49-B63C-EFDD35B40194}"/>
              </a:ext>
            </a:extLst>
          </p:cNvPr>
          <p:cNvPicPr>
            <a:picLocks noChangeAspect="1"/>
          </p:cNvPicPr>
          <p:nvPr/>
        </p:nvPicPr>
        <p:blipFill>
          <a:blip r:embed="rId3">
            <a:extLst/>
          </a:blip>
          <a:stretch>
            <a:fillRect/>
          </a:stretch>
        </p:blipFill>
        <p:spPr>
          <a:xfrm>
            <a:off x="-190500" y="10990"/>
            <a:ext cx="13004800" cy="1569754"/>
          </a:xfrm>
          <a:prstGeom prst="rect">
            <a:avLst/>
          </a:prstGeom>
          <a:ln w="12700">
            <a:miter lim="400000"/>
          </a:ln>
        </p:spPr>
      </p:pic>
    </p:spTree>
    <p:extLst>
      <p:ext uri="{BB962C8B-B14F-4D97-AF65-F5344CB8AC3E}">
        <p14:creationId xmlns:p14="http://schemas.microsoft.com/office/powerpoint/2010/main" val="3531944983"/>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Marcador de posición de imagen 10"/>
          <p:cNvPicPr>
            <a:picLocks noGrp="1" noChangeAspect="1"/>
          </p:cNvPicPr>
          <p:nvPr>
            <p:ph type="pic" sz="half" idx="14"/>
          </p:nvPr>
        </p:nvPicPr>
        <p:blipFill>
          <a:blip r:embed="rId2">
            <a:extLst>
              <a:ext uri="{28A0092B-C50C-407E-A947-70E740481C1C}">
                <a14:useLocalDpi xmlns:a14="http://schemas.microsoft.com/office/drawing/2010/main" val="0"/>
              </a:ext>
            </a:extLst>
          </a:blip>
          <a:srcRect t="17017" b="17017"/>
          <a:stretch>
            <a:fillRect/>
          </a:stretch>
        </p:blipFill>
        <p:spPr>
          <a:xfrm>
            <a:off x="7386052" y="1580744"/>
            <a:ext cx="4593389" cy="4040094"/>
          </a:xfrm>
        </p:spPr>
      </p:pic>
      <p:pic>
        <p:nvPicPr>
          <p:cNvPr id="8" name="Marcador de posición de imagen 7"/>
          <p:cNvPicPr>
            <a:picLocks noGrp="1" noChangeAspect="1"/>
          </p:cNvPicPr>
          <p:nvPr>
            <p:ph type="pic" sz="half" idx="15"/>
          </p:nvPr>
        </p:nvPicPr>
        <p:blipFill rotWithShape="1">
          <a:blip r:embed="rId3">
            <a:extLst>
              <a:ext uri="{28A0092B-C50C-407E-A947-70E740481C1C}">
                <a14:useLocalDpi xmlns:a14="http://schemas.microsoft.com/office/drawing/2010/main" val="0"/>
              </a:ext>
            </a:extLst>
          </a:blip>
          <a:srcRect l="6926" t="381" r="6926"/>
          <a:stretch/>
        </p:blipFill>
        <p:spPr>
          <a:xfrm>
            <a:off x="962526" y="1779343"/>
            <a:ext cx="4593389" cy="7109313"/>
          </a:xfrm>
        </p:spPr>
      </p:pic>
      <p:pic>
        <p:nvPicPr>
          <p:cNvPr id="13" name="Marcador de posición de imagen 12"/>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26903" b="26903"/>
          <a:stretch>
            <a:fillRect/>
          </a:stretch>
        </p:blipFill>
        <p:spPr>
          <a:xfrm>
            <a:off x="7386052" y="6238690"/>
            <a:ext cx="4593389" cy="2829110"/>
          </a:xfrm>
        </p:spPr>
      </p:pic>
      <p:pic>
        <p:nvPicPr>
          <p:cNvPr id="5" name="Imagen" descr="Imagen">
            <a:extLst>
              <a:ext uri="{FF2B5EF4-FFF2-40B4-BE49-F238E27FC236}">
                <a16:creationId xmlns:a16="http://schemas.microsoft.com/office/drawing/2014/main" id="{58249E39-9A9E-5A48-BCED-0DB156B1BDB3}"/>
              </a:ext>
            </a:extLst>
          </p:cNvPr>
          <p:cNvPicPr>
            <a:picLocks noChangeAspect="1"/>
          </p:cNvPicPr>
          <p:nvPr/>
        </p:nvPicPr>
        <p:blipFill>
          <a:blip r:embed="rId5">
            <a:extLst/>
          </a:blip>
          <a:stretch>
            <a:fillRect/>
          </a:stretch>
        </p:blipFill>
        <p:spPr>
          <a:xfrm>
            <a:off x="-190500" y="10990"/>
            <a:ext cx="13004800" cy="1569754"/>
          </a:xfrm>
          <a:prstGeom prst="rect">
            <a:avLst/>
          </a:prstGeom>
          <a:ln w="12700">
            <a:miter lim="400000"/>
          </a:ln>
        </p:spPr>
      </p:pic>
    </p:spTree>
    <p:extLst>
      <p:ext uri="{BB962C8B-B14F-4D97-AF65-F5344CB8AC3E}">
        <p14:creationId xmlns:p14="http://schemas.microsoft.com/office/powerpoint/2010/main" val="2541556545"/>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ción de imagen 5"/>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6903" b="26903"/>
          <a:stretch>
            <a:fillRect/>
          </a:stretch>
        </p:blipFill>
        <p:spPr>
          <a:xfrm>
            <a:off x="6680200" y="5892800"/>
            <a:ext cx="5588000" cy="3441700"/>
          </a:xfrm>
        </p:spPr>
      </p:pic>
      <p:pic>
        <p:nvPicPr>
          <p:cNvPr id="7" name="Marcador de posición de imagen 6"/>
          <p:cNvPicPr>
            <a:picLocks noGrp="1" noChangeAspect="1"/>
          </p:cNvPicPr>
          <p:nvPr>
            <p:ph type="pic" sz="half" idx="15"/>
          </p:nvPr>
        </p:nvPicPr>
        <p:blipFill>
          <a:blip r:embed="rId3">
            <a:extLst>
              <a:ext uri="{28A0092B-C50C-407E-A947-70E740481C1C}">
                <a14:useLocalDpi xmlns:a14="http://schemas.microsoft.com/office/drawing/2010/main" val="0"/>
              </a:ext>
            </a:extLst>
          </a:blip>
          <a:srcRect l="6926" r="6926"/>
          <a:stretch>
            <a:fillRect/>
          </a:stretch>
        </p:blipFill>
        <p:spPr>
          <a:xfrm>
            <a:off x="376989" y="2876550"/>
            <a:ext cx="5588000" cy="6541168"/>
          </a:xfrm>
        </p:spPr>
      </p:pic>
      <p:pic>
        <p:nvPicPr>
          <p:cNvPr id="9" name="Marcador de posición de imagen 8"/>
          <p:cNvPicPr>
            <a:picLocks noGrp="1" noChangeAspect="1"/>
          </p:cNvPicPr>
          <p:nvPr>
            <p:ph type="pic" sz="half" idx="14"/>
          </p:nvPr>
        </p:nvPicPr>
        <p:blipFill>
          <a:blip r:embed="rId4">
            <a:extLst>
              <a:ext uri="{28A0092B-C50C-407E-A947-70E740481C1C}">
                <a14:useLocalDpi xmlns:a14="http://schemas.microsoft.com/office/drawing/2010/main" val="0"/>
              </a:ext>
            </a:extLst>
          </a:blip>
          <a:srcRect t="17017" b="17017"/>
          <a:stretch>
            <a:fillRect/>
          </a:stretch>
        </p:blipFill>
        <p:spPr>
          <a:xfrm>
            <a:off x="7039813" y="1580744"/>
            <a:ext cx="4773864" cy="4198830"/>
          </a:xfrm>
        </p:spPr>
      </p:pic>
      <p:pic>
        <p:nvPicPr>
          <p:cNvPr id="5" name="Imagen" descr="Imagen">
            <a:extLst>
              <a:ext uri="{FF2B5EF4-FFF2-40B4-BE49-F238E27FC236}">
                <a16:creationId xmlns:a16="http://schemas.microsoft.com/office/drawing/2014/main" id="{F3BA3AD8-D8DC-0342-ABDB-D484C8456D5B}"/>
              </a:ext>
            </a:extLst>
          </p:cNvPr>
          <p:cNvPicPr>
            <a:picLocks noChangeAspect="1"/>
          </p:cNvPicPr>
          <p:nvPr/>
        </p:nvPicPr>
        <p:blipFill>
          <a:blip r:embed="rId5">
            <a:extLst/>
          </a:blip>
          <a:stretch>
            <a:fillRect/>
          </a:stretch>
        </p:blipFill>
        <p:spPr>
          <a:xfrm>
            <a:off x="-190500" y="10990"/>
            <a:ext cx="13004800" cy="1569754"/>
          </a:xfrm>
          <a:prstGeom prst="rect">
            <a:avLst/>
          </a:prstGeom>
          <a:ln w="12700">
            <a:miter lim="400000"/>
          </a:ln>
        </p:spPr>
      </p:pic>
    </p:spTree>
    <p:extLst>
      <p:ext uri="{BB962C8B-B14F-4D97-AF65-F5344CB8AC3E}">
        <p14:creationId xmlns:p14="http://schemas.microsoft.com/office/powerpoint/2010/main" val="1664919651"/>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normAutofit/>
          </a:bodyPr>
          <a:lstStyle/>
          <a:p>
            <a:r>
              <a:rPr lang="es-MX" sz="3600" dirty="0"/>
              <a:t>FASE DE DESARROLLO</a:t>
            </a:r>
            <a:br>
              <a:rPr lang="es-MX" sz="4800" dirty="0"/>
            </a:br>
            <a:br>
              <a:rPr lang="es-MX" sz="4800" dirty="0"/>
            </a:br>
            <a:br>
              <a:rPr lang="es-MX" sz="4800" dirty="0"/>
            </a:br>
            <a:endParaRPr lang="es-MX" sz="4800" dirty="0"/>
          </a:p>
        </p:txBody>
      </p:sp>
      <p:sp>
        <p:nvSpPr>
          <p:cNvPr id="6" name="Marcador de texto 5"/>
          <p:cNvSpPr>
            <a:spLocks noGrp="1"/>
          </p:cNvSpPr>
          <p:nvPr>
            <p:ph type="body" sz="quarter" idx="1"/>
          </p:nvPr>
        </p:nvSpPr>
        <p:spPr>
          <a:xfrm>
            <a:off x="909637" y="3298622"/>
            <a:ext cx="5089525" cy="5961380"/>
          </a:xfrm>
        </p:spPr>
        <p:txBody>
          <a:bodyPr>
            <a:normAutofit/>
          </a:bodyPr>
          <a:lstStyle/>
          <a:p>
            <a:pPr marL="0" indent="0" algn="just">
              <a:buNone/>
            </a:pPr>
            <a:r>
              <a:rPr lang="es-MX" dirty="0"/>
              <a:t>Equipos de 5 integrantes llevaron a cabo las siguientes actividades:</a:t>
            </a:r>
          </a:p>
          <a:p>
            <a:pPr marL="0" indent="0" algn="just">
              <a:buNone/>
            </a:pPr>
            <a:endParaRPr lang="es-MX" dirty="0"/>
          </a:p>
          <a:p>
            <a:pPr marL="0" indent="0" algn="just">
              <a:buNone/>
            </a:pPr>
            <a:endParaRPr lang="es-MX" dirty="0"/>
          </a:p>
          <a:p>
            <a:pPr marL="0" indent="0" algn="just">
              <a:buNone/>
            </a:pPr>
            <a:r>
              <a:rPr lang="es-MX" dirty="0"/>
              <a:t>1ra sesión</a:t>
            </a:r>
          </a:p>
          <a:p>
            <a:pPr marL="0" indent="0" algn="just">
              <a:buNone/>
            </a:pPr>
            <a:endParaRPr lang="es-MX" dirty="0"/>
          </a:p>
          <a:p>
            <a:pPr marL="342900" indent="-342900" algn="just">
              <a:buFont typeface="Arial" panose="020B0604020202020204" pitchFamily="34" charset="0"/>
              <a:buChar char="•"/>
            </a:pPr>
            <a:r>
              <a:rPr lang="es-MX" dirty="0"/>
              <a:t>Investigación del marco teórico.</a:t>
            </a:r>
          </a:p>
          <a:p>
            <a:pPr algn="just"/>
            <a:endParaRPr lang="es-MX" dirty="0"/>
          </a:p>
          <a:p>
            <a:pPr marL="342900" indent="-342900" algn="just">
              <a:buFont typeface="Arial" panose="020B0604020202020204" pitchFamily="34" charset="0"/>
              <a:buChar char="•"/>
            </a:pPr>
            <a:r>
              <a:rPr lang="es-MX" dirty="0"/>
              <a:t> Llenado de protocolo de investigación.</a:t>
            </a:r>
          </a:p>
          <a:p>
            <a:pPr algn="just"/>
            <a:endParaRPr lang="es-MX" dirty="0"/>
          </a:p>
          <a:p>
            <a:pPr marL="342900" indent="-342900" algn="just">
              <a:buFont typeface="Arial" panose="020B0604020202020204" pitchFamily="34" charset="0"/>
              <a:buChar char="•"/>
            </a:pPr>
            <a:r>
              <a:rPr lang="es-MX" dirty="0"/>
              <a:t>Revisión de los métodos de búsqueda y técnicas de separación de mezclas seleccionadas.</a:t>
            </a:r>
          </a:p>
        </p:txBody>
      </p:sp>
      <p:sp>
        <p:nvSpPr>
          <p:cNvPr id="8" name="CuadroTexto 7"/>
          <p:cNvSpPr txBox="1"/>
          <p:nvPr/>
        </p:nvSpPr>
        <p:spPr>
          <a:xfrm>
            <a:off x="7448551" y="5525016"/>
            <a:ext cx="4580890" cy="34265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a:r>
              <a:rPr lang="es-MX" sz="2400" dirty="0"/>
              <a:t>2nda sesión</a:t>
            </a:r>
          </a:p>
          <a:p>
            <a:pPr algn="just"/>
            <a:endParaRPr lang="es-MX" sz="2400" dirty="0"/>
          </a:p>
          <a:p>
            <a:pPr marL="342900" indent="-342900" algn="just">
              <a:buFont typeface="Arial" panose="020B0604020202020204" pitchFamily="34" charset="0"/>
              <a:buChar char="•"/>
            </a:pPr>
            <a:r>
              <a:rPr lang="es-MX" sz="2400" dirty="0"/>
              <a:t>Práctica en el laboratorio con muestras de agua llevadas por los estudiantes.</a:t>
            </a:r>
          </a:p>
          <a:p>
            <a:pPr algn="just"/>
            <a:endParaRPr lang="es-MX" sz="2400" dirty="0"/>
          </a:p>
          <a:p>
            <a:pPr algn="just"/>
            <a:endParaRPr lang="es-MX" sz="2400" dirty="0"/>
          </a:p>
          <a:p>
            <a:pPr marL="342900" indent="-342900" algn="just">
              <a:buFont typeface="Arial" panose="020B0604020202020204" pitchFamily="34" charset="0"/>
              <a:buChar char="•"/>
            </a:pPr>
            <a:r>
              <a:rPr lang="es-MX" sz="2400" dirty="0"/>
              <a:t>Redacción del reporte de práctica.</a:t>
            </a:r>
          </a:p>
        </p:txBody>
      </p:sp>
      <p:pic>
        <p:nvPicPr>
          <p:cNvPr id="10" name="Imagen 9"/>
          <p:cNvPicPr>
            <a:picLocks noChangeAspect="1"/>
          </p:cNvPicPr>
          <p:nvPr/>
        </p:nvPicPr>
        <p:blipFill>
          <a:blip r:embed="rId2"/>
          <a:stretch>
            <a:fillRect/>
          </a:stretch>
        </p:blipFill>
        <p:spPr>
          <a:xfrm>
            <a:off x="6870578" y="1469664"/>
            <a:ext cx="5736833" cy="3657917"/>
          </a:xfrm>
          <a:prstGeom prst="rect">
            <a:avLst/>
          </a:prstGeom>
        </p:spPr>
      </p:pic>
      <p:pic>
        <p:nvPicPr>
          <p:cNvPr id="7" name="Imagen" descr="Imagen">
            <a:extLst>
              <a:ext uri="{FF2B5EF4-FFF2-40B4-BE49-F238E27FC236}">
                <a16:creationId xmlns:a16="http://schemas.microsoft.com/office/drawing/2014/main" id="{8A41CF81-4612-D646-8A30-8B8E4E146846}"/>
              </a:ext>
            </a:extLst>
          </p:cNvPr>
          <p:cNvPicPr>
            <a:picLocks noChangeAspect="1"/>
          </p:cNvPicPr>
          <p:nvPr/>
        </p:nvPicPr>
        <p:blipFill>
          <a:blip r:embed="rId3">
            <a:extLst/>
          </a:blip>
          <a:stretch>
            <a:fillRect/>
          </a:stretch>
        </p:blipFill>
        <p:spPr>
          <a:xfrm>
            <a:off x="-190500" y="10990"/>
            <a:ext cx="13004800" cy="1569754"/>
          </a:xfrm>
          <a:prstGeom prst="rect">
            <a:avLst/>
          </a:prstGeom>
          <a:ln w="12700">
            <a:miter lim="400000"/>
          </a:ln>
        </p:spPr>
      </p:pic>
      <p:pic>
        <p:nvPicPr>
          <p:cNvPr id="9" name="Imagen" descr="Imagen">
            <a:extLst>
              <a:ext uri="{FF2B5EF4-FFF2-40B4-BE49-F238E27FC236}">
                <a16:creationId xmlns:a16="http://schemas.microsoft.com/office/drawing/2014/main" id="{AD9A2484-D4BB-AC43-B390-337AF71A5AD3}"/>
              </a:ext>
            </a:extLst>
          </p:cNvPr>
          <p:cNvPicPr>
            <a:picLocks noChangeAspect="1"/>
          </p:cNvPicPr>
          <p:nvPr/>
        </p:nvPicPr>
        <p:blipFill>
          <a:blip r:embed="rId4">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spTree>
    <p:extLst>
      <p:ext uri="{BB962C8B-B14F-4D97-AF65-F5344CB8AC3E}">
        <p14:creationId xmlns:p14="http://schemas.microsoft.com/office/powerpoint/2010/main" val="2935204245"/>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srcRect l="28166" t="10000" r="42834" b="21333"/>
          <a:stretch/>
        </p:blipFill>
        <p:spPr>
          <a:xfrm>
            <a:off x="10140891" y="5393888"/>
            <a:ext cx="2345677" cy="4165599"/>
          </a:xfrm>
          <a:prstGeom prst="rect">
            <a:avLst/>
          </a:prstGeom>
        </p:spPr>
      </p:pic>
      <p:pic>
        <p:nvPicPr>
          <p:cNvPr id="8" name="Imagen 7"/>
          <p:cNvPicPr>
            <a:picLocks noChangeAspect="1"/>
          </p:cNvPicPr>
          <p:nvPr/>
        </p:nvPicPr>
        <p:blipFill rotWithShape="1">
          <a:blip r:embed="rId3"/>
          <a:srcRect l="26112" t="13958" r="1110" b="12291"/>
          <a:stretch/>
        </p:blipFill>
        <p:spPr>
          <a:xfrm>
            <a:off x="208975" y="4656224"/>
            <a:ext cx="3637280" cy="4914493"/>
          </a:xfrm>
          <a:prstGeom prst="rect">
            <a:avLst/>
          </a:prstGeom>
        </p:spPr>
      </p:pic>
      <p:pic>
        <p:nvPicPr>
          <p:cNvPr id="9" name="Imagen 8"/>
          <p:cNvPicPr>
            <a:picLocks noChangeAspect="1"/>
          </p:cNvPicPr>
          <p:nvPr/>
        </p:nvPicPr>
        <p:blipFill rotWithShape="1">
          <a:blip r:embed="rId4"/>
          <a:srcRect l="29444" t="22917" b="50417"/>
          <a:stretch/>
        </p:blipFill>
        <p:spPr>
          <a:xfrm>
            <a:off x="277284" y="1645611"/>
            <a:ext cx="5161280" cy="2600960"/>
          </a:xfrm>
          <a:prstGeom prst="rect">
            <a:avLst/>
          </a:prstGeom>
        </p:spPr>
      </p:pic>
      <p:pic>
        <p:nvPicPr>
          <p:cNvPr id="12" name="Imagen 11"/>
          <p:cNvPicPr>
            <a:picLocks noChangeAspect="1"/>
          </p:cNvPicPr>
          <p:nvPr/>
        </p:nvPicPr>
        <p:blipFill>
          <a:blip r:embed="rId5"/>
          <a:stretch>
            <a:fillRect/>
          </a:stretch>
        </p:blipFill>
        <p:spPr>
          <a:xfrm>
            <a:off x="7819967" y="1449898"/>
            <a:ext cx="4641847" cy="3267744"/>
          </a:xfrm>
          <a:prstGeom prst="rect">
            <a:avLst/>
          </a:prstGeom>
        </p:spPr>
      </p:pic>
      <p:pic>
        <p:nvPicPr>
          <p:cNvPr id="13" name="Imagen 12"/>
          <p:cNvPicPr>
            <a:picLocks noChangeAspect="1"/>
          </p:cNvPicPr>
          <p:nvPr/>
        </p:nvPicPr>
        <p:blipFill rotWithShape="1">
          <a:blip r:embed="rId6"/>
          <a:srcRect l="4375" t="36250" r="14531" b="2500"/>
          <a:stretch/>
        </p:blipFill>
        <p:spPr>
          <a:xfrm>
            <a:off x="4338951" y="6551939"/>
            <a:ext cx="5309244" cy="3007548"/>
          </a:xfrm>
          <a:prstGeom prst="rect">
            <a:avLst/>
          </a:prstGeom>
        </p:spPr>
      </p:pic>
      <p:pic>
        <p:nvPicPr>
          <p:cNvPr id="14" name="Imagen 13"/>
          <p:cNvPicPr>
            <a:picLocks noChangeAspect="1"/>
          </p:cNvPicPr>
          <p:nvPr/>
        </p:nvPicPr>
        <p:blipFill rotWithShape="1">
          <a:blip r:embed="rId7"/>
          <a:srcRect l="16613" r="10945" b="29316"/>
          <a:stretch/>
        </p:blipFill>
        <p:spPr>
          <a:xfrm>
            <a:off x="5217026" y="2704883"/>
            <a:ext cx="2824480" cy="3674560"/>
          </a:xfrm>
          <a:prstGeom prst="rect">
            <a:avLst/>
          </a:prstGeom>
        </p:spPr>
      </p:pic>
      <p:pic>
        <p:nvPicPr>
          <p:cNvPr id="10" name="Imagen" descr="Imagen">
            <a:extLst>
              <a:ext uri="{FF2B5EF4-FFF2-40B4-BE49-F238E27FC236}">
                <a16:creationId xmlns:a16="http://schemas.microsoft.com/office/drawing/2014/main" id="{114EDBF2-04B6-9240-A0D2-38F517725893}"/>
              </a:ext>
            </a:extLst>
          </p:cNvPr>
          <p:cNvPicPr>
            <a:picLocks noChangeAspect="1"/>
          </p:cNvPicPr>
          <p:nvPr/>
        </p:nvPicPr>
        <p:blipFill>
          <a:blip r:embed="rId8">
            <a:extLst/>
          </a:blip>
          <a:stretch>
            <a:fillRect/>
          </a:stretch>
        </p:blipFill>
        <p:spPr>
          <a:xfrm>
            <a:off x="-190500" y="10990"/>
            <a:ext cx="13004800" cy="1569754"/>
          </a:xfrm>
          <a:prstGeom prst="rect">
            <a:avLst/>
          </a:prstGeom>
          <a:ln w="12700">
            <a:miter lim="400000"/>
          </a:ln>
        </p:spPr>
      </p:pic>
    </p:spTree>
    <p:extLst>
      <p:ext uri="{BB962C8B-B14F-4D97-AF65-F5344CB8AC3E}">
        <p14:creationId xmlns:p14="http://schemas.microsoft.com/office/powerpoint/2010/main" val="577499897"/>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descr="Imagen">
            <a:extLst>
              <a:ext uri="{FF2B5EF4-FFF2-40B4-BE49-F238E27FC236}">
                <a16:creationId xmlns:a16="http://schemas.microsoft.com/office/drawing/2014/main" id="{DAB47634-ADC8-704A-808D-75786ACF550D}"/>
              </a:ext>
            </a:extLst>
          </p:cNvPr>
          <p:cNvPicPr>
            <a:picLocks noChangeAspect="1"/>
          </p:cNvPicPr>
          <p:nvPr/>
        </p:nvPicPr>
        <p:blipFill>
          <a:blip r:embed="rId2">
            <a:extLst/>
          </a:blip>
          <a:stretch>
            <a:fillRect/>
          </a:stretch>
        </p:blipFill>
        <p:spPr>
          <a:xfrm>
            <a:off x="-190500" y="10990"/>
            <a:ext cx="13004800" cy="1569754"/>
          </a:xfrm>
          <a:prstGeom prst="rect">
            <a:avLst/>
          </a:prstGeom>
          <a:ln w="12700">
            <a:miter lim="400000"/>
          </a:ln>
        </p:spPr>
      </p:pic>
      <p:sp>
        <p:nvSpPr>
          <p:cNvPr id="2" name="Título 1"/>
          <p:cNvSpPr>
            <a:spLocks noGrp="1"/>
          </p:cNvSpPr>
          <p:nvPr>
            <p:ph type="title"/>
          </p:nvPr>
        </p:nvSpPr>
        <p:spPr>
          <a:xfrm>
            <a:off x="762000" y="1580744"/>
            <a:ext cx="11480800" cy="768756"/>
          </a:xfrm>
        </p:spPr>
        <p:txBody>
          <a:bodyPr>
            <a:normAutofit/>
          </a:bodyPr>
          <a:lstStyle/>
          <a:p>
            <a:r>
              <a:rPr lang="es-MX" sz="3600" dirty="0"/>
              <a:t>TRABAJOS PARCIALES Y FINALES</a:t>
            </a:r>
          </a:p>
        </p:txBody>
      </p:sp>
      <p:sp>
        <p:nvSpPr>
          <p:cNvPr id="3" name="Marcador de texto 2"/>
          <p:cNvSpPr>
            <a:spLocks noGrp="1"/>
          </p:cNvSpPr>
          <p:nvPr>
            <p:ph type="body" idx="1"/>
          </p:nvPr>
        </p:nvSpPr>
        <p:spPr>
          <a:xfrm>
            <a:off x="762000" y="2498978"/>
            <a:ext cx="11480800" cy="947905"/>
          </a:xfrm>
        </p:spPr>
        <p:txBody>
          <a:bodyPr>
            <a:normAutofit/>
          </a:bodyPr>
          <a:lstStyle/>
          <a:p>
            <a:pPr algn="ctr"/>
            <a:r>
              <a:rPr lang="es-MX" dirty="0"/>
              <a:t>Protocolos</a:t>
            </a:r>
          </a:p>
        </p:txBody>
      </p:sp>
      <p:pic>
        <p:nvPicPr>
          <p:cNvPr id="6" name="Imagen 5"/>
          <p:cNvPicPr>
            <a:picLocks noChangeAspect="1"/>
          </p:cNvPicPr>
          <p:nvPr/>
        </p:nvPicPr>
        <p:blipFill>
          <a:blip r:embed="rId3"/>
          <a:stretch>
            <a:fillRect/>
          </a:stretch>
        </p:blipFill>
        <p:spPr>
          <a:xfrm flipH="1" flipV="1">
            <a:off x="1381659" y="4242418"/>
            <a:ext cx="5120640" cy="3840480"/>
          </a:xfrm>
          <a:prstGeom prst="rect">
            <a:avLst/>
          </a:prstGeom>
          <a:scene3d>
            <a:camera prst="orthographicFront">
              <a:rot lat="0" lon="0" rev="5400000"/>
            </a:camera>
            <a:lightRig rig="threePt" dir="t"/>
          </a:scene3d>
        </p:spPr>
      </p:pic>
      <p:pic>
        <p:nvPicPr>
          <p:cNvPr id="9" name="Imagen" descr="Imagen">
            <a:extLst>
              <a:ext uri="{FF2B5EF4-FFF2-40B4-BE49-F238E27FC236}">
                <a16:creationId xmlns:a16="http://schemas.microsoft.com/office/drawing/2014/main" id="{E1C32C37-8E3B-F444-B8FF-85E585907901}"/>
              </a:ext>
            </a:extLst>
          </p:cNvPr>
          <p:cNvPicPr>
            <a:picLocks noChangeAspect="1"/>
          </p:cNvPicPr>
          <p:nvPr/>
        </p:nvPicPr>
        <p:blipFill>
          <a:blip r:embed="rId4">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pic>
        <p:nvPicPr>
          <p:cNvPr id="7" name="Imagen 6"/>
          <p:cNvPicPr>
            <a:picLocks noChangeAspect="1"/>
          </p:cNvPicPr>
          <p:nvPr/>
        </p:nvPicPr>
        <p:blipFill>
          <a:blip r:embed="rId5"/>
          <a:stretch>
            <a:fillRect/>
          </a:stretch>
        </p:blipFill>
        <p:spPr>
          <a:xfrm>
            <a:off x="7121957" y="3596362"/>
            <a:ext cx="3849444" cy="5132592"/>
          </a:xfrm>
          <a:prstGeom prst="rect">
            <a:avLst/>
          </a:prstGeom>
        </p:spPr>
      </p:pic>
    </p:spTree>
    <p:extLst>
      <p:ext uri="{BB962C8B-B14F-4D97-AF65-F5344CB8AC3E}">
        <p14:creationId xmlns:p14="http://schemas.microsoft.com/office/powerpoint/2010/main" val="2934066010"/>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descr="Imagen">
            <a:extLst>
              <a:ext uri="{FF2B5EF4-FFF2-40B4-BE49-F238E27FC236}">
                <a16:creationId xmlns:a16="http://schemas.microsoft.com/office/drawing/2014/main" id="{8A5ABDA4-85FF-BF41-AC4A-9D52F4D7C17B}"/>
              </a:ext>
            </a:extLst>
          </p:cNvPr>
          <p:cNvPicPr>
            <a:picLocks noChangeAspect="1"/>
          </p:cNvPicPr>
          <p:nvPr/>
        </p:nvPicPr>
        <p:blipFill>
          <a:blip r:embed="rId2">
            <a:extLst/>
          </a:blip>
          <a:stretch>
            <a:fillRect/>
          </a:stretch>
        </p:blipFill>
        <p:spPr>
          <a:xfrm>
            <a:off x="-190500" y="10990"/>
            <a:ext cx="13004800" cy="1569754"/>
          </a:xfrm>
          <a:prstGeom prst="rect">
            <a:avLst/>
          </a:prstGeom>
          <a:ln w="12700">
            <a:miter lim="400000"/>
          </a:ln>
        </p:spPr>
      </p:pic>
      <p:pic>
        <p:nvPicPr>
          <p:cNvPr id="8" name="Imagen" descr="Imagen">
            <a:extLst>
              <a:ext uri="{FF2B5EF4-FFF2-40B4-BE49-F238E27FC236}">
                <a16:creationId xmlns:a16="http://schemas.microsoft.com/office/drawing/2014/main" id="{C9D6BB96-F7D7-9D45-942B-93402CFF3021}"/>
              </a:ext>
            </a:extLst>
          </p:cNvPr>
          <p:cNvPicPr>
            <a:picLocks noChangeAspect="1"/>
          </p:cNvPicPr>
          <p:nvPr/>
        </p:nvPicPr>
        <p:blipFill>
          <a:blip r:embed="rId3">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pic>
        <p:nvPicPr>
          <p:cNvPr id="9" name="Imagen 8">
            <a:extLst>
              <a:ext uri="{FF2B5EF4-FFF2-40B4-BE49-F238E27FC236}">
                <a16:creationId xmlns:a16="http://schemas.microsoft.com/office/drawing/2014/main" id="{6D5A9E96-B231-CF4F-AC21-ACE2F20E1950}"/>
              </a:ext>
            </a:extLst>
          </p:cNvPr>
          <p:cNvPicPr>
            <a:picLocks noChangeAspect="1"/>
          </p:cNvPicPr>
          <p:nvPr/>
        </p:nvPicPr>
        <p:blipFill rotWithShape="1">
          <a:blip r:embed="rId4">
            <a:extLst>
              <a:ext uri="{28A0092B-C50C-407E-A947-70E740481C1C}">
                <a14:useLocalDpi xmlns:a14="http://schemas.microsoft.com/office/drawing/2010/main" val="0"/>
              </a:ext>
            </a:extLst>
          </a:blip>
          <a:srcRect l="16944" t="23827" r="8890" b="25803"/>
          <a:stretch/>
        </p:blipFill>
        <p:spPr>
          <a:xfrm>
            <a:off x="1271659" y="4210391"/>
            <a:ext cx="6702014" cy="3413760"/>
          </a:xfrm>
          <a:prstGeom prst="rect">
            <a:avLst/>
          </a:prstGeom>
        </p:spPr>
      </p:pic>
      <p:pic>
        <p:nvPicPr>
          <p:cNvPr id="10" name="Imagen 9">
            <a:extLst>
              <a:ext uri="{FF2B5EF4-FFF2-40B4-BE49-F238E27FC236}">
                <a16:creationId xmlns:a16="http://schemas.microsoft.com/office/drawing/2014/main" id="{7B818C60-71B9-6540-9FDD-85E71034E0C4}"/>
              </a:ext>
            </a:extLst>
          </p:cNvPr>
          <p:cNvPicPr>
            <a:picLocks noChangeAspect="1"/>
          </p:cNvPicPr>
          <p:nvPr/>
        </p:nvPicPr>
        <p:blipFill rotWithShape="1">
          <a:blip r:embed="rId5"/>
          <a:srcRect t="13125" r="3750" b="34375"/>
          <a:stretch/>
        </p:blipFill>
        <p:spPr>
          <a:xfrm>
            <a:off x="8183989" y="3811211"/>
            <a:ext cx="3998174" cy="4361645"/>
          </a:xfrm>
          <a:prstGeom prst="rect">
            <a:avLst/>
          </a:prstGeom>
        </p:spPr>
      </p:pic>
      <p:sp>
        <p:nvSpPr>
          <p:cNvPr id="11" name="Marcador de texto 2">
            <a:extLst>
              <a:ext uri="{FF2B5EF4-FFF2-40B4-BE49-F238E27FC236}">
                <a16:creationId xmlns:a16="http://schemas.microsoft.com/office/drawing/2014/main" id="{F2331443-1488-DB4F-953F-64BB1CE57DD9}"/>
              </a:ext>
            </a:extLst>
          </p:cNvPr>
          <p:cNvSpPr txBox="1">
            <a:spLocks/>
          </p:cNvSpPr>
          <p:nvPr/>
        </p:nvSpPr>
        <p:spPr>
          <a:xfrm>
            <a:off x="571500" y="2606403"/>
            <a:ext cx="11480800" cy="94790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fontScale="92500" lnSpcReduction="20000"/>
          </a:bodyPr>
          <a:lstStyle>
            <a:lvl1pPr marL="4064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1pPr>
            <a:lvl2pPr marL="8128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2pPr>
            <a:lvl3pPr marL="12192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3pPr>
            <a:lvl4pPr marL="16256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4pPr>
            <a:lvl5pPr marL="20320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5pPr>
            <a:lvl6pPr marL="24384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6pPr>
            <a:lvl7pPr marL="28448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7pPr>
            <a:lvl8pPr marL="32512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8pPr>
            <a:lvl9pPr marL="3657600" marR="0" indent="-406400" algn="l" defTabSz="584200" rtl="0" latinLnBrk="0">
              <a:lnSpc>
                <a:spcPct val="100000"/>
              </a:lnSpc>
              <a:spcBef>
                <a:spcPts val="4200"/>
              </a:spcBef>
              <a:spcAft>
                <a:spcPts val="0"/>
              </a:spcAft>
              <a:buClrTx/>
              <a:buSzPct val="75000"/>
              <a:buFontTx/>
              <a:buChar char="•"/>
              <a:tabLst/>
              <a:defRPr sz="3400" b="0" i="0" u="none" strike="noStrike" cap="none" spc="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lvl9pPr>
          </a:lstStyle>
          <a:p>
            <a:pPr algn="ctr" hangingPunct="1"/>
            <a:r>
              <a:rPr lang="es-MX" dirty="0"/>
              <a:t>Al finalizar el  reporte en laboratorio, elaboración de cuestionario de la práctica en inglés.</a:t>
            </a:r>
          </a:p>
        </p:txBody>
      </p:sp>
      <p:sp>
        <p:nvSpPr>
          <p:cNvPr id="12" name="Título 1">
            <a:extLst>
              <a:ext uri="{FF2B5EF4-FFF2-40B4-BE49-F238E27FC236}">
                <a16:creationId xmlns:a16="http://schemas.microsoft.com/office/drawing/2014/main" id="{681BBDD3-13D3-4A4B-A2B9-4FA6506ABE97}"/>
              </a:ext>
            </a:extLst>
          </p:cNvPr>
          <p:cNvSpPr>
            <a:spLocks noGrp="1"/>
          </p:cNvSpPr>
          <p:nvPr>
            <p:ph type="title"/>
          </p:nvPr>
        </p:nvSpPr>
        <p:spPr>
          <a:xfrm>
            <a:off x="762000" y="1580744"/>
            <a:ext cx="11480800" cy="768756"/>
          </a:xfrm>
        </p:spPr>
        <p:txBody>
          <a:bodyPr>
            <a:normAutofit/>
          </a:bodyPr>
          <a:lstStyle/>
          <a:p>
            <a:r>
              <a:rPr lang="es-MX" sz="3600" dirty="0"/>
              <a:t>TRABAJOS PARCIALES Y FINALES</a:t>
            </a:r>
          </a:p>
        </p:txBody>
      </p:sp>
    </p:spTree>
    <p:extLst>
      <p:ext uri="{BB962C8B-B14F-4D97-AF65-F5344CB8AC3E}">
        <p14:creationId xmlns:p14="http://schemas.microsoft.com/office/powerpoint/2010/main" val="2700080772"/>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descr="Imagen">
            <a:extLst>
              <a:ext uri="{FF2B5EF4-FFF2-40B4-BE49-F238E27FC236}">
                <a16:creationId xmlns:a16="http://schemas.microsoft.com/office/drawing/2014/main" id="{1AB0694F-6C5E-0846-AB08-75DB3A46C3A8}"/>
              </a:ext>
            </a:extLst>
          </p:cNvPr>
          <p:cNvPicPr>
            <a:picLocks noChangeAspect="1"/>
          </p:cNvPicPr>
          <p:nvPr/>
        </p:nvPicPr>
        <p:blipFill>
          <a:blip r:embed="rId2">
            <a:extLst/>
          </a:blip>
          <a:stretch>
            <a:fillRect/>
          </a:stretch>
        </p:blipFill>
        <p:spPr>
          <a:xfrm>
            <a:off x="-190500" y="10990"/>
            <a:ext cx="13004800" cy="1569754"/>
          </a:xfrm>
          <a:prstGeom prst="rect">
            <a:avLst/>
          </a:prstGeom>
          <a:ln w="12700">
            <a:miter lim="400000"/>
          </a:ln>
        </p:spPr>
      </p:pic>
      <p:pic>
        <p:nvPicPr>
          <p:cNvPr id="10" name="Imagen" descr="Imagen">
            <a:extLst>
              <a:ext uri="{FF2B5EF4-FFF2-40B4-BE49-F238E27FC236}">
                <a16:creationId xmlns:a16="http://schemas.microsoft.com/office/drawing/2014/main" id="{E513082E-D09F-8941-8D91-9CD17FF3B8C0}"/>
              </a:ext>
            </a:extLst>
          </p:cNvPr>
          <p:cNvPicPr>
            <a:picLocks noChangeAspect="1"/>
          </p:cNvPicPr>
          <p:nvPr/>
        </p:nvPicPr>
        <p:blipFill>
          <a:blip r:embed="rId3">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pic>
        <p:nvPicPr>
          <p:cNvPr id="7" name="Marcador de posición de imagen 6"/>
          <p:cNvPicPr>
            <a:picLocks noGrp="1" noChangeAspect="1"/>
          </p:cNvPicPr>
          <p:nvPr>
            <p:ph type="pic" sz="half" idx="13"/>
          </p:nvPr>
        </p:nvPicPr>
        <p:blipFill rotWithShape="1">
          <a:blip r:embed="rId4" cstate="print">
            <a:extLst>
              <a:ext uri="{28A0092B-C50C-407E-A947-70E740481C1C}">
                <a14:useLocalDpi xmlns:a14="http://schemas.microsoft.com/office/drawing/2010/main" val="0"/>
              </a:ext>
            </a:extLst>
          </a:blip>
          <a:srcRect t="6926" r="13321" b="6926"/>
          <a:stretch/>
        </p:blipFill>
        <p:spPr>
          <a:xfrm rot="5400000">
            <a:off x="5807649" y="3345768"/>
            <a:ext cx="6393302" cy="4480128"/>
          </a:xfrm>
        </p:spPr>
      </p:pic>
      <p:sp>
        <p:nvSpPr>
          <p:cNvPr id="2" name="Título 1"/>
          <p:cNvSpPr>
            <a:spLocks noGrp="1"/>
          </p:cNvSpPr>
          <p:nvPr>
            <p:ph type="title"/>
          </p:nvPr>
        </p:nvSpPr>
        <p:spPr>
          <a:xfrm>
            <a:off x="3619500" y="1191645"/>
            <a:ext cx="5384800" cy="720718"/>
          </a:xfrm>
        </p:spPr>
        <p:txBody>
          <a:bodyPr>
            <a:normAutofit/>
          </a:bodyPr>
          <a:lstStyle/>
          <a:p>
            <a:r>
              <a:rPr lang="es-MX" sz="3600" dirty="0"/>
              <a:t>Reportes de práctica</a:t>
            </a:r>
          </a:p>
        </p:txBody>
      </p:sp>
      <p:pic>
        <p:nvPicPr>
          <p:cNvPr id="8" name="Imagen 7"/>
          <p:cNvPicPr>
            <a:picLocks noChangeAspect="1"/>
          </p:cNvPicPr>
          <p:nvPr/>
        </p:nvPicPr>
        <p:blipFill>
          <a:blip r:embed="rId5"/>
          <a:stretch>
            <a:fillRect/>
          </a:stretch>
        </p:blipFill>
        <p:spPr>
          <a:xfrm>
            <a:off x="2205860" y="2000075"/>
            <a:ext cx="3621774" cy="4829033"/>
          </a:xfrm>
          <a:prstGeom prst="rect">
            <a:avLst/>
          </a:prstGeom>
          <a:effectLst>
            <a:outerShdw blurRad="241300" dist="127000" dir="5400000" algn="t" rotWithShape="0">
              <a:prstClr val="black">
                <a:alpha val="70000"/>
              </a:prstClr>
            </a:outerShdw>
          </a:effectLst>
        </p:spPr>
      </p:pic>
      <p:pic>
        <p:nvPicPr>
          <p:cNvPr id="9" name="Imagen 8"/>
          <p:cNvPicPr>
            <a:picLocks noChangeAspect="1"/>
          </p:cNvPicPr>
          <p:nvPr/>
        </p:nvPicPr>
        <p:blipFill rotWithShape="1">
          <a:blip r:embed="rId6"/>
          <a:srcRect l="6073" t="1279" r="3815" b="65718"/>
          <a:stretch/>
        </p:blipFill>
        <p:spPr>
          <a:xfrm>
            <a:off x="1536970" y="7004533"/>
            <a:ext cx="4959555" cy="2421806"/>
          </a:xfrm>
          <a:prstGeom prst="rect">
            <a:avLst/>
          </a:prstGeom>
          <a:effectLst>
            <a:outerShdw blurRad="254000" dist="127000" dir="5400000" algn="tl" rotWithShape="0">
              <a:prstClr val="black">
                <a:alpha val="70000"/>
              </a:prstClr>
            </a:outerShdw>
          </a:effectLst>
        </p:spPr>
      </p:pic>
    </p:spTree>
    <p:extLst>
      <p:ext uri="{BB962C8B-B14F-4D97-AF65-F5344CB8AC3E}">
        <p14:creationId xmlns:p14="http://schemas.microsoft.com/office/powerpoint/2010/main" val="1489150043"/>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descr="Imagen">
            <a:extLst>
              <a:ext uri="{FF2B5EF4-FFF2-40B4-BE49-F238E27FC236}">
                <a16:creationId xmlns:a16="http://schemas.microsoft.com/office/drawing/2014/main" id="{D8D3B064-3200-B94D-B00F-D2B58EDE87ED}"/>
              </a:ext>
            </a:extLst>
          </p:cNvPr>
          <p:cNvPicPr>
            <a:picLocks noChangeAspect="1"/>
          </p:cNvPicPr>
          <p:nvPr/>
        </p:nvPicPr>
        <p:blipFill>
          <a:blip r:embed="rId2">
            <a:extLst/>
          </a:blip>
          <a:stretch>
            <a:fillRect/>
          </a:stretch>
        </p:blipFill>
        <p:spPr>
          <a:xfrm>
            <a:off x="-190500" y="10990"/>
            <a:ext cx="13004800" cy="1569754"/>
          </a:xfrm>
          <a:prstGeom prst="rect">
            <a:avLst/>
          </a:prstGeom>
          <a:ln w="12700">
            <a:miter lim="400000"/>
          </a:ln>
        </p:spPr>
      </p:pic>
      <p:sp>
        <p:nvSpPr>
          <p:cNvPr id="5" name="Título 4"/>
          <p:cNvSpPr>
            <a:spLocks noGrp="1"/>
          </p:cNvSpPr>
          <p:nvPr>
            <p:ph type="title"/>
          </p:nvPr>
        </p:nvSpPr>
        <p:spPr>
          <a:xfrm>
            <a:off x="762000" y="1316649"/>
            <a:ext cx="11480800" cy="967745"/>
          </a:xfrm>
        </p:spPr>
        <p:txBody>
          <a:bodyPr>
            <a:normAutofit/>
          </a:bodyPr>
          <a:lstStyle/>
          <a:p>
            <a:r>
              <a:rPr lang="es-MX" sz="3600" dirty="0"/>
              <a:t>RÚBRICAS DE EVALUACIÓN</a:t>
            </a:r>
          </a:p>
        </p:txBody>
      </p:sp>
      <p:pic>
        <p:nvPicPr>
          <p:cNvPr id="7" name="Imagen 6"/>
          <p:cNvPicPr>
            <a:picLocks noChangeAspect="1"/>
          </p:cNvPicPr>
          <p:nvPr/>
        </p:nvPicPr>
        <p:blipFill>
          <a:blip r:embed="rId3"/>
          <a:stretch>
            <a:fillRect/>
          </a:stretch>
        </p:blipFill>
        <p:spPr>
          <a:xfrm>
            <a:off x="762000" y="2775984"/>
            <a:ext cx="5295900" cy="5105400"/>
          </a:xfrm>
          <a:prstGeom prst="rect">
            <a:avLst/>
          </a:prstGeom>
          <a:effectLst>
            <a:outerShdw blurRad="254000" dist="127000" dir="5400000" algn="tl" rotWithShape="0">
              <a:prstClr val="black">
                <a:alpha val="40000"/>
              </a:prstClr>
            </a:outerShdw>
          </a:effectLst>
        </p:spPr>
      </p:pic>
      <p:pic>
        <p:nvPicPr>
          <p:cNvPr id="9" name="Imagen 8"/>
          <p:cNvPicPr>
            <a:picLocks noChangeAspect="1"/>
          </p:cNvPicPr>
          <p:nvPr/>
        </p:nvPicPr>
        <p:blipFill>
          <a:blip r:embed="rId4"/>
          <a:stretch>
            <a:fillRect/>
          </a:stretch>
        </p:blipFill>
        <p:spPr>
          <a:xfrm>
            <a:off x="6504846" y="3263322"/>
            <a:ext cx="5964967" cy="4313262"/>
          </a:xfrm>
          <a:prstGeom prst="rect">
            <a:avLst/>
          </a:prstGeom>
          <a:effectLst>
            <a:outerShdw blurRad="254000" dist="127000" dir="5400000" algn="tl" rotWithShape="0">
              <a:prstClr val="black">
                <a:alpha val="40000"/>
              </a:prstClr>
            </a:outerShdw>
          </a:effectLst>
        </p:spPr>
      </p:pic>
      <p:pic>
        <p:nvPicPr>
          <p:cNvPr id="8" name="Imagen" descr="Imagen">
            <a:extLst>
              <a:ext uri="{FF2B5EF4-FFF2-40B4-BE49-F238E27FC236}">
                <a16:creationId xmlns:a16="http://schemas.microsoft.com/office/drawing/2014/main" id="{AFE0171F-825F-E740-9E3E-AD51D8FF38A4}"/>
              </a:ext>
            </a:extLst>
          </p:cNvPr>
          <p:cNvPicPr>
            <a:picLocks noChangeAspect="1"/>
          </p:cNvPicPr>
          <p:nvPr/>
        </p:nvPicPr>
        <p:blipFill>
          <a:blip r:embed="rId5">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spTree>
    <p:extLst>
      <p:ext uri="{BB962C8B-B14F-4D97-AF65-F5344CB8AC3E}">
        <p14:creationId xmlns:p14="http://schemas.microsoft.com/office/powerpoint/2010/main" val="1614826442"/>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descr="Imagen">
            <a:extLst>
              <a:ext uri="{FF2B5EF4-FFF2-40B4-BE49-F238E27FC236}">
                <a16:creationId xmlns:a16="http://schemas.microsoft.com/office/drawing/2014/main" id="{814872BE-22B8-1245-9281-C8E8B52005E4}"/>
              </a:ext>
            </a:extLst>
          </p:cNvPr>
          <p:cNvPicPr>
            <a:picLocks noChangeAspect="1"/>
          </p:cNvPicPr>
          <p:nvPr/>
        </p:nvPicPr>
        <p:blipFill>
          <a:blip r:embed="rId2">
            <a:extLst/>
          </a:blip>
          <a:stretch>
            <a:fillRect/>
          </a:stretch>
        </p:blipFill>
        <p:spPr>
          <a:xfrm>
            <a:off x="-190500" y="10990"/>
            <a:ext cx="13004800" cy="1569754"/>
          </a:xfrm>
          <a:prstGeom prst="rect">
            <a:avLst/>
          </a:prstGeom>
          <a:ln w="12700">
            <a:miter lim="400000"/>
          </a:ln>
        </p:spPr>
      </p:pic>
      <p:sp>
        <p:nvSpPr>
          <p:cNvPr id="2" name="Título 1"/>
          <p:cNvSpPr>
            <a:spLocks noGrp="1"/>
          </p:cNvSpPr>
          <p:nvPr>
            <p:ph type="title"/>
          </p:nvPr>
        </p:nvSpPr>
        <p:spPr>
          <a:xfrm>
            <a:off x="762000" y="1557932"/>
            <a:ext cx="11480800" cy="791568"/>
          </a:xfrm>
        </p:spPr>
        <p:txBody>
          <a:bodyPr>
            <a:normAutofit/>
          </a:bodyPr>
          <a:lstStyle/>
          <a:p>
            <a:r>
              <a:rPr lang="es-MX" sz="3600" dirty="0"/>
              <a:t>USO DE RESULTADOS</a:t>
            </a:r>
          </a:p>
        </p:txBody>
      </p:sp>
      <p:sp>
        <p:nvSpPr>
          <p:cNvPr id="3" name="Marcador de texto 2"/>
          <p:cNvSpPr>
            <a:spLocks noGrp="1"/>
          </p:cNvSpPr>
          <p:nvPr>
            <p:ph type="body" idx="1"/>
          </p:nvPr>
        </p:nvSpPr>
        <p:spPr>
          <a:xfrm>
            <a:off x="762000" y="2413000"/>
            <a:ext cx="11480800" cy="6362700"/>
          </a:xfrm>
        </p:spPr>
        <p:txBody>
          <a:bodyPr/>
          <a:lstStyle/>
          <a:p>
            <a:pPr lvl="0" algn="just"/>
            <a:r>
              <a:rPr lang="es-MX" dirty="0">
                <a:effectLst/>
              </a:rPr>
              <a:t>Los alumnos deben comunicar a sus papás como fue la calidad del agua potable de sus casas y proponer sistemas de purificación en caso de ser necesario. </a:t>
            </a:r>
          </a:p>
          <a:p>
            <a:pPr lvl="0" algn="just"/>
            <a:r>
              <a:rPr lang="es-MX" dirty="0">
                <a:effectLst/>
              </a:rPr>
              <a:t>Crear consciencia sobre la infinidad de usos y funciones que tiene el agua; el trabajo que implica purificarla, por lo que se debe cuidar y hacer uso responsable de ella mediante campañas de información en la comunidad escolar y sus hogares.</a:t>
            </a:r>
          </a:p>
        </p:txBody>
      </p:sp>
      <p:pic>
        <p:nvPicPr>
          <p:cNvPr id="5" name="Imagen" descr="Imagen">
            <a:extLst>
              <a:ext uri="{FF2B5EF4-FFF2-40B4-BE49-F238E27FC236}">
                <a16:creationId xmlns:a16="http://schemas.microsoft.com/office/drawing/2014/main" id="{C1E25EF1-18EB-C845-A910-0DC8F86DD053}"/>
              </a:ext>
            </a:extLst>
          </p:cNvPr>
          <p:cNvPicPr>
            <a:picLocks noChangeAspect="1"/>
          </p:cNvPicPr>
          <p:nvPr/>
        </p:nvPicPr>
        <p:blipFill>
          <a:blip r:embed="rId3">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spTree>
    <p:extLst>
      <p:ext uri="{BB962C8B-B14F-4D97-AF65-F5344CB8AC3E}">
        <p14:creationId xmlns:p14="http://schemas.microsoft.com/office/powerpoint/2010/main" val="40369583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C.A.I.A.C. Conclusiones generales"/>
          <p:cNvSpPr txBox="1">
            <a:spLocks noGrp="1"/>
          </p:cNvSpPr>
          <p:nvPr>
            <p:ph type="title"/>
          </p:nvPr>
        </p:nvSpPr>
        <p:spPr>
          <a:xfrm>
            <a:off x="762000" y="1236133"/>
            <a:ext cx="11480800" cy="1350534"/>
          </a:xfrm>
          <a:prstGeom prst="rect">
            <a:avLst/>
          </a:prstGeom>
        </p:spPr>
        <p:txBody>
          <a:bodyPr>
            <a:normAutofit/>
          </a:bodyPr>
          <a:lstStyle>
            <a:lvl1pPr>
              <a:defRPr sz="5500"/>
            </a:lvl1pPr>
          </a:lstStyle>
          <a:p>
            <a:r>
              <a:t>C.A.I.A.C. Conclusiones generales</a:t>
            </a:r>
          </a:p>
        </p:txBody>
      </p:sp>
      <p:pic>
        <p:nvPicPr>
          <p:cNvPr id="156" name="Imagen" descr="Imagen"/>
          <p:cNvPicPr>
            <a:picLocks noChangeAspect="1"/>
          </p:cNvPicPr>
          <p:nvPr/>
        </p:nvPicPr>
        <p:blipFill>
          <a:blip r:embed="rId2">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pic>
        <p:nvPicPr>
          <p:cNvPr id="157" name="Imagen" descr="Imagen"/>
          <p:cNvPicPr>
            <a:picLocks noChangeAspect="1"/>
          </p:cNvPicPr>
          <p:nvPr/>
        </p:nvPicPr>
        <p:blipFill>
          <a:blip r:embed="rId3">
            <a:extLst/>
          </a:blip>
          <a:stretch>
            <a:fillRect/>
          </a:stretch>
        </p:blipFill>
        <p:spPr>
          <a:xfrm>
            <a:off x="-190500" y="10990"/>
            <a:ext cx="13004800" cy="1569754"/>
          </a:xfrm>
          <a:prstGeom prst="rect">
            <a:avLst/>
          </a:prstGeom>
          <a:ln w="12700">
            <a:miter lim="400000"/>
          </a:ln>
        </p:spPr>
      </p:pic>
      <p:graphicFrame>
        <p:nvGraphicFramePr>
          <p:cNvPr id="158" name="Tabla"/>
          <p:cNvGraphicFramePr/>
          <p:nvPr/>
        </p:nvGraphicFramePr>
        <p:xfrm>
          <a:off x="349878" y="2405877"/>
          <a:ext cx="12305043" cy="6496533"/>
        </p:xfrm>
        <a:graphic>
          <a:graphicData uri="http://schemas.openxmlformats.org/drawingml/2006/table">
            <a:tbl>
              <a:tblPr firstRow="1">
                <a:tableStyleId>{4C3C2611-4C71-4FC5-86AE-919BDF0F9419}</a:tableStyleId>
              </a:tblPr>
              <a:tblGrid>
                <a:gridCol w="12305043">
                  <a:extLst>
                    <a:ext uri="{9D8B030D-6E8A-4147-A177-3AD203B41FA5}">
                      <a16:colId xmlns:a16="http://schemas.microsoft.com/office/drawing/2014/main" val="20000"/>
                    </a:ext>
                  </a:extLst>
                </a:gridCol>
              </a:tblGrid>
              <a:tr h="579498">
                <a:tc>
                  <a:txBody>
                    <a:bodyPr/>
                    <a:lstStyle/>
                    <a:p>
                      <a:pPr defTabSz="914400">
                        <a:defRPr>
                          <a:solidFill>
                            <a:srgbClr val="000000"/>
                          </a:solidFill>
                        </a:defRPr>
                      </a:pPr>
                      <a:r>
                        <a:rPr sz="3000" cap="all">
                          <a:solidFill>
                            <a:srgbClr val="FFFFFF"/>
                          </a:solidFill>
                          <a:effectLst>
                            <a:outerShdw blurRad="25400" dist="25400" dir="5400000" rotWithShape="0">
                              <a:srgbClr val="000000">
                                <a:alpha val="30000"/>
                              </a:srgbClr>
                            </a:outerShdw>
                          </a:effectLst>
                          <a:sym typeface="Helvetica Neue Medium"/>
                        </a:rPr>
                        <a:t>La Interdisciplinariedad</a:t>
                      </a:r>
                    </a:p>
                  </a:txBody>
                  <a:tcPr marL="50800" marR="50800" marT="50800" marB="50800" anchor="ctr" horzOverflow="overflow">
                    <a:lnL w="12700">
                      <a:solidFill>
                        <a:srgbClr val="F0F0F0"/>
                      </a:solidFill>
                      <a:miter lim="400000"/>
                    </a:lnL>
                    <a:lnR w="12700">
                      <a:solidFill>
                        <a:srgbClr val="F0F0F0"/>
                      </a:solidFill>
                      <a:miter lim="400000"/>
                    </a:lnR>
                    <a:lnB w="25400">
                      <a:solidFill>
                        <a:srgbClr val="FFFFFF"/>
                      </a:solidFill>
                      <a:miter lim="400000"/>
                    </a:lnB>
                  </a:tcPr>
                </a:tc>
                <a:extLst>
                  <a:ext uri="{0D108BD9-81ED-4DB2-BD59-A6C34878D82A}">
                    <a16:rowId xmlns:a16="http://schemas.microsoft.com/office/drawing/2014/main" val="10000"/>
                  </a:ext>
                </a:extLst>
              </a:tr>
              <a:tr h="1021207">
                <a:tc>
                  <a:txBody>
                    <a:bodyPr/>
                    <a:lstStyle/>
                    <a:p>
                      <a:pPr defTabSz="914400">
                        <a:defRPr>
                          <a:solidFill>
                            <a:srgbClr val="000000"/>
                          </a:solidFill>
                        </a:defRPr>
                      </a:pPr>
                      <a:r>
                        <a:rPr sz="3000">
                          <a:solidFill>
                            <a:srgbClr val="FFFFFF"/>
                          </a:solidFill>
                          <a:effectLst>
                            <a:outerShdw blurRad="25400" dist="25400" dir="5400000" rotWithShape="0">
                              <a:srgbClr val="000000">
                                <a:alpha val="30000"/>
                              </a:srgbClr>
                            </a:outerShdw>
                          </a:effectLst>
                        </a:rPr>
                        <a:t>¿Que papel juega la planeación en el trabajo interdisciplinario y que carácteristicas debe tener?</a:t>
                      </a:r>
                    </a:p>
                  </a:txBody>
                  <a:tcPr marL="50800" marR="50800" marT="50800" marB="50800" anchor="ctr" horzOverflow="overflow">
                    <a:lnL w="12700">
                      <a:solidFill>
                        <a:srgbClr val="FFFFFF"/>
                      </a:solidFill>
                      <a:miter lim="400000"/>
                    </a:lnL>
                    <a:lnR w="12700">
                      <a:solidFill>
                        <a:srgbClr val="FFFFFF"/>
                      </a:solidFill>
                      <a:miter lim="400000"/>
                    </a:lnR>
                    <a:lnT w="25400">
                      <a:solidFill>
                        <a:srgbClr val="FFFFFF"/>
                      </a:solidFill>
                      <a:miter lim="400000"/>
                    </a:lnT>
                    <a:lnB w="6350">
                      <a:solidFill>
                        <a:srgbClr val="FFFFFF"/>
                      </a:solidFill>
                      <a:miter lim="400000"/>
                    </a:lnB>
                  </a:tcPr>
                </a:tc>
                <a:extLst>
                  <a:ext uri="{0D108BD9-81ED-4DB2-BD59-A6C34878D82A}">
                    <a16:rowId xmlns:a16="http://schemas.microsoft.com/office/drawing/2014/main" val="10001"/>
                  </a:ext>
                </a:extLst>
              </a:tr>
              <a:tr h="4895828">
                <a:tc>
                  <a:txBody>
                    <a:bodyPr/>
                    <a:lstStyle/>
                    <a:p>
                      <a:pPr algn="just" defTabSz="914400">
                        <a:defRPr>
                          <a:solidFill>
                            <a:srgbClr val="000000"/>
                          </a:solidFill>
                        </a:defRPr>
                      </a:pPr>
                      <a:r>
                        <a:rPr sz="3000">
                          <a:solidFill>
                            <a:srgbClr val="FFFFFF"/>
                          </a:solidFill>
                          <a:effectLst>
                            <a:outerShdw blurRad="25400" dist="25400" dir="5400000" rotWithShape="0">
                              <a:srgbClr val="000000">
                                <a:alpha val="30000"/>
                              </a:srgbClr>
                            </a:outerShdw>
                          </a:effectLst>
                        </a:rPr>
                        <a:t>Es básica, ya que es el punto de partida para lograr un verdadero trabajo interdisciplinario con alcances a corto, mediano y largo plazo, representa la columna vertebral. 
Promueve aprendizajes basados en la realidad, establece lineamientos y metodologías de trabajo, define contenidos y objetivos claros, establece un cronograma con alcances realistas, permite delegar responsabilidades y asumir compromisos. Sin planeación no hay concreción.</a:t>
                      </a:r>
                    </a:p>
                  </a:txBody>
                  <a:tcPr marL="50800" marR="50800" marT="50800" marB="50800" anchor="ctr" horzOverflow="overflow">
                    <a:lnL w="0">
                      <a:miter lim="400000"/>
                    </a:lnL>
                    <a:lnR w="0">
                      <a:miter lim="400000"/>
                    </a:lnR>
                    <a:lnT w="6350">
                      <a:solidFill>
                        <a:srgbClr val="FFFFFF"/>
                      </a:solidFill>
                      <a:miter lim="400000"/>
                    </a:lnT>
                    <a:lnB w="0">
                      <a:miter lim="400000"/>
                    </a:lnB>
                    <a:noFill/>
                  </a:tcPr>
                </a:tc>
                <a:extLst>
                  <a:ext uri="{0D108BD9-81ED-4DB2-BD59-A6C34878D82A}">
                    <a16:rowId xmlns:a16="http://schemas.microsoft.com/office/drawing/2014/main" val="10002"/>
                  </a:ext>
                </a:extLst>
              </a:tr>
            </a:tbl>
          </a:graphicData>
        </a:graphic>
      </p:graphicFrame>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62000" y="1469303"/>
            <a:ext cx="11480800" cy="1139217"/>
          </a:xfrm>
        </p:spPr>
        <p:txBody>
          <a:bodyPr>
            <a:normAutofit/>
          </a:bodyPr>
          <a:lstStyle/>
          <a:p>
            <a:r>
              <a:rPr lang="es-MX" sz="3600" dirty="0"/>
              <a:t>LOGROS ALCANZADOS Y ASPECTOS A MEJORAR</a:t>
            </a:r>
          </a:p>
        </p:txBody>
      </p:sp>
      <p:sp>
        <p:nvSpPr>
          <p:cNvPr id="3" name="Marcador de texto 2"/>
          <p:cNvSpPr>
            <a:spLocks noGrp="1"/>
          </p:cNvSpPr>
          <p:nvPr>
            <p:ph type="body" idx="1"/>
          </p:nvPr>
        </p:nvSpPr>
        <p:spPr>
          <a:xfrm>
            <a:off x="734368" y="2592801"/>
            <a:ext cx="11480800" cy="6362700"/>
          </a:xfrm>
        </p:spPr>
        <p:txBody>
          <a:bodyPr>
            <a:normAutofit fontScale="92500" lnSpcReduction="20000"/>
          </a:bodyPr>
          <a:lstStyle/>
          <a:p>
            <a:pPr algn="just"/>
            <a:r>
              <a:rPr lang="es-MX" dirty="0">
                <a:effectLst/>
              </a:rPr>
              <a:t>Una vez que se termino con las sesiones destinadas al proyecto, se alcanzaron los conceptos clave en las distintas materias así como la puesta en práctica de habilidades en el empleo de operadores lógicos de búsqueda, métodos de separación de contaminantes, así como  también el cálculo de relaciones porcentuales entre una parte y el total de la muestra; no obstante, se desarrollo la lecto escritura, las propiedades textuales y faltas de ortografía. El análisis de los datos logró una mayor concientización en ellos y respeto por este vital líquido.</a:t>
            </a:r>
          </a:p>
          <a:p>
            <a:pPr algn="just"/>
            <a:r>
              <a:rPr lang="es-MX" dirty="0">
                <a:effectLst/>
              </a:rPr>
              <a:t>Se pudieron usar más muestras por cada equipo para comparar la relación ubicación geográfica-calidad del agua y realizar la toma de video en la práctica para lograr la concientización en su seno familiar.</a:t>
            </a:r>
          </a:p>
        </p:txBody>
      </p:sp>
      <p:pic>
        <p:nvPicPr>
          <p:cNvPr id="4" name="Imagen" descr="Imagen">
            <a:extLst>
              <a:ext uri="{FF2B5EF4-FFF2-40B4-BE49-F238E27FC236}">
                <a16:creationId xmlns:a16="http://schemas.microsoft.com/office/drawing/2014/main" id="{90756F15-639A-914A-92A2-55BC92932F66}"/>
              </a:ext>
            </a:extLst>
          </p:cNvPr>
          <p:cNvPicPr>
            <a:picLocks noChangeAspect="1"/>
          </p:cNvPicPr>
          <p:nvPr/>
        </p:nvPicPr>
        <p:blipFill>
          <a:blip r:embed="rId2">
            <a:extLst/>
          </a:blip>
          <a:stretch>
            <a:fillRect/>
          </a:stretch>
        </p:blipFill>
        <p:spPr>
          <a:xfrm>
            <a:off x="-190500" y="10990"/>
            <a:ext cx="13004800" cy="1569754"/>
          </a:xfrm>
          <a:prstGeom prst="rect">
            <a:avLst/>
          </a:prstGeom>
          <a:ln w="12700">
            <a:miter lim="400000"/>
          </a:ln>
        </p:spPr>
      </p:pic>
      <p:pic>
        <p:nvPicPr>
          <p:cNvPr id="5" name="Imagen" descr="Imagen">
            <a:extLst>
              <a:ext uri="{FF2B5EF4-FFF2-40B4-BE49-F238E27FC236}">
                <a16:creationId xmlns:a16="http://schemas.microsoft.com/office/drawing/2014/main" id="{CCB85E28-A482-BD40-BE2D-03BBC89F15CD}"/>
              </a:ext>
            </a:extLst>
          </p:cNvPr>
          <p:cNvPicPr>
            <a:picLocks noChangeAspect="1"/>
          </p:cNvPicPr>
          <p:nvPr/>
        </p:nvPicPr>
        <p:blipFill>
          <a:blip r:embed="rId3">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spTree>
    <p:extLst>
      <p:ext uri="{BB962C8B-B14F-4D97-AF65-F5344CB8AC3E}">
        <p14:creationId xmlns:p14="http://schemas.microsoft.com/office/powerpoint/2010/main" val="267189245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C.A.I.A.C. Conclusiones generales"/>
          <p:cNvSpPr txBox="1">
            <a:spLocks noGrp="1"/>
          </p:cNvSpPr>
          <p:nvPr>
            <p:ph type="title"/>
          </p:nvPr>
        </p:nvSpPr>
        <p:spPr>
          <a:xfrm>
            <a:off x="762000" y="1236133"/>
            <a:ext cx="11480800" cy="1350534"/>
          </a:xfrm>
          <a:prstGeom prst="rect">
            <a:avLst/>
          </a:prstGeom>
        </p:spPr>
        <p:txBody>
          <a:bodyPr>
            <a:normAutofit/>
          </a:bodyPr>
          <a:lstStyle>
            <a:lvl1pPr>
              <a:defRPr sz="5500"/>
            </a:lvl1pPr>
          </a:lstStyle>
          <a:p>
            <a:r>
              <a:t>C.A.I.A.C. Conclusiones generales</a:t>
            </a:r>
          </a:p>
        </p:txBody>
      </p:sp>
      <p:pic>
        <p:nvPicPr>
          <p:cNvPr id="161" name="Imagen" descr="Imagen"/>
          <p:cNvPicPr>
            <a:picLocks noChangeAspect="1"/>
          </p:cNvPicPr>
          <p:nvPr/>
        </p:nvPicPr>
        <p:blipFill>
          <a:blip r:embed="rId2">
            <a:alphaModFix amt="41468"/>
            <a:extLst/>
          </a:blip>
          <a:stretch>
            <a:fillRect/>
          </a:stretch>
        </p:blipFill>
        <p:spPr>
          <a:xfrm>
            <a:off x="11539901" y="8280234"/>
            <a:ext cx="1350534" cy="1350534"/>
          </a:xfrm>
          <a:prstGeom prst="rect">
            <a:avLst/>
          </a:prstGeom>
          <a:ln w="25400">
            <a:miter lim="400000"/>
          </a:ln>
          <a:effectLst>
            <a:outerShdw blurRad="254000" dist="127000" dir="5400000" rotWithShape="0">
              <a:srgbClr val="000000">
                <a:alpha val="70000"/>
              </a:srgbClr>
            </a:outerShdw>
          </a:effectLst>
        </p:spPr>
      </p:pic>
      <p:pic>
        <p:nvPicPr>
          <p:cNvPr id="162" name="Imagen" descr="Imagen"/>
          <p:cNvPicPr>
            <a:picLocks noChangeAspect="1"/>
          </p:cNvPicPr>
          <p:nvPr/>
        </p:nvPicPr>
        <p:blipFill>
          <a:blip r:embed="rId3">
            <a:extLst/>
          </a:blip>
          <a:stretch>
            <a:fillRect/>
          </a:stretch>
        </p:blipFill>
        <p:spPr>
          <a:xfrm>
            <a:off x="-190500" y="10990"/>
            <a:ext cx="13004800" cy="1569754"/>
          </a:xfrm>
          <a:prstGeom prst="rect">
            <a:avLst/>
          </a:prstGeom>
          <a:ln w="12700">
            <a:miter lim="400000"/>
          </a:ln>
        </p:spPr>
      </p:pic>
      <p:graphicFrame>
        <p:nvGraphicFramePr>
          <p:cNvPr id="163" name="Tabla"/>
          <p:cNvGraphicFramePr/>
          <p:nvPr/>
        </p:nvGraphicFramePr>
        <p:xfrm>
          <a:off x="349878" y="2405877"/>
          <a:ext cx="12305043" cy="7228176"/>
        </p:xfrm>
        <a:graphic>
          <a:graphicData uri="http://schemas.openxmlformats.org/drawingml/2006/table">
            <a:tbl>
              <a:tblPr firstRow="1">
                <a:tableStyleId>{4C3C2611-4C71-4FC5-86AE-919BDF0F9419}</a:tableStyleId>
              </a:tblPr>
              <a:tblGrid>
                <a:gridCol w="12305043">
                  <a:extLst>
                    <a:ext uri="{9D8B030D-6E8A-4147-A177-3AD203B41FA5}">
                      <a16:colId xmlns:a16="http://schemas.microsoft.com/office/drawing/2014/main" val="20000"/>
                    </a:ext>
                  </a:extLst>
                </a:gridCol>
              </a:tblGrid>
              <a:tr h="579498">
                <a:tc>
                  <a:txBody>
                    <a:bodyPr/>
                    <a:lstStyle/>
                    <a:p>
                      <a:pPr defTabSz="914400">
                        <a:defRPr>
                          <a:solidFill>
                            <a:srgbClr val="000000"/>
                          </a:solidFill>
                        </a:defRPr>
                      </a:pPr>
                      <a:r>
                        <a:rPr sz="3000" cap="all">
                          <a:solidFill>
                            <a:srgbClr val="FFFFFF"/>
                          </a:solidFill>
                          <a:effectLst>
                            <a:outerShdw blurRad="25400" dist="25400" dir="5400000" rotWithShape="0">
                              <a:srgbClr val="000000">
                                <a:alpha val="30000"/>
                              </a:srgbClr>
                            </a:outerShdw>
                          </a:effectLst>
                          <a:sym typeface="Helvetica Neue Medium"/>
                        </a:rPr>
                        <a:t>El aprendizaje cooperativo</a:t>
                      </a:r>
                    </a:p>
                  </a:txBody>
                  <a:tcPr marL="50800" marR="50800" marT="50800" marB="50800" anchor="ctr" horzOverflow="overflow">
                    <a:lnL w="12700">
                      <a:solidFill>
                        <a:srgbClr val="F0F0F0"/>
                      </a:solidFill>
                      <a:miter lim="400000"/>
                    </a:lnL>
                    <a:lnR w="12700">
                      <a:solidFill>
                        <a:srgbClr val="F0F0F0"/>
                      </a:solidFill>
                      <a:miter lim="400000"/>
                    </a:lnR>
                    <a:lnB w="25400">
                      <a:solidFill>
                        <a:srgbClr val="FFFFFF"/>
                      </a:solidFill>
                      <a:miter lim="400000"/>
                    </a:lnB>
                  </a:tcPr>
                </a:tc>
                <a:extLst>
                  <a:ext uri="{0D108BD9-81ED-4DB2-BD59-A6C34878D82A}">
                    <a16:rowId xmlns:a16="http://schemas.microsoft.com/office/drawing/2014/main" val="10000"/>
                  </a:ext>
                </a:extLst>
              </a:tr>
              <a:tr h="564007">
                <a:tc>
                  <a:txBody>
                    <a:bodyPr/>
                    <a:lstStyle/>
                    <a:p>
                      <a:pPr defTabSz="914400">
                        <a:defRPr>
                          <a:solidFill>
                            <a:srgbClr val="000000"/>
                          </a:solidFill>
                        </a:defRPr>
                      </a:pPr>
                      <a:r>
                        <a:rPr sz="3000">
                          <a:solidFill>
                            <a:srgbClr val="FFFFFF"/>
                          </a:solidFill>
                          <a:effectLst>
                            <a:outerShdw blurRad="25400" dist="25400" dir="5400000" rotWithShape="0">
                              <a:srgbClr val="000000">
                                <a:alpha val="30000"/>
                              </a:srgbClr>
                            </a:outerShdw>
                          </a:effectLst>
                        </a:rPr>
                        <a:t>¿Que es?</a:t>
                      </a:r>
                    </a:p>
                  </a:txBody>
                  <a:tcPr marL="50800" marR="50800" marT="50800" marB="50800" anchor="ctr" horzOverflow="overflow">
                    <a:lnL w="12700">
                      <a:solidFill>
                        <a:srgbClr val="FFFFFF"/>
                      </a:solidFill>
                      <a:miter lim="400000"/>
                    </a:lnL>
                    <a:lnR w="12700">
                      <a:solidFill>
                        <a:srgbClr val="FFFFFF"/>
                      </a:solidFill>
                      <a:miter lim="400000"/>
                    </a:lnR>
                    <a:lnT w="25400">
                      <a:solidFill>
                        <a:srgbClr val="FFFFFF"/>
                      </a:solidFill>
                      <a:miter lim="400000"/>
                    </a:lnT>
                    <a:lnB w="6350">
                      <a:solidFill>
                        <a:srgbClr val="FFFFFF"/>
                      </a:solidFill>
                      <a:miter lim="400000"/>
                    </a:lnB>
                  </a:tcPr>
                </a:tc>
                <a:extLst>
                  <a:ext uri="{0D108BD9-81ED-4DB2-BD59-A6C34878D82A}">
                    <a16:rowId xmlns:a16="http://schemas.microsoft.com/office/drawing/2014/main" val="10001"/>
                  </a:ext>
                </a:extLst>
              </a:tr>
              <a:tr h="6084671">
                <a:tc>
                  <a:txBody>
                    <a:bodyPr/>
                    <a:lstStyle/>
                    <a:p>
                      <a:pPr algn="just" defTabSz="914400">
                        <a:defRPr>
                          <a:solidFill>
                            <a:srgbClr val="000000"/>
                          </a:solidFill>
                        </a:defRPr>
                      </a:pPr>
                      <a:r>
                        <a:rPr sz="3000">
                          <a:solidFill>
                            <a:srgbClr val="FFFFFF"/>
                          </a:solidFill>
                          <a:effectLst>
                            <a:outerShdw blurRad="25400" dist="25400" dir="5400000" rotWithShape="0">
                              <a:srgbClr val="000000">
                                <a:alpha val="30000"/>
                              </a:srgbClr>
                            </a:outerShdw>
                          </a:effectLst>
                        </a:rPr>
                        <a:t>Es el proceso que surge de las aportaciones de los actores sobre su conocimiento para fortalecer un aprendizaje en común, construye los puentes de comunicación y cooperación colectiva, evitando la actividad individualista.
Entrelaza conocimientos nuevos para desarrollar la solución de problemas; es el espacio de interacción donde las diferentes disciplinas intercambian conocimientos con referencia en sus contenidos temáticos para construir aprendizajes de forma cooperativa. 
Entonces es la forma de organización para fomentar el trabajo participativo.</a:t>
                      </a:r>
                    </a:p>
                  </a:txBody>
                  <a:tcPr marL="50800" marR="50800" marT="50800" marB="50800" anchor="ctr" horzOverflow="overflow">
                    <a:lnL w="0">
                      <a:miter lim="400000"/>
                    </a:lnL>
                    <a:lnR w="0">
                      <a:miter lim="400000"/>
                    </a:lnR>
                    <a:lnT w="6350">
                      <a:solidFill>
                        <a:srgbClr val="FFFFFF"/>
                      </a:solidFill>
                      <a:miter lim="400000"/>
                    </a:lnT>
                    <a:lnB w="0">
                      <a:miter lim="400000"/>
                    </a:lnB>
                    <a:noFill/>
                  </a:tcPr>
                </a:tc>
                <a:extLst>
                  <a:ext uri="{0D108BD9-81ED-4DB2-BD59-A6C34878D82A}">
                    <a16:rowId xmlns:a16="http://schemas.microsoft.com/office/drawing/2014/main" val="10002"/>
                  </a:ext>
                </a:extLst>
              </a:tr>
            </a:tbl>
          </a:graphicData>
        </a:graphic>
      </p:graphicFrame>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2">
  <a:themeElements>
    <a:clrScheme name="New_Template2">
      <a:dk1>
        <a:srgbClr val="C000EB"/>
      </a:dk1>
      <a:lt1>
        <a:srgbClr val="EBEBEB"/>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outerShdw blurRad="38100" dist="12700" dir="5400000" rotWithShape="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2">
  <a:themeElements>
    <a:clrScheme name="New_Template2">
      <a:dk1>
        <a:srgbClr val="000000"/>
      </a:dk1>
      <a:lt1>
        <a:srgbClr val="FFFFFF"/>
      </a:lt1>
      <a:dk2>
        <a:srgbClr val="525252"/>
      </a:dk2>
      <a:lt2>
        <a:srgbClr val="C9C9C9"/>
      </a:lt2>
      <a:accent1>
        <a:srgbClr val="619AE3"/>
      </a:accent1>
      <a:accent2>
        <a:srgbClr val="54BFB9"/>
      </a:accent2>
      <a:accent3>
        <a:srgbClr val="29C439"/>
      </a:accent3>
      <a:accent4>
        <a:srgbClr val="EDAC0F"/>
      </a:accent4>
      <a:accent5>
        <a:srgbClr val="D41D03"/>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outerShdw blurRad="38100" dist="12700" dir="5400000" rotWithShape="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2230</TotalTime>
  <Words>1776</Words>
  <Application>Microsoft Macintosh PowerPoint</Application>
  <PresentationFormat>Personalizado</PresentationFormat>
  <Paragraphs>194</Paragraphs>
  <Slides>80</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80</vt:i4>
      </vt:variant>
    </vt:vector>
  </HeadingPairs>
  <TitlesOfParts>
    <vt:vector size="87" baseType="lpstr">
      <vt:lpstr>Arial</vt:lpstr>
      <vt:lpstr>Calibri</vt:lpstr>
      <vt:lpstr>Helvetica</vt:lpstr>
      <vt:lpstr>Helvetica Neue</vt:lpstr>
      <vt:lpstr>Helvetica Neue Medium</vt:lpstr>
      <vt:lpstr>Symbol</vt:lpstr>
      <vt:lpstr>New_Template2</vt:lpstr>
      <vt:lpstr>La contaminación del agua Equipo #6 Ciclo escolar de aplicación: 2018-2019-I Grupo de aplicación: 1° Semestre</vt:lpstr>
      <vt:lpstr>Índice de apartados del portafolio</vt:lpstr>
      <vt:lpstr>C.A.I.A.C. Conclusiones generales</vt:lpstr>
      <vt:lpstr>C.A.I.A.C. Conclusiones generales</vt:lpstr>
      <vt:lpstr>C.A.I.A.C. Conclusiones generales</vt:lpstr>
      <vt:lpstr>C.A.I.A.C. Conclusiones generales</vt:lpstr>
      <vt:lpstr>C.A.I.A.C. Conclusiones generales</vt:lpstr>
      <vt:lpstr>C.A.I.A.C. Conclusiones generales</vt:lpstr>
      <vt:lpstr>C.A.I.A.C. Conclusiones generales</vt:lpstr>
      <vt:lpstr>C.A.I.A.C. Conclusiones generales</vt:lpstr>
      <vt:lpstr>C.A.I.A.C. Conclusiones generales</vt:lpstr>
      <vt:lpstr>C.A.I.A.C. Conclusiones generales</vt:lpstr>
      <vt:lpstr>C.A.I.A.C. Conclusiones generales</vt:lpstr>
      <vt:lpstr>Organizador gráfico</vt:lpstr>
      <vt:lpstr>Presentación de PowerPoint</vt:lpstr>
      <vt:lpstr>Evidencias fotográficas</vt:lpstr>
      <vt:lpstr>Presentación de PowerPoint</vt:lpstr>
      <vt:lpstr>Organizador gráfico del arte de formular preguntas esenciales </vt:lpstr>
      <vt:lpstr>Organizador gráfico del proceso de indagación</vt:lpstr>
      <vt:lpstr>A.M.E. General</vt:lpstr>
      <vt:lpstr>Presentación de PowerPoint</vt:lpstr>
      <vt:lpstr>Presentación de PowerPoint</vt:lpstr>
      <vt:lpstr>Presentación de PowerPoint</vt:lpstr>
      <vt:lpstr>E.I.P. Resumen</vt:lpstr>
      <vt:lpstr>Presentación de PowerPoint</vt:lpstr>
      <vt:lpstr>Presentación de PowerPoint</vt:lpstr>
      <vt:lpstr>Presentación de PowerPoint</vt:lpstr>
      <vt:lpstr>Presentación de PowerPoint</vt:lpstr>
      <vt:lpstr>E.I.P. Elaboración de proyecto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Evidencias fotográficas</vt:lpstr>
      <vt:lpstr>Evidencias fotográficas</vt:lpstr>
      <vt:lpstr>ORGANIZADOR GRÁFICO TIPOS DE EVALUACIÓN</vt:lpstr>
      <vt:lpstr>FORMATO PLANEACIÓN GENERAL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FORMATOS PLANEACIÓN SESIÓN POR SESIÓN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PRODUCTO 13. LISTA. PASOS INFOGRAFÍA</vt:lpstr>
      <vt:lpstr>PRODUCTO 15. REFLEXIONES PERSONALES</vt:lpstr>
      <vt:lpstr>Presentación de PowerPoint</vt:lpstr>
      <vt:lpstr>  ETAPA II</vt:lpstr>
      <vt:lpstr>Presentación de PowerPoint</vt:lpstr>
      <vt:lpstr>ETAPA II. DETONADOR DEL PROYECTO</vt:lpstr>
      <vt:lpstr>Presentación de PowerPoint</vt:lpstr>
      <vt:lpstr>Presentación de PowerPoint</vt:lpstr>
      <vt:lpstr>FASE DE DESARROLLO   </vt:lpstr>
      <vt:lpstr>Presentación de PowerPoint</vt:lpstr>
      <vt:lpstr>TRABAJOS PARCIALES Y FINALES</vt:lpstr>
      <vt:lpstr>TRABAJOS PARCIALES Y FINALES</vt:lpstr>
      <vt:lpstr>Reportes de práctica</vt:lpstr>
      <vt:lpstr>RÚBRICAS DE EVALUACIÓN</vt:lpstr>
      <vt:lpstr>USO DE RESULTADOS</vt:lpstr>
      <vt:lpstr>LOGROS ALCANZADOS Y ASPECTOS A MEJORAR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contaminación del agua (Ago-Dic 2018) Equipo #6</dc:title>
  <cp:lastModifiedBy>Alberto Ibarra Berber</cp:lastModifiedBy>
  <cp:revision>71</cp:revision>
  <dcterms:modified xsi:type="dcterms:W3CDTF">2018-11-07T14:48:32Z</dcterms:modified>
</cp:coreProperties>
</file>