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Lst>
  <p:notesMasterIdLst>
    <p:notesMasterId r:id="rId94"/>
  </p:notesMasterIdLst>
  <p:handoutMasterIdLst>
    <p:handoutMasterId r:id="rId95"/>
  </p:handoutMasterIdLst>
  <p:sldIdLst>
    <p:sldId id="333" r:id="rId3"/>
    <p:sldId id="386" r:id="rId4"/>
    <p:sldId id="337" r:id="rId5"/>
    <p:sldId id="286" r:id="rId6"/>
    <p:sldId id="338" r:id="rId7"/>
    <p:sldId id="375" r:id="rId8"/>
    <p:sldId id="376" r:id="rId9"/>
    <p:sldId id="262" r:id="rId10"/>
    <p:sldId id="326" r:id="rId11"/>
    <p:sldId id="370" r:id="rId12"/>
    <p:sldId id="399" r:id="rId13"/>
    <p:sldId id="341" r:id="rId14"/>
    <p:sldId id="343" r:id="rId15"/>
    <p:sldId id="344" r:id="rId16"/>
    <p:sldId id="345" r:id="rId17"/>
    <p:sldId id="347" r:id="rId18"/>
    <p:sldId id="348" r:id="rId19"/>
    <p:sldId id="346" r:id="rId20"/>
    <p:sldId id="349" r:id="rId21"/>
    <p:sldId id="355" r:id="rId22"/>
    <p:sldId id="380" r:id="rId23"/>
    <p:sldId id="351" r:id="rId24"/>
    <p:sldId id="397" r:id="rId25"/>
    <p:sldId id="400" r:id="rId26"/>
    <p:sldId id="353" r:id="rId27"/>
    <p:sldId id="377" r:id="rId28"/>
    <p:sldId id="354" r:id="rId29"/>
    <p:sldId id="392" r:id="rId30"/>
    <p:sldId id="401" r:id="rId31"/>
    <p:sldId id="356" r:id="rId32"/>
    <p:sldId id="357" r:id="rId33"/>
    <p:sldId id="358" r:id="rId34"/>
    <p:sldId id="362" r:id="rId35"/>
    <p:sldId id="363" r:id="rId36"/>
    <p:sldId id="364" r:id="rId37"/>
    <p:sldId id="365" r:id="rId38"/>
    <p:sldId id="366" r:id="rId39"/>
    <p:sldId id="367" r:id="rId40"/>
    <p:sldId id="257" r:id="rId41"/>
    <p:sldId id="287" r:id="rId42"/>
    <p:sldId id="288" r:id="rId43"/>
    <p:sldId id="289" r:id="rId44"/>
    <p:sldId id="290" r:id="rId45"/>
    <p:sldId id="292" r:id="rId46"/>
    <p:sldId id="293" r:id="rId47"/>
    <p:sldId id="274" r:id="rId48"/>
    <p:sldId id="294" r:id="rId49"/>
    <p:sldId id="295" r:id="rId50"/>
    <p:sldId id="296" r:id="rId51"/>
    <p:sldId id="297" r:id="rId52"/>
    <p:sldId id="276" r:id="rId53"/>
    <p:sldId id="298" r:id="rId54"/>
    <p:sldId id="299" r:id="rId55"/>
    <p:sldId id="300" r:id="rId56"/>
    <p:sldId id="301" r:id="rId57"/>
    <p:sldId id="302" r:id="rId58"/>
    <p:sldId id="303" r:id="rId59"/>
    <p:sldId id="279" r:id="rId60"/>
    <p:sldId id="304" r:id="rId61"/>
    <p:sldId id="305" r:id="rId62"/>
    <p:sldId id="306" r:id="rId63"/>
    <p:sldId id="307" r:id="rId64"/>
    <p:sldId id="308" r:id="rId65"/>
    <p:sldId id="309" r:id="rId66"/>
    <p:sldId id="310" r:id="rId67"/>
    <p:sldId id="311" r:id="rId68"/>
    <p:sldId id="312" r:id="rId69"/>
    <p:sldId id="314" r:id="rId70"/>
    <p:sldId id="315" r:id="rId71"/>
    <p:sldId id="313" r:id="rId72"/>
    <p:sldId id="277" r:id="rId73"/>
    <p:sldId id="316" r:id="rId74"/>
    <p:sldId id="317" r:id="rId75"/>
    <p:sldId id="318" r:id="rId76"/>
    <p:sldId id="319" r:id="rId77"/>
    <p:sldId id="320" r:id="rId78"/>
    <p:sldId id="321" r:id="rId79"/>
    <p:sldId id="322" r:id="rId80"/>
    <p:sldId id="371" r:id="rId81"/>
    <p:sldId id="325" r:id="rId82"/>
    <p:sldId id="387" r:id="rId83"/>
    <p:sldId id="388" r:id="rId84"/>
    <p:sldId id="374" r:id="rId85"/>
    <p:sldId id="398" r:id="rId86"/>
    <p:sldId id="373" r:id="rId87"/>
    <p:sldId id="383" r:id="rId88"/>
    <p:sldId id="384" r:id="rId89"/>
    <p:sldId id="385" r:id="rId90"/>
    <p:sldId id="389" r:id="rId91"/>
    <p:sldId id="390" r:id="rId92"/>
    <p:sldId id="391" r:id="rId9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49"/>
    <p:restoredTop sz="94604"/>
  </p:normalViewPr>
  <p:slideViewPr>
    <p:cSldViewPr>
      <p:cViewPr varScale="1">
        <p:scale>
          <a:sx n="90" d="100"/>
          <a:sy n="90" d="100"/>
        </p:scale>
        <p:origin x="1488"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684DC-B942-4E17-BDBD-F723612D7EC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S"/>
        </a:p>
      </dgm:t>
    </dgm:pt>
    <dgm:pt modelId="{87C19786-F809-4116-966B-7DCE6C8784CB}">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S" sz="4400" dirty="0"/>
            <a:t>Derecho</a:t>
          </a:r>
        </a:p>
      </dgm:t>
    </dgm:pt>
    <dgm:pt modelId="{275A5ED8-CE43-49A3-850E-8F4BAAF7A1D7}" type="parTrans" cxnId="{3A0E8611-E372-4E1D-A1A2-707795EF62DD}">
      <dgm:prSet/>
      <dgm:spPr/>
      <dgm:t>
        <a:bodyPr/>
        <a:lstStyle/>
        <a:p>
          <a:endParaRPr lang="es-ES" sz="1800"/>
        </a:p>
      </dgm:t>
    </dgm:pt>
    <dgm:pt modelId="{EBAA4CE3-6A46-45F8-A88F-B5917B49155A}" type="sibTrans" cxnId="{3A0E8611-E372-4E1D-A1A2-707795EF62DD}">
      <dgm:prSet/>
      <dgm:spPr/>
      <dgm:t>
        <a:bodyPr/>
        <a:lstStyle/>
        <a:p>
          <a:endParaRPr lang="es-ES" sz="1800"/>
        </a:p>
      </dgm:t>
    </dgm:pt>
    <dgm:pt modelId="{92BF2CDF-E2DA-49FA-B2E7-E13B8E971CAF}">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ES" sz="4400" dirty="0"/>
            <a:t>Biología</a:t>
          </a:r>
        </a:p>
      </dgm:t>
    </dgm:pt>
    <dgm:pt modelId="{E94DDEF1-859B-4FEF-B782-3164F6A46F13}" type="parTrans" cxnId="{089814A6-98ED-4C50-937D-F46CB0309B60}">
      <dgm:prSet/>
      <dgm:spPr/>
      <dgm:t>
        <a:bodyPr/>
        <a:lstStyle/>
        <a:p>
          <a:endParaRPr lang="es-ES" sz="1800"/>
        </a:p>
      </dgm:t>
    </dgm:pt>
    <dgm:pt modelId="{D61D1659-5A2D-4311-AAF1-0CC136838A72}" type="sibTrans" cxnId="{089814A6-98ED-4C50-937D-F46CB0309B60}">
      <dgm:prSet/>
      <dgm:spPr/>
      <dgm:t>
        <a:bodyPr/>
        <a:lstStyle/>
        <a:p>
          <a:endParaRPr lang="es-ES" sz="1800"/>
        </a:p>
      </dgm:t>
    </dgm:pt>
    <dgm:pt modelId="{2FE32177-5E86-4975-A797-6F4854E9DCB0}">
      <dgm:prSet phldrT="[Texto]" custT="1">
        <dgm:style>
          <a:lnRef idx="1">
            <a:schemeClr val="accent3"/>
          </a:lnRef>
          <a:fillRef idx="2">
            <a:schemeClr val="accent3"/>
          </a:fillRef>
          <a:effectRef idx="1">
            <a:schemeClr val="accent3"/>
          </a:effectRef>
          <a:fontRef idx="minor">
            <a:schemeClr val="dk1"/>
          </a:fontRef>
        </dgm:style>
      </dgm:prSet>
      <dgm:spPr>
        <a:ln>
          <a:noFill/>
        </a:ln>
      </dgm:spPr>
      <dgm:t>
        <a:bodyPr/>
        <a:lstStyle/>
        <a:p>
          <a:pPr>
            <a:buFont typeface="Arial" panose="020B0604020202020204" pitchFamily="34" charset="0"/>
            <a:buChar char="•"/>
          </a:pPr>
          <a:r>
            <a:rPr lang="es-ES" sz="1400" dirty="0"/>
            <a:t>Que el alumno reconozca como los residuos industriales modifican la expresión de genes y generan susceptibilidad a diversas enfermedades.</a:t>
          </a:r>
        </a:p>
      </dgm:t>
    </dgm:pt>
    <dgm:pt modelId="{7368F896-958A-40E8-AA95-B159B6212454}" type="parTrans" cxnId="{B5559CBE-A5D9-4AE0-BB98-64FB959356D4}">
      <dgm:prSet/>
      <dgm:spPr/>
      <dgm:t>
        <a:bodyPr/>
        <a:lstStyle/>
        <a:p>
          <a:endParaRPr lang="es-ES" sz="1800"/>
        </a:p>
      </dgm:t>
    </dgm:pt>
    <dgm:pt modelId="{7E5414A0-7E3B-43F6-BE3E-790C8EC5ED18}" type="sibTrans" cxnId="{B5559CBE-A5D9-4AE0-BB98-64FB959356D4}">
      <dgm:prSet/>
      <dgm:spPr/>
      <dgm:t>
        <a:bodyPr/>
        <a:lstStyle/>
        <a:p>
          <a:endParaRPr lang="es-ES" sz="1800"/>
        </a:p>
      </dgm:t>
    </dgm:pt>
    <dgm:pt modelId="{04579EDB-1E5F-4654-97D0-0873E72EB65B}">
      <dgm:prSet phldrT="[Texto]" custT="1"/>
      <dgm:spPr/>
      <dgm:t>
        <a:bodyPr/>
        <a:lstStyle/>
        <a:p>
          <a:r>
            <a:rPr lang="es-ES" sz="4400" dirty="0"/>
            <a:t>Química</a:t>
          </a:r>
        </a:p>
      </dgm:t>
    </dgm:pt>
    <dgm:pt modelId="{C3D2380F-3E93-4D8C-AF11-00D2BF60DD0C}" type="parTrans" cxnId="{0DD9481F-958B-47B5-9912-1A5A08493A8F}">
      <dgm:prSet/>
      <dgm:spPr/>
      <dgm:t>
        <a:bodyPr/>
        <a:lstStyle/>
        <a:p>
          <a:endParaRPr lang="es-ES" sz="1800"/>
        </a:p>
      </dgm:t>
    </dgm:pt>
    <dgm:pt modelId="{40CFB327-3FBD-439D-A534-A82BAED90D28}" type="sibTrans" cxnId="{0DD9481F-958B-47B5-9912-1A5A08493A8F}">
      <dgm:prSet/>
      <dgm:spPr/>
      <dgm:t>
        <a:bodyPr/>
        <a:lstStyle/>
        <a:p>
          <a:endParaRPr lang="es-ES" sz="1800"/>
        </a:p>
      </dgm:t>
    </dgm:pt>
    <dgm:pt modelId="{F8814326-EB98-4DB2-987E-E5AA449F01EC}">
      <dgm:prSet phldrT="[Texto]" custT="1">
        <dgm:style>
          <a:lnRef idx="1">
            <a:schemeClr val="accent4"/>
          </a:lnRef>
          <a:fillRef idx="2">
            <a:schemeClr val="accent4"/>
          </a:fillRef>
          <a:effectRef idx="1">
            <a:schemeClr val="accent4"/>
          </a:effectRef>
          <a:fontRef idx="minor">
            <a:schemeClr val="dk1"/>
          </a:fontRef>
        </dgm:style>
      </dgm:prSet>
      <dgm:spPr>
        <a:ln>
          <a:noFill/>
        </a:ln>
      </dgm:spPr>
      <dgm:t>
        <a:bodyPr/>
        <a:lstStyle/>
        <a:p>
          <a:r>
            <a:rPr lang="es-ES" sz="1400" dirty="0"/>
            <a:t>Identificar las concentraciones de partículas de contaminantes en el aire y determinar cómo afecta al medio ambiente</a:t>
          </a:r>
        </a:p>
      </dgm:t>
    </dgm:pt>
    <dgm:pt modelId="{8EF447BB-AED5-4A50-818C-28202162F981}" type="parTrans" cxnId="{DECFC76B-041D-4D63-9593-C9D72CAEF933}">
      <dgm:prSet/>
      <dgm:spPr/>
      <dgm:t>
        <a:bodyPr/>
        <a:lstStyle/>
        <a:p>
          <a:endParaRPr lang="es-ES" sz="1800"/>
        </a:p>
      </dgm:t>
    </dgm:pt>
    <dgm:pt modelId="{DCCF00D2-37F2-4E98-B993-50B4F30544DA}" type="sibTrans" cxnId="{DECFC76B-041D-4D63-9593-C9D72CAEF933}">
      <dgm:prSet/>
      <dgm:spPr/>
      <dgm:t>
        <a:bodyPr/>
        <a:lstStyle/>
        <a:p>
          <a:endParaRPr lang="es-ES" sz="1800"/>
        </a:p>
      </dgm:t>
    </dgm:pt>
    <dgm:pt modelId="{81077227-F06C-4228-BCCF-926D886A47CE}">
      <dgm:prSet phldrT="[Texto]" custT="1"/>
      <dgm:spPr/>
      <dgm:t>
        <a:bodyPr/>
        <a:lstStyle/>
        <a:p>
          <a:r>
            <a:rPr lang="es-ES" sz="4400" dirty="0"/>
            <a:t>Psicología</a:t>
          </a:r>
        </a:p>
      </dgm:t>
    </dgm:pt>
    <dgm:pt modelId="{CDDAE6A3-38F4-416A-8F22-9CA93247865F}" type="parTrans" cxnId="{01C6358B-719D-468B-927C-3B93B2D70A45}">
      <dgm:prSet/>
      <dgm:spPr/>
      <dgm:t>
        <a:bodyPr/>
        <a:lstStyle/>
        <a:p>
          <a:endParaRPr lang="es-ES" sz="1800"/>
        </a:p>
      </dgm:t>
    </dgm:pt>
    <dgm:pt modelId="{58AA8796-9FED-4BC3-A969-5EE2939E392C}" type="sibTrans" cxnId="{01C6358B-719D-468B-927C-3B93B2D70A45}">
      <dgm:prSet/>
      <dgm:spPr/>
      <dgm:t>
        <a:bodyPr/>
        <a:lstStyle/>
        <a:p>
          <a:endParaRPr lang="es-ES" sz="1800"/>
        </a:p>
      </dgm:t>
    </dgm:pt>
    <dgm:pt modelId="{1C0C03C8-FE52-40A7-8C0F-C54EF27DF83E}">
      <dgm:prSet phldrT="[Texto]"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s-ES" sz="1400" dirty="0"/>
            <a:t>El alumno investigara  las normativas que regulan los residuos industriales.</a:t>
          </a:r>
        </a:p>
      </dgm:t>
    </dgm:pt>
    <dgm:pt modelId="{0D1AB562-48F4-479B-8591-988C8F6CCEEC}" type="parTrans" cxnId="{6C060F7F-9FDB-4A1D-948E-9F0717F7FB59}">
      <dgm:prSet/>
      <dgm:spPr/>
      <dgm:t>
        <a:bodyPr/>
        <a:lstStyle/>
        <a:p>
          <a:endParaRPr lang="es-ES" sz="1800"/>
        </a:p>
      </dgm:t>
    </dgm:pt>
    <dgm:pt modelId="{7F704536-C4FB-4E2C-B3D8-0DDA45C6752E}" type="sibTrans" cxnId="{6C060F7F-9FDB-4A1D-948E-9F0717F7FB59}">
      <dgm:prSet/>
      <dgm:spPr/>
      <dgm:t>
        <a:bodyPr/>
        <a:lstStyle/>
        <a:p>
          <a:endParaRPr lang="es-ES" sz="1800"/>
        </a:p>
      </dgm:t>
    </dgm:pt>
    <dgm:pt modelId="{685726EE-5A87-40D8-B2FB-4363E86AD008}">
      <dgm:prSet phldrT="[Texto]" custT="1">
        <dgm:style>
          <a:lnRef idx="1">
            <a:schemeClr val="accent5"/>
          </a:lnRef>
          <a:fillRef idx="2">
            <a:schemeClr val="accent5"/>
          </a:fillRef>
          <a:effectRef idx="1">
            <a:schemeClr val="accent5"/>
          </a:effectRef>
          <a:fontRef idx="minor">
            <a:schemeClr val="dk1"/>
          </a:fontRef>
        </dgm:style>
      </dgm:prSet>
      <dgm:spPr>
        <a:ln>
          <a:noFill/>
        </a:ln>
      </dgm:spPr>
      <dgm:t>
        <a:bodyPr/>
        <a:lstStyle/>
        <a:p>
          <a:pPr>
            <a:buFont typeface="Arial" panose="020B0604020202020204" pitchFamily="34" charset="0"/>
            <a:buChar char="●"/>
          </a:pPr>
          <a:r>
            <a:rPr lang="es-ES" sz="1400" dirty="0"/>
            <a:t>El alumno examinara los efectos de los desechos industriales en los procesos de atención y memoria.</a:t>
          </a:r>
        </a:p>
      </dgm:t>
    </dgm:pt>
    <dgm:pt modelId="{DFDDF5D4-A77D-424F-936B-E0491F7D798D}" type="parTrans" cxnId="{F238668B-ACC0-4A6E-8B3E-683BAC3331E1}">
      <dgm:prSet/>
      <dgm:spPr/>
      <dgm:t>
        <a:bodyPr/>
        <a:lstStyle/>
        <a:p>
          <a:endParaRPr lang="es-MX"/>
        </a:p>
      </dgm:t>
    </dgm:pt>
    <dgm:pt modelId="{31FD27E6-F8FC-4427-A5E8-7E7729B71F3D}" type="sibTrans" cxnId="{F238668B-ACC0-4A6E-8B3E-683BAC3331E1}">
      <dgm:prSet/>
      <dgm:spPr/>
      <dgm:t>
        <a:bodyPr/>
        <a:lstStyle/>
        <a:p>
          <a:endParaRPr lang="es-MX"/>
        </a:p>
      </dgm:t>
    </dgm:pt>
    <dgm:pt modelId="{AE2115FF-E9FD-4A0E-95C9-04C4D548025A}" type="pres">
      <dgm:prSet presAssocID="{50A684DC-B942-4E17-BDBD-F723612D7EC9}" presName="Name0" presStyleCnt="0">
        <dgm:presLayoutVars>
          <dgm:dir/>
          <dgm:animLvl val="lvl"/>
          <dgm:resizeHandles val="exact"/>
        </dgm:presLayoutVars>
      </dgm:prSet>
      <dgm:spPr/>
    </dgm:pt>
    <dgm:pt modelId="{19271185-ECF8-4508-A013-FE905F11A9E2}" type="pres">
      <dgm:prSet presAssocID="{92BF2CDF-E2DA-49FA-B2E7-E13B8E971CAF}" presName="linNode" presStyleCnt="0"/>
      <dgm:spPr/>
    </dgm:pt>
    <dgm:pt modelId="{D82BE38A-156D-4A5C-926E-A804B207A383}" type="pres">
      <dgm:prSet presAssocID="{92BF2CDF-E2DA-49FA-B2E7-E13B8E971CAF}" presName="parentText" presStyleLbl="node1" presStyleIdx="0" presStyleCnt="4">
        <dgm:presLayoutVars>
          <dgm:chMax val="1"/>
          <dgm:bulletEnabled val="1"/>
        </dgm:presLayoutVars>
      </dgm:prSet>
      <dgm:spPr/>
    </dgm:pt>
    <dgm:pt modelId="{77871E60-4EB4-44CF-A02D-7F0F7AD778A3}" type="pres">
      <dgm:prSet presAssocID="{92BF2CDF-E2DA-49FA-B2E7-E13B8E971CAF}" presName="descendantText" presStyleLbl="alignAccFollowNode1" presStyleIdx="0" presStyleCnt="4">
        <dgm:presLayoutVars>
          <dgm:bulletEnabled val="1"/>
        </dgm:presLayoutVars>
      </dgm:prSet>
      <dgm:spPr/>
    </dgm:pt>
    <dgm:pt modelId="{F9F8A4D1-24B1-4110-8E68-804C5F9236DD}" type="pres">
      <dgm:prSet presAssocID="{D61D1659-5A2D-4311-AAF1-0CC136838A72}" presName="sp" presStyleCnt="0"/>
      <dgm:spPr/>
    </dgm:pt>
    <dgm:pt modelId="{C2D69322-5D24-4FC3-95CB-9331DCE3674F}" type="pres">
      <dgm:prSet presAssocID="{87C19786-F809-4116-966B-7DCE6C8784CB}" presName="linNode" presStyleCnt="0"/>
      <dgm:spPr/>
    </dgm:pt>
    <dgm:pt modelId="{9EDC3217-BC73-45A5-97B8-63EB4F5D0458}" type="pres">
      <dgm:prSet presAssocID="{87C19786-F809-4116-966B-7DCE6C8784CB}" presName="parentText" presStyleLbl="node1" presStyleIdx="1" presStyleCnt="4">
        <dgm:presLayoutVars>
          <dgm:chMax val="1"/>
          <dgm:bulletEnabled val="1"/>
        </dgm:presLayoutVars>
      </dgm:prSet>
      <dgm:spPr/>
    </dgm:pt>
    <dgm:pt modelId="{4943A280-3506-4A8B-BB19-5DF0622547B4}" type="pres">
      <dgm:prSet presAssocID="{87C19786-F809-4116-966B-7DCE6C8784CB}" presName="descendantText" presStyleLbl="alignAccFollowNode1" presStyleIdx="1" presStyleCnt="4">
        <dgm:presLayoutVars>
          <dgm:bulletEnabled val="1"/>
        </dgm:presLayoutVars>
      </dgm:prSet>
      <dgm:spPr/>
    </dgm:pt>
    <dgm:pt modelId="{478AEEDD-DB96-4DC7-B9ED-4EBE2955D2EE}" type="pres">
      <dgm:prSet presAssocID="{EBAA4CE3-6A46-45F8-A88F-B5917B49155A}" presName="sp" presStyleCnt="0"/>
      <dgm:spPr/>
    </dgm:pt>
    <dgm:pt modelId="{B3251E39-47E7-4DCE-8AAA-AF62DD59FDFF}" type="pres">
      <dgm:prSet presAssocID="{04579EDB-1E5F-4654-97D0-0873E72EB65B}" presName="linNode" presStyleCnt="0"/>
      <dgm:spPr/>
    </dgm:pt>
    <dgm:pt modelId="{37436D5B-F04F-45E4-A823-B4C92C7757A1}" type="pres">
      <dgm:prSet presAssocID="{04579EDB-1E5F-4654-97D0-0873E72EB65B}" presName="parentText" presStyleLbl="node1" presStyleIdx="2" presStyleCnt="4">
        <dgm:presLayoutVars>
          <dgm:chMax val="1"/>
          <dgm:bulletEnabled val="1"/>
        </dgm:presLayoutVars>
      </dgm:prSet>
      <dgm:spPr/>
    </dgm:pt>
    <dgm:pt modelId="{FCC632E0-B057-4350-A509-4C4FABEF46A7}" type="pres">
      <dgm:prSet presAssocID="{04579EDB-1E5F-4654-97D0-0873E72EB65B}" presName="descendantText" presStyleLbl="alignAccFollowNode1" presStyleIdx="2" presStyleCnt="4">
        <dgm:presLayoutVars>
          <dgm:bulletEnabled val="1"/>
        </dgm:presLayoutVars>
      </dgm:prSet>
      <dgm:spPr/>
    </dgm:pt>
    <dgm:pt modelId="{75AA2F29-5AC2-41F1-B01F-40520E272FCF}" type="pres">
      <dgm:prSet presAssocID="{40CFB327-3FBD-439D-A534-A82BAED90D28}" presName="sp" presStyleCnt="0"/>
      <dgm:spPr/>
    </dgm:pt>
    <dgm:pt modelId="{FD024DAD-F98D-49B4-BE28-07C2926AC386}" type="pres">
      <dgm:prSet presAssocID="{81077227-F06C-4228-BCCF-926D886A47CE}" presName="linNode" presStyleCnt="0"/>
      <dgm:spPr/>
    </dgm:pt>
    <dgm:pt modelId="{5CF08EC4-94C7-4189-8E8D-9F0440E913E6}" type="pres">
      <dgm:prSet presAssocID="{81077227-F06C-4228-BCCF-926D886A47CE}" presName="parentText" presStyleLbl="node1" presStyleIdx="3" presStyleCnt="4">
        <dgm:presLayoutVars>
          <dgm:chMax val="1"/>
          <dgm:bulletEnabled val="1"/>
        </dgm:presLayoutVars>
      </dgm:prSet>
      <dgm:spPr/>
    </dgm:pt>
    <dgm:pt modelId="{CF89466C-9749-4E41-8763-5BFAFD70861F}" type="pres">
      <dgm:prSet presAssocID="{81077227-F06C-4228-BCCF-926D886A47CE}" presName="descendantText" presStyleLbl="alignAccFollowNode1" presStyleIdx="3" presStyleCnt="4">
        <dgm:presLayoutVars>
          <dgm:bulletEnabled val="1"/>
        </dgm:presLayoutVars>
      </dgm:prSet>
      <dgm:spPr/>
    </dgm:pt>
  </dgm:ptLst>
  <dgm:cxnLst>
    <dgm:cxn modelId="{3A0E8611-E372-4E1D-A1A2-707795EF62DD}" srcId="{50A684DC-B942-4E17-BDBD-F723612D7EC9}" destId="{87C19786-F809-4116-966B-7DCE6C8784CB}" srcOrd="1" destOrd="0" parTransId="{275A5ED8-CE43-49A3-850E-8F4BAAF7A1D7}" sibTransId="{EBAA4CE3-6A46-45F8-A88F-B5917B49155A}"/>
    <dgm:cxn modelId="{8C704E13-9DD0-4406-9F25-DAF7F2FD38BD}" type="presOf" srcId="{87C19786-F809-4116-966B-7DCE6C8784CB}" destId="{9EDC3217-BC73-45A5-97B8-63EB4F5D0458}" srcOrd="0" destOrd="0" presId="urn:microsoft.com/office/officeart/2005/8/layout/vList5"/>
    <dgm:cxn modelId="{18A77A1B-BE17-4FF1-94C5-C62813445898}" type="presOf" srcId="{F8814326-EB98-4DB2-987E-E5AA449F01EC}" destId="{FCC632E0-B057-4350-A509-4C4FABEF46A7}" srcOrd="0" destOrd="0" presId="urn:microsoft.com/office/officeart/2005/8/layout/vList5"/>
    <dgm:cxn modelId="{0DD9481F-958B-47B5-9912-1A5A08493A8F}" srcId="{50A684DC-B942-4E17-BDBD-F723612D7EC9}" destId="{04579EDB-1E5F-4654-97D0-0873E72EB65B}" srcOrd="2" destOrd="0" parTransId="{C3D2380F-3E93-4D8C-AF11-00D2BF60DD0C}" sibTransId="{40CFB327-3FBD-439D-A534-A82BAED90D28}"/>
    <dgm:cxn modelId="{1196BC26-DEDF-4161-BFCE-A30BA7AD7029}" type="presOf" srcId="{1C0C03C8-FE52-40A7-8C0F-C54EF27DF83E}" destId="{4943A280-3506-4A8B-BB19-5DF0622547B4}" srcOrd="0" destOrd="0" presId="urn:microsoft.com/office/officeart/2005/8/layout/vList5"/>
    <dgm:cxn modelId="{D7587E3E-F44A-4C0B-9E44-4CF1A39E07F6}" type="presOf" srcId="{81077227-F06C-4228-BCCF-926D886A47CE}" destId="{5CF08EC4-94C7-4189-8E8D-9F0440E913E6}" srcOrd="0" destOrd="0" presId="urn:microsoft.com/office/officeart/2005/8/layout/vList5"/>
    <dgm:cxn modelId="{7B7D966B-888A-4E52-A486-3DBF91EB1800}" type="presOf" srcId="{2FE32177-5E86-4975-A797-6F4854E9DCB0}" destId="{77871E60-4EB4-44CF-A02D-7F0F7AD778A3}" srcOrd="0" destOrd="0" presId="urn:microsoft.com/office/officeart/2005/8/layout/vList5"/>
    <dgm:cxn modelId="{DECFC76B-041D-4D63-9593-C9D72CAEF933}" srcId="{04579EDB-1E5F-4654-97D0-0873E72EB65B}" destId="{F8814326-EB98-4DB2-987E-E5AA449F01EC}" srcOrd="0" destOrd="0" parTransId="{8EF447BB-AED5-4A50-818C-28202162F981}" sibTransId="{DCCF00D2-37F2-4E98-B993-50B4F30544DA}"/>
    <dgm:cxn modelId="{2206AC6F-21AA-4380-A359-BC39D5E4E558}" type="presOf" srcId="{92BF2CDF-E2DA-49FA-B2E7-E13B8E971CAF}" destId="{D82BE38A-156D-4A5C-926E-A804B207A383}" srcOrd="0" destOrd="0" presId="urn:microsoft.com/office/officeart/2005/8/layout/vList5"/>
    <dgm:cxn modelId="{6C060F7F-9FDB-4A1D-948E-9F0717F7FB59}" srcId="{87C19786-F809-4116-966B-7DCE6C8784CB}" destId="{1C0C03C8-FE52-40A7-8C0F-C54EF27DF83E}" srcOrd="0" destOrd="0" parTransId="{0D1AB562-48F4-479B-8591-988C8F6CCEEC}" sibTransId="{7F704536-C4FB-4E2C-B3D8-0DDA45C6752E}"/>
    <dgm:cxn modelId="{01C6358B-719D-468B-927C-3B93B2D70A45}" srcId="{50A684DC-B942-4E17-BDBD-F723612D7EC9}" destId="{81077227-F06C-4228-BCCF-926D886A47CE}" srcOrd="3" destOrd="0" parTransId="{CDDAE6A3-38F4-416A-8F22-9CA93247865F}" sibTransId="{58AA8796-9FED-4BC3-A969-5EE2939E392C}"/>
    <dgm:cxn modelId="{F238668B-ACC0-4A6E-8B3E-683BAC3331E1}" srcId="{81077227-F06C-4228-BCCF-926D886A47CE}" destId="{685726EE-5A87-40D8-B2FB-4363E86AD008}" srcOrd="0" destOrd="0" parTransId="{DFDDF5D4-A77D-424F-936B-E0491F7D798D}" sibTransId="{31FD27E6-F8FC-4427-A5E8-7E7729B71F3D}"/>
    <dgm:cxn modelId="{089814A6-98ED-4C50-937D-F46CB0309B60}" srcId="{50A684DC-B942-4E17-BDBD-F723612D7EC9}" destId="{92BF2CDF-E2DA-49FA-B2E7-E13B8E971CAF}" srcOrd="0" destOrd="0" parTransId="{E94DDEF1-859B-4FEF-B782-3164F6A46F13}" sibTransId="{D61D1659-5A2D-4311-AAF1-0CC136838A72}"/>
    <dgm:cxn modelId="{B5559CBE-A5D9-4AE0-BB98-64FB959356D4}" srcId="{92BF2CDF-E2DA-49FA-B2E7-E13B8E971CAF}" destId="{2FE32177-5E86-4975-A797-6F4854E9DCB0}" srcOrd="0" destOrd="0" parTransId="{7368F896-958A-40E8-AA95-B159B6212454}" sibTransId="{7E5414A0-7E3B-43F6-BE3E-790C8EC5ED18}"/>
    <dgm:cxn modelId="{19A95CC9-7969-479F-93D3-377BE5E00C89}" type="presOf" srcId="{685726EE-5A87-40D8-B2FB-4363E86AD008}" destId="{CF89466C-9749-4E41-8763-5BFAFD70861F}" srcOrd="0" destOrd="0" presId="urn:microsoft.com/office/officeart/2005/8/layout/vList5"/>
    <dgm:cxn modelId="{2DE991F0-4FFD-417B-8502-B21EC87B505D}" type="presOf" srcId="{50A684DC-B942-4E17-BDBD-F723612D7EC9}" destId="{AE2115FF-E9FD-4A0E-95C9-04C4D548025A}" srcOrd="0" destOrd="0" presId="urn:microsoft.com/office/officeart/2005/8/layout/vList5"/>
    <dgm:cxn modelId="{9340E7F3-2594-4C3C-9381-C6181B5D96F8}" type="presOf" srcId="{04579EDB-1E5F-4654-97D0-0873E72EB65B}" destId="{37436D5B-F04F-45E4-A823-B4C92C7757A1}" srcOrd="0" destOrd="0" presId="urn:microsoft.com/office/officeart/2005/8/layout/vList5"/>
    <dgm:cxn modelId="{D14B33D6-07E3-4551-A6DF-3E5CCDE5BE87}" type="presParOf" srcId="{AE2115FF-E9FD-4A0E-95C9-04C4D548025A}" destId="{19271185-ECF8-4508-A013-FE905F11A9E2}" srcOrd="0" destOrd="0" presId="urn:microsoft.com/office/officeart/2005/8/layout/vList5"/>
    <dgm:cxn modelId="{0FF17EF2-7577-475D-96F6-0E113CC579D3}" type="presParOf" srcId="{19271185-ECF8-4508-A013-FE905F11A9E2}" destId="{D82BE38A-156D-4A5C-926E-A804B207A383}" srcOrd="0" destOrd="0" presId="urn:microsoft.com/office/officeart/2005/8/layout/vList5"/>
    <dgm:cxn modelId="{CE0FDF06-DB06-47D6-9AD4-7CDDD97B023D}" type="presParOf" srcId="{19271185-ECF8-4508-A013-FE905F11A9E2}" destId="{77871E60-4EB4-44CF-A02D-7F0F7AD778A3}" srcOrd="1" destOrd="0" presId="urn:microsoft.com/office/officeart/2005/8/layout/vList5"/>
    <dgm:cxn modelId="{2C5D32E7-092C-4962-B7FC-03E7779A1ADF}" type="presParOf" srcId="{AE2115FF-E9FD-4A0E-95C9-04C4D548025A}" destId="{F9F8A4D1-24B1-4110-8E68-804C5F9236DD}" srcOrd="1" destOrd="0" presId="urn:microsoft.com/office/officeart/2005/8/layout/vList5"/>
    <dgm:cxn modelId="{82CD40ED-C8DF-4022-9543-42E01AA6F72E}" type="presParOf" srcId="{AE2115FF-E9FD-4A0E-95C9-04C4D548025A}" destId="{C2D69322-5D24-4FC3-95CB-9331DCE3674F}" srcOrd="2" destOrd="0" presId="urn:microsoft.com/office/officeart/2005/8/layout/vList5"/>
    <dgm:cxn modelId="{5D107EB1-0AC0-47C3-ABA3-AA49A0CC8B19}" type="presParOf" srcId="{C2D69322-5D24-4FC3-95CB-9331DCE3674F}" destId="{9EDC3217-BC73-45A5-97B8-63EB4F5D0458}" srcOrd="0" destOrd="0" presId="urn:microsoft.com/office/officeart/2005/8/layout/vList5"/>
    <dgm:cxn modelId="{1CB1EEC9-2681-4E0F-B498-E93F1CC694FF}" type="presParOf" srcId="{C2D69322-5D24-4FC3-95CB-9331DCE3674F}" destId="{4943A280-3506-4A8B-BB19-5DF0622547B4}" srcOrd="1" destOrd="0" presId="urn:microsoft.com/office/officeart/2005/8/layout/vList5"/>
    <dgm:cxn modelId="{F00AB80E-33A9-4787-B8BA-B001CD9BB796}" type="presParOf" srcId="{AE2115FF-E9FD-4A0E-95C9-04C4D548025A}" destId="{478AEEDD-DB96-4DC7-B9ED-4EBE2955D2EE}" srcOrd="3" destOrd="0" presId="urn:microsoft.com/office/officeart/2005/8/layout/vList5"/>
    <dgm:cxn modelId="{370CE8A4-9739-4098-B1C7-13644494AF3E}" type="presParOf" srcId="{AE2115FF-E9FD-4A0E-95C9-04C4D548025A}" destId="{B3251E39-47E7-4DCE-8AAA-AF62DD59FDFF}" srcOrd="4" destOrd="0" presId="urn:microsoft.com/office/officeart/2005/8/layout/vList5"/>
    <dgm:cxn modelId="{CF7E07CC-E50E-4596-B191-5F5B0B22EF4D}" type="presParOf" srcId="{B3251E39-47E7-4DCE-8AAA-AF62DD59FDFF}" destId="{37436D5B-F04F-45E4-A823-B4C92C7757A1}" srcOrd="0" destOrd="0" presId="urn:microsoft.com/office/officeart/2005/8/layout/vList5"/>
    <dgm:cxn modelId="{6A73466D-FD85-4A96-9D50-C9D5523E7B2B}" type="presParOf" srcId="{B3251E39-47E7-4DCE-8AAA-AF62DD59FDFF}" destId="{FCC632E0-B057-4350-A509-4C4FABEF46A7}" srcOrd="1" destOrd="0" presId="urn:microsoft.com/office/officeart/2005/8/layout/vList5"/>
    <dgm:cxn modelId="{9FF91094-D616-4D53-B7F7-5198D6D3B12B}" type="presParOf" srcId="{AE2115FF-E9FD-4A0E-95C9-04C4D548025A}" destId="{75AA2F29-5AC2-41F1-B01F-40520E272FCF}" srcOrd="5" destOrd="0" presId="urn:microsoft.com/office/officeart/2005/8/layout/vList5"/>
    <dgm:cxn modelId="{30FAA764-BFED-47EA-94C0-93C79CB185FC}" type="presParOf" srcId="{AE2115FF-E9FD-4A0E-95C9-04C4D548025A}" destId="{FD024DAD-F98D-49B4-BE28-07C2926AC386}" srcOrd="6" destOrd="0" presId="urn:microsoft.com/office/officeart/2005/8/layout/vList5"/>
    <dgm:cxn modelId="{A26D13EB-96AE-4658-88C3-107626990CB0}" type="presParOf" srcId="{FD024DAD-F98D-49B4-BE28-07C2926AC386}" destId="{5CF08EC4-94C7-4189-8E8D-9F0440E913E6}" srcOrd="0" destOrd="0" presId="urn:microsoft.com/office/officeart/2005/8/layout/vList5"/>
    <dgm:cxn modelId="{FB4B9A42-1121-4DBC-AB70-D315D396314B}" type="presParOf" srcId="{FD024DAD-F98D-49B4-BE28-07C2926AC386}" destId="{CF89466C-9749-4E41-8763-5BFAFD7086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8010956-0C2F-4216-952C-3D6D39FC1DC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F3831811-8DFE-40DA-8D01-0E40D961EC49}">
      <dgm:prSet phldrT="[Texto]"/>
      <dgm:spPr/>
      <dgm:t>
        <a:bodyPr/>
        <a:lstStyle/>
        <a:p>
          <a:r>
            <a:rPr lang="es-ES"/>
            <a:t>Derecho</a:t>
          </a:r>
        </a:p>
      </dgm:t>
    </dgm:pt>
    <dgm:pt modelId="{7D3E17A2-077F-40D5-B5A0-B90A78254726}" type="parTrans" cxnId="{AB5F59FB-51C6-458F-8786-7D8429780728}">
      <dgm:prSet/>
      <dgm:spPr/>
      <dgm:t>
        <a:bodyPr/>
        <a:lstStyle/>
        <a:p>
          <a:endParaRPr lang="es-ES"/>
        </a:p>
      </dgm:t>
    </dgm:pt>
    <dgm:pt modelId="{3B103948-570D-4BB0-8B29-E6F3A7C10912}" type="sibTrans" cxnId="{AB5F59FB-51C6-458F-8786-7D8429780728}">
      <dgm:prSet/>
      <dgm:spPr/>
      <dgm:t>
        <a:bodyPr/>
        <a:lstStyle/>
        <a:p>
          <a:endParaRPr lang="es-ES"/>
        </a:p>
      </dgm:t>
    </dgm:pt>
    <dgm:pt modelId="{066BD716-B81D-45EE-AF68-68009EE6FFB9}">
      <dgm:prSet phldrT="[Texto]"/>
      <dgm:spPr/>
      <dgm:t>
        <a:bodyPr/>
        <a:lstStyle/>
        <a:p>
          <a:r>
            <a:rPr lang="es-ES" dirty="0"/>
            <a:t>4 de noviembre al 24 de enero.</a:t>
          </a:r>
        </a:p>
      </dgm:t>
    </dgm:pt>
    <dgm:pt modelId="{C250E85E-0E2E-4E12-9EC9-5F475E5FB3D6}" type="parTrans" cxnId="{A1EE73F4-5F52-4F47-A1C4-E29FA788C6F1}">
      <dgm:prSet/>
      <dgm:spPr/>
      <dgm:t>
        <a:bodyPr/>
        <a:lstStyle/>
        <a:p>
          <a:endParaRPr lang="es-ES"/>
        </a:p>
      </dgm:t>
    </dgm:pt>
    <dgm:pt modelId="{91142C39-5F52-4117-89DC-AEEA581AD2C3}" type="sibTrans" cxnId="{A1EE73F4-5F52-4F47-A1C4-E29FA788C6F1}">
      <dgm:prSet/>
      <dgm:spPr/>
      <dgm:t>
        <a:bodyPr/>
        <a:lstStyle/>
        <a:p>
          <a:endParaRPr lang="es-ES"/>
        </a:p>
      </dgm:t>
    </dgm:pt>
    <dgm:pt modelId="{678BDFCA-3C07-49F1-80BB-E6105044AB72}">
      <dgm:prSet phldrT="[Texto]"/>
      <dgm:spPr/>
      <dgm:t>
        <a:bodyPr/>
        <a:lstStyle/>
        <a:p>
          <a:r>
            <a:rPr lang="es-ES"/>
            <a:t>Psicología</a:t>
          </a:r>
        </a:p>
      </dgm:t>
    </dgm:pt>
    <dgm:pt modelId="{B6DB1D55-298F-454E-B262-75CF9E8A8AF0}" type="parTrans" cxnId="{C47EC965-8594-4431-B14B-F33534E8F4D4}">
      <dgm:prSet/>
      <dgm:spPr/>
      <dgm:t>
        <a:bodyPr/>
        <a:lstStyle/>
        <a:p>
          <a:endParaRPr lang="es-ES"/>
        </a:p>
      </dgm:t>
    </dgm:pt>
    <dgm:pt modelId="{954083B9-09E9-452C-8BBB-95DB465111E0}" type="sibTrans" cxnId="{C47EC965-8594-4431-B14B-F33534E8F4D4}">
      <dgm:prSet/>
      <dgm:spPr/>
      <dgm:t>
        <a:bodyPr/>
        <a:lstStyle/>
        <a:p>
          <a:endParaRPr lang="es-ES"/>
        </a:p>
      </dgm:t>
    </dgm:pt>
    <dgm:pt modelId="{61552AF6-86FB-4567-AAF5-53086C96C7C3}">
      <dgm:prSet phldrT="[Texto]"/>
      <dgm:spPr/>
      <dgm:t>
        <a:bodyPr/>
        <a:lstStyle/>
        <a:p>
          <a:r>
            <a:rPr lang="es-ES" dirty="0"/>
            <a:t>4 de noviembre al 24 de enero.</a:t>
          </a:r>
        </a:p>
      </dgm:t>
    </dgm:pt>
    <dgm:pt modelId="{0F3CAFFB-BBF3-48FA-80A4-5A9BCDF507B8}" type="parTrans" cxnId="{CB74F69E-52D7-415F-9832-357E104A1FE1}">
      <dgm:prSet/>
      <dgm:spPr/>
      <dgm:t>
        <a:bodyPr/>
        <a:lstStyle/>
        <a:p>
          <a:endParaRPr lang="es-ES"/>
        </a:p>
      </dgm:t>
    </dgm:pt>
    <dgm:pt modelId="{4F25D2AC-FC04-4783-9538-D9C8E73584DE}" type="sibTrans" cxnId="{CB74F69E-52D7-415F-9832-357E104A1FE1}">
      <dgm:prSet/>
      <dgm:spPr/>
      <dgm:t>
        <a:bodyPr/>
        <a:lstStyle/>
        <a:p>
          <a:endParaRPr lang="es-ES"/>
        </a:p>
      </dgm:t>
    </dgm:pt>
    <dgm:pt modelId="{DD2D53EF-E84C-4B13-8DFC-05A955557C73}">
      <dgm:prSet phldrT="[Texto]"/>
      <dgm:spPr/>
      <dgm:t>
        <a:bodyPr/>
        <a:lstStyle/>
        <a:p>
          <a:r>
            <a:rPr lang="es-ES"/>
            <a:t>Biología </a:t>
          </a:r>
        </a:p>
      </dgm:t>
    </dgm:pt>
    <dgm:pt modelId="{EF185A7C-57F7-4602-8E87-A5C115E0609D}" type="parTrans" cxnId="{E7C3040D-7400-4D8E-A2A3-7FA2629D82A1}">
      <dgm:prSet/>
      <dgm:spPr/>
      <dgm:t>
        <a:bodyPr/>
        <a:lstStyle/>
        <a:p>
          <a:endParaRPr lang="es-ES"/>
        </a:p>
      </dgm:t>
    </dgm:pt>
    <dgm:pt modelId="{C26270FA-EC09-4691-82EC-B54FE34F28C7}" type="sibTrans" cxnId="{E7C3040D-7400-4D8E-A2A3-7FA2629D82A1}">
      <dgm:prSet/>
      <dgm:spPr/>
      <dgm:t>
        <a:bodyPr/>
        <a:lstStyle/>
        <a:p>
          <a:endParaRPr lang="es-ES"/>
        </a:p>
      </dgm:t>
    </dgm:pt>
    <dgm:pt modelId="{700848F2-B48F-4586-AFF1-4A8C0492B479}">
      <dgm:prSet phldrT="[Texto]"/>
      <dgm:spPr/>
      <dgm:t>
        <a:bodyPr/>
        <a:lstStyle/>
        <a:p>
          <a:r>
            <a:rPr lang="es-ES" dirty="0"/>
            <a:t>4 de noviembre al 24 de enero.</a:t>
          </a:r>
        </a:p>
      </dgm:t>
    </dgm:pt>
    <dgm:pt modelId="{50939F83-9FDE-4942-B3E1-97500079D223}" type="parTrans" cxnId="{E755153B-0D1D-439D-B07A-A2E450F321C2}">
      <dgm:prSet/>
      <dgm:spPr/>
      <dgm:t>
        <a:bodyPr/>
        <a:lstStyle/>
        <a:p>
          <a:endParaRPr lang="es-ES"/>
        </a:p>
      </dgm:t>
    </dgm:pt>
    <dgm:pt modelId="{384F50B7-1801-4D9A-A84B-FB58BF12CA22}" type="sibTrans" cxnId="{E755153B-0D1D-439D-B07A-A2E450F321C2}">
      <dgm:prSet/>
      <dgm:spPr/>
      <dgm:t>
        <a:bodyPr/>
        <a:lstStyle/>
        <a:p>
          <a:endParaRPr lang="es-ES"/>
        </a:p>
      </dgm:t>
    </dgm:pt>
    <dgm:pt modelId="{BCE9BF9C-B65B-48E5-8AB6-84CF21F0E6F1}">
      <dgm:prSet phldrT="[Texto]"/>
      <dgm:spPr/>
      <dgm:t>
        <a:bodyPr/>
        <a:lstStyle/>
        <a:p>
          <a:r>
            <a:rPr lang="es-ES"/>
            <a:t>Química</a:t>
          </a:r>
        </a:p>
      </dgm:t>
    </dgm:pt>
    <dgm:pt modelId="{C8CED56F-6414-43E6-A032-4410F24F43DF}" type="parTrans" cxnId="{3DB7388A-1FE9-4662-80F3-F3EB1F4C953A}">
      <dgm:prSet/>
      <dgm:spPr/>
      <dgm:t>
        <a:bodyPr/>
        <a:lstStyle/>
        <a:p>
          <a:endParaRPr lang="es-ES"/>
        </a:p>
      </dgm:t>
    </dgm:pt>
    <dgm:pt modelId="{2DDBF844-A93C-4613-A6E9-CA7D2DB320C9}" type="sibTrans" cxnId="{3DB7388A-1FE9-4662-80F3-F3EB1F4C953A}">
      <dgm:prSet/>
      <dgm:spPr/>
      <dgm:t>
        <a:bodyPr/>
        <a:lstStyle/>
        <a:p>
          <a:endParaRPr lang="es-ES"/>
        </a:p>
      </dgm:t>
    </dgm:pt>
    <dgm:pt modelId="{83529727-1557-4D6D-A3BF-856EA5644D78}">
      <dgm:prSet phldrT="[Texto]"/>
      <dgm:spPr/>
      <dgm:t>
        <a:bodyPr/>
        <a:lstStyle/>
        <a:p>
          <a:pPr algn="just"/>
          <a:r>
            <a:rPr lang="es-ES" dirty="0"/>
            <a:t>4 de noviembre al 24 de enero.</a:t>
          </a:r>
        </a:p>
      </dgm:t>
    </dgm:pt>
    <dgm:pt modelId="{B36E284A-535C-499C-AF1D-8C68170FF928}" type="parTrans" cxnId="{D5EC20D6-F631-4530-BDBA-00396727983B}">
      <dgm:prSet/>
      <dgm:spPr/>
      <dgm:t>
        <a:bodyPr/>
        <a:lstStyle/>
        <a:p>
          <a:endParaRPr lang="es-ES"/>
        </a:p>
      </dgm:t>
    </dgm:pt>
    <dgm:pt modelId="{9F71F739-D8E6-4023-8708-B723F150AE50}" type="sibTrans" cxnId="{D5EC20D6-F631-4530-BDBA-00396727983B}">
      <dgm:prSet/>
      <dgm:spPr/>
      <dgm:t>
        <a:bodyPr/>
        <a:lstStyle/>
        <a:p>
          <a:endParaRPr lang="es-ES"/>
        </a:p>
      </dgm:t>
    </dgm:pt>
    <dgm:pt modelId="{DC916F90-4FBF-4457-BF36-A6D803A590A1}">
      <dgm:prSet phldrT="[Texto]"/>
      <dgm:spPr/>
      <dgm:t>
        <a:bodyPr/>
        <a:lstStyle/>
        <a:p>
          <a:pPr algn="just"/>
          <a:r>
            <a:rPr lang="es-ES" dirty="0"/>
            <a:t>1 hora clase a la semana durante 6 semanas</a:t>
          </a:r>
        </a:p>
      </dgm:t>
    </dgm:pt>
    <dgm:pt modelId="{95B1EEA9-6216-4547-9324-8B5C15388420}" type="parTrans" cxnId="{19BD0668-A53E-4E66-A901-0B3A04874A79}">
      <dgm:prSet/>
      <dgm:spPr/>
      <dgm:t>
        <a:bodyPr/>
        <a:lstStyle/>
        <a:p>
          <a:endParaRPr lang="es-ES"/>
        </a:p>
      </dgm:t>
    </dgm:pt>
    <dgm:pt modelId="{A6A474A3-A1B4-4FC9-B455-E02AB9AB4157}" type="sibTrans" cxnId="{19BD0668-A53E-4E66-A901-0B3A04874A79}">
      <dgm:prSet/>
      <dgm:spPr/>
      <dgm:t>
        <a:bodyPr/>
        <a:lstStyle/>
        <a:p>
          <a:endParaRPr lang="es-ES"/>
        </a:p>
      </dgm:t>
    </dgm:pt>
    <dgm:pt modelId="{948C8D31-6575-4EF2-AB41-61B87A1182CB}">
      <dgm:prSet phldrT="[Texto]"/>
      <dgm:spPr/>
      <dgm:t>
        <a:bodyPr/>
        <a:lstStyle/>
        <a:p>
          <a:r>
            <a:rPr lang="es-ES" dirty="0"/>
            <a:t>1 hora clase a la semana durante 6 semanas.</a:t>
          </a:r>
        </a:p>
      </dgm:t>
    </dgm:pt>
    <dgm:pt modelId="{DA8878AD-1363-40A1-903A-055D96593649}" type="parTrans" cxnId="{71DB8334-F796-4E5D-ADCD-44F4EE6FD034}">
      <dgm:prSet/>
      <dgm:spPr/>
      <dgm:t>
        <a:bodyPr/>
        <a:lstStyle/>
        <a:p>
          <a:endParaRPr lang="es-ES"/>
        </a:p>
      </dgm:t>
    </dgm:pt>
    <dgm:pt modelId="{B007177D-3C1E-4826-95BF-7231794E2C5E}" type="sibTrans" cxnId="{71DB8334-F796-4E5D-ADCD-44F4EE6FD034}">
      <dgm:prSet/>
      <dgm:spPr/>
      <dgm:t>
        <a:bodyPr/>
        <a:lstStyle/>
        <a:p>
          <a:endParaRPr lang="es-ES"/>
        </a:p>
      </dgm:t>
    </dgm:pt>
    <dgm:pt modelId="{16E19804-36F8-4AB1-8092-76A9336BCF9F}">
      <dgm:prSet phldrT="[Texto]"/>
      <dgm:spPr/>
      <dgm:t>
        <a:bodyPr/>
        <a:lstStyle/>
        <a:p>
          <a:r>
            <a:rPr lang="es-ES" dirty="0"/>
            <a:t>1 hora clase a la semana durante 6 semanas.</a:t>
          </a:r>
        </a:p>
      </dgm:t>
    </dgm:pt>
    <dgm:pt modelId="{47244832-DAD1-41E7-9DD6-2F8890DBE513}" type="parTrans" cxnId="{48056BD7-3C2B-4297-87AA-29D5C487230E}">
      <dgm:prSet/>
      <dgm:spPr/>
      <dgm:t>
        <a:bodyPr/>
        <a:lstStyle/>
        <a:p>
          <a:endParaRPr lang="es-ES"/>
        </a:p>
      </dgm:t>
    </dgm:pt>
    <dgm:pt modelId="{94581A86-C73A-4926-96B5-693D5326080D}" type="sibTrans" cxnId="{48056BD7-3C2B-4297-87AA-29D5C487230E}">
      <dgm:prSet/>
      <dgm:spPr/>
      <dgm:t>
        <a:bodyPr/>
        <a:lstStyle/>
        <a:p>
          <a:endParaRPr lang="es-ES"/>
        </a:p>
      </dgm:t>
    </dgm:pt>
    <dgm:pt modelId="{2A4B78A5-F68C-2141-B647-D06B20C5A2D7}">
      <dgm:prSet phldrT="[Texto]"/>
      <dgm:spPr/>
      <dgm:t>
        <a:bodyPr/>
        <a:lstStyle/>
        <a:p>
          <a:r>
            <a:rPr lang="es-ES" dirty="0"/>
            <a:t>1 hora clase a la semana durante 6 semanas.</a:t>
          </a:r>
        </a:p>
      </dgm:t>
    </dgm:pt>
    <dgm:pt modelId="{E7DBFBA2-CCB1-644B-960A-9F928A25C035}" type="parTrans" cxnId="{46691086-35C6-4A49-ACD7-8CC99D09C340}">
      <dgm:prSet/>
      <dgm:spPr/>
      <dgm:t>
        <a:bodyPr/>
        <a:lstStyle/>
        <a:p>
          <a:endParaRPr lang="es-ES"/>
        </a:p>
      </dgm:t>
    </dgm:pt>
    <dgm:pt modelId="{5C5D297F-7475-CC44-89D1-60C7FA3463F9}" type="sibTrans" cxnId="{46691086-35C6-4A49-ACD7-8CC99D09C340}">
      <dgm:prSet/>
      <dgm:spPr/>
      <dgm:t>
        <a:bodyPr/>
        <a:lstStyle/>
        <a:p>
          <a:endParaRPr lang="es-ES"/>
        </a:p>
      </dgm:t>
    </dgm:pt>
    <dgm:pt modelId="{12A8C5B0-DD07-4680-9FFB-D6A358FE78C8}" type="pres">
      <dgm:prSet presAssocID="{C8010956-0C2F-4216-952C-3D6D39FC1DC7}" presName="Name0" presStyleCnt="0">
        <dgm:presLayoutVars>
          <dgm:dir/>
          <dgm:animLvl val="lvl"/>
          <dgm:resizeHandles val="exact"/>
        </dgm:presLayoutVars>
      </dgm:prSet>
      <dgm:spPr/>
    </dgm:pt>
    <dgm:pt modelId="{D6D2ACC9-5EC2-4564-A9B8-651FF026FCFC}" type="pres">
      <dgm:prSet presAssocID="{DD2D53EF-E84C-4B13-8DFC-05A955557C73}" presName="composite" presStyleCnt="0"/>
      <dgm:spPr/>
    </dgm:pt>
    <dgm:pt modelId="{6DF72DAE-FB38-44C8-83D3-7EE6095E9876}" type="pres">
      <dgm:prSet presAssocID="{DD2D53EF-E84C-4B13-8DFC-05A955557C73}" presName="parTx" presStyleLbl="alignNode1" presStyleIdx="0" presStyleCnt="4">
        <dgm:presLayoutVars>
          <dgm:chMax val="0"/>
          <dgm:chPref val="0"/>
          <dgm:bulletEnabled val="1"/>
        </dgm:presLayoutVars>
      </dgm:prSet>
      <dgm:spPr/>
    </dgm:pt>
    <dgm:pt modelId="{F7351A54-4CB5-4A39-BEF9-21A33D3A669B}" type="pres">
      <dgm:prSet presAssocID="{DD2D53EF-E84C-4B13-8DFC-05A955557C73}" presName="desTx" presStyleLbl="alignAccFollowNode1" presStyleIdx="0" presStyleCnt="4">
        <dgm:presLayoutVars>
          <dgm:bulletEnabled val="1"/>
        </dgm:presLayoutVars>
      </dgm:prSet>
      <dgm:spPr/>
    </dgm:pt>
    <dgm:pt modelId="{A2070E35-C913-40D9-A026-A5067DC0C148}" type="pres">
      <dgm:prSet presAssocID="{C26270FA-EC09-4691-82EC-B54FE34F28C7}" presName="space" presStyleCnt="0"/>
      <dgm:spPr/>
    </dgm:pt>
    <dgm:pt modelId="{BFD25633-6BB9-4E53-9F63-3CA7FFBA4254}" type="pres">
      <dgm:prSet presAssocID="{F3831811-8DFE-40DA-8D01-0E40D961EC49}" presName="composite" presStyleCnt="0"/>
      <dgm:spPr/>
    </dgm:pt>
    <dgm:pt modelId="{7A964FFE-B0AA-4292-B3EC-2DE81DA4D8E4}" type="pres">
      <dgm:prSet presAssocID="{F3831811-8DFE-40DA-8D01-0E40D961EC49}" presName="parTx" presStyleLbl="alignNode1" presStyleIdx="1" presStyleCnt="4">
        <dgm:presLayoutVars>
          <dgm:chMax val="0"/>
          <dgm:chPref val="0"/>
          <dgm:bulletEnabled val="1"/>
        </dgm:presLayoutVars>
      </dgm:prSet>
      <dgm:spPr/>
    </dgm:pt>
    <dgm:pt modelId="{FB59F2DC-CEFA-4398-AEB8-CDCA8DFF2B86}" type="pres">
      <dgm:prSet presAssocID="{F3831811-8DFE-40DA-8D01-0E40D961EC49}" presName="desTx" presStyleLbl="alignAccFollowNode1" presStyleIdx="1" presStyleCnt="4">
        <dgm:presLayoutVars>
          <dgm:bulletEnabled val="1"/>
        </dgm:presLayoutVars>
      </dgm:prSet>
      <dgm:spPr/>
    </dgm:pt>
    <dgm:pt modelId="{7D6F32DF-687C-40F7-AA89-C13642078C29}" type="pres">
      <dgm:prSet presAssocID="{3B103948-570D-4BB0-8B29-E6F3A7C10912}" presName="space" presStyleCnt="0"/>
      <dgm:spPr/>
    </dgm:pt>
    <dgm:pt modelId="{5E71572B-B8C9-4F1A-A9BD-99A529EF6BDB}" type="pres">
      <dgm:prSet presAssocID="{BCE9BF9C-B65B-48E5-8AB6-84CF21F0E6F1}" presName="composite" presStyleCnt="0"/>
      <dgm:spPr/>
    </dgm:pt>
    <dgm:pt modelId="{535CB5B3-58DB-4D28-BC52-32A65FB67B50}" type="pres">
      <dgm:prSet presAssocID="{BCE9BF9C-B65B-48E5-8AB6-84CF21F0E6F1}" presName="parTx" presStyleLbl="alignNode1" presStyleIdx="2" presStyleCnt="4">
        <dgm:presLayoutVars>
          <dgm:chMax val="0"/>
          <dgm:chPref val="0"/>
          <dgm:bulletEnabled val="1"/>
        </dgm:presLayoutVars>
      </dgm:prSet>
      <dgm:spPr/>
    </dgm:pt>
    <dgm:pt modelId="{CDF39F30-C505-440C-AFFE-147331B786A5}" type="pres">
      <dgm:prSet presAssocID="{BCE9BF9C-B65B-48E5-8AB6-84CF21F0E6F1}" presName="desTx" presStyleLbl="alignAccFollowNode1" presStyleIdx="2" presStyleCnt="4">
        <dgm:presLayoutVars>
          <dgm:bulletEnabled val="1"/>
        </dgm:presLayoutVars>
      </dgm:prSet>
      <dgm:spPr/>
    </dgm:pt>
    <dgm:pt modelId="{1B0684D1-3877-4A1E-9BCD-058221F7C8EB}" type="pres">
      <dgm:prSet presAssocID="{2DDBF844-A93C-4613-A6E9-CA7D2DB320C9}" presName="space" presStyleCnt="0"/>
      <dgm:spPr/>
    </dgm:pt>
    <dgm:pt modelId="{F6BF1FAC-E6E6-4CC1-B379-DCB153E0D524}" type="pres">
      <dgm:prSet presAssocID="{678BDFCA-3C07-49F1-80BB-E6105044AB72}" presName="composite" presStyleCnt="0"/>
      <dgm:spPr/>
    </dgm:pt>
    <dgm:pt modelId="{64E7A82F-CF8B-4B0C-AED8-E3F5D217C334}" type="pres">
      <dgm:prSet presAssocID="{678BDFCA-3C07-49F1-80BB-E6105044AB72}" presName="parTx" presStyleLbl="alignNode1" presStyleIdx="3" presStyleCnt="4">
        <dgm:presLayoutVars>
          <dgm:chMax val="0"/>
          <dgm:chPref val="0"/>
          <dgm:bulletEnabled val="1"/>
        </dgm:presLayoutVars>
      </dgm:prSet>
      <dgm:spPr/>
    </dgm:pt>
    <dgm:pt modelId="{0D53CC91-8167-4B5B-B4E5-301BF050750C}" type="pres">
      <dgm:prSet presAssocID="{678BDFCA-3C07-49F1-80BB-E6105044AB72}" presName="desTx" presStyleLbl="alignAccFollowNode1" presStyleIdx="3" presStyleCnt="4">
        <dgm:presLayoutVars>
          <dgm:bulletEnabled val="1"/>
        </dgm:presLayoutVars>
      </dgm:prSet>
      <dgm:spPr/>
    </dgm:pt>
  </dgm:ptLst>
  <dgm:cxnLst>
    <dgm:cxn modelId="{E7C3040D-7400-4D8E-A2A3-7FA2629D82A1}" srcId="{C8010956-0C2F-4216-952C-3D6D39FC1DC7}" destId="{DD2D53EF-E84C-4B13-8DFC-05A955557C73}" srcOrd="0" destOrd="0" parTransId="{EF185A7C-57F7-4602-8E87-A5C115E0609D}" sibTransId="{C26270FA-EC09-4691-82EC-B54FE34F28C7}"/>
    <dgm:cxn modelId="{95D6F30D-2A4B-4FE1-B7CC-8DF1A875C2E7}" type="presOf" srcId="{F3831811-8DFE-40DA-8D01-0E40D961EC49}" destId="{7A964FFE-B0AA-4292-B3EC-2DE81DA4D8E4}" srcOrd="0" destOrd="0" presId="urn:microsoft.com/office/officeart/2005/8/layout/hList1"/>
    <dgm:cxn modelId="{D31A0D14-998C-4CF5-A2B3-75569B352FF4}" type="presOf" srcId="{16E19804-36F8-4AB1-8092-76A9336BCF9F}" destId="{F7351A54-4CB5-4A39-BEF9-21A33D3A669B}" srcOrd="0" destOrd="1" presId="urn:microsoft.com/office/officeart/2005/8/layout/hList1"/>
    <dgm:cxn modelId="{BBF1551A-26FB-4693-A2FF-814ADCB10523}" type="presOf" srcId="{066BD716-B81D-45EE-AF68-68009EE6FFB9}" destId="{CDF39F30-C505-440C-AFFE-147331B786A5}" srcOrd="0" destOrd="0" presId="urn:microsoft.com/office/officeart/2005/8/layout/hList1"/>
    <dgm:cxn modelId="{5C196E1A-8350-436D-855A-2B3BBBCDF39B}" type="presOf" srcId="{678BDFCA-3C07-49F1-80BB-E6105044AB72}" destId="{64E7A82F-CF8B-4B0C-AED8-E3F5D217C334}" srcOrd="0" destOrd="0" presId="urn:microsoft.com/office/officeart/2005/8/layout/hList1"/>
    <dgm:cxn modelId="{9AA9F51F-10DB-4420-ABF7-7E42D1818C46}" type="presOf" srcId="{83529727-1557-4D6D-A3BF-856EA5644D78}" destId="{FB59F2DC-CEFA-4398-AEB8-CDCA8DFF2B86}" srcOrd="0" destOrd="0" presId="urn:microsoft.com/office/officeart/2005/8/layout/hList1"/>
    <dgm:cxn modelId="{ED16DE28-840A-4215-9FC4-B621FAFA9BA2}" type="presOf" srcId="{DC916F90-4FBF-4457-BF36-A6D803A590A1}" destId="{FB59F2DC-CEFA-4398-AEB8-CDCA8DFF2B86}" srcOrd="0" destOrd="1" presId="urn:microsoft.com/office/officeart/2005/8/layout/hList1"/>
    <dgm:cxn modelId="{71DB8334-F796-4E5D-ADCD-44F4EE6FD034}" srcId="{BCE9BF9C-B65B-48E5-8AB6-84CF21F0E6F1}" destId="{948C8D31-6575-4EF2-AB41-61B87A1182CB}" srcOrd="1" destOrd="0" parTransId="{DA8878AD-1363-40A1-903A-055D96593649}" sibTransId="{B007177D-3C1E-4826-95BF-7231794E2C5E}"/>
    <dgm:cxn modelId="{E755153B-0D1D-439D-B07A-A2E450F321C2}" srcId="{DD2D53EF-E84C-4B13-8DFC-05A955557C73}" destId="{700848F2-B48F-4586-AFF1-4A8C0492B479}" srcOrd="0" destOrd="0" parTransId="{50939F83-9FDE-4942-B3E1-97500079D223}" sibTransId="{384F50B7-1801-4D9A-A84B-FB58BF12CA22}"/>
    <dgm:cxn modelId="{5551AC3F-666E-4ADB-B472-0F5B3B81A13B}" type="presOf" srcId="{C8010956-0C2F-4216-952C-3D6D39FC1DC7}" destId="{12A8C5B0-DD07-4680-9FFB-D6A358FE78C8}" srcOrd="0" destOrd="0" presId="urn:microsoft.com/office/officeart/2005/8/layout/hList1"/>
    <dgm:cxn modelId="{490F4951-0831-904E-BF5B-A199FC289220}" type="presOf" srcId="{2A4B78A5-F68C-2141-B647-D06B20C5A2D7}" destId="{0D53CC91-8167-4B5B-B4E5-301BF050750C}" srcOrd="0" destOrd="1" presId="urn:microsoft.com/office/officeart/2005/8/layout/hList1"/>
    <dgm:cxn modelId="{C47EC965-8594-4431-B14B-F33534E8F4D4}" srcId="{C8010956-0C2F-4216-952C-3D6D39FC1DC7}" destId="{678BDFCA-3C07-49F1-80BB-E6105044AB72}" srcOrd="3" destOrd="0" parTransId="{B6DB1D55-298F-454E-B262-75CF9E8A8AF0}" sibTransId="{954083B9-09E9-452C-8BBB-95DB465111E0}"/>
    <dgm:cxn modelId="{19BD0668-A53E-4E66-A901-0B3A04874A79}" srcId="{F3831811-8DFE-40DA-8D01-0E40D961EC49}" destId="{DC916F90-4FBF-4457-BF36-A6D803A590A1}" srcOrd="1" destOrd="0" parTransId="{95B1EEA9-6216-4547-9324-8B5C15388420}" sibTransId="{A6A474A3-A1B4-4FC9-B455-E02AB9AB4157}"/>
    <dgm:cxn modelId="{AD53ED77-AD3E-4EC5-92AA-DCC8F32AF115}" type="presOf" srcId="{948C8D31-6575-4EF2-AB41-61B87A1182CB}" destId="{CDF39F30-C505-440C-AFFE-147331B786A5}" srcOrd="0" destOrd="1" presId="urn:microsoft.com/office/officeart/2005/8/layout/hList1"/>
    <dgm:cxn modelId="{46691086-35C6-4A49-ACD7-8CC99D09C340}" srcId="{678BDFCA-3C07-49F1-80BB-E6105044AB72}" destId="{2A4B78A5-F68C-2141-B647-D06B20C5A2D7}" srcOrd="1" destOrd="0" parTransId="{E7DBFBA2-CCB1-644B-960A-9F928A25C035}" sibTransId="{5C5D297F-7475-CC44-89D1-60C7FA3463F9}"/>
    <dgm:cxn modelId="{8A7B9789-7303-4D71-8BC5-46D63B8882E8}" type="presOf" srcId="{61552AF6-86FB-4567-AAF5-53086C96C7C3}" destId="{0D53CC91-8167-4B5B-B4E5-301BF050750C}" srcOrd="0" destOrd="0" presId="urn:microsoft.com/office/officeart/2005/8/layout/hList1"/>
    <dgm:cxn modelId="{3DB7388A-1FE9-4662-80F3-F3EB1F4C953A}" srcId="{C8010956-0C2F-4216-952C-3D6D39FC1DC7}" destId="{BCE9BF9C-B65B-48E5-8AB6-84CF21F0E6F1}" srcOrd="2" destOrd="0" parTransId="{C8CED56F-6414-43E6-A032-4410F24F43DF}" sibTransId="{2DDBF844-A93C-4613-A6E9-CA7D2DB320C9}"/>
    <dgm:cxn modelId="{70DE5997-5832-40C7-8C9D-25F9B2D60F95}" type="presOf" srcId="{BCE9BF9C-B65B-48E5-8AB6-84CF21F0E6F1}" destId="{535CB5B3-58DB-4D28-BC52-32A65FB67B50}" srcOrd="0" destOrd="0" presId="urn:microsoft.com/office/officeart/2005/8/layout/hList1"/>
    <dgm:cxn modelId="{CB74F69E-52D7-415F-9832-357E104A1FE1}" srcId="{678BDFCA-3C07-49F1-80BB-E6105044AB72}" destId="{61552AF6-86FB-4567-AAF5-53086C96C7C3}" srcOrd="0" destOrd="0" parTransId="{0F3CAFFB-BBF3-48FA-80A4-5A9BCDF507B8}" sibTransId="{4F25D2AC-FC04-4783-9538-D9C8E73584DE}"/>
    <dgm:cxn modelId="{674BB7A8-B259-4873-8948-0F8AB2ADB6C8}" type="presOf" srcId="{DD2D53EF-E84C-4B13-8DFC-05A955557C73}" destId="{6DF72DAE-FB38-44C8-83D3-7EE6095E9876}" srcOrd="0" destOrd="0" presId="urn:microsoft.com/office/officeart/2005/8/layout/hList1"/>
    <dgm:cxn modelId="{D5EC20D6-F631-4530-BDBA-00396727983B}" srcId="{F3831811-8DFE-40DA-8D01-0E40D961EC49}" destId="{83529727-1557-4D6D-A3BF-856EA5644D78}" srcOrd="0" destOrd="0" parTransId="{B36E284A-535C-499C-AF1D-8C68170FF928}" sibTransId="{9F71F739-D8E6-4023-8708-B723F150AE50}"/>
    <dgm:cxn modelId="{48056BD7-3C2B-4297-87AA-29D5C487230E}" srcId="{DD2D53EF-E84C-4B13-8DFC-05A955557C73}" destId="{16E19804-36F8-4AB1-8092-76A9336BCF9F}" srcOrd="1" destOrd="0" parTransId="{47244832-DAD1-41E7-9DD6-2F8890DBE513}" sibTransId="{94581A86-C73A-4926-96B5-693D5326080D}"/>
    <dgm:cxn modelId="{2283B7EB-5E7B-4E2C-85CF-2E1C8EE89EA1}" type="presOf" srcId="{700848F2-B48F-4586-AFF1-4A8C0492B479}" destId="{F7351A54-4CB5-4A39-BEF9-21A33D3A669B}" srcOrd="0" destOrd="0" presId="urn:microsoft.com/office/officeart/2005/8/layout/hList1"/>
    <dgm:cxn modelId="{A1EE73F4-5F52-4F47-A1C4-E29FA788C6F1}" srcId="{BCE9BF9C-B65B-48E5-8AB6-84CF21F0E6F1}" destId="{066BD716-B81D-45EE-AF68-68009EE6FFB9}" srcOrd="0" destOrd="0" parTransId="{C250E85E-0E2E-4E12-9EC9-5F475E5FB3D6}" sibTransId="{91142C39-5F52-4117-89DC-AEEA581AD2C3}"/>
    <dgm:cxn modelId="{AB5F59FB-51C6-458F-8786-7D8429780728}" srcId="{C8010956-0C2F-4216-952C-3D6D39FC1DC7}" destId="{F3831811-8DFE-40DA-8D01-0E40D961EC49}" srcOrd="1" destOrd="0" parTransId="{7D3E17A2-077F-40D5-B5A0-B90A78254726}" sibTransId="{3B103948-570D-4BB0-8B29-E6F3A7C10912}"/>
    <dgm:cxn modelId="{678C2D6D-7816-454A-A8DA-8CBB7AFDE155}" type="presParOf" srcId="{12A8C5B0-DD07-4680-9FFB-D6A358FE78C8}" destId="{D6D2ACC9-5EC2-4564-A9B8-651FF026FCFC}" srcOrd="0" destOrd="0" presId="urn:microsoft.com/office/officeart/2005/8/layout/hList1"/>
    <dgm:cxn modelId="{334424AC-D45B-4926-8E48-508D04C62946}" type="presParOf" srcId="{D6D2ACC9-5EC2-4564-A9B8-651FF026FCFC}" destId="{6DF72DAE-FB38-44C8-83D3-7EE6095E9876}" srcOrd="0" destOrd="0" presId="urn:microsoft.com/office/officeart/2005/8/layout/hList1"/>
    <dgm:cxn modelId="{E9D08663-138C-49D1-BF6C-68C0311CD6D3}" type="presParOf" srcId="{D6D2ACC9-5EC2-4564-A9B8-651FF026FCFC}" destId="{F7351A54-4CB5-4A39-BEF9-21A33D3A669B}" srcOrd="1" destOrd="0" presId="urn:microsoft.com/office/officeart/2005/8/layout/hList1"/>
    <dgm:cxn modelId="{F4BEE207-0152-434B-93A0-FD637F1E32E2}" type="presParOf" srcId="{12A8C5B0-DD07-4680-9FFB-D6A358FE78C8}" destId="{A2070E35-C913-40D9-A026-A5067DC0C148}" srcOrd="1" destOrd="0" presId="urn:microsoft.com/office/officeart/2005/8/layout/hList1"/>
    <dgm:cxn modelId="{29914B5A-CF65-45E9-8CC3-DC445ABBBED5}" type="presParOf" srcId="{12A8C5B0-DD07-4680-9FFB-D6A358FE78C8}" destId="{BFD25633-6BB9-4E53-9F63-3CA7FFBA4254}" srcOrd="2" destOrd="0" presId="urn:microsoft.com/office/officeart/2005/8/layout/hList1"/>
    <dgm:cxn modelId="{263145F1-F9D5-44D8-949B-FF829DFDA9FD}" type="presParOf" srcId="{BFD25633-6BB9-4E53-9F63-3CA7FFBA4254}" destId="{7A964FFE-B0AA-4292-B3EC-2DE81DA4D8E4}" srcOrd="0" destOrd="0" presId="urn:microsoft.com/office/officeart/2005/8/layout/hList1"/>
    <dgm:cxn modelId="{38FA7556-798E-4868-993C-7B729812163D}" type="presParOf" srcId="{BFD25633-6BB9-4E53-9F63-3CA7FFBA4254}" destId="{FB59F2DC-CEFA-4398-AEB8-CDCA8DFF2B86}" srcOrd="1" destOrd="0" presId="urn:microsoft.com/office/officeart/2005/8/layout/hList1"/>
    <dgm:cxn modelId="{D761AD93-55E7-4326-B348-238E0C149795}" type="presParOf" srcId="{12A8C5B0-DD07-4680-9FFB-D6A358FE78C8}" destId="{7D6F32DF-687C-40F7-AA89-C13642078C29}" srcOrd="3" destOrd="0" presId="urn:microsoft.com/office/officeart/2005/8/layout/hList1"/>
    <dgm:cxn modelId="{2F164918-DD64-4527-ABBE-F2C33B1FED5D}" type="presParOf" srcId="{12A8C5B0-DD07-4680-9FFB-D6A358FE78C8}" destId="{5E71572B-B8C9-4F1A-A9BD-99A529EF6BDB}" srcOrd="4" destOrd="0" presId="urn:microsoft.com/office/officeart/2005/8/layout/hList1"/>
    <dgm:cxn modelId="{7E681286-6D4F-49FB-8C98-507269CE3EEF}" type="presParOf" srcId="{5E71572B-B8C9-4F1A-A9BD-99A529EF6BDB}" destId="{535CB5B3-58DB-4D28-BC52-32A65FB67B50}" srcOrd="0" destOrd="0" presId="urn:microsoft.com/office/officeart/2005/8/layout/hList1"/>
    <dgm:cxn modelId="{E11241C2-B0DD-4E3E-AA7F-E72D9C51FFA2}" type="presParOf" srcId="{5E71572B-B8C9-4F1A-A9BD-99A529EF6BDB}" destId="{CDF39F30-C505-440C-AFFE-147331B786A5}" srcOrd="1" destOrd="0" presId="urn:microsoft.com/office/officeart/2005/8/layout/hList1"/>
    <dgm:cxn modelId="{DEE82E05-71A0-44C9-92AD-81E3C42DB206}" type="presParOf" srcId="{12A8C5B0-DD07-4680-9FFB-D6A358FE78C8}" destId="{1B0684D1-3877-4A1E-9BCD-058221F7C8EB}" srcOrd="5" destOrd="0" presId="urn:microsoft.com/office/officeart/2005/8/layout/hList1"/>
    <dgm:cxn modelId="{F3D50617-3A57-45A8-BAF1-B1CA8DBCC5A2}" type="presParOf" srcId="{12A8C5B0-DD07-4680-9FFB-D6A358FE78C8}" destId="{F6BF1FAC-E6E6-4CC1-B379-DCB153E0D524}" srcOrd="6" destOrd="0" presId="urn:microsoft.com/office/officeart/2005/8/layout/hList1"/>
    <dgm:cxn modelId="{A4511176-5BF7-4FB1-A020-5375AEE16773}" type="presParOf" srcId="{F6BF1FAC-E6E6-4CC1-B379-DCB153E0D524}" destId="{64E7A82F-CF8B-4B0C-AED8-E3F5D217C334}" srcOrd="0" destOrd="0" presId="urn:microsoft.com/office/officeart/2005/8/layout/hList1"/>
    <dgm:cxn modelId="{F940C18B-C0BA-49D1-9F92-1E1D3BEE611B}" type="presParOf" srcId="{F6BF1FAC-E6E6-4CC1-B379-DCB153E0D524}" destId="{0D53CC91-8167-4B5B-B4E5-301BF05075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s-ES"/>
        </a:p>
      </dgm:t>
    </dgm:pt>
    <dgm:pt modelId="{79BD8865-B099-4529-AA2A-BE5D719B848A}">
      <dgm:prSet phldrT="[Texto]"/>
      <dgm:spPr/>
      <dgm:t>
        <a:bodyPr/>
        <a:lstStyle/>
        <a:p>
          <a:r>
            <a:rPr lang="es-ES"/>
            <a:t>Biología</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S1: 4 al 8 de noviembre</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S2: 11 al 15 de noviembre </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S3: 18 al 22 de noviembre</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1A525DEA-1160-40DC-9654-1B3E557C6C75}">
      <dgm:prSet phldrT="[Texto]"/>
      <dgm:spPr/>
      <dgm:t>
        <a:bodyPr/>
        <a:lstStyle/>
        <a:p>
          <a:r>
            <a:rPr lang="es-ES" dirty="0"/>
            <a:t>S4: 25 al 29 de noviembre</a:t>
          </a:r>
        </a:p>
      </dgm:t>
    </dgm:pt>
    <dgm:pt modelId="{B856EB4E-F808-4545-8B4E-647A831CF2B0}" type="parTrans" cxnId="{C6D91E6A-5323-4366-A6E3-602160A5F237}">
      <dgm:prSet/>
      <dgm:spPr/>
      <dgm:t>
        <a:bodyPr/>
        <a:lstStyle/>
        <a:p>
          <a:endParaRPr lang="es-ES"/>
        </a:p>
      </dgm:t>
    </dgm:pt>
    <dgm:pt modelId="{379C2B57-C835-49BE-9636-4A73A46E3B6C}" type="sibTrans" cxnId="{C6D91E6A-5323-4366-A6E3-602160A5F237}">
      <dgm:prSet/>
      <dgm:spPr/>
      <dgm:t>
        <a:bodyPr/>
        <a:lstStyle/>
        <a:p>
          <a:endParaRPr lang="es-ES"/>
        </a:p>
      </dgm:t>
    </dgm:pt>
    <dgm:pt modelId="{34A8079A-EA5E-458C-9C4A-670E77914502}">
      <dgm:prSet phldrT="[Texto]"/>
      <dgm:spPr/>
      <dgm:t>
        <a:bodyPr/>
        <a:lstStyle/>
        <a:p>
          <a:r>
            <a:rPr lang="es-ES" dirty="0"/>
            <a:t>S5: 2 al 6 de diciembre</a:t>
          </a:r>
        </a:p>
      </dgm:t>
    </dgm:pt>
    <dgm:pt modelId="{0DBAD522-F1F1-4265-8186-8983171E5F2D}" type="parTrans" cxnId="{E5532C5A-426A-42CF-9F14-70FF7B8CD51F}">
      <dgm:prSet/>
      <dgm:spPr/>
      <dgm:t>
        <a:bodyPr/>
        <a:lstStyle/>
        <a:p>
          <a:endParaRPr lang="es-ES"/>
        </a:p>
      </dgm:t>
    </dgm:pt>
    <dgm:pt modelId="{E36D1C82-FEFF-4B98-89B9-CDF723E175BC}" type="sibTrans" cxnId="{E5532C5A-426A-42CF-9F14-70FF7B8CD51F}">
      <dgm:prSet/>
      <dgm:spPr/>
      <dgm:t>
        <a:bodyPr/>
        <a:lstStyle/>
        <a:p>
          <a:endParaRPr lang="es-ES"/>
        </a:p>
      </dgm:t>
    </dgm:pt>
    <dgm:pt modelId="{F651B12B-CA81-4AF1-BB64-642DCE9D9FA7}">
      <dgm:prSet phldrT="[Texto]"/>
      <dgm:spPr/>
      <dgm:t>
        <a:bodyPr/>
        <a:lstStyle/>
        <a:p>
          <a:r>
            <a:rPr lang="es-ES" dirty="0"/>
            <a:t>S6: 9 al 13 de diciembre</a:t>
          </a:r>
        </a:p>
      </dgm:t>
    </dgm:pt>
    <dgm:pt modelId="{ACA0812B-102B-4D13-A73E-D3F1B024E875}" type="parTrans" cxnId="{BAAE549A-86BB-4163-95A1-7DCA02105CA1}">
      <dgm:prSet/>
      <dgm:spPr/>
      <dgm:t>
        <a:bodyPr/>
        <a:lstStyle/>
        <a:p>
          <a:endParaRPr lang="es-ES"/>
        </a:p>
      </dgm:t>
    </dgm:pt>
    <dgm:pt modelId="{768C3E25-7CCC-4C33-BBD1-4D0F634F313E}" type="sibTrans" cxnId="{BAAE549A-86BB-4163-95A1-7DCA02105CA1}">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6">
        <dgm:presLayoutVars>
          <dgm:bulletEnabled val="1"/>
        </dgm:presLayoutVars>
      </dgm:prSet>
      <dgm:spPr/>
    </dgm:pt>
    <dgm:pt modelId="{B10BF751-091F-4448-A308-17FB48B93F88}" type="pres">
      <dgm:prSet presAssocID="{ED696FA2-50E3-4E94-AD08-26202597DFAF}" presName="pillarX" presStyleLbl="node1" presStyleIdx="1" presStyleCnt="6">
        <dgm:presLayoutVars>
          <dgm:bulletEnabled val="1"/>
        </dgm:presLayoutVars>
      </dgm:prSet>
      <dgm:spPr/>
    </dgm:pt>
    <dgm:pt modelId="{1AA917C7-F573-4D4D-99EA-12EC785AD472}" type="pres">
      <dgm:prSet presAssocID="{BE657428-CC09-4ABB-881F-ACF25EF64CF7}" presName="pillarX" presStyleLbl="node1" presStyleIdx="2" presStyleCnt="6">
        <dgm:presLayoutVars>
          <dgm:bulletEnabled val="1"/>
        </dgm:presLayoutVars>
      </dgm:prSet>
      <dgm:spPr/>
    </dgm:pt>
    <dgm:pt modelId="{B04FD344-B796-4B85-A21D-A7BB84E7A5AB}" type="pres">
      <dgm:prSet presAssocID="{1A525DEA-1160-40DC-9654-1B3E557C6C75}" presName="pillarX" presStyleLbl="node1" presStyleIdx="3" presStyleCnt="6">
        <dgm:presLayoutVars>
          <dgm:bulletEnabled val="1"/>
        </dgm:presLayoutVars>
      </dgm:prSet>
      <dgm:spPr/>
    </dgm:pt>
    <dgm:pt modelId="{08760650-E226-4A9A-BAD5-752BC6F5A906}" type="pres">
      <dgm:prSet presAssocID="{34A8079A-EA5E-458C-9C4A-670E77914502}" presName="pillarX" presStyleLbl="node1" presStyleIdx="4" presStyleCnt="6">
        <dgm:presLayoutVars>
          <dgm:bulletEnabled val="1"/>
        </dgm:presLayoutVars>
      </dgm:prSet>
      <dgm:spPr/>
    </dgm:pt>
    <dgm:pt modelId="{D7A111EE-544D-42C4-A5FC-20465AFD5F69}" type="pres">
      <dgm:prSet presAssocID="{F651B12B-CA81-4AF1-BB64-642DCE9D9FA7}" presName="pillarX" presStyleLbl="node1" presStyleIdx="5" presStyleCnt="6">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D0C1E83E-87E9-4E16-9614-01719DC0906F}" type="presOf" srcId="{1A525DEA-1160-40DC-9654-1B3E557C6C75}" destId="{B04FD344-B796-4B85-A21D-A7BB84E7A5AB}" srcOrd="0" destOrd="0" presId="urn:microsoft.com/office/officeart/2005/8/layout/hList3"/>
    <dgm:cxn modelId="{1BA07A4D-725B-4DF8-8630-01A31C7AFB30}" type="presOf" srcId="{BE657428-CC09-4ABB-881F-ACF25EF64CF7}" destId="{1AA917C7-F573-4D4D-99EA-12EC785AD472}" srcOrd="0" destOrd="0" presId="urn:microsoft.com/office/officeart/2005/8/layout/hList3"/>
    <dgm:cxn modelId="{E5532C5A-426A-42CF-9F14-70FF7B8CD51F}" srcId="{79BD8865-B099-4529-AA2A-BE5D719B848A}" destId="{34A8079A-EA5E-458C-9C4A-670E77914502}" srcOrd="4" destOrd="0" parTransId="{0DBAD522-F1F1-4265-8186-8983171E5F2D}" sibTransId="{E36D1C82-FEFF-4B98-89B9-CDF723E175BC}"/>
    <dgm:cxn modelId="{57983A5F-A96E-4EF1-95F3-C698DDBC9077}" srcId="{79BD8865-B099-4529-AA2A-BE5D719B848A}" destId="{BE657428-CC09-4ABB-881F-ACF25EF64CF7}" srcOrd="2" destOrd="0" parTransId="{C3B722C7-3E99-4654-98F6-D7886A9B45FE}" sibTransId="{3EBE8D13-CF7D-46C9-85C5-AAB737E2E8B5}"/>
    <dgm:cxn modelId="{C6D91E6A-5323-4366-A6E3-602160A5F237}" srcId="{79BD8865-B099-4529-AA2A-BE5D719B848A}" destId="{1A525DEA-1160-40DC-9654-1B3E557C6C75}" srcOrd="3" destOrd="0" parTransId="{B856EB4E-F808-4545-8B4E-647A831CF2B0}" sibTransId="{379C2B57-C835-49BE-9636-4A73A46E3B6C}"/>
    <dgm:cxn modelId="{D07DFA8C-EA59-4772-8455-C7F5BEC3FCBD}" type="presOf" srcId="{F651B12B-CA81-4AF1-BB64-642DCE9D9FA7}" destId="{D7A111EE-544D-42C4-A5FC-20465AFD5F69}"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BAAE549A-86BB-4163-95A1-7DCA02105CA1}" srcId="{79BD8865-B099-4529-AA2A-BE5D719B848A}" destId="{F651B12B-CA81-4AF1-BB64-642DCE9D9FA7}" srcOrd="5" destOrd="0" parTransId="{ACA0812B-102B-4D13-A73E-D3F1B024E875}" sibTransId="{768C3E25-7CCC-4C33-BBD1-4D0F634F313E}"/>
    <dgm:cxn modelId="{9DC537A8-59AB-4821-91D4-05C28A8CD9CC}" type="presOf" srcId="{34A8079A-EA5E-458C-9C4A-670E77914502}" destId="{08760650-E226-4A9A-BAD5-752BC6F5A906}"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594F4399-D4E7-4C45-87A7-6D8C88283ED8}" type="presParOf" srcId="{715AE3D1-C8DC-466C-8657-2954C56790D5}" destId="{B04FD344-B796-4B85-A21D-A7BB84E7A5AB}" srcOrd="3" destOrd="0" presId="urn:microsoft.com/office/officeart/2005/8/layout/hList3"/>
    <dgm:cxn modelId="{52BE2DF0-19DA-4A18-99EF-A8490478E0B0}" type="presParOf" srcId="{715AE3D1-C8DC-466C-8657-2954C56790D5}" destId="{08760650-E226-4A9A-BAD5-752BC6F5A906}" srcOrd="4" destOrd="0" presId="urn:microsoft.com/office/officeart/2005/8/layout/hList3"/>
    <dgm:cxn modelId="{32ED23B2-0574-40B9-B1D3-41B1742CD9C8}" type="presParOf" srcId="{715AE3D1-C8DC-466C-8657-2954C56790D5}" destId="{D7A111EE-544D-42C4-A5FC-20465AFD5F69}" srcOrd="5"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3_4" csCatId="accent3" phldr="1"/>
      <dgm:spPr/>
      <dgm:t>
        <a:bodyPr/>
        <a:lstStyle/>
        <a:p>
          <a:endParaRPr lang="es-ES"/>
        </a:p>
      </dgm:t>
    </dgm:pt>
    <dgm:pt modelId="{79BD8865-B099-4529-AA2A-BE5D719B848A}">
      <dgm:prSet phldrT="[Texto]"/>
      <dgm:spPr/>
      <dgm:t>
        <a:bodyPr/>
        <a:lstStyle/>
        <a:p>
          <a:r>
            <a:rPr lang="es-ES" dirty="0"/>
            <a:t>Derecho.</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S1: 4 al 8 de noviembre</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S2: 11 al 15 de noviembre </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S3: 18 al 22 de noviembre</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1A525DEA-1160-40DC-9654-1B3E557C6C75}">
      <dgm:prSet phldrT="[Texto]"/>
      <dgm:spPr/>
      <dgm:t>
        <a:bodyPr/>
        <a:lstStyle/>
        <a:p>
          <a:r>
            <a:rPr lang="es-ES" dirty="0"/>
            <a:t>S4: 25 al 29 de noviembre</a:t>
          </a:r>
        </a:p>
      </dgm:t>
    </dgm:pt>
    <dgm:pt modelId="{B856EB4E-F808-4545-8B4E-647A831CF2B0}" type="parTrans" cxnId="{C6D91E6A-5323-4366-A6E3-602160A5F237}">
      <dgm:prSet/>
      <dgm:spPr/>
      <dgm:t>
        <a:bodyPr/>
        <a:lstStyle/>
        <a:p>
          <a:endParaRPr lang="es-ES"/>
        </a:p>
      </dgm:t>
    </dgm:pt>
    <dgm:pt modelId="{379C2B57-C835-49BE-9636-4A73A46E3B6C}" type="sibTrans" cxnId="{C6D91E6A-5323-4366-A6E3-602160A5F237}">
      <dgm:prSet/>
      <dgm:spPr/>
      <dgm:t>
        <a:bodyPr/>
        <a:lstStyle/>
        <a:p>
          <a:endParaRPr lang="es-ES"/>
        </a:p>
      </dgm:t>
    </dgm:pt>
    <dgm:pt modelId="{34A8079A-EA5E-458C-9C4A-670E77914502}">
      <dgm:prSet phldrT="[Texto]"/>
      <dgm:spPr/>
      <dgm:t>
        <a:bodyPr/>
        <a:lstStyle/>
        <a:p>
          <a:r>
            <a:rPr lang="es-ES" dirty="0"/>
            <a:t>S5: 2 al 6 de diciembre</a:t>
          </a:r>
        </a:p>
      </dgm:t>
    </dgm:pt>
    <dgm:pt modelId="{0DBAD522-F1F1-4265-8186-8983171E5F2D}" type="parTrans" cxnId="{E5532C5A-426A-42CF-9F14-70FF7B8CD51F}">
      <dgm:prSet/>
      <dgm:spPr/>
      <dgm:t>
        <a:bodyPr/>
        <a:lstStyle/>
        <a:p>
          <a:endParaRPr lang="es-ES"/>
        </a:p>
      </dgm:t>
    </dgm:pt>
    <dgm:pt modelId="{E36D1C82-FEFF-4B98-89B9-CDF723E175BC}" type="sibTrans" cxnId="{E5532C5A-426A-42CF-9F14-70FF7B8CD51F}">
      <dgm:prSet/>
      <dgm:spPr/>
      <dgm:t>
        <a:bodyPr/>
        <a:lstStyle/>
        <a:p>
          <a:endParaRPr lang="es-ES"/>
        </a:p>
      </dgm:t>
    </dgm:pt>
    <dgm:pt modelId="{F651B12B-CA81-4AF1-BB64-642DCE9D9FA7}">
      <dgm:prSet phldrT="[Texto]"/>
      <dgm:spPr/>
      <dgm:t>
        <a:bodyPr/>
        <a:lstStyle/>
        <a:p>
          <a:r>
            <a:rPr lang="es-ES" dirty="0"/>
            <a:t>S6: 9 al 13 de diciembre</a:t>
          </a:r>
        </a:p>
      </dgm:t>
    </dgm:pt>
    <dgm:pt modelId="{ACA0812B-102B-4D13-A73E-D3F1B024E875}" type="parTrans" cxnId="{BAAE549A-86BB-4163-95A1-7DCA02105CA1}">
      <dgm:prSet/>
      <dgm:spPr/>
      <dgm:t>
        <a:bodyPr/>
        <a:lstStyle/>
        <a:p>
          <a:endParaRPr lang="es-ES"/>
        </a:p>
      </dgm:t>
    </dgm:pt>
    <dgm:pt modelId="{768C3E25-7CCC-4C33-BBD1-4D0F634F313E}" type="sibTrans" cxnId="{BAAE549A-86BB-4163-95A1-7DCA02105CA1}">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6">
        <dgm:presLayoutVars>
          <dgm:bulletEnabled val="1"/>
        </dgm:presLayoutVars>
      </dgm:prSet>
      <dgm:spPr/>
    </dgm:pt>
    <dgm:pt modelId="{B10BF751-091F-4448-A308-17FB48B93F88}" type="pres">
      <dgm:prSet presAssocID="{ED696FA2-50E3-4E94-AD08-26202597DFAF}" presName="pillarX" presStyleLbl="node1" presStyleIdx="1" presStyleCnt="6">
        <dgm:presLayoutVars>
          <dgm:bulletEnabled val="1"/>
        </dgm:presLayoutVars>
      </dgm:prSet>
      <dgm:spPr/>
    </dgm:pt>
    <dgm:pt modelId="{1AA917C7-F573-4D4D-99EA-12EC785AD472}" type="pres">
      <dgm:prSet presAssocID="{BE657428-CC09-4ABB-881F-ACF25EF64CF7}" presName="pillarX" presStyleLbl="node1" presStyleIdx="2" presStyleCnt="6">
        <dgm:presLayoutVars>
          <dgm:bulletEnabled val="1"/>
        </dgm:presLayoutVars>
      </dgm:prSet>
      <dgm:spPr/>
    </dgm:pt>
    <dgm:pt modelId="{B04FD344-B796-4B85-A21D-A7BB84E7A5AB}" type="pres">
      <dgm:prSet presAssocID="{1A525DEA-1160-40DC-9654-1B3E557C6C75}" presName="pillarX" presStyleLbl="node1" presStyleIdx="3" presStyleCnt="6">
        <dgm:presLayoutVars>
          <dgm:bulletEnabled val="1"/>
        </dgm:presLayoutVars>
      </dgm:prSet>
      <dgm:spPr/>
    </dgm:pt>
    <dgm:pt modelId="{08760650-E226-4A9A-BAD5-752BC6F5A906}" type="pres">
      <dgm:prSet presAssocID="{34A8079A-EA5E-458C-9C4A-670E77914502}" presName="pillarX" presStyleLbl="node1" presStyleIdx="4" presStyleCnt="6">
        <dgm:presLayoutVars>
          <dgm:bulletEnabled val="1"/>
        </dgm:presLayoutVars>
      </dgm:prSet>
      <dgm:spPr/>
    </dgm:pt>
    <dgm:pt modelId="{D7A111EE-544D-42C4-A5FC-20465AFD5F69}" type="pres">
      <dgm:prSet presAssocID="{F651B12B-CA81-4AF1-BB64-642DCE9D9FA7}" presName="pillarX" presStyleLbl="node1" presStyleIdx="5" presStyleCnt="6">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D0C1E83E-87E9-4E16-9614-01719DC0906F}" type="presOf" srcId="{1A525DEA-1160-40DC-9654-1B3E557C6C75}" destId="{B04FD344-B796-4B85-A21D-A7BB84E7A5AB}" srcOrd="0" destOrd="0" presId="urn:microsoft.com/office/officeart/2005/8/layout/hList3"/>
    <dgm:cxn modelId="{1BA07A4D-725B-4DF8-8630-01A31C7AFB30}" type="presOf" srcId="{BE657428-CC09-4ABB-881F-ACF25EF64CF7}" destId="{1AA917C7-F573-4D4D-99EA-12EC785AD472}" srcOrd="0" destOrd="0" presId="urn:microsoft.com/office/officeart/2005/8/layout/hList3"/>
    <dgm:cxn modelId="{E5532C5A-426A-42CF-9F14-70FF7B8CD51F}" srcId="{79BD8865-B099-4529-AA2A-BE5D719B848A}" destId="{34A8079A-EA5E-458C-9C4A-670E77914502}" srcOrd="4" destOrd="0" parTransId="{0DBAD522-F1F1-4265-8186-8983171E5F2D}" sibTransId="{E36D1C82-FEFF-4B98-89B9-CDF723E175BC}"/>
    <dgm:cxn modelId="{57983A5F-A96E-4EF1-95F3-C698DDBC9077}" srcId="{79BD8865-B099-4529-AA2A-BE5D719B848A}" destId="{BE657428-CC09-4ABB-881F-ACF25EF64CF7}" srcOrd="2" destOrd="0" parTransId="{C3B722C7-3E99-4654-98F6-D7886A9B45FE}" sibTransId="{3EBE8D13-CF7D-46C9-85C5-AAB737E2E8B5}"/>
    <dgm:cxn modelId="{C6D91E6A-5323-4366-A6E3-602160A5F237}" srcId="{79BD8865-B099-4529-AA2A-BE5D719B848A}" destId="{1A525DEA-1160-40DC-9654-1B3E557C6C75}" srcOrd="3" destOrd="0" parTransId="{B856EB4E-F808-4545-8B4E-647A831CF2B0}" sibTransId="{379C2B57-C835-49BE-9636-4A73A46E3B6C}"/>
    <dgm:cxn modelId="{D07DFA8C-EA59-4772-8455-C7F5BEC3FCBD}" type="presOf" srcId="{F651B12B-CA81-4AF1-BB64-642DCE9D9FA7}" destId="{D7A111EE-544D-42C4-A5FC-20465AFD5F69}"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BAAE549A-86BB-4163-95A1-7DCA02105CA1}" srcId="{79BD8865-B099-4529-AA2A-BE5D719B848A}" destId="{F651B12B-CA81-4AF1-BB64-642DCE9D9FA7}" srcOrd="5" destOrd="0" parTransId="{ACA0812B-102B-4D13-A73E-D3F1B024E875}" sibTransId="{768C3E25-7CCC-4C33-BBD1-4D0F634F313E}"/>
    <dgm:cxn modelId="{9DC537A8-59AB-4821-91D4-05C28A8CD9CC}" type="presOf" srcId="{34A8079A-EA5E-458C-9C4A-670E77914502}" destId="{08760650-E226-4A9A-BAD5-752BC6F5A906}"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594F4399-D4E7-4C45-87A7-6D8C88283ED8}" type="presParOf" srcId="{715AE3D1-C8DC-466C-8657-2954C56790D5}" destId="{B04FD344-B796-4B85-A21D-A7BB84E7A5AB}" srcOrd="3" destOrd="0" presId="urn:microsoft.com/office/officeart/2005/8/layout/hList3"/>
    <dgm:cxn modelId="{52BE2DF0-19DA-4A18-99EF-A8490478E0B0}" type="presParOf" srcId="{715AE3D1-C8DC-466C-8657-2954C56790D5}" destId="{08760650-E226-4A9A-BAD5-752BC6F5A906}" srcOrd="4" destOrd="0" presId="urn:microsoft.com/office/officeart/2005/8/layout/hList3"/>
    <dgm:cxn modelId="{32ED23B2-0574-40B9-B1D3-41B1742CD9C8}" type="presParOf" srcId="{715AE3D1-C8DC-466C-8657-2954C56790D5}" destId="{D7A111EE-544D-42C4-A5FC-20465AFD5F69}" srcOrd="5"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4_4" csCatId="accent4" phldr="1"/>
      <dgm:spPr/>
      <dgm:t>
        <a:bodyPr/>
        <a:lstStyle/>
        <a:p>
          <a:endParaRPr lang="es-ES"/>
        </a:p>
      </dgm:t>
    </dgm:pt>
    <dgm:pt modelId="{79BD8865-B099-4529-AA2A-BE5D719B848A}">
      <dgm:prSet phldrT="[Texto]"/>
      <dgm:spPr/>
      <dgm:t>
        <a:bodyPr/>
        <a:lstStyle/>
        <a:p>
          <a:r>
            <a:rPr lang="es-ES" dirty="0"/>
            <a:t>Química.</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S1: 4 al 8 de noviembre</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S2: 11 al 15 de noviembre </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S3: 18 al 22 de noviembre</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1A525DEA-1160-40DC-9654-1B3E557C6C75}">
      <dgm:prSet phldrT="[Texto]"/>
      <dgm:spPr/>
      <dgm:t>
        <a:bodyPr/>
        <a:lstStyle/>
        <a:p>
          <a:r>
            <a:rPr lang="es-ES" dirty="0"/>
            <a:t>S4: 25 al 29 de noviembre</a:t>
          </a:r>
        </a:p>
      </dgm:t>
    </dgm:pt>
    <dgm:pt modelId="{B856EB4E-F808-4545-8B4E-647A831CF2B0}" type="parTrans" cxnId="{C6D91E6A-5323-4366-A6E3-602160A5F237}">
      <dgm:prSet/>
      <dgm:spPr/>
      <dgm:t>
        <a:bodyPr/>
        <a:lstStyle/>
        <a:p>
          <a:endParaRPr lang="es-ES"/>
        </a:p>
      </dgm:t>
    </dgm:pt>
    <dgm:pt modelId="{379C2B57-C835-49BE-9636-4A73A46E3B6C}" type="sibTrans" cxnId="{C6D91E6A-5323-4366-A6E3-602160A5F237}">
      <dgm:prSet/>
      <dgm:spPr/>
      <dgm:t>
        <a:bodyPr/>
        <a:lstStyle/>
        <a:p>
          <a:endParaRPr lang="es-ES"/>
        </a:p>
      </dgm:t>
    </dgm:pt>
    <dgm:pt modelId="{34A8079A-EA5E-458C-9C4A-670E77914502}">
      <dgm:prSet phldrT="[Texto]"/>
      <dgm:spPr/>
      <dgm:t>
        <a:bodyPr/>
        <a:lstStyle/>
        <a:p>
          <a:r>
            <a:rPr lang="es-ES" dirty="0"/>
            <a:t>S5: 2 al 6 de diciembre</a:t>
          </a:r>
        </a:p>
      </dgm:t>
    </dgm:pt>
    <dgm:pt modelId="{0DBAD522-F1F1-4265-8186-8983171E5F2D}" type="parTrans" cxnId="{E5532C5A-426A-42CF-9F14-70FF7B8CD51F}">
      <dgm:prSet/>
      <dgm:spPr/>
      <dgm:t>
        <a:bodyPr/>
        <a:lstStyle/>
        <a:p>
          <a:endParaRPr lang="es-ES"/>
        </a:p>
      </dgm:t>
    </dgm:pt>
    <dgm:pt modelId="{E36D1C82-FEFF-4B98-89B9-CDF723E175BC}" type="sibTrans" cxnId="{E5532C5A-426A-42CF-9F14-70FF7B8CD51F}">
      <dgm:prSet/>
      <dgm:spPr/>
      <dgm:t>
        <a:bodyPr/>
        <a:lstStyle/>
        <a:p>
          <a:endParaRPr lang="es-ES"/>
        </a:p>
      </dgm:t>
    </dgm:pt>
    <dgm:pt modelId="{F651B12B-CA81-4AF1-BB64-642DCE9D9FA7}">
      <dgm:prSet phldrT="[Texto]"/>
      <dgm:spPr/>
      <dgm:t>
        <a:bodyPr/>
        <a:lstStyle/>
        <a:p>
          <a:r>
            <a:rPr lang="es-ES" dirty="0"/>
            <a:t>S6: 9 al 13 de diciembre</a:t>
          </a:r>
        </a:p>
      </dgm:t>
    </dgm:pt>
    <dgm:pt modelId="{ACA0812B-102B-4D13-A73E-D3F1B024E875}" type="parTrans" cxnId="{BAAE549A-86BB-4163-95A1-7DCA02105CA1}">
      <dgm:prSet/>
      <dgm:spPr/>
      <dgm:t>
        <a:bodyPr/>
        <a:lstStyle/>
        <a:p>
          <a:endParaRPr lang="es-ES"/>
        </a:p>
      </dgm:t>
    </dgm:pt>
    <dgm:pt modelId="{768C3E25-7CCC-4C33-BBD1-4D0F634F313E}" type="sibTrans" cxnId="{BAAE549A-86BB-4163-95A1-7DCA02105CA1}">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custLinFactNeighborX="21154"/>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6">
        <dgm:presLayoutVars>
          <dgm:bulletEnabled val="1"/>
        </dgm:presLayoutVars>
      </dgm:prSet>
      <dgm:spPr/>
    </dgm:pt>
    <dgm:pt modelId="{B10BF751-091F-4448-A308-17FB48B93F88}" type="pres">
      <dgm:prSet presAssocID="{ED696FA2-50E3-4E94-AD08-26202597DFAF}" presName="pillarX" presStyleLbl="node1" presStyleIdx="1" presStyleCnt="6">
        <dgm:presLayoutVars>
          <dgm:bulletEnabled val="1"/>
        </dgm:presLayoutVars>
      </dgm:prSet>
      <dgm:spPr/>
    </dgm:pt>
    <dgm:pt modelId="{1AA917C7-F573-4D4D-99EA-12EC785AD472}" type="pres">
      <dgm:prSet presAssocID="{BE657428-CC09-4ABB-881F-ACF25EF64CF7}" presName="pillarX" presStyleLbl="node1" presStyleIdx="2" presStyleCnt="6">
        <dgm:presLayoutVars>
          <dgm:bulletEnabled val="1"/>
        </dgm:presLayoutVars>
      </dgm:prSet>
      <dgm:spPr/>
    </dgm:pt>
    <dgm:pt modelId="{B04FD344-B796-4B85-A21D-A7BB84E7A5AB}" type="pres">
      <dgm:prSet presAssocID="{1A525DEA-1160-40DC-9654-1B3E557C6C75}" presName="pillarX" presStyleLbl="node1" presStyleIdx="3" presStyleCnt="6">
        <dgm:presLayoutVars>
          <dgm:bulletEnabled val="1"/>
        </dgm:presLayoutVars>
      </dgm:prSet>
      <dgm:spPr/>
    </dgm:pt>
    <dgm:pt modelId="{08760650-E226-4A9A-BAD5-752BC6F5A906}" type="pres">
      <dgm:prSet presAssocID="{34A8079A-EA5E-458C-9C4A-670E77914502}" presName="pillarX" presStyleLbl="node1" presStyleIdx="4" presStyleCnt="6">
        <dgm:presLayoutVars>
          <dgm:bulletEnabled val="1"/>
        </dgm:presLayoutVars>
      </dgm:prSet>
      <dgm:spPr/>
    </dgm:pt>
    <dgm:pt modelId="{D7A111EE-544D-42C4-A5FC-20465AFD5F69}" type="pres">
      <dgm:prSet presAssocID="{F651B12B-CA81-4AF1-BB64-642DCE9D9FA7}" presName="pillarX" presStyleLbl="node1" presStyleIdx="5" presStyleCnt="6">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D0C1E83E-87E9-4E16-9614-01719DC0906F}" type="presOf" srcId="{1A525DEA-1160-40DC-9654-1B3E557C6C75}" destId="{B04FD344-B796-4B85-A21D-A7BB84E7A5AB}" srcOrd="0" destOrd="0" presId="urn:microsoft.com/office/officeart/2005/8/layout/hList3"/>
    <dgm:cxn modelId="{1BA07A4D-725B-4DF8-8630-01A31C7AFB30}" type="presOf" srcId="{BE657428-CC09-4ABB-881F-ACF25EF64CF7}" destId="{1AA917C7-F573-4D4D-99EA-12EC785AD472}" srcOrd="0" destOrd="0" presId="urn:microsoft.com/office/officeart/2005/8/layout/hList3"/>
    <dgm:cxn modelId="{E5532C5A-426A-42CF-9F14-70FF7B8CD51F}" srcId="{79BD8865-B099-4529-AA2A-BE5D719B848A}" destId="{34A8079A-EA5E-458C-9C4A-670E77914502}" srcOrd="4" destOrd="0" parTransId="{0DBAD522-F1F1-4265-8186-8983171E5F2D}" sibTransId="{E36D1C82-FEFF-4B98-89B9-CDF723E175BC}"/>
    <dgm:cxn modelId="{57983A5F-A96E-4EF1-95F3-C698DDBC9077}" srcId="{79BD8865-B099-4529-AA2A-BE5D719B848A}" destId="{BE657428-CC09-4ABB-881F-ACF25EF64CF7}" srcOrd="2" destOrd="0" parTransId="{C3B722C7-3E99-4654-98F6-D7886A9B45FE}" sibTransId="{3EBE8D13-CF7D-46C9-85C5-AAB737E2E8B5}"/>
    <dgm:cxn modelId="{C6D91E6A-5323-4366-A6E3-602160A5F237}" srcId="{79BD8865-B099-4529-AA2A-BE5D719B848A}" destId="{1A525DEA-1160-40DC-9654-1B3E557C6C75}" srcOrd="3" destOrd="0" parTransId="{B856EB4E-F808-4545-8B4E-647A831CF2B0}" sibTransId="{379C2B57-C835-49BE-9636-4A73A46E3B6C}"/>
    <dgm:cxn modelId="{D07DFA8C-EA59-4772-8455-C7F5BEC3FCBD}" type="presOf" srcId="{F651B12B-CA81-4AF1-BB64-642DCE9D9FA7}" destId="{D7A111EE-544D-42C4-A5FC-20465AFD5F69}"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BAAE549A-86BB-4163-95A1-7DCA02105CA1}" srcId="{79BD8865-B099-4529-AA2A-BE5D719B848A}" destId="{F651B12B-CA81-4AF1-BB64-642DCE9D9FA7}" srcOrd="5" destOrd="0" parTransId="{ACA0812B-102B-4D13-A73E-D3F1B024E875}" sibTransId="{768C3E25-7CCC-4C33-BBD1-4D0F634F313E}"/>
    <dgm:cxn modelId="{9DC537A8-59AB-4821-91D4-05C28A8CD9CC}" type="presOf" srcId="{34A8079A-EA5E-458C-9C4A-670E77914502}" destId="{08760650-E226-4A9A-BAD5-752BC6F5A906}"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594F4399-D4E7-4C45-87A7-6D8C88283ED8}" type="presParOf" srcId="{715AE3D1-C8DC-466C-8657-2954C56790D5}" destId="{B04FD344-B796-4B85-A21D-A7BB84E7A5AB}" srcOrd="3" destOrd="0" presId="urn:microsoft.com/office/officeart/2005/8/layout/hList3"/>
    <dgm:cxn modelId="{52BE2DF0-19DA-4A18-99EF-A8490478E0B0}" type="presParOf" srcId="{715AE3D1-C8DC-466C-8657-2954C56790D5}" destId="{08760650-E226-4A9A-BAD5-752BC6F5A906}" srcOrd="4" destOrd="0" presId="urn:microsoft.com/office/officeart/2005/8/layout/hList3"/>
    <dgm:cxn modelId="{32ED23B2-0574-40B9-B1D3-41B1742CD9C8}" type="presParOf" srcId="{715AE3D1-C8DC-466C-8657-2954C56790D5}" destId="{D7A111EE-544D-42C4-A5FC-20465AFD5F69}" srcOrd="5"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5_4" csCatId="accent5" phldr="1"/>
      <dgm:spPr/>
      <dgm:t>
        <a:bodyPr/>
        <a:lstStyle/>
        <a:p>
          <a:endParaRPr lang="es-ES"/>
        </a:p>
      </dgm:t>
    </dgm:pt>
    <dgm:pt modelId="{79BD8865-B099-4529-AA2A-BE5D719B848A}">
      <dgm:prSet phldrT="[Texto]"/>
      <dgm:spPr/>
      <dgm:t>
        <a:bodyPr/>
        <a:lstStyle/>
        <a:p>
          <a:r>
            <a:rPr lang="es-ES" dirty="0"/>
            <a:t>Psicología.</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S1: 4 al 8 de noviembre</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S2: 11 al 15 de noviembre </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S3: 18 al 22 de noviembre</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1A525DEA-1160-40DC-9654-1B3E557C6C75}">
      <dgm:prSet phldrT="[Texto]"/>
      <dgm:spPr/>
      <dgm:t>
        <a:bodyPr/>
        <a:lstStyle/>
        <a:p>
          <a:r>
            <a:rPr lang="es-ES" dirty="0"/>
            <a:t>S4: 25 al 29 de noviembre</a:t>
          </a:r>
        </a:p>
      </dgm:t>
    </dgm:pt>
    <dgm:pt modelId="{B856EB4E-F808-4545-8B4E-647A831CF2B0}" type="parTrans" cxnId="{C6D91E6A-5323-4366-A6E3-602160A5F237}">
      <dgm:prSet/>
      <dgm:spPr/>
      <dgm:t>
        <a:bodyPr/>
        <a:lstStyle/>
        <a:p>
          <a:endParaRPr lang="es-ES"/>
        </a:p>
      </dgm:t>
    </dgm:pt>
    <dgm:pt modelId="{379C2B57-C835-49BE-9636-4A73A46E3B6C}" type="sibTrans" cxnId="{C6D91E6A-5323-4366-A6E3-602160A5F237}">
      <dgm:prSet/>
      <dgm:spPr/>
      <dgm:t>
        <a:bodyPr/>
        <a:lstStyle/>
        <a:p>
          <a:endParaRPr lang="es-ES"/>
        </a:p>
      </dgm:t>
    </dgm:pt>
    <dgm:pt modelId="{34A8079A-EA5E-458C-9C4A-670E77914502}">
      <dgm:prSet phldrT="[Texto]"/>
      <dgm:spPr/>
      <dgm:t>
        <a:bodyPr/>
        <a:lstStyle/>
        <a:p>
          <a:r>
            <a:rPr lang="es-ES" dirty="0"/>
            <a:t>S5: 2 al 6 de diciembre</a:t>
          </a:r>
        </a:p>
      </dgm:t>
    </dgm:pt>
    <dgm:pt modelId="{0DBAD522-F1F1-4265-8186-8983171E5F2D}" type="parTrans" cxnId="{E5532C5A-426A-42CF-9F14-70FF7B8CD51F}">
      <dgm:prSet/>
      <dgm:spPr/>
      <dgm:t>
        <a:bodyPr/>
        <a:lstStyle/>
        <a:p>
          <a:endParaRPr lang="es-ES"/>
        </a:p>
      </dgm:t>
    </dgm:pt>
    <dgm:pt modelId="{E36D1C82-FEFF-4B98-89B9-CDF723E175BC}" type="sibTrans" cxnId="{E5532C5A-426A-42CF-9F14-70FF7B8CD51F}">
      <dgm:prSet/>
      <dgm:spPr/>
      <dgm:t>
        <a:bodyPr/>
        <a:lstStyle/>
        <a:p>
          <a:endParaRPr lang="es-ES"/>
        </a:p>
      </dgm:t>
    </dgm:pt>
    <dgm:pt modelId="{F651B12B-CA81-4AF1-BB64-642DCE9D9FA7}">
      <dgm:prSet phldrT="[Texto]"/>
      <dgm:spPr/>
      <dgm:t>
        <a:bodyPr/>
        <a:lstStyle/>
        <a:p>
          <a:r>
            <a:rPr lang="es-ES" dirty="0"/>
            <a:t>S6: 9 al 13 de diciembre</a:t>
          </a:r>
        </a:p>
      </dgm:t>
    </dgm:pt>
    <dgm:pt modelId="{ACA0812B-102B-4D13-A73E-D3F1B024E875}" type="parTrans" cxnId="{BAAE549A-86BB-4163-95A1-7DCA02105CA1}">
      <dgm:prSet/>
      <dgm:spPr/>
      <dgm:t>
        <a:bodyPr/>
        <a:lstStyle/>
        <a:p>
          <a:endParaRPr lang="es-ES"/>
        </a:p>
      </dgm:t>
    </dgm:pt>
    <dgm:pt modelId="{768C3E25-7CCC-4C33-BBD1-4D0F634F313E}" type="sibTrans" cxnId="{BAAE549A-86BB-4163-95A1-7DCA02105CA1}">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custLinFactNeighborX="8654"/>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6">
        <dgm:presLayoutVars>
          <dgm:bulletEnabled val="1"/>
        </dgm:presLayoutVars>
      </dgm:prSet>
      <dgm:spPr/>
    </dgm:pt>
    <dgm:pt modelId="{B10BF751-091F-4448-A308-17FB48B93F88}" type="pres">
      <dgm:prSet presAssocID="{ED696FA2-50E3-4E94-AD08-26202597DFAF}" presName="pillarX" presStyleLbl="node1" presStyleIdx="1" presStyleCnt="6">
        <dgm:presLayoutVars>
          <dgm:bulletEnabled val="1"/>
        </dgm:presLayoutVars>
      </dgm:prSet>
      <dgm:spPr/>
    </dgm:pt>
    <dgm:pt modelId="{1AA917C7-F573-4D4D-99EA-12EC785AD472}" type="pres">
      <dgm:prSet presAssocID="{BE657428-CC09-4ABB-881F-ACF25EF64CF7}" presName="pillarX" presStyleLbl="node1" presStyleIdx="2" presStyleCnt="6">
        <dgm:presLayoutVars>
          <dgm:bulletEnabled val="1"/>
        </dgm:presLayoutVars>
      </dgm:prSet>
      <dgm:spPr/>
    </dgm:pt>
    <dgm:pt modelId="{B04FD344-B796-4B85-A21D-A7BB84E7A5AB}" type="pres">
      <dgm:prSet presAssocID="{1A525DEA-1160-40DC-9654-1B3E557C6C75}" presName="pillarX" presStyleLbl="node1" presStyleIdx="3" presStyleCnt="6">
        <dgm:presLayoutVars>
          <dgm:bulletEnabled val="1"/>
        </dgm:presLayoutVars>
      </dgm:prSet>
      <dgm:spPr/>
    </dgm:pt>
    <dgm:pt modelId="{08760650-E226-4A9A-BAD5-752BC6F5A906}" type="pres">
      <dgm:prSet presAssocID="{34A8079A-EA5E-458C-9C4A-670E77914502}" presName="pillarX" presStyleLbl="node1" presStyleIdx="4" presStyleCnt="6">
        <dgm:presLayoutVars>
          <dgm:bulletEnabled val="1"/>
        </dgm:presLayoutVars>
      </dgm:prSet>
      <dgm:spPr/>
    </dgm:pt>
    <dgm:pt modelId="{D7A111EE-544D-42C4-A5FC-20465AFD5F69}" type="pres">
      <dgm:prSet presAssocID="{F651B12B-CA81-4AF1-BB64-642DCE9D9FA7}" presName="pillarX" presStyleLbl="node1" presStyleIdx="5" presStyleCnt="6">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D0C1E83E-87E9-4E16-9614-01719DC0906F}" type="presOf" srcId="{1A525DEA-1160-40DC-9654-1B3E557C6C75}" destId="{B04FD344-B796-4B85-A21D-A7BB84E7A5AB}" srcOrd="0" destOrd="0" presId="urn:microsoft.com/office/officeart/2005/8/layout/hList3"/>
    <dgm:cxn modelId="{1BA07A4D-725B-4DF8-8630-01A31C7AFB30}" type="presOf" srcId="{BE657428-CC09-4ABB-881F-ACF25EF64CF7}" destId="{1AA917C7-F573-4D4D-99EA-12EC785AD472}" srcOrd="0" destOrd="0" presId="urn:microsoft.com/office/officeart/2005/8/layout/hList3"/>
    <dgm:cxn modelId="{E5532C5A-426A-42CF-9F14-70FF7B8CD51F}" srcId="{79BD8865-B099-4529-AA2A-BE5D719B848A}" destId="{34A8079A-EA5E-458C-9C4A-670E77914502}" srcOrd="4" destOrd="0" parTransId="{0DBAD522-F1F1-4265-8186-8983171E5F2D}" sibTransId="{E36D1C82-FEFF-4B98-89B9-CDF723E175BC}"/>
    <dgm:cxn modelId="{57983A5F-A96E-4EF1-95F3-C698DDBC9077}" srcId="{79BD8865-B099-4529-AA2A-BE5D719B848A}" destId="{BE657428-CC09-4ABB-881F-ACF25EF64CF7}" srcOrd="2" destOrd="0" parTransId="{C3B722C7-3E99-4654-98F6-D7886A9B45FE}" sibTransId="{3EBE8D13-CF7D-46C9-85C5-AAB737E2E8B5}"/>
    <dgm:cxn modelId="{C6D91E6A-5323-4366-A6E3-602160A5F237}" srcId="{79BD8865-B099-4529-AA2A-BE5D719B848A}" destId="{1A525DEA-1160-40DC-9654-1B3E557C6C75}" srcOrd="3" destOrd="0" parTransId="{B856EB4E-F808-4545-8B4E-647A831CF2B0}" sibTransId="{379C2B57-C835-49BE-9636-4A73A46E3B6C}"/>
    <dgm:cxn modelId="{D07DFA8C-EA59-4772-8455-C7F5BEC3FCBD}" type="presOf" srcId="{F651B12B-CA81-4AF1-BB64-642DCE9D9FA7}" destId="{D7A111EE-544D-42C4-A5FC-20465AFD5F69}"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BAAE549A-86BB-4163-95A1-7DCA02105CA1}" srcId="{79BD8865-B099-4529-AA2A-BE5D719B848A}" destId="{F651B12B-CA81-4AF1-BB64-642DCE9D9FA7}" srcOrd="5" destOrd="0" parTransId="{ACA0812B-102B-4D13-A73E-D3F1B024E875}" sibTransId="{768C3E25-7CCC-4C33-BBD1-4D0F634F313E}"/>
    <dgm:cxn modelId="{9DC537A8-59AB-4821-91D4-05C28A8CD9CC}" type="presOf" srcId="{34A8079A-EA5E-458C-9C4A-670E77914502}" destId="{08760650-E226-4A9A-BAD5-752BC6F5A906}"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594F4399-D4E7-4C45-87A7-6D8C88283ED8}" type="presParOf" srcId="{715AE3D1-C8DC-466C-8657-2954C56790D5}" destId="{B04FD344-B796-4B85-A21D-A7BB84E7A5AB}" srcOrd="3" destOrd="0" presId="urn:microsoft.com/office/officeart/2005/8/layout/hList3"/>
    <dgm:cxn modelId="{52BE2DF0-19DA-4A18-99EF-A8490478E0B0}" type="presParOf" srcId="{715AE3D1-C8DC-466C-8657-2954C56790D5}" destId="{08760650-E226-4A9A-BAD5-752BC6F5A906}" srcOrd="4" destOrd="0" presId="urn:microsoft.com/office/officeart/2005/8/layout/hList3"/>
    <dgm:cxn modelId="{32ED23B2-0574-40B9-B1D3-41B1742CD9C8}" type="presParOf" srcId="{715AE3D1-C8DC-466C-8657-2954C56790D5}" destId="{D7A111EE-544D-42C4-A5FC-20465AFD5F69}" srcOrd="5"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1E60-4EB4-44CF-A02D-7F0F7AD778A3}">
      <dsp:nvSpPr>
        <dsp:cNvPr id="0" name=""/>
        <dsp:cNvSpPr/>
      </dsp:nvSpPr>
      <dsp:spPr>
        <a:xfrm rot="5400000">
          <a:off x="5125712" y="-2015626"/>
          <a:ext cx="1010625" cy="5299788"/>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Que el alumno reconozca como los residuos industriales modifican la expresión de genes y generan susceptibilidad a diversas enfermedades.</a:t>
          </a:r>
        </a:p>
      </dsp:txBody>
      <dsp:txXfrm rot="-5400000">
        <a:off x="2981131" y="178290"/>
        <a:ext cx="5250453" cy="911955"/>
      </dsp:txXfrm>
    </dsp:sp>
    <dsp:sp modelId="{D82BE38A-156D-4A5C-926E-A804B207A383}">
      <dsp:nvSpPr>
        <dsp:cNvPr id="0" name=""/>
        <dsp:cNvSpPr/>
      </dsp:nvSpPr>
      <dsp:spPr>
        <a:xfrm>
          <a:off x="0" y="2626"/>
          <a:ext cx="2981131" cy="1263281"/>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Biología</a:t>
          </a:r>
        </a:p>
      </dsp:txBody>
      <dsp:txXfrm>
        <a:off x="61668" y="64294"/>
        <a:ext cx="2857795" cy="1139945"/>
      </dsp:txXfrm>
    </dsp:sp>
    <dsp:sp modelId="{4943A280-3506-4A8B-BB19-5DF0622547B4}">
      <dsp:nvSpPr>
        <dsp:cNvPr id="0" name=""/>
        <dsp:cNvSpPr/>
      </dsp:nvSpPr>
      <dsp:spPr>
        <a:xfrm rot="5400000">
          <a:off x="5125712" y="-689180"/>
          <a:ext cx="1010625" cy="5299788"/>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El alumno investigara  las normativas que regulan los residuos industriales.</a:t>
          </a:r>
        </a:p>
      </dsp:txBody>
      <dsp:txXfrm rot="-5400000">
        <a:off x="2981131" y="1504736"/>
        <a:ext cx="5250453" cy="911955"/>
      </dsp:txXfrm>
    </dsp:sp>
    <dsp:sp modelId="{9EDC3217-BC73-45A5-97B8-63EB4F5D0458}">
      <dsp:nvSpPr>
        <dsp:cNvPr id="0" name=""/>
        <dsp:cNvSpPr/>
      </dsp:nvSpPr>
      <dsp:spPr>
        <a:xfrm>
          <a:off x="0" y="1329072"/>
          <a:ext cx="2981131" cy="126328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Derecho</a:t>
          </a:r>
        </a:p>
      </dsp:txBody>
      <dsp:txXfrm>
        <a:off x="61668" y="1390740"/>
        <a:ext cx="2857795" cy="1139945"/>
      </dsp:txXfrm>
    </dsp:sp>
    <dsp:sp modelId="{FCC632E0-B057-4350-A509-4C4FABEF46A7}">
      <dsp:nvSpPr>
        <dsp:cNvPr id="0" name=""/>
        <dsp:cNvSpPr/>
      </dsp:nvSpPr>
      <dsp:spPr>
        <a:xfrm rot="5400000">
          <a:off x="5125712" y="637265"/>
          <a:ext cx="1010625" cy="5299788"/>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Identificar las concentraciones de partículas de contaminantes en el aire y determinar cómo afecta al medio ambiente</a:t>
          </a:r>
        </a:p>
      </dsp:txBody>
      <dsp:txXfrm rot="-5400000">
        <a:off x="2981131" y="2831182"/>
        <a:ext cx="5250453" cy="911955"/>
      </dsp:txXfrm>
    </dsp:sp>
    <dsp:sp modelId="{37436D5B-F04F-45E4-A823-B4C92C7757A1}">
      <dsp:nvSpPr>
        <dsp:cNvPr id="0" name=""/>
        <dsp:cNvSpPr/>
      </dsp:nvSpPr>
      <dsp:spPr>
        <a:xfrm>
          <a:off x="0" y="2655518"/>
          <a:ext cx="2981131" cy="126328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Química</a:t>
          </a:r>
        </a:p>
      </dsp:txBody>
      <dsp:txXfrm>
        <a:off x="61668" y="2717186"/>
        <a:ext cx="2857795" cy="1139945"/>
      </dsp:txXfrm>
    </dsp:sp>
    <dsp:sp modelId="{CF89466C-9749-4E41-8763-5BFAFD70861F}">
      <dsp:nvSpPr>
        <dsp:cNvPr id="0" name=""/>
        <dsp:cNvSpPr/>
      </dsp:nvSpPr>
      <dsp:spPr>
        <a:xfrm rot="5400000">
          <a:off x="5125712" y="1963711"/>
          <a:ext cx="1010625" cy="5299788"/>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El alumno examinara los efectos de los desechos industriales en los procesos de atención y memoria.</a:t>
          </a:r>
        </a:p>
      </dsp:txBody>
      <dsp:txXfrm rot="-5400000">
        <a:off x="2981131" y="4157628"/>
        <a:ext cx="5250453" cy="911955"/>
      </dsp:txXfrm>
    </dsp:sp>
    <dsp:sp modelId="{5CF08EC4-94C7-4189-8E8D-9F0440E913E6}">
      <dsp:nvSpPr>
        <dsp:cNvPr id="0" name=""/>
        <dsp:cNvSpPr/>
      </dsp:nvSpPr>
      <dsp:spPr>
        <a:xfrm>
          <a:off x="0" y="3981964"/>
          <a:ext cx="2981131" cy="126328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Psicología</a:t>
          </a:r>
        </a:p>
      </dsp:txBody>
      <dsp:txXfrm>
        <a:off x="61668" y="4043632"/>
        <a:ext cx="2857795" cy="1139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2DAE-FB38-44C8-83D3-7EE6095E9876}">
      <dsp:nvSpPr>
        <dsp:cNvPr id="0" name=""/>
        <dsp:cNvSpPr/>
      </dsp:nvSpPr>
      <dsp:spPr>
        <a:xfrm>
          <a:off x="2923" y="417315"/>
          <a:ext cx="1758148"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a:t>Biología </a:t>
          </a:r>
        </a:p>
      </dsp:txBody>
      <dsp:txXfrm>
        <a:off x="2923" y="417315"/>
        <a:ext cx="1758148" cy="633600"/>
      </dsp:txXfrm>
    </dsp:sp>
    <dsp:sp modelId="{F7351A54-4CB5-4A39-BEF9-21A33D3A669B}">
      <dsp:nvSpPr>
        <dsp:cNvPr id="0" name=""/>
        <dsp:cNvSpPr/>
      </dsp:nvSpPr>
      <dsp:spPr>
        <a:xfrm>
          <a:off x="2923" y="1050916"/>
          <a:ext cx="1758148" cy="314028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4 de noviembre al 24 de enero.</a:t>
          </a:r>
        </a:p>
        <a:p>
          <a:pPr marL="228600" lvl="1" indent="-228600" algn="l" defTabSz="977900">
            <a:lnSpc>
              <a:spcPct val="90000"/>
            </a:lnSpc>
            <a:spcBef>
              <a:spcPct val="0"/>
            </a:spcBef>
            <a:spcAft>
              <a:spcPct val="15000"/>
            </a:spcAft>
            <a:buChar char="•"/>
          </a:pPr>
          <a:r>
            <a:rPr lang="es-ES" sz="2200" kern="1200" dirty="0"/>
            <a:t>1 hora clase a la semana durante 6 semanas.</a:t>
          </a:r>
        </a:p>
      </dsp:txBody>
      <dsp:txXfrm>
        <a:off x="2923" y="1050916"/>
        <a:ext cx="1758148" cy="3140280"/>
      </dsp:txXfrm>
    </dsp:sp>
    <dsp:sp modelId="{7A964FFE-B0AA-4292-B3EC-2DE81DA4D8E4}">
      <dsp:nvSpPr>
        <dsp:cNvPr id="0" name=""/>
        <dsp:cNvSpPr/>
      </dsp:nvSpPr>
      <dsp:spPr>
        <a:xfrm>
          <a:off x="2007213" y="417315"/>
          <a:ext cx="1758148"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a:t>Derecho</a:t>
          </a:r>
        </a:p>
      </dsp:txBody>
      <dsp:txXfrm>
        <a:off x="2007213" y="417315"/>
        <a:ext cx="1758148" cy="633600"/>
      </dsp:txXfrm>
    </dsp:sp>
    <dsp:sp modelId="{FB59F2DC-CEFA-4398-AEB8-CDCA8DFF2B86}">
      <dsp:nvSpPr>
        <dsp:cNvPr id="0" name=""/>
        <dsp:cNvSpPr/>
      </dsp:nvSpPr>
      <dsp:spPr>
        <a:xfrm>
          <a:off x="2007213" y="1050916"/>
          <a:ext cx="1758148" cy="31402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S" sz="2200" kern="1200" dirty="0"/>
            <a:t>4 de noviembre al 24 de enero.</a:t>
          </a:r>
        </a:p>
        <a:p>
          <a:pPr marL="228600" lvl="1" indent="-228600" algn="just" defTabSz="977900">
            <a:lnSpc>
              <a:spcPct val="90000"/>
            </a:lnSpc>
            <a:spcBef>
              <a:spcPct val="0"/>
            </a:spcBef>
            <a:spcAft>
              <a:spcPct val="15000"/>
            </a:spcAft>
            <a:buChar char="•"/>
          </a:pPr>
          <a:r>
            <a:rPr lang="es-ES" sz="2200" kern="1200" dirty="0"/>
            <a:t>1 hora clase a la semana durante 6 semanas</a:t>
          </a:r>
        </a:p>
      </dsp:txBody>
      <dsp:txXfrm>
        <a:off x="2007213" y="1050916"/>
        <a:ext cx="1758148" cy="3140280"/>
      </dsp:txXfrm>
    </dsp:sp>
    <dsp:sp modelId="{535CB5B3-58DB-4D28-BC52-32A65FB67B50}">
      <dsp:nvSpPr>
        <dsp:cNvPr id="0" name=""/>
        <dsp:cNvSpPr/>
      </dsp:nvSpPr>
      <dsp:spPr>
        <a:xfrm>
          <a:off x="4011502" y="417315"/>
          <a:ext cx="1758148"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a:t>Química</a:t>
          </a:r>
        </a:p>
      </dsp:txBody>
      <dsp:txXfrm>
        <a:off x="4011502" y="417315"/>
        <a:ext cx="1758148" cy="633600"/>
      </dsp:txXfrm>
    </dsp:sp>
    <dsp:sp modelId="{CDF39F30-C505-440C-AFFE-147331B786A5}">
      <dsp:nvSpPr>
        <dsp:cNvPr id="0" name=""/>
        <dsp:cNvSpPr/>
      </dsp:nvSpPr>
      <dsp:spPr>
        <a:xfrm>
          <a:off x="4011502" y="1050916"/>
          <a:ext cx="1758148" cy="314028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4 de noviembre al 24 de enero.</a:t>
          </a:r>
        </a:p>
        <a:p>
          <a:pPr marL="228600" lvl="1" indent="-228600" algn="l" defTabSz="977900">
            <a:lnSpc>
              <a:spcPct val="90000"/>
            </a:lnSpc>
            <a:spcBef>
              <a:spcPct val="0"/>
            </a:spcBef>
            <a:spcAft>
              <a:spcPct val="15000"/>
            </a:spcAft>
            <a:buChar char="•"/>
          </a:pPr>
          <a:r>
            <a:rPr lang="es-ES" sz="2200" kern="1200" dirty="0"/>
            <a:t>1 hora clase a la semana durante 6 semanas.</a:t>
          </a:r>
        </a:p>
      </dsp:txBody>
      <dsp:txXfrm>
        <a:off x="4011502" y="1050916"/>
        <a:ext cx="1758148" cy="3140280"/>
      </dsp:txXfrm>
    </dsp:sp>
    <dsp:sp modelId="{64E7A82F-CF8B-4B0C-AED8-E3F5D217C334}">
      <dsp:nvSpPr>
        <dsp:cNvPr id="0" name=""/>
        <dsp:cNvSpPr/>
      </dsp:nvSpPr>
      <dsp:spPr>
        <a:xfrm>
          <a:off x="6015791" y="417315"/>
          <a:ext cx="1758148" cy="633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a:t>Psicología</a:t>
          </a:r>
        </a:p>
      </dsp:txBody>
      <dsp:txXfrm>
        <a:off x="6015791" y="417315"/>
        <a:ext cx="1758148" cy="633600"/>
      </dsp:txXfrm>
    </dsp:sp>
    <dsp:sp modelId="{0D53CC91-8167-4B5B-B4E5-301BF050750C}">
      <dsp:nvSpPr>
        <dsp:cNvPr id="0" name=""/>
        <dsp:cNvSpPr/>
      </dsp:nvSpPr>
      <dsp:spPr>
        <a:xfrm>
          <a:off x="6015791" y="1050916"/>
          <a:ext cx="1758148" cy="31402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4 de noviembre al 24 de enero.</a:t>
          </a:r>
        </a:p>
        <a:p>
          <a:pPr marL="228600" lvl="1" indent="-228600" algn="l" defTabSz="977900">
            <a:lnSpc>
              <a:spcPct val="90000"/>
            </a:lnSpc>
            <a:spcBef>
              <a:spcPct val="0"/>
            </a:spcBef>
            <a:spcAft>
              <a:spcPct val="15000"/>
            </a:spcAft>
            <a:buChar char="•"/>
          </a:pPr>
          <a:r>
            <a:rPr lang="es-ES" sz="2200" kern="1200" dirty="0"/>
            <a:t>1 hora clase a la semana durante 6 semanas.</a:t>
          </a:r>
        </a:p>
      </dsp:txBody>
      <dsp:txXfrm>
        <a:off x="6015791" y="1050916"/>
        <a:ext cx="1758148" cy="314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a:t>Biología</a:t>
          </a:r>
        </a:p>
      </dsp:txBody>
      <dsp:txXfrm>
        <a:off x="0" y="0"/>
        <a:ext cx="7488832" cy="1296144"/>
      </dsp:txXfrm>
    </dsp:sp>
    <dsp:sp modelId="{3AA810D7-4E83-4754-B5E3-01404FEEE3F4}">
      <dsp:nvSpPr>
        <dsp:cNvPr id="0" name=""/>
        <dsp:cNvSpPr/>
      </dsp:nvSpPr>
      <dsp:spPr>
        <a:xfrm>
          <a:off x="3656" y="1296144"/>
          <a:ext cx="1246919" cy="272190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S1: 4 al 8 de noviembre</a:t>
          </a:r>
        </a:p>
      </dsp:txBody>
      <dsp:txXfrm>
        <a:off x="3656" y="1296144"/>
        <a:ext cx="1246919" cy="2721902"/>
      </dsp:txXfrm>
    </dsp:sp>
    <dsp:sp modelId="{B10BF751-091F-4448-A308-17FB48B93F88}">
      <dsp:nvSpPr>
        <dsp:cNvPr id="0" name=""/>
        <dsp:cNvSpPr/>
      </dsp:nvSpPr>
      <dsp:spPr>
        <a:xfrm>
          <a:off x="1250576" y="1296144"/>
          <a:ext cx="1246919" cy="2721902"/>
        </a:xfrm>
        <a:prstGeom prst="rect">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S2: 11 al 15 de noviembre </a:t>
          </a:r>
        </a:p>
      </dsp:txBody>
      <dsp:txXfrm>
        <a:off x="1250576" y="1296144"/>
        <a:ext cx="1246919" cy="2721902"/>
      </dsp:txXfrm>
    </dsp:sp>
    <dsp:sp modelId="{1AA917C7-F573-4D4D-99EA-12EC785AD472}">
      <dsp:nvSpPr>
        <dsp:cNvPr id="0" name=""/>
        <dsp:cNvSpPr/>
      </dsp:nvSpPr>
      <dsp:spPr>
        <a:xfrm>
          <a:off x="2497496" y="1296144"/>
          <a:ext cx="124691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S3: 18 al 22 de noviembre</a:t>
          </a:r>
        </a:p>
      </dsp:txBody>
      <dsp:txXfrm>
        <a:off x="2497496" y="1296144"/>
        <a:ext cx="1246919" cy="2721902"/>
      </dsp:txXfrm>
    </dsp:sp>
    <dsp:sp modelId="{B04FD344-B796-4B85-A21D-A7BB84E7A5AB}">
      <dsp:nvSpPr>
        <dsp:cNvPr id="0" name=""/>
        <dsp:cNvSpPr/>
      </dsp:nvSpPr>
      <dsp:spPr>
        <a:xfrm>
          <a:off x="3744416" y="1296144"/>
          <a:ext cx="1246919" cy="2721902"/>
        </a:xfrm>
        <a:prstGeom prst="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S4: 25 al 29 de noviembre</a:t>
          </a:r>
        </a:p>
      </dsp:txBody>
      <dsp:txXfrm>
        <a:off x="3744416" y="1296144"/>
        <a:ext cx="1246919" cy="2721902"/>
      </dsp:txXfrm>
    </dsp:sp>
    <dsp:sp modelId="{08760650-E226-4A9A-BAD5-752BC6F5A906}">
      <dsp:nvSpPr>
        <dsp:cNvPr id="0" name=""/>
        <dsp:cNvSpPr/>
      </dsp:nvSpPr>
      <dsp:spPr>
        <a:xfrm>
          <a:off x="4991335" y="1296144"/>
          <a:ext cx="124691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S5: 2 al 6 de diciembre</a:t>
          </a:r>
        </a:p>
      </dsp:txBody>
      <dsp:txXfrm>
        <a:off x="4991335" y="1296144"/>
        <a:ext cx="1246919" cy="2721902"/>
      </dsp:txXfrm>
    </dsp:sp>
    <dsp:sp modelId="{D7A111EE-544D-42C4-A5FC-20465AFD5F69}">
      <dsp:nvSpPr>
        <dsp:cNvPr id="0" name=""/>
        <dsp:cNvSpPr/>
      </dsp:nvSpPr>
      <dsp:spPr>
        <a:xfrm>
          <a:off x="6238255" y="1296144"/>
          <a:ext cx="1246919" cy="2721902"/>
        </a:xfrm>
        <a:prstGeom prst="rect">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S6: 9 al 13 de diciembre</a:t>
          </a:r>
        </a:p>
      </dsp:txBody>
      <dsp:txXfrm>
        <a:off x="6238255" y="1296144"/>
        <a:ext cx="1246919" cy="2721902"/>
      </dsp:txXfrm>
    </dsp:sp>
    <dsp:sp modelId="{06CE4EE3-25F6-4548-A180-E3BA11732ABF}">
      <dsp:nvSpPr>
        <dsp:cNvPr id="0" name=""/>
        <dsp:cNvSpPr/>
      </dsp:nvSpPr>
      <dsp:spPr>
        <a:xfrm>
          <a:off x="0" y="4018046"/>
          <a:ext cx="7488832" cy="30243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Derecho.</a:t>
          </a:r>
        </a:p>
      </dsp:txBody>
      <dsp:txXfrm>
        <a:off x="0" y="0"/>
        <a:ext cx="7488832" cy="1296144"/>
      </dsp:txXfrm>
    </dsp:sp>
    <dsp:sp modelId="{3AA810D7-4E83-4754-B5E3-01404FEEE3F4}">
      <dsp:nvSpPr>
        <dsp:cNvPr id="0" name=""/>
        <dsp:cNvSpPr/>
      </dsp:nvSpPr>
      <dsp:spPr>
        <a:xfrm>
          <a:off x="3656" y="1296144"/>
          <a:ext cx="1246919" cy="2721902"/>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S1: 4 al 8 de noviembre</a:t>
          </a:r>
        </a:p>
      </dsp:txBody>
      <dsp:txXfrm>
        <a:off x="3656" y="1296144"/>
        <a:ext cx="1246919" cy="2721902"/>
      </dsp:txXfrm>
    </dsp:sp>
    <dsp:sp modelId="{B10BF751-091F-4448-A308-17FB48B93F88}">
      <dsp:nvSpPr>
        <dsp:cNvPr id="0" name=""/>
        <dsp:cNvSpPr/>
      </dsp:nvSpPr>
      <dsp:spPr>
        <a:xfrm>
          <a:off x="1250576" y="1296144"/>
          <a:ext cx="1246919" cy="2721902"/>
        </a:xfrm>
        <a:prstGeom prst="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S2: 11 al 15 de noviembre </a:t>
          </a:r>
        </a:p>
      </dsp:txBody>
      <dsp:txXfrm>
        <a:off x="1250576" y="1296144"/>
        <a:ext cx="1246919" cy="2721902"/>
      </dsp:txXfrm>
    </dsp:sp>
    <dsp:sp modelId="{1AA917C7-F573-4D4D-99EA-12EC785AD472}">
      <dsp:nvSpPr>
        <dsp:cNvPr id="0" name=""/>
        <dsp:cNvSpPr/>
      </dsp:nvSpPr>
      <dsp:spPr>
        <a:xfrm>
          <a:off x="2497496" y="1296144"/>
          <a:ext cx="1246919" cy="2721902"/>
        </a:xfrm>
        <a:prstGeom prst="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S3: 18 al 22 de noviembre</a:t>
          </a:r>
        </a:p>
      </dsp:txBody>
      <dsp:txXfrm>
        <a:off x="2497496" y="1296144"/>
        <a:ext cx="1246919" cy="2721902"/>
      </dsp:txXfrm>
    </dsp:sp>
    <dsp:sp modelId="{B04FD344-B796-4B85-A21D-A7BB84E7A5AB}">
      <dsp:nvSpPr>
        <dsp:cNvPr id="0" name=""/>
        <dsp:cNvSpPr/>
      </dsp:nvSpPr>
      <dsp:spPr>
        <a:xfrm>
          <a:off x="3744416" y="1296144"/>
          <a:ext cx="1246919" cy="2721902"/>
        </a:xfrm>
        <a:prstGeom prst="rect">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S4: 25 al 29 de noviembre</a:t>
          </a:r>
        </a:p>
      </dsp:txBody>
      <dsp:txXfrm>
        <a:off x="3744416" y="1296144"/>
        <a:ext cx="1246919" cy="2721902"/>
      </dsp:txXfrm>
    </dsp:sp>
    <dsp:sp modelId="{08760650-E226-4A9A-BAD5-752BC6F5A906}">
      <dsp:nvSpPr>
        <dsp:cNvPr id="0" name=""/>
        <dsp:cNvSpPr/>
      </dsp:nvSpPr>
      <dsp:spPr>
        <a:xfrm>
          <a:off x="4991335" y="1296144"/>
          <a:ext cx="1246919" cy="2721902"/>
        </a:xfrm>
        <a:prstGeom prst="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S5: 2 al 6 de diciembre</a:t>
          </a:r>
        </a:p>
      </dsp:txBody>
      <dsp:txXfrm>
        <a:off x="4991335" y="1296144"/>
        <a:ext cx="1246919" cy="2721902"/>
      </dsp:txXfrm>
    </dsp:sp>
    <dsp:sp modelId="{D7A111EE-544D-42C4-A5FC-20465AFD5F69}">
      <dsp:nvSpPr>
        <dsp:cNvPr id="0" name=""/>
        <dsp:cNvSpPr/>
      </dsp:nvSpPr>
      <dsp:spPr>
        <a:xfrm>
          <a:off x="6238255" y="1296144"/>
          <a:ext cx="1246919" cy="2721902"/>
        </a:xfrm>
        <a:prstGeom prst="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S6: 9 al 13 de diciembre</a:t>
          </a:r>
        </a:p>
      </dsp:txBody>
      <dsp:txXfrm>
        <a:off x="6238255" y="1296144"/>
        <a:ext cx="1246919" cy="2721902"/>
      </dsp:txXfrm>
    </dsp:sp>
    <dsp:sp modelId="{06CE4EE3-25F6-4548-A180-E3BA11732ABF}">
      <dsp:nvSpPr>
        <dsp:cNvPr id="0" name=""/>
        <dsp:cNvSpPr/>
      </dsp:nvSpPr>
      <dsp:spPr>
        <a:xfrm>
          <a:off x="0" y="4018046"/>
          <a:ext cx="7488832" cy="302433"/>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Química.</a:t>
          </a:r>
        </a:p>
      </dsp:txBody>
      <dsp:txXfrm>
        <a:off x="0" y="0"/>
        <a:ext cx="7488832" cy="1296144"/>
      </dsp:txXfrm>
    </dsp:sp>
    <dsp:sp modelId="{3AA810D7-4E83-4754-B5E3-01404FEEE3F4}">
      <dsp:nvSpPr>
        <dsp:cNvPr id="0" name=""/>
        <dsp:cNvSpPr/>
      </dsp:nvSpPr>
      <dsp:spPr>
        <a:xfrm>
          <a:off x="3656" y="1296144"/>
          <a:ext cx="1246919" cy="2721902"/>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S1: 4 al 8 de noviembre</a:t>
          </a:r>
        </a:p>
      </dsp:txBody>
      <dsp:txXfrm>
        <a:off x="3656" y="1296144"/>
        <a:ext cx="1246919" cy="2721902"/>
      </dsp:txXfrm>
    </dsp:sp>
    <dsp:sp modelId="{B10BF751-091F-4448-A308-17FB48B93F88}">
      <dsp:nvSpPr>
        <dsp:cNvPr id="0" name=""/>
        <dsp:cNvSpPr/>
      </dsp:nvSpPr>
      <dsp:spPr>
        <a:xfrm>
          <a:off x="1250576" y="1296144"/>
          <a:ext cx="1246919" cy="2721902"/>
        </a:xfrm>
        <a:prstGeom prst="rect">
          <a:avLst/>
        </a:prstGeom>
        <a:solidFill>
          <a:schemeClr val="accent4">
            <a:shade val="50000"/>
            <a:hueOff val="-69811"/>
            <a:satOff val="-2112"/>
            <a:lumOff val="13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S2: 11 al 15 de noviembre </a:t>
          </a:r>
        </a:p>
      </dsp:txBody>
      <dsp:txXfrm>
        <a:off x="1250576" y="1296144"/>
        <a:ext cx="1246919" cy="2721902"/>
      </dsp:txXfrm>
    </dsp:sp>
    <dsp:sp modelId="{1AA917C7-F573-4D4D-99EA-12EC785AD472}">
      <dsp:nvSpPr>
        <dsp:cNvPr id="0" name=""/>
        <dsp:cNvSpPr/>
      </dsp:nvSpPr>
      <dsp:spPr>
        <a:xfrm>
          <a:off x="2497496" y="1296144"/>
          <a:ext cx="1246919" cy="2721902"/>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S3: 18 al 22 de noviembre</a:t>
          </a:r>
        </a:p>
      </dsp:txBody>
      <dsp:txXfrm>
        <a:off x="2497496" y="1296144"/>
        <a:ext cx="1246919" cy="2721902"/>
      </dsp:txXfrm>
    </dsp:sp>
    <dsp:sp modelId="{B04FD344-B796-4B85-A21D-A7BB84E7A5AB}">
      <dsp:nvSpPr>
        <dsp:cNvPr id="0" name=""/>
        <dsp:cNvSpPr/>
      </dsp:nvSpPr>
      <dsp:spPr>
        <a:xfrm>
          <a:off x="3744416" y="1296144"/>
          <a:ext cx="1246919" cy="2721902"/>
        </a:xfrm>
        <a:prstGeom prst="rect">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S4: 25 al 29 de noviembre</a:t>
          </a:r>
        </a:p>
      </dsp:txBody>
      <dsp:txXfrm>
        <a:off x="3744416" y="1296144"/>
        <a:ext cx="1246919" cy="2721902"/>
      </dsp:txXfrm>
    </dsp:sp>
    <dsp:sp modelId="{08760650-E226-4A9A-BAD5-752BC6F5A906}">
      <dsp:nvSpPr>
        <dsp:cNvPr id="0" name=""/>
        <dsp:cNvSpPr/>
      </dsp:nvSpPr>
      <dsp:spPr>
        <a:xfrm>
          <a:off x="4991335" y="1296144"/>
          <a:ext cx="1246919" cy="2721902"/>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S5: 2 al 6 de diciembre</a:t>
          </a:r>
        </a:p>
      </dsp:txBody>
      <dsp:txXfrm>
        <a:off x="4991335" y="1296144"/>
        <a:ext cx="1246919" cy="2721902"/>
      </dsp:txXfrm>
    </dsp:sp>
    <dsp:sp modelId="{D7A111EE-544D-42C4-A5FC-20465AFD5F69}">
      <dsp:nvSpPr>
        <dsp:cNvPr id="0" name=""/>
        <dsp:cNvSpPr/>
      </dsp:nvSpPr>
      <dsp:spPr>
        <a:xfrm>
          <a:off x="6238255" y="1296144"/>
          <a:ext cx="1246919" cy="2721902"/>
        </a:xfrm>
        <a:prstGeom prst="rect">
          <a:avLst/>
        </a:prstGeom>
        <a:solidFill>
          <a:schemeClr val="accent4">
            <a:shade val="50000"/>
            <a:hueOff val="-69811"/>
            <a:satOff val="-2112"/>
            <a:lumOff val="13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S6: 9 al 13 de diciembre</a:t>
          </a:r>
        </a:p>
      </dsp:txBody>
      <dsp:txXfrm>
        <a:off x="6238255" y="1296144"/>
        <a:ext cx="1246919" cy="2721902"/>
      </dsp:txXfrm>
    </dsp:sp>
    <dsp:sp modelId="{06CE4EE3-25F6-4548-A180-E3BA11732ABF}">
      <dsp:nvSpPr>
        <dsp:cNvPr id="0" name=""/>
        <dsp:cNvSpPr/>
      </dsp:nvSpPr>
      <dsp:spPr>
        <a:xfrm>
          <a:off x="0" y="4018046"/>
          <a:ext cx="7488832" cy="302433"/>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Psicología.</a:t>
          </a:r>
        </a:p>
      </dsp:txBody>
      <dsp:txXfrm>
        <a:off x="0" y="0"/>
        <a:ext cx="7488832" cy="1296144"/>
      </dsp:txXfrm>
    </dsp:sp>
    <dsp:sp modelId="{3AA810D7-4E83-4754-B5E3-01404FEEE3F4}">
      <dsp:nvSpPr>
        <dsp:cNvPr id="0" name=""/>
        <dsp:cNvSpPr/>
      </dsp:nvSpPr>
      <dsp:spPr>
        <a:xfrm>
          <a:off x="3656" y="1296144"/>
          <a:ext cx="1246919" cy="2721902"/>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S1: 4 al 8 de noviembre</a:t>
          </a:r>
        </a:p>
      </dsp:txBody>
      <dsp:txXfrm>
        <a:off x="3656" y="1296144"/>
        <a:ext cx="1246919" cy="2721902"/>
      </dsp:txXfrm>
    </dsp:sp>
    <dsp:sp modelId="{B10BF751-091F-4448-A308-17FB48B93F88}">
      <dsp:nvSpPr>
        <dsp:cNvPr id="0" name=""/>
        <dsp:cNvSpPr/>
      </dsp:nvSpPr>
      <dsp:spPr>
        <a:xfrm>
          <a:off x="1250576" y="1296144"/>
          <a:ext cx="1246919" cy="2721902"/>
        </a:xfrm>
        <a:prstGeom prst="rect">
          <a:avLst/>
        </a:prstGeom>
        <a:solidFill>
          <a:schemeClr val="accent5">
            <a:shade val="50000"/>
            <a:hueOff val="84324"/>
            <a:satOff val="-1865"/>
            <a:lumOff val="13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S2: 11 al 15 de noviembre </a:t>
          </a:r>
        </a:p>
      </dsp:txBody>
      <dsp:txXfrm>
        <a:off x="1250576" y="1296144"/>
        <a:ext cx="1246919" cy="2721902"/>
      </dsp:txXfrm>
    </dsp:sp>
    <dsp:sp modelId="{1AA917C7-F573-4D4D-99EA-12EC785AD472}">
      <dsp:nvSpPr>
        <dsp:cNvPr id="0" name=""/>
        <dsp:cNvSpPr/>
      </dsp:nvSpPr>
      <dsp:spPr>
        <a:xfrm>
          <a:off x="2497496" y="1296144"/>
          <a:ext cx="1246919" cy="2721902"/>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S3: 18 al 22 de noviembre</a:t>
          </a:r>
        </a:p>
      </dsp:txBody>
      <dsp:txXfrm>
        <a:off x="2497496" y="1296144"/>
        <a:ext cx="1246919" cy="2721902"/>
      </dsp:txXfrm>
    </dsp:sp>
    <dsp:sp modelId="{B04FD344-B796-4B85-A21D-A7BB84E7A5AB}">
      <dsp:nvSpPr>
        <dsp:cNvPr id="0" name=""/>
        <dsp:cNvSpPr/>
      </dsp:nvSpPr>
      <dsp:spPr>
        <a:xfrm>
          <a:off x="3744416" y="1296144"/>
          <a:ext cx="1246919" cy="2721902"/>
        </a:xfrm>
        <a:prstGeom prst="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S4: 25 al 29 de noviembre</a:t>
          </a:r>
        </a:p>
      </dsp:txBody>
      <dsp:txXfrm>
        <a:off x="3744416" y="1296144"/>
        <a:ext cx="1246919" cy="2721902"/>
      </dsp:txXfrm>
    </dsp:sp>
    <dsp:sp modelId="{08760650-E226-4A9A-BAD5-752BC6F5A906}">
      <dsp:nvSpPr>
        <dsp:cNvPr id="0" name=""/>
        <dsp:cNvSpPr/>
      </dsp:nvSpPr>
      <dsp:spPr>
        <a:xfrm>
          <a:off x="4991335" y="1296144"/>
          <a:ext cx="1246919" cy="2721902"/>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S5: 2 al 6 de diciembre</a:t>
          </a:r>
        </a:p>
      </dsp:txBody>
      <dsp:txXfrm>
        <a:off x="4991335" y="1296144"/>
        <a:ext cx="1246919" cy="2721902"/>
      </dsp:txXfrm>
    </dsp:sp>
    <dsp:sp modelId="{D7A111EE-544D-42C4-A5FC-20465AFD5F69}">
      <dsp:nvSpPr>
        <dsp:cNvPr id="0" name=""/>
        <dsp:cNvSpPr/>
      </dsp:nvSpPr>
      <dsp:spPr>
        <a:xfrm>
          <a:off x="6238255" y="1296144"/>
          <a:ext cx="1246919" cy="2721902"/>
        </a:xfrm>
        <a:prstGeom prst="rect">
          <a:avLst/>
        </a:prstGeom>
        <a:solidFill>
          <a:schemeClr val="accent5">
            <a:shade val="50000"/>
            <a:hueOff val="84324"/>
            <a:satOff val="-1865"/>
            <a:lumOff val="13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S6: 9 al 13 de diciembre</a:t>
          </a:r>
        </a:p>
      </dsp:txBody>
      <dsp:txXfrm>
        <a:off x="6238255" y="1296144"/>
        <a:ext cx="1246919" cy="2721902"/>
      </dsp:txXfrm>
    </dsp:sp>
    <dsp:sp modelId="{06CE4EE3-25F6-4548-A180-E3BA11732ABF}">
      <dsp:nvSpPr>
        <dsp:cNvPr id="0" name=""/>
        <dsp:cNvSpPr/>
      </dsp:nvSpPr>
      <dsp:spPr>
        <a:xfrm>
          <a:off x="0" y="4018046"/>
          <a:ext cx="7488832" cy="30243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44365C8-CA87-4873-A052-AA886E69BC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C108CDE9-D84E-4CBD-80A9-F5AC7CE734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3CF86E-B9CC-4C91-87D1-26ADF2AEFC1F}" type="datetimeFigureOut">
              <a:rPr lang="es-MX" smtClean="0"/>
              <a:t>28/05/19</a:t>
            </a:fld>
            <a:endParaRPr lang="es-MX"/>
          </a:p>
        </p:txBody>
      </p:sp>
      <p:sp>
        <p:nvSpPr>
          <p:cNvPr id="4" name="Marcador de pie de página 3">
            <a:extLst>
              <a:ext uri="{FF2B5EF4-FFF2-40B4-BE49-F238E27FC236}">
                <a16:creationId xmlns:a16="http://schemas.microsoft.com/office/drawing/2014/main" id="{619B8D4E-24A4-43E2-8304-0C1BB971FF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ACB8950A-8BAF-4C1C-84FC-0B15ED0AD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9F304-916A-45F2-BD72-34BB8810D4D4}" type="slidenum">
              <a:rPr lang="es-MX" smtClean="0"/>
              <a:t>‹Nº›</a:t>
            </a:fld>
            <a:endParaRPr lang="es-MX"/>
          </a:p>
        </p:txBody>
      </p:sp>
    </p:spTree>
    <p:extLst>
      <p:ext uri="{BB962C8B-B14F-4D97-AF65-F5344CB8AC3E}">
        <p14:creationId xmlns:p14="http://schemas.microsoft.com/office/powerpoint/2010/main" val="11174444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8EDAA-03DF-4C68-AA18-060E07332EC2}" type="datetimeFigureOut">
              <a:rPr lang="es-MX" smtClean="0"/>
              <a:t>28/05/19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9FD94-F160-4700-9F31-C66A660D8D14}" type="slidenum">
              <a:rPr lang="es-MX" smtClean="0"/>
              <a:t>‹Nº›</a:t>
            </a:fld>
            <a:endParaRPr lang="es-MX"/>
          </a:p>
        </p:txBody>
      </p:sp>
    </p:spTree>
    <p:extLst>
      <p:ext uri="{BB962C8B-B14F-4D97-AF65-F5344CB8AC3E}">
        <p14:creationId xmlns:p14="http://schemas.microsoft.com/office/powerpoint/2010/main" val="2183447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8BF9FD94-F160-4700-9F31-C66A660D8D14}" type="slidenum">
              <a:rPr lang="es-MX" smtClean="0"/>
              <a:t>16</a:t>
            </a:fld>
            <a:endParaRPr lang="es-MX"/>
          </a:p>
        </p:txBody>
      </p:sp>
    </p:spTree>
    <p:extLst>
      <p:ext uri="{BB962C8B-B14F-4D97-AF65-F5344CB8AC3E}">
        <p14:creationId xmlns:p14="http://schemas.microsoft.com/office/powerpoint/2010/main" val="200492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8BF9FD94-F160-4700-9F31-C66A660D8D14}" type="slidenum">
              <a:rPr lang="es-MX" smtClean="0"/>
              <a:t>18</a:t>
            </a:fld>
            <a:endParaRPr lang="es-MX"/>
          </a:p>
        </p:txBody>
      </p:sp>
    </p:spTree>
    <p:extLst>
      <p:ext uri="{BB962C8B-B14F-4D97-AF65-F5344CB8AC3E}">
        <p14:creationId xmlns:p14="http://schemas.microsoft.com/office/powerpoint/2010/main" val="115931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BF9FD94-F160-4700-9F31-C66A660D8D14}" type="slidenum">
              <a:rPr lang="es-MX" smtClean="0"/>
              <a:t>39</a:t>
            </a:fld>
            <a:endParaRPr lang="es-MX"/>
          </a:p>
        </p:txBody>
      </p:sp>
      <p:sp>
        <p:nvSpPr>
          <p:cNvPr id="5" name="Marcador de pie de página 4">
            <a:extLst>
              <a:ext uri="{FF2B5EF4-FFF2-40B4-BE49-F238E27FC236}">
                <a16:creationId xmlns:a16="http://schemas.microsoft.com/office/drawing/2014/main" id="{815CF0C0-F38F-4096-A0C0-6A3FFD8AA7EF}"/>
              </a:ext>
            </a:extLst>
          </p:cNvPr>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84923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err="1"/>
              <a:t>Prod</a:t>
            </a:r>
            <a:r>
              <a:rPr lang="es-MX"/>
              <a:t>. 10 agregar los organizadores gráficos</a:t>
            </a:r>
          </a:p>
          <a:p>
            <a:r>
              <a:rPr lang="es-MX" err="1"/>
              <a:t>Prod</a:t>
            </a:r>
            <a:r>
              <a:rPr lang="es-MX"/>
              <a:t> 11. planeación sesión por sesión (formato que yo les </a:t>
            </a:r>
            <a:r>
              <a:rPr lang="es-MX" err="1"/>
              <a:t>envio</a:t>
            </a:r>
            <a:r>
              <a:rPr lang="es-MX"/>
              <a:t>)</a:t>
            </a:r>
          </a:p>
        </p:txBody>
      </p:sp>
      <p:sp>
        <p:nvSpPr>
          <p:cNvPr id="4" name="Marcador de pie de página 3"/>
          <p:cNvSpPr>
            <a:spLocks noGrp="1"/>
          </p:cNvSpPr>
          <p:nvPr>
            <p:ph type="ftr" sz="quarter"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8BF9FD94-F160-4700-9F31-C66A660D8D14}" type="slidenum">
              <a:rPr lang="es-MX" smtClean="0"/>
              <a:t>80</a:t>
            </a:fld>
            <a:endParaRPr lang="es-MX"/>
          </a:p>
        </p:txBody>
      </p:sp>
    </p:spTree>
    <p:extLst>
      <p:ext uri="{BB962C8B-B14F-4D97-AF65-F5344CB8AC3E}">
        <p14:creationId xmlns:p14="http://schemas.microsoft.com/office/powerpoint/2010/main" val="383668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6" descr="Interior2-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85" y="0"/>
            <a:ext cx="9215819" cy="6867136"/>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3" descr="cierr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 y="-1"/>
            <a:ext cx="9234093" cy="693451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446" y="404664"/>
            <a:ext cx="8568952" cy="6063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a:ln>
                  <a:noFill/>
                </a:ln>
                <a:solidFill>
                  <a:prstClr val="black"/>
                </a:solidFill>
                <a:effectLst/>
                <a:uLnTx/>
                <a:uFillTx/>
                <a:latin typeface="Arial" pitchFamily="34" charset="0"/>
                <a:ea typeface="+mn-ea"/>
                <a:cs typeface="Arial" pitchFamily="34" charset="0"/>
              </a:rPr>
              <a:t>INSTITUTO POTOSINO, A.C.</a:t>
            </a:r>
            <a:endParaRPr kumimoji="0" lang="es-ES"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48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prstClr val="black"/>
                </a:solidFill>
                <a:effectLst/>
                <a:uLnTx/>
                <a:uFillTx/>
                <a:latin typeface="Arial" pitchFamily="34" charset="0"/>
                <a:ea typeface="+mn-ea"/>
                <a:cs typeface="Arial" pitchFamily="34" charset="0"/>
              </a:rPr>
              <a:t>Equipo # 9</a:t>
            </a:r>
          </a:p>
        </p:txBody>
      </p:sp>
      <p:pic>
        <p:nvPicPr>
          <p:cNvPr id="6" name="5 Imagen" descr="C:\Users\IP_01\Desktop\RESPALDO DOCUMENTOS\RESPALDO\IMAGENES\INS POTOSINO - cop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427" y="1844824"/>
            <a:ext cx="4855618" cy="4048135"/>
          </a:xfrm>
          <a:prstGeom prst="rect">
            <a:avLst/>
          </a:prstGeom>
          <a:noFill/>
          <a:ln>
            <a:noFill/>
          </a:ln>
        </p:spPr>
      </p:pic>
    </p:spTree>
    <p:extLst>
      <p:ext uri="{BB962C8B-B14F-4D97-AF65-F5344CB8AC3E}">
        <p14:creationId xmlns:p14="http://schemas.microsoft.com/office/powerpoint/2010/main" val="6979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P_01\Desktop\RESPALDO DOCUMENTOS\RESPALDO\CONTROL ESCOLAR\CICLO 2017-2018\CONEXA\Fotografias\Fotografías 1a. Sesión\DSC_3377.jpg">
            <a:extLst>
              <a:ext uri="{FF2B5EF4-FFF2-40B4-BE49-F238E27FC236}">
                <a16:creationId xmlns:a16="http://schemas.microsoft.com/office/drawing/2014/main" id="{C1B1AD1B-80BD-485B-B4AE-BCC960146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37917"/>
            <a:ext cx="3518881" cy="2337928"/>
          </a:xfrm>
          <a:prstGeom prst="rect">
            <a:avLst/>
          </a:prstGeom>
          <a:noFill/>
          <a:extLst>
            <a:ext uri="{909E8E84-426E-40DD-AFC4-6F175D3DCCD1}">
              <a14:hiddenFill xmlns:a14="http://schemas.microsoft.com/office/drawing/2010/main">
                <a:solidFill>
                  <a:srgbClr val="FFFFFF"/>
                </a:solidFill>
              </a14:hiddenFill>
            </a:ext>
          </a:extLst>
        </p:spPr>
      </p:pic>
      <p:sp>
        <p:nvSpPr>
          <p:cNvPr id="6" name="2 CuadroTexto">
            <a:extLst>
              <a:ext uri="{FF2B5EF4-FFF2-40B4-BE49-F238E27FC236}">
                <a16:creationId xmlns:a16="http://schemas.microsoft.com/office/drawing/2014/main" id="{EDC5ABD3-92AA-4DD8-97D6-92BCA16BA1C4}"/>
              </a:ext>
            </a:extLst>
          </p:cNvPr>
          <p:cNvSpPr txBox="1"/>
          <p:nvPr/>
        </p:nvSpPr>
        <p:spPr>
          <a:xfrm>
            <a:off x="539552" y="692696"/>
            <a:ext cx="7783476" cy="369332"/>
          </a:xfrm>
          <a:prstGeom prst="rect">
            <a:avLst/>
          </a:prstGeom>
          <a:noFill/>
        </p:spPr>
        <p:txBody>
          <a:bodyPr wrap="square" rtlCol="0">
            <a:spAutoFit/>
          </a:bodyPr>
          <a:lstStyle/>
          <a:p>
            <a:r>
              <a:rPr lang="es-ES" b="1" dirty="0">
                <a:solidFill>
                  <a:schemeClr val="accent1">
                    <a:lumMod val="75000"/>
                  </a:schemeClr>
                </a:solidFill>
              </a:rPr>
              <a:t>5.A Producto 3. Fotografías de la sesión.</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5652" r="3069"/>
          <a:stretch/>
        </p:blipFill>
        <p:spPr bwMode="auto">
          <a:xfrm>
            <a:off x="4692637" y="1323292"/>
            <a:ext cx="3401771" cy="2323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89"/>
          <a:stretch/>
        </p:blipFill>
        <p:spPr bwMode="auto">
          <a:xfrm>
            <a:off x="755576" y="3977344"/>
            <a:ext cx="3523916" cy="182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a:extLst>
              <a:ext uri="{FF2B5EF4-FFF2-40B4-BE49-F238E27FC236}">
                <a16:creationId xmlns:a16="http://schemas.microsoft.com/office/drawing/2014/main" id="{88CF7342-EC75-074B-AB74-83DA6F4411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593" y="3806385"/>
            <a:ext cx="3394815" cy="2546111"/>
          </a:xfrm>
          <a:prstGeom prst="rect">
            <a:avLst/>
          </a:prstGeom>
        </p:spPr>
      </p:pic>
    </p:spTree>
    <p:extLst>
      <p:ext uri="{BB962C8B-B14F-4D97-AF65-F5344CB8AC3E}">
        <p14:creationId xmlns:p14="http://schemas.microsoft.com/office/powerpoint/2010/main" val="258897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8FC9B2-6A2E-4191-8026-A7B47A1B6CFB}"/>
              </a:ext>
            </a:extLst>
          </p:cNvPr>
          <p:cNvSpPr txBox="1"/>
          <p:nvPr/>
        </p:nvSpPr>
        <p:spPr>
          <a:xfrm>
            <a:off x="467544" y="476672"/>
            <a:ext cx="7416824" cy="369332"/>
          </a:xfrm>
          <a:prstGeom prst="rect">
            <a:avLst/>
          </a:prstGeom>
          <a:noFill/>
        </p:spPr>
        <p:txBody>
          <a:bodyPr wrap="square" rtlCol="0">
            <a:spAutoFit/>
          </a:bodyPr>
          <a:lstStyle/>
          <a:p>
            <a:r>
              <a:rPr lang="es-MX" b="1">
                <a:solidFill>
                  <a:schemeClr val="accent1">
                    <a:lumMod val="75000"/>
                  </a:schemeClr>
                </a:solidFill>
              </a:rPr>
              <a:t>2. Organizador Interrelación entre asignaturas y temas</a:t>
            </a:r>
          </a:p>
        </p:txBody>
      </p:sp>
      <p:sp>
        <p:nvSpPr>
          <p:cNvPr id="4" name="Elipse 3">
            <a:extLst>
              <a:ext uri="{FF2B5EF4-FFF2-40B4-BE49-F238E27FC236}">
                <a16:creationId xmlns:a16="http://schemas.microsoft.com/office/drawing/2014/main" id="{09FF8DA3-2549-4FCF-BB8E-5A8C26613902}"/>
              </a:ext>
            </a:extLst>
          </p:cNvPr>
          <p:cNvSpPr/>
          <p:nvPr/>
        </p:nvSpPr>
        <p:spPr>
          <a:xfrm>
            <a:off x="611560" y="1340768"/>
            <a:ext cx="1728192" cy="1368152"/>
          </a:xfrm>
          <a:prstGeom prst="ellipse">
            <a:avLst/>
          </a:prstGeom>
          <a:ln w="57150">
            <a:solidFill>
              <a:srgbClr val="C0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MX"/>
              <a:t>Derecho</a:t>
            </a:r>
          </a:p>
        </p:txBody>
      </p:sp>
      <p:sp>
        <p:nvSpPr>
          <p:cNvPr id="5" name="Elipse 4">
            <a:extLst>
              <a:ext uri="{FF2B5EF4-FFF2-40B4-BE49-F238E27FC236}">
                <a16:creationId xmlns:a16="http://schemas.microsoft.com/office/drawing/2014/main" id="{DDBA0DA3-72DE-4CE7-AD82-3D0BC591D92C}"/>
              </a:ext>
            </a:extLst>
          </p:cNvPr>
          <p:cNvSpPr/>
          <p:nvPr/>
        </p:nvSpPr>
        <p:spPr>
          <a:xfrm>
            <a:off x="899592" y="3861048"/>
            <a:ext cx="1728192" cy="1368152"/>
          </a:xfrm>
          <a:prstGeom prst="ellipse">
            <a:avLst/>
          </a:prstGeom>
          <a:ln w="57150">
            <a:solidFill>
              <a:schemeClr val="accent5">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MX"/>
              <a:t>Psicología</a:t>
            </a:r>
          </a:p>
        </p:txBody>
      </p:sp>
      <p:sp>
        <p:nvSpPr>
          <p:cNvPr id="6" name="Elipse 5">
            <a:extLst>
              <a:ext uri="{FF2B5EF4-FFF2-40B4-BE49-F238E27FC236}">
                <a16:creationId xmlns:a16="http://schemas.microsoft.com/office/drawing/2014/main" id="{1E7D83C9-AE39-4FE6-A7EB-BC9AA02F28C5}"/>
              </a:ext>
            </a:extLst>
          </p:cNvPr>
          <p:cNvSpPr/>
          <p:nvPr/>
        </p:nvSpPr>
        <p:spPr>
          <a:xfrm>
            <a:off x="6372199" y="980388"/>
            <a:ext cx="1728192" cy="1368152"/>
          </a:xfrm>
          <a:prstGeom prst="ellipse">
            <a:avLst/>
          </a:prstGeom>
          <a:ln w="57150">
            <a:solidFill>
              <a:schemeClr val="accent3">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MX"/>
              <a:t>Biología</a:t>
            </a:r>
          </a:p>
        </p:txBody>
      </p:sp>
      <p:sp>
        <p:nvSpPr>
          <p:cNvPr id="7" name="Elipse 6">
            <a:extLst>
              <a:ext uri="{FF2B5EF4-FFF2-40B4-BE49-F238E27FC236}">
                <a16:creationId xmlns:a16="http://schemas.microsoft.com/office/drawing/2014/main" id="{BDF3455E-1E68-4B6C-8251-3537AF2EAEE5}"/>
              </a:ext>
            </a:extLst>
          </p:cNvPr>
          <p:cNvSpPr/>
          <p:nvPr/>
        </p:nvSpPr>
        <p:spPr>
          <a:xfrm>
            <a:off x="6462010" y="4005064"/>
            <a:ext cx="1728192" cy="1368152"/>
          </a:xfrm>
          <a:prstGeom prst="ellipse">
            <a:avLst/>
          </a:prstGeom>
          <a:ln w="57150">
            <a:solidFill>
              <a:schemeClr val="accent4">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MX"/>
              <a:t>Química</a:t>
            </a:r>
          </a:p>
        </p:txBody>
      </p:sp>
      <p:sp>
        <p:nvSpPr>
          <p:cNvPr id="8" name="TextBox 7"/>
          <p:cNvSpPr txBox="1"/>
          <p:nvPr/>
        </p:nvSpPr>
        <p:spPr>
          <a:xfrm>
            <a:off x="3203848" y="2564846"/>
            <a:ext cx="2495624" cy="1687890"/>
          </a:xfrm>
          <a:prstGeom prst="ellipse">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a:t>La repercusión de los residuos industriales a la salud.</a:t>
            </a:r>
          </a:p>
        </p:txBody>
      </p:sp>
      <p:sp>
        <p:nvSpPr>
          <p:cNvPr id="9" name="8 Rectángulo"/>
          <p:cNvSpPr/>
          <p:nvPr/>
        </p:nvSpPr>
        <p:spPr>
          <a:xfrm>
            <a:off x="99381" y="2708920"/>
            <a:ext cx="2663358" cy="338554"/>
          </a:xfrm>
          <a:prstGeom prst="rect">
            <a:avLst/>
          </a:prstGeom>
        </p:spPr>
        <p:txBody>
          <a:bodyPr wrap="none">
            <a:spAutoFit/>
          </a:bodyPr>
          <a:lstStyle/>
          <a:p>
            <a:pPr lvl="0"/>
            <a:r>
              <a:rPr lang="es-ES" sz="1600" b="1" dirty="0"/>
              <a:t>Unidad 3. Derecho ecológico </a:t>
            </a:r>
          </a:p>
        </p:txBody>
      </p:sp>
      <p:sp>
        <p:nvSpPr>
          <p:cNvPr id="10" name="9 Rectángulo"/>
          <p:cNvSpPr/>
          <p:nvPr/>
        </p:nvSpPr>
        <p:spPr>
          <a:xfrm>
            <a:off x="9211" y="5406712"/>
            <a:ext cx="5507055" cy="369332"/>
          </a:xfrm>
          <a:prstGeom prst="rect">
            <a:avLst/>
          </a:prstGeom>
        </p:spPr>
        <p:txBody>
          <a:bodyPr wrap="square">
            <a:spAutoFit/>
          </a:bodyPr>
          <a:lstStyle/>
          <a:p>
            <a:pPr lvl="0"/>
            <a:r>
              <a:rPr lang="es-ES" sz="1600" b="1" dirty="0"/>
              <a:t>Unidad 3. La psicología desde las neurociencias</a:t>
            </a:r>
            <a:r>
              <a:rPr lang="es-ES" dirty="0"/>
              <a:t>.</a:t>
            </a:r>
          </a:p>
        </p:txBody>
      </p:sp>
      <p:sp>
        <p:nvSpPr>
          <p:cNvPr id="14" name="13 Rectángulo"/>
          <p:cNvSpPr/>
          <p:nvPr/>
        </p:nvSpPr>
        <p:spPr>
          <a:xfrm>
            <a:off x="5622028" y="2423906"/>
            <a:ext cx="3521972" cy="1815882"/>
          </a:xfrm>
          <a:prstGeom prst="rect">
            <a:avLst/>
          </a:prstGeom>
        </p:spPr>
        <p:txBody>
          <a:bodyPr wrap="square">
            <a:spAutoFit/>
          </a:bodyPr>
          <a:lstStyle/>
          <a:p>
            <a:pPr algn="ctr"/>
            <a:r>
              <a:rPr lang="es-ES" sz="1600" b="1" dirty="0"/>
              <a:t>Unidad 2.  Expresión génica y la influencia del ambiente.</a:t>
            </a:r>
          </a:p>
          <a:p>
            <a:pPr algn="ctr"/>
            <a:r>
              <a:rPr lang="es-ES" sz="1600" dirty="0"/>
              <a:t>2.4 </a:t>
            </a:r>
            <a:r>
              <a:rPr lang="es-ES" sz="1600" dirty="0" err="1"/>
              <a:t>Epigenética</a:t>
            </a:r>
            <a:r>
              <a:rPr lang="es-ES" sz="1600" b="1" dirty="0"/>
              <a:t>.</a:t>
            </a:r>
          </a:p>
          <a:p>
            <a:pPr algn="just"/>
            <a:r>
              <a:rPr lang="es-ES" sz="1600" dirty="0"/>
              <a:t>Como el medio ambiente modifica la expresión de genes y genera </a:t>
            </a:r>
            <a:r>
              <a:rPr lang="es-ES_tradnl" sz="1600" dirty="0"/>
              <a:t>susceptibilidad </a:t>
            </a:r>
            <a:r>
              <a:rPr lang="es-ES" sz="1600" dirty="0"/>
              <a:t>a diversas enfermedades.</a:t>
            </a:r>
          </a:p>
        </p:txBody>
      </p:sp>
      <p:sp>
        <p:nvSpPr>
          <p:cNvPr id="15" name="14 Rectángulo"/>
          <p:cNvSpPr/>
          <p:nvPr/>
        </p:nvSpPr>
        <p:spPr>
          <a:xfrm>
            <a:off x="5466024" y="5363924"/>
            <a:ext cx="3654208" cy="338554"/>
          </a:xfrm>
          <a:prstGeom prst="rect">
            <a:avLst/>
          </a:prstGeom>
        </p:spPr>
        <p:txBody>
          <a:bodyPr wrap="square">
            <a:spAutoFit/>
          </a:bodyPr>
          <a:lstStyle/>
          <a:p>
            <a:pPr lvl="0" algn="just"/>
            <a:r>
              <a:rPr lang="es-ES" sz="1600" b="1" dirty="0"/>
              <a:t>Unidad 3. </a:t>
            </a:r>
            <a:r>
              <a:rPr lang="es-ES" sz="1600" b="1" dirty="0">
                <a:solidFill>
                  <a:schemeClr val="dk1"/>
                </a:solidFill>
              </a:rPr>
              <a:t>Equilibrio acido –base y pH</a:t>
            </a:r>
            <a:endParaRPr lang="es-ES" sz="1600" b="1" dirty="0"/>
          </a:p>
        </p:txBody>
      </p:sp>
      <p:sp>
        <p:nvSpPr>
          <p:cNvPr id="17" name="16 Rectángulo"/>
          <p:cNvSpPr/>
          <p:nvPr/>
        </p:nvSpPr>
        <p:spPr>
          <a:xfrm>
            <a:off x="141985" y="3008657"/>
            <a:ext cx="2663358" cy="830997"/>
          </a:xfrm>
          <a:prstGeom prst="rect">
            <a:avLst/>
          </a:prstGeom>
        </p:spPr>
        <p:txBody>
          <a:bodyPr wrap="square">
            <a:spAutoFit/>
          </a:bodyPr>
          <a:lstStyle/>
          <a:p>
            <a:pPr lvl="0" algn="just"/>
            <a:r>
              <a:rPr lang="es-ES" sz="1600" dirty="0"/>
              <a:t>Analizara la normativa ecológica relacionada a los residuos industriales.</a:t>
            </a:r>
          </a:p>
        </p:txBody>
      </p:sp>
      <p:sp>
        <p:nvSpPr>
          <p:cNvPr id="18" name="17 Rectángulo"/>
          <p:cNvSpPr/>
          <p:nvPr/>
        </p:nvSpPr>
        <p:spPr>
          <a:xfrm>
            <a:off x="99381" y="5702478"/>
            <a:ext cx="4076575" cy="1077218"/>
          </a:xfrm>
          <a:prstGeom prst="rect">
            <a:avLst/>
          </a:prstGeom>
        </p:spPr>
        <p:txBody>
          <a:bodyPr wrap="square">
            <a:spAutoFit/>
          </a:bodyPr>
          <a:lstStyle/>
          <a:p>
            <a:pPr lvl="0"/>
            <a:r>
              <a:rPr lang="es-ES" sz="1600" dirty="0"/>
              <a:t>Procesos de interacción: atención, percepción, aprendizaje y memoria.</a:t>
            </a:r>
          </a:p>
          <a:p>
            <a:pPr lvl="0"/>
            <a:r>
              <a:rPr lang="es-ES" sz="1600" dirty="0"/>
              <a:t>Describir como la atención y memoria se ven alteradas ante diversos desechos industriales. </a:t>
            </a:r>
          </a:p>
        </p:txBody>
      </p:sp>
      <p:sp>
        <p:nvSpPr>
          <p:cNvPr id="19" name="18 Rectángulo"/>
          <p:cNvSpPr/>
          <p:nvPr/>
        </p:nvSpPr>
        <p:spPr>
          <a:xfrm>
            <a:off x="5435129" y="5628148"/>
            <a:ext cx="3602333" cy="338554"/>
          </a:xfrm>
          <a:prstGeom prst="rect">
            <a:avLst/>
          </a:prstGeom>
        </p:spPr>
        <p:txBody>
          <a:bodyPr wrap="none">
            <a:spAutoFit/>
          </a:bodyPr>
          <a:lstStyle/>
          <a:p>
            <a:pPr lvl="0"/>
            <a:r>
              <a:rPr lang="es-ES" sz="1600" dirty="0"/>
              <a:t>Estructura del agua. Equilibrio ácido base</a:t>
            </a:r>
          </a:p>
        </p:txBody>
      </p:sp>
      <p:cxnSp>
        <p:nvCxnSpPr>
          <p:cNvPr id="21" name="20 Conector recto de flecha"/>
          <p:cNvCxnSpPr>
            <a:stCxn id="4" idx="6"/>
            <a:endCxn id="8" idx="1"/>
          </p:cNvCxnSpPr>
          <p:nvPr/>
        </p:nvCxnSpPr>
        <p:spPr>
          <a:xfrm>
            <a:off x="2339752" y="2024844"/>
            <a:ext cx="1229572" cy="787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22 Conector recto de flecha"/>
          <p:cNvCxnSpPr>
            <a:stCxn id="5" idx="6"/>
            <a:endCxn id="8" idx="3"/>
          </p:cNvCxnSpPr>
          <p:nvPr/>
        </p:nvCxnSpPr>
        <p:spPr>
          <a:xfrm flipV="1">
            <a:off x="2627784" y="4005550"/>
            <a:ext cx="941540" cy="5395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24 Conector recto de flecha"/>
          <p:cNvCxnSpPr>
            <a:stCxn id="7" idx="2"/>
            <a:endCxn id="8" idx="5"/>
          </p:cNvCxnSpPr>
          <p:nvPr/>
        </p:nvCxnSpPr>
        <p:spPr>
          <a:xfrm flipH="1" flipV="1">
            <a:off x="5333996" y="4005550"/>
            <a:ext cx="1128014" cy="6835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27 Conector recto de flecha"/>
          <p:cNvCxnSpPr>
            <a:stCxn id="6" idx="2"/>
            <a:endCxn id="8" idx="7"/>
          </p:cNvCxnSpPr>
          <p:nvPr/>
        </p:nvCxnSpPr>
        <p:spPr>
          <a:xfrm flipH="1">
            <a:off x="5333996" y="1664464"/>
            <a:ext cx="1038203" cy="114756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6562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660EB8-9AF8-4AC8-9BA3-30BC818D1A08}"/>
              </a:ext>
            </a:extLst>
          </p:cNvPr>
          <p:cNvSpPr txBox="1"/>
          <p:nvPr/>
        </p:nvSpPr>
        <p:spPr>
          <a:xfrm>
            <a:off x="2771800" y="476672"/>
            <a:ext cx="3168352" cy="461665"/>
          </a:xfrm>
          <a:prstGeom prst="rect">
            <a:avLst/>
          </a:prstGeom>
          <a:noFill/>
        </p:spPr>
        <p:txBody>
          <a:bodyPr wrap="square" rtlCol="0">
            <a:spAutoFit/>
          </a:bodyPr>
          <a:lstStyle/>
          <a:p>
            <a:pPr algn="ctr"/>
            <a:r>
              <a:rPr lang="es-MX" sz="2400" b="1">
                <a:solidFill>
                  <a:schemeClr val="accent1">
                    <a:lumMod val="75000"/>
                  </a:schemeClr>
                </a:solidFill>
              </a:rPr>
              <a:t>Justificación</a:t>
            </a:r>
          </a:p>
        </p:txBody>
      </p:sp>
      <p:sp>
        <p:nvSpPr>
          <p:cNvPr id="3" name="CuadroTexto 2">
            <a:extLst>
              <a:ext uri="{FF2B5EF4-FFF2-40B4-BE49-F238E27FC236}">
                <a16:creationId xmlns:a16="http://schemas.microsoft.com/office/drawing/2014/main" id="{306E00F1-6C93-4B81-A0E4-6290CE39EFF9}"/>
              </a:ext>
            </a:extLst>
          </p:cNvPr>
          <p:cNvSpPr txBox="1"/>
          <p:nvPr/>
        </p:nvSpPr>
        <p:spPr>
          <a:xfrm>
            <a:off x="611560" y="1988840"/>
            <a:ext cx="8136904" cy="3477875"/>
          </a:xfrm>
          <a:prstGeom prst="rect">
            <a:avLst/>
          </a:prstGeom>
          <a:noFill/>
        </p:spPr>
        <p:txBody>
          <a:bodyPr wrap="square" rtlCol="0">
            <a:spAutoFit/>
          </a:bodyPr>
          <a:lstStyle/>
          <a:p>
            <a:pPr algn="just"/>
            <a:r>
              <a:rPr lang="es-ES" sz="2000" dirty="0"/>
              <a:t>En los últimos años los alumnos están preocupados por la contaminación y sus repercusiones en la salud. El sector industrial en la capital de San Luis Potosí se ha incrementado, ocasionando la generación de residuos industriales cuya cantidad ha rebasado los limites permitidos en la normatividad alterando la salud de los potosinos.</a:t>
            </a:r>
          </a:p>
          <a:p>
            <a:pPr algn="just"/>
            <a:endParaRPr lang="es-ES" sz="2000" dirty="0"/>
          </a:p>
          <a:p>
            <a:pPr algn="just"/>
            <a:r>
              <a:rPr lang="es-ES" sz="2000" dirty="0"/>
              <a:t>Por este motivo es de especial interés, que los alumnos reconozcan el impacto que ocasiona un mal </a:t>
            </a:r>
            <a:r>
              <a:rPr lang="es-MX" sz="2000" dirty="0"/>
              <a:t>manejo de los residuos de las industrias (particulas emitidas),</a:t>
            </a:r>
            <a:r>
              <a:rPr lang="es-ES" sz="2000" dirty="0"/>
              <a:t> en relación directa con las diversas afectaciones en la salud, a nivel génico y cognitivo, en especifico atención y memoria.</a:t>
            </a:r>
          </a:p>
          <a:p>
            <a:pPr algn="just"/>
            <a:endParaRPr lang="es-ES" sz="2000" dirty="0"/>
          </a:p>
        </p:txBody>
      </p:sp>
    </p:spTree>
    <p:extLst>
      <p:ext uri="{BB962C8B-B14F-4D97-AF65-F5344CB8AC3E}">
        <p14:creationId xmlns:p14="http://schemas.microsoft.com/office/powerpoint/2010/main" val="87996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8AB9C3-1C6A-4704-9A0B-A842E0F396A4}"/>
              </a:ext>
            </a:extLst>
          </p:cNvPr>
          <p:cNvSpPr txBox="1"/>
          <p:nvPr/>
        </p:nvSpPr>
        <p:spPr>
          <a:xfrm>
            <a:off x="827584" y="692696"/>
            <a:ext cx="7704856" cy="400110"/>
          </a:xfrm>
          <a:prstGeom prst="rect">
            <a:avLst/>
          </a:prstGeom>
          <a:noFill/>
        </p:spPr>
        <p:txBody>
          <a:bodyPr wrap="square" rtlCol="0">
            <a:spAutoFit/>
          </a:bodyPr>
          <a:lstStyle/>
          <a:p>
            <a:pPr algn="ctr"/>
            <a:r>
              <a:rPr lang="es-MX" sz="2000" b="1">
                <a:solidFill>
                  <a:schemeClr val="accent1">
                    <a:lumMod val="75000"/>
                  </a:schemeClr>
                </a:solidFill>
              </a:rPr>
              <a:t>Descripción del proyecto</a:t>
            </a:r>
          </a:p>
        </p:txBody>
      </p:sp>
      <p:sp>
        <p:nvSpPr>
          <p:cNvPr id="3" name="CuadroTexto 2">
            <a:extLst>
              <a:ext uri="{FF2B5EF4-FFF2-40B4-BE49-F238E27FC236}">
                <a16:creationId xmlns:a16="http://schemas.microsoft.com/office/drawing/2014/main" id="{28E9EA26-E3A6-48DE-9D97-6DA616B2C911}"/>
              </a:ext>
            </a:extLst>
          </p:cNvPr>
          <p:cNvSpPr txBox="1"/>
          <p:nvPr/>
        </p:nvSpPr>
        <p:spPr>
          <a:xfrm>
            <a:off x="467544" y="1092806"/>
            <a:ext cx="8424936" cy="5693866"/>
          </a:xfrm>
          <a:prstGeom prst="rect">
            <a:avLst/>
          </a:prstGeom>
          <a:noFill/>
        </p:spPr>
        <p:txBody>
          <a:bodyPr wrap="square" rtlCol="0">
            <a:spAutoFit/>
          </a:bodyPr>
          <a:lstStyle/>
          <a:p>
            <a:pPr algn="just"/>
            <a:r>
              <a:rPr lang="es-MX" sz="2600" dirty="0"/>
              <a:t>Por medio de este proyecto se busca que los alumnos conozcan diferentes tipos de residuos industriales en la cuidad.</a:t>
            </a:r>
          </a:p>
          <a:p>
            <a:pPr algn="just"/>
            <a:endParaRPr lang="es-MX" sz="2600" dirty="0"/>
          </a:p>
          <a:p>
            <a:pPr algn="just"/>
            <a:r>
              <a:rPr lang="es-MX" sz="2600" dirty="0"/>
              <a:t>Desde la perspectiva química, comprender el analisis de particulas en el aire, desde la perspectiva legal, conoceran la normativa federal para el manejo de estos. Desde el aspecto biologíco comprenderá la regulación de genes mediada por el ambiente, desde la perspectiva psicologica el impacto que pueden tener en el desarrollo cognitivo de los ciudadanos que están en contacto con estos residuos.</a:t>
            </a:r>
          </a:p>
          <a:p>
            <a:pPr algn="just"/>
            <a:endParaRPr lang="es-MX" sz="2600" dirty="0"/>
          </a:p>
          <a:p>
            <a:pPr algn="just"/>
            <a:r>
              <a:rPr lang="es-MX" sz="2600" dirty="0"/>
              <a:t>En el proyecto trabajan en conjunto las asignaturas de química, derecho, psicología y derecho.</a:t>
            </a:r>
          </a:p>
        </p:txBody>
      </p:sp>
    </p:spTree>
    <p:extLst>
      <p:ext uri="{BB962C8B-B14F-4D97-AF65-F5344CB8AC3E}">
        <p14:creationId xmlns:p14="http://schemas.microsoft.com/office/powerpoint/2010/main" val="378670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DE2539-5899-4B31-AB0C-E4A2F7EC9591}"/>
              </a:ext>
            </a:extLst>
          </p:cNvPr>
          <p:cNvSpPr txBox="1"/>
          <p:nvPr/>
        </p:nvSpPr>
        <p:spPr>
          <a:xfrm>
            <a:off x="1403648" y="1124744"/>
            <a:ext cx="6192688" cy="584775"/>
          </a:xfrm>
          <a:prstGeom prst="rect">
            <a:avLst/>
          </a:prstGeom>
          <a:noFill/>
        </p:spPr>
        <p:txBody>
          <a:bodyPr wrap="square" rtlCol="0">
            <a:spAutoFit/>
          </a:bodyPr>
          <a:lstStyle/>
          <a:p>
            <a:pPr algn="ctr"/>
            <a:r>
              <a:rPr lang="es-MX" sz="3200" b="1">
                <a:solidFill>
                  <a:schemeClr val="accent1">
                    <a:lumMod val="75000"/>
                  </a:schemeClr>
                </a:solidFill>
              </a:rPr>
              <a:t>Objetivo general</a:t>
            </a:r>
          </a:p>
        </p:txBody>
      </p:sp>
      <p:sp>
        <p:nvSpPr>
          <p:cNvPr id="3" name="CuadroTexto 2">
            <a:extLst>
              <a:ext uri="{FF2B5EF4-FFF2-40B4-BE49-F238E27FC236}">
                <a16:creationId xmlns:a16="http://schemas.microsoft.com/office/drawing/2014/main" id="{F5D8BD7D-FA70-4031-B65C-420F581C1AB2}"/>
              </a:ext>
            </a:extLst>
          </p:cNvPr>
          <p:cNvSpPr txBox="1"/>
          <p:nvPr/>
        </p:nvSpPr>
        <p:spPr>
          <a:xfrm>
            <a:off x="935596" y="2459504"/>
            <a:ext cx="7272808" cy="1938992"/>
          </a:xfrm>
          <a:prstGeom prst="rect">
            <a:avLst/>
          </a:prstGeom>
          <a:noFill/>
        </p:spPr>
        <p:txBody>
          <a:bodyPr wrap="square" rtlCol="0">
            <a:spAutoFit/>
          </a:bodyPr>
          <a:lstStyle/>
          <a:p>
            <a:pPr algn="ctr"/>
            <a:r>
              <a:rPr lang="es-ES" sz="2400" dirty="0"/>
              <a:t>Examinar la peligrosidad de los residuos industriales y   algunas repercusiones en el desarrollo de la atención y memoria teniendo como parámetros la normatividad permitida.</a:t>
            </a:r>
          </a:p>
          <a:p>
            <a:pPr algn="ctr"/>
            <a:endParaRPr lang="es-MX" sz="2400" dirty="0"/>
          </a:p>
        </p:txBody>
      </p:sp>
    </p:spTree>
    <p:extLst>
      <p:ext uri="{BB962C8B-B14F-4D97-AF65-F5344CB8AC3E}">
        <p14:creationId xmlns:p14="http://schemas.microsoft.com/office/powerpoint/2010/main" val="290593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86E62F8-6511-4E28-B392-1BFBF1A2D257}"/>
              </a:ext>
            </a:extLst>
          </p:cNvPr>
          <p:cNvGraphicFramePr/>
          <p:nvPr>
            <p:extLst>
              <p:ext uri="{D42A27DB-BD31-4B8C-83A1-F6EECF244321}">
                <p14:modId xmlns:p14="http://schemas.microsoft.com/office/powerpoint/2010/main" val="871651284"/>
              </p:ext>
            </p:extLst>
          </p:nvPr>
        </p:nvGraphicFramePr>
        <p:xfrm>
          <a:off x="395536" y="1061447"/>
          <a:ext cx="8280920" cy="524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F63B8C6-7214-475B-BD60-03AEAECBC608}"/>
              </a:ext>
            </a:extLst>
          </p:cNvPr>
          <p:cNvSpPr txBox="1"/>
          <p:nvPr/>
        </p:nvSpPr>
        <p:spPr>
          <a:xfrm>
            <a:off x="1403648" y="476672"/>
            <a:ext cx="6192688" cy="584775"/>
          </a:xfrm>
          <a:prstGeom prst="rect">
            <a:avLst/>
          </a:prstGeom>
          <a:noFill/>
        </p:spPr>
        <p:txBody>
          <a:bodyPr wrap="square" rtlCol="0">
            <a:spAutoFit/>
          </a:bodyPr>
          <a:lstStyle/>
          <a:p>
            <a:pPr algn="ctr"/>
            <a:r>
              <a:rPr lang="es-MX" sz="3200" b="1">
                <a:solidFill>
                  <a:schemeClr val="accent1">
                    <a:lumMod val="75000"/>
                  </a:schemeClr>
                </a:solidFill>
              </a:rPr>
              <a:t>Objetivos por asignatura</a:t>
            </a:r>
          </a:p>
        </p:txBody>
      </p:sp>
    </p:spTree>
    <p:extLst>
      <p:ext uri="{BB962C8B-B14F-4D97-AF65-F5344CB8AC3E}">
        <p14:creationId xmlns:p14="http://schemas.microsoft.com/office/powerpoint/2010/main" val="156772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9967E0-80DA-4C4F-93A6-0FEF84935125}"/>
              </a:ext>
            </a:extLst>
          </p:cNvPr>
          <p:cNvSpPr txBox="1"/>
          <p:nvPr/>
        </p:nvSpPr>
        <p:spPr>
          <a:xfrm>
            <a:off x="539552" y="2348880"/>
            <a:ext cx="8064896" cy="2308324"/>
          </a:xfrm>
          <a:prstGeom prst="rect">
            <a:avLst/>
          </a:prstGeom>
          <a:noFill/>
        </p:spPr>
        <p:txBody>
          <a:bodyPr wrap="square" rtlCol="0">
            <a:spAutoFit/>
          </a:bodyPr>
          <a:lstStyle/>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¿Cuáles son los efectos de la contaminación ambiental sobre los procesos psicológicos de la atención y la memoria?</a:t>
            </a:r>
            <a:endParaRPr lang="es-MX" dirty="0"/>
          </a:p>
          <a:p>
            <a:pPr marL="285750" indent="-285750" algn="just">
              <a:buFont typeface="Arial" panose="020B0604020202020204" pitchFamily="34" charset="0"/>
              <a:buChar char="•"/>
            </a:pPr>
            <a:r>
              <a:rPr lang="es-ES" dirty="0"/>
              <a:t>¿Cuáles son las normativas que regulan las emisiones contaminantes a la atmosfera?</a:t>
            </a:r>
            <a:endParaRPr lang="es-MX" dirty="0"/>
          </a:p>
          <a:p>
            <a:pPr marL="285750" indent="-285750" algn="just">
              <a:buFont typeface="Arial" panose="020B0604020202020204" pitchFamily="34" charset="0"/>
              <a:buChar char="•"/>
            </a:pPr>
            <a:r>
              <a:rPr lang="es-ES" dirty="0"/>
              <a:t>¿Cómo la determinación del pH ayuda a detectar la contaminación de aire?</a:t>
            </a:r>
          </a:p>
          <a:p>
            <a:pPr marL="285750" indent="-285750" algn="just">
              <a:buFont typeface="Arial" panose="020B0604020202020204" pitchFamily="34" charset="0"/>
              <a:buChar char="•"/>
            </a:pPr>
            <a:r>
              <a:rPr lang="es-ES" dirty="0"/>
              <a:t>¿Cuál es la relación entre la contaminación ambiental y la expresión de genes?</a:t>
            </a:r>
          </a:p>
          <a:p>
            <a:pPr algn="ctr"/>
            <a:endParaRPr lang="es-MX" dirty="0"/>
          </a:p>
        </p:txBody>
      </p:sp>
      <p:sp>
        <p:nvSpPr>
          <p:cNvPr id="3" name="Rectángulo: esquinas redondeadas 2">
            <a:extLst>
              <a:ext uri="{FF2B5EF4-FFF2-40B4-BE49-F238E27FC236}">
                <a16:creationId xmlns:a16="http://schemas.microsoft.com/office/drawing/2014/main" id="{30CC2625-E0BA-4D3E-91EC-7EE9AE2309E9}"/>
              </a:ext>
            </a:extLst>
          </p:cNvPr>
          <p:cNvSpPr/>
          <p:nvPr/>
        </p:nvSpPr>
        <p:spPr>
          <a:xfrm>
            <a:off x="971600" y="692696"/>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Preguntas generadoras</a:t>
            </a:r>
          </a:p>
        </p:txBody>
      </p:sp>
    </p:spTree>
    <p:extLst>
      <p:ext uri="{BB962C8B-B14F-4D97-AF65-F5344CB8AC3E}">
        <p14:creationId xmlns:p14="http://schemas.microsoft.com/office/powerpoint/2010/main" val="182237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82346EF2-738A-442F-91DA-51804C65E95A}"/>
              </a:ext>
            </a:extLst>
          </p:cNvPr>
          <p:cNvSpPr/>
          <p:nvPr/>
        </p:nvSpPr>
        <p:spPr>
          <a:xfrm>
            <a:off x="827584" y="692696"/>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Temas y productos de aprendizaje</a:t>
            </a:r>
          </a:p>
        </p:txBody>
      </p:sp>
      <p:sp>
        <p:nvSpPr>
          <p:cNvPr id="6" name="CuadroTexto 5">
            <a:extLst>
              <a:ext uri="{FF2B5EF4-FFF2-40B4-BE49-F238E27FC236}">
                <a16:creationId xmlns:a16="http://schemas.microsoft.com/office/drawing/2014/main" id="{E61B92A5-4997-412B-A856-992EB4BB2F71}"/>
              </a:ext>
            </a:extLst>
          </p:cNvPr>
          <p:cNvSpPr txBox="1"/>
          <p:nvPr/>
        </p:nvSpPr>
        <p:spPr>
          <a:xfrm>
            <a:off x="444882" y="4080554"/>
            <a:ext cx="7992888" cy="369332"/>
          </a:xfrm>
          <a:prstGeom prst="rect">
            <a:avLst/>
          </a:prstGeom>
          <a:noFill/>
        </p:spPr>
        <p:txBody>
          <a:bodyPr wrap="square" rtlCol="0">
            <a:spAutoFit/>
          </a:bodyPr>
          <a:lstStyle/>
          <a:p>
            <a:r>
              <a:rPr lang="es-ES" dirty="0"/>
              <a:t>.</a:t>
            </a:r>
          </a:p>
        </p:txBody>
      </p:sp>
      <p:graphicFrame>
        <p:nvGraphicFramePr>
          <p:cNvPr id="2" name="Tabla 1">
            <a:extLst>
              <a:ext uri="{FF2B5EF4-FFF2-40B4-BE49-F238E27FC236}">
                <a16:creationId xmlns:a16="http://schemas.microsoft.com/office/drawing/2014/main" id="{22D7EB9B-FA21-4F52-930E-1469A243ED26}"/>
              </a:ext>
            </a:extLst>
          </p:cNvPr>
          <p:cNvGraphicFramePr>
            <a:graphicFrameLocks noGrp="1"/>
          </p:cNvGraphicFramePr>
          <p:nvPr>
            <p:extLst>
              <p:ext uri="{D42A27DB-BD31-4B8C-83A1-F6EECF244321}">
                <p14:modId xmlns:p14="http://schemas.microsoft.com/office/powerpoint/2010/main" val="911678326"/>
              </p:ext>
            </p:extLst>
          </p:nvPr>
        </p:nvGraphicFramePr>
        <p:xfrm>
          <a:off x="528220" y="1864360"/>
          <a:ext cx="8087560" cy="3129280"/>
        </p:xfrm>
        <a:graphic>
          <a:graphicData uri="http://schemas.openxmlformats.org/drawingml/2006/table">
            <a:tbl>
              <a:tblPr firstRow="1" bandRow="1">
                <a:tableStyleId>{93296810-A885-4BE3-A3E7-6D5BEEA58F35}</a:tableStyleId>
              </a:tblPr>
              <a:tblGrid>
                <a:gridCol w="2021890">
                  <a:extLst>
                    <a:ext uri="{9D8B030D-6E8A-4147-A177-3AD203B41FA5}">
                      <a16:colId xmlns:a16="http://schemas.microsoft.com/office/drawing/2014/main" val="279402574"/>
                    </a:ext>
                  </a:extLst>
                </a:gridCol>
                <a:gridCol w="2021890">
                  <a:extLst>
                    <a:ext uri="{9D8B030D-6E8A-4147-A177-3AD203B41FA5}">
                      <a16:colId xmlns:a16="http://schemas.microsoft.com/office/drawing/2014/main" val="3300192870"/>
                    </a:ext>
                  </a:extLst>
                </a:gridCol>
                <a:gridCol w="2021890">
                  <a:extLst>
                    <a:ext uri="{9D8B030D-6E8A-4147-A177-3AD203B41FA5}">
                      <a16:colId xmlns:a16="http://schemas.microsoft.com/office/drawing/2014/main" val="4166982902"/>
                    </a:ext>
                  </a:extLst>
                </a:gridCol>
                <a:gridCol w="2021890">
                  <a:extLst>
                    <a:ext uri="{9D8B030D-6E8A-4147-A177-3AD203B41FA5}">
                      <a16:colId xmlns:a16="http://schemas.microsoft.com/office/drawing/2014/main" val="349040271"/>
                    </a:ext>
                  </a:extLst>
                </a:gridCol>
              </a:tblGrid>
              <a:tr h="370840">
                <a:tc>
                  <a:txBody>
                    <a:bodyPr/>
                    <a:lstStyle/>
                    <a:p>
                      <a:pPr algn="just"/>
                      <a:r>
                        <a:rPr lang="es-MX" sz="1600" dirty="0"/>
                        <a:t>Materia</a:t>
                      </a:r>
                      <a:endParaRPr lang="es-MX" sz="1600" dirty="0">
                        <a:latin typeface="+mj-lt"/>
                      </a:endParaRPr>
                    </a:p>
                  </a:txBody>
                  <a:tcPr/>
                </a:tc>
                <a:tc>
                  <a:txBody>
                    <a:bodyPr/>
                    <a:lstStyle/>
                    <a:p>
                      <a:pPr algn="just"/>
                      <a:r>
                        <a:rPr lang="es-MX" sz="1600"/>
                        <a:t>Temas</a:t>
                      </a:r>
                      <a:endParaRPr lang="es-MX" sz="1600">
                        <a:latin typeface="+mj-lt"/>
                      </a:endParaRPr>
                    </a:p>
                  </a:txBody>
                  <a:tcPr/>
                </a:tc>
                <a:tc>
                  <a:txBody>
                    <a:bodyPr/>
                    <a:lstStyle/>
                    <a:p>
                      <a:pPr algn="just"/>
                      <a:r>
                        <a:rPr lang="es-MX" sz="1600"/>
                        <a:t>Productos</a:t>
                      </a:r>
                      <a:endParaRPr lang="es-MX" sz="1600">
                        <a:latin typeface="+mj-lt"/>
                      </a:endParaRPr>
                    </a:p>
                  </a:txBody>
                  <a:tcPr/>
                </a:tc>
                <a:tc>
                  <a:txBody>
                    <a:bodyPr/>
                    <a:lstStyle/>
                    <a:p>
                      <a:pPr algn="just"/>
                      <a:r>
                        <a:rPr lang="es-MX" sz="1600"/>
                        <a:t>Evaluación</a:t>
                      </a:r>
                      <a:endParaRPr lang="es-MX" sz="1600">
                        <a:latin typeface="+mj-lt"/>
                      </a:endParaRPr>
                    </a:p>
                  </a:txBody>
                  <a:tcPr/>
                </a:tc>
                <a:extLst>
                  <a:ext uri="{0D108BD9-81ED-4DB2-BD59-A6C34878D82A}">
                    <a16:rowId xmlns:a16="http://schemas.microsoft.com/office/drawing/2014/main" val="310572252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a:t>Biología </a:t>
                      </a:r>
                    </a:p>
                    <a:p>
                      <a:pPr algn="just"/>
                      <a:endParaRPr lang="es-MX" sz="1400">
                        <a:latin typeface="+mj-lt"/>
                      </a:endParaRPr>
                    </a:p>
                  </a:txBody>
                  <a:tcPr/>
                </a:tc>
                <a:tc>
                  <a:txBody>
                    <a:bodyPr/>
                    <a:lstStyle/>
                    <a:p>
                      <a:pPr algn="just"/>
                      <a:r>
                        <a:rPr lang="es-ES" sz="1300" u="sng" dirty="0"/>
                        <a:t>Unidad 2.  Expresión génica y la influencia del ambiente.</a:t>
                      </a:r>
                    </a:p>
                    <a:p>
                      <a:pPr algn="just"/>
                      <a:endParaRPr lang="es-MX" sz="1300" dirty="0">
                        <a:latin typeface="+mj-lt"/>
                      </a:endParaRPr>
                    </a:p>
                    <a:p>
                      <a:pPr algn="just"/>
                      <a:r>
                        <a:rPr lang="es-MX" sz="1300" dirty="0">
                          <a:latin typeface="+mj-lt"/>
                        </a:rPr>
                        <a:t>2.4 Epigenética: influencia del medio en la expresión de los genes:</a:t>
                      </a:r>
                    </a:p>
                    <a:p>
                      <a:pPr algn="just"/>
                      <a:endParaRPr lang="es-MX" sz="1300" dirty="0">
                        <a:latin typeface="+mj-lt"/>
                      </a:endParaRPr>
                    </a:p>
                  </a:txBody>
                  <a:tcPr/>
                </a:tc>
                <a:tc>
                  <a:txBody>
                    <a:bodyPr/>
                    <a:lstStyle/>
                    <a:p>
                      <a:pPr algn="just"/>
                      <a:r>
                        <a:rPr lang="es-MX" sz="1300" dirty="0">
                          <a:latin typeface="+mj-lt"/>
                        </a:rPr>
                        <a:t>Lecturas de articulos que relacionen la expresión de genes con la contaminación de residuos industriales.</a:t>
                      </a:r>
                    </a:p>
                  </a:txBody>
                  <a:tcPr/>
                </a:tc>
                <a:tc>
                  <a:txBody>
                    <a:bodyPr/>
                    <a:lstStyle/>
                    <a:p>
                      <a:pPr algn="just"/>
                      <a:r>
                        <a:rPr lang="es-ES" sz="1300" kern="1200" dirty="0">
                          <a:effectLst/>
                          <a:latin typeface="+mj-lt"/>
                        </a:rPr>
                        <a:t>Elaboración de mapas mentales.</a:t>
                      </a:r>
                      <a:endParaRPr lang="es-MX" sz="1300" dirty="0">
                        <a:latin typeface="+mj-lt"/>
                      </a:endParaRPr>
                    </a:p>
                  </a:txBody>
                  <a:tcPr/>
                </a:tc>
                <a:extLst>
                  <a:ext uri="{0D108BD9-81ED-4DB2-BD59-A6C34878D82A}">
                    <a16:rowId xmlns:a16="http://schemas.microsoft.com/office/drawing/2014/main" val="64382757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a:t>Derecho</a:t>
                      </a:r>
                    </a:p>
                    <a:p>
                      <a:pPr algn="just"/>
                      <a:endParaRPr lang="es-MX" sz="1400">
                        <a:latin typeface="+mj-lt"/>
                      </a:endParaRPr>
                    </a:p>
                  </a:txBody>
                  <a:tcPr/>
                </a:tc>
                <a:tc>
                  <a:txBody>
                    <a:bodyPr/>
                    <a:lstStyle/>
                    <a:p>
                      <a:pPr algn="just"/>
                      <a:r>
                        <a:rPr lang="es-ES" sz="1300" u="sng"/>
                        <a:t>Tema</a:t>
                      </a:r>
                      <a:r>
                        <a:rPr lang="es-ES" sz="1300" u="sng" baseline="0"/>
                        <a:t> 3</a:t>
                      </a:r>
                      <a:r>
                        <a:rPr lang="es-ES" sz="1300" u="sng"/>
                        <a:t>. Derecho Ecológico</a:t>
                      </a:r>
                    </a:p>
                    <a:p>
                      <a:pPr marL="285750" indent="-285750" algn="just">
                        <a:buFont typeface="Arial" panose="020B0604020202020204" pitchFamily="34" charset="0"/>
                        <a:buChar char="•"/>
                      </a:pPr>
                      <a:r>
                        <a:rPr lang="es-ES" sz="1300"/>
                        <a:t>Términos legislativos diversos</a:t>
                      </a:r>
                      <a:endParaRPr lang="es-MX" sz="1300">
                        <a:latin typeface="+mj-lt"/>
                      </a:endParaRPr>
                    </a:p>
                  </a:txBody>
                  <a:tcPr/>
                </a:tc>
                <a:tc>
                  <a:txBody>
                    <a:bodyPr/>
                    <a:lstStyle/>
                    <a:p>
                      <a:pPr algn="just"/>
                      <a:r>
                        <a:rPr lang="es-MX" sz="1300" dirty="0"/>
                        <a:t>Investigación de las normativas ambientales sobre la contaminación de residuos industriales.</a:t>
                      </a:r>
                    </a:p>
                    <a:p>
                      <a:pPr algn="just"/>
                      <a:endParaRPr lang="es-MX" sz="1300" dirty="0">
                        <a:latin typeface="+mj-lt"/>
                      </a:endParaRPr>
                    </a:p>
                  </a:txBody>
                  <a:tcPr/>
                </a:tc>
                <a:tc>
                  <a:txBody>
                    <a:bodyPr/>
                    <a:lstStyle/>
                    <a:p>
                      <a:pPr algn="just"/>
                      <a:r>
                        <a:rPr lang="es-ES" sz="1300" kern="1200" dirty="0">
                          <a:effectLst/>
                        </a:rPr>
                        <a:t>Listas de cotejo.</a:t>
                      </a:r>
                      <a:endParaRPr lang="es-MX" sz="1300" dirty="0">
                        <a:latin typeface="+mj-lt"/>
                      </a:endParaRPr>
                    </a:p>
                  </a:txBody>
                  <a:tcPr/>
                </a:tc>
                <a:extLst>
                  <a:ext uri="{0D108BD9-81ED-4DB2-BD59-A6C34878D82A}">
                    <a16:rowId xmlns:a16="http://schemas.microsoft.com/office/drawing/2014/main" val="1443706267"/>
                  </a:ext>
                </a:extLst>
              </a:tr>
            </a:tbl>
          </a:graphicData>
        </a:graphic>
      </p:graphicFrame>
    </p:spTree>
    <p:extLst>
      <p:ext uri="{BB962C8B-B14F-4D97-AF65-F5344CB8AC3E}">
        <p14:creationId xmlns:p14="http://schemas.microsoft.com/office/powerpoint/2010/main" val="142867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8E456C28-B67F-412B-B036-7BBB707587C2}"/>
              </a:ext>
            </a:extLst>
          </p:cNvPr>
          <p:cNvSpPr/>
          <p:nvPr/>
        </p:nvSpPr>
        <p:spPr>
          <a:xfrm>
            <a:off x="827584" y="692696"/>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Temas y productos de aprendizaje</a:t>
            </a:r>
          </a:p>
        </p:txBody>
      </p:sp>
      <p:graphicFrame>
        <p:nvGraphicFramePr>
          <p:cNvPr id="9" name="Tabla 8">
            <a:extLst>
              <a:ext uri="{FF2B5EF4-FFF2-40B4-BE49-F238E27FC236}">
                <a16:creationId xmlns:a16="http://schemas.microsoft.com/office/drawing/2014/main" id="{9FEA3868-A2B1-4F32-8C50-A1D90AF33209}"/>
              </a:ext>
            </a:extLst>
          </p:cNvPr>
          <p:cNvGraphicFramePr>
            <a:graphicFrameLocks noGrp="1"/>
          </p:cNvGraphicFramePr>
          <p:nvPr>
            <p:extLst>
              <p:ext uri="{D42A27DB-BD31-4B8C-83A1-F6EECF244321}">
                <p14:modId xmlns:p14="http://schemas.microsoft.com/office/powerpoint/2010/main" val="4282500601"/>
              </p:ext>
            </p:extLst>
          </p:nvPr>
        </p:nvGraphicFramePr>
        <p:xfrm>
          <a:off x="528220" y="1364182"/>
          <a:ext cx="8087560" cy="5110480"/>
        </p:xfrm>
        <a:graphic>
          <a:graphicData uri="http://schemas.openxmlformats.org/drawingml/2006/table">
            <a:tbl>
              <a:tblPr firstRow="1" bandRow="1">
                <a:tableStyleId>{93296810-A885-4BE3-A3E7-6D5BEEA58F35}</a:tableStyleId>
              </a:tblPr>
              <a:tblGrid>
                <a:gridCol w="2021890">
                  <a:extLst>
                    <a:ext uri="{9D8B030D-6E8A-4147-A177-3AD203B41FA5}">
                      <a16:colId xmlns:a16="http://schemas.microsoft.com/office/drawing/2014/main" val="279402574"/>
                    </a:ext>
                  </a:extLst>
                </a:gridCol>
                <a:gridCol w="2021890">
                  <a:extLst>
                    <a:ext uri="{9D8B030D-6E8A-4147-A177-3AD203B41FA5}">
                      <a16:colId xmlns:a16="http://schemas.microsoft.com/office/drawing/2014/main" val="3300192870"/>
                    </a:ext>
                  </a:extLst>
                </a:gridCol>
                <a:gridCol w="2021890">
                  <a:extLst>
                    <a:ext uri="{9D8B030D-6E8A-4147-A177-3AD203B41FA5}">
                      <a16:colId xmlns:a16="http://schemas.microsoft.com/office/drawing/2014/main" val="4166982902"/>
                    </a:ext>
                  </a:extLst>
                </a:gridCol>
                <a:gridCol w="2021890">
                  <a:extLst>
                    <a:ext uri="{9D8B030D-6E8A-4147-A177-3AD203B41FA5}">
                      <a16:colId xmlns:a16="http://schemas.microsoft.com/office/drawing/2014/main" val="349040271"/>
                    </a:ext>
                  </a:extLst>
                </a:gridCol>
              </a:tblGrid>
              <a:tr h="370840">
                <a:tc>
                  <a:txBody>
                    <a:bodyPr/>
                    <a:lstStyle/>
                    <a:p>
                      <a:pPr marL="0" algn="just" defTabSz="914400" rtl="0" eaLnBrk="1" latinLnBrk="0" hangingPunct="1"/>
                      <a:r>
                        <a:rPr lang="es-MX" sz="1600" b="1" kern="1200">
                          <a:solidFill>
                            <a:schemeClr val="lt1"/>
                          </a:solidFill>
                          <a:latin typeface="+mn-lt"/>
                          <a:ea typeface="+mn-ea"/>
                          <a:cs typeface="+mn-cs"/>
                        </a:rPr>
                        <a:t>Materia</a:t>
                      </a:r>
                    </a:p>
                  </a:txBody>
                  <a:tcPr/>
                </a:tc>
                <a:tc>
                  <a:txBody>
                    <a:bodyPr/>
                    <a:lstStyle/>
                    <a:p>
                      <a:pPr marL="0" algn="just" defTabSz="914400" rtl="0" eaLnBrk="1" latinLnBrk="0" hangingPunct="1"/>
                      <a:r>
                        <a:rPr lang="es-MX" sz="1600" b="1" kern="1200">
                          <a:solidFill>
                            <a:schemeClr val="lt1"/>
                          </a:solidFill>
                          <a:latin typeface="+mn-lt"/>
                          <a:ea typeface="+mn-ea"/>
                          <a:cs typeface="+mn-cs"/>
                        </a:rPr>
                        <a:t>Temas</a:t>
                      </a:r>
                    </a:p>
                  </a:txBody>
                  <a:tcPr/>
                </a:tc>
                <a:tc>
                  <a:txBody>
                    <a:bodyPr/>
                    <a:lstStyle/>
                    <a:p>
                      <a:pPr marL="0" algn="just" defTabSz="914400" rtl="0" eaLnBrk="1" latinLnBrk="0" hangingPunct="1"/>
                      <a:r>
                        <a:rPr lang="es-MX" sz="1600" b="1" kern="1200">
                          <a:solidFill>
                            <a:schemeClr val="lt1"/>
                          </a:solidFill>
                          <a:latin typeface="+mn-lt"/>
                          <a:ea typeface="+mn-ea"/>
                          <a:cs typeface="+mn-cs"/>
                        </a:rPr>
                        <a:t>Productos</a:t>
                      </a:r>
                    </a:p>
                  </a:txBody>
                  <a:tcPr/>
                </a:tc>
                <a:tc>
                  <a:txBody>
                    <a:bodyPr/>
                    <a:lstStyle/>
                    <a:p>
                      <a:pPr marL="0" algn="just" defTabSz="914400" rtl="0" eaLnBrk="1" latinLnBrk="0" hangingPunct="1"/>
                      <a:r>
                        <a:rPr lang="es-MX" sz="1600" b="1" kern="1200">
                          <a:solidFill>
                            <a:schemeClr val="lt1"/>
                          </a:solidFill>
                          <a:latin typeface="+mn-lt"/>
                          <a:ea typeface="+mn-ea"/>
                          <a:cs typeface="+mn-cs"/>
                        </a:rPr>
                        <a:t>Evaluación</a:t>
                      </a:r>
                    </a:p>
                  </a:txBody>
                  <a:tcPr/>
                </a:tc>
                <a:extLst>
                  <a:ext uri="{0D108BD9-81ED-4DB2-BD59-A6C34878D82A}">
                    <a16:rowId xmlns:a16="http://schemas.microsoft.com/office/drawing/2014/main" val="310572252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kern="1200">
                          <a:solidFill>
                            <a:schemeClr val="dk1"/>
                          </a:solidFill>
                          <a:latin typeface="+mn-lt"/>
                          <a:ea typeface="+mn-ea"/>
                          <a:cs typeface="+mn-cs"/>
                        </a:rPr>
                        <a:t>Química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400" kern="1200">
                        <a:solidFill>
                          <a:schemeClr val="dk1"/>
                        </a:solidFill>
                        <a:latin typeface="+mn-lt"/>
                        <a:ea typeface="+mn-ea"/>
                        <a:cs typeface="+mn-cs"/>
                      </a:endParaRPr>
                    </a:p>
                  </a:txBody>
                  <a:tcPr/>
                </a:tc>
                <a:tc>
                  <a:txBody>
                    <a:bodyPr/>
                    <a:lstStyle/>
                    <a:p>
                      <a:pPr algn="just" defTabSz="914400" rtl="0" eaLnBrk="1" latinLnBrk="0" hangingPunct="1"/>
                      <a:r>
                        <a:rPr lang="es-ES" sz="1300" u="sng" kern="1200">
                          <a:solidFill>
                            <a:schemeClr val="dk1"/>
                          </a:solidFill>
                          <a:latin typeface="+mn-lt"/>
                          <a:ea typeface="+mn-ea"/>
                          <a:cs typeface="+mn-cs"/>
                        </a:rPr>
                        <a:t>Tema</a:t>
                      </a:r>
                      <a:r>
                        <a:rPr lang="es-ES" sz="1300" u="sng" kern="1200" baseline="0">
                          <a:solidFill>
                            <a:schemeClr val="dk1"/>
                          </a:solidFill>
                          <a:latin typeface="+mn-lt"/>
                          <a:ea typeface="+mn-ea"/>
                          <a:cs typeface="+mn-cs"/>
                        </a:rPr>
                        <a:t> 3</a:t>
                      </a:r>
                      <a:r>
                        <a:rPr lang="es-ES" sz="1300" u="sng" kern="1200">
                          <a:solidFill>
                            <a:schemeClr val="dk1"/>
                          </a:solidFill>
                          <a:latin typeface="+mn-lt"/>
                          <a:ea typeface="+mn-ea"/>
                          <a:cs typeface="+mn-cs"/>
                        </a:rPr>
                        <a:t>. Equilibrio acido –base y pH</a:t>
                      </a:r>
                    </a:p>
                    <a:p>
                      <a:pPr marL="285750" lvl="0" indent="-285750" algn="just" defTabSz="914400" rtl="0" eaLnBrk="1" latinLnBrk="0" hangingPunct="1">
                        <a:buFont typeface="Arial" panose="020B0604020202020204" pitchFamily="34" charset="0"/>
                        <a:buChar char="•"/>
                      </a:pPr>
                      <a:r>
                        <a:rPr lang="es-ES" sz="1300" u="none" kern="1200">
                          <a:solidFill>
                            <a:schemeClr val="dk1"/>
                          </a:solidFill>
                          <a:latin typeface="+mn-lt"/>
                          <a:ea typeface="+mn-ea"/>
                          <a:cs typeface="+mn-cs"/>
                        </a:rPr>
                        <a:t>pH. Grado de acidez del agua, suelo y su afectación en el medio ambiente</a:t>
                      </a:r>
                      <a:endParaRPr lang="es-MX" sz="1300" u="none" kern="1200">
                        <a:solidFill>
                          <a:schemeClr val="dk1"/>
                        </a:solidFill>
                        <a:latin typeface="+mn-lt"/>
                        <a:ea typeface="+mn-ea"/>
                        <a:cs typeface="+mn-cs"/>
                      </a:endParaRPr>
                    </a:p>
                  </a:txBody>
                  <a:tcPr/>
                </a:tc>
                <a:tc>
                  <a:txBody>
                    <a:bodyPr/>
                    <a:lstStyle/>
                    <a:p>
                      <a:pPr marL="342900" indent="-342900" algn="just" defTabSz="914400" rtl="0" eaLnBrk="1" latinLnBrk="0" hangingPunct="1">
                        <a:buFont typeface="+mj-lt"/>
                        <a:buAutoNum type="alphaLcParenR"/>
                      </a:pPr>
                      <a:r>
                        <a:rPr lang="es-ES" sz="1300" u="none" kern="1200">
                          <a:solidFill>
                            <a:schemeClr val="dk1"/>
                          </a:solidFill>
                          <a:latin typeface="+mn-lt"/>
                          <a:ea typeface="+mn-ea"/>
                          <a:cs typeface="+mn-cs"/>
                        </a:rPr>
                        <a:t>Lecturas. Conceptos básicos, determinaciones de pH en muestreos,</a:t>
                      </a:r>
                    </a:p>
                    <a:p>
                      <a:pPr marL="342900" indent="-342900" algn="just" defTabSz="914400" rtl="0" eaLnBrk="1" latinLnBrk="0" hangingPunct="1">
                        <a:buFont typeface="+mj-lt"/>
                        <a:buAutoNum type="alphaLcParenR"/>
                      </a:pPr>
                      <a:r>
                        <a:rPr lang="es-ES" sz="1300" u="none" kern="1200">
                          <a:solidFill>
                            <a:schemeClr val="dk1"/>
                          </a:solidFill>
                          <a:latin typeface="+mn-lt"/>
                          <a:ea typeface="+mn-ea"/>
                          <a:cs typeface="+mn-cs"/>
                        </a:rPr>
                        <a:t>Investigaciones estadísticas de las afectaciones. Entrevistas con especialistas</a:t>
                      </a:r>
                    </a:p>
                    <a:p>
                      <a:pPr algn="just" defTabSz="914400" rtl="0" eaLnBrk="1" latinLnBrk="0" hangingPunct="1"/>
                      <a:endParaRPr lang="es-MX" sz="1300" u="none" kern="1200">
                        <a:solidFill>
                          <a:schemeClr val="dk1"/>
                        </a:solidFill>
                        <a:latin typeface="+mn-lt"/>
                        <a:ea typeface="+mn-ea"/>
                        <a:cs typeface="+mn-cs"/>
                      </a:endParaRPr>
                    </a:p>
                  </a:txBody>
                  <a:tcPr/>
                </a:tc>
                <a:tc>
                  <a:txBody>
                    <a:bodyPr/>
                    <a:lstStyle/>
                    <a:p>
                      <a:pPr algn="just" defTabSz="914400" rtl="0" eaLnBrk="1" latinLnBrk="0" hangingPunct="1"/>
                      <a:r>
                        <a:rPr lang="es-ES" sz="1300" u="none" kern="1200">
                          <a:solidFill>
                            <a:schemeClr val="dk1"/>
                          </a:solidFill>
                          <a:latin typeface="+mn-lt"/>
                          <a:ea typeface="+mn-ea"/>
                          <a:cs typeface="+mn-cs"/>
                        </a:rPr>
                        <a:t>Listas de cotejo, evidencias de aprendizaje fotografías, gráficas, pruebas de laboratorio.</a:t>
                      </a:r>
                      <a:endParaRPr lang="es-MX" sz="1300" u="none" kern="1200">
                        <a:solidFill>
                          <a:schemeClr val="dk1"/>
                        </a:solidFill>
                        <a:latin typeface="+mn-lt"/>
                        <a:ea typeface="+mn-ea"/>
                        <a:cs typeface="+mn-cs"/>
                      </a:endParaRPr>
                    </a:p>
                  </a:txBody>
                  <a:tcPr/>
                </a:tc>
                <a:extLst>
                  <a:ext uri="{0D108BD9-81ED-4DB2-BD59-A6C34878D82A}">
                    <a16:rowId xmlns:a16="http://schemas.microsoft.com/office/drawing/2014/main" val="64382757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kern="1200">
                          <a:solidFill>
                            <a:schemeClr val="dk1"/>
                          </a:solidFill>
                          <a:latin typeface="+mn-lt"/>
                          <a:ea typeface="+mn-ea"/>
                          <a:cs typeface="+mn-cs"/>
                        </a:rPr>
                        <a:t>Psicología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400" kern="1200">
                        <a:solidFill>
                          <a:schemeClr val="dk1"/>
                        </a:solidFill>
                        <a:latin typeface="+mn-lt"/>
                        <a:ea typeface="+mn-ea"/>
                        <a:cs typeface="+mn-cs"/>
                      </a:endParaRPr>
                    </a:p>
                  </a:txBody>
                  <a:tcPr/>
                </a:tc>
                <a:tc>
                  <a:txBody>
                    <a:bodyPr/>
                    <a:lstStyle/>
                    <a:p>
                      <a:pPr algn="just" defTabSz="914400" rtl="0" eaLnBrk="1" latinLnBrk="0" hangingPunct="1"/>
                      <a:r>
                        <a:rPr lang="es-ES" sz="1300" u="sng" kern="1200">
                          <a:solidFill>
                            <a:schemeClr val="dk1"/>
                          </a:solidFill>
                          <a:latin typeface="+mn-lt"/>
                          <a:ea typeface="+mn-ea"/>
                          <a:cs typeface="+mn-cs"/>
                        </a:rPr>
                        <a:t>Unidad</a:t>
                      </a:r>
                      <a:r>
                        <a:rPr lang="es-ES" sz="1300" u="sng" kern="1200" baseline="0">
                          <a:solidFill>
                            <a:schemeClr val="dk1"/>
                          </a:solidFill>
                          <a:latin typeface="+mn-lt"/>
                          <a:ea typeface="+mn-ea"/>
                          <a:cs typeface="+mn-cs"/>
                        </a:rPr>
                        <a:t> 3</a:t>
                      </a:r>
                      <a:r>
                        <a:rPr lang="es-MX" sz="1300" u="sng" kern="1200">
                          <a:solidFill>
                            <a:schemeClr val="dk1"/>
                          </a:solidFill>
                          <a:latin typeface="+mn-lt"/>
                          <a:ea typeface="+mn-ea"/>
                          <a:cs typeface="+mn-cs"/>
                        </a:rPr>
                        <a:t>. </a:t>
                      </a:r>
                      <a:r>
                        <a:rPr lang="es-ES" sz="1300" u="sng" kern="1200">
                          <a:solidFill>
                            <a:schemeClr val="dk1"/>
                          </a:solidFill>
                          <a:latin typeface="+mn-lt"/>
                          <a:ea typeface="+mn-ea"/>
                          <a:cs typeface="+mn-cs"/>
                        </a:rPr>
                        <a:t>Los procesos psicológicos</a:t>
                      </a:r>
                      <a:endParaRPr lang="es-MX" sz="1300" u="sng" kern="1200">
                        <a:solidFill>
                          <a:schemeClr val="dk1"/>
                        </a:solidFill>
                        <a:latin typeface="+mn-lt"/>
                        <a:ea typeface="+mn-ea"/>
                        <a:cs typeface="+mn-cs"/>
                      </a:endParaRPr>
                    </a:p>
                    <a:p>
                      <a:pPr marL="285750" lvl="0" indent="-285750" algn="just" defTabSz="914400" rtl="0" eaLnBrk="1" latinLnBrk="0" hangingPunct="1">
                        <a:buFont typeface="Arial" panose="020B0604020202020204" pitchFamily="34" charset="0"/>
                        <a:buChar char="•"/>
                      </a:pPr>
                      <a:r>
                        <a:rPr lang="es-ES" sz="1300" u="none" kern="1200">
                          <a:solidFill>
                            <a:schemeClr val="dk1"/>
                          </a:solidFill>
                          <a:latin typeface="+mn-lt"/>
                          <a:ea typeface="+mn-ea"/>
                          <a:cs typeface="+mn-cs"/>
                        </a:rPr>
                        <a:t>Neuropsicología de la memoria.</a:t>
                      </a:r>
                    </a:p>
                    <a:p>
                      <a:pPr marL="285750" lvl="0" indent="-285750" algn="just" defTabSz="914400" rtl="0" eaLnBrk="1" latinLnBrk="0" hangingPunct="1">
                        <a:buFont typeface="Arial" panose="020B0604020202020204" pitchFamily="34" charset="0"/>
                        <a:buChar char="•"/>
                      </a:pPr>
                      <a:r>
                        <a:rPr lang="es-ES" sz="1300" u="none" kern="1200">
                          <a:solidFill>
                            <a:schemeClr val="dk1"/>
                          </a:solidFill>
                          <a:latin typeface="+mn-lt"/>
                          <a:ea typeface="+mn-ea"/>
                          <a:cs typeface="+mn-cs"/>
                        </a:rPr>
                        <a:t>Desarrollo de la Inteligencia según Piaget</a:t>
                      </a:r>
                    </a:p>
                    <a:p>
                      <a:pPr algn="just" defTabSz="914400" rtl="0" eaLnBrk="1" latinLnBrk="0" hangingPunct="1"/>
                      <a:endParaRPr lang="es-MX" sz="1300" u="none" kern="1200">
                        <a:solidFill>
                          <a:schemeClr val="dk1"/>
                        </a:solidFill>
                        <a:latin typeface="+mn-lt"/>
                        <a:ea typeface="+mn-ea"/>
                        <a:cs typeface="+mn-cs"/>
                      </a:endParaRPr>
                    </a:p>
                  </a:txBody>
                  <a:tcPr/>
                </a:tc>
                <a:tc>
                  <a:txBody>
                    <a:bodyPr/>
                    <a:lstStyle/>
                    <a:p>
                      <a:pPr marL="342900" indent="-342900" algn="just" defTabSz="914400" rtl="0" eaLnBrk="1" latinLnBrk="0" hangingPunct="1">
                        <a:buFont typeface="+mj-lt"/>
                        <a:buAutoNum type="alphaLcParenR"/>
                      </a:pPr>
                      <a:r>
                        <a:rPr lang="es-ES" sz="1300" u="none" kern="1200">
                          <a:solidFill>
                            <a:schemeClr val="dk1"/>
                          </a:solidFill>
                          <a:latin typeface="+mn-lt"/>
                          <a:ea typeface="+mn-ea"/>
                          <a:cs typeface="+mn-cs"/>
                        </a:rPr>
                        <a:t>Artículos sobre los problemas de aprendizaje ocasionados por factores externos como la contaminación.</a:t>
                      </a:r>
                      <a:endParaRPr lang="es-MX" sz="1300" u="none" kern="1200">
                        <a:solidFill>
                          <a:schemeClr val="dk1"/>
                        </a:solidFill>
                        <a:latin typeface="+mn-lt"/>
                        <a:ea typeface="+mn-ea"/>
                        <a:cs typeface="+mn-cs"/>
                      </a:endParaRPr>
                    </a:p>
                    <a:p>
                      <a:pPr marL="342900" indent="-342900" algn="just" defTabSz="914400" rtl="0" eaLnBrk="1" latinLnBrk="0" hangingPunct="1">
                        <a:buFont typeface="+mj-lt"/>
                        <a:buAutoNum type="alphaLcParenR"/>
                      </a:pPr>
                      <a:r>
                        <a:rPr lang="es-ES" sz="1300" u="none" kern="1200">
                          <a:solidFill>
                            <a:schemeClr val="dk1"/>
                          </a:solidFill>
                          <a:latin typeface="+mn-lt"/>
                          <a:ea typeface="+mn-ea"/>
                          <a:cs typeface="+mn-cs"/>
                        </a:rPr>
                        <a:t>Investigaciones sobre las alteraciones neuropsicológicas ocasionadas por diferentes contaminantes.</a:t>
                      </a:r>
                      <a:endParaRPr lang="es-MX" sz="1300" u="none" kern="1200">
                        <a:solidFill>
                          <a:schemeClr val="dk1"/>
                        </a:solidFill>
                        <a:latin typeface="+mn-lt"/>
                        <a:ea typeface="+mn-ea"/>
                        <a:cs typeface="+mn-cs"/>
                      </a:endParaRPr>
                    </a:p>
                  </a:txBody>
                  <a:tcPr/>
                </a:tc>
                <a:tc>
                  <a:txBody>
                    <a:bodyPr/>
                    <a:lstStyle/>
                    <a:p>
                      <a:pPr algn="just" defTabSz="914400" rtl="0" eaLnBrk="1" latinLnBrk="0" hangingPunct="1"/>
                      <a:r>
                        <a:rPr lang="es-ES" sz="1300" u="none" kern="1200">
                          <a:solidFill>
                            <a:schemeClr val="dk1"/>
                          </a:solidFill>
                          <a:latin typeface="+mn-lt"/>
                          <a:ea typeface="+mn-ea"/>
                          <a:cs typeface="+mn-cs"/>
                        </a:rPr>
                        <a:t>Elaboración de rubricas.</a:t>
                      </a:r>
                      <a:endParaRPr lang="es-MX" sz="1300" u="none" kern="1200">
                        <a:solidFill>
                          <a:schemeClr val="dk1"/>
                        </a:solidFill>
                        <a:latin typeface="+mn-lt"/>
                        <a:ea typeface="+mn-ea"/>
                        <a:cs typeface="+mn-cs"/>
                      </a:endParaRPr>
                    </a:p>
                    <a:p>
                      <a:pPr algn="just" defTabSz="914400" rtl="0" eaLnBrk="1" latinLnBrk="0" hangingPunct="1"/>
                      <a:r>
                        <a:rPr lang="es-ES" sz="1300" u="none" kern="1200">
                          <a:solidFill>
                            <a:schemeClr val="dk1"/>
                          </a:solidFill>
                          <a:latin typeface="+mn-lt"/>
                          <a:ea typeface="+mn-ea"/>
                          <a:cs typeface="+mn-cs"/>
                        </a:rPr>
                        <a:t>Elaboración de diferentes técnicas para analizar los artículos, como mapas conceptuales, diagramas.</a:t>
                      </a:r>
                      <a:endParaRPr lang="es-MX" sz="1300" u="none" kern="1200">
                        <a:solidFill>
                          <a:schemeClr val="dk1"/>
                        </a:solidFill>
                        <a:latin typeface="+mn-lt"/>
                        <a:ea typeface="+mn-ea"/>
                        <a:cs typeface="+mn-cs"/>
                      </a:endParaRPr>
                    </a:p>
                  </a:txBody>
                  <a:tcPr/>
                </a:tc>
                <a:extLst>
                  <a:ext uri="{0D108BD9-81ED-4DB2-BD59-A6C34878D82A}">
                    <a16:rowId xmlns:a16="http://schemas.microsoft.com/office/drawing/2014/main" val="1443706267"/>
                  </a:ext>
                </a:extLst>
              </a:tr>
            </a:tbl>
          </a:graphicData>
        </a:graphic>
      </p:graphicFrame>
    </p:spTree>
    <p:extLst>
      <p:ext uri="{BB962C8B-B14F-4D97-AF65-F5344CB8AC3E}">
        <p14:creationId xmlns:p14="http://schemas.microsoft.com/office/powerpoint/2010/main" val="424390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692548F-96F9-4ACE-868E-01EABE40171A}"/>
              </a:ext>
            </a:extLst>
          </p:cNvPr>
          <p:cNvSpPr/>
          <p:nvPr/>
        </p:nvSpPr>
        <p:spPr>
          <a:xfrm>
            <a:off x="827584" y="692696"/>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general</a:t>
            </a:r>
          </a:p>
        </p:txBody>
      </p:sp>
      <p:graphicFrame>
        <p:nvGraphicFramePr>
          <p:cNvPr id="3" name="Diagrama 2">
            <a:extLst>
              <a:ext uri="{FF2B5EF4-FFF2-40B4-BE49-F238E27FC236}">
                <a16:creationId xmlns:a16="http://schemas.microsoft.com/office/drawing/2014/main" id="{0865C33E-0412-4F83-80BA-15DDDBAF97B1}"/>
              </a:ext>
            </a:extLst>
          </p:cNvPr>
          <p:cNvGraphicFramePr/>
          <p:nvPr>
            <p:extLst>
              <p:ext uri="{D42A27DB-BD31-4B8C-83A1-F6EECF244321}">
                <p14:modId xmlns:p14="http://schemas.microsoft.com/office/powerpoint/2010/main" val="3224792128"/>
              </p:ext>
            </p:extLst>
          </p:nvPr>
        </p:nvGraphicFramePr>
        <p:xfrm>
          <a:off x="683568" y="1124744"/>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804243FD-B80B-4784-A4E8-D912A2B6D57A}"/>
              </a:ext>
            </a:extLst>
          </p:cNvPr>
          <p:cNvSpPr/>
          <p:nvPr/>
        </p:nvSpPr>
        <p:spPr>
          <a:xfrm>
            <a:off x="683568" y="5733256"/>
            <a:ext cx="7776864" cy="6120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1 hora a la semana durante 6 semanas, repartidas a lo largo del desarrollo del proyecto </a:t>
            </a:r>
            <a:endParaRPr lang="es-MX" dirty="0"/>
          </a:p>
        </p:txBody>
      </p:sp>
    </p:spTree>
    <p:extLst>
      <p:ext uri="{BB962C8B-B14F-4D97-AF65-F5344CB8AC3E}">
        <p14:creationId xmlns:p14="http://schemas.microsoft.com/office/powerpoint/2010/main" val="51738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542DF0A-4153-4065-BB18-8EE3EB7355DF}"/>
              </a:ext>
            </a:extLst>
          </p:cNvPr>
          <p:cNvGraphicFramePr>
            <a:graphicFrameLocks noGrp="1"/>
          </p:cNvGraphicFramePr>
          <p:nvPr>
            <p:extLst>
              <p:ext uri="{D42A27DB-BD31-4B8C-83A1-F6EECF244321}">
                <p14:modId xmlns:p14="http://schemas.microsoft.com/office/powerpoint/2010/main" val="4046120700"/>
              </p:ext>
            </p:extLst>
          </p:nvPr>
        </p:nvGraphicFramePr>
        <p:xfrm>
          <a:off x="1187624" y="2254143"/>
          <a:ext cx="7128792" cy="28578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858661514"/>
                    </a:ext>
                  </a:extLst>
                </a:gridCol>
                <a:gridCol w="5256584">
                  <a:extLst>
                    <a:ext uri="{9D8B030D-6E8A-4147-A177-3AD203B41FA5}">
                      <a16:colId xmlns:a16="http://schemas.microsoft.com/office/drawing/2014/main" val="107132429"/>
                    </a:ext>
                  </a:extLst>
                </a:gridCol>
              </a:tblGrid>
              <a:tr h="469265">
                <a:tc>
                  <a:txBody>
                    <a:bodyPr/>
                    <a:lstStyle/>
                    <a:p>
                      <a:r>
                        <a:rPr lang="es-MX">
                          <a:latin typeface="+mj-lt"/>
                        </a:rPr>
                        <a:t>Materia</a:t>
                      </a:r>
                    </a:p>
                  </a:txBody>
                  <a:tcPr/>
                </a:tc>
                <a:tc>
                  <a:txBody>
                    <a:bodyPr/>
                    <a:lstStyle/>
                    <a:p>
                      <a:r>
                        <a:rPr lang="es-MX"/>
                        <a:t>Integrantes</a:t>
                      </a:r>
                    </a:p>
                  </a:txBody>
                  <a:tcPr/>
                </a:tc>
                <a:extLst>
                  <a:ext uri="{0D108BD9-81ED-4DB2-BD59-A6C34878D82A}">
                    <a16:rowId xmlns:a16="http://schemas.microsoft.com/office/drawing/2014/main" val="1327869573"/>
                  </a:ext>
                </a:extLst>
              </a:tr>
              <a:tr h="469265">
                <a:tc>
                  <a:txBody>
                    <a:bodyPr/>
                    <a:lstStyle/>
                    <a:p>
                      <a:r>
                        <a:rPr lang="es-MX"/>
                        <a:t>Química IV</a:t>
                      </a:r>
                    </a:p>
                  </a:txBody>
                  <a:tcPr/>
                </a:tc>
                <a:tc>
                  <a:txBody>
                    <a:bodyPr/>
                    <a:lstStyle/>
                    <a:p>
                      <a:r>
                        <a:rPr lang="es-MX" sz="1800" dirty="0"/>
                        <a:t>Rene</a:t>
                      </a:r>
                      <a:r>
                        <a:rPr lang="es-MX" sz="1800" baseline="0" dirty="0"/>
                        <a:t> Fernando Araujo Martínez</a:t>
                      </a:r>
                      <a:endParaRPr lang="es-MX" dirty="0"/>
                    </a:p>
                  </a:txBody>
                  <a:tcPr/>
                </a:tc>
                <a:extLst>
                  <a:ext uri="{0D108BD9-81ED-4DB2-BD59-A6C34878D82A}">
                    <a16:rowId xmlns:a16="http://schemas.microsoft.com/office/drawing/2014/main" val="4236192725"/>
                  </a:ext>
                </a:extLst>
              </a:tr>
              <a:tr h="469265">
                <a:tc>
                  <a:txBody>
                    <a:bodyPr/>
                    <a:lstStyle/>
                    <a:p>
                      <a:r>
                        <a:rPr lang="es-MX"/>
                        <a:t>Psicología </a:t>
                      </a:r>
                    </a:p>
                  </a:txBody>
                  <a:tcPr/>
                </a:tc>
                <a:tc>
                  <a:txBody>
                    <a:bodyPr/>
                    <a:lstStyle/>
                    <a:p>
                      <a:r>
                        <a:rPr lang="es-MX" sz="1800" dirty="0"/>
                        <a:t>Lydia Beatriz Saury De la Garza,</a:t>
                      </a:r>
                      <a:r>
                        <a:rPr lang="es-MX" sz="1800" baseline="0" dirty="0"/>
                        <a:t> </a:t>
                      </a:r>
                    </a:p>
                    <a:p>
                      <a:r>
                        <a:rPr lang="es-MX" sz="1800" baseline="0" dirty="0"/>
                        <a:t>Agustín Martínez Cervantes </a:t>
                      </a:r>
                      <a:endParaRPr lang="es-MX" dirty="0"/>
                    </a:p>
                  </a:txBody>
                  <a:tcPr/>
                </a:tc>
                <a:extLst>
                  <a:ext uri="{0D108BD9-81ED-4DB2-BD59-A6C34878D82A}">
                    <a16:rowId xmlns:a16="http://schemas.microsoft.com/office/drawing/2014/main" val="1346833870"/>
                  </a:ext>
                </a:extLst>
              </a:tr>
              <a:tr h="469265">
                <a:tc>
                  <a:txBody>
                    <a:bodyPr/>
                    <a:lstStyle/>
                    <a:p>
                      <a:r>
                        <a:rPr lang="es-MX"/>
                        <a:t>Derecho</a:t>
                      </a:r>
                    </a:p>
                  </a:txBody>
                  <a:tcPr/>
                </a:tc>
                <a:tc>
                  <a:txBody>
                    <a:bodyPr/>
                    <a:lstStyle/>
                    <a:p>
                      <a:r>
                        <a:rPr lang="es-MX" sz="1800" dirty="0"/>
                        <a:t>Patricia Pérez García </a:t>
                      </a:r>
                      <a:endParaRPr lang="es-MX" dirty="0"/>
                    </a:p>
                  </a:txBody>
                  <a:tcPr/>
                </a:tc>
                <a:extLst>
                  <a:ext uri="{0D108BD9-81ED-4DB2-BD59-A6C34878D82A}">
                    <a16:rowId xmlns:a16="http://schemas.microsoft.com/office/drawing/2014/main" val="1308431768"/>
                  </a:ext>
                </a:extLst>
              </a:tr>
              <a:tr h="809965">
                <a:tc>
                  <a:txBody>
                    <a:bodyPr/>
                    <a:lstStyle/>
                    <a:p>
                      <a:r>
                        <a:rPr lang="es-MX" dirty="0"/>
                        <a:t>Biología V</a:t>
                      </a:r>
                    </a:p>
                  </a:txBody>
                  <a:tcPr/>
                </a:tc>
                <a:tc>
                  <a:txBody>
                    <a:bodyPr/>
                    <a:lstStyle/>
                    <a:p>
                      <a:r>
                        <a:rPr lang="es-MX" sz="1800" dirty="0"/>
                        <a:t>Ignacio Lara Hernández</a:t>
                      </a:r>
                      <a:endParaRPr lang="es-MX" dirty="0"/>
                    </a:p>
                  </a:txBody>
                  <a:tcPr/>
                </a:tc>
                <a:extLst>
                  <a:ext uri="{0D108BD9-81ED-4DB2-BD59-A6C34878D82A}">
                    <a16:rowId xmlns:a16="http://schemas.microsoft.com/office/drawing/2014/main" val="3470973575"/>
                  </a:ext>
                </a:extLst>
              </a:tr>
            </a:tbl>
          </a:graphicData>
        </a:graphic>
      </p:graphicFrame>
      <p:sp>
        <p:nvSpPr>
          <p:cNvPr id="4" name="Rectángulo: esquinas redondeadas 3">
            <a:extLst>
              <a:ext uri="{FF2B5EF4-FFF2-40B4-BE49-F238E27FC236}">
                <a16:creationId xmlns:a16="http://schemas.microsoft.com/office/drawing/2014/main" id="{D27C57DE-2768-4E48-BABF-472900E1CB95}"/>
              </a:ext>
            </a:extLst>
          </p:cNvPr>
          <p:cNvSpPr/>
          <p:nvPr/>
        </p:nvSpPr>
        <p:spPr>
          <a:xfrm>
            <a:off x="827584" y="692696"/>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a:t>Equipo 9</a:t>
            </a:r>
          </a:p>
        </p:txBody>
      </p:sp>
    </p:spTree>
    <p:extLst>
      <p:ext uri="{BB962C8B-B14F-4D97-AF65-F5344CB8AC3E}">
        <p14:creationId xmlns:p14="http://schemas.microsoft.com/office/powerpoint/2010/main" val="24176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8D6E3AE-2079-4710-8331-F0F915EC56D2}"/>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dia a dia por materia</a:t>
            </a:r>
          </a:p>
        </p:txBody>
      </p:sp>
      <p:graphicFrame>
        <p:nvGraphicFramePr>
          <p:cNvPr id="3" name="Diagrama 2">
            <a:extLst>
              <a:ext uri="{FF2B5EF4-FFF2-40B4-BE49-F238E27FC236}">
                <a16:creationId xmlns:a16="http://schemas.microsoft.com/office/drawing/2014/main" id="{22C8A8AB-7A42-4660-9F1B-4A8986315E79}"/>
              </a:ext>
            </a:extLst>
          </p:cNvPr>
          <p:cNvGraphicFramePr/>
          <p:nvPr>
            <p:extLst>
              <p:ext uri="{D42A27DB-BD31-4B8C-83A1-F6EECF244321}">
                <p14:modId xmlns:p14="http://schemas.microsoft.com/office/powerpoint/2010/main" val="787398155"/>
              </p:ext>
            </p:extLst>
          </p:nvPr>
        </p:nvGraphicFramePr>
        <p:xfrm>
          <a:off x="827584" y="148478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28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A1421F7-9CE0-426D-B4FB-A4395C2A9799}"/>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5" name="Imagen 4" descr="Imagen que contiene captura de pantalla&#10;&#10;Descripción generada automáticamente">
            <a:extLst>
              <a:ext uri="{FF2B5EF4-FFF2-40B4-BE49-F238E27FC236}">
                <a16:creationId xmlns:a16="http://schemas.microsoft.com/office/drawing/2014/main" id="{8D25121F-437F-2044-ADCB-981D17C8E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40755"/>
            <a:ext cx="7666782" cy="4996557"/>
          </a:xfrm>
          <a:prstGeom prst="rect">
            <a:avLst/>
          </a:prstGeom>
        </p:spPr>
      </p:pic>
    </p:spTree>
    <p:extLst>
      <p:ext uri="{BB962C8B-B14F-4D97-AF65-F5344CB8AC3E}">
        <p14:creationId xmlns:p14="http://schemas.microsoft.com/office/powerpoint/2010/main" val="3358047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A8DB03F-08C3-4B24-BD16-A422815E65CE}"/>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dia a dia por materia</a:t>
            </a:r>
          </a:p>
        </p:txBody>
      </p:sp>
      <p:graphicFrame>
        <p:nvGraphicFramePr>
          <p:cNvPr id="5" name="Diagrama 4">
            <a:extLst>
              <a:ext uri="{FF2B5EF4-FFF2-40B4-BE49-F238E27FC236}">
                <a16:creationId xmlns:a16="http://schemas.microsoft.com/office/drawing/2014/main" id="{6D152EB4-1872-1A43-A6D0-785D0CDD4D03}"/>
              </a:ext>
            </a:extLst>
          </p:cNvPr>
          <p:cNvGraphicFramePr/>
          <p:nvPr>
            <p:extLst>
              <p:ext uri="{D42A27DB-BD31-4B8C-83A1-F6EECF244321}">
                <p14:modId xmlns:p14="http://schemas.microsoft.com/office/powerpoint/2010/main" val="3382122186"/>
              </p:ext>
            </p:extLst>
          </p:nvPr>
        </p:nvGraphicFramePr>
        <p:xfrm>
          <a:off x="827584" y="148478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67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E4AE617-24C1-45CB-AE06-26EDD3A39BBF}"/>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5" name="Imagen 4" descr="Imagen que contiene captura de pantalla&#10;&#10;Descripción generada automáticamente">
            <a:extLst>
              <a:ext uri="{FF2B5EF4-FFF2-40B4-BE49-F238E27FC236}">
                <a16:creationId xmlns:a16="http://schemas.microsoft.com/office/drawing/2014/main" id="{A2C8ED98-CFA3-1F40-80BA-3463478A8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93" y="1124744"/>
            <a:ext cx="7668344" cy="5115619"/>
          </a:xfrm>
          <a:prstGeom prst="rect">
            <a:avLst/>
          </a:prstGeom>
        </p:spPr>
      </p:pic>
    </p:spTree>
    <p:extLst>
      <p:ext uri="{BB962C8B-B14F-4D97-AF65-F5344CB8AC3E}">
        <p14:creationId xmlns:p14="http://schemas.microsoft.com/office/powerpoint/2010/main" val="345658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E4AE617-24C1-45CB-AE06-26EDD3A39BBF}"/>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4" name="Imagen 3" descr="Imagen que contiene captura de pantalla&#10;&#10;Descripción generada automáticamente">
            <a:extLst>
              <a:ext uri="{FF2B5EF4-FFF2-40B4-BE49-F238E27FC236}">
                <a16:creationId xmlns:a16="http://schemas.microsoft.com/office/drawing/2014/main" id="{2C39C669-0D78-BF41-BF3C-0E228CF39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92" y="1931151"/>
            <a:ext cx="8316416" cy="2995698"/>
          </a:xfrm>
          <a:prstGeom prst="rect">
            <a:avLst/>
          </a:prstGeom>
        </p:spPr>
      </p:pic>
    </p:spTree>
    <p:extLst>
      <p:ext uri="{BB962C8B-B14F-4D97-AF65-F5344CB8AC3E}">
        <p14:creationId xmlns:p14="http://schemas.microsoft.com/office/powerpoint/2010/main" val="331927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CC4A216-4A5A-491A-87A3-229A0DBC43B8}"/>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dia a dia por materia</a:t>
            </a:r>
          </a:p>
        </p:txBody>
      </p:sp>
      <p:graphicFrame>
        <p:nvGraphicFramePr>
          <p:cNvPr id="4" name="Diagrama 3">
            <a:extLst>
              <a:ext uri="{FF2B5EF4-FFF2-40B4-BE49-F238E27FC236}">
                <a16:creationId xmlns:a16="http://schemas.microsoft.com/office/drawing/2014/main" id="{90BBD908-3B7E-AF42-8BA0-2552D6E37C77}"/>
              </a:ext>
            </a:extLst>
          </p:cNvPr>
          <p:cNvGraphicFramePr/>
          <p:nvPr>
            <p:extLst>
              <p:ext uri="{D42A27DB-BD31-4B8C-83A1-F6EECF244321}">
                <p14:modId xmlns:p14="http://schemas.microsoft.com/office/powerpoint/2010/main" val="2516430227"/>
              </p:ext>
            </p:extLst>
          </p:nvPr>
        </p:nvGraphicFramePr>
        <p:xfrm>
          <a:off x="827584" y="148478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48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65ED349-5D25-48F1-96AF-AFD91710954D}"/>
              </a:ext>
            </a:extLst>
          </p:cNvPr>
          <p:cNvSpPr/>
          <p:nvPr/>
        </p:nvSpPr>
        <p:spPr>
          <a:xfrm>
            <a:off x="827584" y="548680"/>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4" name="Imagen 3" descr="Imagen que contiene captura de pantalla&#10;&#10;Descripción generada automáticamente">
            <a:extLst>
              <a:ext uri="{FF2B5EF4-FFF2-40B4-BE49-F238E27FC236}">
                <a16:creationId xmlns:a16="http://schemas.microsoft.com/office/drawing/2014/main" id="{C8F041A0-1E73-EC43-BE61-C8415130F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80" y="1212751"/>
            <a:ext cx="7232104" cy="4954196"/>
          </a:xfrm>
          <a:prstGeom prst="rect">
            <a:avLst/>
          </a:prstGeom>
        </p:spPr>
      </p:pic>
    </p:spTree>
    <p:extLst>
      <p:ext uri="{BB962C8B-B14F-4D97-AF65-F5344CB8AC3E}">
        <p14:creationId xmlns:p14="http://schemas.microsoft.com/office/powerpoint/2010/main" val="7392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C0E747A-CB61-49EA-BF0F-5BE70AFABD35}"/>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dia a dia por materia</a:t>
            </a:r>
          </a:p>
        </p:txBody>
      </p:sp>
      <p:graphicFrame>
        <p:nvGraphicFramePr>
          <p:cNvPr id="4" name="Diagrama 3">
            <a:extLst>
              <a:ext uri="{FF2B5EF4-FFF2-40B4-BE49-F238E27FC236}">
                <a16:creationId xmlns:a16="http://schemas.microsoft.com/office/drawing/2014/main" id="{BF017696-1820-6E4B-8223-B47AF3E41516}"/>
              </a:ext>
            </a:extLst>
          </p:cNvPr>
          <p:cNvGraphicFramePr/>
          <p:nvPr>
            <p:extLst>
              <p:ext uri="{D42A27DB-BD31-4B8C-83A1-F6EECF244321}">
                <p14:modId xmlns:p14="http://schemas.microsoft.com/office/powerpoint/2010/main" val="1872728378"/>
              </p:ext>
            </p:extLst>
          </p:nvPr>
        </p:nvGraphicFramePr>
        <p:xfrm>
          <a:off x="827584" y="148478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18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93AFCC4-F642-46B2-9139-DB63062E5737}"/>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4" name="Imagen 3" descr="Imagen que contiene captura de pantalla&#10;&#10;Descripción generada automáticamente">
            <a:extLst>
              <a:ext uri="{FF2B5EF4-FFF2-40B4-BE49-F238E27FC236}">
                <a16:creationId xmlns:a16="http://schemas.microsoft.com/office/drawing/2014/main" id="{A0FC661E-603E-DA40-9CC8-E986D1EA8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75" y="980728"/>
            <a:ext cx="7594340" cy="5066237"/>
          </a:xfrm>
          <a:prstGeom prst="rect">
            <a:avLst/>
          </a:prstGeom>
        </p:spPr>
      </p:pic>
    </p:spTree>
    <p:extLst>
      <p:ext uri="{BB962C8B-B14F-4D97-AF65-F5344CB8AC3E}">
        <p14:creationId xmlns:p14="http://schemas.microsoft.com/office/powerpoint/2010/main" val="74360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93AFCC4-F642-46B2-9139-DB63062E5737}"/>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Planeación de actividades por sesión</a:t>
            </a:r>
          </a:p>
        </p:txBody>
      </p:sp>
      <p:pic>
        <p:nvPicPr>
          <p:cNvPr id="5" name="Imagen 4" descr="Imagen que contiene captura de pantalla&#10;&#10;Descripción generada automáticamente">
            <a:extLst>
              <a:ext uri="{FF2B5EF4-FFF2-40B4-BE49-F238E27FC236}">
                <a16:creationId xmlns:a16="http://schemas.microsoft.com/office/drawing/2014/main" id="{0B101732-C3A5-184F-9980-344041940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24744"/>
            <a:ext cx="7669818" cy="5133665"/>
          </a:xfrm>
          <a:prstGeom prst="rect">
            <a:avLst/>
          </a:prstGeom>
        </p:spPr>
      </p:pic>
    </p:spTree>
    <p:extLst>
      <p:ext uri="{BB962C8B-B14F-4D97-AF65-F5344CB8AC3E}">
        <p14:creationId xmlns:p14="http://schemas.microsoft.com/office/powerpoint/2010/main" val="36994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17CAFF-0E92-46D5-862A-05ADAADCD54F}"/>
              </a:ext>
            </a:extLst>
          </p:cNvPr>
          <p:cNvSpPr txBox="1"/>
          <p:nvPr/>
        </p:nvSpPr>
        <p:spPr>
          <a:xfrm>
            <a:off x="683568" y="1487686"/>
            <a:ext cx="7632848" cy="1077218"/>
          </a:xfrm>
          <a:prstGeom prst="rect">
            <a:avLst/>
          </a:prstGeom>
          <a:noFill/>
        </p:spPr>
        <p:txBody>
          <a:bodyPr wrap="square" rtlCol="0">
            <a:spAutoFit/>
          </a:bodyPr>
          <a:lstStyle/>
          <a:p>
            <a:pPr algn="ctr"/>
            <a:r>
              <a:rPr lang="es-MX" sz="3200">
                <a:solidFill>
                  <a:schemeClr val="accent1">
                    <a:lumMod val="75000"/>
                  </a:schemeClr>
                </a:solidFill>
              </a:rPr>
              <a:t>Este proyecto se llevara acabo durante el ciclo escolar 2019-2020</a:t>
            </a:r>
          </a:p>
        </p:txBody>
      </p:sp>
      <p:sp>
        <p:nvSpPr>
          <p:cNvPr id="4" name="CuadroTexto 3">
            <a:extLst>
              <a:ext uri="{FF2B5EF4-FFF2-40B4-BE49-F238E27FC236}">
                <a16:creationId xmlns:a16="http://schemas.microsoft.com/office/drawing/2014/main" id="{E7EF05AE-E34D-4141-9DE0-DC2EB85BEE30}"/>
              </a:ext>
            </a:extLst>
          </p:cNvPr>
          <p:cNvSpPr txBox="1"/>
          <p:nvPr/>
        </p:nvSpPr>
        <p:spPr>
          <a:xfrm>
            <a:off x="1403648" y="3645024"/>
            <a:ext cx="6192688" cy="954107"/>
          </a:xfrm>
          <a:prstGeom prst="rect">
            <a:avLst/>
          </a:prstGeom>
          <a:noFill/>
          <a:ln w="57150">
            <a:solidFill>
              <a:srgbClr val="7030A0"/>
            </a:solidFill>
            <a:prstDash val="sysDot"/>
          </a:ln>
        </p:spPr>
        <p:txBody>
          <a:bodyPr wrap="square" rtlCol="0">
            <a:spAutoFit/>
          </a:bodyPr>
          <a:lstStyle/>
          <a:p>
            <a:r>
              <a:rPr lang="es-MX" sz="2800" dirty="0"/>
              <a:t>Fecha de inicio : 4 de noviembre del 2019</a:t>
            </a:r>
          </a:p>
          <a:p>
            <a:r>
              <a:rPr lang="es-MX" sz="2800" dirty="0"/>
              <a:t>Fecha de termino: 24 de enero del 2020</a:t>
            </a:r>
          </a:p>
        </p:txBody>
      </p:sp>
    </p:spTree>
    <p:extLst>
      <p:ext uri="{BB962C8B-B14F-4D97-AF65-F5344CB8AC3E}">
        <p14:creationId xmlns:p14="http://schemas.microsoft.com/office/powerpoint/2010/main" val="2969942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B983ED5-D7AE-4FB8-B104-E97D1B20069C}"/>
              </a:ext>
            </a:extLst>
          </p:cNvPr>
          <p:cNvSpPr/>
          <p:nvPr/>
        </p:nvSpPr>
        <p:spPr>
          <a:xfrm>
            <a:off x="827584" y="620688"/>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Seguimiento</a:t>
            </a:r>
          </a:p>
        </p:txBody>
      </p:sp>
      <p:sp>
        <p:nvSpPr>
          <p:cNvPr id="3" name="CuadroTexto 2">
            <a:extLst>
              <a:ext uri="{FF2B5EF4-FFF2-40B4-BE49-F238E27FC236}">
                <a16:creationId xmlns:a16="http://schemas.microsoft.com/office/drawing/2014/main" id="{ACACEA05-6CEC-44BA-9851-AFDC2D602668}"/>
              </a:ext>
            </a:extLst>
          </p:cNvPr>
          <p:cNvSpPr txBox="1"/>
          <p:nvPr/>
        </p:nvSpPr>
        <p:spPr>
          <a:xfrm>
            <a:off x="820194" y="2564904"/>
            <a:ext cx="7488832" cy="1200329"/>
          </a:xfrm>
          <a:prstGeom prst="rect">
            <a:avLst/>
          </a:prstGeom>
          <a:noFill/>
        </p:spPr>
        <p:txBody>
          <a:bodyPr wrap="square" rtlCol="0">
            <a:spAutoFit/>
          </a:bodyPr>
          <a:lstStyle/>
          <a:p>
            <a:pPr algn="just"/>
            <a:r>
              <a:rPr lang="es-MX" sz="2400"/>
              <a:t>Se dará seguimiento a los alumnos mediante listas de cotejo, propias de cada materia, para asegurarnos de que vayan cumpliendo con los aspectos que se les solicitan</a:t>
            </a:r>
          </a:p>
        </p:txBody>
      </p:sp>
    </p:spTree>
    <p:extLst>
      <p:ext uri="{BB962C8B-B14F-4D97-AF65-F5344CB8AC3E}">
        <p14:creationId xmlns:p14="http://schemas.microsoft.com/office/powerpoint/2010/main" val="86297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86D562F-39B6-477E-BD25-6485D309CAB9}"/>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Evaluación</a:t>
            </a:r>
          </a:p>
        </p:txBody>
      </p:sp>
      <p:sp>
        <p:nvSpPr>
          <p:cNvPr id="3" name="CuadroTexto 2">
            <a:extLst>
              <a:ext uri="{FF2B5EF4-FFF2-40B4-BE49-F238E27FC236}">
                <a16:creationId xmlns:a16="http://schemas.microsoft.com/office/drawing/2014/main" id="{53268795-2F17-420C-A22F-5198B7F0BB2A}"/>
              </a:ext>
            </a:extLst>
          </p:cNvPr>
          <p:cNvSpPr txBox="1"/>
          <p:nvPr/>
        </p:nvSpPr>
        <p:spPr>
          <a:xfrm>
            <a:off x="683568" y="1124744"/>
            <a:ext cx="8208912" cy="5078313"/>
          </a:xfrm>
          <a:prstGeom prst="rect">
            <a:avLst/>
          </a:prstGeom>
          <a:noFill/>
        </p:spPr>
        <p:txBody>
          <a:bodyPr wrap="square" rtlCol="0">
            <a:spAutoFit/>
          </a:bodyPr>
          <a:lstStyle/>
          <a:p>
            <a:r>
              <a:rPr lang="es-ES" dirty="0"/>
              <a:t>Se evaluará que alumno logre asimilar la relación ambiente - alteraciones génicas y psicológicas, y la normativa correspondiente</a:t>
            </a:r>
          </a:p>
          <a:p>
            <a:endParaRPr lang="es-ES" dirty="0"/>
          </a:p>
          <a:p>
            <a:r>
              <a:rPr lang="es-ES" dirty="0"/>
              <a:t>Se espera que el alumno:</a:t>
            </a:r>
          </a:p>
          <a:p>
            <a:pPr marL="342900" lvl="0" indent="-342900">
              <a:buFont typeface="+mj-lt"/>
              <a:buAutoNum type="alphaLcParenR"/>
            </a:pPr>
            <a:r>
              <a:rPr lang="es-ES" dirty="0"/>
              <a:t>Entregue las herramientas de trabajo.</a:t>
            </a:r>
            <a:endParaRPr lang="es-MX" dirty="0"/>
          </a:p>
          <a:p>
            <a:pPr marL="342900" lvl="0" indent="-342900">
              <a:buFont typeface="+mj-lt"/>
              <a:buAutoNum type="alphaLcParenR"/>
            </a:pPr>
            <a:r>
              <a:rPr lang="es-ES" dirty="0"/>
              <a:t>Realice los trabajos limpios, en orden y completos, acordes al objetivo planteado.</a:t>
            </a:r>
          </a:p>
          <a:p>
            <a:pPr lvl="0"/>
            <a:endParaRPr lang="es-ES" dirty="0"/>
          </a:p>
          <a:p>
            <a:pPr lvl="0"/>
            <a:r>
              <a:rPr lang="es-ES" dirty="0"/>
              <a:t>Las herramientas evaluativas a utilizar son:</a:t>
            </a:r>
          </a:p>
          <a:p>
            <a:pPr marL="285750" indent="-285750">
              <a:buFont typeface="Arial" panose="020B0604020202020204" pitchFamily="34" charset="0"/>
              <a:buChar char="•"/>
            </a:pPr>
            <a:r>
              <a:rPr lang="es-ES" dirty="0"/>
              <a:t>Rúbricas de evaluación acorde a cada materia</a:t>
            </a:r>
          </a:p>
          <a:p>
            <a:pPr marL="285750" indent="-285750">
              <a:buFont typeface="Arial" panose="020B0604020202020204" pitchFamily="34" charset="0"/>
              <a:buChar char="•"/>
            </a:pPr>
            <a:r>
              <a:rPr lang="es-ES" dirty="0"/>
              <a:t>Listas de cotejo acorde a cada materia</a:t>
            </a:r>
          </a:p>
          <a:p>
            <a:pPr marL="285750" indent="-285750">
              <a:buFont typeface="Arial" panose="020B0604020202020204" pitchFamily="34" charset="0"/>
              <a:buChar char="•"/>
            </a:pPr>
            <a:endParaRPr lang="es-ES" dirty="0"/>
          </a:p>
          <a:p>
            <a:r>
              <a:rPr lang="es-ES" dirty="0"/>
              <a:t>El porcentaje de evaluación del proyecto por materia es:</a:t>
            </a:r>
          </a:p>
          <a:p>
            <a:pPr marL="285750" indent="-285750">
              <a:buFont typeface="Arial" panose="020B0604020202020204" pitchFamily="34" charset="0"/>
              <a:buChar char="•"/>
            </a:pPr>
            <a:r>
              <a:rPr lang="es-ES" dirty="0"/>
              <a:t>Biología: 30% de la calificación del 3er periodo</a:t>
            </a:r>
          </a:p>
          <a:p>
            <a:pPr marL="285750" indent="-285750">
              <a:buFont typeface="Arial" panose="020B0604020202020204" pitchFamily="34" charset="0"/>
              <a:buChar char="•"/>
            </a:pPr>
            <a:r>
              <a:rPr lang="es-ES" dirty="0"/>
              <a:t>Derecho: 30% de la calificación del 3er periodo</a:t>
            </a:r>
          </a:p>
          <a:p>
            <a:pPr marL="285750" indent="-285750">
              <a:buFont typeface="Arial" panose="020B0604020202020204" pitchFamily="34" charset="0"/>
              <a:buChar char="•"/>
            </a:pPr>
            <a:r>
              <a:rPr lang="es-ES" dirty="0"/>
              <a:t>Química: 30% de la calificación de 3er periodo</a:t>
            </a:r>
          </a:p>
          <a:p>
            <a:pPr marL="285750" indent="-285750">
              <a:buFont typeface="Arial" panose="020B0604020202020204" pitchFamily="34" charset="0"/>
              <a:buChar char="•"/>
            </a:pPr>
            <a:r>
              <a:rPr lang="es-ES" dirty="0"/>
              <a:t>Psicología: 30% de la calificación de 3er periodo</a:t>
            </a:r>
          </a:p>
          <a:p>
            <a:pPr marL="285750" indent="-285750">
              <a:buFont typeface="Arial" panose="020B0604020202020204" pitchFamily="34" charset="0"/>
              <a:buChar char="•"/>
            </a:pPr>
            <a:endParaRPr lang="es-ES" dirty="0"/>
          </a:p>
          <a:p>
            <a:r>
              <a:rPr lang="es-ES" dirty="0"/>
              <a:t>Fecha tentativa de presentación: Enero del 2020</a:t>
            </a:r>
            <a:endParaRPr lang="es-MX" dirty="0"/>
          </a:p>
        </p:txBody>
      </p:sp>
    </p:spTree>
    <p:extLst>
      <p:ext uri="{BB962C8B-B14F-4D97-AF65-F5344CB8AC3E}">
        <p14:creationId xmlns:p14="http://schemas.microsoft.com/office/powerpoint/2010/main" val="688812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88519CC-91A0-4DEA-AE9C-BFA1CB69B94C}"/>
              </a:ext>
            </a:extLst>
          </p:cNvPr>
          <p:cNvSpPr/>
          <p:nvPr/>
        </p:nvSpPr>
        <p:spPr>
          <a:xfrm>
            <a:off x="827584" y="476672"/>
            <a:ext cx="7488832"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Autoevaluación y coevaluación</a:t>
            </a:r>
          </a:p>
        </p:txBody>
      </p:sp>
      <p:sp>
        <p:nvSpPr>
          <p:cNvPr id="3" name="CuadroTexto 2">
            <a:extLst>
              <a:ext uri="{FF2B5EF4-FFF2-40B4-BE49-F238E27FC236}">
                <a16:creationId xmlns:a16="http://schemas.microsoft.com/office/drawing/2014/main" id="{B6BF8C9F-FCF6-49D4-97C2-0ED613308FA1}"/>
              </a:ext>
            </a:extLst>
          </p:cNvPr>
          <p:cNvSpPr txBox="1"/>
          <p:nvPr/>
        </p:nvSpPr>
        <p:spPr>
          <a:xfrm>
            <a:off x="611560" y="2599744"/>
            <a:ext cx="7704856" cy="1754326"/>
          </a:xfrm>
          <a:prstGeom prst="rect">
            <a:avLst/>
          </a:prstGeom>
          <a:noFill/>
        </p:spPr>
        <p:txBody>
          <a:bodyPr wrap="square" rtlCol="0">
            <a:spAutoFit/>
          </a:bodyPr>
          <a:lstStyle/>
          <a:p>
            <a:pPr marL="285750" indent="-285750">
              <a:buFont typeface="Arial" panose="020B0604020202020204" pitchFamily="34" charset="0"/>
              <a:buChar char="•"/>
            </a:pPr>
            <a:r>
              <a:rPr lang="es-MX" u="sng"/>
              <a:t>Autoevaluación</a:t>
            </a:r>
          </a:p>
          <a:p>
            <a:r>
              <a:rPr lang="es-MX"/>
              <a:t>	Mediante una rubrica de evaluación, entre los integrantes del equipo</a:t>
            </a:r>
          </a:p>
          <a:p>
            <a:endParaRPr lang="es-MX"/>
          </a:p>
          <a:p>
            <a:pPr marL="285750" indent="-285750">
              <a:buFont typeface="Arial" panose="020B0604020202020204" pitchFamily="34" charset="0"/>
              <a:buChar char="•"/>
            </a:pPr>
            <a:r>
              <a:rPr lang="es-MX" u="sng"/>
              <a:t>Coevaluación</a:t>
            </a:r>
          </a:p>
          <a:p>
            <a:pPr lvl="1"/>
            <a:r>
              <a:rPr lang="es-MX"/>
              <a:t>	Mediante una rubrica de evaluación, entre los diferentes equipos</a:t>
            </a:r>
          </a:p>
          <a:p>
            <a:pPr lvl="1"/>
            <a:endParaRPr lang="es-MX"/>
          </a:p>
        </p:txBody>
      </p:sp>
    </p:spTree>
    <p:extLst>
      <p:ext uri="{BB962C8B-B14F-4D97-AF65-F5344CB8AC3E}">
        <p14:creationId xmlns:p14="http://schemas.microsoft.com/office/powerpoint/2010/main" val="235876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3673" y="692696"/>
            <a:ext cx="8334791" cy="369332"/>
          </a:xfrm>
          <a:prstGeom prst="rect">
            <a:avLst/>
          </a:prstGeom>
          <a:noFill/>
        </p:spPr>
        <p:txBody>
          <a:bodyPr wrap="square" rtlCol="0">
            <a:spAutoFit/>
          </a:bodyPr>
          <a:lstStyle/>
          <a:p>
            <a:r>
              <a:rPr lang="es-MX" b="1">
                <a:solidFill>
                  <a:schemeClr val="accent1">
                    <a:lumMod val="75000"/>
                  </a:schemeClr>
                </a:solidFill>
              </a:rPr>
              <a:t>Reflexión grupo interdisciplinario ISI </a:t>
            </a:r>
            <a:endParaRPr lang="es-ES" b="1">
              <a:solidFill>
                <a:schemeClr val="accent1">
                  <a:lumMod val="7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52" y="1052736"/>
            <a:ext cx="8434139"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92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11396"/>
            <a:ext cx="8817226" cy="369332"/>
          </a:xfrm>
          <a:prstGeom prst="rect">
            <a:avLst/>
          </a:prstGeom>
        </p:spPr>
        <p:txBody>
          <a:bodyPr wrap="square">
            <a:spAutoFit/>
          </a:bodyPr>
          <a:lstStyle/>
          <a:p>
            <a:r>
              <a:rPr lang="es-MX" b="1">
                <a:solidFill>
                  <a:schemeClr val="accent1">
                    <a:lumMod val="75000"/>
                  </a:schemeClr>
                </a:solidFill>
              </a:rPr>
              <a:t>Reflexión ISI grupo interdisciplinario (2)</a:t>
            </a:r>
            <a:endParaRPr lang="es-ES" b="1">
              <a:solidFill>
                <a:schemeClr val="accent1">
                  <a:lumMod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3463"/>
            <a:ext cx="87820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82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11396"/>
            <a:ext cx="8622704" cy="369332"/>
          </a:xfrm>
          <a:prstGeom prst="rect">
            <a:avLst/>
          </a:prstGeom>
        </p:spPr>
        <p:txBody>
          <a:bodyPr wrap="square">
            <a:spAutoFit/>
          </a:bodyPr>
          <a:lstStyle/>
          <a:p>
            <a:r>
              <a:rPr lang="es-MX" b="1">
                <a:solidFill>
                  <a:schemeClr val="accent1">
                    <a:lumMod val="75000"/>
                  </a:schemeClr>
                </a:solidFill>
              </a:rPr>
              <a:t>Reflexión ISI grupo interdisciplinario (3)</a:t>
            </a:r>
            <a:endParaRPr lang="es-ES" b="1">
              <a:solidFill>
                <a:schemeClr val="accent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96" y="1147763"/>
            <a:ext cx="8763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204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34" y="1268760"/>
            <a:ext cx="879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7544" y="611396"/>
            <a:ext cx="8676456" cy="369332"/>
          </a:xfrm>
          <a:prstGeom prst="rect">
            <a:avLst/>
          </a:prstGeom>
        </p:spPr>
        <p:txBody>
          <a:bodyPr wrap="square">
            <a:spAutoFit/>
          </a:bodyPr>
          <a:lstStyle/>
          <a:p>
            <a:r>
              <a:rPr lang="es-MX" b="1">
                <a:solidFill>
                  <a:schemeClr val="accent1">
                    <a:lumMod val="75000"/>
                  </a:schemeClr>
                </a:solidFill>
              </a:rPr>
              <a:t>Reflexión ISI grupo interdisciplinario (4)</a:t>
            </a:r>
            <a:endParaRPr lang="es-ES" b="1">
              <a:solidFill>
                <a:schemeClr val="accent1">
                  <a:lumMod val="75000"/>
                </a:schemeClr>
              </a:solidFill>
            </a:endParaRPr>
          </a:p>
        </p:txBody>
      </p:sp>
    </p:spTree>
    <p:extLst>
      <p:ext uri="{BB962C8B-B14F-4D97-AF65-F5344CB8AC3E}">
        <p14:creationId xmlns:p14="http://schemas.microsoft.com/office/powerpoint/2010/main" val="1367603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66013"/>
            <a:ext cx="8300372" cy="369332"/>
          </a:xfrm>
          <a:prstGeom prst="rect">
            <a:avLst/>
          </a:prstGeom>
          <a:noFill/>
        </p:spPr>
        <p:txBody>
          <a:bodyPr wrap="square" rtlCol="0">
            <a:spAutoFit/>
          </a:bodyPr>
          <a:lstStyle/>
          <a:p>
            <a:r>
              <a:rPr lang="es-MX" b="1">
                <a:solidFill>
                  <a:schemeClr val="accent1">
                    <a:lumMod val="75000"/>
                  </a:schemeClr>
                </a:solidFill>
              </a:rPr>
              <a:t>Reflexión Reunión de Zona </a:t>
            </a:r>
            <a:endParaRPr lang="es-ES" b="1">
              <a:solidFill>
                <a:schemeClr val="accent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02" y="1112344"/>
            <a:ext cx="7704856" cy="52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72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8406680" cy="369332"/>
          </a:xfrm>
          <a:prstGeom prst="rect">
            <a:avLst/>
          </a:prstGeom>
        </p:spPr>
        <p:txBody>
          <a:bodyPr wrap="square">
            <a:spAutoFit/>
          </a:bodyPr>
          <a:lstStyle/>
          <a:p>
            <a:r>
              <a:rPr lang="es-MX" b="1">
                <a:solidFill>
                  <a:schemeClr val="accent1">
                    <a:lumMod val="75000"/>
                  </a:schemeClr>
                </a:solidFill>
              </a:rPr>
              <a:t>Reflexión Reunión de Zona (2)</a:t>
            </a:r>
            <a:endParaRPr lang="es-ES" b="1">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2644"/>
            <a:ext cx="7632847" cy="35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439" y="4581128"/>
            <a:ext cx="6687616" cy="79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16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287524" y="3717032"/>
            <a:ext cx="8712968" cy="1107996"/>
          </a:xfrm>
          <a:prstGeom prst="rect">
            <a:avLst/>
          </a:prstGeom>
          <a:noFill/>
        </p:spPr>
        <p:txBody>
          <a:bodyPr wrap="square" rtlCol="0">
            <a:spAutoFit/>
          </a:bodyPr>
          <a:lstStyle/>
          <a:p>
            <a:pPr algn="just"/>
            <a:endParaRPr lang="es-MX" sz="2800"/>
          </a:p>
          <a:p>
            <a:pPr algn="just"/>
            <a:r>
              <a:rPr lang="es-MX" sz="2000"/>
              <a:t> </a:t>
            </a:r>
          </a:p>
          <a:p>
            <a:endParaRPr lang="es-ES"/>
          </a:p>
        </p:txBody>
      </p:sp>
      <p:sp>
        <p:nvSpPr>
          <p:cNvPr id="7" name="6 CuadroTexto"/>
          <p:cNvSpPr txBox="1"/>
          <p:nvPr/>
        </p:nvSpPr>
        <p:spPr>
          <a:xfrm>
            <a:off x="441222" y="620688"/>
            <a:ext cx="7436588" cy="400110"/>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a:t>
            </a:r>
          </a:p>
        </p:txBody>
      </p:sp>
      <p:pic>
        <p:nvPicPr>
          <p:cNvPr id="3" name="Imagen 2">
            <a:extLst>
              <a:ext uri="{FF2B5EF4-FFF2-40B4-BE49-F238E27FC236}">
                <a16:creationId xmlns:a16="http://schemas.microsoft.com/office/drawing/2014/main" id="{779515B5-6C41-46EF-ACAC-274BBD9A8103}"/>
              </a:ext>
            </a:extLst>
          </p:cNvPr>
          <p:cNvPicPr>
            <a:picLocks noChangeAspect="1"/>
          </p:cNvPicPr>
          <p:nvPr/>
        </p:nvPicPr>
        <p:blipFill>
          <a:blip r:embed="rId3"/>
          <a:stretch>
            <a:fillRect/>
          </a:stretch>
        </p:blipFill>
        <p:spPr>
          <a:xfrm>
            <a:off x="619694" y="1124744"/>
            <a:ext cx="8048625" cy="5534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2644170"/>
            <a:ext cx="7632848" cy="1569660"/>
          </a:xfrm>
          <a:prstGeom prst="rect">
            <a:avLst/>
          </a:prstGeom>
          <a:ln w="76200">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MX" sz="2400" b="1" dirty="0">
              <a:latin typeface="Arial" pitchFamily="34" charset="0"/>
              <a:cs typeface="Arial" pitchFamily="34" charset="0"/>
            </a:endParaRPr>
          </a:p>
          <a:p>
            <a:pPr algn="ctr"/>
            <a:r>
              <a:rPr lang="es-MX" sz="2400" b="1" dirty="0">
                <a:latin typeface="Arial" pitchFamily="34" charset="0"/>
                <a:cs typeface="Arial" pitchFamily="34" charset="0"/>
              </a:rPr>
              <a:t>EQUIPO  9</a:t>
            </a:r>
          </a:p>
          <a:p>
            <a:pPr algn="ctr"/>
            <a:endParaRPr lang="es-ES" sz="2400" b="1" dirty="0">
              <a:latin typeface="Arial" panose="020B0604020202020204" pitchFamily="34" charset="0"/>
              <a:cs typeface="Arial" panose="020B0604020202020204" pitchFamily="34" charset="0"/>
            </a:endParaRPr>
          </a:p>
          <a:p>
            <a:pPr algn="ctr"/>
            <a:r>
              <a:rPr lang="es-ES" sz="2400" b="1" dirty="0">
                <a:latin typeface="Arial" panose="020B0604020202020204" pitchFamily="34" charset="0"/>
                <a:cs typeface="Arial" panose="020B0604020202020204" pitchFamily="34" charset="0"/>
              </a:rPr>
              <a:t>¿Cómo dañan la salud los residuos industriales?</a:t>
            </a:r>
          </a:p>
        </p:txBody>
      </p:sp>
    </p:spTree>
    <p:extLst>
      <p:ext uri="{BB962C8B-B14F-4D97-AF65-F5344CB8AC3E}">
        <p14:creationId xmlns:p14="http://schemas.microsoft.com/office/powerpoint/2010/main" val="3285956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6D8F7E-8182-4994-9CDF-CC5C835CC66E}"/>
              </a:ext>
            </a:extLst>
          </p:cNvPr>
          <p:cNvPicPr>
            <a:picLocks noChangeAspect="1"/>
          </p:cNvPicPr>
          <p:nvPr/>
        </p:nvPicPr>
        <p:blipFill>
          <a:blip r:embed="rId2"/>
          <a:stretch>
            <a:fillRect/>
          </a:stretch>
        </p:blipFill>
        <p:spPr>
          <a:xfrm>
            <a:off x="899592" y="1196752"/>
            <a:ext cx="7243865" cy="5661248"/>
          </a:xfrm>
          <a:prstGeom prst="rect">
            <a:avLst/>
          </a:prstGeom>
        </p:spPr>
      </p:pic>
      <p:sp>
        <p:nvSpPr>
          <p:cNvPr id="3" name="6 CuadroTexto">
            <a:extLst>
              <a:ext uri="{FF2B5EF4-FFF2-40B4-BE49-F238E27FC236}">
                <a16:creationId xmlns:a16="http://schemas.microsoft.com/office/drawing/2014/main" id="{08A0CDD5-318A-48AD-8476-4ECAD137E5A2}"/>
              </a:ext>
            </a:extLst>
          </p:cNvPr>
          <p:cNvSpPr txBox="1"/>
          <p:nvPr/>
        </p:nvSpPr>
        <p:spPr>
          <a:xfrm>
            <a:off x="395536"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(2)</a:t>
            </a:r>
          </a:p>
          <a:p>
            <a:endParaRPr lang="es-ES">
              <a:solidFill>
                <a:schemeClr val="accent1">
                  <a:lumMod val="75000"/>
                </a:schemeClr>
              </a:solidFill>
            </a:endParaRPr>
          </a:p>
        </p:txBody>
      </p:sp>
    </p:spTree>
    <p:extLst>
      <p:ext uri="{BB962C8B-B14F-4D97-AF65-F5344CB8AC3E}">
        <p14:creationId xmlns:p14="http://schemas.microsoft.com/office/powerpoint/2010/main" val="3042281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01AD775D-867E-4602-BC76-A7066819BD8D}"/>
              </a:ext>
            </a:extLst>
          </p:cNvPr>
          <p:cNvSpPr txBox="1"/>
          <p:nvPr/>
        </p:nvSpPr>
        <p:spPr>
          <a:xfrm>
            <a:off x="441222"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(3)</a:t>
            </a:r>
          </a:p>
          <a:p>
            <a:endParaRPr lang="es-ES">
              <a:solidFill>
                <a:schemeClr val="accent1">
                  <a:lumMod val="75000"/>
                </a:schemeClr>
              </a:solidFill>
            </a:endParaRPr>
          </a:p>
        </p:txBody>
      </p:sp>
      <p:pic>
        <p:nvPicPr>
          <p:cNvPr id="3" name="Imagen 2">
            <a:extLst>
              <a:ext uri="{FF2B5EF4-FFF2-40B4-BE49-F238E27FC236}">
                <a16:creationId xmlns:a16="http://schemas.microsoft.com/office/drawing/2014/main" id="{98788116-6262-4B5C-977F-43CB337906D5}"/>
              </a:ext>
            </a:extLst>
          </p:cNvPr>
          <p:cNvPicPr>
            <a:picLocks noChangeAspect="1"/>
          </p:cNvPicPr>
          <p:nvPr/>
        </p:nvPicPr>
        <p:blipFill>
          <a:blip r:embed="rId2"/>
          <a:stretch>
            <a:fillRect/>
          </a:stretch>
        </p:blipFill>
        <p:spPr>
          <a:xfrm>
            <a:off x="1475656" y="980728"/>
            <a:ext cx="6586736" cy="2732795"/>
          </a:xfrm>
          <a:prstGeom prst="rect">
            <a:avLst/>
          </a:prstGeom>
        </p:spPr>
      </p:pic>
      <p:pic>
        <p:nvPicPr>
          <p:cNvPr id="4" name="Imagen 3">
            <a:extLst>
              <a:ext uri="{FF2B5EF4-FFF2-40B4-BE49-F238E27FC236}">
                <a16:creationId xmlns:a16="http://schemas.microsoft.com/office/drawing/2014/main" id="{478037F8-7C80-4B17-9187-EAAE64D254BC}"/>
              </a:ext>
            </a:extLst>
          </p:cNvPr>
          <p:cNvPicPr>
            <a:picLocks noChangeAspect="1"/>
          </p:cNvPicPr>
          <p:nvPr/>
        </p:nvPicPr>
        <p:blipFill>
          <a:blip r:embed="rId3"/>
          <a:stretch>
            <a:fillRect/>
          </a:stretch>
        </p:blipFill>
        <p:spPr>
          <a:xfrm>
            <a:off x="611560" y="3247936"/>
            <a:ext cx="5616624" cy="3493432"/>
          </a:xfrm>
          <a:prstGeom prst="rect">
            <a:avLst/>
          </a:prstGeom>
        </p:spPr>
      </p:pic>
    </p:spTree>
    <p:extLst>
      <p:ext uri="{BB962C8B-B14F-4D97-AF65-F5344CB8AC3E}">
        <p14:creationId xmlns:p14="http://schemas.microsoft.com/office/powerpoint/2010/main" val="2813763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7E6C9DF0-1781-4CE2-AF37-967799129D64}"/>
              </a:ext>
            </a:extLst>
          </p:cNvPr>
          <p:cNvSpPr txBox="1"/>
          <p:nvPr/>
        </p:nvSpPr>
        <p:spPr>
          <a:xfrm>
            <a:off x="441222"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(4)</a:t>
            </a:r>
          </a:p>
          <a:p>
            <a:endParaRPr lang="es-ES">
              <a:solidFill>
                <a:schemeClr val="accent1">
                  <a:lumMod val="75000"/>
                </a:schemeClr>
              </a:solidFill>
            </a:endParaRPr>
          </a:p>
        </p:txBody>
      </p:sp>
      <p:pic>
        <p:nvPicPr>
          <p:cNvPr id="3" name="Imagen 2">
            <a:extLst>
              <a:ext uri="{FF2B5EF4-FFF2-40B4-BE49-F238E27FC236}">
                <a16:creationId xmlns:a16="http://schemas.microsoft.com/office/drawing/2014/main" id="{03EF670A-EA71-4D94-BB25-38904247CB55}"/>
              </a:ext>
            </a:extLst>
          </p:cNvPr>
          <p:cNvPicPr>
            <a:picLocks noChangeAspect="1"/>
          </p:cNvPicPr>
          <p:nvPr/>
        </p:nvPicPr>
        <p:blipFill>
          <a:blip r:embed="rId2"/>
          <a:stretch>
            <a:fillRect/>
          </a:stretch>
        </p:blipFill>
        <p:spPr>
          <a:xfrm>
            <a:off x="441222" y="1297796"/>
            <a:ext cx="8124825" cy="3419475"/>
          </a:xfrm>
          <a:prstGeom prst="rect">
            <a:avLst/>
          </a:prstGeom>
        </p:spPr>
      </p:pic>
    </p:spTree>
    <p:extLst>
      <p:ext uri="{BB962C8B-B14F-4D97-AF65-F5344CB8AC3E}">
        <p14:creationId xmlns:p14="http://schemas.microsoft.com/office/powerpoint/2010/main" val="1653179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87A0CD2F-E348-4A2D-B5B1-A9A752F630F9}"/>
              </a:ext>
            </a:extLst>
          </p:cNvPr>
          <p:cNvSpPr txBox="1"/>
          <p:nvPr/>
        </p:nvSpPr>
        <p:spPr>
          <a:xfrm>
            <a:off x="441222"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(5)</a:t>
            </a:r>
          </a:p>
          <a:p>
            <a:endParaRPr lang="es-ES">
              <a:solidFill>
                <a:schemeClr val="accent1">
                  <a:lumMod val="75000"/>
                </a:schemeClr>
              </a:solidFill>
            </a:endParaRPr>
          </a:p>
        </p:txBody>
      </p:sp>
      <p:pic>
        <p:nvPicPr>
          <p:cNvPr id="3" name="Imagen 2">
            <a:extLst>
              <a:ext uri="{FF2B5EF4-FFF2-40B4-BE49-F238E27FC236}">
                <a16:creationId xmlns:a16="http://schemas.microsoft.com/office/drawing/2014/main" id="{4FB57F80-D6BD-42ED-9E73-47841E2FCF6F}"/>
              </a:ext>
            </a:extLst>
          </p:cNvPr>
          <p:cNvPicPr>
            <a:picLocks noChangeAspect="1"/>
          </p:cNvPicPr>
          <p:nvPr/>
        </p:nvPicPr>
        <p:blipFill>
          <a:blip r:embed="rId2"/>
          <a:stretch>
            <a:fillRect/>
          </a:stretch>
        </p:blipFill>
        <p:spPr>
          <a:xfrm>
            <a:off x="1773382" y="1297796"/>
            <a:ext cx="5981700" cy="4638675"/>
          </a:xfrm>
          <a:prstGeom prst="rect">
            <a:avLst/>
          </a:prstGeom>
        </p:spPr>
      </p:pic>
    </p:spTree>
    <p:extLst>
      <p:ext uri="{BB962C8B-B14F-4D97-AF65-F5344CB8AC3E}">
        <p14:creationId xmlns:p14="http://schemas.microsoft.com/office/powerpoint/2010/main" val="68728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81C60B2F-82DA-4E69-9AF1-01CC7A2A8F08}"/>
              </a:ext>
            </a:extLst>
          </p:cNvPr>
          <p:cNvSpPr txBox="1"/>
          <p:nvPr/>
        </p:nvSpPr>
        <p:spPr>
          <a:xfrm>
            <a:off x="441222"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(6)</a:t>
            </a:r>
          </a:p>
          <a:p>
            <a:endParaRPr lang="es-ES">
              <a:solidFill>
                <a:schemeClr val="accent1">
                  <a:lumMod val="75000"/>
                </a:schemeClr>
              </a:solidFill>
            </a:endParaRPr>
          </a:p>
        </p:txBody>
      </p:sp>
      <p:pic>
        <p:nvPicPr>
          <p:cNvPr id="3" name="Imagen 2">
            <a:extLst>
              <a:ext uri="{FF2B5EF4-FFF2-40B4-BE49-F238E27FC236}">
                <a16:creationId xmlns:a16="http://schemas.microsoft.com/office/drawing/2014/main" id="{C5C074DA-FBED-4369-9E6F-5BDA13FA2B71}"/>
              </a:ext>
            </a:extLst>
          </p:cNvPr>
          <p:cNvPicPr>
            <a:picLocks noChangeAspect="1"/>
          </p:cNvPicPr>
          <p:nvPr/>
        </p:nvPicPr>
        <p:blipFill>
          <a:blip r:embed="rId2"/>
          <a:stretch>
            <a:fillRect/>
          </a:stretch>
        </p:blipFill>
        <p:spPr>
          <a:xfrm>
            <a:off x="928687" y="952500"/>
            <a:ext cx="7286625" cy="4953000"/>
          </a:xfrm>
          <a:prstGeom prst="rect">
            <a:avLst/>
          </a:prstGeom>
        </p:spPr>
      </p:pic>
    </p:spTree>
    <p:extLst>
      <p:ext uri="{BB962C8B-B14F-4D97-AF65-F5344CB8AC3E}">
        <p14:creationId xmlns:p14="http://schemas.microsoft.com/office/powerpoint/2010/main" val="3512812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a:extLst>
              <a:ext uri="{FF2B5EF4-FFF2-40B4-BE49-F238E27FC236}">
                <a16:creationId xmlns:a16="http://schemas.microsoft.com/office/drawing/2014/main" id="{4857212E-BAF6-4A81-9CDE-0847A0891DFF}"/>
              </a:ext>
            </a:extLst>
          </p:cNvPr>
          <p:cNvSpPr txBox="1"/>
          <p:nvPr/>
        </p:nvSpPr>
        <p:spPr>
          <a:xfrm>
            <a:off x="441222" y="620688"/>
            <a:ext cx="7697877" cy="677108"/>
          </a:xfrm>
          <a:prstGeom prst="rect">
            <a:avLst/>
          </a:prstGeom>
          <a:noFill/>
        </p:spPr>
        <p:txBody>
          <a:bodyPr wrap="none" rtlCol="0">
            <a:spAutoFit/>
          </a:bodyPr>
          <a:lstStyle/>
          <a:p>
            <a:r>
              <a:rPr lang="es-ES" sz="2000" b="1">
                <a:solidFill>
                  <a:schemeClr val="accent1">
                    <a:lumMod val="75000"/>
                  </a:schemeClr>
                </a:solidFill>
              </a:rPr>
              <a:t>4. Organizador gráfico de “El arte de formular preguntas esenciales</a:t>
            </a:r>
            <a:r>
              <a:rPr lang="es-ES" b="1">
                <a:solidFill>
                  <a:schemeClr val="accent1">
                    <a:lumMod val="75000"/>
                  </a:schemeClr>
                </a:solidFill>
              </a:rPr>
              <a:t>” (7)</a:t>
            </a:r>
          </a:p>
          <a:p>
            <a:endParaRPr lang="es-ES">
              <a:solidFill>
                <a:schemeClr val="accent1">
                  <a:lumMod val="75000"/>
                </a:schemeClr>
              </a:solidFill>
            </a:endParaRPr>
          </a:p>
        </p:txBody>
      </p:sp>
      <p:pic>
        <p:nvPicPr>
          <p:cNvPr id="3" name="Imagen 2">
            <a:extLst>
              <a:ext uri="{FF2B5EF4-FFF2-40B4-BE49-F238E27FC236}">
                <a16:creationId xmlns:a16="http://schemas.microsoft.com/office/drawing/2014/main" id="{776A7021-9E94-405E-B256-AAFAAB044B0C}"/>
              </a:ext>
            </a:extLst>
          </p:cNvPr>
          <p:cNvPicPr>
            <a:picLocks noChangeAspect="1"/>
          </p:cNvPicPr>
          <p:nvPr/>
        </p:nvPicPr>
        <p:blipFill>
          <a:blip r:embed="rId2"/>
          <a:stretch>
            <a:fillRect/>
          </a:stretch>
        </p:blipFill>
        <p:spPr>
          <a:xfrm>
            <a:off x="1273530" y="1196752"/>
            <a:ext cx="6981403" cy="5256683"/>
          </a:xfrm>
          <a:prstGeom prst="rect">
            <a:avLst/>
          </a:prstGeom>
        </p:spPr>
      </p:pic>
    </p:spTree>
    <p:extLst>
      <p:ext uri="{BB962C8B-B14F-4D97-AF65-F5344CB8AC3E}">
        <p14:creationId xmlns:p14="http://schemas.microsoft.com/office/powerpoint/2010/main" val="2181518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6643" y="620688"/>
            <a:ext cx="8784976" cy="369332"/>
          </a:xfrm>
          <a:prstGeom prst="rect">
            <a:avLst/>
          </a:prstGeom>
          <a:noFill/>
        </p:spPr>
        <p:txBody>
          <a:bodyPr wrap="square" rtlCol="0">
            <a:spAutoFit/>
          </a:bodyPr>
          <a:lstStyle/>
          <a:p>
            <a:pPr algn="just"/>
            <a:r>
              <a:rPr lang="es-ES" b="1">
                <a:solidFill>
                  <a:schemeClr val="accent1">
                    <a:lumMod val="75000"/>
                  </a:schemeClr>
                </a:solidFill>
              </a:rPr>
              <a:t>5. Organizador gráfico. Proceso de indagación. </a:t>
            </a:r>
          </a:p>
        </p:txBody>
      </p:sp>
      <p:pic>
        <p:nvPicPr>
          <p:cNvPr id="4" name="Imagen 3">
            <a:extLst>
              <a:ext uri="{FF2B5EF4-FFF2-40B4-BE49-F238E27FC236}">
                <a16:creationId xmlns:a16="http://schemas.microsoft.com/office/drawing/2014/main" id="{08483A18-198D-4E5F-82A9-4A6D31E59D70}"/>
              </a:ext>
            </a:extLst>
          </p:cNvPr>
          <p:cNvPicPr>
            <a:picLocks noChangeAspect="1"/>
          </p:cNvPicPr>
          <p:nvPr/>
        </p:nvPicPr>
        <p:blipFill>
          <a:blip r:embed="rId2"/>
          <a:stretch>
            <a:fillRect/>
          </a:stretch>
        </p:blipFill>
        <p:spPr>
          <a:xfrm>
            <a:off x="896324" y="1124744"/>
            <a:ext cx="7519932" cy="5117460"/>
          </a:xfrm>
          <a:prstGeom prst="rect">
            <a:avLst/>
          </a:prstGeom>
        </p:spPr>
      </p:pic>
    </p:spTree>
    <p:extLst>
      <p:ext uri="{BB962C8B-B14F-4D97-AF65-F5344CB8AC3E}">
        <p14:creationId xmlns:p14="http://schemas.microsoft.com/office/powerpoint/2010/main" val="2545366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B3CD203C-5805-4F7D-8ED1-F8715D61EF35}"/>
              </a:ext>
            </a:extLst>
          </p:cNvPr>
          <p:cNvSpPr txBox="1"/>
          <p:nvPr/>
        </p:nvSpPr>
        <p:spPr>
          <a:xfrm>
            <a:off x="356643" y="620688"/>
            <a:ext cx="8784976" cy="369332"/>
          </a:xfrm>
          <a:prstGeom prst="rect">
            <a:avLst/>
          </a:prstGeom>
          <a:noFill/>
        </p:spPr>
        <p:txBody>
          <a:bodyPr wrap="square" rtlCol="0">
            <a:spAutoFit/>
          </a:bodyPr>
          <a:lstStyle/>
          <a:p>
            <a:pPr algn="just"/>
            <a:r>
              <a:rPr lang="es-ES" b="1">
                <a:solidFill>
                  <a:schemeClr val="accent1">
                    <a:lumMod val="75000"/>
                  </a:schemeClr>
                </a:solidFill>
              </a:rPr>
              <a:t>5. Organizador gráfico. Proceso de indagación.  (2)</a:t>
            </a:r>
          </a:p>
        </p:txBody>
      </p:sp>
      <p:pic>
        <p:nvPicPr>
          <p:cNvPr id="3" name="Imagen 2">
            <a:extLst>
              <a:ext uri="{FF2B5EF4-FFF2-40B4-BE49-F238E27FC236}">
                <a16:creationId xmlns:a16="http://schemas.microsoft.com/office/drawing/2014/main" id="{97F9A8DB-28C2-469C-B896-6878CF5FC44F}"/>
              </a:ext>
            </a:extLst>
          </p:cNvPr>
          <p:cNvPicPr>
            <a:picLocks noChangeAspect="1"/>
          </p:cNvPicPr>
          <p:nvPr/>
        </p:nvPicPr>
        <p:blipFill>
          <a:blip r:embed="rId2"/>
          <a:stretch>
            <a:fillRect/>
          </a:stretch>
        </p:blipFill>
        <p:spPr>
          <a:xfrm>
            <a:off x="280987" y="1081087"/>
            <a:ext cx="8582025" cy="4695825"/>
          </a:xfrm>
          <a:prstGeom prst="rect">
            <a:avLst/>
          </a:prstGeom>
        </p:spPr>
      </p:pic>
    </p:spTree>
    <p:extLst>
      <p:ext uri="{BB962C8B-B14F-4D97-AF65-F5344CB8AC3E}">
        <p14:creationId xmlns:p14="http://schemas.microsoft.com/office/powerpoint/2010/main" val="1956960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83819F39-4C83-4CEF-9F28-79E51763DA56}"/>
              </a:ext>
            </a:extLst>
          </p:cNvPr>
          <p:cNvSpPr txBox="1"/>
          <p:nvPr/>
        </p:nvSpPr>
        <p:spPr>
          <a:xfrm>
            <a:off x="356643" y="620688"/>
            <a:ext cx="8784976" cy="369332"/>
          </a:xfrm>
          <a:prstGeom prst="rect">
            <a:avLst/>
          </a:prstGeom>
          <a:noFill/>
        </p:spPr>
        <p:txBody>
          <a:bodyPr wrap="square" rtlCol="0">
            <a:spAutoFit/>
          </a:bodyPr>
          <a:lstStyle>
            <a:defPPr>
              <a:defRPr lang="es-MX"/>
            </a:defPPr>
            <a:lvl1pPr algn="just">
              <a:defRPr b="1">
                <a:solidFill>
                  <a:schemeClr val="accent1">
                    <a:lumMod val="75000"/>
                  </a:schemeClr>
                </a:solidFill>
              </a:defRPr>
            </a:lvl1pPr>
          </a:lstStyle>
          <a:p>
            <a:r>
              <a:rPr lang="es-ES"/>
              <a:t>5. Organizador gráfico. Proceso de indagación.  (3)</a:t>
            </a:r>
          </a:p>
        </p:txBody>
      </p:sp>
      <p:pic>
        <p:nvPicPr>
          <p:cNvPr id="3" name="Imagen 2">
            <a:extLst>
              <a:ext uri="{FF2B5EF4-FFF2-40B4-BE49-F238E27FC236}">
                <a16:creationId xmlns:a16="http://schemas.microsoft.com/office/drawing/2014/main" id="{748F642D-6A1A-4F5D-A82F-BBE4B94B2532}"/>
              </a:ext>
            </a:extLst>
          </p:cNvPr>
          <p:cNvPicPr>
            <a:picLocks noChangeAspect="1"/>
          </p:cNvPicPr>
          <p:nvPr/>
        </p:nvPicPr>
        <p:blipFill>
          <a:blip r:embed="rId2"/>
          <a:stretch>
            <a:fillRect/>
          </a:stretch>
        </p:blipFill>
        <p:spPr>
          <a:xfrm>
            <a:off x="388117" y="990020"/>
            <a:ext cx="8543925" cy="4476750"/>
          </a:xfrm>
          <a:prstGeom prst="rect">
            <a:avLst/>
          </a:prstGeom>
        </p:spPr>
      </p:pic>
    </p:spTree>
    <p:extLst>
      <p:ext uri="{BB962C8B-B14F-4D97-AF65-F5344CB8AC3E}">
        <p14:creationId xmlns:p14="http://schemas.microsoft.com/office/powerpoint/2010/main" val="1411203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ED8A5BD6-1AD0-4C39-B932-F2745F40D8BD}"/>
              </a:ext>
            </a:extLst>
          </p:cNvPr>
          <p:cNvSpPr txBox="1"/>
          <p:nvPr/>
        </p:nvSpPr>
        <p:spPr>
          <a:xfrm>
            <a:off x="356643" y="620688"/>
            <a:ext cx="8784976" cy="369332"/>
          </a:xfrm>
          <a:prstGeom prst="rect">
            <a:avLst/>
          </a:prstGeom>
          <a:noFill/>
        </p:spPr>
        <p:txBody>
          <a:bodyPr wrap="square" rtlCol="0">
            <a:spAutoFit/>
          </a:bodyPr>
          <a:lstStyle/>
          <a:p>
            <a:pPr algn="just"/>
            <a:r>
              <a:rPr lang="es-ES" b="1">
                <a:solidFill>
                  <a:schemeClr val="accent1">
                    <a:lumMod val="75000"/>
                  </a:schemeClr>
                </a:solidFill>
              </a:rPr>
              <a:t>5. Organizador gráfico. Proceso de indagación.  (4)</a:t>
            </a:r>
          </a:p>
        </p:txBody>
      </p:sp>
      <p:pic>
        <p:nvPicPr>
          <p:cNvPr id="3" name="Imagen 2">
            <a:extLst>
              <a:ext uri="{FF2B5EF4-FFF2-40B4-BE49-F238E27FC236}">
                <a16:creationId xmlns:a16="http://schemas.microsoft.com/office/drawing/2014/main" id="{1E08EF2D-ABEC-4559-86F6-132EB1935A58}"/>
              </a:ext>
            </a:extLst>
          </p:cNvPr>
          <p:cNvPicPr>
            <a:picLocks noChangeAspect="1"/>
          </p:cNvPicPr>
          <p:nvPr/>
        </p:nvPicPr>
        <p:blipFill>
          <a:blip r:embed="rId2"/>
          <a:stretch>
            <a:fillRect/>
          </a:stretch>
        </p:blipFill>
        <p:spPr>
          <a:xfrm>
            <a:off x="1820119" y="1124744"/>
            <a:ext cx="5858023" cy="4686418"/>
          </a:xfrm>
          <a:prstGeom prst="rect">
            <a:avLst/>
          </a:prstGeom>
        </p:spPr>
      </p:pic>
    </p:spTree>
    <p:extLst>
      <p:ext uri="{BB962C8B-B14F-4D97-AF65-F5344CB8AC3E}">
        <p14:creationId xmlns:p14="http://schemas.microsoft.com/office/powerpoint/2010/main" val="133964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BBD6B7-D70A-437F-82C2-E5E6F8B3386B}"/>
              </a:ext>
            </a:extLst>
          </p:cNvPr>
          <p:cNvSpPr txBox="1"/>
          <p:nvPr/>
        </p:nvSpPr>
        <p:spPr>
          <a:xfrm>
            <a:off x="683568" y="508610"/>
            <a:ext cx="7776864" cy="400110"/>
          </a:xfrm>
          <a:prstGeom prst="rect">
            <a:avLst/>
          </a:prstGeom>
          <a:noFill/>
        </p:spPr>
        <p:txBody>
          <a:bodyPr wrap="square" rtlCol="0">
            <a:spAutoFit/>
          </a:bodyPr>
          <a:lstStyle/>
          <a:p>
            <a:pPr algn="ctr"/>
            <a:r>
              <a:rPr lang="es-MX" sz="2000" b="1">
                <a:solidFill>
                  <a:schemeClr val="accent1">
                    <a:lumMod val="75000"/>
                  </a:schemeClr>
                </a:solidFill>
              </a:rPr>
              <a:t>INDICE DE APARTADOS DEL PORTAFOLIO</a:t>
            </a:r>
          </a:p>
        </p:txBody>
      </p:sp>
      <p:graphicFrame>
        <p:nvGraphicFramePr>
          <p:cNvPr id="5" name="Tabla 4">
            <a:extLst>
              <a:ext uri="{FF2B5EF4-FFF2-40B4-BE49-F238E27FC236}">
                <a16:creationId xmlns:a16="http://schemas.microsoft.com/office/drawing/2014/main" id="{467359A2-624C-4622-A4A6-7A67D97A7207}"/>
              </a:ext>
            </a:extLst>
          </p:cNvPr>
          <p:cNvGraphicFramePr>
            <a:graphicFrameLocks noGrp="1"/>
          </p:cNvGraphicFramePr>
          <p:nvPr>
            <p:extLst>
              <p:ext uri="{D42A27DB-BD31-4B8C-83A1-F6EECF244321}">
                <p14:modId xmlns:p14="http://schemas.microsoft.com/office/powerpoint/2010/main" val="4280637615"/>
              </p:ext>
            </p:extLst>
          </p:nvPr>
        </p:nvGraphicFramePr>
        <p:xfrm>
          <a:off x="919475" y="990020"/>
          <a:ext cx="7305049" cy="5278616"/>
        </p:xfrm>
        <a:graphic>
          <a:graphicData uri="http://schemas.openxmlformats.org/drawingml/2006/table">
            <a:tbl>
              <a:tblPr>
                <a:tableStyleId>{2D5ABB26-0587-4C30-8999-92F81FD0307C}</a:tableStyleId>
              </a:tblPr>
              <a:tblGrid>
                <a:gridCol w="6483350">
                  <a:extLst>
                    <a:ext uri="{9D8B030D-6E8A-4147-A177-3AD203B41FA5}">
                      <a16:colId xmlns:a16="http://schemas.microsoft.com/office/drawing/2014/main" val="3727454769"/>
                    </a:ext>
                  </a:extLst>
                </a:gridCol>
                <a:gridCol w="821699">
                  <a:extLst>
                    <a:ext uri="{9D8B030D-6E8A-4147-A177-3AD203B41FA5}">
                      <a16:colId xmlns:a16="http://schemas.microsoft.com/office/drawing/2014/main" val="1915010075"/>
                    </a:ext>
                  </a:extLst>
                </a:gridCol>
              </a:tblGrid>
              <a:tr h="432048">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100">
                          <a:latin typeface="+mj-lt"/>
                          <a:cs typeface="Arial" panose="020B0604020202020204" pitchFamily="34" charset="0"/>
                        </a:rPr>
                        <a:t>No. De diapositiva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6960345"/>
                  </a:ext>
                </a:extLst>
              </a:tr>
              <a:tr h="278740">
                <a:tc>
                  <a:txBody>
                    <a:bodyPr/>
                    <a:lstStyle/>
                    <a:p>
                      <a:r>
                        <a:rPr lang="es-MX" sz="1600" b="1">
                          <a:latin typeface="+mj-lt"/>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49059"/>
                  </a:ext>
                </a:extLst>
              </a:tr>
              <a:tr h="432048">
                <a:tc>
                  <a:txBody>
                    <a:bodyPr/>
                    <a:lstStyle/>
                    <a:p>
                      <a:r>
                        <a:rPr lang="es-MX" sz="1600" b="0">
                          <a:latin typeface="+mj-lt"/>
                        </a:rPr>
                        <a:t>Índice de apartados del portafolio.....................................................................</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061242"/>
                  </a:ext>
                </a:extLst>
              </a:tr>
              <a:tr h="370840">
                <a:tc>
                  <a:txBody>
                    <a:bodyPr/>
                    <a:lstStyle/>
                    <a:p>
                      <a:r>
                        <a:rPr lang="es-MX" sz="1600" b="1">
                          <a:latin typeface="+mj-lt"/>
                        </a:rPr>
                        <a:t>5.a</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801503"/>
                  </a:ext>
                </a:extLst>
              </a:tr>
              <a:tr h="370840">
                <a:tc>
                  <a:txBody>
                    <a:bodyPr/>
                    <a:lstStyle/>
                    <a:p>
                      <a:r>
                        <a:rPr lang="es-MX" sz="1600">
                          <a:latin typeface="+mj-lt"/>
                        </a:rPr>
                        <a:t>1. C.A.I.A.C Conclusiones generales...................................................................</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61288"/>
                  </a:ext>
                </a:extLst>
              </a:tr>
              <a:tr h="370840">
                <a:tc>
                  <a:txBody>
                    <a:bodyPr/>
                    <a:lstStyle/>
                    <a:p>
                      <a:r>
                        <a:rPr lang="es-MX" sz="1600">
                          <a:latin typeface="+mj-lt"/>
                        </a:rPr>
                        <a:t>3. Fotografías 1er R.T. ........................................................................................</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264782"/>
                  </a:ext>
                </a:extLst>
              </a:tr>
              <a:tr h="370840">
                <a:tc>
                  <a:txBody>
                    <a:bodyPr/>
                    <a:lstStyle/>
                    <a:p>
                      <a:r>
                        <a:rPr lang="es-MX" sz="1600" b="1">
                          <a:latin typeface="+mj-lt"/>
                        </a:rPr>
                        <a:t>5.b</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858882"/>
                  </a:ext>
                </a:extLst>
              </a:tr>
              <a:tr h="370840">
                <a:tc>
                  <a:txBody>
                    <a:bodyPr/>
                    <a:lstStyle/>
                    <a:p>
                      <a:r>
                        <a:rPr lang="es-MX" sz="1600">
                          <a:latin typeface="+mj-lt"/>
                        </a:rPr>
                        <a:t>2. Organizador gráfico: Relación entre asignaturas y temas..............................</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824636"/>
                  </a:ext>
                </a:extLst>
              </a:tr>
              <a:tr h="370840">
                <a:tc>
                  <a:txBody>
                    <a:bodyPr/>
                    <a:lstStyle/>
                    <a:p>
                      <a:r>
                        <a:rPr lang="es-MX" sz="1600" b="1">
                          <a:latin typeface="+mj-lt"/>
                        </a:rPr>
                        <a:t>5.c</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282428"/>
                  </a:ext>
                </a:extLst>
              </a:tr>
              <a:tr h="370840">
                <a:tc>
                  <a:txBody>
                    <a:bodyPr/>
                    <a:lstStyle/>
                    <a:p>
                      <a:r>
                        <a:rPr lang="es-MX" sz="1600">
                          <a:latin typeface="+mj-lt"/>
                        </a:rPr>
                        <a:t>Justificación........................................................................................................</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762610"/>
                  </a:ext>
                </a:extLst>
              </a:tr>
              <a:tr h="370840">
                <a:tc>
                  <a:txBody>
                    <a:bodyPr/>
                    <a:lstStyle/>
                    <a:p>
                      <a:r>
                        <a:rPr lang="es-MX" sz="1600">
                          <a:latin typeface="+mj-lt"/>
                        </a:rPr>
                        <a:t>Descripción del Proyecto...................................................................................</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2914454"/>
                  </a:ext>
                </a:extLst>
              </a:tr>
              <a:tr h="370840">
                <a:tc>
                  <a:txBody>
                    <a:bodyPr/>
                    <a:lstStyle/>
                    <a:p>
                      <a:r>
                        <a:rPr lang="es-MX" sz="1600" b="1">
                          <a:latin typeface="+mj-lt"/>
                          <a:cs typeface="Arial" panose="020B0604020202020204" pitchFamily="34" charset="0"/>
                        </a:rPr>
                        <a:t>5.d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715559"/>
                  </a:ext>
                </a:extLst>
              </a:tr>
              <a:tr h="370840">
                <a:tc>
                  <a:txBody>
                    <a:bodyPr/>
                    <a:lstStyle/>
                    <a:p>
                      <a:r>
                        <a:rPr lang="es-MX" sz="1600">
                          <a:latin typeface="+mj-lt"/>
                        </a:rPr>
                        <a:t>Objetivo General del Proyecto...........................................................................</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5853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Objetivo de cada asignatura..............................................................................</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362073"/>
                  </a:ext>
                </a:extLst>
              </a:tr>
            </a:tbl>
          </a:graphicData>
        </a:graphic>
      </p:graphicFrame>
    </p:spTree>
    <p:extLst>
      <p:ext uri="{BB962C8B-B14F-4D97-AF65-F5344CB8AC3E}">
        <p14:creationId xmlns:p14="http://schemas.microsoft.com/office/powerpoint/2010/main" val="338237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5AA2F6F9-2F5F-4585-9A89-1791E765D294}"/>
              </a:ext>
            </a:extLst>
          </p:cNvPr>
          <p:cNvSpPr txBox="1"/>
          <p:nvPr/>
        </p:nvSpPr>
        <p:spPr>
          <a:xfrm>
            <a:off x="356643" y="620688"/>
            <a:ext cx="8784976" cy="369332"/>
          </a:xfrm>
          <a:prstGeom prst="rect">
            <a:avLst/>
          </a:prstGeom>
          <a:noFill/>
        </p:spPr>
        <p:txBody>
          <a:bodyPr wrap="square" rtlCol="0">
            <a:spAutoFit/>
          </a:bodyPr>
          <a:lstStyle/>
          <a:p>
            <a:pPr algn="just"/>
            <a:r>
              <a:rPr lang="es-ES" b="1">
                <a:solidFill>
                  <a:schemeClr val="accent1">
                    <a:lumMod val="75000"/>
                  </a:schemeClr>
                </a:solidFill>
              </a:rPr>
              <a:t>5. Organizador gráfico. Proceso de indagación.  (5)</a:t>
            </a:r>
          </a:p>
        </p:txBody>
      </p:sp>
      <p:pic>
        <p:nvPicPr>
          <p:cNvPr id="3" name="Imagen 2">
            <a:extLst>
              <a:ext uri="{FF2B5EF4-FFF2-40B4-BE49-F238E27FC236}">
                <a16:creationId xmlns:a16="http://schemas.microsoft.com/office/drawing/2014/main" id="{66828EAD-23E8-4222-B3F4-45BA656745B0}"/>
              </a:ext>
            </a:extLst>
          </p:cNvPr>
          <p:cNvPicPr>
            <a:picLocks noChangeAspect="1"/>
          </p:cNvPicPr>
          <p:nvPr/>
        </p:nvPicPr>
        <p:blipFill>
          <a:blip r:embed="rId2"/>
          <a:stretch>
            <a:fillRect/>
          </a:stretch>
        </p:blipFill>
        <p:spPr>
          <a:xfrm>
            <a:off x="339236" y="990020"/>
            <a:ext cx="8458200" cy="5353050"/>
          </a:xfrm>
          <a:prstGeom prst="rect">
            <a:avLst/>
          </a:prstGeom>
        </p:spPr>
      </p:pic>
    </p:spTree>
    <p:extLst>
      <p:ext uri="{BB962C8B-B14F-4D97-AF65-F5344CB8AC3E}">
        <p14:creationId xmlns:p14="http://schemas.microsoft.com/office/powerpoint/2010/main" val="1654003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764704"/>
            <a:ext cx="8640960" cy="369332"/>
          </a:xfrm>
          <a:prstGeom prst="rect">
            <a:avLst/>
          </a:prstGeom>
          <a:noFill/>
        </p:spPr>
        <p:txBody>
          <a:bodyPr wrap="square" rtlCol="0">
            <a:spAutoFit/>
          </a:bodyPr>
          <a:lstStyle/>
          <a:p>
            <a:r>
              <a:rPr lang="es-ES" b="1">
                <a:solidFill>
                  <a:schemeClr val="accent1">
                    <a:lumMod val="75000"/>
                  </a:schemeClr>
                </a:solidFill>
              </a:rPr>
              <a:t>6. A.M.E. General</a:t>
            </a:r>
          </a:p>
        </p:txBody>
      </p:sp>
      <p:pic>
        <p:nvPicPr>
          <p:cNvPr id="4" name="Imagen 3">
            <a:extLst>
              <a:ext uri="{FF2B5EF4-FFF2-40B4-BE49-F238E27FC236}">
                <a16:creationId xmlns:a16="http://schemas.microsoft.com/office/drawing/2014/main" id="{60F1D723-97FC-45A0-869B-AFE30D39FE38}"/>
              </a:ext>
            </a:extLst>
          </p:cNvPr>
          <p:cNvPicPr>
            <a:picLocks noChangeAspect="1"/>
          </p:cNvPicPr>
          <p:nvPr/>
        </p:nvPicPr>
        <p:blipFill>
          <a:blip r:embed="rId2"/>
          <a:stretch>
            <a:fillRect/>
          </a:stretch>
        </p:blipFill>
        <p:spPr>
          <a:xfrm>
            <a:off x="924495" y="1134338"/>
            <a:ext cx="7439025" cy="5181600"/>
          </a:xfrm>
          <a:prstGeom prst="rect">
            <a:avLst/>
          </a:prstGeom>
        </p:spPr>
      </p:pic>
    </p:spTree>
    <p:extLst>
      <p:ext uri="{BB962C8B-B14F-4D97-AF65-F5344CB8AC3E}">
        <p14:creationId xmlns:p14="http://schemas.microsoft.com/office/powerpoint/2010/main" val="379423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642C1EEB-3F08-412E-A837-1942578E83D6}"/>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 (2)</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2F9A656A-646A-4003-90B9-1448C0EC01A5}"/>
              </a:ext>
            </a:extLst>
          </p:cNvPr>
          <p:cNvPicPr>
            <a:picLocks noChangeAspect="1"/>
          </p:cNvPicPr>
          <p:nvPr/>
        </p:nvPicPr>
        <p:blipFill>
          <a:blip r:embed="rId2"/>
          <a:stretch>
            <a:fillRect/>
          </a:stretch>
        </p:blipFill>
        <p:spPr>
          <a:xfrm>
            <a:off x="976883" y="1119877"/>
            <a:ext cx="7334250" cy="5210175"/>
          </a:xfrm>
          <a:prstGeom prst="rect">
            <a:avLst/>
          </a:prstGeom>
        </p:spPr>
      </p:pic>
    </p:spTree>
    <p:extLst>
      <p:ext uri="{BB962C8B-B14F-4D97-AF65-F5344CB8AC3E}">
        <p14:creationId xmlns:p14="http://schemas.microsoft.com/office/powerpoint/2010/main" val="3526851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050C7293-64AC-492C-9502-C1F1D4786A98}"/>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General(3)</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4260F5F8-C8A3-463F-ABD4-F16107B08A6B}"/>
              </a:ext>
            </a:extLst>
          </p:cNvPr>
          <p:cNvPicPr>
            <a:picLocks noChangeAspect="1"/>
          </p:cNvPicPr>
          <p:nvPr/>
        </p:nvPicPr>
        <p:blipFill>
          <a:blip r:embed="rId2"/>
          <a:stretch>
            <a:fillRect/>
          </a:stretch>
        </p:blipFill>
        <p:spPr>
          <a:xfrm>
            <a:off x="948308" y="1087869"/>
            <a:ext cx="7391400" cy="5229225"/>
          </a:xfrm>
          <a:prstGeom prst="rect">
            <a:avLst/>
          </a:prstGeom>
        </p:spPr>
      </p:pic>
    </p:spTree>
    <p:extLst>
      <p:ext uri="{BB962C8B-B14F-4D97-AF65-F5344CB8AC3E}">
        <p14:creationId xmlns:p14="http://schemas.microsoft.com/office/powerpoint/2010/main" val="686835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E80522A0-F971-45CA-B053-C7D8680D5B90}"/>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 (4)</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DE645EB3-10A6-4176-AA02-B293409317C5}"/>
              </a:ext>
            </a:extLst>
          </p:cNvPr>
          <p:cNvPicPr>
            <a:picLocks noChangeAspect="1"/>
          </p:cNvPicPr>
          <p:nvPr/>
        </p:nvPicPr>
        <p:blipFill>
          <a:blip r:embed="rId2"/>
          <a:stretch>
            <a:fillRect/>
          </a:stretch>
        </p:blipFill>
        <p:spPr>
          <a:xfrm>
            <a:off x="986408" y="1087869"/>
            <a:ext cx="7315200" cy="5143500"/>
          </a:xfrm>
          <a:prstGeom prst="rect">
            <a:avLst/>
          </a:prstGeom>
        </p:spPr>
      </p:pic>
    </p:spTree>
    <p:extLst>
      <p:ext uri="{BB962C8B-B14F-4D97-AF65-F5344CB8AC3E}">
        <p14:creationId xmlns:p14="http://schemas.microsoft.com/office/powerpoint/2010/main" val="3036110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CAD3B20A-51CB-433A-A5F1-8D27AC8CB2A2}"/>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 (5)</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14EBEBA9-B8C4-4DA5-9A83-FDF2816BEC18}"/>
              </a:ext>
            </a:extLst>
          </p:cNvPr>
          <p:cNvPicPr>
            <a:picLocks noChangeAspect="1"/>
          </p:cNvPicPr>
          <p:nvPr/>
        </p:nvPicPr>
        <p:blipFill>
          <a:blip r:embed="rId2"/>
          <a:stretch>
            <a:fillRect/>
          </a:stretch>
        </p:blipFill>
        <p:spPr>
          <a:xfrm>
            <a:off x="976883" y="1087869"/>
            <a:ext cx="7334250" cy="5200650"/>
          </a:xfrm>
          <a:prstGeom prst="rect">
            <a:avLst/>
          </a:prstGeom>
        </p:spPr>
      </p:pic>
    </p:spTree>
    <p:extLst>
      <p:ext uri="{BB962C8B-B14F-4D97-AF65-F5344CB8AC3E}">
        <p14:creationId xmlns:p14="http://schemas.microsoft.com/office/powerpoint/2010/main" val="3070843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1DF33072-12C1-42FD-B8E7-7FF410D86A26}"/>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 (6)</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9425A061-7F05-408D-A112-5B38FD450FCD}"/>
              </a:ext>
            </a:extLst>
          </p:cNvPr>
          <p:cNvPicPr>
            <a:picLocks noChangeAspect="1"/>
          </p:cNvPicPr>
          <p:nvPr/>
        </p:nvPicPr>
        <p:blipFill>
          <a:blip r:embed="rId2"/>
          <a:stretch>
            <a:fillRect/>
          </a:stretch>
        </p:blipFill>
        <p:spPr>
          <a:xfrm>
            <a:off x="899592" y="1196752"/>
            <a:ext cx="7305675" cy="5162550"/>
          </a:xfrm>
          <a:prstGeom prst="rect">
            <a:avLst/>
          </a:prstGeom>
        </p:spPr>
      </p:pic>
    </p:spTree>
    <p:extLst>
      <p:ext uri="{BB962C8B-B14F-4D97-AF65-F5344CB8AC3E}">
        <p14:creationId xmlns:p14="http://schemas.microsoft.com/office/powerpoint/2010/main" val="301218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4EB58FA7-B982-4643-939B-EA08E655AD2E}"/>
              </a:ext>
            </a:extLst>
          </p:cNvPr>
          <p:cNvSpPr txBox="1"/>
          <p:nvPr/>
        </p:nvSpPr>
        <p:spPr>
          <a:xfrm>
            <a:off x="323528" y="764704"/>
            <a:ext cx="8640960" cy="646331"/>
          </a:xfrm>
          <a:prstGeom prst="rect">
            <a:avLst/>
          </a:prstGeom>
          <a:noFill/>
        </p:spPr>
        <p:txBody>
          <a:bodyPr wrap="square" rtlCol="0">
            <a:spAutoFit/>
          </a:bodyPr>
          <a:lstStyle/>
          <a:p>
            <a:r>
              <a:rPr lang="es-ES" b="1">
                <a:solidFill>
                  <a:schemeClr val="accent1">
                    <a:lumMod val="75000"/>
                  </a:schemeClr>
                </a:solidFill>
              </a:rPr>
              <a:t>6. A.M.E. General (7)</a:t>
            </a:r>
          </a:p>
          <a:p>
            <a:endParaRPr lang="es-ES" b="1">
              <a:solidFill>
                <a:schemeClr val="accent1">
                  <a:lumMod val="75000"/>
                </a:schemeClr>
              </a:solidFill>
            </a:endParaRPr>
          </a:p>
        </p:txBody>
      </p:sp>
      <p:pic>
        <p:nvPicPr>
          <p:cNvPr id="3" name="Imagen 2">
            <a:extLst>
              <a:ext uri="{FF2B5EF4-FFF2-40B4-BE49-F238E27FC236}">
                <a16:creationId xmlns:a16="http://schemas.microsoft.com/office/drawing/2014/main" id="{82FE9923-6B6E-4404-B477-A2299A59763C}"/>
              </a:ext>
            </a:extLst>
          </p:cNvPr>
          <p:cNvPicPr>
            <a:picLocks noChangeAspect="1"/>
          </p:cNvPicPr>
          <p:nvPr/>
        </p:nvPicPr>
        <p:blipFill>
          <a:blip r:embed="rId2"/>
          <a:stretch>
            <a:fillRect/>
          </a:stretch>
        </p:blipFill>
        <p:spPr>
          <a:xfrm>
            <a:off x="503478" y="2348880"/>
            <a:ext cx="8281059" cy="1932607"/>
          </a:xfrm>
          <a:prstGeom prst="rect">
            <a:avLst/>
          </a:prstGeom>
        </p:spPr>
      </p:pic>
    </p:spTree>
    <p:extLst>
      <p:ext uri="{BB962C8B-B14F-4D97-AF65-F5344CB8AC3E}">
        <p14:creationId xmlns:p14="http://schemas.microsoft.com/office/powerpoint/2010/main" val="1876874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836712"/>
            <a:ext cx="8064896" cy="369332"/>
          </a:xfrm>
          <a:prstGeom prst="rect">
            <a:avLst/>
          </a:prstGeom>
          <a:noFill/>
        </p:spPr>
        <p:txBody>
          <a:bodyPr wrap="square" rtlCol="0">
            <a:spAutoFit/>
          </a:bodyPr>
          <a:lstStyle/>
          <a:p>
            <a:pPr algn="just"/>
            <a:r>
              <a:rPr lang="es-ES" b="1">
                <a:solidFill>
                  <a:schemeClr val="accent1">
                    <a:lumMod val="75000"/>
                  </a:schemeClr>
                </a:solidFill>
              </a:rPr>
              <a:t>7. E.I.P. Resumen </a:t>
            </a:r>
            <a:endParaRPr lang="es-ES">
              <a:solidFill>
                <a:schemeClr val="accent1">
                  <a:lumMod val="75000"/>
                </a:schemeClr>
              </a:solidFill>
            </a:endParaRPr>
          </a:p>
        </p:txBody>
      </p:sp>
      <p:pic>
        <p:nvPicPr>
          <p:cNvPr id="3" name="Imagen 2">
            <a:extLst>
              <a:ext uri="{FF2B5EF4-FFF2-40B4-BE49-F238E27FC236}">
                <a16:creationId xmlns:a16="http://schemas.microsoft.com/office/drawing/2014/main" id="{619DB3BC-ADDA-4B26-92DB-A7EAB1A8CDEB}"/>
              </a:ext>
            </a:extLst>
          </p:cNvPr>
          <p:cNvPicPr>
            <a:picLocks noChangeAspect="1"/>
          </p:cNvPicPr>
          <p:nvPr/>
        </p:nvPicPr>
        <p:blipFill>
          <a:blip r:embed="rId2"/>
          <a:stretch>
            <a:fillRect/>
          </a:stretch>
        </p:blipFill>
        <p:spPr>
          <a:xfrm>
            <a:off x="1156717" y="1268760"/>
            <a:ext cx="6686550" cy="4800600"/>
          </a:xfrm>
          <a:prstGeom prst="rect">
            <a:avLst/>
          </a:prstGeom>
        </p:spPr>
      </p:pic>
    </p:spTree>
    <p:extLst>
      <p:ext uri="{BB962C8B-B14F-4D97-AF65-F5344CB8AC3E}">
        <p14:creationId xmlns:p14="http://schemas.microsoft.com/office/powerpoint/2010/main" val="3894229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E3779763-5786-4BD8-A117-016C6292AA30}"/>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(2)</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FAEBBFD1-06E6-4E5E-BEDA-B0D3F48B1C00}"/>
              </a:ext>
            </a:extLst>
          </p:cNvPr>
          <p:cNvPicPr>
            <a:picLocks noChangeAspect="1"/>
          </p:cNvPicPr>
          <p:nvPr/>
        </p:nvPicPr>
        <p:blipFill>
          <a:blip r:embed="rId2"/>
          <a:stretch>
            <a:fillRect/>
          </a:stretch>
        </p:blipFill>
        <p:spPr>
          <a:xfrm>
            <a:off x="971600" y="1159877"/>
            <a:ext cx="7200800" cy="5228541"/>
          </a:xfrm>
          <a:prstGeom prst="rect">
            <a:avLst/>
          </a:prstGeom>
        </p:spPr>
      </p:pic>
    </p:spTree>
    <p:extLst>
      <p:ext uri="{BB962C8B-B14F-4D97-AF65-F5344CB8AC3E}">
        <p14:creationId xmlns:p14="http://schemas.microsoft.com/office/powerpoint/2010/main" val="316060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6AC67F97-5DE1-4D68-AEFB-F9EEFEEF0C01}"/>
              </a:ext>
            </a:extLst>
          </p:cNvPr>
          <p:cNvGraphicFramePr>
            <a:graphicFrameLocks noGrp="1"/>
          </p:cNvGraphicFramePr>
          <p:nvPr>
            <p:extLst>
              <p:ext uri="{D42A27DB-BD31-4B8C-83A1-F6EECF244321}">
                <p14:modId xmlns:p14="http://schemas.microsoft.com/office/powerpoint/2010/main" val="2387373493"/>
              </p:ext>
            </p:extLst>
          </p:nvPr>
        </p:nvGraphicFramePr>
        <p:xfrm>
          <a:off x="611560" y="908720"/>
          <a:ext cx="7992888" cy="4820920"/>
        </p:xfrm>
        <a:graphic>
          <a:graphicData uri="http://schemas.openxmlformats.org/drawingml/2006/table">
            <a:tbl>
              <a:tblPr>
                <a:tableStyleId>{2D5ABB26-0587-4C30-8999-92F81FD0307C}</a:tableStyleId>
              </a:tblPr>
              <a:tblGrid>
                <a:gridCol w="7171189">
                  <a:extLst>
                    <a:ext uri="{9D8B030D-6E8A-4147-A177-3AD203B41FA5}">
                      <a16:colId xmlns:a16="http://schemas.microsoft.com/office/drawing/2014/main" val="3727454769"/>
                    </a:ext>
                  </a:extLst>
                </a:gridCol>
                <a:gridCol w="821699">
                  <a:extLst>
                    <a:ext uri="{9D8B030D-6E8A-4147-A177-3AD203B41FA5}">
                      <a16:colId xmlns:a16="http://schemas.microsoft.com/office/drawing/2014/main" val="19150100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1">
                          <a:latin typeface="+mj-lt"/>
                        </a:rPr>
                        <a:t>5.e </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061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Preguntas generadoras....................................................................................................</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840872"/>
                  </a:ext>
                </a:extLst>
              </a:tr>
              <a:tr h="370840">
                <a:tc>
                  <a:txBody>
                    <a:bodyPr/>
                    <a:lstStyle/>
                    <a:p>
                      <a:r>
                        <a:rPr lang="es-MX" sz="1600" b="1">
                          <a:latin typeface="+mj-lt"/>
                        </a:rPr>
                        <a:t>5.f</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801503"/>
                  </a:ext>
                </a:extLst>
              </a:tr>
              <a:tr h="370840">
                <a:tc>
                  <a:txBody>
                    <a:bodyPr/>
                    <a:lstStyle/>
                    <a:p>
                      <a:r>
                        <a:rPr lang="es-MX" sz="1600">
                          <a:latin typeface="+mj-lt"/>
                        </a:rPr>
                        <a:t>Contenido. Temas y productos propuestos.....................................................................</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61288"/>
                  </a:ext>
                </a:extLst>
              </a:tr>
              <a:tr h="370840">
                <a:tc>
                  <a:txBody>
                    <a:bodyPr/>
                    <a:lstStyle/>
                    <a:p>
                      <a:r>
                        <a:rPr lang="es-MX" sz="1600" b="1">
                          <a:latin typeface="+mj-lt"/>
                        </a:rPr>
                        <a:t>5.g</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264782"/>
                  </a:ext>
                </a:extLst>
              </a:tr>
              <a:tr h="370840">
                <a:tc>
                  <a:txBody>
                    <a:bodyPr/>
                    <a:lstStyle/>
                    <a:p>
                      <a:r>
                        <a:rPr lang="es-MX" sz="1600">
                          <a:latin typeface="+mj-lt"/>
                        </a:rPr>
                        <a:t>Planeación General..........................................................................................................</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858882"/>
                  </a:ext>
                </a:extLst>
              </a:tr>
              <a:tr h="370840">
                <a:tc>
                  <a:txBody>
                    <a:bodyPr/>
                    <a:lstStyle/>
                    <a:p>
                      <a:r>
                        <a:rPr lang="es-MX" sz="1600">
                          <a:latin typeface="+mj-lt"/>
                        </a:rPr>
                        <a:t>Planeación día a día.........................................................................................................</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5798910"/>
                  </a:ext>
                </a:extLst>
              </a:tr>
              <a:tr h="370840">
                <a:tc>
                  <a:txBody>
                    <a:bodyPr/>
                    <a:lstStyle/>
                    <a:p>
                      <a:r>
                        <a:rPr lang="es-MX" sz="1600">
                          <a:latin typeface="+mj-lt"/>
                        </a:rPr>
                        <a:t>Seguimiento.....................................................................................................................</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824636"/>
                  </a:ext>
                </a:extLst>
              </a:tr>
              <a:tr h="370840">
                <a:tc>
                  <a:txBody>
                    <a:bodyPr/>
                    <a:lstStyle/>
                    <a:p>
                      <a:r>
                        <a:rPr lang="es-MX" sz="1600">
                          <a:latin typeface="+mj-lt"/>
                        </a:rPr>
                        <a:t>Evaluación........................................................................................................................</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282428"/>
                  </a:ext>
                </a:extLst>
              </a:tr>
              <a:tr h="370840">
                <a:tc>
                  <a:txBody>
                    <a:bodyPr/>
                    <a:lstStyle/>
                    <a:p>
                      <a:r>
                        <a:rPr lang="es-MX" sz="1600">
                          <a:latin typeface="+mj-lt"/>
                        </a:rPr>
                        <a:t>Autoevaluación y coevaluación.......................................................................................</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762610"/>
                  </a:ext>
                </a:extLst>
              </a:tr>
              <a:tr h="370840">
                <a:tc>
                  <a:txBody>
                    <a:bodyPr/>
                    <a:lstStyle/>
                    <a:p>
                      <a:r>
                        <a:rPr lang="es-MX" sz="1600" b="1">
                          <a:latin typeface="+mj-lt"/>
                        </a:rPr>
                        <a:t>5.H</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2914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Reflexión. Grupo interdisciplinario ISI.............................................................................</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5853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Reflexión. Reunión de Zona.............................................................................................</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362073"/>
                  </a:ext>
                </a:extLst>
              </a:tr>
            </a:tbl>
          </a:graphicData>
        </a:graphic>
      </p:graphicFrame>
    </p:spTree>
    <p:extLst>
      <p:ext uri="{BB962C8B-B14F-4D97-AF65-F5344CB8AC3E}">
        <p14:creationId xmlns:p14="http://schemas.microsoft.com/office/powerpoint/2010/main" val="2778818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BBFF8529-9900-4D56-B45B-26B05AD0EE5A}"/>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(3)</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CDDA43DE-8B37-457B-9821-EC424A98A0C4}"/>
              </a:ext>
            </a:extLst>
          </p:cNvPr>
          <p:cNvPicPr>
            <a:picLocks noChangeAspect="1"/>
          </p:cNvPicPr>
          <p:nvPr/>
        </p:nvPicPr>
        <p:blipFill>
          <a:blip r:embed="rId2"/>
          <a:stretch>
            <a:fillRect/>
          </a:stretch>
        </p:blipFill>
        <p:spPr>
          <a:xfrm>
            <a:off x="828189" y="1483043"/>
            <a:ext cx="7343605" cy="4362227"/>
          </a:xfrm>
          <a:prstGeom prst="rect">
            <a:avLst/>
          </a:prstGeom>
        </p:spPr>
      </p:pic>
    </p:spTree>
    <p:extLst>
      <p:ext uri="{BB962C8B-B14F-4D97-AF65-F5344CB8AC3E}">
        <p14:creationId xmlns:p14="http://schemas.microsoft.com/office/powerpoint/2010/main" val="2672214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7D56115B-495C-426A-B482-BB40B544D825}"/>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E.I.P. Resumen (4)</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71A7E0F3-2984-4C44-B094-E252E697832E}"/>
              </a:ext>
            </a:extLst>
          </p:cNvPr>
          <p:cNvPicPr>
            <a:picLocks noChangeAspect="1"/>
          </p:cNvPicPr>
          <p:nvPr/>
        </p:nvPicPr>
        <p:blipFill>
          <a:blip r:embed="rId2"/>
          <a:stretch>
            <a:fillRect/>
          </a:stretch>
        </p:blipFill>
        <p:spPr>
          <a:xfrm>
            <a:off x="611560" y="1345720"/>
            <a:ext cx="7560840" cy="5017006"/>
          </a:xfrm>
          <a:prstGeom prst="rect">
            <a:avLst/>
          </a:prstGeom>
        </p:spPr>
      </p:pic>
    </p:spTree>
    <p:extLst>
      <p:ext uri="{BB962C8B-B14F-4D97-AF65-F5344CB8AC3E}">
        <p14:creationId xmlns:p14="http://schemas.microsoft.com/office/powerpoint/2010/main" val="1630921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2CF54AB1-5D1E-4D49-9702-9181170F1C6C}"/>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(5)</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8B95D3E8-9E6B-4212-A9EB-3A5754FC5A15}"/>
              </a:ext>
            </a:extLst>
          </p:cNvPr>
          <p:cNvPicPr>
            <a:picLocks noChangeAspect="1"/>
          </p:cNvPicPr>
          <p:nvPr/>
        </p:nvPicPr>
        <p:blipFill>
          <a:blip r:embed="rId2"/>
          <a:stretch>
            <a:fillRect/>
          </a:stretch>
        </p:blipFill>
        <p:spPr>
          <a:xfrm>
            <a:off x="975742" y="1483043"/>
            <a:ext cx="7262508" cy="4946357"/>
          </a:xfrm>
          <a:prstGeom prst="rect">
            <a:avLst/>
          </a:prstGeom>
        </p:spPr>
      </p:pic>
    </p:spTree>
    <p:extLst>
      <p:ext uri="{BB962C8B-B14F-4D97-AF65-F5344CB8AC3E}">
        <p14:creationId xmlns:p14="http://schemas.microsoft.com/office/powerpoint/2010/main" val="2499978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8CD0B389-30B4-4031-B59F-26FABB089365}"/>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(6)</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736F4620-F39F-4A33-B111-0F7FA4AF1AF7}"/>
              </a:ext>
            </a:extLst>
          </p:cNvPr>
          <p:cNvPicPr>
            <a:picLocks noChangeAspect="1"/>
          </p:cNvPicPr>
          <p:nvPr/>
        </p:nvPicPr>
        <p:blipFill>
          <a:blip r:embed="rId2"/>
          <a:stretch>
            <a:fillRect/>
          </a:stretch>
        </p:blipFill>
        <p:spPr>
          <a:xfrm>
            <a:off x="820130" y="1772816"/>
            <a:ext cx="7359724" cy="3452344"/>
          </a:xfrm>
          <a:prstGeom prst="rect">
            <a:avLst/>
          </a:prstGeom>
        </p:spPr>
      </p:pic>
    </p:spTree>
    <p:extLst>
      <p:ext uri="{BB962C8B-B14F-4D97-AF65-F5344CB8AC3E}">
        <p14:creationId xmlns:p14="http://schemas.microsoft.com/office/powerpoint/2010/main" val="2617915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7CACF217-862F-4916-81BE-C140B85039D3}"/>
              </a:ext>
            </a:extLst>
          </p:cNvPr>
          <p:cNvSpPr txBox="1"/>
          <p:nvPr/>
        </p:nvSpPr>
        <p:spPr>
          <a:xfrm>
            <a:off x="467544" y="836712"/>
            <a:ext cx="8064896" cy="369332"/>
          </a:xfrm>
          <a:prstGeom prst="rect">
            <a:avLst/>
          </a:prstGeom>
          <a:noFill/>
        </p:spPr>
        <p:txBody>
          <a:bodyPr wrap="square" rtlCol="0">
            <a:spAutoFit/>
          </a:bodyPr>
          <a:lstStyle/>
          <a:p>
            <a:pPr algn="just"/>
            <a:r>
              <a:rPr lang="es-ES" b="1">
                <a:solidFill>
                  <a:schemeClr val="accent1">
                    <a:lumMod val="75000"/>
                  </a:schemeClr>
                </a:solidFill>
              </a:rPr>
              <a:t>7. E.I.P. Resumen (7)</a:t>
            </a:r>
            <a:endParaRPr lang="es-ES">
              <a:solidFill>
                <a:schemeClr val="accent1">
                  <a:lumMod val="75000"/>
                </a:schemeClr>
              </a:solidFill>
            </a:endParaRPr>
          </a:p>
        </p:txBody>
      </p:sp>
      <p:pic>
        <p:nvPicPr>
          <p:cNvPr id="3" name="Imagen 2">
            <a:extLst>
              <a:ext uri="{FF2B5EF4-FFF2-40B4-BE49-F238E27FC236}">
                <a16:creationId xmlns:a16="http://schemas.microsoft.com/office/drawing/2014/main" id="{FCC7FC2C-5F49-4439-88DB-CF77474D6B04}"/>
              </a:ext>
            </a:extLst>
          </p:cNvPr>
          <p:cNvPicPr>
            <a:picLocks noChangeAspect="1"/>
          </p:cNvPicPr>
          <p:nvPr/>
        </p:nvPicPr>
        <p:blipFill>
          <a:blip r:embed="rId2"/>
          <a:stretch>
            <a:fillRect/>
          </a:stretch>
        </p:blipFill>
        <p:spPr>
          <a:xfrm>
            <a:off x="611560" y="1190927"/>
            <a:ext cx="7488832" cy="5062731"/>
          </a:xfrm>
          <a:prstGeom prst="rect">
            <a:avLst/>
          </a:prstGeom>
        </p:spPr>
      </p:pic>
    </p:spTree>
    <p:extLst>
      <p:ext uri="{BB962C8B-B14F-4D97-AF65-F5344CB8AC3E}">
        <p14:creationId xmlns:p14="http://schemas.microsoft.com/office/powerpoint/2010/main" val="29147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330AEFF5-0B61-4285-9CED-E4E3272F4017}"/>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(8)</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76B4EB51-6A0E-48BF-B42B-FA5E62F73D4A}"/>
              </a:ext>
            </a:extLst>
          </p:cNvPr>
          <p:cNvPicPr>
            <a:picLocks noChangeAspect="1"/>
          </p:cNvPicPr>
          <p:nvPr/>
        </p:nvPicPr>
        <p:blipFill>
          <a:blip r:embed="rId2"/>
          <a:stretch>
            <a:fillRect/>
          </a:stretch>
        </p:blipFill>
        <p:spPr>
          <a:xfrm>
            <a:off x="755576" y="1159877"/>
            <a:ext cx="7488832" cy="5112857"/>
          </a:xfrm>
          <a:prstGeom prst="rect">
            <a:avLst/>
          </a:prstGeom>
        </p:spPr>
      </p:pic>
    </p:spTree>
    <p:extLst>
      <p:ext uri="{BB962C8B-B14F-4D97-AF65-F5344CB8AC3E}">
        <p14:creationId xmlns:p14="http://schemas.microsoft.com/office/powerpoint/2010/main" val="968828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1A106C95-7ADF-4C9A-A7A5-713DD2B201A4}"/>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(9)</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613C5342-BF3A-4BE6-9BCF-EECD63E084DB}"/>
              </a:ext>
            </a:extLst>
          </p:cNvPr>
          <p:cNvPicPr>
            <a:picLocks noChangeAspect="1"/>
          </p:cNvPicPr>
          <p:nvPr/>
        </p:nvPicPr>
        <p:blipFill>
          <a:blip r:embed="rId2"/>
          <a:stretch>
            <a:fillRect/>
          </a:stretch>
        </p:blipFill>
        <p:spPr>
          <a:xfrm>
            <a:off x="755576" y="1268760"/>
            <a:ext cx="7488832" cy="5189981"/>
          </a:xfrm>
          <a:prstGeom prst="rect">
            <a:avLst/>
          </a:prstGeom>
        </p:spPr>
      </p:pic>
    </p:spTree>
    <p:extLst>
      <p:ext uri="{BB962C8B-B14F-4D97-AF65-F5344CB8AC3E}">
        <p14:creationId xmlns:p14="http://schemas.microsoft.com/office/powerpoint/2010/main" val="2405002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914D24E3-998B-4514-9AA8-0922F1C6ADCC}"/>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(10)</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C5E7BDCE-43BE-49C3-B08B-D792490B8E4F}"/>
              </a:ext>
            </a:extLst>
          </p:cNvPr>
          <p:cNvPicPr>
            <a:picLocks noChangeAspect="1"/>
          </p:cNvPicPr>
          <p:nvPr/>
        </p:nvPicPr>
        <p:blipFill>
          <a:blip r:embed="rId2"/>
          <a:stretch>
            <a:fillRect/>
          </a:stretch>
        </p:blipFill>
        <p:spPr>
          <a:xfrm>
            <a:off x="860896" y="1340768"/>
            <a:ext cx="7278191" cy="5022148"/>
          </a:xfrm>
          <a:prstGeom prst="rect">
            <a:avLst/>
          </a:prstGeom>
        </p:spPr>
      </p:pic>
    </p:spTree>
    <p:extLst>
      <p:ext uri="{BB962C8B-B14F-4D97-AF65-F5344CB8AC3E}">
        <p14:creationId xmlns:p14="http://schemas.microsoft.com/office/powerpoint/2010/main" val="2001814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AB8ABCF5-CEA2-42A0-977E-DC274FDAAF94}"/>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(11)</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934F87DC-9740-4E00-A763-CA957FE3CD3A}"/>
              </a:ext>
            </a:extLst>
          </p:cNvPr>
          <p:cNvPicPr>
            <a:picLocks noChangeAspect="1"/>
          </p:cNvPicPr>
          <p:nvPr/>
        </p:nvPicPr>
        <p:blipFill>
          <a:blip r:embed="rId2"/>
          <a:stretch>
            <a:fillRect/>
          </a:stretch>
        </p:blipFill>
        <p:spPr>
          <a:xfrm>
            <a:off x="935596" y="1483043"/>
            <a:ext cx="7128792" cy="4496000"/>
          </a:xfrm>
          <a:prstGeom prst="rect">
            <a:avLst/>
          </a:prstGeom>
        </p:spPr>
      </p:pic>
    </p:spTree>
    <p:extLst>
      <p:ext uri="{BB962C8B-B14F-4D97-AF65-F5344CB8AC3E}">
        <p14:creationId xmlns:p14="http://schemas.microsoft.com/office/powerpoint/2010/main" val="51472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9B9C2484-E446-48FC-B21F-DA23900E37CE}"/>
              </a:ext>
            </a:extLst>
          </p:cNvPr>
          <p:cNvSpPr txBox="1"/>
          <p:nvPr/>
        </p:nvSpPr>
        <p:spPr>
          <a:xfrm>
            <a:off x="467544" y="836712"/>
            <a:ext cx="8064896" cy="646331"/>
          </a:xfrm>
          <a:prstGeom prst="rect">
            <a:avLst/>
          </a:prstGeom>
          <a:noFill/>
        </p:spPr>
        <p:txBody>
          <a:bodyPr wrap="square" rtlCol="0">
            <a:spAutoFit/>
          </a:bodyPr>
          <a:lstStyle/>
          <a:p>
            <a:pPr algn="just"/>
            <a:r>
              <a:rPr lang="es-ES" b="1">
                <a:solidFill>
                  <a:schemeClr val="accent1">
                    <a:lumMod val="75000"/>
                  </a:schemeClr>
                </a:solidFill>
              </a:rPr>
              <a:t>7. E.I.P. Resumen (12)</a:t>
            </a:r>
          </a:p>
          <a:p>
            <a:pPr algn="just"/>
            <a:endParaRPr lang="es-ES">
              <a:solidFill>
                <a:schemeClr val="accent1">
                  <a:lumMod val="75000"/>
                </a:schemeClr>
              </a:solidFill>
            </a:endParaRPr>
          </a:p>
        </p:txBody>
      </p:sp>
      <p:pic>
        <p:nvPicPr>
          <p:cNvPr id="3" name="Imagen 2">
            <a:extLst>
              <a:ext uri="{FF2B5EF4-FFF2-40B4-BE49-F238E27FC236}">
                <a16:creationId xmlns:a16="http://schemas.microsoft.com/office/drawing/2014/main" id="{F38D0F36-743E-4D18-B83E-E0142A1F1947}"/>
              </a:ext>
            </a:extLst>
          </p:cNvPr>
          <p:cNvPicPr>
            <a:picLocks noChangeAspect="1"/>
          </p:cNvPicPr>
          <p:nvPr/>
        </p:nvPicPr>
        <p:blipFill>
          <a:blip r:embed="rId2"/>
          <a:stretch>
            <a:fillRect/>
          </a:stretch>
        </p:blipFill>
        <p:spPr>
          <a:xfrm>
            <a:off x="935596" y="1483043"/>
            <a:ext cx="7128792" cy="5055519"/>
          </a:xfrm>
          <a:prstGeom prst="rect">
            <a:avLst/>
          </a:prstGeom>
        </p:spPr>
      </p:pic>
    </p:spTree>
    <p:extLst>
      <p:ext uri="{BB962C8B-B14F-4D97-AF65-F5344CB8AC3E}">
        <p14:creationId xmlns:p14="http://schemas.microsoft.com/office/powerpoint/2010/main" val="135931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50ECACD-B205-457C-967F-66D7799230C5}"/>
              </a:ext>
            </a:extLst>
          </p:cNvPr>
          <p:cNvGraphicFramePr>
            <a:graphicFrameLocks noGrp="1"/>
          </p:cNvGraphicFramePr>
          <p:nvPr>
            <p:extLst>
              <p:ext uri="{D42A27DB-BD31-4B8C-83A1-F6EECF244321}">
                <p14:modId xmlns:p14="http://schemas.microsoft.com/office/powerpoint/2010/main" val="1841877927"/>
              </p:ext>
            </p:extLst>
          </p:nvPr>
        </p:nvGraphicFramePr>
        <p:xfrm>
          <a:off x="611560" y="764704"/>
          <a:ext cx="7992888" cy="4820920"/>
        </p:xfrm>
        <a:graphic>
          <a:graphicData uri="http://schemas.openxmlformats.org/drawingml/2006/table">
            <a:tbl>
              <a:tblPr>
                <a:tableStyleId>{2D5ABB26-0587-4C30-8999-92F81FD0307C}</a:tableStyleId>
              </a:tblPr>
              <a:tblGrid>
                <a:gridCol w="7171189">
                  <a:extLst>
                    <a:ext uri="{9D8B030D-6E8A-4147-A177-3AD203B41FA5}">
                      <a16:colId xmlns:a16="http://schemas.microsoft.com/office/drawing/2014/main" val="3727454769"/>
                    </a:ext>
                  </a:extLst>
                </a:gridCol>
                <a:gridCol w="821699">
                  <a:extLst>
                    <a:ext uri="{9D8B030D-6E8A-4147-A177-3AD203B41FA5}">
                      <a16:colId xmlns:a16="http://schemas.microsoft.com/office/drawing/2014/main" val="1915010075"/>
                    </a:ext>
                  </a:extLst>
                </a:gridCol>
              </a:tblGrid>
              <a:tr h="370840">
                <a:tc>
                  <a:txBody>
                    <a:bodyPr/>
                    <a:lstStyle/>
                    <a:p>
                      <a:r>
                        <a:rPr lang="es-MX" sz="1600" b="1">
                          <a:latin typeface="+mj-lt"/>
                        </a:rPr>
                        <a:t>5.i      Productos 4-15</a:t>
                      </a:r>
                      <a:endParaRPr lang="es-MX" sz="1600" b="1">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061242"/>
                  </a:ext>
                </a:extLst>
              </a:tr>
              <a:tr h="370840">
                <a:tc>
                  <a:txBody>
                    <a:bodyPr/>
                    <a:lstStyle/>
                    <a:p>
                      <a:r>
                        <a:rPr lang="es-MX" sz="1600">
                          <a:latin typeface="+mj-lt"/>
                        </a:rPr>
                        <a:t>4. Organizador gráfico. Preguntas esenciales..................................................................</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641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5. Organizador gráfico. Proceso de indagación...............................................................</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840872"/>
                  </a:ext>
                </a:extLst>
              </a:tr>
              <a:tr h="370840">
                <a:tc>
                  <a:txBody>
                    <a:bodyPr/>
                    <a:lstStyle/>
                    <a:p>
                      <a:r>
                        <a:rPr lang="it-IT" sz="1600" dirty="0">
                          <a:latin typeface="+mj-lt"/>
                        </a:rPr>
                        <a:t>6. A.M.E. general.............................................................................................................</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801503"/>
                  </a:ext>
                </a:extLst>
              </a:tr>
              <a:tr h="370840">
                <a:tc>
                  <a:txBody>
                    <a:bodyPr/>
                    <a:lstStyle/>
                    <a:p>
                      <a:r>
                        <a:rPr lang="es-MX" sz="1600">
                          <a:latin typeface="+mj-lt"/>
                        </a:rPr>
                        <a:t>7. E.I.P. Resumen..............................................................................................................</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61288"/>
                  </a:ext>
                </a:extLst>
              </a:tr>
              <a:tr h="370840">
                <a:tc>
                  <a:txBody>
                    <a:bodyPr/>
                    <a:lstStyle/>
                    <a:p>
                      <a:r>
                        <a:rPr lang="es-MX" sz="1600">
                          <a:latin typeface="+mj-lt"/>
                        </a:rPr>
                        <a:t>8. E.I.P. Elaboración de Proyecto.....................................................................................</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8264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latin typeface="+mj-lt"/>
                        </a:rPr>
                        <a:t>9. Fotografías de la 2da R.T..............................................................................................</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858882"/>
                  </a:ext>
                </a:extLst>
              </a:tr>
              <a:tr h="370840">
                <a:tc>
                  <a:txBody>
                    <a:bodyPr/>
                    <a:lstStyle/>
                    <a:p>
                      <a:r>
                        <a:rPr lang="es-MX" sz="1600">
                          <a:latin typeface="+mj-lt"/>
                        </a:rPr>
                        <a:t>10. Evaluación. Tipos y herramientas de aprendizaje.....................................................</a:t>
                      </a: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5798910"/>
                  </a:ext>
                </a:extLst>
              </a:tr>
              <a:tr h="370840">
                <a:tc>
                  <a:txBody>
                    <a:bodyPr/>
                    <a:lstStyle/>
                    <a:p>
                      <a:r>
                        <a:rPr lang="es-MX" sz="1600">
                          <a:latin typeface="+mj-lt"/>
                        </a:rPr>
                        <a:t>11. Evaluación. Formatos.................................................................................................</a:t>
                      </a:r>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824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600" b="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600">
                        <a:latin typeface="+mj-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762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a:latin typeface="+mj-lt"/>
                          <a:cs typeface="Arial" panose="020B0604020202020204" pitchFamily="34" charset="0"/>
                        </a:rPr>
                        <a:t>13. Lista de pasos para realizar una infografía digital......................................................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0251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a:latin typeface="+mj-lt"/>
                          <a:cs typeface="Arial" panose="020B0604020202020204" pitchFamily="34" charset="0"/>
                        </a:rPr>
                        <a:t>14. Infografía....................................................................................................................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6629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a:latin typeface="+mj-lt"/>
                          <a:cs typeface="Arial" panose="020B0604020202020204" pitchFamily="34" charset="0"/>
                        </a:rPr>
                        <a:t>15. Reflexiones personales..............................................................................................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600">
                          <a:latin typeface="+mj-lt"/>
                          <a:cs typeface="Arial" panose="020B0604020202020204" pitchFamily="34" charset="0"/>
                        </a:rPr>
                        <a:t>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033070"/>
                  </a:ext>
                </a:extLst>
              </a:tr>
            </a:tbl>
          </a:graphicData>
        </a:graphic>
      </p:graphicFrame>
    </p:spTree>
    <p:extLst>
      <p:ext uri="{BB962C8B-B14F-4D97-AF65-F5344CB8AC3E}">
        <p14:creationId xmlns:p14="http://schemas.microsoft.com/office/powerpoint/2010/main" val="733362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637D814A-CBAE-4000-8CAD-3FECF47C6B72}"/>
              </a:ext>
            </a:extLst>
          </p:cNvPr>
          <p:cNvSpPr txBox="1"/>
          <p:nvPr/>
        </p:nvSpPr>
        <p:spPr>
          <a:xfrm>
            <a:off x="467544" y="836712"/>
            <a:ext cx="8064896" cy="369332"/>
          </a:xfrm>
          <a:prstGeom prst="rect">
            <a:avLst/>
          </a:prstGeom>
          <a:noFill/>
        </p:spPr>
        <p:txBody>
          <a:bodyPr wrap="square" rtlCol="0">
            <a:spAutoFit/>
          </a:bodyPr>
          <a:lstStyle/>
          <a:p>
            <a:pPr algn="just"/>
            <a:r>
              <a:rPr lang="es-ES" b="1">
                <a:solidFill>
                  <a:schemeClr val="accent1">
                    <a:lumMod val="75000"/>
                  </a:schemeClr>
                </a:solidFill>
              </a:rPr>
              <a:t>7. E.I.P. Resumen (13)</a:t>
            </a:r>
            <a:endParaRPr lang="es-ES">
              <a:solidFill>
                <a:schemeClr val="accent1">
                  <a:lumMod val="75000"/>
                </a:schemeClr>
              </a:solidFill>
            </a:endParaRPr>
          </a:p>
        </p:txBody>
      </p:sp>
      <p:pic>
        <p:nvPicPr>
          <p:cNvPr id="3" name="Imagen 2">
            <a:extLst>
              <a:ext uri="{FF2B5EF4-FFF2-40B4-BE49-F238E27FC236}">
                <a16:creationId xmlns:a16="http://schemas.microsoft.com/office/drawing/2014/main" id="{F98C0A72-2EB4-404C-9087-C0C1860588C3}"/>
              </a:ext>
            </a:extLst>
          </p:cNvPr>
          <p:cNvPicPr>
            <a:picLocks noChangeAspect="1"/>
          </p:cNvPicPr>
          <p:nvPr/>
        </p:nvPicPr>
        <p:blipFill>
          <a:blip r:embed="rId2"/>
          <a:stretch>
            <a:fillRect/>
          </a:stretch>
        </p:blipFill>
        <p:spPr>
          <a:xfrm>
            <a:off x="971600" y="1486916"/>
            <a:ext cx="7056784" cy="5090966"/>
          </a:xfrm>
          <a:prstGeom prst="rect">
            <a:avLst/>
          </a:prstGeom>
        </p:spPr>
      </p:pic>
    </p:spTree>
    <p:extLst>
      <p:ext uri="{BB962C8B-B14F-4D97-AF65-F5344CB8AC3E}">
        <p14:creationId xmlns:p14="http://schemas.microsoft.com/office/powerpoint/2010/main" val="1191785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a:t>
            </a:r>
          </a:p>
        </p:txBody>
      </p:sp>
      <p:pic>
        <p:nvPicPr>
          <p:cNvPr id="4" name="Imagen 3" descr="Imagen que contiene captura de pantalla&#10;&#10;Descripción generada automáticamente">
            <a:extLst>
              <a:ext uri="{FF2B5EF4-FFF2-40B4-BE49-F238E27FC236}">
                <a16:creationId xmlns:a16="http://schemas.microsoft.com/office/drawing/2014/main" id="{2A73622B-D377-624B-B776-B6CB7CC2A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57113"/>
            <a:ext cx="8676456" cy="4802565"/>
          </a:xfrm>
          <a:prstGeom prst="rect">
            <a:avLst/>
          </a:prstGeom>
        </p:spPr>
      </p:pic>
    </p:spTree>
    <p:extLst>
      <p:ext uri="{BB962C8B-B14F-4D97-AF65-F5344CB8AC3E}">
        <p14:creationId xmlns:p14="http://schemas.microsoft.com/office/powerpoint/2010/main" val="3162864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captura de pantalla&#10;&#10;Descripción generada automáticamente">
            <a:extLst>
              <a:ext uri="{FF2B5EF4-FFF2-40B4-BE49-F238E27FC236}">
                <a16:creationId xmlns:a16="http://schemas.microsoft.com/office/drawing/2014/main" id="{1309ED56-7EF4-E047-918C-F9912C57C4EE}"/>
              </a:ext>
            </a:extLst>
          </p:cNvPr>
          <p:cNvPicPr>
            <a:picLocks noChangeAspect="1"/>
          </p:cNvPicPr>
          <p:nvPr/>
        </p:nvPicPr>
        <p:blipFill rotWithShape="1">
          <a:blip r:embed="rId2">
            <a:extLst>
              <a:ext uri="{28A0092B-C50C-407E-A947-70E740481C1C}">
                <a14:useLocalDpi xmlns:a14="http://schemas.microsoft.com/office/drawing/2010/main" val="0"/>
              </a:ext>
            </a:extLst>
          </a:blip>
          <a:srcRect r="2178" b="2439"/>
          <a:stretch/>
        </p:blipFill>
        <p:spPr>
          <a:xfrm>
            <a:off x="467544" y="1062029"/>
            <a:ext cx="8064896" cy="5103276"/>
          </a:xfrm>
          <a:prstGeom prst="rect">
            <a:avLst/>
          </a:prstGeom>
        </p:spPr>
      </p:pic>
      <p:sp>
        <p:nvSpPr>
          <p:cNvPr id="7" name="1 CuadroTexto">
            <a:extLst>
              <a:ext uri="{FF2B5EF4-FFF2-40B4-BE49-F238E27FC236}">
                <a16:creationId xmlns:a16="http://schemas.microsoft.com/office/drawing/2014/main" id="{91A29BDC-EF69-4F6A-8874-A7E7608DAD54}"/>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(2)</a:t>
            </a:r>
          </a:p>
        </p:txBody>
      </p:sp>
    </p:spTree>
    <p:extLst>
      <p:ext uri="{BB962C8B-B14F-4D97-AF65-F5344CB8AC3E}">
        <p14:creationId xmlns:p14="http://schemas.microsoft.com/office/powerpoint/2010/main" val="1651647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46A27571-9DE0-48D3-981A-8B514C6B58AE}"/>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(3) </a:t>
            </a:r>
          </a:p>
        </p:txBody>
      </p:sp>
      <p:pic>
        <p:nvPicPr>
          <p:cNvPr id="3" name="Imagen 2" descr="Imagen que contiene captura de pantalla&#10;&#10;Descripción generada automáticamente">
            <a:extLst>
              <a:ext uri="{FF2B5EF4-FFF2-40B4-BE49-F238E27FC236}">
                <a16:creationId xmlns:a16="http://schemas.microsoft.com/office/drawing/2014/main" id="{E2545C65-4808-D14D-AECC-097C6C19AD46}"/>
              </a:ext>
            </a:extLst>
          </p:cNvPr>
          <p:cNvPicPr>
            <a:picLocks noChangeAspect="1"/>
          </p:cNvPicPr>
          <p:nvPr/>
        </p:nvPicPr>
        <p:blipFill rotWithShape="1">
          <a:blip r:embed="rId2">
            <a:extLst>
              <a:ext uri="{28A0092B-C50C-407E-A947-70E740481C1C}">
                <a14:useLocalDpi xmlns:a14="http://schemas.microsoft.com/office/drawing/2010/main" val="0"/>
              </a:ext>
            </a:extLst>
          </a:blip>
          <a:srcRect r="1108" b="2756"/>
          <a:stretch/>
        </p:blipFill>
        <p:spPr>
          <a:xfrm>
            <a:off x="521804" y="1062029"/>
            <a:ext cx="7899176" cy="5103275"/>
          </a:xfrm>
          <a:prstGeom prst="rect">
            <a:avLst/>
          </a:prstGeom>
        </p:spPr>
      </p:pic>
    </p:spTree>
    <p:extLst>
      <p:ext uri="{BB962C8B-B14F-4D97-AF65-F5344CB8AC3E}">
        <p14:creationId xmlns:p14="http://schemas.microsoft.com/office/powerpoint/2010/main" val="3759300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14BBF89B-C413-49C5-9E16-0F9DBA4FB2D4}"/>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(4)</a:t>
            </a:r>
          </a:p>
        </p:txBody>
      </p:sp>
      <p:pic>
        <p:nvPicPr>
          <p:cNvPr id="3" name="Imagen 2" descr="Imagen que contiene captura de pantalla&#10;&#10;Descripción generada automáticamente">
            <a:extLst>
              <a:ext uri="{FF2B5EF4-FFF2-40B4-BE49-F238E27FC236}">
                <a16:creationId xmlns:a16="http://schemas.microsoft.com/office/drawing/2014/main" id="{AB432849-F63D-9C42-A895-52526D59D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24" y="1268760"/>
            <a:ext cx="8460432" cy="4669719"/>
          </a:xfrm>
          <a:prstGeom prst="rect">
            <a:avLst/>
          </a:prstGeom>
        </p:spPr>
      </p:pic>
    </p:spTree>
    <p:extLst>
      <p:ext uri="{BB962C8B-B14F-4D97-AF65-F5344CB8AC3E}">
        <p14:creationId xmlns:p14="http://schemas.microsoft.com/office/powerpoint/2010/main" val="392996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53A3AF23-25F3-4D88-9A31-C2F7B9EDCEC1}"/>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(5) </a:t>
            </a:r>
          </a:p>
        </p:txBody>
      </p:sp>
      <p:pic>
        <p:nvPicPr>
          <p:cNvPr id="3" name="Imagen 2" descr="Imagen que contiene captura de pantalla&#10;&#10;Descripción generada automáticamente">
            <a:extLst>
              <a:ext uri="{FF2B5EF4-FFF2-40B4-BE49-F238E27FC236}">
                <a16:creationId xmlns:a16="http://schemas.microsoft.com/office/drawing/2014/main" id="{FE9B1405-17FE-1A41-B747-0C8921CE7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6" y="1209360"/>
            <a:ext cx="7452320" cy="4965097"/>
          </a:xfrm>
          <a:prstGeom prst="rect">
            <a:avLst/>
          </a:prstGeom>
        </p:spPr>
      </p:pic>
    </p:spTree>
    <p:extLst>
      <p:ext uri="{BB962C8B-B14F-4D97-AF65-F5344CB8AC3E}">
        <p14:creationId xmlns:p14="http://schemas.microsoft.com/office/powerpoint/2010/main" val="2097650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3C92DB14-A563-4E77-A0AE-CBB92FD20FBA}"/>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(6)</a:t>
            </a:r>
          </a:p>
        </p:txBody>
      </p:sp>
      <p:pic>
        <p:nvPicPr>
          <p:cNvPr id="3" name="Imagen 2" descr="Imagen que contiene captura de pantalla&#10;&#10;Descripción generada automáticamente">
            <a:extLst>
              <a:ext uri="{FF2B5EF4-FFF2-40B4-BE49-F238E27FC236}">
                <a16:creationId xmlns:a16="http://schemas.microsoft.com/office/drawing/2014/main" id="{1360802C-FBCF-E441-A0AD-E9299FECF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33767"/>
            <a:ext cx="7776864" cy="5131537"/>
          </a:xfrm>
          <a:prstGeom prst="rect">
            <a:avLst/>
          </a:prstGeom>
        </p:spPr>
      </p:pic>
    </p:spTree>
    <p:extLst>
      <p:ext uri="{BB962C8B-B14F-4D97-AF65-F5344CB8AC3E}">
        <p14:creationId xmlns:p14="http://schemas.microsoft.com/office/powerpoint/2010/main" val="1710351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4E150C3B-4DC9-4D6C-ADF8-E7CE339C5010}"/>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(7)</a:t>
            </a:r>
          </a:p>
        </p:txBody>
      </p:sp>
      <p:pic>
        <p:nvPicPr>
          <p:cNvPr id="3" name="Imagen 2" descr="Imagen que contiene captura de pantalla&#10;&#10;Descripción generada automáticamente">
            <a:extLst>
              <a:ext uri="{FF2B5EF4-FFF2-40B4-BE49-F238E27FC236}">
                <a16:creationId xmlns:a16="http://schemas.microsoft.com/office/drawing/2014/main" id="{625EE5A9-49FD-7E48-A5DA-A4662095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28" y="1292991"/>
            <a:ext cx="8582744" cy="4431543"/>
          </a:xfrm>
          <a:prstGeom prst="rect">
            <a:avLst/>
          </a:prstGeom>
        </p:spPr>
      </p:pic>
    </p:spTree>
    <p:extLst>
      <p:ext uri="{BB962C8B-B14F-4D97-AF65-F5344CB8AC3E}">
        <p14:creationId xmlns:p14="http://schemas.microsoft.com/office/powerpoint/2010/main" val="3409316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E1353E57-D850-4EC3-AA32-53CF217F4779}"/>
              </a:ext>
            </a:extLst>
          </p:cNvPr>
          <p:cNvSpPr txBox="1"/>
          <p:nvPr/>
        </p:nvSpPr>
        <p:spPr>
          <a:xfrm>
            <a:off x="467544" y="692696"/>
            <a:ext cx="7776864" cy="369332"/>
          </a:xfrm>
          <a:prstGeom prst="rect">
            <a:avLst/>
          </a:prstGeom>
          <a:noFill/>
        </p:spPr>
        <p:txBody>
          <a:bodyPr wrap="square" rtlCol="0">
            <a:spAutoFit/>
          </a:bodyPr>
          <a:lstStyle>
            <a:defPPr>
              <a:defRPr lang="es-MX"/>
            </a:defPPr>
            <a:lvl1pPr>
              <a:defRPr b="1"/>
            </a:lvl1pPr>
          </a:lstStyle>
          <a:p>
            <a:r>
              <a:rPr lang="es-ES">
                <a:solidFill>
                  <a:schemeClr val="accent1">
                    <a:lumMod val="75000"/>
                  </a:schemeClr>
                </a:solidFill>
              </a:rPr>
              <a:t>8. E.I.P. Elaboración del proyecto (8) </a:t>
            </a:r>
          </a:p>
        </p:txBody>
      </p:sp>
      <p:pic>
        <p:nvPicPr>
          <p:cNvPr id="3" name="Imagen 2" descr="Imagen que contiene captura de pantalla&#10;&#10;Descripción generada automáticamente">
            <a:extLst>
              <a:ext uri="{FF2B5EF4-FFF2-40B4-BE49-F238E27FC236}">
                <a16:creationId xmlns:a16="http://schemas.microsoft.com/office/drawing/2014/main" id="{54D68647-5278-F343-B979-41F250031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628800"/>
            <a:ext cx="8676456" cy="3402316"/>
          </a:xfrm>
          <a:prstGeom prst="rect">
            <a:avLst/>
          </a:prstGeom>
        </p:spPr>
      </p:pic>
    </p:spTree>
    <p:extLst>
      <p:ext uri="{BB962C8B-B14F-4D97-AF65-F5344CB8AC3E}">
        <p14:creationId xmlns:p14="http://schemas.microsoft.com/office/powerpoint/2010/main" val="4108231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692696"/>
            <a:ext cx="7783476" cy="369332"/>
          </a:xfrm>
          <a:prstGeom prst="rect">
            <a:avLst/>
          </a:prstGeom>
          <a:noFill/>
        </p:spPr>
        <p:txBody>
          <a:bodyPr wrap="square" rtlCol="0">
            <a:spAutoFit/>
          </a:bodyPr>
          <a:lstStyle/>
          <a:p>
            <a:r>
              <a:rPr lang="es-ES" b="1">
                <a:solidFill>
                  <a:schemeClr val="accent1">
                    <a:lumMod val="75000"/>
                  </a:schemeClr>
                </a:solidFill>
              </a:rPr>
              <a:t>9. Fotografías de la 2 R.T.</a:t>
            </a:r>
          </a:p>
        </p:txBody>
      </p:sp>
      <p:pic>
        <p:nvPicPr>
          <p:cNvPr id="4" name="Imagen 3" descr="Imagen que contiene persona, mesa, sentado, interior&#10;&#10;Descripción generada automáticamente">
            <a:extLst>
              <a:ext uri="{FF2B5EF4-FFF2-40B4-BE49-F238E27FC236}">
                <a16:creationId xmlns:a16="http://schemas.microsoft.com/office/drawing/2014/main" id="{535443FB-5858-004D-A565-69B3B4B4D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029154"/>
            <a:ext cx="3936437" cy="2952328"/>
          </a:xfrm>
          <a:prstGeom prst="rect">
            <a:avLst/>
          </a:prstGeom>
        </p:spPr>
      </p:pic>
      <p:pic>
        <p:nvPicPr>
          <p:cNvPr id="8" name="Imagen 7" descr="Imagen que contiene persona, interior, hombre, pared&#10;&#10;Descripción generada automáticamente">
            <a:extLst>
              <a:ext uri="{FF2B5EF4-FFF2-40B4-BE49-F238E27FC236}">
                <a16:creationId xmlns:a16="http://schemas.microsoft.com/office/drawing/2014/main" id="{372BD3AC-D688-B649-9614-BD4E360C7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48" y="2029154"/>
            <a:ext cx="3968452" cy="2976339"/>
          </a:xfrm>
          <a:prstGeom prst="rect">
            <a:avLst/>
          </a:prstGeom>
        </p:spPr>
      </p:pic>
    </p:spTree>
    <p:extLst>
      <p:ext uri="{BB962C8B-B14F-4D97-AF65-F5344CB8AC3E}">
        <p14:creationId xmlns:p14="http://schemas.microsoft.com/office/powerpoint/2010/main" val="71516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2080" y="692695"/>
            <a:ext cx="3600400" cy="769441"/>
          </a:xfrm>
          <a:prstGeom prst="rect">
            <a:avLst/>
          </a:prstGeom>
        </p:spPr>
        <p:txBody>
          <a:bodyPr wrap="square">
            <a:spAutoFit/>
          </a:bodyPr>
          <a:lstStyle/>
          <a:p>
            <a:pPr algn="ctr"/>
            <a:r>
              <a:rPr lang="es-MX" sz="2000"/>
              <a:t> </a:t>
            </a:r>
          </a:p>
          <a:p>
            <a:pPr algn="ctr"/>
            <a:r>
              <a:rPr lang="es-MX" sz="2400">
                <a:latin typeface="Arial" panose="020B0604020202020204" pitchFamily="34" charset="0"/>
                <a:cs typeface="Arial" panose="020B0604020202020204" pitchFamily="34" charset="0"/>
              </a:rPr>
              <a:t> </a:t>
            </a:r>
          </a:p>
        </p:txBody>
      </p:sp>
      <p:sp>
        <p:nvSpPr>
          <p:cNvPr id="4" name="3 CuadroTexto"/>
          <p:cNvSpPr txBox="1"/>
          <p:nvPr/>
        </p:nvSpPr>
        <p:spPr>
          <a:xfrm>
            <a:off x="395536" y="476672"/>
            <a:ext cx="8496944" cy="369332"/>
          </a:xfrm>
          <a:prstGeom prst="rect">
            <a:avLst/>
          </a:prstGeom>
          <a:noFill/>
        </p:spPr>
        <p:txBody>
          <a:bodyPr wrap="square" rtlCol="0">
            <a:spAutoFit/>
          </a:bodyPr>
          <a:lstStyle/>
          <a:p>
            <a:r>
              <a:rPr lang="es-ES" b="1" dirty="0">
                <a:solidFill>
                  <a:schemeClr val="accent1">
                    <a:lumMod val="75000"/>
                  </a:schemeClr>
                </a:solidFill>
              </a:rPr>
              <a:t>5.A producto 1 C.A.I.A.C. Conclusiones Generales.  </a:t>
            </a:r>
          </a:p>
        </p:txBody>
      </p:sp>
      <p:pic>
        <p:nvPicPr>
          <p:cNvPr id="3" name="Imagen 2">
            <a:extLst>
              <a:ext uri="{FF2B5EF4-FFF2-40B4-BE49-F238E27FC236}">
                <a16:creationId xmlns:a16="http://schemas.microsoft.com/office/drawing/2014/main" id="{99DF4D61-B9E3-49CF-9667-C5D7528C162B}"/>
              </a:ext>
            </a:extLst>
          </p:cNvPr>
          <p:cNvPicPr>
            <a:picLocks noChangeAspect="1"/>
          </p:cNvPicPr>
          <p:nvPr/>
        </p:nvPicPr>
        <p:blipFill>
          <a:blip r:embed="rId2"/>
          <a:stretch>
            <a:fillRect/>
          </a:stretch>
        </p:blipFill>
        <p:spPr>
          <a:xfrm>
            <a:off x="395536" y="846003"/>
            <a:ext cx="8064896" cy="5312947"/>
          </a:xfrm>
          <a:prstGeom prst="rect">
            <a:avLst/>
          </a:prstGeom>
        </p:spPr>
      </p:pic>
    </p:spTree>
    <p:extLst>
      <p:ext uri="{BB962C8B-B14F-4D97-AF65-F5344CB8AC3E}">
        <p14:creationId xmlns:p14="http://schemas.microsoft.com/office/powerpoint/2010/main" val="1710039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23EFBD8-84FF-452A-AC82-F571C90FA238}"/>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10. Evaluación. Tipos y herramientas</a:t>
            </a:r>
          </a:p>
        </p:txBody>
      </p:sp>
      <p:pic>
        <p:nvPicPr>
          <p:cNvPr id="8" name="Imagen 7">
            <a:extLst>
              <a:ext uri="{FF2B5EF4-FFF2-40B4-BE49-F238E27FC236}">
                <a16:creationId xmlns:a16="http://schemas.microsoft.com/office/drawing/2014/main" id="{6FB85DCA-4A3D-40C8-A3E5-B78E3EF6C870}"/>
              </a:ext>
            </a:extLst>
          </p:cNvPr>
          <p:cNvPicPr>
            <a:picLocks noChangeAspect="1"/>
          </p:cNvPicPr>
          <p:nvPr/>
        </p:nvPicPr>
        <p:blipFill>
          <a:blip r:embed="rId3"/>
          <a:stretch>
            <a:fillRect/>
          </a:stretch>
        </p:blipFill>
        <p:spPr>
          <a:xfrm>
            <a:off x="611560" y="1340768"/>
            <a:ext cx="7848872" cy="4830663"/>
          </a:xfrm>
          <a:prstGeom prst="rect">
            <a:avLst/>
          </a:prstGeom>
        </p:spPr>
      </p:pic>
    </p:spTree>
    <p:extLst>
      <p:ext uri="{BB962C8B-B14F-4D97-AF65-F5344CB8AC3E}">
        <p14:creationId xmlns:p14="http://schemas.microsoft.com/office/powerpoint/2010/main" val="3075161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27002FA-91F0-472D-AC84-25C0B40DCE68}"/>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10. Evaluación. Tipos y herramientas (3)</a:t>
            </a:r>
          </a:p>
        </p:txBody>
      </p:sp>
      <p:pic>
        <p:nvPicPr>
          <p:cNvPr id="3" name="Imagen 2">
            <a:extLst>
              <a:ext uri="{FF2B5EF4-FFF2-40B4-BE49-F238E27FC236}">
                <a16:creationId xmlns:a16="http://schemas.microsoft.com/office/drawing/2014/main" id="{CB6D22B7-892B-4341-BE5A-84CF4222DFF9}"/>
              </a:ext>
            </a:extLst>
          </p:cNvPr>
          <p:cNvPicPr>
            <a:picLocks noChangeAspect="1"/>
          </p:cNvPicPr>
          <p:nvPr/>
        </p:nvPicPr>
        <p:blipFill>
          <a:blip r:embed="rId2"/>
          <a:stretch>
            <a:fillRect/>
          </a:stretch>
        </p:blipFill>
        <p:spPr>
          <a:xfrm>
            <a:off x="1259632" y="1124744"/>
            <a:ext cx="6624736" cy="5358242"/>
          </a:xfrm>
          <a:prstGeom prst="rect">
            <a:avLst/>
          </a:prstGeom>
        </p:spPr>
      </p:pic>
    </p:spTree>
    <p:extLst>
      <p:ext uri="{BB962C8B-B14F-4D97-AF65-F5344CB8AC3E}">
        <p14:creationId xmlns:p14="http://schemas.microsoft.com/office/powerpoint/2010/main" val="3445788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44F28E-7F8A-4A93-BF18-8F9307A6AD1F}"/>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10. Evaluación. Tipos y herramientas (3)</a:t>
            </a:r>
          </a:p>
        </p:txBody>
      </p:sp>
      <p:pic>
        <p:nvPicPr>
          <p:cNvPr id="4" name="Imagen 3">
            <a:extLst>
              <a:ext uri="{FF2B5EF4-FFF2-40B4-BE49-F238E27FC236}">
                <a16:creationId xmlns:a16="http://schemas.microsoft.com/office/drawing/2014/main" id="{DAD088EE-8793-45D7-AEDF-85B3C7329D56}"/>
              </a:ext>
            </a:extLst>
          </p:cNvPr>
          <p:cNvPicPr>
            <a:picLocks noChangeAspect="1"/>
          </p:cNvPicPr>
          <p:nvPr/>
        </p:nvPicPr>
        <p:blipFill>
          <a:blip r:embed="rId2"/>
          <a:stretch>
            <a:fillRect/>
          </a:stretch>
        </p:blipFill>
        <p:spPr>
          <a:xfrm>
            <a:off x="1331640" y="1124744"/>
            <a:ext cx="6696744" cy="5101761"/>
          </a:xfrm>
          <a:prstGeom prst="rect">
            <a:avLst/>
          </a:prstGeom>
        </p:spPr>
      </p:pic>
    </p:spTree>
    <p:extLst>
      <p:ext uri="{BB962C8B-B14F-4D97-AF65-F5344CB8AC3E}">
        <p14:creationId xmlns:p14="http://schemas.microsoft.com/office/powerpoint/2010/main" val="4139309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AF61A2E-F8F2-4A2D-97D3-5613DE78148A}"/>
              </a:ext>
            </a:extLst>
          </p:cNvPr>
          <p:cNvSpPr/>
          <p:nvPr/>
        </p:nvSpPr>
        <p:spPr>
          <a:xfrm>
            <a:off x="827584" y="620688"/>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11. Evaluación. Formatos de evaluación </a:t>
            </a:r>
          </a:p>
        </p:txBody>
      </p:sp>
      <p:sp>
        <p:nvSpPr>
          <p:cNvPr id="3" name="CuadroTexto 2">
            <a:extLst>
              <a:ext uri="{FF2B5EF4-FFF2-40B4-BE49-F238E27FC236}">
                <a16:creationId xmlns:a16="http://schemas.microsoft.com/office/drawing/2014/main" id="{A30EDF68-594C-41C8-BA33-5872FB77515E}"/>
              </a:ext>
            </a:extLst>
          </p:cNvPr>
          <p:cNvSpPr txBox="1"/>
          <p:nvPr/>
        </p:nvSpPr>
        <p:spPr>
          <a:xfrm>
            <a:off x="683568" y="1196752"/>
            <a:ext cx="7632848" cy="369332"/>
          </a:xfrm>
          <a:prstGeom prst="rect">
            <a:avLst/>
          </a:prstGeom>
          <a:noFill/>
        </p:spPr>
        <p:txBody>
          <a:bodyPr wrap="square" rtlCol="0">
            <a:spAutoFit/>
          </a:bodyPr>
          <a:lstStyle/>
          <a:p>
            <a:r>
              <a:rPr lang="es-MX" b="1">
                <a:solidFill>
                  <a:schemeClr val="accent1">
                    <a:lumMod val="75000"/>
                  </a:schemeClr>
                </a:solidFill>
              </a:rPr>
              <a:t>Lista de cotejo para la evaluación formativa</a:t>
            </a:r>
          </a:p>
        </p:txBody>
      </p:sp>
      <p:graphicFrame>
        <p:nvGraphicFramePr>
          <p:cNvPr id="4" name="Tabla 3">
            <a:extLst>
              <a:ext uri="{FF2B5EF4-FFF2-40B4-BE49-F238E27FC236}">
                <a16:creationId xmlns:a16="http://schemas.microsoft.com/office/drawing/2014/main" id="{F3B2B480-A4A7-4240-849D-109845EE3BA1}"/>
              </a:ext>
            </a:extLst>
          </p:cNvPr>
          <p:cNvGraphicFramePr>
            <a:graphicFrameLocks noGrp="1"/>
          </p:cNvGraphicFramePr>
          <p:nvPr>
            <p:extLst>
              <p:ext uri="{D42A27DB-BD31-4B8C-83A1-F6EECF244321}">
                <p14:modId xmlns:p14="http://schemas.microsoft.com/office/powerpoint/2010/main" val="462688068"/>
              </p:ext>
            </p:extLst>
          </p:nvPr>
        </p:nvGraphicFramePr>
        <p:xfrm>
          <a:off x="1115616" y="1638092"/>
          <a:ext cx="6768751" cy="4247034"/>
        </p:xfrm>
        <a:graphic>
          <a:graphicData uri="http://schemas.openxmlformats.org/drawingml/2006/table">
            <a:tbl>
              <a:tblPr firstRow="1" bandRow="1">
                <a:tableStyleId>{93296810-A885-4BE3-A3E7-6D5BEEA58F35}</a:tableStyleId>
              </a:tblPr>
              <a:tblGrid>
                <a:gridCol w="2318688">
                  <a:extLst>
                    <a:ext uri="{9D8B030D-6E8A-4147-A177-3AD203B41FA5}">
                      <a16:colId xmlns:a16="http://schemas.microsoft.com/office/drawing/2014/main" val="3554220341"/>
                    </a:ext>
                  </a:extLst>
                </a:gridCol>
                <a:gridCol w="1359231">
                  <a:extLst>
                    <a:ext uri="{9D8B030D-6E8A-4147-A177-3AD203B41FA5}">
                      <a16:colId xmlns:a16="http://schemas.microsoft.com/office/drawing/2014/main" val="2304480239"/>
                    </a:ext>
                  </a:extLst>
                </a:gridCol>
                <a:gridCol w="1398644">
                  <a:extLst>
                    <a:ext uri="{9D8B030D-6E8A-4147-A177-3AD203B41FA5}">
                      <a16:colId xmlns:a16="http://schemas.microsoft.com/office/drawing/2014/main" val="3833109948"/>
                    </a:ext>
                  </a:extLst>
                </a:gridCol>
                <a:gridCol w="1692188">
                  <a:extLst>
                    <a:ext uri="{9D8B030D-6E8A-4147-A177-3AD203B41FA5}">
                      <a16:colId xmlns:a16="http://schemas.microsoft.com/office/drawing/2014/main" val="174809581"/>
                    </a:ext>
                  </a:extLst>
                </a:gridCol>
              </a:tblGrid>
              <a:tr h="463999">
                <a:tc>
                  <a:txBody>
                    <a:bodyPr/>
                    <a:lstStyle/>
                    <a:p>
                      <a:r>
                        <a:rPr lang="es-MX"/>
                        <a:t>Indicadores</a:t>
                      </a:r>
                    </a:p>
                  </a:txBody>
                  <a:tcPr/>
                </a:tc>
                <a:tc>
                  <a:txBody>
                    <a:bodyPr/>
                    <a:lstStyle/>
                    <a:p>
                      <a:r>
                        <a:rPr lang="es-MX"/>
                        <a:t>Hecho</a:t>
                      </a:r>
                    </a:p>
                  </a:txBody>
                  <a:tcPr/>
                </a:tc>
                <a:tc>
                  <a:txBody>
                    <a:bodyPr/>
                    <a:lstStyle/>
                    <a:p>
                      <a:r>
                        <a:rPr lang="es-MX"/>
                        <a:t>Pendiente</a:t>
                      </a:r>
                    </a:p>
                  </a:txBody>
                  <a:tcPr/>
                </a:tc>
                <a:tc>
                  <a:txBody>
                    <a:bodyPr/>
                    <a:lstStyle/>
                    <a:p>
                      <a:r>
                        <a:rPr lang="es-MX"/>
                        <a:t>No hecho</a:t>
                      </a:r>
                    </a:p>
                  </a:txBody>
                  <a:tcPr/>
                </a:tc>
                <a:extLst>
                  <a:ext uri="{0D108BD9-81ED-4DB2-BD59-A6C34878D82A}">
                    <a16:rowId xmlns:a16="http://schemas.microsoft.com/office/drawing/2014/main" val="3066563210"/>
                  </a:ext>
                </a:extLst>
              </a:tr>
              <a:tr h="463999">
                <a:tc>
                  <a:txBody>
                    <a:bodyPr/>
                    <a:lstStyle/>
                    <a:p>
                      <a:pPr algn="just"/>
                      <a:r>
                        <a:rPr lang="es-MX" sz="1200" dirty="0"/>
                        <a:t>Apuntes pertinentes de las investigaciones en a libreta</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283388664"/>
                  </a:ext>
                </a:extLst>
              </a:tr>
              <a:tr h="463999">
                <a:tc>
                  <a:txBody>
                    <a:bodyPr/>
                    <a:lstStyle/>
                    <a:p>
                      <a:pPr algn="just"/>
                      <a:r>
                        <a:rPr lang="es-MX" sz="1200"/>
                        <a:t>Apuntes limpios y en orden</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235688726"/>
                  </a:ext>
                </a:extLst>
              </a:tr>
              <a:tr h="463999">
                <a:tc>
                  <a:txBody>
                    <a:bodyPr/>
                    <a:lstStyle/>
                    <a:p>
                      <a:pPr algn="just"/>
                      <a:r>
                        <a:rPr lang="es-MX" sz="1200"/>
                        <a:t>Investigación de datos estadísticos</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627714744"/>
                  </a:ext>
                </a:extLst>
              </a:tr>
              <a:tr h="463999">
                <a:tc>
                  <a:txBody>
                    <a:bodyPr/>
                    <a:lstStyle/>
                    <a:p>
                      <a:pPr algn="just"/>
                      <a:r>
                        <a:rPr lang="es-MX" sz="1200"/>
                        <a:t>Investigación y lectura de textos científicos/oficiales</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729978182"/>
                  </a:ext>
                </a:extLst>
              </a:tr>
              <a:tr h="818542">
                <a:tc>
                  <a:txBody>
                    <a:bodyPr/>
                    <a:lstStyle/>
                    <a:p>
                      <a:pPr algn="just"/>
                      <a:r>
                        <a:rPr lang="es-MX" sz="1200" dirty="0"/>
                        <a:t>Entrevista con expertos en la materia (Científicos/investigadores/abogados)</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83401452"/>
                  </a:ext>
                </a:extLst>
              </a:tr>
              <a:tr h="636644">
                <a:tc>
                  <a:txBody>
                    <a:bodyPr/>
                    <a:lstStyle/>
                    <a:p>
                      <a:pPr algn="just"/>
                      <a:r>
                        <a:rPr lang="es-MX" sz="1200"/>
                        <a:t>Colaboración al trabajo en equipo realizado, acorde a la parte que le corresponde</a:t>
                      </a:r>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487027885"/>
                  </a:ext>
                </a:extLst>
              </a:tr>
              <a:tr h="463999">
                <a:tc>
                  <a:txBody>
                    <a:bodyPr/>
                    <a:lstStyle/>
                    <a:p>
                      <a:pPr algn="just"/>
                      <a:r>
                        <a:rPr lang="es-MX" sz="1200"/>
                        <a:t>Total</a:t>
                      </a:r>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4259628523"/>
                  </a:ext>
                </a:extLst>
              </a:tr>
            </a:tbl>
          </a:graphicData>
        </a:graphic>
      </p:graphicFrame>
    </p:spTree>
    <p:extLst>
      <p:ext uri="{BB962C8B-B14F-4D97-AF65-F5344CB8AC3E}">
        <p14:creationId xmlns:p14="http://schemas.microsoft.com/office/powerpoint/2010/main" val="244948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24A9C5-E345-4B5E-9B50-26F98413321E}"/>
              </a:ext>
            </a:extLst>
          </p:cNvPr>
          <p:cNvPicPr/>
          <p:nvPr/>
        </p:nvPicPr>
        <p:blipFill>
          <a:blip r:embed="rId2"/>
          <a:stretch>
            <a:fillRect/>
          </a:stretch>
        </p:blipFill>
        <p:spPr>
          <a:xfrm>
            <a:off x="1259632" y="2060848"/>
            <a:ext cx="6779269" cy="3978751"/>
          </a:xfrm>
          <a:prstGeom prst="rect">
            <a:avLst/>
          </a:prstGeom>
        </p:spPr>
      </p:pic>
      <p:sp>
        <p:nvSpPr>
          <p:cNvPr id="3" name="Rectángulo: esquinas redondeadas 2">
            <a:extLst>
              <a:ext uri="{FF2B5EF4-FFF2-40B4-BE49-F238E27FC236}">
                <a16:creationId xmlns:a16="http://schemas.microsoft.com/office/drawing/2014/main" id="{8863BB85-F762-4746-B9E9-28433271AF36}"/>
              </a:ext>
            </a:extLst>
          </p:cNvPr>
          <p:cNvSpPr/>
          <p:nvPr/>
        </p:nvSpPr>
        <p:spPr>
          <a:xfrm>
            <a:off x="827584" y="620688"/>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11. Evaluación. Formatos de evaluación (2) </a:t>
            </a:r>
          </a:p>
        </p:txBody>
      </p:sp>
      <p:sp>
        <p:nvSpPr>
          <p:cNvPr id="4" name="CuadroTexto 3">
            <a:extLst>
              <a:ext uri="{FF2B5EF4-FFF2-40B4-BE49-F238E27FC236}">
                <a16:creationId xmlns:a16="http://schemas.microsoft.com/office/drawing/2014/main" id="{33E9B430-3547-4CEA-BEE5-DB741620A298}"/>
              </a:ext>
            </a:extLst>
          </p:cNvPr>
          <p:cNvSpPr txBox="1"/>
          <p:nvPr/>
        </p:nvSpPr>
        <p:spPr>
          <a:xfrm>
            <a:off x="683568" y="1196752"/>
            <a:ext cx="7632848" cy="369332"/>
          </a:xfrm>
          <a:prstGeom prst="rect">
            <a:avLst/>
          </a:prstGeom>
          <a:noFill/>
        </p:spPr>
        <p:txBody>
          <a:bodyPr wrap="square" rtlCol="0">
            <a:spAutoFit/>
          </a:bodyPr>
          <a:lstStyle/>
          <a:p>
            <a:r>
              <a:rPr lang="es-MX" b="1">
                <a:solidFill>
                  <a:schemeClr val="accent1">
                    <a:lumMod val="75000"/>
                  </a:schemeClr>
                </a:solidFill>
              </a:rPr>
              <a:t>Formato de auto y coevaluación</a:t>
            </a:r>
          </a:p>
        </p:txBody>
      </p:sp>
    </p:spTree>
    <p:extLst>
      <p:ext uri="{BB962C8B-B14F-4D97-AF65-F5344CB8AC3E}">
        <p14:creationId xmlns:p14="http://schemas.microsoft.com/office/powerpoint/2010/main" val="2945835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9CCF58-8965-4539-B1F8-D1F13234F73B}"/>
              </a:ext>
            </a:extLst>
          </p:cNvPr>
          <p:cNvSpPr txBox="1"/>
          <p:nvPr/>
        </p:nvSpPr>
        <p:spPr>
          <a:xfrm>
            <a:off x="751866" y="1988840"/>
            <a:ext cx="345638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b="1">
                <a:solidFill>
                  <a:schemeClr val="accent1">
                    <a:lumMod val="75000"/>
                  </a:schemeClr>
                </a:solidFill>
              </a:rPr>
              <a:t>Rubrica para mapas conceptuales</a:t>
            </a:r>
          </a:p>
        </p:txBody>
      </p:sp>
      <p:pic>
        <p:nvPicPr>
          <p:cNvPr id="4" name="Imagen 3">
            <a:extLst>
              <a:ext uri="{FF2B5EF4-FFF2-40B4-BE49-F238E27FC236}">
                <a16:creationId xmlns:a16="http://schemas.microsoft.com/office/drawing/2014/main" id="{D8C9386F-D16D-4015-B44F-933E5BBADB88}"/>
              </a:ext>
            </a:extLst>
          </p:cNvPr>
          <p:cNvPicPr>
            <a:picLocks noChangeAspect="1"/>
          </p:cNvPicPr>
          <p:nvPr/>
        </p:nvPicPr>
        <p:blipFill>
          <a:blip r:embed="rId2"/>
          <a:stretch>
            <a:fillRect/>
          </a:stretch>
        </p:blipFill>
        <p:spPr>
          <a:xfrm>
            <a:off x="360939" y="2636912"/>
            <a:ext cx="4238238" cy="2698257"/>
          </a:xfrm>
          <a:prstGeom prst="rect">
            <a:avLst/>
          </a:prstGeom>
        </p:spPr>
      </p:pic>
      <p:sp>
        <p:nvSpPr>
          <p:cNvPr id="5" name="Rectángulo: esquinas redondeadas 4">
            <a:extLst>
              <a:ext uri="{FF2B5EF4-FFF2-40B4-BE49-F238E27FC236}">
                <a16:creationId xmlns:a16="http://schemas.microsoft.com/office/drawing/2014/main" id="{984703BC-0E11-4F5C-A612-5E0B0CE8A895}"/>
              </a:ext>
            </a:extLst>
          </p:cNvPr>
          <p:cNvSpPr/>
          <p:nvPr/>
        </p:nvSpPr>
        <p:spPr>
          <a:xfrm>
            <a:off x="827584" y="620688"/>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11. Evaluación. Formatos de evaluación (3) </a:t>
            </a:r>
          </a:p>
        </p:txBody>
      </p:sp>
      <p:sp>
        <p:nvSpPr>
          <p:cNvPr id="6" name="CuadroTexto 5">
            <a:extLst>
              <a:ext uri="{FF2B5EF4-FFF2-40B4-BE49-F238E27FC236}">
                <a16:creationId xmlns:a16="http://schemas.microsoft.com/office/drawing/2014/main" id="{9AF50284-EA9C-43B5-A9C1-E9A027E7FD69}"/>
              </a:ext>
            </a:extLst>
          </p:cNvPr>
          <p:cNvSpPr txBox="1"/>
          <p:nvPr/>
        </p:nvSpPr>
        <p:spPr>
          <a:xfrm>
            <a:off x="4788024" y="1988840"/>
            <a:ext cx="417646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b="1" dirty="0">
                <a:solidFill>
                  <a:schemeClr val="accent1">
                    <a:lumMod val="75000"/>
                  </a:schemeClr>
                </a:solidFill>
              </a:rPr>
              <a:t>Rubrica para la exposición de carteles.</a:t>
            </a:r>
          </a:p>
        </p:txBody>
      </p:sp>
      <p:pic>
        <p:nvPicPr>
          <p:cNvPr id="7" name="Imagen 6">
            <a:extLst>
              <a:ext uri="{FF2B5EF4-FFF2-40B4-BE49-F238E27FC236}">
                <a16:creationId xmlns:a16="http://schemas.microsoft.com/office/drawing/2014/main" id="{EF35852F-807A-470F-909E-0CCB0F486583}"/>
              </a:ext>
            </a:extLst>
          </p:cNvPr>
          <p:cNvPicPr>
            <a:picLocks noChangeAspect="1"/>
          </p:cNvPicPr>
          <p:nvPr/>
        </p:nvPicPr>
        <p:blipFill>
          <a:blip r:embed="rId3"/>
          <a:stretch>
            <a:fillRect/>
          </a:stretch>
        </p:blipFill>
        <p:spPr>
          <a:xfrm>
            <a:off x="4860032" y="2637446"/>
            <a:ext cx="4032448" cy="2715474"/>
          </a:xfrm>
          <a:prstGeom prst="rect">
            <a:avLst/>
          </a:prstGeom>
        </p:spPr>
      </p:pic>
    </p:spTree>
    <p:extLst>
      <p:ext uri="{BB962C8B-B14F-4D97-AF65-F5344CB8AC3E}">
        <p14:creationId xmlns:p14="http://schemas.microsoft.com/office/powerpoint/2010/main" val="17817024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782EFF0-2DDA-451D-9CE8-6BF00A77DA64}"/>
              </a:ext>
            </a:extLst>
          </p:cNvPr>
          <p:cNvSpPr/>
          <p:nvPr/>
        </p:nvSpPr>
        <p:spPr>
          <a:xfrm>
            <a:off x="827584" y="620688"/>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800" b="1" dirty="0">
                <a:solidFill>
                  <a:schemeClr val="accent1">
                    <a:lumMod val="75000"/>
                  </a:schemeClr>
                </a:solidFill>
              </a:rPr>
              <a:t>13. Lista de pasos para realizar una infografía</a:t>
            </a:r>
          </a:p>
        </p:txBody>
      </p:sp>
      <p:pic>
        <p:nvPicPr>
          <p:cNvPr id="3" name="Imagen 2">
            <a:extLst>
              <a:ext uri="{FF2B5EF4-FFF2-40B4-BE49-F238E27FC236}">
                <a16:creationId xmlns:a16="http://schemas.microsoft.com/office/drawing/2014/main" id="{17F1313A-14A7-4F8C-8A99-7A669744C0E9}"/>
              </a:ext>
            </a:extLst>
          </p:cNvPr>
          <p:cNvPicPr>
            <a:picLocks noChangeAspect="1"/>
          </p:cNvPicPr>
          <p:nvPr/>
        </p:nvPicPr>
        <p:blipFill>
          <a:blip r:embed="rId2"/>
          <a:stretch>
            <a:fillRect/>
          </a:stretch>
        </p:blipFill>
        <p:spPr>
          <a:xfrm>
            <a:off x="1655676" y="1340768"/>
            <a:ext cx="5832648" cy="4954863"/>
          </a:xfrm>
          <a:prstGeom prst="rect">
            <a:avLst/>
          </a:prstGeom>
        </p:spPr>
      </p:pic>
    </p:spTree>
    <p:extLst>
      <p:ext uri="{BB962C8B-B14F-4D97-AF65-F5344CB8AC3E}">
        <p14:creationId xmlns:p14="http://schemas.microsoft.com/office/powerpoint/2010/main" val="164955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8B912F-4E72-422A-8539-1962C823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268760"/>
            <a:ext cx="3935041" cy="5378101"/>
          </a:xfrm>
          <a:prstGeom prst="rect">
            <a:avLst/>
          </a:prstGeom>
        </p:spPr>
      </p:pic>
      <p:sp>
        <p:nvSpPr>
          <p:cNvPr id="5" name="Rectángulo: esquinas redondeadas 4">
            <a:extLst>
              <a:ext uri="{FF2B5EF4-FFF2-40B4-BE49-F238E27FC236}">
                <a16:creationId xmlns:a16="http://schemas.microsoft.com/office/drawing/2014/main" id="{BCE2C1AE-10B9-405F-BA6D-65DDA440DCF9}"/>
              </a:ext>
            </a:extLst>
          </p:cNvPr>
          <p:cNvSpPr/>
          <p:nvPr/>
        </p:nvSpPr>
        <p:spPr>
          <a:xfrm>
            <a:off x="827584" y="620688"/>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3200" b="1">
                <a:solidFill>
                  <a:schemeClr val="accent1">
                    <a:lumMod val="75000"/>
                  </a:schemeClr>
                </a:solidFill>
              </a:rPr>
              <a:t>14. Infografía</a:t>
            </a:r>
          </a:p>
        </p:txBody>
      </p:sp>
    </p:spTree>
    <p:extLst>
      <p:ext uri="{BB962C8B-B14F-4D97-AF65-F5344CB8AC3E}">
        <p14:creationId xmlns:p14="http://schemas.microsoft.com/office/powerpoint/2010/main" val="9071235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2C46A58F-05F6-4A08-9685-72EC6C9D29FC}"/>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800" b="1">
                <a:solidFill>
                  <a:schemeClr val="accent1">
                    <a:lumMod val="75000"/>
                  </a:schemeClr>
                </a:solidFill>
              </a:rPr>
              <a:t>15. Reflexiones personales </a:t>
            </a:r>
          </a:p>
        </p:txBody>
      </p:sp>
      <p:sp>
        <p:nvSpPr>
          <p:cNvPr id="4" name="Marcador de contenido 2">
            <a:extLst>
              <a:ext uri="{FF2B5EF4-FFF2-40B4-BE49-F238E27FC236}">
                <a16:creationId xmlns:a16="http://schemas.microsoft.com/office/drawing/2014/main" id="{5F898D0E-97B0-41C0-A771-5CE4188C0DB6}"/>
              </a:ext>
            </a:extLst>
          </p:cNvPr>
          <p:cNvSpPr txBox="1">
            <a:spLocks/>
          </p:cNvSpPr>
          <p:nvPr/>
        </p:nvSpPr>
        <p:spPr>
          <a:xfrm>
            <a:off x="827584" y="980728"/>
            <a:ext cx="7526660" cy="54726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600" b="1" dirty="0">
                <a:latin typeface="+mj-lt"/>
              </a:rPr>
              <a:t>REFLEXIÓN 1</a:t>
            </a:r>
          </a:p>
          <a:p>
            <a:pPr marL="0" indent="0" algn="just">
              <a:buFont typeface="Arial" pitchFamily="34" charset="0"/>
              <a:buNone/>
            </a:pPr>
            <a:r>
              <a:rPr lang="es-MX" sz="1400" dirty="0">
                <a:latin typeface="+mj-lt"/>
              </a:rPr>
              <a:t>Las </a:t>
            </a:r>
            <a:r>
              <a:rPr lang="es-MX" sz="1400" b="1" i="1" dirty="0">
                <a:latin typeface="+mj-lt"/>
              </a:rPr>
              <a:t>principales</a:t>
            </a:r>
            <a:r>
              <a:rPr lang="es-MX" sz="1400" i="1" dirty="0">
                <a:latin typeface="+mj-lt"/>
              </a:rPr>
              <a:t> </a:t>
            </a:r>
            <a:r>
              <a:rPr lang="es-MX" sz="1400" b="1" i="1" dirty="0">
                <a:latin typeface="+mj-lt"/>
              </a:rPr>
              <a:t>dificultades</a:t>
            </a:r>
            <a:r>
              <a:rPr lang="es-MX" sz="1400" i="1" dirty="0">
                <a:latin typeface="+mj-lt"/>
              </a:rPr>
              <a:t> </a:t>
            </a:r>
            <a:r>
              <a:rPr lang="es-MX" sz="1400" dirty="0">
                <a:latin typeface="+mj-lt"/>
              </a:rPr>
              <a:t>para la construcción del proyecto: El tiempo estimado ya que es difícil debido que estamos acostumbrados a planear, pero sin tomar tiempos establecidos, y además que deberá de estar trabajándose en conjunto; Los temas que se seleccionan, pues creo que a mi parecer es más fácil si todos los tiempos coinciden; El nivel de compromiso entre los participantes del equipo y la motivación; Me conflictúa, que se lance y esto no sea una prueba; La obligación de ser más de tres materias.</a:t>
            </a:r>
          </a:p>
          <a:p>
            <a:pPr marL="0" indent="0" algn="just">
              <a:buFont typeface="Arial" pitchFamily="34" charset="0"/>
              <a:buNone/>
            </a:pPr>
            <a:r>
              <a:rPr lang="es-MX" sz="1400" b="1" i="1" dirty="0">
                <a:latin typeface="+mj-lt"/>
              </a:rPr>
              <a:t>Soluciones:</a:t>
            </a:r>
            <a:r>
              <a:rPr lang="es-MX" sz="1400" dirty="0">
                <a:latin typeface="+mj-lt"/>
              </a:rPr>
              <a:t> Me parece que aun no se han resuelto del todo, pues aunque si entregamos a tiempo lo solicitado, no se ha podido valorar lo importante del proceso y creo que esto se podrá observar si se logra el objetivo último, que es la elaboración del proyecto; con respecto al tiempo, fue muy difícil, pues no solo era lo único que teníamos que cumplir; Son cosas demasiado detalladas, y que están en el limbo, y no sabemos si el grupo lo puede soportar.</a:t>
            </a:r>
          </a:p>
          <a:p>
            <a:pPr marL="0" indent="0" algn="just">
              <a:buFont typeface="Arial" pitchFamily="34" charset="0"/>
              <a:buNone/>
            </a:pPr>
            <a:r>
              <a:rPr lang="es-MX" sz="1400" dirty="0">
                <a:latin typeface="+mj-lt"/>
              </a:rPr>
              <a:t>Con respecto a los </a:t>
            </a:r>
            <a:r>
              <a:rPr lang="es-MX" sz="1400" b="1" i="1" dirty="0">
                <a:latin typeface="+mj-lt"/>
              </a:rPr>
              <a:t>resultados </a:t>
            </a:r>
            <a:r>
              <a:rPr lang="es-MX" sz="1400" dirty="0">
                <a:latin typeface="+mj-lt"/>
              </a:rPr>
              <a:t>aun no se pueden ver, pues no se ha aplicado, si la pregunta es con respecto a los profesores, creo que hay una relación más fuerte y algo importante, hubo cambio de roles muy interesante, Creo que somos un equipo responsable y si se logra el fin último, el resultado será muy bueno</a:t>
            </a:r>
          </a:p>
          <a:p>
            <a:pPr marL="0" indent="0" algn="just">
              <a:buFont typeface="Arial" pitchFamily="34" charset="0"/>
              <a:buNone/>
            </a:pPr>
            <a:r>
              <a:rPr lang="es-MX" sz="1400" dirty="0">
                <a:latin typeface="+mj-lt"/>
              </a:rPr>
              <a:t>Los </a:t>
            </a:r>
            <a:r>
              <a:rPr lang="es-MX" sz="1400" b="1" i="1" dirty="0">
                <a:latin typeface="+mj-lt"/>
              </a:rPr>
              <a:t>aspectos que necesito trabajar</a:t>
            </a:r>
            <a:r>
              <a:rPr lang="es-MX" sz="1400" dirty="0">
                <a:latin typeface="+mj-lt"/>
              </a:rPr>
              <a:t>: Tolerancia ante el trabajo, pues en ocasiones tengo otras cosas que hacer, y todo se requiere por fechas establecidas, moviéndose mi organización. No estoy acostumbrada a trabajar en el limbo, Lo tengo que aterrizar</a:t>
            </a:r>
          </a:p>
          <a:p>
            <a:pPr marL="0" indent="0" algn="just">
              <a:buFont typeface="Arial" pitchFamily="34" charset="0"/>
              <a:buNone/>
            </a:pPr>
            <a:r>
              <a:rPr lang="es-MX" sz="1400" b="1" i="1" dirty="0">
                <a:latin typeface="+mj-lt"/>
              </a:rPr>
              <a:t>Que repercute: </a:t>
            </a:r>
            <a:r>
              <a:rPr lang="es-MX" sz="1400" dirty="0">
                <a:latin typeface="+mj-lt"/>
              </a:rPr>
              <a:t>Creo que si este proyecto llega a su fin, nosotros y los alumnos nos sentiremos muy bien, pues es algo que nos da muchas herramientas para poder seguir trabajando, en lo que se  nos proponga y muy en especial en equipo. Se deberán de desarrollar competencias en los alumnos y en nosotros específicas de cada una de las asignaturas.</a:t>
            </a:r>
          </a:p>
          <a:p>
            <a:pPr marL="0" indent="0" algn="just">
              <a:buFont typeface="Arial" pitchFamily="34" charset="0"/>
              <a:buNone/>
            </a:pPr>
            <a:endParaRPr lang="es-MX" sz="1400" dirty="0">
              <a:latin typeface="+mj-lt"/>
            </a:endParaRPr>
          </a:p>
          <a:p>
            <a:pPr marL="0" indent="0" algn="just">
              <a:buFont typeface="Arial" pitchFamily="34" charset="0"/>
              <a:buNone/>
            </a:pPr>
            <a:endParaRPr lang="es-MX" sz="1400" dirty="0">
              <a:latin typeface="+mj-lt"/>
            </a:endParaRPr>
          </a:p>
          <a:p>
            <a:pPr marL="0" indent="0" algn="just">
              <a:buFont typeface="Arial" pitchFamily="34" charset="0"/>
              <a:buNone/>
            </a:pPr>
            <a:endParaRPr lang="es-MX" sz="1400" dirty="0">
              <a:latin typeface="+mj-lt"/>
            </a:endParaRPr>
          </a:p>
        </p:txBody>
      </p:sp>
    </p:spTree>
    <p:extLst>
      <p:ext uri="{BB962C8B-B14F-4D97-AF65-F5344CB8AC3E}">
        <p14:creationId xmlns:p14="http://schemas.microsoft.com/office/powerpoint/2010/main" val="4293420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F5D27D-F9B6-4BA9-92C7-9229AF423148}"/>
              </a:ext>
            </a:extLst>
          </p:cNvPr>
          <p:cNvSpPr txBox="1"/>
          <p:nvPr/>
        </p:nvSpPr>
        <p:spPr>
          <a:xfrm>
            <a:off x="611560" y="1196752"/>
            <a:ext cx="7704856" cy="5355312"/>
          </a:xfrm>
          <a:prstGeom prst="rect">
            <a:avLst/>
          </a:prstGeom>
          <a:noFill/>
        </p:spPr>
        <p:txBody>
          <a:bodyPr wrap="square" rtlCol="0">
            <a:spAutoFit/>
          </a:bodyPr>
          <a:lstStyle/>
          <a:p>
            <a:pPr algn="just"/>
            <a:r>
              <a:rPr lang="es-MX" b="1">
                <a:latin typeface="+mj-lt"/>
              </a:rPr>
              <a:t>REFLEXIÓN 2</a:t>
            </a:r>
          </a:p>
          <a:p>
            <a:pPr algn="just"/>
            <a:r>
              <a:rPr lang="es-MX">
                <a:latin typeface="+mj-lt"/>
              </a:rPr>
              <a:t>Las </a:t>
            </a:r>
            <a:r>
              <a:rPr lang="es-MX" b="1" i="1">
                <a:latin typeface="+mj-lt"/>
              </a:rPr>
              <a:t>principales dificultades </a:t>
            </a:r>
            <a:r>
              <a:rPr lang="es-MX">
                <a:latin typeface="+mj-lt"/>
              </a:rPr>
              <a:t>fueron: Los tiempos, puesto que era una gran cantidad de actividades por bloque y el tiempo era reducido, aunado al hecho de que no solo le dedicaba tiempo al proyecto, sino también al resto de mis actividades docentes y personales; Las redacción de las indicaciones de cada reunión de trabajo esta demasiado rebuscada y llegaba a ser tedioso de leer, lo cual era desmotivante y confuso al momento de trabajar; eran demasiados recursos y muy extensos para un solo producto, lo cual quitaba muchísimo tiempo.</a:t>
            </a:r>
          </a:p>
          <a:p>
            <a:pPr algn="just"/>
            <a:r>
              <a:rPr lang="es-MX" b="1" i="1">
                <a:latin typeface="+mj-lt"/>
              </a:rPr>
              <a:t>Soluciones: </a:t>
            </a:r>
            <a:r>
              <a:rPr lang="es-MX">
                <a:latin typeface="+mj-lt"/>
              </a:rPr>
              <a:t>no hay una resolución concreta mas que emplear tiempo de sueño para terminar todas las actividades requeridas en tiempo, pero probablemente no en forma, puesto que la falta de sueño afecta el rendimiento.</a:t>
            </a:r>
          </a:p>
          <a:p>
            <a:pPr algn="just"/>
            <a:r>
              <a:rPr lang="es-MX" b="1" i="1">
                <a:latin typeface="+mj-lt"/>
              </a:rPr>
              <a:t>Resultados: </a:t>
            </a:r>
            <a:r>
              <a:rPr lang="es-MX">
                <a:latin typeface="+mj-lt"/>
              </a:rPr>
              <a:t>El trabajo final es bueno puesto que todos los integrantes del equipo se comprometieron en sacar adelante el trabajo</a:t>
            </a:r>
          </a:p>
          <a:p>
            <a:pPr algn="just"/>
            <a:r>
              <a:rPr lang="es-MX" b="1" i="1">
                <a:latin typeface="+mj-lt"/>
              </a:rPr>
              <a:t>Aspectos que necesito trabajar</a:t>
            </a:r>
            <a:r>
              <a:rPr lang="es-MX">
                <a:latin typeface="+mj-lt"/>
              </a:rPr>
              <a:t>: la tolerancia al estrés y la falta de sueño </a:t>
            </a:r>
          </a:p>
          <a:p>
            <a:pPr algn="just"/>
            <a:r>
              <a:rPr lang="es-MX" b="1" i="1">
                <a:latin typeface="+mj-lt"/>
              </a:rPr>
              <a:t>Que repercute: </a:t>
            </a:r>
            <a:r>
              <a:rPr lang="es-MX">
                <a:latin typeface="+mj-lt"/>
              </a:rPr>
              <a:t>La manera en como se planea mi clase, ahora utilizando la interdisciplinariedad al momento de explicar u  tema y no solo mantenerlo cerrado a la materia misma.</a:t>
            </a:r>
          </a:p>
          <a:p>
            <a:pPr algn="just"/>
            <a:endParaRPr lang="es-MX">
              <a:latin typeface="+mj-lt"/>
            </a:endParaRPr>
          </a:p>
        </p:txBody>
      </p:sp>
      <p:sp>
        <p:nvSpPr>
          <p:cNvPr id="4" name="Rectángulo: esquinas redondeadas 3">
            <a:extLst>
              <a:ext uri="{FF2B5EF4-FFF2-40B4-BE49-F238E27FC236}">
                <a16:creationId xmlns:a16="http://schemas.microsoft.com/office/drawing/2014/main" id="{63DC8565-573B-45F9-823C-53CA31FC4A74}"/>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800" b="1">
                <a:solidFill>
                  <a:schemeClr val="accent1">
                    <a:lumMod val="75000"/>
                  </a:schemeClr>
                </a:solidFill>
              </a:rPr>
              <a:t>15. Reflexiones personales (2) </a:t>
            </a:r>
          </a:p>
        </p:txBody>
      </p:sp>
    </p:spTree>
    <p:extLst>
      <p:ext uri="{BB962C8B-B14F-4D97-AF65-F5344CB8AC3E}">
        <p14:creationId xmlns:p14="http://schemas.microsoft.com/office/powerpoint/2010/main" val="178211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D4B17283-1E93-4B9A-A407-09D8C69B93D9}"/>
              </a:ext>
            </a:extLst>
          </p:cNvPr>
          <p:cNvSpPr txBox="1"/>
          <p:nvPr/>
        </p:nvSpPr>
        <p:spPr>
          <a:xfrm>
            <a:off x="395536" y="467380"/>
            <a:ext cx="8496944" cy="369332"/>
          </a:xfrm>
          <a:prstGeom prst="rect">
            <a:avLst/>
          </a:prstGeom>
          <a:noFill/>
        </p:spPr>
        <p:txBody>
          <a:bodyPr wrap="square" rtlCol="0">
            <a:spAutoFit/>
          </a:bodyPr>
          <a:lstStyle/>
          <a:p>
            <a:r>
              <a:rPr lang="es-ES" b="1" dirty="0">
                <a:solidFill>
                  <a:schemeClr val="accent1">
                    <a:lumMod val="75000"/>
                  </a:schemeClr>
                </a:solidFill>
              </a:rPr>
              <a:t>1. C.A.I.A.C. Conclusiones Generales.  (2)</a:t>
            </a:r>
          </a:p>
        </p:txBody>
      </p:sp>
      <p:pic>
        <p:nvPicPr>
          <p:cNvPr id="4" name="Imagen 3">
            <a:extLst>
              <a:ext uri="{FF2B5EF4-FFF2-40B4-BE49-F238E27FC236}">
                <a16:creationId xmlns:a16="http://schemas.microsoft.com/office/drawing/2014/main" id="{C4768C2C-94BA-4AF3-9F21-BACCF90FB8A0}"/>
              </a:ext>
            </a:extLst>
          </p:cNvPr>
          <p:cNvPicPr>
            <a:picLocks noChangeAspect="1"/>
          </p:cNvPicPr>
          <p:nvPr/>
        </p:nvPicPr>
        <p:blipFill>
          <a:blip r:embed="rId2"/>
          <a:stretch>
            <a:fillRect/>
          </a:stretch>
        </p:blipFill>
        <p:spPr>
          <a:xfrm>
            <a:off x="755576" y="842254"/>
            <a:ext cx="7020780" cy="5553415"/>
          </a:xfrm>
          <a:prstGeom prst="rect">
            <a:avLst/>
          </a:prstGeom>
        </p:spPr>
      </p:pic>
    </p:spTree>
    <p:extLst>
      <p:ext uri="{BB962C8B-B14F-4D97-AF65-F5344CB8AC3E}">
        <p14:creationId xmlns:p14="http://schemas.microsoft.com/office/powerpoint/2010/main" val="1227602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1FA924-2998-4232-A9CC-CCAB6BACE2F0}"/>
              </a:ext>
            </a:extLst>
          </p:cNvPr>
          <p:cNvSpPr txBox="1"/>
          <p:nvPr/>
        </p:nvSpPr>
        <p:spPr>
          <a:xfrm>
            <a:off x="827584" y="1340768"/>
            <a:ext cx="7488832" cy="5078313"/>
          </a:xfrm>
          <a:prstGeom prst="rect">
            <a:avLst/>
          </a:prstGeom>
          <a:noFill/>
        </p:spPr>
        <p:txBody>
          <a:bodyPr wrap="square" rtlCol="0">
            <a:spAutoFit/>
          </a:bodyPr>
          <a:lstStyle/>
          <a:p>
            <a:pPr algn="just"/>
            <a:r>
              <a:rPr lang="es-MX" b="1">
                <a:latin typeface="+mj-lt"/>
              </a:rPr>
              <a:t>REFLEXIÓN 3</a:t>
            </a:r>
          </a:p>
          <a:p>
            <a:pPr algn="just"/>
            <a:r>
              <a:rPr lang="es-MX">
                <a:latin typeface="+mj-lt"/>
              </a:rPr>
              <a:t>La </a:t>
            </a:r>
            <a:r>
              <a:rPr lang="es-MX" b="1" i="1">
                <a:latin typeface="+mj-lt"/>
              </a:rPr>
              <a:t>principal dificultad </a:t>
            </a:r>
            <a:r>
              <a:rPr lang="es-MX">
                <a:latin typeface="+mj-lt"/>
              </a:rPr>
              <a:t>a que yo me enfrente, fue el tiempo, ya que mi materia  que es derecho, solo cuenta con dos horas a la semana y ante la exigencia de cumplir con el programa operativo, me resulta bastante complicado empatarlo. Se me hace complicado pues los grupos son grandes ante lo cual el tiempo se reduce bastante en cuanto a la discusión de algún tema como el que se escogió.</a:t>
            </a:r>
          </a:p>
          <a:p>
            <a:pPr algn="just"/>
            <a:r>
              <a:rPr lang="es-MX" b="1" i="1">
                <a:latin typeface="+mj-lt"/>
              </a:rPr>
              <a:t>Soluciones: </a:t>
            </a:r>
            <a:r>
              <a:rPr lang="es-MX">
                <a:latin typeface="+mj-lt"/>
              </a:rPr>
              <a:t>Pues tuve que mover considerablemente las horas asignadas en cada tema, para poder introducir a los jóvenes  en el manejo del tema, y darles un seguimiento desde el inicio del curso hasta que lleguemos al tema del derecho ecológico que de acuerdo al PO seria aproximadamente durante el mes o oct-nov.</a:t>
            </a:r>
          </a:p>
          <a:p>
            <a:pPr algn="just"/>
            <a:r>
              <a:rPr lang="es-MX" b="1" i="1">
                <a:latin typeface="+mj-lt"/>
              </a:rPr>
              <a:t>Aspectos a trabajar</a:t>
            </a:r>
            <a:r>
              <a:rPr lang="es-MX">
                <a:latin typeface="+mj-lt"/>
              </a:rPr>
              <a:t>: Sobre todo en el manejo del tiempo, ya que el hecho de buscar las legalizaciones adecuadas, para sustentar el tema, es un poquito complicado.</a:t>
            </a:r>
          </a:p>
          <a:p>
            <a:pPr algn="just"/>
            <a:r>
              <a:rPr lang="es-MX" b="1" i="1">
                <a:latin typeface="+mj-lt"/>
              </a:rPr>
              <a:t>Que repercute</a:t>
            </a:r>
            <a:r>
              <a:rPr lang="es-MX">
                <a:latin typeface="+mj-lt"/>
              </a:rPr>
              <a:t>: Me favorece en muy buena forma el hecho de que  necesito ser mas analista y por consecuencia mas critica, ya que se tendrá que determinar la clases de legislaciones que se usen </a:t>
            </a:r>
          </a:p>
        </p:txBody>
      </p:sp>
      <p:sp>
        <p:nvSpPr>
          <p:cNvPr id="4" name="Rectángulo: esquinas redondeadas 3">
            <a:extLst>
              <a:ext uri="{FF2B5EF4-FFF2-40B4-BE49-F238E27FC236}">
                <a16:creationId xmlns:a16="http://schemas.microsoft.com/office/drawing/2014/main" id="{C7DE70AE-CD44-4331-9F9B-AD8FAB503D2D}"/>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800" b="1">
                <a:solidFill>
                  <a:schemeClr val="accent1">
                    <a:lumMod val="75000"/>
                  </a:schemeClr>
                </a:solidFill>
              </a:rPr>
              <a:t>15. Reflexiones personales (3) </a:t>
            </a:r>
          </a:p>
        </p:txBody>
      </p:sp>
    </p:spTree>
    <p:extLst>
      <p:ext uri="{BB962C8B-B14F-4D97-AF65-F5344CB8AC3E}">
        <p14:creationId xmlns:p14="http://schemas.microsoft.com/office/powerpoint/2010/main" val="1984217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4129D07-C138-4D3E-88A2-C73D38745508}"/>
              </a:ext>
            </a:extLst>
          </p:cNvPr>
          <p:cNvSpPr/>
          <p:nvPr/>
        </p:nvSpPr>
        <p:spPr>
          <a:xfrm>
            <a:off x="827584" y="476672"/>
            <a:ext cx="7488832" cy="50405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2800" b="1">
                <a:solidFill>
                  <a:schemeClr val="accent1">
                    <a:lumMod val="75000"/>
                  </a:schemeClr>
                </a:solidFill>
              </a:rPr>
              <a:t>15. Reflexiones personales (4) </a:t>
            </a:r>
          </a:p>
        </p:txBody>
      </p:sp>
      <p:sp>
        <p:nvSpPr>
          <p:cNvPr id="4" name="CuadroTexto 3">
            <a:extLst>
              <a:ext uri="{FF2B5EF4-FFF2-40B4-BE49-F238E27FC236}">
                <a16:creationId xmlns:a16="http://schemas.microsoft.com/office/drawing/2014/main" id="{9CD052B9-9D38-41D9-B49E-B7BD35E3AA95}"/>
              </a:ext>
            </a:extLst>
          </p:cNvPr>
          <p:cNvSpPr txBox="1"/>
          <p:nvPr/>
        </p:nvSpPr>
        <p:spPr>
          <a:xfrm>
            <a:off x="827584" y="1340768"/>
            <a:ext cx="7488832" cy="4247317"/>
          </a:xfrm>
          <a:prstGeom prst="rect">
            <a:avLst/>
          </a:prstGeom>
          <a:noFill/>
        </p:spPr>
        <p:txBody>
          <a:bodyPr wrap="square" rtlCol="0">
            <a:spAutoFit/>
          </a:bodyPr>
          <a:lstStyle/>
          <a:p>
            <a:pPr algn="just"/>
            <a:r>
              <a:rPr lang="es-MX" b="1">
                <a:latin typeface="+mj-lt"/>
              </a:rPr>
              <a:t>REFLEXIÓN 3</a:t>
            </a:r>
          </a:p>
          <a:p>
            <a:pPr algn="just"/>
            <a:r>
              <a:rPr lang="es-MX">
                <a:latin typeface="+mj-lt"/>
              </a:rPr>
              <a:t>La </a:t>
            </a:r>
            <a:r>
              <a:rPr lang="es-MX" b="1" i="1">
                <a:latin typeface="+mj-lt"/>
              </a:rPr>
              <a:t>principal dificultad </a:t>
            </a:r>
            <a:r>
              <a:rPr lang="es-MX">
                <a:latin typeface="+mj-lt"/>
              </a:rPr>
              <a:t>considero que fue el redistribuir el programa operativo para encajar con las exigencias del proyecto resulta bastante complicado sin eliminar otros temas del PO. Es complicado dado el taño de los grupos y que en ocasiones los a los alumnos se les dificulta arrancar el trabajo en tiempo y forma</a:t>
            </a:r>
          </a:p>
          <a:p>
            <a:pPr algn="just"/>
            <a:r>
              <a:rPr lang="es-MX" b="1" i="1">
                <a:latin typeface="+mj-lt"/>
              </a:rPr>
              <a:t>Soluciones: </a:t>
            </a:r>
            <a:r>
              <a:rPr lang="es-MX">
                <a:latin typeface="+mj-lt"/>
              </a:rPr>
              <a:t>se tuvieron que apretar otros temas del programa para que se acomodara y los tiempos no fueran un impedimento, sin embargo, la profundidad de otros temas no será tanta como en otras ocasiones</a:t>
            </a:r>
          </a:p>
          <a:p>
            <a:pPr algn="just"/>
            <a:r>
              <a:rPr lang="es-MX" b="1" i="1">
                <a:latin typeface="+mj-lt"/>
              </a:rPr>
              <a:t>Aspectos a trabajar:</a:t>
            </a:r>
            <a:r>
              <a:rPr lang="es-MX">
                <a:latin typeface="+mj-lt"/>
              </a:rPr>
              <a:t> el manejo del tiempo, para terminar el proyecto en tiempo y formar y ver todo los temas de la unidad en la que se va a </a:t>
            </a:r>
            <a:r>
              <a:rPr lang="es-MX" err="1">
                <a:latin typeface="+mj-lt"/>
              </a:rPr>
              <a:t>a</a:t>
            </a:r>
            <a:r>
              <a:rPr lang="es-MX">
                <a:latin typeface="+mj-lt"/>
              </a:rPr>
              <a:t> desarrollar</a:t>
            </a:r>
          </a:p>
          <a:p>
            <a:pPr algn="just"/>
            <a:r>
              <a:rPr lang="es-MX" b="1" i="1">
                <a:latin typeface="+mj-lt"/>
              </a:rPr>
              <a:t>Que repercute</a:t>
            </a:r>
            <a:r>
              <a:rPr lang="es-MX">
                <a:latin typeface="+mj-lt"/>
              </a:rPr>
              <a:t>: Me favorece por que le otorga a los jóvenes cierta libertad creativa al momento de arrojar resultados del proyecto, lo cual les acarrea un mayor sentido de responsabilidad</a:t>
            </a:r>
          </a:p>
        </p:txBody>
      </p:sp>
    </p:spTree>
    <p:extLst>
      <p:ext uri="{BB962C8B-B14F-4D97-AF65-F5344CB8AC3E}">
        <p14:creationId xmlns:p14="http://schemas.microsoft.com/office/powerpoint/2010/main" val="201579586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6433</TotalTime>
  <Words>3027</Words>
  <Application>Microsoft Macintosh PowerPoint</Application>
  <PresentationFormat>Presentación en pantalla (4:3)</PresentationFormat>
  <Paragraphs>365</Paragraphs>
  <Slides>91</Slides>
  <Notes>4</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91</vt:i4>
      </vt:variant>
    </vt:vector>
  </HeadingPairs>
  <TitlesOfParts>
    <vt:vector size="95" baseType="lpstr">
      <vt:lpstr>Arial</vt:lpstr>
      <vt:lpstr>Calibri</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Promocion Gilberto</dc:creator>
  <cp:lastModifiedBy>Ignacio Lara</cp:lastModifiedBy>
  <cp:revision>448</cp:revision>
  <cp:lastPrinted>2019-05-22T20:36:07Z</cp:lastPrinted>
  <dcterms:created xsi:type="dcterms:W3CDTF">2015-03-19T18:09:07Z</dcterms:created>
  <dcterms:modified xsi:type="dcterms:W3CDTF">2019-05-28T17:42:17Z</dcterms:modified>
</cp:coreProperties>
</file>