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 id="2147483651" r:id="rId2"/>
  </p:sldMasterIdLst>
  <p:notesMasterIdLst>
    <p:notesMasterId r:id="rId11"/>
  </p:notesMasterIdLst>
  <p:handoutMasterIdLst>
    <p:handoutMasterId r:id="rId12"/>
  </p:handoutMasterIdLst>
  <p:sldIdLst>
    <p:sldId id="333" r:id="rId3"/>
    <p:sldId id="386" r:id="rId4"/>
    <p:sldId id="337" r:id="rId5"/>
    <p:sldId id="286" r:id="rId6"/>
    <p:sldId id="341" r:id="rId7"/>
    <p:sldId id="343" r:id="rId8"/>
    <p:sldId id="344" r:id="rId9"/>
    <p:sldId id="345"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FA2A5B-0F12-45B3-9850-0557DEBF361A}" v="2" dt="2019-05-24T17:03:03.526"/>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49"/>
    <p:restoredTop sz="94604"/>
  </p:normalViewPr>
  <p:slideViewPr>
    <p:cSldViewPr>
      <p:cViewPr varScale="1">
        <p:scale>
          <a:sx n="90" d="100"/>
          <a:sy n="90" d="100"/>
        </p:scale>
        <p:origin x="1488" y="1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38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ty pérez garcía" userId="4dde9ba4740bf573" providerId="LiveId" clId="{26FA2A5B-0F12-45B3-9850-0557DEBF361A}"/>
    <pc:docChg chg="custSel modSld">
      <pc:chgData name="patty pérez garcía" userId="4dde9ba4740bf573" providerId="LiveId" clId="{26FA2A5B-0F12-45B3-9850-0557DEBF361A}" dt="2019-05-24T17:03:03.526" v="29"/>
      <pc:docMkLst>
        <pc:docMk/>
      </pc:docMkLst>
      <pc:sldChg chg="modSp">
        <pc:chgData name="patty pérez garcía" userId="4dde9ba4740bf573" providerId="LiveId" clId="{26FA2A5B-0F12-45B3-9850-0557DEBF361A}" dt="2019-05-24T17:03:03.526" v="29"/>
        <pc:sldMkLst>
          <pc:docMk/>
          <pc:sldMk cId="879962292" sldId="341"/>
        </pc:sldMkLst>
        <pc:spChg chg="mod">
          <ac:chgData name="patty pérez garcía" userId="4dde9ba4740bf573" providerId="LiveId" clId="{26FA2A5B-0F12-45B3-9850-0557DEBF361A}" dt="2019-05-24T17:03:03.526" v="29"/>
          <ac:spMkLst>
            <pc:docMk/>
            <pc:sldMk cId="879962292" sldId="341"/>
            <ac:spMk id="3" creationId="{306E00F1-6C93-4B81-A0E4-6290CE39EFF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A684DC-B942-4E17-BDBD-F723612D7EC9}"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s-ES"/>
        </a:p>
      </dgm:t>
    </dgm:pt>
    <dgm:pt modelId="{87C19786-F809-4116-966B-7DCE6C8784CB}">
      <dgm:prSet phldrT="[Texto]" custT="1">
        <dgm:style>
          <a:lnRef idx="1">
            <a:schemeClr val="accent2"/>
          </a:lnRef>
          <a:fillRef idx="3">
            <a:schemeClr val="accent2"/>
          </a:fillRef>
          <a:effectRef idx="2">
            <a:schemeClr val="accent2"/>
          </a:effectRef>
          <a:fontRef idx="minor">
            <a:schemeClr val="lt1"/>
          </a:fontRef>
        </dgm:style>
      </dgm:prSet>
      <dgm:spPr/>
      <dgm:t>
        <a:bodyPr/>
        <a:lstStyle/>
        <a:p>
          <a:r>
            <a:rPr lang="es-ES" sz="4400" dirty="0"/>
            <a:t>Derecho</a:t>
          </a:r>
        </a:p>
      </dgm:t>
    </dgm:pt>
    <dgm:pt modelId="{275A5ED8-CE43-49A3-850E-8F4BAAF7A1D7}" type="parTrans" cxnId="{3A0E8611-E372-4E1D-A1A2-707795EF62DD}">
      <dgm:prSet/>
      <dgm:spPr/>
      <dgm:t>
        <a:bodyPr/>
        <a:lstStyle/>
        <a:p>
          <a:endParaRPr lang="es-ES" sz="1800"/>
        </a:p>
      </dgm:t>
    </dgm:pt>
    <dgm:pt modelId="{EBAA4CE3-6A46-45F8-A88F-B5917B49155A}" type="sibTrans" cxnId="{3A0E8611-E372-4E1D-A1A2-707795EF62DD}">
      <dgm:prSet/>
      <dgm:spPr/>
      <dgm:t>
        <a:bodyPr/>
        <a:lstStyle/>
        <a:p>
          <a:endParaRPr lang="es-ES" sz="1800"/>
        </a:p>
      </dgm:t>
    </dgm:pt>
    <dgm:pt modelId="{92BF2CDF-E2DA-49FA-B2E7-E13B8E971CAF}">
      <dgm:prSet phldrT="[Texto]" custT="1">
        <dgm:style>
          <a:lnRef idx="1">
            <a:schemeClr val="accent3"/>
          </a:lnRef>
          <a:fillRef idx="3">
            <a:schemeClr val="accent3"/>
          </a:fillRef>
          <a:effectRef idx="2">
            <a:schemeClr val="accent3"/>
          </a:effectRef>
          <a:fontRef idx="minor">
            <a:schemeClr val="lt1"/>
          </a:fontRef>
        </dgm:style>
      </dgm:prSet>
      <dgm:spPr/>
      <dgm:t>
        <a:bodyPr/>
        <a:lstStyle/>
        <a:p>
          <a:r>
            <a:rPr lang="es-ES" sz="4400" dirty="0"/>
            <a:t>Biología</a:t>
          </a:r>
        </a:p>
      </dgm:t>
    </dgm:pt>
    <dgm:pt modelId="{E94DDEF1-859B-4FEF-B782-3164F6A46F13}" type="parTrans" cxnId="{089814A6-98ED-4C50-937D-F46CB0309B60}">
      <dgm:prSet/>
      <dgm:spPr/>
      <dgm:t>
        <a:bodyPr/>
        <a:lstStyle/>
        <a:p>
          <a:endParaRPr lang="es-ES" sz="1800"/>
        </a:p>
      </dgm:t>
    </dgm:pt>
    <dgm:pt modelId="{D61D1659-5A2D-4311-AAF1-0CC136838A72}" type="sibTrans" cxnId="{089814A6-98ED-4C50-937D-F46CB0309B60}">
      <dgm:prSet/>
      <dgm:spPr/>
      <dgm:t>
        <a:bodyPr/>
        <a:lstStyle/>
        <a:p>
          <a:endParaRPr lang="es-ES" sz="1800"/>
        </a:p>
      </dgm:t>
    </dgm:pt>
    <dgm:pt modelId="{2FE32177-5E86-4975-A797-6F4854E9DCB0}">
      <dgm:prSet phldrT="[Texto]" custT="1">
        <dgm:style>
          <a:lnRef idx="1">
            <a:schemeClr val="accent3"/>
          </a:lnRef>
          <a:fillRef idx="2">
            <a:schemeClr val="accent3"/>
          </a:fillRef>
          <a:effectRef idx="1">
            <a:schemeClr val="accent3"/>
          </a:effectRef>
          <a:fontRef idx="minor">
            <a:schemeClr val="dk1"/>
          </a:fontRef>
        </dgm:style>
      </dgm:prSet>
      <dgm:spPr>
        <a:ln>
          <a:noFill/>
        </a:ln>
      </dgm:spPr>
      <dgm:t>
        <a:bodyPr/>
        <a:lstStyle/>
        <a:p>
          <a:pPr>
            <a:buFont typeface="Arial" panose="020B0604020202020204" pitchFamily="34" charset="0"/>
            <a:buChar char="•"/>
          </a:pPr>
          <a:r>
            <a:rPr lang="es-ES" sz="1400" dirty="0"/>
            <a:t>Que el alumno reconozca como los residuos industriales modifican la expresión de genes y generan susceptibilidad a diversas enfermedades.</a:t>
          </a:r>
        </a:p>
      </dgm:t>
    </dgm:pt>
    <dgm:pt modelId="{7368F896-958A-40E8-AA95-B159B6212454}" type="parTrans" cxnId="{B5559CBE-A5D9-4AE0-BB98-64FB959356D4}">
      <dgm:prSet/>
      <dgm:spPr/>
      <dgm:t>
        <a:bodyPr/>
        <a:lstStyle/>
        <a:p>
          <a:endParaRPr lang="es-ES" sz="1800"/>
        </a:p>
      </dgm:t>
    </dgm:pt>
    <dgm:pt modelId="{7E5414A0-7E3B-43F6-BE3E-790C8EC5ED18}" type="sibTrans" cxnId="{B5559CBE-A5D9-4AE0-BB98-64FB959356D4}">
      <dgm:prSet/>
      <dgm:spPr/>
      <dgm:t>
        <a:bodyPr/>
        <a:lstStyle/>
        <a:p>
          <a:endParaRPr lang="es-ES" sz="1800"/>
        </a:p>
      </dgm:t>
    </dgm:pt>
    <dgm:pt modelId="{04579EDB-1E5F-4654-97D0-0873E72EB65B}">
      <dgm:prSet phldrT="[Texto]" custT="1"/>
      <dgm:spPr/>
      <dgm:t>
        <a:bodyPr/>
        <a:lstStyle/>
        <a:p>
          <a:r>
            <a:rPr lang="es-ES" sz="4400" dirty="0"/>
            <a:t>Química</a:t>
          </a:r>
        </a:p>
      </dgm:t>
    </dgm:pt>
    <dgm:pt modelId="{C3D2380F-3E93-4D8C-AF11-00D2BF60DD0C}" type="parTrans" cxnId="{0DD9481F-958B-47B5-9912-1A5A08493A8F}">
      <dgm:prSet/>
      <dgm:spPr/>
      <dgm:t>
        <a:bodyPr/>
        <a:lstStyle/>
        <a:p>
          <a:endParaRPr lang="es-ES" sz="1800"/>
        </a:p>
      </dgm:t>
    </dgm:pt>
    <dgm:pt modelId="{40CFB327-3FBD-439D-A534-A82BAED90D28}" type="sibTrans" cxnId="{0DD9481F-958B-47B5-9912-1A5A08493A8F}">
      <dgm:prSet/>
      <dgm:spPr/>
      <dgm:t>
        <a:bodyPr/>
        <a:lstStyle/>
        <a:p>
          <a:endParaRPr lang="es-ES" sz="1800"/>
        </a:p>
      </dgm:t>
    </dgm:pt>
    <dgm:pt modelId="{F8814326-EB98-4DB2-987E-E5AA449F01EC}">
      <dgm:prSet phldrT="[Texto]" custT="1">
        <dgm:style>
          <a:lnRef idx="1">
            <a:schemeClr val="accent4"/>
          </a:lnRef>
          <a:fillRef idx="2">
            <a:schemeClr val="accent4"/>
          </a:fillRef>
          <a:effectRef idx="1">
            <a:schemeClr val="accent4"/>
          </a:effectRef>
          <a:fontRef idx="minor">
            <a:schemeClr val="dk1"/>
          </a:fontRef>
        </dgm:style>
      </dgm:prSet>
      <dgm:spPr>
        <a:ln>
          <a:noFill/>
        </a:ln>
      </dgm:spPr>
      <dgm:t>
        <a:bodyPr/>
        <a:lstStyle/>
        <a:p>
          <a:r>
            <a:rPr lang="es-ES" sz="1400" dirty="0"/>
            <a:t>Identificar las concentraciones de partículas de contaminantes en el aire y determinar cómo afecta al medio ambiente</a:t>
          </a:r>
        </a:p>
      </dgm:t>
    </dgm:pt>
    <dgm:pt modelId="{8EF447BB-AED5-4A50-818C-28202162F981}" type="parTrans" cxnId="{DECFC76B-041D-4D63-9593-C9D72CAEF933}">
      <dgm:prSet/>
      <dgm:spPr/>
      <dgm:t>
        <a:bodyPr/>
        <a:lstStyle/>
        <a:p>
          <a:endParaRPr lang="es-ES" sz="1800"/>
        </a:p>
      </dgm:t>
    </dgm:pt>
    <dgm:pt modelId="{DCCF00D2-37F2-4E98-B993-50B4F30544DA}" type="sibTrans" cxnId="{DECFC76B-041D-4D63-9593-C9D72CAEF933}">
      <dgm:prSet/>
      <dgm:spPr/>
      <dgm:t>
        <a:bodyPr/>
        <a:lstStyle/>
        <a:p>
          <a:endParaRPr lang="es-ES" sz="1800"/>
        </a:p>
      </dgm:t>
    </dgm:pt>
    <dgm:pt modelId="{81077227-F06C-4228-BCCF-926D886A47CE}">
      <dgm:prSet phldrT="[Texto]" custT="1"/>
      <dgm:spPr/>
      <dgm:t>
        <a:bodyPr/>
        <a:lstStyle/>
        <a:p>
          <a:r>
            <a:rPr lang="es-ES" sz="4400" dirty="0"/>
            <a:t>Psicología</a:t>
          </a:r>
        </a:p>
      </dgm:t>
    </dgm:pt>
    <dgm:pt modelId="{CDDAE6A3-38F4-416A-8F22-9CA93247865F}" type="parTrans" cxnId="{01C6358B-719D-468B-927C-3B93B2D70A45}">
      <dgm:prSet/>
      <dgm:spPr/>
      <dgm:t>
        <a:bodyPr/>
        <a:lstStyle/>
        <a:p>
          <a:endParaRPr lang="es-ES" sz="1800"/>
        </a:p>
      </dgm:t>
    </dgm:pt>
    <dgm:pt modelId="{58AA8796-9FED-4BC3-A969-5EE2939E392C}" type="sibTrans" cxnId="{01C6358B-719D-468B-927C-3B93B2D70A45}">
      <dgm:prSet/>
      <dgm:spPr/>
      <dgm:t>
        <a:bodyPr/>
        <a:lstStyle/>
        <a:p>
          <a:endParaRPr lang="es-ES" sz="1800"/>
        </a:p>
      </dgm:t>
    </dgm:pt>
    <dgm:pt modelId="{1C0C03C8-FE52-40A7-8C0F-C54EF27DF83E}">
      <dgm:prSet phldrT="[Texto]"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s-ES" sz="1400" dirty="0"/>
            <a:t>El alumno investigara  las normativas que regulan los residuos industriales.</a:t>
          </a:r>
        </a:p>
      </dgm:t>
    </dgm:pt>
    <dgm:pt modelId="{0D1AB562-48F4-479B-8591-988C8F6CCEEC}" type="parTrans" cxnId="{6C060F7F-9FDB-4A1D-948E-9F0717F7FB59}">
      <dgm:prSet/>
      <dgm:spPr/>
      <dgm:t>
        <a:bodyPr/>
        <a:lstStyle/>
        <a:p>
          <a:endParaRPr lang="es-ES" sz="1800"/>
        </a:p>
      </dgm:t>
    </dgm:pt>
    <dgm:pt modelId="{7F704536-C4FB-4E2C-B3D8-0DDA45C6752E}" type="sibTrans" cxnId="{6C060F7F-9FDB-4A1D-948E-9F0717F7FB59}">
      <dgm:prSet/>
      <dgm:spPr/>
      <dgm:t>
        <a:bodyPr/>
        <a:lstStyle/>
        <a:p>
          <a:endParaRPr lang="es-ES" sz="1800"/>
        </a:p>
      </dgm:t>
    </dgm:pt>
    <dgm:pt modelId="{685726EE-5A87-40D8-B2FB-4363E86AD008}">
      <dgm:prSet phldrT="[Texto]" custT="1">
        <dgm:style>
          <a:lnRef idx="1">
            <a:schemeClr val="accent5"/>
          </a:lnRef>
          <a:fillRef idx="2">
            <a:schemeClr val="accent5"/>
          </a:fillRef>
          <a:effectRef idx="1">
            <a:schemeClr val="accent5"/>
          </a:effectRef>
          <a:fontRef idx="minor">
            <a:schemeClr val="dk1"/>
          </a:fontRef>
        </dgm:style>
      </dgm:prSet>
      <dgm:spPr>
        <a:ln>
          <a:noFill/>
        </a:ln>
      </dgm:spPr>
      <dgm:t>
        <a:bodyPr/>
        <a:lstStyle/>
        <a:p>
          <a:pPr>
            <a:buFont typeface="Arial" panose="020B0604020202020204" pitchFamily="34" charset="0"/>
            <a:buChar char="●"/>
          </a:pPr>
          <a:r>
            <a:rPr lang="es-ES" sz="1400" dirty="0"/>
            <a:t>El alumno examinara los efectos de los desechos industriales en los procesos de atención y memoria.</a:t>
          </a:r>
        </a:p>
      </dgm:t>
    </dgm:pt>
    <dgm:pt modelId="{DFDDF5D4-A77D-424F-936B-E0491F7D798D}" type="parTrans" cxnId="{F238668B-ACC0-4A6E-8B3E-683BAC3331E1}">
      <dgm:prSet/>
      <dgm:spPr/>
      <dgm:t>
        <a:bodyPr/>
        <a:lstStyle/>
        <a:p>
          <a:endParaRPr lang="es-MX"/>
        </a:p>
      </dgm:t>
    </dgm:pt>
    <dgm:pt modelId="{31FD27E6-F8FC-4427-A5E8-7E7729B71F3D}" type="sibTrans" cxnId="{F238668B-ACC0-4A6E-8B3E-683BAC3331E1}">
      <dgm:prSet/>
      <dgm:spPr/>
      <dgm:t>
        <a:bodyPr/>
        <a:lstStyle/>
        <a:p>
          <a:endParaRPr lang="es-MX"/>
        </a:p>
      </dgm:t>
    </dgm:pt>
    <dgm:pt modelId="{AE2115FF-E9FD-4A0E-95C9-04C4D548025A}" type="pres">
      <dgm:prSet presAssocID="{50A684DC-B942-4E17-BDBD-F723612D7EC9}" presName="Name0" presStyleCnt="0">
        <dgm:presLayoutVars>
          <dgm:dir/>
          <dgm:animLvl val="lvl"/>
          <dgm:resizeHandles val="exact"/>
        </dgm:presLayoutVars>
      </dgm:prSet>
      <dgm:spPr/>
    </dgm:pt>
    <dgm:pt modelId="{19271185-ECF8-4508-A013-FE905F11A9E2}" type="pres">
      <dgm:prSet presAssocID="{92BF2CDF-E2DA-49FA-B2E7-E13B8E971CAF}" presName="linNode" presStyleCnt="0"/>
      <dgm:spPr/>
    </dgm:pt>
    <dgm:pt modelId="{D82BE38A-156D-4A5C-926E-A804B207A383}" type="pres">
      <dgm:prSet presAssocID="{92BF2CDF-E2DA-49FA-B2E7-E13B8E971CAF}" presName="parentText" presStyleLbl="node1" presStyleIdx="0" presStyleCnt="4">
        <dgm:presLayoutVars>
          <dgm:chMax val="1"/>
          <dgm:bulletEnabled val="1"/>
        </dgm:presLayoutVars>
      </dgm:prSet>
      <dgm:spPr/>
    </dgm:pt>
    <dgm:pt modelId="{77871E60-4EB4-44CF-A02D-7F0F7AD778A3}" type="pres">
      <dgm:prSet presAssocID="{92BF2CDF-E2DA-49FA-B2E7-E13B8E971CAF}" presName="descendantText" presStyleLbl="alignAccFollowNode1" presStyleIdx="0" presStyleCnt="4">
        <dgm:presLayoutVars>
          <dgm:bulletEnabled val="1"/>
        </dgm:presLayoutVars>
      </dgm:prSet>
      <dgm:spPr/>
    </dgm:pt>
    <dgm:pt modelId="{F9F8A4D1-24B1-4110-8E68-804C5F9236DD}" type="pres">
      <dgm:prSet presAssocID="{D61D1659-5A2D-4311-AAF1-0CC136838A72}" presName="sp" presStyleCnt="0"/>
      <dgm:spPr/>
    </dgm:pt>
    <dgm:pt modelId="{C2D69322-5D24-4FC3-95CB-9331DCE3674F}" type="pres">
      <dgm:prSet presAssocID="{87C19786-F809-4116-966B-7DCE6C8784CB}" presName="linNode" presStyleCnt="0"/>
      <dgm:spPr/>
    </dgm:pt>
    <dgm:pt modelId="{9EDC3217-BC73-45A5-97B8-63EB4F5D0458}" type="pres">
      <dgm:prSet presAssocID="{87C19786-F809-4116-966B-7DCE6C8784CB}" presName="parentText" presStyleLbl="node1" presStyleIdx="1" presStyleCnt="4">
        <dgm:presLayoutVars>
          <dgm:chMax val="1"/>
          <dgm:bulletEnabled val="1"/>
        </dgm:presLayoutVars>
      </dgm:prSet>
      <dgm:spPr/>
    </dgm:pt>
    <dgm:pt modelId="{4943A280-3506-4A8B-BB19-5DF0622547B4}" type="pres">
      <dgm:prSet presAssocID="{87C19786-F809-4116-966B-7DCE6C8784CB}" presName="descendantText" presStyleLbl="alignAccFollowNode1" presStyleIdx="1" presStyleCnt="4">
        <dgm:presLayoutVars>
          <dgm:bulletEnabled val="1"/>
        </dgm:presLayoutVars>
      </dgm:prSet>
      <dgm:spPr/>
    </dgm:pt>
    <dgm:pt modelId="{478AEEDD-DB96-4DC7-B9ED-4EBE2955D2EE}" type="pres">
      <dgm:prSet presAssocID="{EBAA4CE3-6A46-45F8-A88F-B5917B49155A}" presName="sp" presStyleCnt="0"/>
      <dgm:spPr/>
    </dgm:pt>
    <dgm:pt modelId="{B3251E39-47E7-4DCE-8AAA-AF62DD59FDFF}" type="pres">
      <dgm:prSet presAssocID="{04579EDB-1E5F-4654-97D0-0873E72EB65B}" presName="linNode" presStyleCnt="0"/>
      <dgm:spPr/>
    </dgm:pt>
    <dgm:pt modelId="{37436D5B-F04F-45E4-A823-B4C92C7757A1}" type="pres">
      <dgm:prSet presAssocID="{04579EDB-1E5F-4654-97D0-0873E72EB65B}" presName="parentText" presStyleLbl="node1" presStyleIdx="2" presStyleCnt="4">
        <dgm:presLayoutVars>
          <dgm:chMax val="1"/>
          <dgm:bulletEnabled val="1"/>
        </dgm:presLayoutVars>
      </dgm:prSet>
      <dgm:spPr/>
    </dgm:pt>
    <dgm:pt modelId="{FCC632E0-B057-4350-A509-4C4FABEF46A7}" type="pres">
      <dgm:prSet presAssocID="{04579EDB-1E5F-4654-97D0-0873E72EB65B}" presName="descendantText" presStyleLbl="alignAccFollowNode1" presStyleIdx="2" presStyleCnt="4">
        <dgm:presLayoutVars>
          <dgm:bulletEnabled val="1"/>
        </dgm:presLayoutVars>
      </dgm:prSet>
      <dgm:spPr/>
    </dgm:pt>
    <dgm:pt modelId="{75AA2F29-5AC2-41F1-B01F-40520E272FCF}" type="pres">
      <dgm:prSet presAssocID="{40CFB327-3FBD-439D-A534-A82BAED90D28}" presName="sp" presStyleCnt="0"/>
      <dgm:spPr/>
    </dgm:pt>
    <dgm:pt modelId="{FD024DAD-F98D-49B4-BE28-07C2926AC386}" type="pres">
      <dgm:prSet presAssocID="{81077227-F06C-4228-BCCF-926D886A47CE}" presName="linNode" presStyleCnt="0"/>
      <dgm:spPr/>
    </dgm:pt>
    <dgm:pt modelId="{5CF08EC4-94C7-4189-8E8D-9F0440E913E6}" type="pres">
      <dgm:prSet presAssocID="{81077227-F06C-4228-BCCF-926D886A47CE}" presName="parentText" presStyleLbl="node1" presStyleIdx="3" presStyleCnt="4">
        <dgm:presLayoutVars>
          <dgm:chMax val="1"/>
          <dgm:bulletEnabled val="1"/>
        </dgm:presLayoutVars>
      </dgm:prSet>
      <dgm:spPr/>
    </dgm:pt>
    <dgm:pt modelId="{CF89466C-9749-4E41-8763-5BFAFD70861F}" type="pres">
      <dgm:prSet presAssocID="{81077227-F06C-4228-BCCF-926D886A47CE}" presName="descendantText" presStyleLbl="alignAccFollowNode1" presStyleIdx="3" presStyleCnt="4">
        <dgm:presLayoutVars>
          <dgm:bulletEnabled val="1"/>
        </dgm:presLayoutVars>
      </dgm:prSet>
      <dgm:spPr/>
    </dgm:pt>
  </dgm:ptLst>
  <dgm:cxnLst>
    <dgm:cxn modelId="{3A0E8611-E372-4E1D-A1A2-707795EF62DD}" srcId="{50A684DC-B942-4E17-BDBD-F723612D7EC9}" destId="{87C19786-F809-4116-966B-7DCE6C8784CB}" srcOrd="1" destOrd="0" parTransId="{275A5ED8-CE43-49A3-850E-8F4BAAF7A1D7}" sibTransId="{EBAA4CE3-6A46-45F8-A88F-B5917B49155A}"/>
    <dgm:cxn modelId="{8C704E13-9DD0-4406-9F25-DAF7F2FD38BD}" type="presOf" srcId="{87C19786-F809-4116-966B-7DCE6C8784CB}" destId="{9EDC3217-BC73-45A5-97B8-63EB4F5D0458}" srcOrd="0" destOrd="0" presId="urn:microsoft.com/office/officeart/2005/8/layout/vList5"/>
    <dgm:cxn modelId="{18A77A1B-BE17-4FF1-94C5-C62813445898}" type="presOf" srcId="{F8814326-EB98-4DB2-987E-E5AA449F01EC}" destId="{FCC632E0-B057-4350-A509-4C4FABEF46A7}" srcOrd="0" destOrd="0" presId="urn:microsoft.com/office/officeart/2005/8/layout/vList5"/>
    <dgm:cxn modelId="{0DD9481F-958B-47B5-9912-1A5A08493A8F}" srcId="{50A684DC-B942-4E17-BDBD-F723612D7EC9}" destId="{04579EDB-1E5F-4654-97D0-0873E72EB65B}" srcOrd="2" destOrd="0" parTransId="{C3D2380F-3E93-4D8C-AF11-00D2BF60DD0C}" sibTransId="{40CFB327-3FBD-439D-A534-A82BAED90D28}"/>
    <dgm:cxn modelId="{1196BC26-DEDF-4161-BFCE-A30BA7AD7029}" type="presOf" srcId="{1C0C03C8-FE52-40A7-8C0F-C54EF27DF83E}" destId="{4943A280-3506-4A8B-BB19-5DF0622547B4}" srcOrd="0" destOrd="0" presId="urn:microsoft.com/office/officeart/2005/8/layout/vList5"/>
    <dgm:cxn modelId="{D7587E3E-F44A-4C0B-9E44-4CF1A39E07F6}" type="presOf" srcId="{81077227-F06C-4228-BCCF-926D886A47CE}" destId="{5CF08EC4-94C7-4189-8E8D-9F0440E913E6}" srcOrd="0" destOrd="0" presId="urn:microsoft.com/office/officeart/2005/8/layout/vList5"/>
    <dgm:cxn modelId="{7B7D966B-888A-4E52-A486-3DBF91EB1800}" type="presOf" srcId="{2FE32177-5E86-4975-A797-6F4854E9DCB0}" destId="{77871E60-4EB4-44CF-A02D-7F0F7AD778A3}" srcOrd="0" destOrd="0" presId="urn:microsoft.com/office/officeart/2005/8/layout/vList5"/>
    <dgm:cxn modelId="{DECFC76B-041D-4D63-9593-C9D72CAEF933}" srcId="{04579EDB-1E5F-4654-97D0-0873E72EB65B}" destId="{F8814326-EB98-4DB2-987E-E5AA449F01EC}" srcOrd="0" destOrd="0" parTransId="{8EF447BB-AED5-4A50-818C-28202162F981}" sibTransId="{DCCF00D2-37F2-4E98-B993-50B4F30544DA}"/>
    <dgm:cxn modelId="{2206AC6F-21AA-4380-A359-BC39D5E4E558}" type="presOf" srcId="{92BF2CDF-E2DA-49FA-B2E7-E13B8E971CAF}" destId="{D82BE38A-156D-4A5C-926E-A804B207A383}" srcOrd="0" destOrd="0" presId="urn:microsoft.com/office/officeart/2005/8/layout/vList5"/>
    <dgm:cxn modelId="{6C060F7F-9FDB-4A1D-948E-9F0717F7FB59}" srcId="{87C19786-F809-4116-966B-7DCE6C8784CB}" destId="{1C0C03C8-FE52-40A7-8C0F-C54EF27DF83E}" srcOrd="0" destOrd="0" parTransId="{0D1AB562-48F4-479B-8591-988C8F6CCEEC}" sibTransId="{7F704536-C4FB-4E2C-B3D8-0DDA45C6752E}"/>
    <dgm:cxn modelId="{01C6358B-719D-468B-927C-3B93B2D70A45}" srcId="{50A684DC-B942-4E17-BDBD-F723612D7EC9}" destId="{81077227-F06C-4228-BCCF-926D886A47CE}" srcOrd="3" destOrd="0" parTransId="{CDDAE6A3-38F4-416A-8F22-9CA93247865F}" sibTransId="{58AA8796-9FED-4BC3-A969-5EE2939E392C}"/>
    <dgm:cxn modelId="{F238668B-ACC0-4A6E-8B3E-683BAC3331E1}" srcId="{81077227-F06C-4228-BCCF-926D886A47CE}" destId="{685726EE-5A87-40D8-B2FB-4363E86AD008}" srcOrd="0" destOrd="0" parTransId="{DFDDF5D4-A77D-424F-936B-E0491F7D798D}" sibTransId="{31FD27E6-F8FC-4427-A5E8-7E7729B71F3D}"/>
    <dgm:cxn modelId="{089814A6-98ED-4C50-937D-F46CB0309B60}" srcId="{50A684DC-B942-4E17-BDBD-F723612D7EC9}" destId="{92BF2CDF-E2DA-49FA-B2E7-E13B8E971CAF}" srcOrd="0" destOrd="0" parTransId="{E94DDEF1-859B-4FEF-B782-3164F6A46F13}" sibTransId="{D61D1659-5A2D-4311-AAF1-0CC136838A72}"/>
    <dgm:cxn modelId="{B5559CBE-A5D9-4AE0-BB98-64FB959356D4}" srcId="{92BF2CDF-E2DA-49FA-B2E7-E13B8E971CAF}" destId="{2FE32177-5E86-4975-A797-6F4854E9DCB0}" srcOrd="0" destOrd="0" parTransId="{7368F896-958A-40E8-AA95-B159B6212454}" sibTransId="{7E5414A0-7E3B-43F6-BE3E-790C8EC5ED18}"/>
    <dgm:cxn modelId="{19A95CC9-7969-479F-93D3-377BE5E00C89}" type="presOf" srcId="{685726EE-5A87-40D8-B2FB-4363E86AD008}" destId="{CF89466C-9749-4E41-8763-5BFAFD70861F}" srcOrd="0" destOrd="0" presId="urn:microsoft.com/office/officeart/2005/8/layout/vList5"/>
    <dgm:cxn modelId="{2DE991F0-4FFD-417B-8502-B21EC87B505D}" type="presOf" srcId="{50A684DC-B942-4E17-BDBD-F723612D7EC9}" destId="{AE2115FF-E9FD-4A0E-95C9-04C4D548025A}" srcOrd="0" destOrd="0" presId="urn:microsoft.com/office/officeart/2005/8/layout/vList5"/>
    <dgm:cxn modelId="{9340E7F3-2594-4C3C-9381-C6181B5D96F8}" type="presOf" srcId="{04579EDB-1E5F-4654-97D0-0873E72EB65B}" destId="{37436D5B-F04F-45E4-A823-B4C92C7757A1}" srcOrd="0" destOrd="0" presId="urn:microsoft.com/office/officeart/2005/8/layout/vList5"/>
    <dgm:cxn modelId="{D14B33D6-07E3-4551-A6DF-3E5CCDE5BE87}" type="presParOf" srcId="{AE2115FF-E9FD-4A0E-95C9-04C4D548025A}" destId="{19271185-ECF8-4508-A013-FE905F11A9E2}" srcOrd="0" destOrd="0" presId="urn:microsoft.com/office/officeart/2005/8/layout/vList5"/>
    <dgm:cxn modelId="{0FF17EF2-7577-475D-96F6-0E113CC579D3}" type="presParOf" srcId="{19271185-ECF8-4508-A013-FE905F11A9E2}" destId="{D82BE38A-156D-4A5C-926E-A804B207A383}" srcOrd="0" destOrd="0" presId="urn:microsoft.com/office/officeart/2005/8/layout/vList5"/>
    <dgm:cxn modelId="{CE0FDF06-DB06-47D6-9AD4-7CDDD97B023D}" type="presParOf" srcId="{19271185-ECF8-4508-A013-FE905F11A9E2}" destId="{77871E60-4EB4-44CF-A02D-7F0F7AD778A3}" srcOrd="1" destOrd="0" presId="urn:microsoft.com/office/officeart/2005/8/layout/vList5"/>
    <dgm:cxn modelId="{2C5D32E7-092C-4962-B7FC-03E7779A1ADF}" type="presParOf" srcId="{AE2115FF-E9FD-4A0E-95C9-04C4D548025A}" destId="{F9F8A4D1-24B1-4110-8E68-804C5F9236DD}" srcOrd="1" destOrd="0" presId="urn:microsoft.com/office/officeart/2005/8/layout/vList5"/>
    <dgm:cxn modelId="{82CD40ED-C8DF-4022-9543-42E01AA6F72E}" type="presParOf" srcId="{AE2115FF-E9FD-4A0E-95C9-04C4D548025A}" destId="{C2D69322-5D24-4FC3-95CB-9331DCE3674F}" srcOrd="2" destOrd="0" presId="urn:microsoft.com/office/officeart/2005/8/layout/vList5"/>
    <dgm:cxn modelId="{5D107EB1-0AC0-47C3-ABA3-AA49A0CC8B19}" type="presParOf" srcId="{C2D69322-5D24-4FC3-95CB-9331DCE3674F}" destId="{9EDC3217-BC73-45A5-97B8-63EB4F5D0458}" srcOrd="0" destOrd="0" presId="urn:microsoft.com/office/officeart/2005/8/layout/vList5"/>
    <dgm:cxn modelId="{1CB1EEC9-2681-4E0F-B498-E93F1CC694FF}" type="presParOf" srcId="{C2D69322-5D24-4FC3-95CB-9331DCE3674F}" destId="{4943A280-3506-4A8B-BB19-5DF0622547B4}" srcOrd="1" destOrd="0" presId="urn:microsoft.com/office/officeart/2005/8/layout/vList5"/>
    <dgm:cxn modelId="{F00AB80E-33A9-4787-B8BA-B001CD9BB796}" type="presParOf" srcId="{AE2115FF-E9FD-4A0E-95C9-04C4D548025A}" destId="{478AEEDD-DB96-4DC7-B9ED-4EBE2955D2EE}" srcOrd="3" destOrd="0" presId="urn:microsoft.com/office/officeart/2005/8/layout/vList5"/>
    <dgm:cxn modelId="{370CE8A4-9739-4098-B1C7-13644494AF3E}" type="presParOf" srcId="{AE2115FF-E9FD-4A0E-95C9-04C4D548025A}" destId="{B3251E39-47E7-4DCE-8AAA-AF62DD59FDFF}" srcOrd="4" destOrd="0" presId="urn:microsoft.com/office/officeart/2005/8/layout/vList5"/>
    <dgm:cxn modelId="{CF7E07CC-E50E-4596-B191-5F5B0B22EF4D}" type="presParOf" srcId="{B3251E39-47E7-4DCE-8AAA-AF62DD59FDFF}" destId="{37436D5B-F04F-45E4-A823-B4C92C7757A1}" srcOrd="0" destOrd="0" presId="urn:microsoft.com/office/officeart/2005/8/layout/vList5"/>
    <dgm:cxn modelId="{6A73466D-FD85-4A96-9D50-C9D5523E7B2B}" type="presParOf" srcId="{B3251E39-47E7-4DCE-8AAA-AF62DD59FDFF}" destId="{FCC632E0-B057-4350-A509-4C4FABEF46A7}" srcOrd="1" destOrd="0" presId="urn:microsoft.com/office/officeart/2005/8/layout/vList5"/>
    <dgm:cxn modelId="{9FF91094-D616-4D53-B7F7-5198D6D3B12B}" type="presParOf" srcId="{AE2115FF-E9FD-4A0E-95C9-04C4D548025A}" destId="{75AA2F29-5AC2-41F1-B01F-40520E272FCF}" srcOrd="5" destOrd="0" presId="urn:microsoft.com/office/officeart/2005/8/layout/vList5"/>
    <dgm:cxn modelId="{30FAA764-BFED-47EA-94C0-93C79CB185FC}" type="presParOf" srcId="{AE2115FF-E9FD-4A0E-95C9-04C4D548025A}" destId="{FD024DAD-F98D-49B4-BE28-07C2926AC386}" srcOrd="6" destOrd="0" presId="urn:microsoft.com/office/officeart/2005/8/layout/vList5"/>
    <dgm:cxn modelId="{A26D13EB-96AE-4658-88C3-107626990CB0}" type="presParOf" srcId="{FD024DAD-F98D-49B4-BE28-07C2926AC386}" destId="{5CF08EC4-94C7-4189-8E8D-9F0440E913E6}" srcOrd="0" destOrd="0" presId="urn:microsoft.com/office/officeart/2005/8/layout/vList5"/>
    <dgm:cxn modelId="{FB4B9A42-1121-4DBC-AB70-D315D396314B}" type="presParOf" srcId="{FD024DAD-F98D-49B4-BE28-07C2926AC386}" destId="{CF89466C-9749-4E41-8763-5BFAFD70861F}"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871E60-4EB4-44CF-A02D-7F0F7AD778A3}">
      <dsp:nvSpPr>
        <dsp:cNvPr id="0" name=""/>
        <dsp:cNvSpPr/>
      </dsp:nvSpPr>
      <dsp:spPr>
        <a:xfrm rot="5400000">
          <a:off x="5125712" y="-2015626"/>
          <a:ext cx="1010625" cy="5299788"/>
        </a:xfrm>
        <a:prstGeom prst="round2Same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s-ES" sz="1400" kern="1200" dirty="0"/>
            <a:t>Que el alumno reconozca como los residuos industriales modifican la expresión de genes y generan susceptibilidad a diversas enfermedades.</a:t>
          </a:r>
        </a:p>
      </dsp:txBody>
      <dsp:txXfrm rot="-5400000">
        <a:off x="2981131" y="178290"/>
        <a:ext cx="5250453" cy="911955"/>
      </dsp:txXfrm>
    </dsp:sp>
    <dsp:sp modelId="{D82BE38A-156D-4A5C-926E-A804B207A383}">
      <dsp:nvSpPr>
        <dsp:cNvPr id="0" name=""/>
        <dsp:cNvSpPr/>
      </dsp:nvSpPr>
      <dsp:spPr>
        <a:xfrm>
          <a:off x="0" y="2626"/>
          <a:ext cx="2981131" cy="1263281"/>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S" sz="4400" kern="1200" dirty="0"/>
            <a:t>Biología</a:t>
          </a:r>
        </a:p>
      </dsp:txBody>
      <dsp:txXfrm>
        <a:off x="61668" y="64294"/>
        <a:ext cx="2857795" cy="1139945"/>
      </dsp:txXfrm>
    </dsp:sp>
    <dsp:sp modelId="{4943A280-3506-4A8B-BB19-5DF0622547B4}">
      <dsp:nvSpPr>
        <dsp:cNvPr id="0" name=""/>
        <dsp:cNvSpPr/>
      </dsp:nvSpPr>
      <dsp:spPr>
        <a:xfrm rot="5400000">
          <a:off x="5125712" y="-689180"/>
          <a:ext cx="1010625" cy="5299788"/>
        </a:xfrm>
        <a:prstGeom prst="round2Same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El alumno investigara  las normativas que regulan los residuos industriales.</a:t>
          </a:r>
        </a:p>
      </dsp:txBody>
      <dsp:txXfrm rot="-5400000">
        <a:off x="2981131" y="1504736"/>
        <a:ext cx="5250453" cy="911955"/>
      </dsp:txXfrm>
    </dsp:sp>
    <dsp:sp modelId="{9EDC3217-BC73-45A5-97B8-63EB4F5D0458}">
      <dsp:nvSpPr>
        <dsp:cNvPr id="0" name=""/>
        <dsp:cNvSpPr/>
      </dsp:nvSpPr>
      <dsp:spPr>
        <a:xfrm>
          <a:off x="0" y="1329072"/>
          <a:ext cx="2981131" cy="126328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w="9525" cap="flat" cmpd="sng" algn="ctr">
          <a:solidFill>
            <a:schemeClr val="accent2">
              <a:shade val="95000"/>
              <a:satMod val="105000"/>
            </a:schemeClr>
          </a:solidFill>
          <a:prstDash val="solid"/>
        </a:ln>
        <a:effectLst>
          <a:outerShdw blurRad="40000" dist="23000" dir="5400000" rotWithShape="0">
            <a:srgbClr val="000000">
              <a:alpha val="35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S" sz="4400" kern="1200" dirty="0"/>
            <a:t>Derecho</a:t>
          </a:r>
        </a:p>
      </dsp:txBody>
      <dsp:txXfrm>
        <a:off x="61668" y="1390740"/>
        <a:ext cx="2857795" cy="1139945"/>
      </dsp:txXfrm>
    </dsp:sp>
    <dsp:sp modelId="{FCC632E0-B057-4350-A509-4C4FABEF46A7}">
      <dsp:nvSpPr>
        <dsp:cNvPr id="0" name=""/>
        <dsp:cNvSpPr/>
      </dsp:nvSpPr>
      <dsp:spPr>
        <a:xfrm rot="5400000">
          <a:off x="5125712" y="637265"/>
          <a:ext cx="1010625" cy="5299788"/>
        </a:xfrm>
        <a:prstGeom prst="round2Same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kern="1200" dirty="0"/>
            <a:t>Identificar las concentraciones de partículas de contaminantes en el aire y determinar cómo afecta al medio ambiente</a:t>
          </a:r>
        </a:p>
      </dsp:txBody>
      <dsp:txXfrm rot="-5400000">
        <a:off x="2981131" y="2831182"/>
        <a:ext cx="5250453" cy="911955"/>
      </dsp:txXfrm>
    </dsp:sp>
    <dsp:sp modelId="{37436D5B-F04F-45E4-A823-B4C92C7757A1}">
      <dsp:nvSpPr>
        <dsp:cNvPr id="0" name=""/>
        <dsp:cNvSpPr/>
      </dsp:nvSpPr>
      <dsp:spPr>
        <a:xfrm>
          <a:off x="0" y="2655518"/>
          <a:ext cx="2981131" cy="1263281"/>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S" sz="4400" kern="1200" dirty="0"/>
            <a:t>Química</a:t>
          </a:r>
        </a:p>
      </dsp:txBody>
      <dsp:txXfrm>
        <a:off x="61668" y="2717186"/>
        <a:ext cx="2857795" cy="1139945"/>
      </dsp:txXfrm>
    </dsp:sp>
    <dsp:sp modelId="{CF89466C-9749-4E41-8763-5BFAFD70861F}">
      <dsp:nvSpPr>
        <dsp:cNvPr id="0" name=""/>
        <dsp:cNvSpPr/>
      </dsp:nvSpPr>
      <dsp:spPr>
        <a:xfrm rot="5400000">
          <a:off x="5125712" y="1963711"/>
          <a:ext cx="1010625" cy="5299788"/>
        </a:xfrm>
        <a:prstGeom prst="round2Same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r>
            <a:rPr lang="es-ES" sz="1400" kern="1200" dirty="0"/>
            <a:t>El alumno examinara los efectos de los desechos industriales en los procesos de atención y memoria.</a:t>
          </a:r>
        </a:p>
      </dsp:txBody>
      <dsp:txXfrm rot="-5400000">
        <a:off x="2981131" y="4157628"/>
        <a:ext cx="5250453" cy="911955"/>
      </dsp:txXfrm>
    </dsp:sp>
    <dsp:sp modelId="{5CF08EC4-94C7-4189-8E8D-9F0440E913E6}">
      <dsp:nvSpPr>
        <dsp:cNvPr id="0" name=""/>
        <dsp:cNvSpPr/>
      </dsp:nvSpPr>
      <dsp:spPr>
        <a:xfrm>
          <a:off x="0" y="3981964"/>
          <a:ext cx="2981131" cy="1263281"/>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marL="0" lvl="0" indent="0" algn="ctr" defTabSz="1955800">
            <a:lnSpc>
              <a:spcPct val="90000"/>
            </a:lnSpc>
            <a:spcBef>
              <a:spcPct val="0"/>
            </a:spcBef>
            <a:spcAft>
              <a:spcPct val="35000"/>
            </a:spcAft>
            <a:buNone/>
          </a:pPr>
          <a:r>
            <a:rPr lang="es-ES" sz="4400" kern="1200" dirty="0"/>
            <a:t>Psicología</a:t>
          </a:r>
        </a:p>
      </dsp:txBody>
      <dsp:txXfrm>
        <a:off x="61668" y="4043632"/>
        <a:ext cx="2857795" cy="113994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244365C8-CA87-4873-A052-AA886E69BC4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C108CDE9-D84E-4CBD-80A9-F5AC7CE734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23CF86E-B9CC-4C91-87D1-26ADF2AEFC1F}" type="datetimeFigureOut">
              <a:rPr lang="es-MX" smtClean="0"/>
              <a:t>25/05/19</a:t>
            </a:fld>
            <a:endParaRPr lang="es-MX"/>
          </a:p>
        </p:txBody>
      </p:sp>
      <p:sp>
        <p:nvSpPr>
          <p:cNvPr id="4" name="Marcador de pie de página 3">
            <a:extLst>
              <a:ext uri="{FF2B5EF4-FFF2-40B4-BE49-F238E27FC236}">
                <a16:creationId xmlns:a16="http://schemas.microsoft.com/office/drawing/2014/main" id="{619B8D4E-24A4-43E2-8304-0C1BB971FFD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ACB8950A-8BAF-4C1C-84FC-0B15ED0ADCA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D9F304-916A-45F2-BD72-34BB8810D4D4}" type="slidenum">
              <a:rPr lang="es-MX" smtClean="0"/>
              <a:t>‹Nº›</a:t>
            </a:fld>
            <a:endParaRPr lang="es-MX"/>
          </a:p>
        </p:txBody>
      </p:sp>
    </p:spTree>
    <p:extLst>
      <p:ext uri="{BB962C8B-B14F-4D97-AF65-F5344CB8AC3E}">
        <p14:creationId xmlns:p14="http://schemas.microsoft.com/office/powerpoint/2010/main" val="111744449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88EDAA-03DF-4C68-AA18-060E07332EC2}" type="datetimeFigureOut">
              <a:rPr lang="es-MX" smtClean="0"/>
              <a:t>25/05/19</a:t>
            </a:fld>
            <a:endParaRPr lang="es-MX"/>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9FD94-F160-4700-9F31-C66A660D8D14}" type="slidenum">
              <a:rPr lang="es-MX" smtClean="0"/>
              <a:t>‹Nº›</a:t>
            </a:fld>
            <a:endParaRPr lang="es-MX"/>
          </a:p>
        </p:txBody>
      </p:sp>
    </p:spTree>
    <p:extLst>
      <p:ext uri="{BB962C8B-B14F-4D97-AF65-F5344CB8AC3E}">
        <p14:creationId xmlns:p14="http://schemas.microsoft.com/office/powerpoint/2010/main" val="218344759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Imagen 6" descr="Interior2-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985" y="0"/>
            <a:ext cx="9215819" cy="6867136"/>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3" descr="cierre-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574" y="-1"/>
            <a:ext cx="9234093" cy="6934517"/>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92446" y="404664"/>
            <a:ext cx="8568952" cy="649408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4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INSTITUTO POTOSINO, A.C.</a:t>
            </a:r>
            <a:endParaRPr kumimoji="0" lang="es-ES" sz="4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4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36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800" b="0"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Equipo # 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MX"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MX" sz="2800" b="1" dirty="0">
                <a:solidFill>
                  <a:prstClr val="black"/>
                </a:solidFill>
                <a:latin typeface="Arial" pitchFamily="34" charset="0"/>
                <a:cs typeface="Arial" pitchFamily="34" charset="0"/>
              </a:rPr>
              <a:t>Sexto Grado.</a:t>
            </a:r>
            <a:endParaRPr kumimoji="0" lang="es-MX" sz="2800" b="1" i="0" u="none" strike="noStrike" kern="1200" cap="none" spc="0" normalizeH="0" baseline="0" noProof="0" dirty="0">
              <a:ln>
                <a:noFill/>
              </a:ln>
              <a:solidFill>
                <a:prstClr val="black"/>
              </a:solidFill>
              <a:effectLst/>
              <a:uLnTx/>
              <a:uFillTx/>
              <a:latin typeface="Arial" pitchFamily="34" charset="0"/>
              <a:ea typeface="+mn-ea"/>
              <a:cs typeface="Arial" pitchFamily="34" charset="0"/>
            </a:endParaRPr>
          </a:p>
        </p:txBody>
      </p:sp>
      <p:pic>
        <p:nvPicPr>
          <p:cNvPr id="6" name="5 Imagen" descr="C:\Users\IP_01\Desktop\RESPALDO DOCUMENTOS\RESPALDO\IMAGENES\INS POTOSINO - copia.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1404932"/>
            <a:ext cx="4855618" cy="4048135"/>
          </a:xfrm>
          <a:prstGeom prst="rect">
            <a:avLst/>
          </a:prstGeom>
          <a:noFill/>
          <a:ln>
            <a:noFill/>
          </a:ln>
        </p:spPr>
      </p:pic>
    </p:spTree>
    <p:extLst>
      <p:ext uri="{BB962C8B-B14F-4D97-AF65-F5344CB8AC3E}">
        <p14:creationId xmlns:p14="http://schemas.microsoft.com/office/powerpoint/2010/main" val="69790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a:extLst>
              <a:ext uri="{FF2B5EF4-FFF2-40B4-BE49-F238E27FC236}">
                <a16:creationId xmlns:a16="http://schemas.microsoft.com/office/drawing/2014/main" id="{C542DF0A-4153-4065-BB18-8EE3EB7355DF}"/>
              </a:ext>
            </a:extLst>
          </p:cNvPr>
          <p:cNvGraphicFramePr>
            <a:graphicFrameLocks noGrp="1"/>
          </p:cNvGraphicFramePr>
          <p:nvPr>
            <p:extLst>
              <p:ext uri="{D42A27DB-BD31-4B8C-83A1-F6EECF244321}">
                <p14:modId xmlns:p14="http://schemas.microsoft.com/office/powerpoint/2010/main" val="4046120700"/>
              </p:ext>
            </p:extLst>
          </p:nvPr>
        </p:nvGraphicFramePr>
        <p:xfrm>
          <a:off x="1187624" y="2254143"/>
          <a:ext cx="7128792" cy="2857840"/>
        </p:xfrm>
        <a:graphic>
          <a:graphicData uri="http://schemas.openxmlformats.org/drawingml/2006/table">
            <a:tbl>
              <a:tblPr firstRow="1" bandRow="1">
                <a:tableStyleId>{5C22544A-7EE6-4342-B048-85BDC9FD1C3A}</a:tableStyleId>
              </a:tblPr>
              <a:tblGrid>
                <a:gridCol w="1872208">
                  <a:extLst>
                    <a:ext uri="{9D8B030D-6E8A-4147-A177-3AD203B41FA5}">
                      <a16:colId xmlns:a16="http://schemas.microsoft.com/office/drawing/2014/main" val="1858661514"/>
                    </a:ext>
                  </a:extLst>
                </a:gridCol>
                <a:gridCol w="5256584">
                  <a:extLst>
                    <a:ext uri="{9D8B030D-6E8A-4147-A177-3AD203B41FA5}">
                      <a16:colId xmlns:a16="http://schemas.microsoft.com/office/drawing/2014/main" val="107132429"/>
                    </a:ext>
                  </a:extLst>
                </a:gridCol>
              </a:tblGrid>
              <a:tr h="469265">
                <a:tc>
                  <a:txBody>
                    <a:bodyPr/>
                    <a:lstStyle/>
                    <a:p>
                      <a:r>
                        <a:rPr lang="es-MX">
                          <a:latin typeface="+mj-lt"/>
                        </a:rPr>
                        <a:t>Materia</a:t>
                      </a:r>
                    </a:p>
                  </a:txBody>
                  <a:tcPr/>
                </a:tc>
                <a:tc>
                  <a:txBody>
                    <a:bodyPr/>
                    <a:lstStyle/>
                    <a:p>
                      <a:r>
                        <a:rPr lang="es-MX"/>
                        <a:t>Integrantes</a:t>
                      </a:r>
                    </a:p>
                  </a:txBody>
                  <a:tcPr/>
                </a:tc>
                <a:extLst>
                  <a:ext uri="{0D108BD9-81ED-4DB2-BD59-A6C34878D82A}">
                    <a16:rowId xmlns:a16="http://schemas.microsoft.com/office/drawing/2014/main" val="1327869573"/>
                  </a:ext>
                </a:extLst>
              </a:tr>
              <a:tr h="469265">
                <a:tc>
                  <a:txBody>
                    <a:bodyPr/>
                    <a:lstStyle/>
                    <a:p>
                      <a:r>
                        <a:rPr lang="es-MX"/>
                        <a:t>Química IV</a:t>
                      </a:r>
                    </a:p>
                  </a:txBody>
                  <a:tcPr/>
                </a:tc>
                <a:tc>
                  <a:txBody>
                    <a:bodyPr/>
                    <a:lstStyle/>
                    <a:p>
                      <a:r>
                        <a:rPr lang="es-MX" sz="1800" dirty="0"/>
                        <a:t>Rene</a:t>
                      </a:r>
                      <a:r>
                        <a:rPr lang="es-MX" sz="1800" baseline="0" dirty="0"/>
                        <a:t> Fernando Araujo Martínez</a:t>
                      </a:r>
                      <a:endParaRPr lang="es-MX" dirty="0"/>
                    </a:p>
                  </a:txBody>
                  <a:tcPr/>
                </a:tc>
                <a:extLst>
                  <a:ext uri="{0D108BD9-81ED-4DB2-BD59-A6C34878D82A}">
                    <a16:rowId xmlns:a16="http://schemas.microsoft.com/office/drawing/2014/main" val="4236192725"/>
                  </a:ext>
                </a:extLst>
              </a:tr>
              <a:tr h="469265">
                <a:tc>
                  <a:txBody>
                    <a:bodyPr/>
                    <a:lstStyle/>
                    <a:p>
                      <a:r>
                        <a:rPr lang="es-MX"/>
                        <a:t>Psicología </a:t>
                      </a:r>
                    </a:p>
                  </a:txBody>
                  <a:tcPr/>
                </a:tc>
                <a:tc>
                  <a:txBody>
                    <a:bodyPr/>
                    <a:lstStyle/>
                    <a:p>
                      <a:r>
                        <a:rPr lang="es-MX" sz="1800" dirty="0"/>
                        <a:t>Lydia Beatriz Saury De la Garza,</a:t>
                      </a:r>
                      <a:r>
                        <a:rPr lang="es-MX" sz="1800" baseline="0" dirty="0"/>
                        <a:t> </a:t>
                      </a:r>
                    </a:p>
                    <a:p>
                      <a:r>
                        <a:rPr lang="es-MX" sz="1800" baseline="0" dirty="0"/>
                        <a:t>Agustín Martínez Cervantes </a:t>
                      </a:r>
                      <a:endParaRPr lang="es-MX" dirty="0"/>
                    </a:p>
                  </a:txBody>
                  <a:tcPr/>
                </a:tc>
                <a:extLst>
                  <a:ext uri="{0D108BD9-81ED-4DB2-BD59-A6C34878D82A}">
                    <a16:rowId xmlns:a16="http://schemas.microsoft.com/office/drawing/2014/main" val="1346833870"/>
                  </a:ext>
                </a:extLst>
              </a:tr>
              <a:tr h="469265">
                <a:tc>
                  <a:txBody>
                    <a:bodyPr/>
                    <a:lstStyle/>
                    <a:p>
                      <a:r>
                        <a:rPr lang="es-MX"/>
                        <a:t>Derecho</a:t>
                      </a:r>
                    </a:p>
                  </a:txBody>
                  <a:tcPr/>
                </a:tc>
                <a:tc>
                  <a:txBody>
                    <a:bodyPr/>
                    <a:lstStyle/>
                    <a:p>
                      <a:r>
                        <a:rPr lang="es-MX" sz="1800" dirty="0"/>
                        <a:t>Patricia Pérez García </a:t>
                      </a:r>
                      <a:endParaRPr lang="es-MX" dirty="0"/>
                    </a:p>
                  </a:txBody>
                  <a:tcPr/>
                </a:tc>
                <a:extLst>
                  <a:ext uri="{0D108BD9-81ED-4DB2-BD59-A6C34878D82A}">
                    <a16:rowId xmlns:a16="http://schemas.microsoft.com/office/drawing/2014/main" val="1308431768"/>
                  </a:ext>
                </a:extLst>
              </a:tr>
              <a:tr h="809965">
                <a:tc>
                  <a:txBody>
                    <a:bodyPr/>
                    <a:lstStyle/>
                    <a:p>
                      <a:r>
                        <a:rPr lang="es-MX" dirty="0"/>
                        <a:t>Biología V</a:t>
                      </a:r>
                    </a:p>
                  </a:txBody>
                  <a:tcPr/>
                </a:tc>
                <a:tc>
                  <a:txBody>
                    <a:bodyPr/>
                    <a:lstStyle/>
                    <a:p>
                      <a:r>
                        <a:rPr lang="es-MX" sz="1800" dirty="0"/>
                        <a:t>Ignacio Lara Hernández</a:t>
                      </a:r>
                      <a:endParaRPr lang="es-MX" dirty="0"/>
                    </a:p>
                  </a:txBody>
                  <a:tcPr/>
                </a:tc>
                <a:extLst>
                  <a:ext uri="{0D108BD9-81ED-4DB2-BD59-A6C34878D82A}">
                    <a16:rowId xmlns:a16="http://schemas.microsoft.com/office/drawing/2014/main" val="3470973575"/>
                  </a:ext>
                </a:extLst>
              </a:tr>
            </a:tbl>
          </a:graphicData>
        </a:graphic>
      </p:graphicFrame>
      <p:sp>
        <p:nvSpPr>
          <p:cNvPr id="4" name="Rectángulo: esquinas redondeadas 3">
            <a:extLst>
              <a:ext uri="{FF2B5EF4-FFF2-40B4-BE49-F238E27FC236}">
                <a16:creationId xmlns:a16="http://schemas.microsoft.com/office/drawing/2014/main" id="{D27C57DE-2768-4E48-BABF-472900E1CB95}"/>
              </a:ext>
            </a:extLst>
          </p:cNvPr>
          <p:cNvSpPr/>
          <p:nvPr/>
        </p:nvSpPr>
        <p:spPr>
          <a:xfrm>
            <a:off x="827584" y="692696"/>
            <a:ext cx="7488832"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200" b="1"/>
              <a:t>Equipo 9</a:t>
            </a:r>
          </a:p>
        </p:txBody>
      </p:sp>
    </p:spTree>
    <p:extLst>
      <p:ext uri="{BB962C8B-B14F-4D97-AF65-F5344CB8AC3E}">
        <p14:creationId xmlns:p14="http://schemas.microsoft.com/office/powerpoint/2010/main" val="241760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A17CAFF-0E92-46D5-862A-05ADAADCD54F}"/>
              </a:ext>
            </a:extLst>
          </p:cNvPr>
          <p:cNvSpPr txBox="1"/>
          <p:nvPr/>
        </p:nvSpPr>
        <p:spPr>
          <a:xfrm>
            <a:off x="755576" y="2060848"/>
            <a:ext cx="7632848" cy="1077218"/>
          </a:xfrm>
          <a:prstGeom prst="rect">
            <a:avLst/>
          </a:prstGeom>
          <a:noFill/>
        </p:spPr>
        <p:txBody>
          <a:bodyPr wrap="square" rtlCol="0">
            <a:spAutoFit/>
          </a:bodyPr>
          <a:lstStyle/>
          <a:p>
            <a:pPr algn="ctr"/>
            <a:r>
              <a:rPr lang="es-MX" sz="3200" dirty="0">
                <a:solidFill>
                  <a:schemeClr val="accent1">
                    <a:lumMod val="75000"/>
                  </a:schemeClr>
                </a:solidFill>
              </a:rPr>
              <a:t>Este proyecto se llevara acabo durante el ciclo escolar 2019-2020</a:t>
            </a:r>
          </a:p>
        </p:txBody>
      </p:sp>
      <p:sp>
        <p:nvSpPr>
          <p:cNvPr id="4" name="CuadroTexto 3">
            <a:extLst>
              <a:ext uri="{FF2B5EF4-FFF2-40B4-BE49-F238E27FC236}">
                <a16:creationId xmlns:a16="http://schemas.microsoft.com/office/drawing/2014/main" id="{E7EF05AE-E34D-4141-9DE0-DC2EB85BEE30}"/>
              </a:ext>
            </a:extLst>
          </p:cNvPr>
          <p:cNvSpPr txBox="1"/>
          <p:nvPr/>
        </p:nvSpPr>
        <p:spPr>
          <a:xfrm>
            <a:off x="1403648" y="3645024"/>
            <a:ext cx="6192688" cy="954107"/>
          </a:xfrm>
          <a:prstGeom prst="rect">
            <a:avLst/>
          </a:prstGeom>
          <a:noFill/>
          <a:ln w="57150">
            <a:solidFill>
              <a:srgbClr val="7030A0"/>
            </a:solidFill>
            <a:prstDash val="sysDot"/>
          </a:ln>
        </p:spPr>
        <p:txBody>
          <a:bodyPr wrap="square" rtlCol="0">
            <a:spAutoFit/>
          </a:bodyPr>
          <a:lstStyle/>
          <a:p>
            <a:r>
              <a:rPr lang="es-MX" sz="2800" dirty="0"/>
              <a:t>Fecha de inicio : Noviembre del 2019</a:t>
            </a:r>
          </a:p>
          <a:p>
            <a:r>
              <a:rPr lang="es-MX" sz="2800" dirty="0"/>
              <a:t>Fecha de termino: Enero del 2020</a:t>
            </a:r>
          </a:p>
        </p:txBody>
      </p:sp>
    </p:spTree>
    <p:extLst>
      <p:ext uri="{BB962C8B-B14F-4D97-AF65-F5344CB8AC3E}">
        <p14:creationId xmlns:p14="http://schemas.microsoft.com/office/powerpoint/2010/main" val="2969942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611560" y="2644170"/>
            <a:ext cx="7632848" cy="1569660"/>
          </a:xfrm>
          <a:prstGeom prst="rect">
            <a:avLst/>
          </a:prstGeom>
          <a:ln w="76200">
            <a:prstDash val="dashDot"/>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endParaRPr lang="es-MX" sz="2400" b="1" dirty="0">
              <a:latin typeface="Arial" pitchFamily="34" charset="0"/>
              <a:cs typeface="Arial" pitchFamily="34" charset="0"/>
            </a:endParaRPr>
          </a:p>
          <a:p>
            <a:pPr algn="ctr"/>
            <a:r>
              <a:rPr lang="es-MX" sz="2400" b="1" dirty="0">
                <a:latin typeface="Arial" pitchFamily="34" charset="0"/>
                <a:cs typeface="Arial" pitchFamily="34" charset="0"/>
              </a:rPr>
              <a:t>EQUIPO  9</a:t>
            </a:r>
          </a:p>
          <a:p>
            <a:pPr algn="ctr"/>
            <a:endParaRPr lang="es-ES" sz="2400" b="1" dirty="0">
              <a:latin typeface="Arial" panose="020B0604020202020204" pitchFamily="34" charset="0"/>
              <a:cs typeface="Arial" panose="020B0604020202020204" pitchFamily="34" charset="0"/>
            </a:endParaRPr>
          </a:p>
          <a:p>
            <a:pPr algn="ctr"/>
            <a:r>
              <a:rPr lang="es-ES" sz="2400" b="1" dirty="0">
                <a:latin typeface="Arial" panose="020B0604020202020204" pitchFamily="34" charset="0"/>
                <a:cs typeface="Arial" panose="020B0604020202020204" pitchFamily="34" charset="0"/>
              </a:rPr>
              <a:t>¿Cómo dañan la salud los residuos industriales?</a:t>
            </a:r>
          </a:p>
        </p:txBody>
      </p:sp>
    </p:spTree>
    <p:extLst>
      <p:ext uri="{BB962C8B-B14F-4D97-AF65-F5344CB8AC3E}">
        <p14:creationId xmlns:p14="http://schemas.microsoft.com/office/powerpoint/2010/main" val="3285956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660EB8-9AF8-4AC8-9BA3-30BC818D1A08}"/>
              </a:ext>
            </a:extLst>
          </p:cNvPr>
          <p:cNvSpPr txBox="1"/>
          <p:nvPr/>
        </p:nvSpPr>
        <p:spPr>
          <a:xfrm>
            <a:off x="2771800" y="476672"/>
            <a:ext cx="3168352" cy="461665"/>
          </a:xfrm>
          <a:prstGeom prst="rect">
            <a:avLst/>
          </a:prstGeom>
          <a:noFill/>
        </p:spPr>
        <p:txBody>
          <a:bodyPr wrap="square" rtlCol="0">
            <a:spAutoFit/>
          </a:bodyPr>
          <a:lstStyle/>
          <a:p>
            <a:pPr algn="ctr"/>
            <a:r>
              <a:rPr lang="es-MX" sz="2400" b="1">
                <a:solidFill>
                  <a:schemeClr val="accent1">
                    <a:lumMod val="75000"/>
                  </a:schemeClr>
                </a:solidFill>
              </a:rPr>
              <a:t>Justificación</a:t>
            </a:r>
          </a:p>
        </p:txBody>
      </p:sp>
      <p:sp>
        <p:nvSpPr>
          <p:cNvPr id="3" name="CuadroTexto 2">
            <a:extLst>
              <a:ext uri="{FF2B5EF4-FFF2-40B4-BE49-F238E27FC236}">
                <a16:creationId xmlns:a16="http://schemas.microsoft.com/office/drawing/2014/main" id="{306E00F1-6C93-4B81-A0E4-6290CE39EFF9}"/>
              </a:ext>
            </a:extLst>
          </p:cNvPr>
          <p:cNvSpPr txBox="1"/>
          <p:nvPr/>
        </p:nvSpPr>
        <p:spPr>
          <a:xfrm>
            <a:off x="611560" y="1988840"/>
            <a:ext cx="8136904" cy="3477875"/>
          </a:xfrm>
          <a:prstGeom prst="rect">
            <a:avLst/>
          </a:prstGeom>
          <a:noFill/>
        </p:spPr>
        <p:txBody>
          <a:bodyPr wrap="square" rtlCol="0">
            <a:spAutoFit/>
          </a:bodyPr>
          <a:lstStyle/>
          <a:p>
            <a:pPr algn="just"/>
            <a:r>
              <a:rPr lang="es-ES" sz="2000" dirty="0"/>
              <a:t>En los últimos años los alumnos están preocupados por la contaminación y sus repercusiones en la salud. El sector industrial en la capital de San Luis Potosí se ha incrementado, ocasionando la generación de residuos industriales cuya cantidad ha rebasado los limites permitidos en la normatividad alterando la salud de los potosinos.</a:t>
            </a:r>
          </a:p>
          <a:p>
            <a:pPr algn="just"/>
            <a:endParaRPr lang="es-ES" sz="2000" dirty="0"/>
          </a:p>
          <a:p>
            <a:pPr algn="just"/>
            <a:r>
              <a:rPr lang="es-ES" sz="2000" dirty="0"/>
              <a:t>Por este motivo es de especial interés, que los alumnos reconozcan el impacto que ocasiona un mal </a:t>
            </a:r>
            <a:r>
              <a:rPr lang="es-MX" sz="2000" dirty="0"/>
              <a:t>manejo de los residuos de las industrias (particulas emitidas),</a:t>
            </a:r>
            <a:r>
              <a:rPr lang="es-ES" sz="2000" dirty="0"/>
              <a:t> en relación directa con las diversas afectaciones en la salud, a nivel génico y cognitivo, en especifico atención y memoria.</a:t>
            </a:r>
          </a:p>
          <a:p>
            <a:pPr algn="just"/>
            <a:endParaRPr lang="es-ES" sz="2000" dirty="0"/>
          </a:p>
        </p:txBody>
      </p:sp>
    </p:spTree>
    <p:extLst>
      <p:ext uri="{BB962C8B-B14F-4D97-AF65-F5344CB8AC3E}">
        <p14:creationId xmlns:p14="http://schemas.microsoft.com/office/powerpoint/2010/main" val="87996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B08AB9C3-1C6A-4704-9A0B-A842E0F396A4}"/>
              </a:ext>
            </a:extLst>
          </p:cNvPr>
          <p:cNvSpPr txBox="1"/>
          <p:nvPr/>
        </p:nvSpPr>
        <p:spPr>
          <a:xfrm>
            <a:off x="827584" y="692696"/>
            <a:ext cx="7704856" cy="400110"/>
          </a:xfrm>
          <a:prstGeom prst="rect">
            <a:avLst/>
          </a:prstGeom>
          <a:noFill/>
        </p:spPr>
        <p:txBody>
          <a:bodyPr wrap="square" rtlCol="0">
            <a:spAutoFit/>
          </a:bodyPr>
          <a:lstStyle/>
          <a:p>
            <a:pPr algn="ctr"/>
            <a:r>
              <a:rPr lang="es-MX" sz="2000" b="1">
                <a:solidFill>
                  <a:schemeClr val="accent1">
                    <a:lumMod val="75000"/>
                  </a:schemeClr>
                </a:solidFill>
              </a:rPr>
              <a:t>Descripción del proyecto</a:t>
            </a:r>
          </a:p>
        </p:txBody>
      </p:sp>
      <p:sp>
        <p:nvSpPr>
          <p:cNvPr id="3" name="CuadroTexto 2">
            <a:extLst>
              <a:ext uri="{FF2B5EF4-FFF2-40B4-BE49-F238E27FC236}">
                <a16:creationId xmlns:a16="http://schemas.microsoft.com/office/drawing/2014/main" id="{28E9EA26-E3A6-48DE-9D97-6DA616B2C911}"/>
              </a:ext>
            </a:extLst>
          </p:cNvPr>
          <p:cNvSpPr txBox="1"/>
          <p:nvPr/>
        </p:nvSpPr>
        <p:spPr>
          <a:xfrm>
            <a:off x="467544" y="1092806"/>
            <a:ext cx="8424936" cy="5693866"/>
          </a:xfrm>
          <a:prstGeom prst="rect">
            <a:avLst/>
          </a:prstGeom>
          <a:noFill/>
        </p:spPr>
        <p:txBody>
          <a:bodyPr wrap="square" rtlCol="0">
            <a:spAutoFit/>
          </a:bodyPr>
          <a:lstStyle/>
          <a:p>
            <a:pPr algn="just"/>
            <a:r>
              <a:rPr lang="es-MX" sz="2600" dirty="0"/>
              <a:t>Por medio de este proyecto se busca que los alumnos conozcan diferentes tipos de residuos industriales en la cuidad.</a:t>
            </a:r>
          </a:p>
          <a:p>
            <a:pPr algn="just"/>
            <a:endParaRPr lang="es-MX" sz="2600" dirty="0"/>
          </a:p>
          <a:p>
            <a:pPr algn="just"/>
            <a:r>
              <a:rPr lang="es-MX" sz="2600" dirty="0"/>
              <a:t>Desde la perspectiva química, comprender el analisis de particulas en el aire, desde la perspectiva legal, conoceran la normativa federal para el manejo de estos. Desde el aspecto biologíco comprenderá la regulación de genes mediada por el ambiente, desde la perspectiva psicologica el impacto que pueden tener en el desarrollo cognitivo de los ciudadanos que están en contacto con estos residuos.</a:t>
            </a:r>
          </a:p>
          <a:p>
            <a:pPr algn="just"/>
            <a:endParaRPr lang="es-MX" sz="2600" dirty="0"/>
          </a:p>
          <a:p>
            <a:pPr algn="just"/>
            <a:r>
              <a:rPr lang="es-MX" sz="2600" dirty="0"/>
              <a:t>En el proyecto trabajan en conjunto las asignaturas de química, derecho, psicología y derecho.</a:t>
            </a:r>
          </a:p>
        </p:txBody>
      </p:sp>
    </p:spTree>
    <p:extLst>
      <p:ext uri="{BB962C8B-B14F-4D97-AF65-F5344CB8AC3E}">
        <p14:creationId xmlns:p14="http://schemas.microsoft.com/office/powerpoint/2010/main" val="3786704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FBDE2539-5899-4B31-AB0C-E4A2F7EC9591}"/>
              </a:ext>
            </a:extLst>
          </p:cNvPr>
          <p:cNvSpPr txBox="1"/>
          <p:nvPr/>
        </p:nvSpPr>
        <p:spPr>
          <a:xfrm>
            <a:off x="1403648" y="1124744"/>
            <a:ext cx="6192688" cy="584775"/>
          </a:xfrm>
          <a:prstGeom prst="rect">
            <a:avLst/>
          </a:prstGeom>
          <a:noFill/>
        </p:spPr>
        <p:txBody>
          <a:bodyPr wrap="square" rtlCol="0">
            <a:spAutoFit/>
          </a:bodyPr>
          <a:lstStyle/>
          <a:p>
            <a:pPr algn="ctr"/>
            <a:r>
              <a:rPr lang="es-MX" sz="3200" b="1">
                <a:solidFill>
                  <a:schemeClr val="accent1">
                    <a:lumMod val="75000"/>
                  </a:schemeClr>
                </a:solidFill>
              </a:rPr>
              <a:t>Objetivo general</a:t>
            </a:r>
          </a:p>
        </p:txBody>
      </p:sp>
      <p:sp>
        <p:nvSpPr>
          <p:cNvPr id="3" name="CuadroTexto 2">
            <a:extLst>
              <a:ext uri="{FF2B5EF4-FFF2-40B4-BE49-F238E27FC236}">
                <a16:creationId xmlns:a16="http://schemas.microsoft.com/office/drawing/2014/main" id="{F5D8BD7D-FA70-4031-B65C-420F581C1AB2}"/>
              </a:ext>
            </a:extLst>
          </p:cNvPr>
          <p:cNvSpPr txBox="1"/>
          <p:nvPr/>
        </p:nvSpPr>
        <p:spPr>
          <a:xfrm>
            <a:off x="935596" y="2459504"/>
            <a:ext cx="7272808" cy="1938992"/>
          </a:xfrm>
          <a:prstGeom prst="rect">
            <a:avLst/>
          </a:prstGeom>
          <a:noFill/>
        </p:spPr>
        <p:txBody>
          <a:bodyPr wrap="square" rtlCol="0">
            <a:spAutoFit/>
          </a:bodyPr>
          <a:lstStyle/>
          <a:p>
            <a:pPr algn="ctr"/>
            <a:r>
              <a:rPr lang="es-ES" sz="2400" dirty="0"/>
              <a:t>Examinar la peligrosidad de los residuos industriales y   algunas repercusiones en el desarrollo de la atención y memoria teniendo como parámetros la normatividad permitida.</a:t>
            </a:r>
          </a:p>
          <a:p>
            <a:pPr algn="ctr"/>
            <a:endParaRPr lang="es-MX" sz="2400" dirty="0"/>
          </a:p>
        </p:txBody>
      </p:sp>
    </p:spTree>
    <p:extLst>
      <p:ext uri="{BB962C8B-B14F-4D97-AF65-F5344CB8AC3E}">
        <p14:creationId xmlns:p14="http://schemas.microsoft.com/office/powerpoint/2010/main" val="290593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286E62F8-6511-4E28-B392-1BFBF1A2D257}"/>
              </a:ext>
            </a:extLst>
          </p:cNvPr>
          <p:cNvGraphicFramePr/>
          <p:nvPr>
            <p:extLst>
              <p:ext uri="{D42A27DB-BD31-4B8C-83A1-F6EECF244321}">
                <p14:modId xmlns:p14="http://schemas.microsoft.com/office/powerpoint/2010/main" val="871651284"/>
              </p:ext>
            </p:extLst>
          </p:nvPr>
        </p:nvGraphicFramePr>
        <p:xfrm>
          <a:off x="395536" y="1061447"/>
          <a:ext cx="8280920" cy="52478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uadroTexto 2">
            <a:extLst>
              <a:ext uri="{FF2B5EF4-FFF2-40B4-BE49-F238E27FC236}">
                <a16:creationId xmlns:a16="http://schemas.microsoft.com/office/drawing/2014/main" id="{4F63B8C6-7214-475B-BD60-03AEAECBC608}"/>
              </a:ext>
            </a:extLst>
          </p:cNvPr>
          <p:cNvSpPr txBox="1"/>
          <p:nvPr/>
        </p:nvSpPr>
        <p:spPr>
          <a:xfrm>
            <a:off x="1403648" y="476672"/>
            <a:ext cx="6192688" cy="584775"/>
          </a:xfrm>
          <a:prstGeom prst="rect">
            <a:avLst/>
          </a:prstGeom>
          <a:noFill/>
        </p:spPr>
        <p:txBody>
          <a:bodyPr wrap="square" rtlCol="0">
            <a:spAutoFit/>
          </a:bodyPr>
          <a:lstStyle/>
          <a:p>
            <a:pPr algn="ctr"/>
            <a:r>
              <a:rPr lang="es-MX" sz="3200" b="1">
                <a:solidFill>
                  <a:schemeClr val="accent1">
                    <a:lumMod val="75000"/>
                  </a:schemeClr>
                </a:solidFill>
              </a:rPr>
              <a:t>Objetivos por asignatura</a:t>
            </a:r>
          </a:p>
        </p:txBody>
      </p:sp>
    </p:spTree>
    <p:extLst>
      <p:ext uri="{BB962C8B-B14F-4D97-AF65-F5344CB8AC3E}">
        <p14:creationId xmlns:p14="http://schemas.microsoft.com/office/powerpoint/2010/main" val="1567726925"/>
      </p:ext>
    </p:extLst>
  </p:cSld>
  <p:clrMapOvr>
    <a:masterClrMapping/>
  </p:clrMapOvr>
</p:sld>
</file>

<file path=ppt/theme/theme1.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6363</TotalTime>
  <Words>392</Words>
  <Application>Microsoft Macintosh PowerPoint</Application>
  <PresentationFormat>Presentación en pantalla (4:3)</PresentationFormat>
  <Paragraphs>52</Paragraphs>
  <Slides>8</Slides>
  <Notes>0</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8</vt:i4>
      </vt:variant>
    </vt:vector>
  </HeadingPairs>
  <TitlesOfParts>
    <vt:vector size="12" baseType="lpstr">
      <vt:lpstr>Arial</vt:lpstr>
      <vt:lpstr>Calibri</vt:lpstr>
      <vt:lpstr>Diseño personalizado</vt:lpstr>
      <vt:lpstr>1_Diseño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Promocion Gilberto</dc:creator>
  <cp:lastModifiedBy>Ignacio Lara</cp:lastModifiedBy>
  <cp:revision>443</cp:revision>
  <cp:lastPrinted>2019-05-22T20:36:07Z</cp:lastPrinted>
  <dcterms:created xsi:type="dcterms:W3CDTF">2015-03-19T18:09:07Z</dcterms:created>
  <dcterms:modified xsi:type="dcterms:W3CDTF">2019-05-26T01:28:14Z</dcterms:modified>
</cp:coreProperties>
</file>