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6" r:id="rId9"/>
    <p:sldId id="265" r:id="rId10"/>
    <p:sldId id="283" r:id="rId11"/>
    <p:sldId id="267" r:id="rId12"/>
    <p:sldId id="274" r:id="rId13"/>
    <p:sldId id="275" r:id="rId14"/>
    <p:sldId id="269" r:id="rId15"/>
    <p:sldId id="272" r:id="rId16"/>
    <p:sldId id="271" r:id="rId17"/>
    <p:sldId id="270" r:id="rId18"/>
    <p:sldId id="277" r:id="rId19"/>
    <p:sldId id="278" r:id="rId20"/>
    <p:sldId id="279" r:id="rId21"/>
    <p:sldId id="280" r:id="rId22"/>
    <p:sldId id="281" r:id="rId23"/>
    <p:sldId id="282" r:id="rId24"/>
    <p:sldId id="284" r:id="rId25"/>
    <p:sldId id="268" r:id="rId26"/>
    <p:sldId id="273" r:id="rId27"/>
    <p:sldId id="276" r:id="rId2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34" autoAdjust="0"/>
  </p:normalViewPr>
  <p:slideViewPr>
    <p:cSldViewPr>
      <p:cViewPr varScale="1">
        <p:scale>
          <a:sx n="81" d="100"/>
          <a:sy n="81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50E82-731D-4064-AD1D-EEAEEF4E500E}" type="datetimeFigureOut">
              <a:rPr lang="es-MX" smtClean="0"/>
              <a:t>22/02/2018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EAD8F-DA19-4099-955D-A8B85DC04D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1124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22/02/2018</a:t>
            </a:fld>
            <a:endParaRPr lang="es-MX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22/02/2018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22/02/2018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22/02/2018</a:t>
            </a:fld>
            <a:endParaRPr lang="es-MX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MX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22/02/2018</a:t>
            </a:fld>
            <a:endParaRPr lang="es-MX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22/02/2018</a:t>
            </a:fld>
            <a:endParaRPr lang="es-MX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22/02/2018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22/02/2018</a:t>
            </a:fld>
            <a:endParaRPr lang="es-MX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22/02/2018</a:t>
            </a:fld>
            <a:endParaRPr lang="es-MX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22/02/2018</a:t>
            </a:fld>
            <a:endParaRPr lang="es-MX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22/02/2018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522747-D1F6-4C93-8FE9-4EB5D752BBED}" type="datetimeFigureOut">
              <a:rPr lang="es-MX" smtClean="0"/>
              <a:t>22/02/2018</a:t>
            </a:fld>
            <a:endParaRPr lang="es-MX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85392" y="4077072"/>
            <a:ext cx="6400800" cy="622920"/>
          </a:xfrm>
        </p:spPr>
        <p:txBody>
          <a:bodyPr/>
          <a:lstStyle/>
          <a:p>
            <a:r>
              <a:rPr lang="es-MX" dirty="0" smtClean="0"/>
              <a:t>Clave UNAM 1057</a:t>
            </a:r>
            <a:endParaRPr lang="es-MX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2736"/>
            <a:ext cx="7772400" cy="29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1412776"/>
            <a:ext cx="8686800" cy="2736304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/>
              <a:t>2° reunión de trabajo</a:t>
            </a:r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195925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5152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Producto 4 </a:t>
            </a:r>
            <a:br>
              <a:rPr lang="es-MX" dirty="0" smtClean="0"/>
            </a:br>
            <a:r>
              <a:rPr lang="es-MX" dirty="0" smtClean="0"/>
              <a:t>El arte de formular preguntas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" y="1377420"/>
            <a:ext cx="8280920" cy="548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6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5  procesos de indagación 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822"/>
            <a:ext cx="9144000" cy="54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0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7" y="765807"/>
            <a:ext cx="9108105" cy="554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1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4" y="1192149"/>
            <a:ext cx="9036496" cy="56658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6 mesa de expertos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457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" y="116632"/>
            <a:ext cx="914400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5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3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7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7 experiencias de éxito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98448"/>
            <a:ext cx="9144000" cy="544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336950"/>
            <a:ext cx="8732545" cy="618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6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Equipo 5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s-MX" dirty="0" smtClean="0"/>
              <a:t>Profesora Rita Rivas Roa		</a:t>
            </a:r>
          </a:p>
          <a:p>
            <a:pPr marL="0" indent="0">
              <a:buNone/>
            </a:pPr>
            <a:r>
              <a:rPr lang="es-MX" dirty="0" smtClean="0"/>
              <a:t>		Temas Selectos de Morfología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 smtClean="0"/>
              <a:t>Profesor Ricardo Jasso </a:t>
            </a:r>
            <a:r>
              <a:rPr lang="es-MX" dirty="0" err="1" smtClean="0"/>
              <a:t>Jaimes</a:t>
            </a:r>
            <a:endParaRPr lang="es-MX" dirty="0" smtClean="0"/>
          </a:p>
          <a:p>
            <a:pPr marL="1828800" lvl="4" indent="0">
              <a:buNone/>
            </a:pPr>
            <a:r>
              <a:rPr lang="es-MX" sz="3200" dirty="0"/>
              <a:t>Estadística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 smtClean="0"/>
              <a:t>Profesora Alma Ivette Trujillo Tamez</a:t>
            </a:r>
          </a:p>
          <a:p>
            <a:pPr marL="1828800" lvl="4" indent="0">
              <a:buNone/>
            </a:pPr>
            <a:r>
              <a:rPr lang="es-MX" sz="3200" dirty="0" smtClean="0"/>
              <a:t>Derecho</a:t>
            </a:r>
          </a:p>
          <a:p>
            <a:pPr marL="1828800" lvl="4" indent="0">
              <a:buNone/>
            </a:pPr>
            <a:endParaRPr lang="es-MX" sz="3200" dirty="0" smtClean="0"/>
          </a:p>
        </p:txBody>
      </p:sp>
    </p:spTree>
    <p:extLst>
      <p:ext uri="{BB962C8B-B14F-4D97-AF65-F5344CB8AC3E}">
        <p14:creationId xmlns:p14="http://schemas.microsoft.com/office/powerpoint/2010/main" val="47455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614715"/>
            <a:ext cx="8732545" cy="562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321688"/>
            <a:ext cx="8732545" cy="621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2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692852" cy="62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6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373578"/>
            <a:ext cx="8732545" cy="61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9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8 estructura del proyecto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373"/>
            <a:ext cx="9144000" cy="551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6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   </a:t>
            </a:r>
            <a:endParaRPr lang="es-MX" dirty="0"/>
          </a:p>
        </p:txBody>
      </p:sp>
      <p:sp>
        <p:nvSpPr>
          <p:cNvPr id="3" name="Pergamino vertical 1"/>
          <p:cNvSpPr>
            <a:spLocks noChangeArrowheads="1"/>
          </p:cNvSpPr>
          <p:nvPr/>
        </p:nvSpPr>
        <p:spPr bwMode="auto">
          <a:xfrm>
            <a:off x="16503" y="1939389"/>
            <a:ext cx="2914650" cy="4642970"/>
          </a:xfrm>
          <a:prstGeom prst="verticalScroll">
            <a:avLst>
              <a:gd name="adj" fmla="val 12500"/>
            </a:avLst>
          </a:prstGeom>
          <a:solidFill>
            <a:srgbClr val="9AA7EA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200" b="1" i="0" u="none" strike="noStrike" cap="none" normalizeH="0" baseline="0" dirty="0" smtClean="0">
                <a:ln>
                  <a:noFill/>
                </a:ln>
                <a:solidFill>
                  <a:srgbClr val="333F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Introducción</a:t>
            </a:r>
            <a:r>
              <a:rPr kumimoji="0" lang="es-MX" altLang="es-MX" sz="1200" b="1" i="0" u="none" strike="noStrike" cap="none" normalizeH="0" dirty="0" smtClean="0">
                <a:ln>
                  <a:noFill/>
                </a:ln>
                <a:solidFill>
                  <a:srgbClr val="333F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s-MX" altLang="es-MX" sz="1200" b="1" i="0" u="none" strike="noStrike" cap="none" normalizeH="0" baseline="0" dirty="0" smtClean="0">
                <a:ln>
                  <a:noFill/>
                </a:ln>
                <a:solidFill>
                  <a:srgbClr val="333F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33F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presente proyecto est</a:t>
            </a: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33F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33F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inserto en las materias de: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Morfolog</a:t>
            </a: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a: 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embarazos adolescentes, negligencia m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dica durante el parto y puerperio, violaci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n;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Derecho: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derechos humanos, derechos a la salud y reproductivos, delitos sexuales;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Estad</a:t>
            </a: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stica: 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registro de violaciones de derechos humanos en adolescentes embarazadas, clasificaci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del derecho a la salud y las negligencias m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dicas y estad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sticas de los delitos sexuales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p</a:t>
            </a: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</a:t>
            </a: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blico al que se dirige son: 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j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venes que cursan el sexto grado de preparatoria, porque las materias mencionadas est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incluidas en el plan de estudios de ese grado escolar.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ergamino vertical 4"/>
          <p:cNvSpPr>
            <a:spLocks noChangeArrowheads="1"/>
          </p:cNvSpPr>
          <p:nvPr/>
        </p:nvSpPr>
        <p:spPr bwMode="auto">
          <a:xfrm>
            <a:off x="2943028" y="2017269"/>
            <a:ext cx="2962275" cy="4487210"/>
          </a:xfrm>
          <a:prstGeom prst="verticalScroll">
            <a:avLst>
              <a:gd name="adj" fmla="val 12500"/>
            </a:avLst>
          </a:prstGeom>
          <a:solidFill>
            <a:srgbClr val="FFC000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objetivo general del proyecto</a:t>
            </a:r>
            <a:endParaRPr kumimoji="0" lang="es-MX" altLang="es-MX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Concientizar a los estudiantes acerca de la problem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tica social y las consecuencias de no ejercer una sexualidad responsable, por medio del conocimiento de los conceptos fundamentales de Morfolog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a, Derecho y Estad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stica, espec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ficamente en lo referente a los temas antes se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ñ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alados.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objetivos particulares son: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Identificar las caracter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sticas de cada una de las materias en cuesti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n.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Analizar y Participar en actividades que faciliten la comprensi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de los conceptos.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Evaluar si el proyecto y las actividades fueron eficientes para el aprendizaje del alumno.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recursos materiales necesarios para el curso son computadora, internet, Tablet, links y ambientes virtuales de aprendizaje</a:t>
            </a:r>
            <a:r>
              <a:rPr kumimoji="0" lang="es-MX" altLang="es-MX" sz="9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kumimoji="0" lang="es-MX" altLang="es-MX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Pergamino vertical 5"/>
          <p:cNvSpPr>
            <a:spLocks noChangeArrowheads="1"/>
          </p:cNvSpPr>
          <p:nvPr/>
        </p:nvSpPr>
        <p:spPr bwMode="auto">
          <a:xfrm>
            <a:off x="6050089" y="1939389"/>
            <a:ext cx="2938462" cy="4759452"/>
          </a:xfrm>
          <a:prstGeom prst="verticalScroll">
            <a:avLst>
              <a:gd name="adj" fmla="val 12500"/>
            </a:avLst>
          </a:prstGeom>
          <a:solidFill>
            <a:srgbClr val="FF66FF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En el presente proyecto se realizara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000" b="1" i="0" u="sng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dise</a:t>
            </a:r>
            <a:r>
              <a:rPr kumimoji="0" lang="es-MX" altLang="es-MX" sz="1000" b="1" i="0" u="sng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ñ</a:t>
            </a:r>
            <a:r>
              <a:rPr kumimoji="0" lang="es-MX" altLang="es-MX" sz="1000" b="1" i="0" u="sng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de una p</a:t>
            </a:r>
            <a:r>
              <a:rPr kumimoji="0" lang="es-MX" altLang="es-MX" sz="1000" b="1" i="0" u="sng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MX" altLang="es-MX" sz="1000" b="1" i="0" u="sng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gina web</a:t>
            </a:r>
            <a:r>
              <a:rPr kumimoji="0" lang="es-MX" altLang="es-MX" sz="10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haciendo uso de la tecnolog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a, el cual se llev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cabo desde un enfoque pedag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gico, did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ctico y educativo, a trav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de la creaci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de una p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gina de internet.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ambiente virtual de aprendizaje es un entorno de aprendizaje mediado por tecnolog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a, lo cual transforma la relaci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educativa, ya que la acci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tecnol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gica facilita la comunicaci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n, el procesamiento, la gesti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y la distribuci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de la informaci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n, agregando a la relaci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educativa, nuevas posibilidades y limitaciones para el aprendizaje.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esta modalidad en l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nea se pretende asegurar un enlace 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ptimo de los materiales de estudio con el alumno a trav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del uso de las nuevas tecnolog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de informaci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y comunicaci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y el logro de su aprendizaje independiente en cualquier lugar y tiempo, as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como para la mejora continua del proceso educativo.</a:t>
            </a:r>
            <a:endParaRPr kumimoji="0" lang="es-ES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3552" y="1340181"/>
            <a:ext cx="88849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Problem</a:t>
            </a:r>
            <a:r>
              <a:rPr kumimoji="0" lang="es-MX" altLang="es-MX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MX" altLang="es-MX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tica social en los adolescentes y la sexualidad</a:t>
            </a:r>
            <a:endParaRPr kumimoji="0" lang="es-MX" altLang="es-MX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 flipV="1">
            <a:off x="103553" y="117105"/>
            <a:ext cx="135183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10350" algn="l"/>
              </a:tabLst>
            </a:pP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10350" algn="l"/>
              </a:tabLst>
            </a:pPr>
            <a:r>
              <a: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10350" algn="l"/>
              </a:tabLst>
            </a:pP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10350" algn="l"/>
              </a:tabLst>
            </a:pP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60" y="268561"/>
            <a:ext cx="8272606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9 Fotos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298448"/>
            <a:ext cx="4320479" cy="2562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14" y="3933056"/>
            <a:ext cx="3749429" cy="274458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933057"/>
            <a:ext cx="4111561" cy="27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4089883"/>
            <a:ext cx="4218447" cy="25252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3946720"/>
            <a:ext cx="2998415" cy="28116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48680"/>
            <a:ext cx="2816215" cy="25922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975" y="65104"/>
            <a:ext cx="5534025" cy="363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9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Equipo 5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 smtClean="0"/>
              <a:t>Fecha de realización del proyecto: maestros de 6º. Año de preparatoria, aplicaría para el </a:t>
            </a:r>
          </a:p>
          <a:p>
            <a:pPr marL="0" indent="0">
              <a:buNone/>
            </a:pPr>
            <a:r>
              <a:rPr lang="es-MX" dirty="0"/>
              <a:t> </a:t>
            </a:r>
            <a:r>
              <a:rPr lang="es-MX" dirty="0" smtClean="0"/>
              <a:t>    Ciclo escolar 2020 – 2021</a:t>
            </a:r>
          </a:p>
          <a:p>
            <a:pPr marL="0" indent="0">
              <a:buNone/>
            </a:pPr>
            <a:r>
              <a:rPr lang="es-MX" dirty="0" smtClean="0"/>
              <a:t>Inicio septiembre 2020 – término mayo 2021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 smtClean="0"/>
              <a:t>Nombre del proyecto:</a:t>
            </a:r>
          </a:p>
          <a:p>
            <a:pPr marL="0" indent="0">
              <a:buNone/>
            </a:pPr>
            <a:r>
              <a:rPr lang="es-MX" dirty="0" smtClean="0"/>
              <a:t>Problemática social en los adolescentes y la sexualidad.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0772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Indice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MX" dirty="0" smtClean="0"/>
              <a:t>Productos generados en la 1ª. Reunión de trabajo…5</a:t>
            </a:r>
          </a:p>
          <a:p>
            <a:r>
              <a:rPr lang="es-MX" dirty="0" smtClean="0"/>
              <a:t>Fotografías ………………………………………………………….7</a:t>
            </a:r>
          </a:p>
          <a:p>
            <a:r>
              <a:rPr lang="es-MX" dirty="0" smtClean="0"/>
              <a:t>Contenidos involucrados en el proyecto………………...8</a:t>
            </a:r>
          </a:p>
          <a:p>
            <a:r>
              <a:rPr lang="es-MX" dirty="0" smtClean="0"/>
              <a:t>Planeación de actividades generales ….....................9</a:t>
            </a:r>
          </a:p>
          <a:p>
            <a:r>
              <a:rPr lang="es-MX" dirty="0" smtClean="0"/>
              <a:t>El arte de formular preguntas (producto 4)…………..11</a:t>
            </a:r>
          </a:p>
          <a:p>
            <a:r>
              <a:rPr lang="es-MX" dirty="0" smtClean="0"/>
              <a:t>Procesos de indagación (producto 5)…………………..12</a:t>
            </a:r>
          </a:p>
          <a:p>
            <a:r>
              <a:rPr lang="es-MX" dirty="0" smtClean="0"/>
              <a:t>Análisis Mesa de expertos (producto 6</a:t>
            </a:r>
            <a:r>
              <a:rPr lang="es-MX" dirty="0" smtClean="0"/>
              <a:t>)……………....</a:t>
            </a:r>
            <a:r>
              <a:rPr lang="es-MX" dirty="0" smtClean="0"/>
              <a:t>14</a:t>
            </a:r>
          </a:p>
          <a:p>
            <a:r>
              <a:rPr lang="es-MX" dirty="0" smtClean="0"/>
              <a:t>Experiencias de éxito (producto 7</a:t>
            </a:r>
            <a:r>
              <a:rPr lang="es-MX" dirty="0" smtClean="0"/>
              <a:t>)……………………...</a:t>
            </a:r>
            <a:r>
              <a:rPr lang="es-MX" dirty="0" smtClean="0"/>
              <a:t>18</a:t>
            </a:r>
          </a:p>
          <a:p>
            <a:r>
              <a:rPr lang="es-MX" dirty="0" smtClean="0"/>
              <a:t>Elaboración del proyecto (producto 8</a:t>
            </a:r>
            <a:r>
              <a:rPr lang="es-MX" dirty="0" smtClean="0"/>
              <a:t>)………………...</a:t>
            </a:r>
            <a:r>
              <a:rPr lang="es-MX" dirty="0" smtClean="0"/>
              <a:t>24</a:t>
            </a:r>
          </a:p>
          <a:p>
            <a:r>
              <a:rPr lang="es-MX" dirty="0" smtClean="0"/>
              <a:t>Fotografías (producto </a:t>
            </a:r>
            <a:r>
              <a:rPr lang="es-MX" smtClean="0"/>
              <a:t>9</a:t>
            </a:r>
            <a:r>
              <a:rPr lang="es-MX" smtClean="0"/>
              <a:t>)………………………………….…</a:t>
            </a:r>
            <a:r>
              <a:rPr lang="es-MX" dirty="0" smtClean="0"/>
              <a:t>26</a:t>
            </a:r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7837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Productos 1ª. Reunión de trabajo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467544" y="1268760"/>
            <a:ext cx="3514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/>
              <a:t>C.A.I.A.C. Conclusiones Generales.</a:t>
            </a:r>
            <a:endParaRPr lang="es-MX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67743" y="201411"/>
            <a:ext cx="4621282" cy="776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1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2338" y="-222018"/>
            <a:ext cx="5299364" cy="7848871"/>
          </a:xfrm>
          <a:prstGeom prst="rect">
            <a:avLst/>
          </a:prstGeom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269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Fotografías 1ª. Reunión de trabajo</a:t>
            </a:r>
            <a:endParaRPr lang="es-MX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5064"/>
            <a:ext cx="3360000" cy="2520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40160"/>
            <a:ext cx="3360000" cy="2520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84" y="4149080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2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Contenidos relacionados</a:t>
            </a:r>
            <a:endParaRPr lang="es-MX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 b="20808"/>
          <a:stretch/>
        </p:blipFill>
        <p:spPr>
          <a:xfrm>
            <a:off x="1619672" y="1268760"/>
            <a:ext cx="6093875" cy="497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8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>
            <a:normAutofit/>
          </a:bodyPr>
          <a:lstStyle/>
          <a:p>
            <a:r>
              <a:rPr lang="es-MX" dirty="0" smtClean="0"/>
              <a:t>Planeación de actividades</a:t>
            </a:r>
            <a:endParaRPr lang="es-MX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9" b="24243"/>
          <a:stretch/>
        </p:blipFill>
        <p:spPr>
          <a:xfrm>
            <a:off x="1043608" y="1381222"/>
            <a:ext cx="6192688" cy="47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5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837</TotalTime>
  <Words>565</Words>
  <Application>Microsoft Office PowerPoint</Application>
  <PresentationFormat>Presentación en pantalla (4:3)</PresentationFormat>
  <Paragraphs>65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4" baseType="lpstr">
      <vt:lpstr>Arial</vt:lpstr>
      <vt:lpstr>Calibri</vt:lpstr>
      <vt:lpstr>Franklin Gothic Book</vt:lpstr>
      <vt:lpstr>Franklin Gothic Medium</vt:lpstr>
      <vt:lpstr>Times New Roman</vt:lpstr>
      <vt:lpstr>Wingdings 2</vt:lpstr>
      <vt:lpstr>Viajes</vt:lpstr>
      <vt:lpstr>Presentación de PowerPoint</vt:lpstr>
      <vt:lpstr>Equipo 5</vt:lpstr>
      <vt:lpstr>Equipo 5</vt:lpstr>
      <vt:lpstr>Indice</vt:lpstr>
      <vt:lpstr>Productos 1ª. Reunión de trabajo</vt:lpstr>
      <vt:lpstr>Presentación de PowerPoint</vt:lpstr>
      <vt:lpstr>Fotografías 1ª. Reunión de trabajo</vt:lpstr>
      <vt:lpstr>Contenidos relacionados</vt:lpstr>
      <vt:lpstr>Planeación de actividades</vt:lpstr>
      <vt:lpstr>2° reunión de trabajo</vt:lpstr>
      <vt:lpstr>Producto 4  El arte de formular preguntas</vt:lpstr>
      <vt:lpstr>Producto 5  procesos de indagación </vt:lpstr>
      <vt:lpstr>Presentación de PowerPoint</vt:lpstr>
      <vt:lpstr>Producto 6 mesa de expertos </vt:lpstr>
      <vt:lpstr>Presentación de PowerPoint</vt:lpstr>
      <vt:lpstr>Presentación de PowerPoint</vt:lpstr>
      <vt:lpstr>Presentación de PowerPoint</vt:lpstr>
      <vt:lpstr>Producto 7 experiencias de éxito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8 estructura del proyecto</vt:lpstr>
      <vt:lpstr>   </vt:lpstr>
      <vt:lpstr>Producto 9 Fotos 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Juárez</dc:title>
  <dc:creator>Dirección Técnica</dc:creator>
  <cp:lastModifiedBy>Ivette Trujillo</cp:lastModifiedBy>
  <cp:revision>27</cp:revision>
  <dcterms:created xsi:type="dcterms:W3CDTF">2017-10-27T13:12:45Z</dcterms:created>
  <dcterms:modified xsi:type="dcterms:W3CDTF">2018-02-23T03:06:09Z</dcterms:modified>
</cp:coreProperties>
</file>