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1" r:id="rId1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59461-74D6-4566-8984-070C8EDCA2E4}" type="datetimeFigureOut">
              <a:rPr lang="es-MX" smtClean="0"/>
              <a:t>23/04/2019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5BC5D-A043-4397-91F3-5D4E9DF0010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59461-74D6-4566-8984-070C8EDCA2E4}" type="datetimeFigureOut">
              <a:rPr lang="es-MX" smtClean="0"/>
              <a:t>23/04/2019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5BC5D-A043-4397-91F3-5D4E9DF0010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59461-74D6-4566-8984-070C8EDCA2E4}" type="datetimeFigureOut">
              <a:rPr lang="es-MX" smtClean="0"/>
              <a:t>23/04/2019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5BC5D-A043-4397-91F3-5D4E9DF00100}" type="slidenum">
              <a:rPr lang="es-MX" smtClean="0"/>
              <a:t>‹Nº›</a:t>
            </a:fld>
            <a:endParaRPr lang="es-MX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59461-74D6-4566-8984-070C8EDCA2E4}" type="datetimeFigureOut">
              <a:rPr lang="es-MX" smtClean="0"/>
              <a:t>23/04/2019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5BC5D-A043-4397-91F3-5D4E9DF00100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59461-74D6-4566-8984-070C8EDCA2E4}" type="datetimeFigureOut">
              <a:rPr lang="es-MX" smtClean="0"/>
              <a:t>23/04/2019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5BC5D-A043-4397-91F3-5D4E9DF0010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59461-74D6-4566-8984-070C8EDCA2E4}" type="datetimeFigureOut">
              <a:rPr lang="es-MX" smtClean="0"/>
              <a:t>23/04/2019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5BC5D-A043-4397-91F3-5D4E9DF00100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59461-74D6-4566-8984-070C8EDCA2E4}" type="datetimeFigureOut">
              <a:rPr lang="es-MX" smtClean="0"/>
              <a:t>23/04/2019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5BC5D-A043-4397-91F3-5D4E9DF0010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59461-74D6-4566-8984-070C8EDCA2E4}" type="datetimeFigureOut">
              <a:rPr lang="es-MX" smtClean="0"/>
              <a:t>23/04/2019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5BC5D-A043-4397-91F3-5D4E9DF0010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59461-74D6-4566-8984-070C8EDCA2E4}" type="datetimeFigureOut">
              <a:rPr lang="es-MX" smtClean="0"/>
              <a:t>23/04/2019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5BC5D-A043-4397-91F3-5D4E9DF0010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59461-74D6-4566-8984-070C8EDCA2E4}" type="datetimeFigureOut">
              <a:rPr lang="es-MX" smtClean="0"/>
              <a:t>23/04/2019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5BC5D-A043-4397-91F3-5D4E9DF00100}" type="slidenum">
              <a:rPr lang="es-MX" smtClean="0"/>
              <a:t>‹Nº›</a:t>
            </a:fld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59461-74D6-4566-8984-070C8EDCA2E4}" type="datetimeFigureOut">
              <a:rPr lang="es-MX" smtClean="0"/>
              <a:t>23/04/2019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5BC5D-A043-4397-91F3-5D4E9DF00100}" type="slidenum">
              <a:rPr lang="es-MX" smtClean="0"/>
              <a:t>‹Nº›</a:t>
            </a:fld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6E59461-74D6-4566-8984-070C8EDCA2E4}" type="datetimeFigureOut">
              <a:rPr lang="es-MX" smtClean="0"/>
              <a:t>23/04/2019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485BC5D-A043-4397-91F3-5D4E9DF00100}" type="slidenum">
              <a:rPr lang="es-MX" smtClean="0"/>
              <a:t>‹Nº›</a:t>
            </a:fld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4581128"/>
            <a:ext cx="6400800" cy="792088"/>
          </a:xfrm>
        </p:spPr>
        <p:txBody>
          <a:bodyPr>
            <a:normAutofit/>
          </a:bodyPr>
          <a:lstStyle/>
          <a:p>
            <a:r>
              <a:rPr lang="es-MX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Equipo 10</a:t>
            </a:r>
          </a:p>
        </p:txBody>
      </p:sp>
      <p:pic>
        <p:nvPicPr>
          <p:cNvPr id="4" name="3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543" y="2060848"/>
            <a:ext cx="6406801" cy="2478355"/>
          </a:xfrm>
          <a:prstGeom prst="rect">
            <a:avLst/>
          </a:prstGeom>
          <a:noFill/>
        </p:spPr>
      </p:pic>
      <p:sp>
        <p:nvSpPr>
          <p:cNvPr id="2" name="1 CuadroTexto"/>
          <p:cNvSpPr txBox="1"/>
          <p:nvPr/>
        </p:nvSpPr>
        <p:spPr>
          <a:xfrm>
            <a:off x="1043608" y="332656"/>
            <a:ext cx="66247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chemeClr val="bg1">
                    <a:lumMod val="95000"/>
                  </a:schemeClr>
                </a:solidFill>
              </a:rPr>
              <a:t>UNIVERSIDAD LATINA S.C.</a:t>
            </a:r>
          </a:p>
          <a:p>
            <a:pPr algn="ctr"/>
            <a:r>
              <a:rPr lang="es-MX" sz="3200" b="1" dirty="0">
                <a:solidFill>
                  <a:schemeClr val="bg1">
                    <a:lumMod val="95000"/>
                  </a:schemeClr>
                </a:solidFill>
              </a:rPr>
              <a:t>CAMPUS SUR</a:t>
            </a:r>
          </a:p>
          <a:p>
            <a:pPr algn="ctr"/>
            <a:r>
              <a:rPr lang="es-MX" sz="3200" b="1" dirty="0">
                <a:solidFill>
                  <a:schemeClr val="bg1">
                    <a:lumMod val="95000"/>
                  </a:schemeClr>
                </a:solidFill>
              </a:rPr>
              <a:t>CLAVE 1344</a:t>
            </a:r>
          </a:p>
        </p:txBody>
      </p:sp>
    </p:spTree>
    <p:extLst>
      <p:ext uri="{BB962C8B-B14F-4D97-AF65-F5344CB8AC3E}">
        <p14:creationId xmlns:p14="http://schemas.microsoft.com/office/powerpoint/2010/main" val="174565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9491" y="2636912"/>
            <a:ext cx="6145018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5.b Producto 2. Organizador Gráfico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B4DC466-90F9-4A4D-8282-A9F992C5AFD7}"/>
              </a:ext>
            </a:extLst>
          </p:cNvPr>
          <p:cNvSpPr txBox="1"/>
          <p:nvPr/>
        </p:nvSpPr>
        <p:spPr>
          <a:xfrm rot="21368437">
            <a:off x="3569639" y="3764474"/>
            <a:ext cx="2003053" cy="1846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600" dirty="0">
                <a:latin typeface="Tempus Sans ITC" panose="04020404030D07020202" pitchFamily="82" charset="0"/>
              </a:rPr>
              <a:t>Cuenta números con cuentos</a:t>
            </a:r>
          </a:p>
        </p:txBody>
      </p:sp>
    </p:spTree>
    <p:extLst>
      <p:ext uri="{BB962C8B-B14F-4D97-AF65-F5344CB8AC3E}">
        <p14:creationId xmlns:p14="http://schemas.microsoft.com/office/powerpoint/2010/main" val="177854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Profesores Integrantes: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182647"/>
              </p:ext>
            </p:extLst>
          </p:nvPr>
        </p:nvGraphicFramePr>
        <p:xfrm>
          <a:off x="1451992" y="2060848"/>
          <a:ext cx="6792416" cy="282731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396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6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6829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Nombre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Asignatura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6829">
                <a:tc>
                  <a:txBody>
                    <a:bodyPr/>
                    <a:lstStyle/>
                    <a:p>
                      <a:r>
                        <a:rPr lang="es-MX" dirty="0"/>
                        <a:t>Adriana Marín Martínez		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Matemáticas/estadísticas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6829">
                <a:tc>
                  <a:txBody>
                    <a:bodyPr/>
                    <a:lstStyle/>
                    <a:p>
                      <a:r>
                        <a:rPr lang="es-MX" dirty="0" err="1"/>
                        <a:t>Sivelli</a:t>
                      </a:r>
                      <a:r>
                        <a:rPr lang="es-MX" dirty="0"/>
                        <a:t> Acevedo Guillermo Enrique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Historia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68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Ibáñez</a:t>
                      </a:r>
                      <a:r>
                        <a:rPr lang="es-MX" baseline="0" dirty="0"/>
                        <a:t> Castro Arturo</a:t>
                      </a:r>
                      <a:endParaRPr lang="es-MX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Inglés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7227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/>
              <a:t>Materias:</a:t>
            </a:r>
          </a:p>
          <a:p>
            <a:r>
              <a:rPr lang="es-MX" dirty="0"/>
              <a:t>Estadística </a:t>
            </a:r>
          </a:p>
          <a:p>
            <a:r>
              <a:rPr lang="es-MX" dirty="0"/>
              <a:t>Historia </a:t>
            </a:r>
          </a:p>
          <a:p>
            <a:r>
              <a:rPr lang="es-MX" dirty="0"/>
              <a:t>Inglés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Curso en el que se desea llevar acabo el proyecto: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331640" y="1988840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tx2"/>
                </a:solidFill>
              </a:rPr>
              <a:t>Ciclo escolar: agosto 2018 – mayo 2019</a:t>
            </a:r>
          </a:p>
        </p:txBody>
      </p:sp>
    </p:spTree>
    <p:extLst>
      <p:ext uri="{BB962C8B-B14F-4D97-AF65-F5344CB8AC3E}">
        <p14:creationId xmlns:p14="http://schemas.microsoft.com/office/powerpoint/2010/main" val="1216349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3212975"/>
            <a:ext cx="8784976" cy="11521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2800" dirty="0"/>
              <a:t>“Cuenta números con cuentos”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Nombre del Proyecto</a:t>
            </a:r>
          </a:p>
        </p:txBody>
      </p:sp>
    </p:spTree>
    <p:extLst>
      <p:ext uri="{BB962C8B-B14F-4D97-AF65-F5344CB8AC3E}">
        <p14:creationId xmlns:p14="http://schemas.microsoft.com/office/powerpoint/2010/main" val="3805897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72067" y="2675467"/>
            <a:ext cx="7408333" cy="2121685"/>
          </a:xfrm>
        </p:spPr>
        <p:txBody>
          <a:bodyPr/>
          <a:lstStyle/>
          <a:p>
            <a:r>
              <a:rPr lang="es-MX" dirty="0"/>
              <a:t>5.a Producto 1. C.A.I.A.C. Conclusiones Generales</a:t>
            </a:r>
          </a:p>
          <a:p>
            <a:r>
              <a:rPr lang="es-MX" dirty="0"/>
              <a:t>5.a Producto 3. Fotografías de las sesiones.</a:t>
            </a:r>
          </a:p>
          <a:p>
            <a:r>
              <a:rPr lang="es-MX" dirty="0"/>
              <a:t>5.b Producto 2. Organizador Gráfico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Índice de apartados</a:t>
            </a:r>
          </a:p>
        </p:txBody>
      </p:sp>
    </p:spTree>
    <p:extLst>
      <p:ext uri="{BB962C8B-B14F-4D97-AF65-F5344CB8AC3E}">
        <p14:creationId xmlns:p14="http://schemas.microsoft.com/office/powerpoint/2010/main" val="1208056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"/>
          <a:stretch/>
        </p:blipFill>
        <p:spPr bwMode="auto">
          <a:xfrm>
            <a:off x="899592" y="1484784"/>
            <a:ext cx="7344816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200" dirty="0"/>
              <a:t>5.A Producto 1. C.A.I.A.C. Conclusiones Generales</a:t>
            </a:r>
          </a:p>
        </p:txBody>
      </p:sp>
    </p:spTree>
    <p:extLst>
      <p:ext uri="{BB962C8B-B14F-4D97-AF65-F5344CB8AC3E}">
        <p14:creationId xmlns:p14="http://schemas.microsoft.com/office/powerpoint/2010/main" val="1879209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87821"/>
            <a:ext cx="7961136" cy="5649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2765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48" y="538709"/>
            <a:ext cx="8011800" cy="584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3070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5.a Producto 3. Fotografías de las sesiones.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8" t="27229" b="9250"/>
          <a:stretch/>
        </p:blipFill>
        <p:spPr bwMode="auto">
          <a:xfrm>
            <a:off x="2212480" y="4006157"/>
            <a:ext cx="1657095" cy="2738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9236" r="25000" b="35382"/>
          <a:stretch/>
        </p:blipFill>
        <p:spPr bwMode="auto">
          <a:xfrm>
            <a:off x="798859" y="4077072"/>
            <a:ext cx="1413621" cy="2667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64"/>
          <a:stretch/>
        </p:blipFill>
        <p:spPr bwMode="auto">
          <a:xfrm>
            <a:off x="3984185" y="2593075"/>
            <a:ext cx="4260223" cy="2518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45" t="20072"/>
          <a:stretch/>
        </p:blipFill>
        <p:spPr bwMode="auto">
          <a:xfrm>
            <a:off x="954611" y="1772816"/>
            <a:ext cx="2515737" cy="2918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85" t="20401" r="13223" b="23775"/>
          <a:stretch/>
        </p:blipFill>
        <p:spPr bwMode="auto">
          <a:xfrm>
            <a:off x="3928266" y="5270674"/>
            <a:ext cx="1867870" cy="1473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56" t="23949" r="11689" b="9706"/>
          <a:stretch/>
        </p:blipFill>
        <p:spPr bwMode="auto">
          <a:xfrm>
            <a:off x="5868144" y="4869160"/>
            <a:ext cx="2357553" cy="1992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2080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136</TotalTime>
  <Words>114</Words>
  <Application>Microsoft Office PowerPoint</Application>
  <PresentationFormat>Presentación en pantalla (4:3)</PresentationFormat>
  <Paragraphs>30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Candara</vt:lpstr>
      <vt:lpstr>Symbol</vt:lpstr>
      <vt:lpstr>Tempus Sans ITC</vt:lpstr>
      <vt:lpstr>Forma de onda</vt:lpstr>
      <vt:lpstr>Presentación de PowerPoint</vt:lpstr>
      <vt:lpstr>Profesores Integrantes:</vt:lpstr>
      <vt:lpstr>Curso en el que se desea llevar acabo el proyecto:</vt:lpstr>
      <vt:lpstr>Nombre del Proyecto</vt:lpstr>
      <vt:lpstr>Índice de apartados</vt:lpstr>
      <vt:lpstr>5.A Producto 1. C.A.I.A.C. Conclusiones Generales</vt:lpstr>
      <vt:lpstr>Presentación de PowerPoint</vt:lpstr>
      <vt:lpstr>Presentación de PowerPoint</vt:lpstr>
      <vt:lpstr>5.a Producto 3. Fotografías de las sesiones.</vt:lpstr>
      <vt:lpstr>5.b Producto 2. Organizador Gráfico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Ady Marin</dc:creator>
  <cp:lastModifiedBy>Augusto Rafael Morales Rodriguez</cp:lastModifiedBy>
  <cp:revision>9</cp:revision>
  <dcterms:created xsi:type="dcterms:W3CDTF">2017-10-24T23:52:35Z</dcterms:created>
  <dcterms:modified xsi:type="dcterms:W3CDTF">2019-04-23T13:10:41Z</dcterms:modified>
</cp:coreProperties>
</file>