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4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928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287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9651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8192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50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497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195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237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121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5802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DF797-9C60-4057-95B4-5620D79C01EE}" type="datetimeFigureOut">
              <a:rPr lang="es-ES" smtClean="0"/>
              <a:t>27/02/2018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B4A32-1F07-444B-9B6E-AB02070B207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2438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2448272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Instituto Latino de México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Proyecto: ¿Cuánto sabemos de la Historia de México?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s-ES" dirty="0"/>
              <a:t>Profesores:</a:t>
            </a:r>
          </a:p>
          <a:p>
            <a:r>
              <a:rPr lang="es-ES" dirty="0"/>
              <a:t> </a:t>
            </a:r>
          </a:p>
          <a:p>
            <a:r>
              <a:rPr lang="es-ES" dirty="0"/>
              <a:t>Historia - Consuelo </a:t>
            </a:r>
            <a:r>
              <a:rPr lang="es-ES" dirty="0" smtClean="0"/>
              <a:t>del </a:t>
            </a:r>
            <a:r>
              <a:rPr lang="es-ES" dirty="0"/>
              <a:t>Olmo</a:t>
            </a:r>
          </a:p>
          <a:p>
            <a:r>
              <a:rPr lang="es-ES" dirty="0"/>
              <a:t>Psicología - Abraham </a:t>
            </a:r>
            <a:r>
              <a:rPr lang="es-ES" dirty="0" smtClean="0"/>
              <a:t>González</a:t>
            </a:r>
            <a:endParaRPr lang="es-ES" dirty="0"/>
          </a:p>
          <a:p>
            <a:r>
              <a:rPr lang="es-ES" dirty="0"/>
              <a:t>Matemáticas - </a:t>
            </a:r>
            <a:r>
              <a:rPr lang="es-ES" dirty="0" err="1"/>
              <a:t>Loreley</a:t>
            </a:r>
            <a:r>
              <a:rPr lang="es-ES" dirty="0"/>
              <a:t> Campos</a:t>
            </a:r>
          </a:p>
        </p:txBody>
      </p:sp>
    </p:spTree>
    <p:extLst>
      <p:ext uri="{BB962C8B-B14F-4D97-AF65-F5344CB8AC3E}">
        <p14:creationId xmlns:p14="http://schemas.microsoft.com/office/powerpoint/2010/main" val="174566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93688"/>
            <a:ext cx="8816975" cy="627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35926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68288"/>
            <a:ext cx="8816975" cy="631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0833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265113"/>
            <a:ext cx="8816975" cy="6326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1817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338" y="315913"/>
            <a:ext cx="8823325" cy="6224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0938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13" y="438150"/>
            <a:ext cx="8816975" cy="598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2540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</Words>
  <Application>Microsoft Office PowerPoint</Application>
  <PresentationFormat>Presentación en pantalla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Instituto Latino de México  Proyecto: ¿Cuánto sabemos de la Historia de México?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</cp:revision>
  <dcterms:created xsi:type="dcterms:W3CDTF">2018-02-28T02:22:35Z</dcterms:created>
  <dcterms:modified xsi:type="dcterms:W3CDTF">2018-02-28T02:31:50Z</dcterms:modified>
</cp:coreProperties>
</file>