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8" r:id="rId2"/>
    <p:sldId id="260" r:id="rId3"/>
    <p:sldId id="261" r:id="rId4"/>
    <p:sldId id="259" r:id="rId5"/>
    <p:sldId id="262" r:id="rId6"/>
    <p:sldId id="266" r:id="rId7"/>
    <p:sldId id="263" r:id="rId8"/>
    <p:sldId id="264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10" d="100"/>
          <a:sy n="110" d="100"/>
        </p:scale>
        <p:origin x="162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3469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6" descr="Interior2-01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985" y="0"/>
            <a:ext cx="9215819" cy="686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702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95736" y="1538790"/>
            <a:ext cx="50765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7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Instituto Potosino, A.C.</a:t>
            </a:r>
            <a:endParaRPr lang="es-ES" sz="27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7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Preparatoria</a:t>
            </a:r>
            <a:endParaRPr lang="es-ES" sz="27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7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7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7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7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7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9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9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9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9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135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EQUIPO  #2</a:t>
            </a:r>
          </a:p>
          <a:p>
            <a:r>
              <a:rPr lang="es-MX" sz="135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GRADO: CUARTOS</a:t>
            </a:r>
            <a:endParaRPr lang="es-ES" sz="135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5 Imagen" descr="C:\Users\IP_01\Desktop\RESPALDO DOCUMENTOS\RESPALDO\IMAGENES\INS POTOSINO - copi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348880"/>
            <a:ext cx="2754306" cy="24842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610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39552" y="908720"/>
            <a:ext cx="813690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Integrantes del Equipo: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Laura </a:t>
            </a:r>
            <a:r>
              <a:rPr kumimoji="0" lang="es-MX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Gpe</a:t>
            </a: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Hernández Torres (Física)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Jorge Luis Morán Rodríguez    (Matemáticas)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Pedro Domínguez Gabilondo (Matemáticas)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Sinhué Pérez Martínez             (Informática)</a:t>
            </a: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588224" y="539388"/>
            <a:ext cx="2331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Docentes Participantes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640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5" y="2291313"/>
            <a:ext cx="79928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Este Proyecto se llevará a cabo durante el Ciclo Escolar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2019-2020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Iniciando en Agosto del 2019 </a:t>
            </a:r>
            <a:r>
              <a:rPr lang="es-MX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 terminando en</a:t>
            </a:r>
            <a:r>
              <a:rPr kumimoji="0" lang="es-MX" sz="1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Mayo 2020</a:t>
            </a:r>
            <a:endParaRPr kumimoji="0" lang="es-MX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083482" y="404479"/>
            <a:ext cx="1768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Implementación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472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83474" y="3105835"/>
            <a:ext cx="81338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Nombre del proyecto: </a:t>
            </a:r>
          </a:p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¿Cómo automatizar un sistema de conversión de unidades aplicando lenguaje algebraico y la solución de ecuaciones lineales?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54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sz="1800" dirty="0" smtClean="0">
                <a:latin typeface="Arial" pitchFamily="34" charset="0"/>
                <a:cs typeface="Arial" pitchFamily="34" charset="0"/>
              </a:rPr>
              <a:t>INTRODUCCIÓN</a:t>
            </a:r>
            <a:endParaRPr lang="es-MX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1095023" y="2107475"/>
            <a:ext cx="7228113" cy="2760617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es-MX" sz="2300" dirty="0" smtClean="0"/>
              <a:t>Los avances tecnológicos van evolucionando según las necesidades de la vida cotidiana y estos dan solución a problemáticas en las cuales al realizar en forma manual algunos procedimientos se llevaría mucho tiempo y esfuerzo.</a:t>
            </a:r>
          </a:p>
          <a:p>
            <a:pPr marL="0" indent="0" algn="just">
              <a:buFont typeface="Arial" pitchFamily="34" charset="0"/>
              <a:buNone/>
            </a:pPr>
            <a:endParaRPr lang="es-MX" sz="2300" dirty="0" smtClean="0"/>
          </a:p>
          <a:p>
            <a:pPr marL="0" indent="0" algn="just">
              <a:buFont typeface="Arial" pitchFamily="34" charset="0"/>
              <a:buNone/>
            </a:pPr>
            <a:r>
              <a:rPr lang="es-MX" sz="2300" dirty="0" smtClean="0"/>
              <a:t>Cada día en la vida estudiantil de los alumnos de 4° grado del Instituto Potosino se presentan situaciones que implican una gran cantidad de cálculos y por lo tanto de tiempo y esfuerzo.</a:t>
            </a:r>
          </a:p>
          <a:p>
            <a:pPr marL="0" indent="0" algn="just">
              <a:buFont typeface="Arial" pitchFamily="34" charset="0"/>
              <a:buNone/>
            </a:pPr>
            <a:endParaRPr lang="es-ES" sz="2900" dirty="0" smtClean="0"/>
          </a:p>
        </p:txBody>
      </p:sp>
    </p:spTree>
    <p:extLst>
      <p:ext uri="{BB962C8B-B14F-4D97-AF65-F5344CB8AC3E}">
        <p14:creationId xmlns:p14="http://schemas.microsoft.com/office/powerpoint/2010/main" val="407084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1345C21F-0349-4137-8752-B7D4E42F3B37}"/>
              </a:ext>
            </a:extLst>
          </p:cNvPr>
          <p:cNvSpPr/>
          <p:nvPr/>
        </p:nvSpPr>
        <p:spPr>
          <a:xfrm>
            <a:off x="888274" y="1854926"/>
            <a:ext cx="762000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 smtClean="0"/>
              <a:t>En </a:t>
            </a:r>
            <a:r>
              <a:rPr lang="es-MX" dirty="0"/>
              <a:t>la actualidad, la incorporación de los recursos informáticos a las diferentes áreas de la educación es muy importante e impostergable. Principalmente en el campo de las Matemáticas y Física se vuelven totalmente imprescindibles, al requerirse cálculos exactos e instantáneos. </a:t>
            </a:r>
            <a:endParaRPr lang="es-MX" dirty="0" smtClean="0"/>
          </a:p>
          <a:p>
            <a:pPr algn="just"/>
            <a:endParaRPr lang="es-MX" dirty="0"/>
          </a:p>
          <a:p>
            <a:pPr algn="just"/>
            <a:r>
              <a:rPr lang="es-MX" dirty="0"/>
              <a:t>Es por ello que en este proyecto se pretende acercar a los alumnos a la posibilidad de que, primero puedan comprender claramente el procedimiento correcto para la obtención de los resultados en los cálculos matemáticos y físicos, posteriormente saber trasmitirlos correctamente a la computadora, mediante los pasos ordenados y apropiados aplicados a un lenguaje de programación. Con lo anterior se concluye con la automatización de un proceso de cálculo en ambas áreas.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548845" y="939503"/>
            <a:ext cx="1737845" cy="375492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sz="1800" dirty="0" smtClean="0">
                <a:latin typeface="Arial" pitchFamily="34" charset="0"/>
                <a:cs typeface="Arial" pitchFamily="34" charset="0"/>
              </a:rPr>
              <a:t>DESCRIPCIÓN</a:t>
            </a:r>
            <a:endParaRPr lang="es-MX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8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 txBox="1">
            <a:spLocks/>
          </p:cNvSpPr>
          <p:nvPr/>
        </p:nvSpPr>
        <p:spPr>
          <a:xfrm>
            <a:off x="1210492" y="2638698"/>
            <a:ext cx="6482773" cy="1956029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ES" sz="1400" dirty="0" smtClean="0"/>
          </a:p>
          <a:p>
            <a:pPr marL="0" lvl="0" indent="0" algn="just">
              <a:buNone/>
            </a:pPr>
            <a:r>
              <a:rPr lang="es-MX" sz="1800" dirty="0" smtClean="0">
                <a:solidFill>
                  <a:srgbClr val="000000"/>
                </a:solidFill>
                <a:ea typeface="Arial" panose="020B0604020202020204" pitchFamily="34" charset="0"/>
              </a:rPr>
              <a:t>Que </a:t>
            </a:r>
            <a:r>
              <a:rPr lang="es-MX" sz="1800" dirty="0">
                <a:solidFill>
                  <a:srgbClr val="000000"/>
                </a:solidFill>
                <a:ea typeface="Arial" panose="020B0604020202020204" pitchFamily="34" charset="0"/>
              </a:rPr>
              <a:t>el alumno comprenda la importancia de la automatización de procesos, mediante la creación de un programa que le ayude a resolver una serie de conversiones, por medio de una tabla que contiene las unidades básicas mas utilizadas en su vida cotidiana</a:t>
            </a:r>
            <a:r>
              <a:rPr lang="es-MX" sz="1400" dirty="0">
                <a:solidFill>
                  <a:srgbClr val="000000"/>
                </a:solidFill>
                <a:ea typeface="Arial" panose="020B0604020202020204" pitchFamily="34" charset="0"/>
              </a:rPr>
              <a:t>.</a:t>
            </a:r>
          </a:p>
          <a:p>
            <a:pPr algn="just"/>
            <a:endParaRPr lang="es-ES" sz="1400" dirty="0" smtClean="0"/>
          </a:p>
          <a:p>
            <a:pPr algn="just"/>
            <a:endParaRPr lang="es-ES" sz="140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sz="1800" dirty="0" smtClean="0">
                <a:latin typeface="Arial" pitchFamily="34" charset="0"/>
                <a:cs typeface="Arial" pitchFamily="34" charset="0"/>
              </a:rPr>
              <a:t>OBJETIVO GENERAL</a:t>
            </a:r>
            <a:endParaRPr lang="es-MX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8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1345C21F-0349-4137-8752-B7D4E42F3B37}"/>
              </a:ext>
            </a:extLst>
          </p:cNvPr>
          <p:cNvSpPr/>
          <p:nvPr/>
        </p:nvSpPr>
        <p:spPr>
          <a:xfrm>
            <a:off x="591522" y="1898470"/>
            <a:ext cx="795158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 smtClean="0"/>
              <a:t>Matemáticas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000000"/>
                </a:solidFill>
                <a:ea typeface="Arial" panose="020B0604020202020204" pitchFamily="34" charset="0"/>
              </a:rPr>
              <a:t>Que el alumno, aplique los conocimientos adquiridos en situaciones </a:t>
            </a:r>
            <a:r>
              <a:rPr lang="es-MX" dirty="0" smtClean="0">
                <a:solidFill>
                  <a:srgbClr val="000000"/>
                </a:solidFill>
                <a:ea typeface="Arial" panose="020B0604020202020204" pitchFamily="34" charset="0"/>
              </a:rPr>
              <a:t>que se presenten en su vida estudiantil.</a:t>
            </a:r>
            <a:endParaRPr lang="es-MX" dirty="0">
              <a:solidFill>
                <a:srgbClr val="000000"/>
              </a:solidFill>
              <a:ea typeface="Arial" panose="020B0604020202020204" pitchFamily="34" charset="0"/>
            </a:endParaRP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Física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000000"/>
                </a:solidFill>
                <a:ea typeface="Arial" panose="020B0604020202020204" pitchFamily="34" charset="0"/>
              </a:rPr>
              <a:t>Que el alumno analice y aplique los sistemas de unidades de conversión para el desarrollo de su </a:t>
            </a:r>
            <a:r>
              <a:rPr lang="es-MX" dirty="0" smtClean="0">
                <a:solidFill>
                  <a:srgbClr val="000000"/>
                </a:solidFill>
                <a:ea typeface="Arial" panose="020B0604020202020204" pitchFamily="34" charset="0"/>
              </a:rPr>
              <a:t>proyecto</a:t>
            </a:r>
          </a:p>
          <a:p>
            <a:pPr algn="just"/>
            <a:endParaRPr lang="es-MX" dirty="0">
              <a:solidFill>
                <a:srgbClr val="000000"/>
              </a:solidFill>
            </a:endParaRPr>
          </a:p>
          <a:p>
            <a:pPr algn="just"/>
            <a:r>
              <a:rPr lang="es-MX" dirty="0" smtClean="0">
                <a:solidFill>
                  <a:srgbClr val="000000"/>
                </a:solidFill>
              </a:rPr>
              <a:t>Informática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000000"/>
                </a:solidFill>
                <a:ea typeface="Arial" panose="020B0604020202020204" pitchFamily="34" charset="0"/>
              </a:rPr>
              <a:t>Que el alumno aplique los conocimientos adquiridos de los diagramas estructurados y programación para la realización de su proyecto.</a:t>
            </a:r>
          </a:p>
          <a:p>
            <a:pPr algn="just"/>
            <a:endParaRPr lang="es-MX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2525487" y="922086"/>
            <a:ext cx="5552199" cy="37549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sz="1800" dirty="0" smtClean="0">
                <a:latin typeface="Arial" pitchFamily="34" charset="0"/>
                <a:cs typeface="Arial" pitchFamily="34" charset="0"/>
              </a:rPr>
              <a:t>OBJETIVOS O PROPOSITOS A ALCANZAR DE CADA ASIGNATURA</a:t>
            </a:r>
            <a:endParaRPr lang="es-MX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97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399</Words>
  <Application>Microsoft Office PowerPoint</Application>
  <PresentationFormat>Presentación en pantalla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Asociacion Educacional Mexico Central, 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Sinhué Pérez</dc:creator>
  <cp:lastModifiedBy>Sinhué Pérez</cp:lastModifiedBy>
  <cp:revision>16</cp:revision>
  <dcterms:created xsi:type="dcterms:W3CDTF">2018-12-07T16:53:52Z</dcterms:created>
  <dcterms:modified xsi:type="dcterms:W3CDTF">2018-12-07T18:27:47Z</dcterms:modified>
</cp:coreProperties>
</file>