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301" r:id="rId2"/>
    <p:sldId id="296" r:id="rId3"/>
    <p:sldId id="302" r:id="rId4"/>
    <p:sldId id="29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08FB9DD-4F93-4362-B97B-0B0D35A066CD}">
  <a:tblStyle styleId="{E08FB9DD-4F93-4362-B97B-0B0D35A066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2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26790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647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43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721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26550"/>
            <a:ext cx="8992374" cy="54700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1533750" y="1552615"/>
            <a:ext cx="6076500" cy="116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400" b="1" dirty="0"/>
              <a:t>PROYECT</a:t>
            </a:r>
            <a:r>
              <a:rPr lang="es-MX" sz="2400" b="1" dirty="0"/>
              <a:t>O</a:t>
            </a:r>
            <a:r>
              <a:rPr lang="es" sz="2400" b="1" dirty="0"/>
              <a:t> </a:t>
            </a:r>
            <a:r>
              <a:rPr lang="es" sz="2400" b="1" dirty="0" smtClean="0"/>
              <a:t>CONEXIONES</a:t>
            </a:r>
          </a:p>
          <a:p>
            <a:pPr lvl="0" algn="ctr">
              <a:spcBef>
                <a:spcPts val="0"/>
              </a:spcBef>
              <a:buNone/>
            </a:pPr>
            <a:endParaRPr lang="es" sz="24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2400" b="1" dirty="0" smtClean="0"/>
              <a:t>CUARTA </a:t>
            </a:r>
            <a:r>
              <a:rPr lang="es" sz="2400" b="1" dirty="0"/>
              <a:t>REUNIÓN DE TRABAJO </a:t>
            </a:r>
          </a:p>
          <a:p>
            <a:pPr lvl="0" algn="ctr">
              <a:spcBef>
                <a:spcPts val="0"/>
              </a:spcBef>
              <a:buNone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258498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43225"/>
            <a:ext cx="8992374" cy="552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539552" y="1059582"/>
            <a:ext cx="5821924" cy="304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s" sz="1800" b="1" dirty="0" smtClean="0"/>
          </a:p>
          <a:p>
            <a:pPr lvl="0" algn="ctr">
              <a:spcBef>
                <a:spcPts val="0"/>
              </a:spcBef>
              <a:buNone/>
            </a:pPr>
            <a:r>
              <a:rPr lang="es" sz="1800" b="1" dirty="0" smtClean="0"/>
              <a:t>EQUIPO 2: </a:t>
            </a:r>
            <a:endParaRPr lang="es" sz="1800" b="1" dirty="0"/>
          </a:p>
          <a:p>
            <a:pPr lvl="0">
              <a:spcBef>
                <a:spcPts val="0"/>
              </a:spcBef>
              <a:buNone/>
            </a:pPr>
            <a:endParaRPr sz="18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1800" b="1" dirty="0" smtClean="0"/>
              <a:t>ESTEFANI PEZA </a:t>
            </a:r>
            <a:r>
              <a:rPr lang="es" sz="1800" b="1" dirty="0" smtClean="0"/>
              <a:t>ORTIZ (Biología)</a:t>
            </a:r>
            <a:endParaRPr lang="es-MX" sz="1800" b="1" dirty="0" smtClean="0"/>
          </a:p>
          <a:p>
            <a:pPr lvl="0" algn="ctr"/>
            <a:r>
              <a:rPr lang="es-MX" sz="1800" b="1" dirty="0" smtClean="0"/>
              <a:t>PERLA VIDAL XOCHIPILTECATL </a:t>
            </a:r>
            <a:r>
              <a:rPr lang="es-MX" sz="1800" b="1" dirty="0" smtClean="0"/>
              <a:t>VÁZQUEZ (Inglés)</a:t>
            </a:r>
            <a:endParaRPr lang="es" sz="1800" b="1" dirty="0" smtClean="0"/>
          </a:p>
          <a:p>
            <a:pPr lvl="0" algn="ctr"/>
            <a:r>
              <a:rPr lang="es-MX" sz="1800" b="1" dirty="0"/>
              <a:t>MARIO ALBERTO GÓMEZ </a:t>
            </a:r>
            <a:r>
              <a:rPr lang="es-MX" sz="1800" b="1" dirty="0" smtClean="0"/>
              <a:t>NUÑEZ (Historia)</a:t>
            </a:r>
            <a:endParaRPr lang="es" sz="1800" b="1" dirty="0"/>
          </a:p>
          <a:p>
            <a:pPr lvl="0">
              <a:spcBef>
                <a:spcPts val="0"/>
              </a:spcBef>
              <a:buNone/>
            </a:pPr>
            <a:endParaRPr lang="es-MX" sz="1800" b="1" dirty="0" smtClean="0"/>
          </a:p>
          <a:p>
            <a:pPr lvl="0" algn="ctr"/>
            <a:r>
              <a:rPr lang="es-MX" sz="1800" b="1" dirty="0"/>
              <a:t>Ciclo escolar 2018-2019 </a:t>
            </a:r>
          </a:p>
          <a:p>
            <a:pPr lvl="0" algn="ctr"/>
            <a:r>
              <a:rPr lang="es-MX" sz="1800" b="1" dirty="0"/>
              <a:t>(Agosto </a:t>
            </a:r>
            <a:r>
              <a:rPr lang="es-MX" sz="1800" b="1" dirty="0" smtClean="0"/>
              <a:t>2018-Junio </a:t>
            </a:r>
            <a:r>
              <a:rPr lang="es-MX" sz="1800" b="1" dirty="0"/>
              <a:t>2019)</a:t>
            </a:r>
          </a:p>
          <a:p>
            <a:pPr lvl="0">
              <a:spcBef>
                <a:spcPts val="0"/>
              </a:spcBef>
              <a:buNone/>
            </a:pPr>
            <a:endParaRPr sz="1800" b="1" dirty="0"/>
          </a:p>
          <a:p>
            <a:pPr lvl="0" rtl="0">
              <a:spcBef>
                <a:spcPts val="0"/>
              </a:spcBef>
              <a:buNone/>
            </a:pPr>
            <a:endParaRPr sz="1800" b="1" dirty="0"/>
          </a:p>
          <a:p>
            <a:pPr lvl="0">
              <a:spcBef>
                <a:spcPts val="0"/>
              </a:spcBef>
              <a:buNone/>
            </a:pPr>
            <a:endParaRPr sz="1800" b="1" dirty="0"/>
          </a:p>
          <a:p>
            <a:pPr lvl="0">
              <a:spcBef>
                <a:spcPts val="0"/>
              </a:spcBef>
              <a:buNone/>
            </a:pPr>
            <a:endParaRPr sz="1800" b="1" dirty="0"/>
          </a:p>
        </p:txBody>
      </p:sp>
      <p:pic>
        <p:nvPicPr>
          <p:cNvPr id="69" name="Shape 69" descr="Día Mundial del Medio Ambiente 2014 * #DMMA2014 | &amp;quot;Alza tu v… | Flick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8224" y="1802000"/>
            <a:ext cx="2404151" cy="183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64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Shape 6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443225"/>
            <a:ext cx="8992374" cy="552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318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25" y="-361575"/>
            <a:ext cx="8992349" cy="5505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822508" y="1467723"/>
            <a:ext cx="5621700" cy="184647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sz="18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1800" b="1" dirty="0" smtClean="0"/>
              <a:t>PROYECTO</a:t>
            </a:r>
          </a:p>
          <a:p>
            <a:pPr lvl="0" algn="ctr">
              <a:spcBef>
                <a:spcPts val="0"/>
              </a:spcBef>
              <a:buNone/>
            </a:pPr>
            <a:endParaRPr lang="es-MX" sz="1800" b="1" dirty="0" smtClean="0"/>
          </a:p>
          <a:p>
            <a:pPr lvl="0" algn="ctr">
              <a:spcBef>
                <a:spcPts val="0"/>
              </a:spcBef>
              <a:buNone/>
            </a:pPr>
            <a:r>
              <a:rPr lang="es-MX" sz="1800" b="1" dirty="0" smtClean="0"/>
              <a:t>“DIVERSIDAD DE CULTIVOS VEGETALES</a:t>
            </a:r>
            <a:r>
              <a:rPr lang="es-MX" sz="1800" b="1" dirty="0" smtClean="0"/>
              <a:t>”</a:t>
            </a:r>
          </a:p>
          <a:p>
            <a:pPr lvl="0" algn="ctr">
              <a:spcBef>
                <a:spcPts val="0"/>
              </a:spcBef>
              <a:buNone/>
            </a:pPr>
            <a:endParaRPr lang="es-MX" sz="1800" b="1" dirty="0"/>
          </a:p>
          <a:p>
            <a:pPr lvl="0" algn="ctr">
              <a:spcBef>
                <a:spcPts val="0"/>
              </a:spcBef>
              <a:buNone/>
            </a:pPr>
            <a:endParaRPr sz="1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90035"/>
            <a:ext cx="2479950" cy="191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45</Words>
  <Application>Microsoft Office PowerPoint</Application>
  <PresentationFormat>Presentación en pantalla (16:9)</PresentationFormat>
  <Paragraphs>18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Gomez</dc:creator>
  <cp:lastModifiedBy>estefortz@gmail.com</cp:lastModifiedBy>
  <cp:revision>36</cp:revision>
  <dcterms:modified xsi:type="dcterms:W3CDTF">2018-06-26T19:50:06Z</dcterms:modified>
</cp:coreProperties>
</file>