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84"/>
  </p:notesMasterIdLst>
  <p:handoutMasterIdLst>
    <p:handoutMasterId r:id="rId85"/>
  </p:handoutMasterIdLst>
  <p:sldIdLst>
    <p:sldId id="280" r:id="rId2"/>
    <p:sldId id="256" r:id="rId3"/>
    <p:sldId id="282" r:id="rId4"/>
    <p:sldId id="258" r:id="rId5"/>
    <p:sldId id="259" r:id="rId6"/>
    <p:sldId id="279" r:id="rId7"/>
    <p:sldId id="364" r:id="rId8"/>
    <p:sldId id="365" r:id="rId9"/>
    <p:sldId id="261" r:id="rId10"/>
    <p:sldId id="285" r:id="rId11"/>
    <p:sldId id="286" r:id="rId12"/>
    <p:sldId id="287" r:id="rId13"/>
    <p:sldId id="267" r:id="rId14"/>
    <p:sldId id="38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10" r:id="rId24"/>
    <p:sldId id="418" r:id="rId25"/>
    <p:sldId id="419" r:id="rId26"/>
    <p:sldId id="400" r:id="rId27"/>
    <p:sldId id="406" r:id="rId28"/>
    <p:sldId id="407" r:id="rId29"/>
    <p:sldId id="408" r:id="rId30"/>
    <p:sldId id="401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02" r:id="rId40"/>
    <p:sldId id="403" r:id="rId41"/>
    <p:sldId id="404" r:id="rId42"/>
    <p:sldId id="405" r:id="rId43"/>
    <p:sldId id="382" r:id="rId44"/>
    <p:sldId id="384" r:id="rId45"/>
    <p:sldId id="257" r:id="rId46"/>
    <p:sldId id="386" r:id="rId47"/>
    <p:sldId id="387" r:id="rId48"/>
    <p:sldId id="260" r:id="rId49"/>
    <p:sldId id="388" r:id="rId50"/>
    <p:sldId id="262" r:id="rId51"/>
    <p:sldId id="383" r:id="rId52"/>
    <p:sldId id="350" r:id="rId53"/>
    <p:sldId id="351" r:id="rId54"/>
    <p:sldId id="352" r:id="rId55"/>
    <p:sldId id="353" r:id="rId56"/>
    <p:sldId id="264" r:id="rId57"/>
    <p:sldId id="265" r:id="rId58"/>
    <p:sldId id="266" r:id="rId59"/>
    <p:sldId id="354" r:id="rId60"/>
    <p:sldId id="268" r:id="rId61"/>
    <p:sldId id="269" r:id="rId62"/>
    <p:sldId id="355" r:id="rId63"/>
    <p:sldId id="271" r:id="rId64"/>
    <p:sldId id="356" r:id="rId65"/>
    <p:sldId id="409" r:id="rId66"/>
    <p:sldId id="411" r:id="rId67"/>
    <p:sldId id="412" r:id="rId68"/>
    <p:sldId id="413" r:id="rId69"/>
    <p:sldId id="414" r:id="rId70"/>
    <p:sldId id="415" r:id="rId71"/>
    <p:sldId id="416" r:id="rId72"/>
    <p:sldId id="417" r:id="rId73"/>
    <p:sldId id="363" r:id="rId74"/>
    <p:sldId id="391" r:id="rId75"/>
    <p:sldId id="359" r:id="rId76"/>
    <p:sldId id="283" r:id="rId77"/>
    <p:sldId id="284" r:id="rId78"/>
    <p:sldId id="360" r:id="rId79"/>
    <p:sldId id="362" r:id="rId80"/>
    <p:sldId id="389" r:id="rId81"/>
    <p:sldId id="390" r:id="rId82"/>
    <p:sldId id="428" r:id="rId8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4660" autoAdjust="0"/>
  </p:normalViewPr>
  <p:slideViewPr>
    <p:cSldViewPr snapToGrid="0">
      <p:cViewPr varScale="1">
        <p:scale>
          <a:sx n="61" d="100"/>
          <a:sy n="61" d="100"/>
        </p:scale>
        <p:origin x="248" y="1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4.png"/><Relationship Id="rId7" Type="http://schemas.openxmlformats.org/officeDocument/2006/relationships/image" Target="../media/image59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28.png"/><Relationship Id="rId6" Type="http://schemas.openxmlformats.org/officeDocument/2006/relationships/image" Target="../media/image19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32.png"/><Relationship Id="rId14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4.png"/><Relationship Id="rId7" Type="http://schemas.openxmlformats.org/officeDocument/2006/relationships/image" Target="../media/image59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8E536-8093-4397-95DE-417A5FA7DFD6}" type="doc">
      <dgm:prSet loTypeId="urn:microsoft.com/office/officeart/2017/3/layout/HorizontalLabelsTimeline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CBA029-6097-4E55-BCFC-A72AE726C63D}">
      <dgm:prSet/>
      <dgm:spPr/>
      <dgm:t>
        <a:bodyPr/>
        <a:lstStyle/>
        <a:p>
          <a:pPr>
            <a:defRPr b="1"/>
          </a:pPr>
          <a:r>
            <a:rPr lang="en-US" dirty="0" err="1"/>
            <a:t>noviembre</a:t>
          </a:r>
          <a:r>
            <a:rPr lang="en-US" dirty="0"/>
            <a:t> 2020</a:t>
          </a:r>
        </a:p>
      </dgm:t>
    </dgm:pt>
    <dgm:pt modelId="{EF30A9AD-CD6C-4141-8ACC-890441E840DB}" type="parTrans" cxnId="{95C6CC11-209F-40C6-AD9C-6D98B122F90B}">
      <dgm:prSet/>
      <dgm:spPr/>
      <dgm:t>
        <a:bodyPr/>
        <a:lstStyle/>
        <a:p>
          <a:endParaRPr lang="en-US"/>
        </a:p>
      </dgm:t>
    </dgm:pt>
    <dgm:pt modelId="{A203BCA0-AFB1-4628-85C5-264ECBAB2E16}" type="sibTrans" cxnId="{95C6CC11-209F-40C6-AD9C-6D98B122F90B}">
      <dgm:prSet/>
      <dgm:spPr/>
      <dgm:t>
        <a:bodyPr/>
        <a:lstStyle/>
        <a:p>
          <a:endParaRPr lang="en-US"/>
        </a:p>
      </dgm:t>
    </dgm:pt>
    <dgm:pt modelId="{73689C2E-24CA-4520-9829-A883CEC45598}">
      <dgm:prSet/>
      <dgm:spPr/>
      <dgm:t>
        <a:bodyPr/>
        <a:lstStyle/>
        <a:p>
          <a:r>
            <a:rPr lang="en-US"/>
            <a:t>Fecha de Inicio</a:t>
          </a:r>
        </a:p>
      </dgm:t>
    </dgm:pt>
    <dgm:pt modelId="{E110007E-B5D5-436C-91DB-B49995A9A365}" type="parTrans" cxnId="{BF0C6DA9-0327-4704-88B3-0CAC2E91F5AC}">
      <dgm:prSet/>
      <dgm:spPr/>
      <dgm:t>
        <a:bodyPr/>
        <a:lstStyle/>
        <a:p>
          <a:endParaRPr lang="en-US"/>
        </a:p>
      </dgm:t>
    </dgm:pt>
    <dgm:pt modelId="{73518583-65F6-4F79-8617-0DA097F1A8C8}" type="sibTrans" cxnId="{BF0C6DA9-0327-4704-88B3-0CAC2E91F5AC}">
      <dgm:prSet/>
      <dgm:spPr/>
      <dgm:t>
        <a:bodyPr/>
        <a:lstStyle/>
        <a:p>
          <a:endParaRPr lang="en-US"/>
        </a:p>
      </dgm:t>
    </dgm:pt>
    <dgm:pt modelId="{03A8FE32-D428-490C-A553-01B55BF66B7D}">
      <dgm:prSet/>
      <dgm:spPr/>
      <dgm:t>
        <a:bodyPr/>
        <a:lstStyle/>
        <a:p>
          <a:pPr>
            <a:defRPr b="1"/>
          </a:pPr>
          <a:r>
            <a:rPr lang="en-US" dirty="0" err="1"/>
            <a:t>abril</a:t>
          </a:r>
          <a:r>
            <a:rPr lang="en-US" dirty="0"/>
            <a:t> 2021</a:t>
          </a:r>
        </a:p>
      </dgm:t>
    </dgm:pt>
    <dgm:pt modelId="{2EF58F50-2238-46FA-81B7-EC37AA8CC556}" type="parTrans" cxnId="{1B1B6A44-2C94-4BAA-9F67-D9F0E84117E2}">
      <dgm:prSet/>
      <dgm:spPr/>
      <dgm:t>
        <a:bodyPr/>
        <a:lstStyle/>
        <a:p>
          <a:endParaRPr lang="en-US"/>
        </a:p>
      </dgm:t>
    </dgm:pt>
    <dgm:pt modelId="{6DD02D29-73AE-4310-AFB0-40BDBF6FC1E2}" type="sibTrans" cxnId="{1B1B6A44-2C94-4BAA-9F67-D9F0E84117E2}">
      <dgm:prSet/>
      <dgm:spPr/>
      <dgm:t>
        <a:bodyPr/>
        <a:lstStyle/>
        <a:p>
          <a:endParaRPr lang="en-US"/>
        </a:p>
      </dgm:t>
    </dgm:pt>
    <dgm:pt modelId="{47A1DE2F-34FF-48D0-A163-9E7378BEA5E8}">
      <dgm:prSet/>
      <dgm:spPr/>
      <dgm:t>
        <a:bodyPr/>
        <a:lstStyle/>
        <a:p>
          <a:r>
            <a:rPr lang="en-US"/>
            <a:t>Fecha de Término</a:t>
          </a:r>
        </a:p>
      </dgm:t>
    </dgm:pt>
    <dgm:pt modelId="{17B8145E-38A7-48D1-AE2D-A81DAC5326C2}" type="parTrans" cxnId="{CD820ECB-20E9-4569-826E-4925BDB7B524}">
      <dgm:prSet/>
      <dgm:spPr/>
      <dgm:t>
        <a:bodyPr/>
        <a:lstStyle/>
        <a:p>
          <a:endParaRPr lang="en-US"/>
        </a:p>
      </dgm:t>
    </dgm:pt>
    <dgm:pt modelId="{007C8B3A-3496-4D83-B440-1D2FB921ED98}" type="sibTrans" cxnId="{CD820ECB-20E9-4569-826E-4925BDB7B524}">
      <dgm:prSet/>
      <dgm:spPr/>
      <dgm:t>
        <a:bodyPr/>
        <a:lstStyle/>
        <a:p>
          <a:endParaRPr lang="en-US"/>
        </a:p>
      </dgm:t>
    </dgm:pt>
    <dgm:pt modelId="{74374048-0A06-3C40-9757-9AA4D4C82F64}" type="pres">
      <dgm:prSet presAssocID="{C328E536-8093-4397-95DE-417A5FA7DFD6}" presName="root" presStyleCnt="0">
        <dgm:presLayoutVars>
          <dgm:chMax/>
          <dgm:chPref/>
          <dgm:animLvl val="lvl"/>
        </dgm:presLayoutVars>
      </dgm:prSet>
      <dgm:spPr/>
    </dgm:pt>
    <dgm:pt modelId="{5B3DE8DB-C4F7-E94A-A910-526EA507E97A}" type="pres">
      <dgm:prSet presAssocID="{C328E536-8093-4397-95DE-417A5FA7DFD6}" presName="divider" presStyleLbl="fgAcc1" presStyleIdx="0" presStyleCnt="1"/>
      <dgm:spPr/>
    </dgm:pt>
    <dgm:pt modelId="{AAF6690E-BDFE-3741-BCAC-309A9C0FAD62}" type="pres">
      <dgm:prSet presAssocID="{C328E536-8093-4397-95DE-417A5FA7DFD6}" presName="nodes" presStyleCnt="0">
        <dgm:presLayoutVars>
          <dgm:chMax/>
          <dgm:chPref/>
          <dgm:animLvl val="lvl"/>
        </dgm:presLayoutVars>
      </dgm:prSet>
      <dgm:spPr/>
    </dgm:pt>
    <dgm:pt modelId="{0D9F9368-E3B1-7140-A4B6-D0BEE00F2EAE}" type="pres">
      <dgm:prSet presAssocID="{A8CBA029-6097-4E55-BCFC-A72AE726C63D}" presName="composite" presStyleCnt="0"/>
      <dgm:spPr/>
    </dgm:pt>
    <dgm:pt modelId="{7793779F-0927-7E4E-B0AC-AA0CE96509C5}" type="pres">
      <dgm:prSet presAssocID="{A8CBA029-6097-4E55-BCFC-A72AE726C63D}" presName="L1TextContainer" presStyleLbl="alignNode1" presStyleIdx="0" presStyleCnt="2">
        <dgm:presLayoutVars>
          <dgm:chMax val="1"/>
          <dgm:chPref val="1"/>
          <dgm:bulletEnabled val="1"/>
        </dgm:presLayoutVars>
      </dgm:prSet>
      <dgm:spPr/>
    </dgm:pt>
    <dgm:pt modelId="{89D34444-528B-C941-A15F-45674073312A}" type="pres">
      <dgm:prSet presAssocID="{A8CBA029-6097-4E55-BCFC-A72AE726C63D}" presName="L2TextContainerWrapper" presStyleCnt="0">
        <dgm:presLayoutVars>
          <dgm:bulletEnabled val="1"/>
        </dgm:presLayoutVars>
      </dgm:prSet>
      <dgm:spPr/>
    </dgm:pt>
    <dgm:pt modelId="{91D9DB64-0C45-3E43-8B9E-A6741176B62D}" type="pres">
      <dgm:prSet presAssocID="{A8CBA029-6097-4E55-BCFC-A72AE726C63D}" presName="L2TextContainer" presStyleLbl="bgAccFollowNode1" presStyleIdx="0" presStyleCnt="2"/>
      <dgm:spPr/>
    </dgm:pt>
    <dgm:pt modelId="{34565457-B51F-374E-A98A-1816ECFF09D1}" type="pres">
      <dgm:prSet presAssocID="{A8CBA029-6097-4E55-BCFC-A72AE726C63D}" presName="FlexibleEmptyPlaceHolder" presStyleCnt="0"/>
      <dgm:spPr/>
    </dgm:pt>
    <dgm:pt modelId="{2C4DE697-60F9-0240-9833-1A3B01AB4C68}" type="pres">
      <dgm:prSet presAssocID="{A8CBA029-6097-4E55-BCFC-A72AE726C63D}" presName="ConnectLine" presStyleLbl="sibTrans1D1" presStyleIdx="0" presStyleCnt="2"/>
      <dgm:spPr/>
    </dgm:pt>
    <dgm:pt modelId="{08E96460-70D3-B84B-A328-19AAC56EC2C0}" type="pres">
      <dgm:prSet presAssocID="{A8CBA029-6097-4E55-BCFC-A72AE726C63D}" presName="ConnectorPoint" presStyleLbl="node1" presStyleIdx="0" presStyleCnt="2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74FA80A7-A5FF-6D42-B6B7-5707BEDE8436}" type="pres">
      <dgm:prSet presAssocID="{A8CBA029-6097-4E55-BCFC-A72AE726C63D}" presName="EmptyPlaceHolder" presStyleCnt="0"/>
      <dgm:spPr/>
    </dgm:pt>
    <dgm:pt modelId="{98DE7D02-21AD-5B43-B046-22E4E06E584B}" type="pres">
      <dgm:prSet presAssocID="{A203BCA0-AFB1-4628-85C5-264ECBAB2E16}" presName="spaceBetweenRectangles" presStyleCnt="0"/>
      <dgm:spPr/>
    </dgm:pt>
    <dgm:pt modelId="{1B5C09EB-415F-B846-AAD6-D14ABDC8A128}" type="pres">
      <dgm:prSet presAssocID="{03A8FE32-D428-490C-A553-01B55BF66B7D}" presName="composite" presStyleCnt="0"/>
      <dgm:spPr/>
    </dgm:pt>
    <dgm:pt modelId="{18EB2415-6A6B-3E46-9884-A50D47467C64}" type="pres">
      <dgm:prSet presAssocID="{03A8FE32-D428-490C-A553-01B55BF66B7D}" presName="L1TextContainer" presStyleLbl="alignNode1" presStyleIdx="1" presStyleCnt="2">
        <dgm:presLayoutVars>
          <dgm:chMax val="1"/>
          <dgm:chPref val="1"/>
          <dgm:bulletEnabled val="1"/>
        </dgm:presLayoutVars>
      </dgm:prSet>
      <dgm:spPr/>
    </dgm:pt>
    <dgm:pt modelId="{27E4E630-4A87-5541-9B0B-19416B201B1A}" type="pres">
      <dgm:prSet presAssocID="{03A8FE32-D428-490C-A553-01B55BF66B7D}" presName="L2TextContainerWrapper" presStyleCnt="0">
        <dgm:presLayoutVars>
          <dgm:bulletEnabled val="1"/>
        </dgm:presLayoutVars>
      </dgm:prSet>
      <dgm:spPr/>
    </dgm:pt>
    <dgm:pt modelId="{391993A7-2B4D-374D-80A0-F79B88ED1A99}" type="pres">
      <dgm:prSet presAssocID="{03A8FE32-D428-490C-A553-01B55BF66B7D}" presName="L2TextContainer" presStyleLbl="bgAccFollowNode1" presStyleIdx="1" presStyleCnt="2"/>
      <dgm:spPr/>
    </dgm:pt>
    <dgm:pt modelId="{1BD13957-4CFE-3747-A57F-EF7248C1A7FA}" type="pres">
      <dgm:prSet presAssocID="{03A8FE32-D428-490C-A553-01B55BF66B7D}" presName="FlexibleEmptyPlaceHolder" presStyleCnt="0"/>
      <dgm:spPr/>
    </dgm:pt>
    <dgm:pt modelId="{08CF7687-653E-CA4C-A962-7309836A283F}" type="pres">
      <dgm:prSet presAssocID="{03A8FE32-D428-490C-A553-01B55BF66B7D}" presName="ConnectLine" presStyleLbl="sibTrans1D1" presStyleIdx="1" presStyleCnt="2"/>
      <dgm:spPr/>
    </dgm:pt>
    <dgm:pt modelId="{EF847434-3D7A-6F4F-8B6A-56684C0FDBE8}" type="pres">
      <dgm:prSet presAssocID="{03A8FE32-D428-490C-A553-01B55BF66B7D}" presName="ConnectorPoint" presStyleLbl="node1" presStyleIdx="1" presStyleCnt="2"/>
      <dgm:spPr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gm:spPr>
    </dgm:pt>
    <dgm:pt modelId="{054FB552-88A1-EC4F-8B8E-7A71A1800239}" type="pres">
      <dgm:prSet presAssocID="{03A8FE32-D428-490C-A553-01B55BF66B7D}" presName="EmptyPlaceHolder" presStyleCnt="0"/>
      <dgm:spPr/>
    </dgm:pt>
  </dgm:ptLst>
  <dgm:cxnLst>
    <dgm:cxn modelId="{3CA72409-D398-A346-989C-00ABA2064F52}" type="presOf" srcId="{47A1DE2F-34FF-48D0-A163-9E7378BEA5E8}" destId="{391993A7-2B4D-374D-80A0-F79B88ED1A99}" srcOrd="0" destOrd="0" presId="urn:microsoft.com/office/officeart/2017/3/layout/HorizontalLabelsTimeline"/>
    <dgm:cxn modelId="{95C6CC11-209F-40C6-AD9C-6D98B122F90B}" srcId="{C328E536-8093-4397-95DE-417A5FA7DFD6}" destId="{A8CBA029-6097-4E55-BCFC-A72AE726C63D}" srcOrd="0" destOrd="0" parTransId="{EF30A9AD-CD6C-4141-8ACC-890441E840DB}" sibTransId="{A203BCA0-AFB1-4628-85C5-264ECBAB2E16}"/>
    <dgm:cxn modelId="{B0CBFF1E-9076-7E4A-B2DC-037422F8E6A7}" type="presOf" srcId="{C328E536-8093-4397-95DE-417A5FA7DFD6}" destId="{74374048-0A06-3C40-9757-9AA4D4C82F64}" srcOrd="0" destOrd="0" presId="urn:microsoft.com/office/officeart/2017/3/layout/HorizontalLabelsTimeline"/>
    <dgm:cxn modelId="{1B1B6A44-2C94-4BAA-9F67-D9F0E84117E2}" srcId="{C328E536-8093-4397-95DE-417A5FA7DFD6}" destId="{03A8FE32-D428-490C-A553-01B55BF66B7D}" srcOrd="1" destOrd="0" parTransId="{2EF58F50-2238-46FA-81B7-EC37AA8CC556}" sibTransId="{6DD02D29-73AE-4310-AFB0-40BDBF6FC1E2}"/>
    <dgm:cxn modelId="{D646CF63-658C-FF4C-BF7E-B659AAA2A716}" type="presOf" srcId="{A8CBA029-6097-4E55-BCFC-A72AE726C63D}" destId="{7793779F-0927-7E4E-B0AC-AA0CE96509C5}" srcOrd="0" destOrd="0" presId="urn:microsoft.com/office/officeart/2017/3/layout/HorizontalLabelsTimeline"/>
    <dgm:cxn modelId="{7B9E0881-EEE1-B948-9CA2-74F139BC3183}" type="presOf" srcId="{03A8FE32-D428-490C-A553-01B55BF66B7D}" destId="{18EB2415-6A6B-3E46-9884-A50D47467C64}" srcOrd="0" destOrd="0" presId="urn:microsoft.com/office/officeart/2017/3/layout/HorizontalLabelsTimeline"/>
    <dgm:cxn modelId="{BF0C6DA9-0327-4704-88B3-0CAC2E91F5AC}" srcId="{A8CBA029-6097-4E55-BCFC-A72AE726C63D}" destId="{73689C2E-24CA-4520-9829-A883CEC45598}" srcOrd="0" destOrd="0" parTransId="{E110007E-B5D5-436C-91DB-B49995A9A365}" sibTransId="{73518583-65F6-4F79-8617-0DA097F1A8C8}"/>
    <dgm:cxn modelId="{C9ADB5AB-84A5-1D45-9E3E-C61225F5B5B9}" type="presOf" srcId="{73689C2E-24CA-4520-9829-A883CEC45598}" destId="{91D9DB64-0C45-3E43-8B9E-A6741176B62D}" srcOrd="0" destOrd="0" presId="urn:microsoft.com/office/officeart/2017/3/layout/HorizontalLabelsTimeline"/>
    <dgm:cxn modelId="{CD820ECB-20E9-4569-826E-4925BDB7B524}" srcId="{03A8FE32-D428-490C-A553-01B55BF66B7D}" destId="{47A1DE2F-34FF-48D0-A163-9E7378BEA5E8}" srcOrd="0" destOrd="0" parTransId="{17B8145E-38A7-48D1-AE2D-A81DAC5326C2}" sibTransId="{007C8B3A-3496-4D83-B440-1D2FB921ED98}"/>
    <dgm:cxn modelId="{5B0E7BB6-39F9-7A44-82CC-06572D757D14}" type="presParOf" srcId="{74374048-0A06-3C40-9757-9AA4D4C82F64}" destId="{5B3DE8DB-C4F7-E94A-A910-526EA507E97A}" srcOrd="0" destOrd="0" presId="urn:microsoft.com/office/officeart/2017/3/layout/HorizontalLabelsTimeline"/>
    <dgm:cxn modelId="{531DD67A-5B87-4346-9031-E5C972403B93}" type="presParOf" srcId="{74374048-0A06-3C40-9757-9AA4D4C82F64}" destId="{AAF6690E-BDFE-3741-BCAC-309A9C0FAD62}" srcOrd="1" destOrd="0" presId="urn:microsoft.com/office/officeart/2017/3/layout/HorizontalLabelsTimeline"/>
    <dgm:cxn modelId="{A37BDF68-6783-8544-876D-2A4B8F743040}" type="presParOf" srcId="{AAF6690E-BDFE-3741-BCAC-309A9C0FAD62}" destId="{0D9F9368-E3B1-7140-A4B6-D0BEE00F2EAE}" srcOrd="0" destOrd="0" presId="urn:microsoft.com/office/officeart/2017/3/layout/HorizontalLabelsTimeline"/>
    <dgm:cxn modelId="{44809335-BC73-F645-BAE5-3B12168BB00E}" type="presParOf" srcId="{0D9F9368-E3B1-7140-A4B6-D0BEE00F2EAE}" destId="{7793779F-0927-7E4E-B0AC-AA0CE96509C5}" srcOrd="0" destOrd="0" presId="urn:microsoft.com/office/officeart/2017/3/layout/HorizontalLabelsTimeline"/>
    <dgm:cxn modelId="{1CEDC569-429A-3F4E-8F0D-704663BA8BE4}" type="presParOf" srcId="{0D9F9368-E3B1-7140-A4B6-D0BEE00F2EAE}" destId="{89D34444-528B-C941-A15F-45674073312A}" srcOrd="1" destOrd="0" presId="urn:microsoft.com/office/officeart/2017/3/layout/HorizontalLabelsTimeline"/>
    <dgm:cxn modelId="{7B0F572B-9604-5741-9F53-3CEF9AF78BD7}" type="presParOf" srcId="{89D34444-528B-C941-A15F-45674073312A}" destId="{91D9DB64-0C45-3E43-8B9E-A6741176B62D}" srcOrd="0" destOrd="0" presId="urn:microsoft.com/office/officeart/2017/3/layout/HorizontalLabelsTimeline"/>
    <dgm:cxn modelId="{01E26522-C022-C449-A5AE-27591B6C8B9E}" type="presParOf" srcId="{89D34444-528B-C941-A15F-45674073312A}" destId="{34565457-B51F-374E-A98A-1816ECFF09D1}" srcOrd="1" destOrd="0" presId="urn:microsoft.com/office/officeart/2017/3/layout/HorizontalLabelsTimeline"/>
    <dgm:cxn modelId="{83EE0DB2-737A-F847-AB29-764A3C238120}" type="presParOf" srcId="{0D9F9368-E3B1-7140-A4B6-D0BEE00F2EAE}" destId="{2C4DE697-60F9-0240-9833-1A3B01AB4C68}" srcOrd="2" destOrd="0" presId="urn:microsoft.com/office/officeart/2017/3/layout/HorizontalLabelsTimeline"/>
    <dgm:cxn modelId="{AD44D180-8CEF-BB44-B2A9-5572488324BC}" type="presParOf" srcId="{0D9F9368-E3B1-7140-A4B6-D0BEE00F2EAE}" destId="{08E96460-70D3-B84B-A328-19AAC56EC2C0}" srcOrd="3" destOrd="0" presId="urn:microsoft.com/office/officeart/2017/3/layout/HorizontalLabelsTimeline"/>
    <dgm:cxn modelId="{8BDBB8A7-5FFE-4141-A137-E3D6A420DF84}" type="presParOf" srcId="{0D9F9368-E3B1-7140-A4B6-D0BEE00F2EAE}" destId="{74FA80A7-A5FF-6D42-B6B7-5707BEDE8436}" srcOrd="4" destOrd="0" presId="urn:microsoft.com/office/officeart/2017/3/layout/HorizontalLabelsTimeline"/>
    <dgm:cxn modelId="{C977E43C-2F76-C945-966F-198E9D109543}" type="presParOf" srcId="{AAF6690E-BDFE-3741-BCAC-309A9C0FAD62}" destId="{98DE7D02-21AD-5B43-B046-22E4E06E584B}" srcOrd="1" destOrd="0" presId="urn:microsoft.com/office/officeart/2017/3/layout/HorizontalLabelsTimeline"/>
    <dgm:cxn modelId="{D18BD00E-9A5D-FC40-80E9-F7EDB7AF29CB}" type="presParOf" srcId="{AAF6690E-BDFE-3741-BCAC-309A9C0FAD62}" destId="{1B5C09EB-415F-B846-AAD6-D14ABDC8A128}" srcOrd="2" destOrd="0" presId="urn:microsoft.com/office/officeart/2017/3/layout/HorizontalLabelsTimeline"/>
    <dgm:cxn modelId="{25B396E1-7FBB-9945-8673-F0019A19CA23}" type="presParOf" srcId="{1B5C09EB-415F-B846-AAD6-D14ABDC8A128}" destId="{18EB2415-6A6B-3E46-9884-A50D47467C64}" srcOrd="0" destOrd="0" presId="urn:microsoft.com/office/officeart/2017/3/layout/HorizontalLabelsTimeline"/>
    <dgm:cxn modelId="{0CF8AA10-46D5-724F-8D30-2A219C331626}" type="presParOf" srcId="{1B5C09EB-415F-B846-AAD6-D14ABDC8A128}" destId="{27E4E630-4A87-5541-9B0B-19416B201B1A}" srcOrd="1" destOrd="0" presId="urn:microsoft.com/office/officeart/2017/3/layout/HorizontalLabelsTimeline"/>
    <dgm:cxn modelId="{45C9CCF7-E343-6341-8516-33A711225647}" type="presParOf" srcId="{27E4E630-4A87-5541-9B0B-19416B201B1A}" destId="{391993A7-2B4D-374D-80A0-F79B88ED1A99}" srcOrd="0" destOrd="0" presId="urn:microsoft.com/office/officeart/2017/3/layout/HorizontalLabelsTimeline"/>
    <dgm:cxn modelId="{16B0ABCA-DCB1-F147-BA0A-7C6C787B711B}" type="presParOf" srcId="{27E4E630-4A87-5541-9B0B-19416B201B1A}" destId="{1BD13957-4CFE-3747-A57F-EF7248C1A7FA}" srcOrd="1" destOrd="0" presId="urn:microsoft.com/office/officeart/2017/3/layout/HorizontalLabelsTimeline"/>
    <dgm:cxn modelId="{51278BD1-E434-9A4D-BE52-CD02606FF563}" type="presParOf" srcId="{1B5C09EB-415F-B846-AAD6-D14ABDC8A128}" destId="{08CF7687-653E-CA4C-A962-7309836A283F}" srcOrd="2" destOrd="0" presId="urn:microsoft.com/office/officeart/2017/3/layout/HorizontalLabelsTimeline"/>
    <dgm:cxn modelId="{B0ED874D-D541-6149-8B51-44854C753608}" type="presParOf" srcId="{1B5C09EB-415F-B846-AAD6-D14ABDC8A128}" destId="{EF847434-3D7A-6F4F-8B6A-56684C0FDBE8}" srcOrd="3" destOrd="0" presId="urn:microsoft.com/office/officeart/2017/3/layout/HorizontalLabelsTimeline"/>
    <dgm:cxn modelId="{9244C145-5FAE-8D45-98C2-D4BF6AACE4C7}" type="presParOf" srcId="{1B5C09EB-415F-B846-AAD6-D14ABDC8A128}" destId="{054FB552-88A1-EC4F-8B8E-7A71A1800239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7E8298-958E-7549-8496-82A9ABDA0B8A}" type="doc">
      <dgm:prSet loTypeId="urn:microsoft.com/office/officeart/2008/layout/VerticalAccent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1AC46B9F-81F8-CF4F-A739-3E7E2C05CC66}">
      <dgm:prSet phldrT="[Texto]"/>
      <dgm:spPr/>
      <dgm:t>
        <a:bodyPr/>
        <a:lstStyle/>
        <a:p>
          <a:r>
            <a:rPr lang="es-MX" dirty="0"/>
            <a:t>Exprese la pregunta con la mayor claridad y precisión posible.</a:t>
          </a:r>
        </a:p>
      </dgm:t>
    </dgm:pt>
    <dgm:pt modelId="{B6F54975-2126-844C-857A-F8A6F2141AE0}" type="parTrans" cxnId="{2D19B8D4-2446-954B-86E8-FB6948E03874}">
      <dgm:prSet/>
      <dgm:spPr/>
      <dgm:t>
        <a:bodyPr/>
        <a:lstStyle/>
        <a:p>
          <a:endParaRPr lang="es-MX"/>
        </a:p>
      </dgm:t>
    </dgm:pt>
    <dgm:pt modelId="{27411B6D-B1A4-4A41-BA12-801D7301B22E}" type="sibTrans" cxnId="{2D19B8D4-2446-954B-86E8-FB6948E03874}">
      <dgm:prSet/>
      <dgm:spPr/>
      <dgm:t>
        <a:bodyPr/>
        <a:lstStyle/>
        <a:p>
          <a:endParaRPr lang="es-MX"/>
        </a:p>
      </dgm:t>
    </dgm:pt>
    <dgm:pt modelId="{5C455AEC-3411-4F42-976C-31F57D2831A3}">
      <dgm:prSet phldrT="[Texto]"/>
      <dgm:spPr/>
      <dgm:t>
        <a:bodyPr/>
        <a:lstStyle/>
        <a:p>
          <a:r>
            <a:rPr lang="es-MX" dirty="0"/>
            <a:t>Identifique los conceptos significativos dentro de la pregunta.</a:t>
          </a:r>
        </a:p>
      </dgm:t>
    </dgm:pt>
    <dgm:pt modelId="{6B69C8EB-E068-C642-80E9-55433C082F83}" type="parTrans" cxnId="{34BA6E8C-FB59-6249-9C04-3E08A406B715}">
      <dgm:prSet/>
      <dgm:spPr/>
      <dgm:t>
        <a:bodyPr/>
        <a:lstStyle/>
        <a:p>
          <a:endParaRPr lang="es-MX"/>
        </a:p>
      </dgm:t>
    </dgm:pt>
    <dgm:pt modelId="{3789577F-556B-1942-9607-50669989CD18}" type="sibTrans" cxnId="{34BA6E8C-FB59-6249-9C04-3E08A406B715}">
      <dgm:prSet/>
      <dgm:spPr/>
      <dgm:t>
        <a:bodyPr/>
        <a:lstStyle/>
        <a:p>
          <a:endParaRPr lang="es-MX"/>
        </a:p>
      </dgm:t>
    </dgm:pt>
    <dgm:pt modelId="{29886B43-8E3C-FB48-AA58-0CC2B77A47F6}">
      <dgm:prSet phldrT="[Texto]"/>
      <dgm:spPr/>
      <dgm:t>
        <a:bodyPr/>
        <a:lstStyle/>
        <a:p>
          <a:r>
            <a:rPr lang="es-MX" dirty="0"/>
            <a:t>Analice los conceptos que puedan ser problemáticos.</a:t>
          </a:r>
        </a:p>
      </dgm:t>
    </dgm:pt>
    <dgm:pt modelId="{5A17F2BE-3EF7-3E48-93EB-2AD0E5487644}" type="parTrans" cxnId="{F6C0B6CB-8A99-D244-B962-28CB2F4F18DD}">
      <dgm:prSet/>
      <dgm:spPr/>
      <dgm:t>
        <a:bodyPr/>
        <a:lstStyle/>
        <a:p>
          <a:endParaRPr lang="es-MX"/>
        </a:p>
      </dgm:t>
    </dgm:pt>
    <dgm:pt modelId="{CA426B95-935D-2F47-9E3E-6B3D5AC57A3F}" type="sibTrans" cxnId="{F6C0B6CB-8A99-D244-B962-28CB2F4F18DD}">
      <dgm:prSet/>
      <dgm:spPr/>
      <dgm:t>
        <a:bodyPr/>
        <a:lstStyle/>
        <a:p>
          <a:endParaRPr lang="es-MX"/>
        </a:p>
      </dgm:t>
    </dgm:pt>
    <dgm:pt modelId="{9C9D21D8-D159-394C-A855-41983A473892}">
      <dgm:prSet phldrT="[Texto]"/>
      <dgm:spPr/>
      <dgm:t>
        <a:bodyPr/>
        <a:lstStyle/>
        <a:p>
          <a:r>
            <a:rPr lang="es-MX" dirty="0"/>
            <a:t>Construya lo siguiente para cada concepto clave: casos modelos, casos contrarios, casos relacionados, casos fronterizos.</a:t>
          </a:r>
        </a:p>
      </dgm:t>
    </dgm:pt>
    <dgm:pt modelId="{EDE57048-9375-4E4A-98C1-88A1E7283BCB}" type="parTrans" cxnId="{7124E285-7294-8445-9FF5-BE954C65365B}">
      <dgm:prSet/>
      <dgm:spPr/>
      <dgm:t>
        <a:bodyPr/>
        <a:lstStyle/>
        <a:p>
          <a:endParaRPr lang="es-MX"/>
        </a:p>
      </dgm:t>
    </dgm:pt>
    <dgm:pt modelId="{E3A67FAA-A89F-0443-8097-B781641623AD}" type="sibTrans" cxnId="{7124E285-7294-8445-9FF5-BE954C65365B}">
      <dgm:prSet/>
      <dgm:spPr/>
      <dgm:t>
        <a:bodyPr/>
        <a:lstStyle/>
        <a:p>
          <a:endParaRPr lang="es-MX"/>
        </a:p>
      </dgm:t>
    </dgm:pt>
    <dgm:pt modelId="{2417131E-B2BE-DD4B-89E2-8E1AEAE5D218}">
      <dgm:prSet phldrT="[Texto]"/>
      <dgm:spPr/>
      <dgm:t>
        <a:bodyPr/>
        <a:lstStyle/>
        <a:p>
          <a:r>
            <a:rPr lang="es-MX" dirty="0"/>
            <a:t>Considere múltiples puntos de vista y contextos</a:t>
          </a:r>
        </a:p>
      </dgm:t>
    </dgm:pt>
    <dgm:pt modelId="{AEB77678-1CD5-1848-89BB-AAB6A560A440}" type="parTrans" cxnId="{CAA889FE-803E-6146-824A-06E11474B2B1}">
      <dgm:prSet/>
      <dgm:spPr/>
      <dgm:t>
        <a:bodyPr/>
        <a:lstStyle/>
        <a:p>
          <a:endParaRPr lang="es-MX"/>
        </a:p>
      </dgm:t>
    </dgm:pt>
    <dgm:pt modelId="{1E1E7D84-A093-8144-B497-7BB5C74A71CF}" type="sibTrans" cxnId="{CAA889FE-803E-6146-824A-06E11474B2B1}">
      <dgm:prSet/>
      <dgm:spPr/>
      <dgm:t>
        <a:bodyPr/>
        <a:lstStyle/>
        <a:p>
          <a:endParaRPr lang="es-MX"/>
        </a:p>
      </dgm:t>
    </dgm:pt>
    <dgm:pt modelId="{D5305DDD-E5E1-FC43-8949-703C06396BCF}">
      <dgm:prSet phldrT="[Texto]"/>
      <dgm:spPr/>
      <dgm:t>
        <a:bodyPr/>
        <a:lstStyle/>
        <a:p>
          <a:r>
            <a:rPr lang="es-MX" dirty="0"/>
            <a:t>Tome nota de las implicaciones de posibles decisiones conceptuales.	</a:t>
          </a:r>
        </a:p>
      </dgm:t>
    </dgm:pt>
    <dgm:pt modelId="{AC1DBAB3-4543-8048-8734-A21B9CA5C924}" type="parTrans" cxnId="{BE61BF7F-BE90-5E41-AB71-D474A01F933F}">
      <dgm:prSet/>
      <dgm:spPr/>
      <dgm:t>
        <a:bodyPr/>
        <a:lstStyle/>
        <a:p>
          <a:endParaRPr lang="es-MX"/>
        </a:p>
      </dgm:t>
    </dgm:pt>
    <dgm:pt modelId="{F3B4B322-F0C7-7F43-9AC7-29A0D707EF34}" type="sibTrans" cxnId="{BE61BF7F-BE90-5E41-AB71-D474A01F933F}">
      <dgm:prSet/>
      <dgm:spPr/>
      <dgm:t>
        <a:bodyPr/>
        <a:lstStyle/>
        <a:p>
          <a:endParaRPr lang="es-MX"/>
        </a:p>
      </dgm:t>
    </dgm:pt>
    <dgm:pt modelId="{D312A4EB-9E26-E84E-B28B-3AAE926BD3D7}">
      <dgm:prSet/>
      <dgm:spPr/>
      <dgm:t>
        <a:bodyPr/>
        <a:lstStyle/>
        <a:p>
          <a:r>
            <a:rPr lang="es-MX" dirty="0"/>
            <a:t>Desarrolle posibles "contestaciones" a la pregunta con especial atención a lo que hace el asunto complejo.</a:t>
          </a:r>
        </a:p>
      </dgm:t>
    </dgm:pt>
    <dgm:pt modelId="{0DE4FD5A-749F-5C42-9A4C-336EC8D614E7}" type="parTrans" cxnId="{2240F1E5-28A6-E24F-BF54-F304C65D1370}">
      <dgm:prSet/>
      <dgm:spPr/>
      <dgm:t>
        <a:bodyPr/>
        <a:lstStyle/>
        <a:p>
          <a:endParaRPr lang="es-MX"/>
        </a:p>
      </dgm:t>
    </dgm:pt>
    <dgm:pt modelId="{BBBF3591-C025-0845-8449-1FDC62EB1BA4}" type="sibTrans" cxnId="{2240F1E5-28A6-E24F-BF54-F304C65D1370}">
      <dgm:prSet/>
      <dgm:spPr/>
      <dgm:t>
        <a:bodyPr/>
        <a:lstStyle/>
        <a:p>
          <a:endParaRPr lang="es-MX"/>
        </a:p>
      </dgm:t>
    </dgm:pt>
    <dgm:pt modelId="{F7E75C56-91F1-6244-987D-1C6645D76A06}" type="pres">
      <dgm:prSet presAssocID="{167E8298-958E-7549-8496-82A9ABDA0B8A}" presName="Name0" presStyleCnt="0">
        <dgm:presLayoutVars>
          <dgm:chMax/>
          <dgm:chPref/>
          <dgm:dir/>
        </dgm:presLayoutVars>
      </dgm:prSet>
      <dgm:spPr/>
    </dgm:pt>
    <dgm:pt modelId="{E8D2495E-4078-8F4B-99B0-FB20F33BA931}" type="pres">
      <dgm:prSet presAssocID="{1AC46B9F-81F8-CF4F-A739-3E7E2C05CC66}" presName="parenttextcomposite" presStyleCnt="0"/>
      <dgm:spPr/>
    </dgm:pt>
    <dgm:pt modelId="{3175C18C-D90A-1B4F-BB85-1E3EED268D1F}" type="pres">
      <dgm:prSet presAssocID="{1AC46B9F-81F8-CF4F-A739-3E7E2C05CC66}" presName="parenttext" presStyleLbl="revTx" presStyleIdx="0" presStyleCnt="7">
        <dgm:presLayoutVars>
          <dgm:chMax/>
          <dgm:chPref val="2"/>
          <dgm:bulletEnabled val="1"/>
        </dgm:presLayoutVars>
      </dgm:prSet>
      <dgm:spPr/>
    </dgm:pt>
    <dgm:pt modelId="{478609FE-4BD1-A444-9791-935ECD27BB87}" type="pres">
      <dgm:prSet presAssocID="{1AC46B9F-81F8-CF4F-A739-3E7E2C05CC66}" presName="parallelogramComposite" presStyleCnt="0"/>
      <dgm:spPr/>
    </dgm:pt>
    <dgm:pt modelId="{000EA04A-F5E3-AF42-8554-435039BAADA6}" type="pres">
      <dgm:prSet presAssocID="{1AC46B9F-81F8-CF4F-A739-3E7E2C05CC66}" presName="parallelogram1" presStyleLbl="alignNode1" presStyleIdx="0" presStyleCnt="49"/>
      <dgm:spPr/>
    </dgm:pt>
    <dgm:pt modelId="{4C207977-CD80-9C48-BA4D-B2103F37A44E}" type="pres">
      <dgm:prSet presAssocID="{1AC46B9F-81F8-CF4F-A739-3E7E2C05CC66}" presName="parallelogram2" presStyleLbl="alignNode1" presStyleIdx="1" presStyleCnt="49"/>
      <dgm:spPr/>
    </dgm:pt>
    <dgm:pt modelId="{E10DD044-58B1-584E-B958-9964CD61FFA0}" type="pres">
      <dgm:prSet presAssocID="{1AC46B9F-81F8-CF4F-A739-3E7E2C05CC66}" presName="parallelogram3" presStyleLbl="alignNode1" presStyleIdx="2" presStyleCnt="49"/>
      <dgm:spPr/>
    </dgm:pt>
    <dgm:pt modelId="{42AB0261-A4BC-9542-8ED1-02DBE9A3C78D}" type="pres">
      <dgm:prSet presAssocID="{1AC46B9F-81F8-CF4F-A739-3E7E2C05CC66}" presName="parallelogram4" presStyleLbl="alignNode1" presStyleIdx="3" presStyleCnt="49"/>
      <dgm:spPr/>
    </dgm:pt>
    <dgm:pt modelId="{5322C121-9D44-424F-B641-FCB46C26E861}" type="pres">
      <dgm:prSet presAssocID="{1AC46B9F-81F8-CF4F-A739-3E7E2C05CC66}" presName="parallelogram5" presStyleLbl="alignNode1" presStyleIdx="4" presStyleCnt="49"/>
      <dgm:spPr/>
    </dgm:pt>
    <dgm:pt modelId="{9F624C7A-0A34-1B41-A42D-BCB0D77540D6}" type="pres">
      <dgm:prSet presAssocID="{1AC46B9F-81F8-CF4F-A739-3E7E2C05CC66}" presName="parallelogram6" presStyleLbl="alignNode1" presStyleIdx="5" presStyleCnt="49"/>
      <dgm:spPr/>
    </dgm:pt>
    <dgm:pt modelId="{C0EF74A4-2AA2-054A-91E2-AC1E69250B48}" type="pres">
      <dgm:prSet presAssocID="{1AC46B9F-81F8-CF4F-A739-3E7E2C05CC66}" presName="parallelogram7" presStyleLbl="alignNode1" presStyleIdx="6" presStyleCnt="49"/>
      <dgm:spPr/>
    </dgm:pt>
    <dgm:pt modelId="{76947951-F8B3-8148-9A95-A6BC85AC9C5B}" type="pres">
      <dgm:prSet presAssocID="{27411B6D-B1A4-4A41-BA12-801D7301B22E}" presName="sibTrans" presStyleCnt="0"/>
      <dgm:spPr/>
    </dgm:pt>
    <dgm:pt modelId="{8CE69656-EE82-6643-8E68-9B093CDE2043}" type="pres">
      <dgm:prSet presAssocID="{5C455AEC-3411-4F42-976C-31F57D2831A3}" presName="parenttextcomposite" presStyleCnt="0"/>
      <dgm:spPr/>
    </dgm:pt>
    <dgm:pt modelId="{13236DC7-7DC5-1B46-9A35-45D8A0EB5897}" type="pres">
      <dgm:prSet presAssocID="{5C455AEC-3411-4F42-976C-31F57D2831A3}" presName="parenttext" presStyleLbl="revTx" presStyleIdx="1" presStyleCnt="7">
        <dgm:presLayoutVars>
          <dgm:chMax/>
          <dgm:chPref val="2"/>
          <dgm:bulletEnabled val="1"/>
        </dgm:presLayoutVars>
      </dgm:prSet>
      <dgm:spPr/>
    </dgm:pt>
    <dgm:pt modelId="{AE44983A-84EB-DF42-8107-1C2AC705E219}" type="pres">
      <dgm:prSet presAssocID="{5C455AEC-3411-4F42-976C-31F57D2831A3}" presName="parallelogramComposite" presStyleCnt="0"/>
      <dgm:spPr/>
    </dgm:pt>
    <dgm:pt modelId="{D45F38D3-3964-824C-8EF3-7C36C5B568FF}" type="pres">
      <dgm:prSet presAssocID="{5C455AEC-3411-4F42-976C-31F57D2831A3}" presName="parallelogram1" presStyleLbl="alignNode1" presStyleIdx="7" presStyleCnt="49"/>
      <dgm:spPr/>
    </dgm:pt>
    <dgm:pt modelId="{F3EB835B-18B7-3642-B988-C9F8A0C46133}" type="pres">
      <dgm:prSet presAssocID="{5C455AEC-3411-4F42-976C-31F57D2831A3}" presName="parallelogram2" presStyleLbl="alignNode1" presStyleIdx="8" presStyleCnt="49"/>
      <dgm:spPr/>
    </dgm:pt>
    <dgm:pt modelId="{EFD72765-E7CC-2541-AF57-C4AAF5814303}" type="pres">
      <dgm:prSet presAssocID="{5C455AEC-3411-4F42-976C-31F57D2831A3}" presName="parallelogram3" presStyleLbl="alignNode1" presStyleIdx="9" presStyleCnt="49"/>
      <dgm:spPr/>
    </dgm:pt>
    <dgm:pt modelId="{29D1347E-8FE8-0149-9A21-765189E422D1}" type="pres">
      <dgm:prSet presAssocID="{5C455AEC-3411-4F42-976C-31F57D2831A3}" presName="parallelogram4" presStyleLbl="alignNode1" presStyleIdx="10" presStyleCnt="49"/>
      <dgm:spPr/>
    </dgm:pt>
    <dgm:pt modelId="{E0F916A6-7806-D947-AC25-03EF87F2889F}" type="pres">
      <dgm:prSet presAssocID="{5C455AEC-3411-4F42-976C-31F57D2831A3}" presName="parallelogram5" presStyleLbl="alignNode1" presStyleIdx="11" presStyleCnt="49"/>
      <dgm:spPr/>
    </dgm:pt>
    <dgm:pt modelId="{1EA80F6F-2C60-DD4F-87ED-D685B5987A26}" type="pres">
      <dgm:prSet presAssocID="{5C455AEC-3411-4F42-976C-31F57D2831A3}" presName="parallelogram6" presStyleLbl="alignNode1" presStyleIdx="12" presStyleCnt="49"/>
      <dgm:spPr/>
    </dgm:pt>
    <dgm:pt modelId="{66EAF004-227D-644C-8BFB-08F595CAF26C}" type="pres">
      <dgm:prSet presAssocID="{5C455AEC-3411-4F42-976C-31F57D2831A3}" presName="parallelogram7" presStyleLbl="alignNode1" presStyleIdx="13" presStyleCnt="49"/>
      <dgm:spPr/>
    </dgm:pt>
    <dgm:pt modelId="{84A4499A-9F4D-F04B-B2B7-E34008819BF0}" type="pres">
      <dgm:prSet presAssocID="{3789577F-556B-1942-9607-50669989CD18}" presName="sibTrans" presStyleCnt="0"/>
      <dgm:spPr/>
    </dgm:pt>
    <dgm:pt modelId="{C8B52E22-C6D7-E549-8BC5-56438DC0C8A7}" type="pres">
      <dgm:prSet presAssocID="{29886B43-8E3C-FB48-AA58-0CC2B77A47F6}" presName="parenttextcomposite" presStyleCnt="0"/>
      <dgm:spPr/>
    </dgm:pt>
    <dgm:pt modelId="{3C3A306E-AA5E-434D-9A8E-E7D596844E0B}" type="pres">
      <dgm:prSet presAssocID="{29886B43-8E3C-FB48-AA58-0CC2B77A47F6}" presName="parenttext" presStyleLbl="revTx" presStyleIdx="2" presStyleCnt="7">
        <dgm:presLayoutVars>
          <dgm:chMax/>
          <dgm:chPref val="2"/>
          <dgm:bulletEnabled val="1"/>
        </dgm:presLayoutVars>
      </dgm:prSet>
      <dgm:spPr/>
    </dgm:pt>
    <dgm:pt modelId="{C5E3C391-C20E-0F41-991F-F277F6D7DC71}" type="pres">
      <dgm:prSet presAssocID="{29886B43-8E3C-FB48-AA58-0CC2B77A47F6}" presName="parallelogramComposite" presStyleCnt="0"/>
      <dgm:spPr/>
    </dgm:pt>
    <dgm:pt modelId="{37DFA0A1-1F11-384E-A671-BCD784B398BE}" type="pres">
      <dgm:prSet presAssocID="{29886B43-8E3C-FB48-AA58-0CC2B77A47F6}" presName="parallelogram1" presStyleLbl="alignNode1" presStyleIdx="14" presStyleCnt="49"/>
      <dgm:spPr/>
    </dgm:pt>
    <dgm:pt modelId="{7EB622B2-F00F-7F46-B7D1-98EEDCCA226F}" type="pres">
      <dgm:prSet presAssocID="{29886B43-8E3C-FB48-AA58-0CC2B77A47F6}" presName="parallelogram2" presStyleLbl="alignNode1" presStyleIdx="15" presStyleCnt="49"/>
      <dgm:spPr/>
    </dgm:pt>
    <dgm:pt modelId="{25399D1B-3E68-6C44-AC83-A02FDA82E6FD}" type="pres">
      <dgm:prSet presAssocID="{29886B43-8E3C-FB48-AA58-0CC2B77A47F6}" presName="parallelogram3" presStyleLbl="alignNode1" presStyleIdx="16" presStyleCnt="49"/>
      <dgm:spPr/>
    </dgm:pt>
    <dgm:pt modelId="{F85F03C9-949C-5741-AF95-B524B272AF98}" type="pres">
      <dgm:prSet presAssocID="{29886B43-8E3C-FB48-AA58-0CC2B77A47F6}" presName="parallelogram4" presStyleLbl="alignNode1" presStyleIdx="17" presStyleCnt="49"/>
      <dgm:spPr/>
    </dgm:pt>
    <dgm:pt modelId="{4B6DA957-538D-5445-A652-5D77E0F65045}" type="pres">
      <dgm:prSet presAssocID="{29886B43-8E3C-FB48-AA58-0CC2B77A47F6}" presName="parallelogram5" presStyleLbl="alignNode1" presStyleIdx="18" presStyleCnt="49"/>
      <dgm:spPr/>
    </dgm:pt>
    <dgm:pt modelId="{9C10C8D1-5FD9-7B43-9366-90BB2AF74EA4}" type="pres">
      <dgm:prSet presAssocID="{29886B43-8E3C-FB48-AA58-0CC2B77A47F6}" presName="parallelogram6" presStyleLbl="alignNode1" presStyleIdx="19" presStyleCnt="49"/>
      <dgm:spPr/>
    </dgm:pt>
    <dgm:pt modelId="{37083783-C807-414D-8DCE-27F8C431421A}" type="pres">
      <dgm:prSet presAssocID="{29886B43-8E3C-FB48-AA58-0CC2B77A47F6}" presName="parallelogram7" presStyleLbl="alignNode1" presStyleIdx="20" presStyleCnt="49"/>
      <dgm:spPr/>
    </dgm:pt>
    <dgm:pt modelId="{8C170337-63E0-6641-AB61-78FF5332EF21}" type="pres">
      <dgm:prSet presAssocID="{CA426B95-935D-2F47-9E3E-6B3D5AC57A3F}" presName="sibTrans" presStyleCnt="0"/>
      <dgm:spPr/>
    </dgm:pt>
    <dgm:pt modelId="{D3701528-33E9-8D41-8A12-C1F15DC381E3}" type="pres">
      <dgm:prSet presAssocID="{9C9D21D8-D159-394C-A855-41983A473892}" presName="parenttextcomposite" presStyleCnt="0"/>
      <dgm:spPr/>
    </dgm:pt>
    <dgm:pt modelId="{80CFB912-A929-4847-9435-9E6DAC0EFECD}" type="pres">
      <dgm:prSet presAssocID="{9C9D21D8-D159-394C-A855-41983A473892}" presName="parenttext" presStyleLbl="revTx" presStyleIdx="3" presStyleCnt="7">
        <dgm:presLayoutVars>
          <dgm:chMax/>
          <dgm:chPref val="2"/>
          <dgm:bulletEnabled val="1"/>
        </dgm:presLayoutVars>
      </dgm:prSet>
      <dgm:spPr/>
    </dgm:pt>
    <dgm:pt modelId="{95B7733A-2CB3-C44D-A93C-7E47AE944E72}" type="pres">
      <dgm:prSet presAssocID="{9C9D21D8-D159-394C-A855-41983A473892}" presName="parallelogramComposite" presStyleCnt="0"/>
      <dgm:spPr/>
    </dgm:pt>
    <dgm:pt modelId="{3A49578C-B2AB-AD4D-A9E2-A855938DA439}" type="pres">
      <dgm:prSet presAssocID="{9C9D21D8-D159-394C-A855-41983A473892}" presName="parallelogram1" presStyleLbl="alignNode1" presStyleIdx="21" presStyleCnt="49"/>
      <dgm:spPr/>
    </dgm:pt>
    <dgm:pt modelId="{55343C17-F31D-D44C-AA08-340328593552}" type="pres">
      <dgm:prSet presAssocID="{9C9D21D8-D159-394C-A855-41983A473892}" presName="parallelogram2" presStyleLbl="alignNode1" presStyleIdx="22" presStyleCnt="49"/>
      <dgm:spPr/>
    </dgm:pt>
    <dgm:pt modelId="{A6FA90B4-8A1E-C445-8A26-E249BDA08CF6}" type="pres">
      <dgm:prSet presAssocID="{9C9D21D8-D159-394C-A855-41983A473892}" presName="parallelogram3" presStyleLbl="alignNode1" presStyleIdx="23" presStyleCnt="49"/>
      <dgm:spPr/>
    </dgm:pt>
    <dgm:pt modelId="{1B1593B5-77EA-6247-8263-EFE30EF2302C}" type="pres">
      <dgm:prSet presAssocID="{9C9D21D8-D159-394C-A855-41983A473892}" presName="parallelogram4" presStyleLbl="alignNode1" presStyleIdx="24" presStyleCnt="49"/>
      <dgm:spPr/>
    </dgm:pt>
    <dgm:pt modelId="{35AABBCD-AA44-4B45-9996-F6021DC2E2F2}" type="pres">
      <dgm:prSet presAssocID="{9C9D21D8-D159-394C-A855-41983A473892}" presName="parallelogram5" presStyleLbl="alignNode1" presStyleIdx="25" presStyleCnt="49"/>
      <dgm:spPr/>
    </dgm:pt>
    <dgm:pt modelId="{B48AF28F-59CA-C44C-8238-0CE8A0665D69}" type="pres">
      <dgm:prSet presAssocID="{9C9D21D8-D159-394C-A855-41983A473892}" presName="parallelogram6" presStyleLbl="alignNode1" presStyleIdx="26" presStyleCnt="49"/>
      <dgm:spPr/>
    </dgm:pt>
    <dgm:pt modelId="{A778D167-1D3D-2644-A6E6-CDA8658AC739}" type="pres">
      <dgm:prSet presAssocID="{9C9D21D8-D159-394C-A855-41983A473892}" presName="parallelogram7" presStyleLbl="alignNode1" presStyleIdx="27" presStyleCnt="49"/>
      <dgm:spPr/>
    </dgm:pt>
    <dgm:pt modelId="{D1307D2C-9074-E54C-B79C-B9914E06A1FA}" type="pres">
      <dgm:prSet presAssocID="{E3A67FAA-A89F-0443-8097-B781641623AD}" presName="sibTrans" presStyleCnt="0"/>
      <dgm:spPr/>
    </dgm:pt>
    <dgm:pt modelId="{DB6B4533-BDBA-6247-A729-06977692CCAF}" type="pres">
      <dgm:prSet presAssocID="{2417131E-B2BE-DD4B-89E2-8E1AEAE5D218}" presName="parenttextcomposite" presStyleCnt="0"/>
      <dgm:spPr/>
    </dgm:pt>
    <dgm:pt modelId="{973B4934-D439-4C4A-95DF-F3735EE55B48}" type="pres">
      <dgm:prSet presAssocID="{2417131E-B2BE-DD4B-89E2-8E1AEAE5D218}" presName="parenttext" presStyleLbl="revTx" presStyleIdx="4" presStyleCnt="7">
        <dgm:presLayoutVars>
          <dgm:chMax/>
          <dgm:chPref val="2"/>
          <dgm:bulletEnabled val="1"/>
        </dgm:presLayoutVars>
      </dgm:prSet>
      <dgm:spPr/>
    </dgm:pt>
    <dgm:pt modelId="{8716DD2A-AB0D-614D-88D2-F71A7FE99B17}" type="pres">
      <dgm:prSet presAssocID="{2417131E-B2BE-DD4B-89E2-8E1AEAE5D218}" presName="parallelogramComposite" presStyleCnt="0"/>
      <dgm:spPr/>
    </dgm:pt>
    <dgm:pt modelId="{3A9234F0-24AE-594A-9E30-75B9AE142B9E}" type="pres">
      <dgm:prSet presAssocID="{2417131E-B2BE-DD4B-89E2-8E1AEAE5D218}" presName="parallelogram1" presStyleLbl="alignNode1" presStyleIdx="28" presStyleCnt="49"/>
      <dgm:spPr/>
    </dgm:pt>
    <dgm:pt modelId="{744526DF-9EBE-094E-A9CB-3C2B8C67812B}" type="pres">
      <dgm:prSet presAssocID="{2417131E-B2BE-DD4B-89E2-8E1AEAE5D218}" presName="parallelogram2" presStyleLbl="alignNode1" presStyleIdx="29" presStyleCnt="49"/>
      <dgm:spPr/>
    </dgm:pt>
    <dgm:pt modelId="{438BF4C4-345C-A842-9349-49AE16C262A8}" type="pres">
      <dgm:prSet presAssocID="{2417131E-B2BE-DD4B-89E2-8E1AEAE5D218}" presName="parallelogram3" presStyleLbl="alignNode1" presStyleIdx="30" presStyleCnt="49"/>
      <dgm:spPr/>
    </dgm:pt>
    <dgm:pt modelId="{6142BECC-3CDE-B74C-A828-0A1C390D9D22}" type="pres">
      <dgm:prSet presAssocID="{2417131E-B2BE-DD4B-89E2-8E1AEAE5D218}" presName="parallelogram4" presStyleLbl="alignNode1" presStyleIdx="31" presStyleCnt="49"/>
      <dgm:spPr/>
    </dgm:pt>
    <dgm:pt modelId="{26C1FAEE-9E4E-234A-A612-304829ABF0E8}" type="pres">
      <dgm:prSet presAssocID="{2417131E-B2BE-DD4B-89E2-8E1AEAE5D218}" presName="parallelogram5" presStyleLbl="alignNode1" presStyleIdx="32" presStyleCnt="49"/>
      <dgm:spPr/>
    </dgm:pt>
    <dgm:pt modelId="{D0301A36-EAC5-4E45-8845-077CA56E8339}" type="pres">
      <dgm:prSet presAssocID="{2417131E-B2BE-DD4B-89E2-8E1AEAE5D218}" presName="parallelogram6" presStyleLbl="alignNode1" presStyleIdx="33" presStyleCnt="49"/>
      <dgm:spPr/>
    </dgm:pt>
    <dgm:pt modelId="{E8480835-E740-CC46-A0E4-B1940B381B8B}" type="pres">
      <dgm:prSet presAssocID="{2417131E-B2BE-DD4B-89E2-8E1AEAE5D218}" presName="parallelogram7" presStyleLbl="alignNode1" presStyleIdx="34" presStyleCnt="49"/>
      <dgm:spPr/>
    </dgm:pt>
    <dgm:pt modelId="{6ED783C8-F5B7-0842-B6B4-DD752FED35C5}" type="pres">
      <dgm:prSet presAssocID="{1E1E7D84-A093-8144-B497-7BB5C74A71CF}" presName="sibTrans" presStyleCnt="0"/>
      <dgm:spPr/>
    </dgm:pt>
    <dgm:pt modelId="{D70F0153-D921-DB47-B43B-5ACE499018A3}" type="pres">
      <dgm:prSet presAssocID="{D5305DDD-E5E1-FC43-8949-703C06396BCF}" presName="parenttextcomposite" presStyleCnt="0"/>
      <dgm:spPr/>
    </dgm:pt>
    <dgm:pt modelId="{EA0018DC-CFD6-F54B-85A7-DB5F3B8C726D}" type="pres">
      <dgm:prSet presAssocID="{D5305DDD-E5E1-FC43-8949-703C06396BCF}" presName="parenttext" presStyleLbl="revTx" presStyleIdx="5" presStyleCnt="7">
        <dgm:presLayoutVars>
          <dgm:chMax/>
          <dgm:chPref val="2"/>
          <dgm:bulletEnabled val="1"/>
        </dgm:presLayoutVars>
      </dgm:prSet>
      <dgm:spPr/>
    </dgm:pt>
    <dgm:pt modelId="{1C028539-AE24-2C49-889C-6E40A7D044A5}" type="pres">
      <dgm:prSet presAssocID="{D5305DDD-E5E1-FC43-8949-703C06396BCF}" presName="parallelogramComposite" presStyleCnt="0"/>
      <dgm:spPr/>
    </dgm:pt>
    <dgm:pt modelId="{60490DCC-E078-B14B-9DA3-0120BBEB1BE6}" type="pres">
      <dgm:prSet presAssocID="{D5305DDD-E5E1-FC43-8949-703C06396BCF}" presName="parallelogram1" presStyleLbl="alignNode1" presStyleIdx="35" presStyleCnt="49"/>
      <dgm:spPr/>
    </dgm:pt>
    <dgm:pt modelId="{D7E70F06-B78D-B74B-863A-83525BAFB7E4}" type="pres">
      <dgm:prSet presAssocID="{D5305DDD-E5E1-FC43-8949-703C06396BCF}" presName="parallelogram2" presStyleLbl="alignNode1" presStyleIdx="36" presStyleCnt="49"/>
      <dgm:spPr/>
    </dgm:pt>
    <dgm:pt modelId="{E83E7E40-06D6-184B-BF41-1AD46B7C7974}" type="pres">
      <dgm:prSet presAssocID="{D5305DDD-E5E1-FC43-8949-703C06396BCF}" presName="parallelogram3" presStyleLbl="alignNode1" presStyleIdx="37" presStyleCnt="49"/>
      <dgm:spPr/>
    </dgm:pt>
    <dgm:pt modelId="{01742F2D-D7D9-7F42-844E-D0D82C157F31}" type="pres">
      <dgm:prSet presAssocID="{D5305DDD-E5E1-FC43-8949-703C06396BCF}" presName="parallelogram4" presStyleLbl="alignNode1" presStyleIdx="38" presStyleCnt="49"/>
      <dgm:spPr/>
    </dgm:pt>
    <dgm:pt modelId="{42DF9EBA-C318-784B-98D4-246EDCCF8F96}" type="pres">
      <dgm:prSet presAssocID="{D5305DDD-E5E1-FC43-8949-703C06396BCF}" presName="parallelogram5" presStyleLbl="alignNode1" presStyleIdx="39" presStyleCnt="49"/>
      <dgm:spPr/>
    </dgm:pt>
    <dgm:pt modelId="{2141BA01-130E-414B-B503-57A1AF92EF9B}" type="pres">
      <dgm:prSet presAssocID="{D5305DDD-E5E1-FC43-8949-703C06396BCF}" presName="parallelogram6" presStyleLbl="alignNode1" presStyleIdx="40" presStyleCnt="49"/>
      <dgm:spPr/>
    </dgm:pt>
    <dgm:pt modelId="{EBD3EADA-A385-6446-8C71-066667A3B82B}" type="pres">
      <dgm:prSet presAssocID="{D5305DDD-E5E1-FC43-8949-703C06396BCF}" presName="parallelogram7" presStyleLbl="alignNode1" presStyleIdx="41" presStyleCnt="49"/>
      <dgm:spPr/>
    </dgm:pt>
    <dgm:pt modelId="{947AC10E-8A1C-DE47-8961-38BE5D31EE79}" type="pres">
      <dgm:prSet presAssocID="{F3B4B322-F0C7-7F43-9AC7-29A0D707EF34}" presName="sibTrans" presStyleCnt="0"/>
      <dgm:spPr/>
    </dgm:pt>
    <dgm:pt modelId="{7E753DA7-782D-D240-89BA-90D1C99056D0}" type="pres">
      <dgm:prSet presAssocID="{D312A4EB-9E26-E84E-B28B-3AAE926BD3D7}" presName="parenttextcomposite" presStyleCnt="0"/>
      <dgm:spPr/>
    </dgm:pt>
    <dgm:pt modelId="{A1998A9D-2BE0-9545-9358-99C9789492D3}" type="pres">
      <dgm:prSet presAssocID="{D312A4EB-9E26-E84E-B28B-3AAE926BD3D7}" presName="parenttext" presStyleLbl="revTx" presStyleIdx="6" presStyleCnt="7">
        <dgm:presLayoutVars>
          <dgm:chMax/>
          <dgm:chPref val="2"/>
          <dgm:bulletEnabled val="1"/>
        </dgm:presLayoutVars>
      </dgm:prSet>
      <dgm:spPr/>
    </dgm:pt>
    <dgm:pt modelId="{D6720F50-6963-C640-B108-37C2519F994A}" type="pres">
      <dgm:prSet presAssocID="{D312A4EB-9E26-E84E-B28B-3AAE926BD3D7}" presName="parallelogramComposite" presStyleCnt="0"/>
      <dgm:spPr/>
    </dgm:pt>
    <dgm:pt modelId="{1014C6B5-7112-6947-996C-3D2776273B4B}" type="pres">
      <dgm:prSet presAssocID="{D312A4EB-9E26-E84E-B28B-3AAE926BD3D7}" presName="parallelogram1" presStyleLbl="alignNode1" presStyleIdx="42" presStyleCnt="49"/>
      <dgm:spPr/>
    </dgm:pt>
    <dgm:pt modelId="{956D0F40-1275-3444-983E-6ED266CBDB84}" type="pres">
      <dgm:prSet presAssocID="{D312A4EB-9E26-E84E-B28B-3AAE926BD3D7}" presName="parallelogram2" presStyleLbl="alignNode1" presStyleIdx="43" presStyleCnt="49"/>
      <dgm:spPr/>
    </dgm:pt>
    <dgm:pt modelId="{0855375E-AD32-7646-80AB-6C6ED54BDD7E}" type="pres">
      <dgm:prSet presAssocID="{D312A4EB-9E26-E84E-B28B-3AAE926BD3D7}" presName="parallelogram3" presStyleLbl="alignNode1" presStyleIdx="44" presStyleCnt="49"/>
      <dgm:spPr/>
    </dgm:pt>
    <dgm:pt modelId="{796516DE-E7BC-2B4E-931C-3A7990436872}" type="pres">
      <dgm:prSet presAssocID="{D312A4EB-9E26-E84E-B28B-3AAE926BD3D7}" presName="parallelogram4" presStyleLbl="alignNode1" presStyleIdx="45" presStyleCnt="49"/>
      <dgm:spPr/>
    </dgm:pt>
    <dgm:pt modelId="{DDE11D8D-9395-A649-B805-2E1EF7B947D7}" type="pres">
      <dgm:prSet presAssocID="{D312A4EB-9E26-E84E-B28B-3AAE926BD3D7}" presName="parallelogram5" presStyleLbl="alignNode1" presStyleIdx="46" presStyleCnt="49"/>
      <dgm:spPr/>
    </dgm:pt>
    <dgm:pt modelId="{BE784C25-4CF8-2345-A48F-F04396C6DC1C}" type="pres">
      <dgm:prSet presAssocID="{D312A4EB-9E26-E84E-B28B-3AAE926BD3D7}" presName="parallelogram6" presStyleLbl="alignNode1" presStyleIdx="47" presStyleCnt="49"/>
      <dgm:spPr/>
    </dgm:pt>
    <dgm:pt modelId="{CD46700C-0336-0A43-AAA6-1C06F4B72841}" type="pres">
      <dgm:prSet presAssocID="{D312A4EB-9E26-E84E-B28B-3AAE926BD3D7}" presName="parallelogram7" presStyleLbl="alignNode1" presStyleIdx="48" presStyleCnt="49"/>
      <dgm:spPr/>
    </dgm:pt>
  </dgm:ptLst>
  <dgm:cxnLst>
    <dgm:cxn modelId="{D477A80E-E1C5-374E-96ED-1E4DD8A32622}" type="presOf" srcId="{167E8298-958E-7549-8496-82A9ABDA0B8A}" destId="{F7E75C56-91F1-6244-987D-1C6645D76A06}" srcOrd="0" destOrd="0" presId="urn:microsoft.com/office/officeart/2008/layout/VerticalAccentList"/>
    <dgm:cxn modelId="{4E6F087B-3965-9649-8265-FFA8F05F3C3B}" type="presOf" srcId="{5C455AEC-3411-4F42-976C-31F57D2831A3}" destId="{13236DC7-7DC5-1B46-9A35-45D8A0EB5897}" srcOrd="0" destOrd="0" presId="urn:microsoft.com/office/officeart/2008/layout/VerticalAccentList"/>
    <dgm:cxn modelId="{BE61BF7F-BE90-5E41-AB71-D474A01F933F}" srcId="{167E8298-958E-7549-8496-82A9ABDA0B8A}" destId="{D5305DDD-E5E1-FC43-8949-703C06396BCF}" srcOrd="5" destOrd="0" parTransId="{AC1DBAB3-4543-8048-8734-A21B9CA5C924}" sibTransId="{F3B4B322-F0C7-7F43-9AC7-29A0D707EF34}"/>
    <dgm:cxn modelId="{7124E285-7294-8445-9FF5-BE954C65365B}" srcId="{167E8298-958E-7549-8496-82A9ABDA0B8A}" destId="{9C9D21D8-D159-394C-A855-41983A473892}" srcOrd="3" destOrd="0" parTransId="{EDE57048-9375-4E4A-98C1-88A1E7283BCB}" sibTransId="{E3A67FAA-A89F-0443-8097-B781641623AD}"/>
    <dgm:cxn modelId="{34BA6E8C-FB59-6249-9C04-3E08A406B715}" srcId="{167E8298-958E-7549-8496-82A9ABDA0B8A}" destId="{5C455AEC-3411-4F42-976C-31F57D2831A3}" srcOrd="1" destOrd="0" parTransId="{6B69C8EB-E068-C642-80E9-55433C082F83}" sibTransId="{3789577F-556B-1942-9607-50669989CD18}"/>
    <dgm:cxn modelId="{55BCE3A1-1235-6549-A312-DD6E96291820}" type="presOf" srcId="{9C9D21D8-D159-394C-A855-41983A473892}" destId="{80CFB912-A929-4847-9435-9E6DAC0EFECD}" srcOrd="0" destOrd="0" presId="urn:microsoft.com/office/officeart/2008/layout/VerticalAccentList"/>
    <dgm:cxn modelId="{54AAC6AB-666F-624A-9305-C131703D407B}" type="presOf" srcId="{D5305DDD-E5E1-FC43-8949-703C06396BCF}" destId="{EA0018DC-CFD6-F54B-85A7-DB5F3B8C726D}" srcOrd="0" destOrd="0" presId="urn:microsoft.com/office/officeart/2008/layout/VerticalAccentList"/>
    <dgm:cxn modelId="{F6C0B6CB-8A99-D244-B962-28CB2F4F18DD}" srcId="{167E8298-958E-7549-8496-82A9ABDA0B8A}" destId="{29886B43-8E3C-FB48-AA58-0CC2B77A47F6}" srcOrd="2" destOrd="0" parTransId="{5A17F2BE-3EF7-3E48-93EB-2AD0E5487644}" sibTransId="{CA426B95-935D-2F47-9E3E-6B3D5AC57A3F}"/>
    <dgm:cxn modelId="{C8342CD2-79CA-DD49-82DD-87E22B6CA60C}" type="presOf" srcId="{29886B43-8E3C-FB48-AA58-0CC2B77A47F6}" destId="{3C3A306E-AA5E-434D-9A8E-E7D596844E0B}" srcOrd="0" destOrd="0" presId="urn:microsoft.com/office/officeart/2008/layout/VerticalAccentList"/>
    <dgm:cxn modelId="{2D19B8D4-2446-954B-86E8-FB6948E03874}" srcId="{167E8298-958E-7549-8496-82A9ABDA0B8A}" destId="{1AC46B9F-81F8-CF4F-A739-3E7E2C05CC66}" srcOrd="0" destOrd="0" parTransId="{B6F54975-2126-844C-857A-F8A6F2141AE0}" sibTransId="{27411B6D-B1A4-4A41-BA12-801D7301B22E}"/>
    <dgm:cxn modelId="{A245BBE4-27F0-204E-BF00-C8A251E6C250}" type="presOf" srcId="{2417131E-B2BE-DD4B-89E2-8E1AEAE5D218}" destId="{973B4934-D439-4C4A-95DF-F3735EE55B48}" srcOrd="0" destOrd="0" presId="urn:microsoft.com/office/officeart/2008/layout/VerticalAccentList"/>
    <dgm:cxn modelId="{2240F1E5-28A6-E24F-BF54-F304C65D1370}" srcId="{167E8298-958E-7549-8496-82A9ABDA0B8A}" destId="{D312A4EB-9E26-E84E-B28B-3AAE926BD3D7}" srcOrd="6" destOrd="0" parTransId="{0DE4FD5A-749F-5C42-9A4C-336EC8D614E7}" sibTransId="{BBBF3591-C025-0845-8449-1FDC62EB1BA4}"/>
    <dgm:cxn modelId="{363899F1-67CA-AA4B-8256-13D49BBF615D}" type="presOf" srcId="{1AC46B9F-81F8-CF4F-A739-3E7E2C05CC66}" destId="{3175C18C-D90A-1B4F-BB85-1E3EED268D1F}" srcOrd="0" destOrd="0" presId="urn:microsoft.com/office/officeart/2008/layout/VerticalAccentList"/>
    <dgm:cxn modelId="{45974CF9-F7DB-D44B-BBE5-3101802EEA40}" type="presOf" srcId="{D312A4EB-9E26-E84E-B28B-3AAE926BD3D7}" destId="{A1998A9D-2BE0-9545-9358-99C9789492D3}" srcOrd="0" destOrd="0" presId="urn:microsoft.com/office/officeart/2008/layout/VerticalAccentList"/>
    <dgm:cxn modelId="{CAA889FE-803E-6146-824A-06E11474B2B1}" srcId="{167E8298-958E-7549-8496-82A9ABDA0B8A}" destId="{2417131E-B2BE-DD4B-89E2-8E1AEAE5D218}" srcOrd="4" destOrd="0" parTransId="{AEB77678-1CD5-1848-89BB-AAB6A560A440}" sibTransId="{1E1E7D84-A093-8144-B497-7BB5C74A71CF}"/>
    <dgm:cxn modelId="{5DD73B39-E3C3-5E4D-80E1-701B19B98A1D}" type="presParOf" srcId="{F7E75C56-91F1-6244-987D-1C6645D76A06}" destId="{E8D2495E-4078-8F4B-99B0-FB20F33BA931}" srcOrd="0" destOrd="0" presId="urn:microsoft.com/office/officeart/2008/layout/VerticalAccentList"/>
    <dgm:cxn modelId="{C1DA9FD9-BDBC-FA4C-BA18-B00004FB0E87}" type="presParOf" srcId="{E8D2495E-4078-8F4B-99B0-FB20F33BA931}" destId="{3175C18C-D90A-1B4F-BB85-1E3EED268D1F}" srcOrd="0" destOrd="0" presId="urn:microsoft.com/office/officeart/2008/layout/VerticalAccentList"/>
    <dgm:cxn modelId="{75942183-C677-DB41-99A9-31B0F75278BD}" type="presParOf" srcId="{F7E75C56-91F1-6244-987D-1C6645D76A06}" destId="{478609FE-4BD1-A444-9791-935ECD27BB87}" srcOrd="1" destOrd="0" presId="urn:microsoft.com/office/officeart/2008/layout/VerticalAccentList"/>
    <dgm:cxn modelId="{15067229-FA42-BD43-8142-D44EC302DB8A}" type="presParOf" srcId="{478609FE-4BD1-A444-9791-935ECD27BB87}" destId="{000EA04A-F5E3-AF42-8554-435039BAADA6}" srcOrd="0" destOrd="0" presId="urn:microsoft.com/office/officeart/2008/layout/VerticalAccentList"/>
    <dgm:cxn modelId="{6FFC807A-D909-0944-80A2-7E99EAD877B5}" type="presParOf" srcId="{478609FE-4BD1-A444-9791-935ECD27BB87}" destId="{4C207977-CD80-9C48-BA4D-B2103F37A44E}" srcOrd="1" destOrd="0" presId="urn:microsoft.com/office/officeart/2008/layout/VerticalAccentList"/>
    <dgm:cxn modelId="{8DE3EF94-1ACD-D048-BDA8-50182ACE79CC}" type="presParOf" srcId="{478609FE-4BD1-A444-9791-935ECD27BB87}" destId="{E10DD044-58B1-584E-B958-9964CD61FFA0}" srcOrd="2" destOrd="0" presId="urn:microsoft.com/office/officeart/2008/layout/VerticalAccentList"/>
    <dgm:cxn modelId="{0B23D571-BD61-3C48-8C9F-8A600B1F1131}" type="presParOf" srcId="{478609FE-4BD1-A444-9791-935ECD27BB87}" destId="{42AB0261-A4BC-9542-8ED1-02DBE9A3C78D}" srcOrd="3" destOrd="0" presId="urn:microsoft.com/office/officeart/2008/layout/VerticalAccentList"/>
    <dgm:cxn modelId="{CBA0334B-F605-8844-BC6A-2D3C75E1973B}" type="presParOf" srcId="{478609FE-4BD1-A444-9791-935ECD27BB87}" destId="{5322C121-9D44-424F-B641-FCB46C26E861}" srcOrd="4" destOrd="0" presId="urn:microsoft.com/office/officeart/2008/layout/VerticalAccentList"/>
    <dgm:cxn modelId="{524E2666-C49A-A24F-A561-B07AF4BEE049}" type="presParOf" srcId="{478609FE-4BD1-A444-9791-935ECD27BB87}" destId="{9F624C7A-0A34-1B41-A42D-BCB0D77540D6}" srcOrd="5" destOrd="0" presId="urn:microsoft.com/office/officeart/2008/layout/VerticalAccentList"/>
    <dgm:cxn modelId="{B18A608D-08F6-D143-B750-D1FEC339EAFC}" type="presParOf" srcId="{478609FE-4BD1-A444-9791-935ECD27BB87}" destId="{C0EF74A4-2AA2-054A-91E2-AC1E69250B48}" srcOrd="6" destOrd="0" presId="urn:microsoft.com/office/officeart/2008/layout/VerticalAccentList"/>
    <dgm:cxn modelId="{4684DD9C-515D-4346-816D-9F64A6028034}" type="presParOf" srcId="{F7E75C56-91F1-6244-987D-1C6645D76A06}" destId="{76947951-F8B3-8148-9A95-A6BC85AC9C5B}" srcOrd="2" destOrd="0" presId="urn:microsoft.com/office/officeart/2008/layout/VerticalAccentList"/>
    <dgm:cxn modelId="{3E5DF7AC-55DD-9549-B322-F538F6A113CB}" type="presParOf" srcId="{F7E75C56-91F1-6244-987D-1C6645D76A06}" destId="{8CE69656-EE82-6643-8E68-9B093CDE2043}" srcOrd="3" destOrd="0" presId="urn:microsoft.com/office/officeart/2008/layout/VerticalAccentList"/>
    <dgm:cxn modelId="{DEB82828-6BDD-5041-9DB7-B75F2DC40F5F}" type="presParOf" srcId="{8CE69656-EE82-6643-8E68-9B093CDE2043}" destId="{13236DC7-7DC5-1B46-9A35-45D8A0EB5897}" srcOrd="0" destOrd="0" presId="urn:microsoft.com/office/officeart/2008/layout/VerticalAccentList"/>
    <dgm:cxn modelId="{F0D585BA-EEB1-2C4D-B902-53FA937AF614}" type="presParOf" srcId="{F7E75C56-91F1-6244-987D-1C6645D76A06}" destId="{AE44983A-84EB-DF42-8107-1C2AC705E219}" srcOrd="4" destOrd="0" presId="urn:microsoft.com/office/officeart/2008/layout/VerticalAccentList"/>
    <dgm:cxn modelId="{A37C1188-3FF1-4F41-A683-2B3008AF8F9C}" type="presParOf" srcId="{AE44983A-84EB-DF42-8107-1C2AC705E219}" destId="{D45F38D3-3964-824C-8EF3-7C36C5B568FF}" srcOrd="0" destOrd="0" presId="urn:microsoft.com/office/officeart/2008/layout/VerticalAccentList"/>
    <dgm:cxn modelId="{D6FB9E31-A9BF-6F42-9ADF-96F62A28E9EE}" type="presParOf" srcId="{AE44983A-84EB-DF42-8107-1C2AC705E219}" destId="{F3EB835B-18B7-3642-B988-C9F8A0C46133}" srcOrd="1" destOrd="0" presId="urn:microsoft.com/office/officeart/2008/layout/VerticalAccentList"/>
    <dgm:cxn modelId="{6D7034B8-381E-BE47-A9F4-BF5EC507150E}" type="presParOf" srcId="{AE44983A-84EB-DF42-8107-1C2AC705E219}" destId="{EFD72765-E7CC-2541-AF57-C4AAF5814303}" srcOrd="2" destOrd="0" presId="urn:microsoft.com/office/officeart/2008/layout/VerticalAccentList"/>
    <dgm:cxn modelId="{8C10B9C3-DBBB-0747-8328-C23F6C5E7F42}" type="presParOf" srcId="{AE44983A-84EB-DF42-8107-1C2AC705E219}" destId="{29D1347E-8FE8-0149-9A21-765189E422D1}" srcOrd="3" destOrd="0" presId="urn:microsoft.com/office/officeart/2008/layout/VerticalAccentList"/>
    <dgm:cxn modelId="{FBCFA5A1-00CA-7540-B4C1-3C101469F952}" type="presParOf" srcId="{AE44983A-84EB-DF42-8107-1C2AC705E219}" destId="{E0F916A6-7806-D947-AC25-03EF87F2889F}" srcOrd="4" destOrd="0" presId="urn:microsoft.com/office/officeart/2008/layout/VerticalAccentList"/>
    <dgm:cxn modelId="{5835603C-46CD-D244-A385-0015B532A336}" type="presParOf" srcId="{AE44983A-84EB-DF42-8107-1C2AC705E219}" destId="{1EA80F6F-2C60-DD4F-87ED-D685B5987A26}" srcOrd="5" destOrd="0" presId="urn:microsoft.com/office/officeart/2008/layout/VerticalAccentList"/>
    <dgm:cxn modelId="{7A6B5E10-90F6-B648-8B91-92C0B5D8A8E6}" type="presParOf" srcId="{AE44983A-84EB-DF42-8107-1C2AC705E219}" destId="{66EAF004-227D-644C-8BFB-08F595CAF26C}" srcOrd="6" destOrd="0" presId="urn:microsoft.com/office/officeart/2008/layout/VerticalAccentList"/>
    <dgm:cxn modelId="{8065ECD0-6B8A-D543-859B-419B3D936461}" type="presParOf" srcId="{F7E75C56-91F1-6244-987D-1C6645D76A06}" destId="{84A4499A-9F4D-F04B-B2B7-E34008819BF0}" srcOrd="5" destOrd="0" presId="urn:microsoft.com/office/officeart/2008/layout/VerticalAccentList"/>
    <dgm:cxn modelId="{59517975-18FE-2D4E-9BE4-3B782CE1D2E8}" type="presParOf" srcId="{F7E75C56-91F1-6244-987D-1C6645D76A06}" destId="{C8B52E22-C6D7-E549-8BC5-56438DC0C8A7}" srcOrd="6" destOrd="0" presId="urn:microsoft.com/office/officeart/2008/layout/VerticalAccentList"/>
    <dgm:cxn modelId="{6D1B0074-0334-C149-8E97-A18B3FDA2E80}" type="presParOf" srcId="{C8B52E22-C6D7-E549-8BC5-56438DC0C8A7}" destId="{3C3A306E-AA5E-434D-9A8E-E7D596844E0B}" srcOrd="0" destOrd="0" presId="urn:microsoft.com/office/officeart/2008/layout/VerticalAccentList"/>
    <dgm:cxn modelId="{5FDD46C6-6730-5A4C-9F91-4AD955C5313C}" type="presParOf" srcId="{F7E75C56-91F1-6244-987D-1C6645D76A06}" destId="{C5E3C391-C20E-0F41-991F-F277F6D7DC71}" srcOrd="7" destOrd="0" presId="urn:microsoft.com/office/officeart/2008/layout/VerticalAccentList"/>
    <dgm:cxn modelId="{23109277-6BE5-7C42-8DE3-1DD37908933F}" type="presParOf" srcId="{C5E3C391-C20E-0F41-991F-F277F6D7DC71}" destId="{37DFA0A1-1F11-384E-A671-BCD784B398BE}" srcOrd="0" destOrd="0" presId="urn:microsoft.com/office/officeart/2008/layout/VerticalAccentList"/>
    <dgm:cxn modelId="{A7E95604-DB68-9A43-BE78-B2605200D687}" type="presParOf" srcId="{C5E3C391-C20E-0F41-991F-F277F6D7DC71}" destId="{7EB622B2-F00F-7F46-B7D1-98EEDCCA226F}" srcOrd="1" destOrd="0" presId="urn:microsoft.com/office/officeart/2008/layout/VerticalAccentList"/>
    <dgm:cxn modelId="{625DB8F2-F2F1-3744-A06F-DE03CDB33E12}" type="presParOf" srcId="{C5E3C391-C20E-0F41-991F-F277F6D7DC71}" destId="{25399D1B-3E68-6C44-AC83-A02FDA82E6FD}" srcOrd="2" destOrd="0" presId="urn:microsoft.com/office/officeart/2008/layout/VerticalAccentList"/>
    <dgm:cxn modelId="{1488FAEA-30FF-9045-8B17-054271BDE31E}" type="presParOf" srcId="{C5E3C391-C20E-0F41-991F-F277F6D7DC71}" destId="{F85F03C9-949C-5741-AF95-B524B272AF98}" srcOrd="3" destOrd="0" presId="urn:microsoft.com/office/officeart/2008/layout/VerticalAccentList"/>
    <dgm:cxn modelId="{A1C1A649-9404-D449-BBD4-4FA8D5C35507}" type="presParOf" srcId="{C5E3C391-C20E-0F41-991F-F277F6D7DC71}" destId="{4B6DA957-538D-5445-A652-5D77E0F65045}" srcOrd="4" destOrd="0" presId="urn:microsoft.com/office/officeart/2008/layout/VerticalAccentList"/>
    <dgm:cxn modelId="{D4EC1965-3883-E143-B6C7-B705BDA0B347}" type="presParOf" srcId="{C5E3C391-C20E-0F41-991F-F277F6D7DC71}" destId="{9C10C8D1-5FD9-7B43-9366-90BB2AF74EA4}" srcOrd="5" destOrd="0" presId="urn:microsoft.com/office/officeart/2008/layout/VerticalAccentList"/>
    <dgm:cxn modelId="{2C9E7D65-5F7F-E344-98AB-A627CB0655E1}" type="presParOf" srcId="{C5E3C391-C20E-0F41-991F-F277F6D7DC71}" destId="{37083783-C807-414D-8DCE-27F8C431421A}" srcOrd="6" destOrd="0" presId="urn:microsoft.com/office/officeart/2008/layout/VerticalAccentList"/>
    <dgm:cxn modelId="{8BF5ACC6-480B-0249-9F59-98AD74274F89}" type="presParOf" srcId="{F7E75C56-91F1-6244-987D-1C6645D76A06}" destId="{8C170337-63E0-6641-AB61-78FF5332EF21}" srcOrd="8" destOrd="0" presId="urn:microsoft.com/office/officeart/2008/layout/VerticalAccentList"/>
    <dgm:cxn modelId="{71DCF42A-00F6-A24A-AA51-96D526898E6E}" type="presParOf" srcId="{F7E75C56-91F1-6244-987D-1C6645D76A06}" destId="{D3701528-33E9-8D41-8A12-C1F15DC381E3}" srcOrd="9" destOrd="0" presId="urn:microsoft.com/office/officeart/2008/layout/VerticalAccentList"/>
    <dgm:cxn modelId="{4DA0DBB1-3C2B-B24E-8314-B88371F1C861}" type="presParOf" srcId="{D3701528-33E9-8D41-8A12-C1F15DC381E3}" destId="{80CFB912-A929-4847-9435-9E6DAC0EFECD}" srcOrd="0" destOrd="0" presId="urn:microsoft.com/office/officeart/2008/layout/VerticalAccentList"/>
    <dgm:cxn modelId="{34F1437F-9D97-CC41-AA0C-8A9E7BED49B9}" type="presParOf" srcId="{F7E75C56-91F1-6244-987D-1C6645D76A06}" destId="{95B7733A-2CB3-C44D-A93C-7E47AE944E72}" srcOrd="10" destOrd="0" presId="urn:microsoft.com/office/officeart/2008/layout/VerticalAccentList"/>
    <dgm:cxn modelId="{D7EEFADE-C6DF-9642-9400-C606BCB08F31}" type="presParOf" srcId="{95B7733A-2CB3-C44D-A93C-7E47AE944E72}" destId="{3A49578C-B2AB-AD4D-A9E2-A855938DA439}" srcOrd="0" destOrd="0" presId="urn:microsoft.com/office/officeart/2008/layout/VerticalAccentList"/>
    <dgm:cxn modelId="{2A6E84A2-061D-6E42-9359-D0C0357C5ACC}" type="presParOf" srcId="{95B7733A-2CB3-C44D-A93C-7E47AE944E72}" destId="{55343C17-F31D-D44C-AA08-340328593552}" srcOrd="1" destOrd="0" presId="urn:microsoft.com/office/officeart/2008/layout/VerticalAccentList"/>
    <dgm:cxn modelId="{E89FF056-9E71-BE4D-A2CC-A630113FDB6F}" type="presParOf" srcId="{95B7733A-2CB3-C44D-A93C-7E47AE944E72}" destId="{A6FA90B4-8A1E-C445-8A26-E249BDA08CF6}" srcOrd="2" destOrd="0" presId="urn:microsoft.com/office/officeart/2008/layout/VerticalAccentList"/>
    <dgm:cxn modelId="{5BFA6752-DE28-0049-9401-63520696CC70}" type="presParOf" srcId="{95B7733A-2CB3-C44D-A93C-7E47AE944E72}" destId="{1B1593B5-77EA-6247-8263-EFE30EF2302C}" srcOrd="3" destOrd="0" presId="urn:microsoft.com/office/officeart/2008/layout/VerticalAccentList"/>
    <dgm:cxn modelId="{658A19FE-FB9C-F147-8B66-717B86A0CA22}" type="presParOf" srcId="{95B7733A-2CB3-C44D-A93C-7E47AE944E72}" destId="{35AABBCD-AA44-4B45-9996-F6021DC2E2F2}" srcOrd="4" destOrd="0" presId="urn:microsoft.com/office/officeart/2008/layout/VerticalAccentList"/>
    <dgm:cxn modelId="{A51A2800-AAF3-544C-98CC-0EA924795FE8}" type="presParOf" srcId="{95B7733A-2CB3-C44D-A93C-7E47AE944E72}" destId="{B48AF28F-59CA-C44C-8238-0CE8A0665D69}" srcOrd="5" destOrd="0" presId="urn:microsoft.com/office/officeart/2008/layout/VerticalAccentList"/>
    <dgm:cxn modelId="{00A3FD67-9565-4F41-949C-34E689D39BCB}" type="presParOf" srcId="{95B7733A-2CB3-C44D-A93C-7E47AE944E72}" destId="{A778D167-1D3D-2644-A6E6-CDA8658AC739}" srcOrd="6" destOrd="0" presId="urn:microsoft.com/office/officeart/2008/layout/VerticalAccentList"/>
    <dgm:cxn modelId="{098F9339-3F0D-BC49-ABB9-7097750DE0AD}" type="presParOf" srcId="{F7E75C56-91F1-6244-987D-1C6645D76A06}" destId="{D1307D2C-9074-E54C-B79C-B9914E06A1FA}" srcOrd="11" destOrd="0" presId="urn:microsoft.com/office/officeart/2008/layout/VerticalAccentList"/>
    <dgm:cxn modelId="{6CCA5A29-2CA3-9F46-B40C-07A563BF8249}" type="presParOf" srcId="{F7E75C56-91F1-6244-987D-1C6645D76A06}" destId="{DB6B4533-BDBA-6247-A729-06977692CCAF}" srcOrd="12" destOrd="0" presId="urn:microsoft.com/office/officeart/2008/layout/VerticalAccentList"/>
    <dgm:cxn modelId="{5178AD6F-2177-4D4A-9618-FCE211F4497F}" type="presParOf" srcId="{DB6B4533-BDBA-6247-A729-06977692CCAF}" destId="{973B4934-D439-4C4A-95DF-F3735EE55B48}" srcOrd="0" destOrd="0" presId="urn:microsoft.com/office/officeart/2008/layout/VerticalAccentList"/>
    <dgm:cxn modelId="{D76AE0B4-D334-EA44-8EE4-FD47073306BC}" type="presParOf" srcId="{F7E75C56-91F1-6244-987D-1C6645D76A06}" destId="{8716DD2A-AB0D-614D-88D2-F71A7FE99B17}" srcOrd="13" destOrd="0" presId="urn:microsoft.com/office/officeart/2008/layout/VerticalAccentList"/>
    <dgm:cxn modelId="{54B57767-0B77-144B-AFD9-09C0BF01B6E6}" type="presParOf" srcId="{8716DD2A-AB0D-614D-88D2-F71A7FE99B17}" destId="{3A9234F0-24AE-594A-9E30-75B9AE142B9E}" srcOrd="0" destOrd="0" presId="urn:microsoft.com/office/officeart/2008/layout/VerticalAccentList"/>
    <dgm:cxn modelId="{06465943-4D9C-2549-9129-A5300D048576}" type="presParOf" srcId="{8716DD2A-AB0D-614D-88D2-F71A7FE99B17}" destId="{744526DF-9EBE-094E-A9CB-3C2B8C67812B}" srcOrd="1" destOrd="0" presId="urn:microsoft.com/office/officeart/2008/layout/VerticalAccentList"/>
    <dgm:cxn modelId="{D875FFC6-E43B-1047-88AF-20BA0BDDD76F}" type="presParOf" srcId="{8716DD2A-AB0D-614D-88D2-F71A7FE99B17}" destId="{438BF4C4-345C-A842-9349-49AE16C262A8}" srcOrd="2" destOrd="0" presId="urn:microsoft.com/office/officeart/2008/layout/VerticalAccentList"/>
    <dgm:cxn modelId="{48AD99C7-CBB5-604E-9D60-C223771034EA}" type="presParOf" srcId="{8716DD2A-AB0D-614D-88D2-F71A7FE99B17}" destId="{6142BECC-3CDE-B74C-A828-0A1C390D9D22}" srcOrd="3" destOrd="0" presId="urn:microsoft.com/office/officeart/2008/layout/VerticalAccentList"/>
    <dgm:cxn modelId="{02BBF480-AFF2-C843-A78F-55F95CFA3626}" type="presParOf" srcId="{8716DD2A-AB0D-614D-88D2-F71A7FE99B17}" destId="{26C1FAEE-9E4E-234A-A612-304829ABF0E8}" srcOrd="4" destOrd="0" presId="urn:microsoft.com/office/officeart/2008/layout/VerticalAccentList"/>
    <dgm:cxn modelId="{1FBC9E20-D864-8349-9D88-72D93F138CAA}" type="presParOf" srcId="{8716DD2A-AB0D-614D-88D2-F71A7FE99B17}" destId="{D0301A36-EAC5-4E45-8845-077CA56E8339}" srcOrd="5" destOrd="0" presId="urn:microsoft.com/office/officeart/2008/layout/VerticalAccentList"/>
    <dgm:cxn modelId="{3BA2E0F0-53F0-FE40-AD6C-B50FAE02AFEE}" type="presParOf" srcId="{8716DD2A-AB0D-614D-88D2-F71A7FE99B17}" destId="{E8480835-E740-CC46-A0E4-B1940B381B8B}" srcOrd="6" destOrd="0" presId="urn:microsoft.com/office/officeart/2008/layout/VerticalAccentList"/>
    <dgm:cxn modelId="{DD664015-9C37-F240-95EE-C1DC005E4DB2}" type="presParOf" srcId="{F7E75C56-91F1-6244-987D-1C6645D76A06}" destId="{6ED783C8-F5B7-0842-B6B4-DD752FED35C5}" srcOrd="14" destOrd="0" presId="urn:microsoft.com/office/officeart/2008/layout/VerticalAccentList"/>
    <dgm:cxn modelId="{930251CA-804B-F748-9797-61DF1A330DFF}" type="presParOf" srcId="{F7E75C56-91F1-6244-987D-1C6645D76A06}" destId="{D70F0153-D921-DB47-B43B-5ACE499018A3}" srcOrd="15" destOrd="0" presId="urn:microsoft.com/office/officeart/2008/layout/VerticalAccentList"/>
    <dgm:cxn modelId="{2781495A-8775-944D-AD0B-FEEFBF1B8619}" type="presParOf" srcId="{D70F0153-D921-DB47-B43B-5ACE499018A3}" destId="{EA0018DC-CFD6-F54B-85A7-DB5F3B8C726D}" srcOrd="0" destOrd="0" presId="urn:microsoft.com/office/officeart/2008/layout/VerticalAccentList"/>
    <dgm:cxn modelId="{6E57E8CE-24B1-B543-9DC9-4543934E1C04}" type="presParOf" srcId="{F7E75C56-91F1-6244-987D-1C6645D76A06}" destId="{1C028539-AE24-2C49-889C-6E40A7D044A5}" srcOrd="16" destOrd="0" presId="urn:microsoft.com/office/officeart/2008/layout/VerticalAccentList"/>
    <dgm:cxn modelId="{D35A9767-CA99-C448-87C8-C666D7442DB9}" type="presParOf" srcId="{1C028539-AE24-2C49-889C-6E40A7D044A5}" destId="{60490DCC-E078-B14B-9DA3-0120BBEB1BE6}" srcOrd="0" destOrd="0" presId="urn:microsoft.com/office/officeart/2008/layout/VerticalAccentList"/>
    <dgm:cxn modelId="{09B9D69A-2057-B641-B3E0-497866CD1B27}" type="presParOf" srcId="{1C028539-AE24-2C49-889C-6E40A7D044A5}" destId="{D7E70F06-B78D-B74B-863A-83525BAFB7E4}" srcOrd="1" destOrd="0" presId="urn:microsoft.com/office/officeart/2008/layout/VerticalAccentList"/>
    <dgm:cxn modelId="{3934841B-BA96-A842-9F97-F58B408A3410}" type="presParOf" srcId="{1C028539-AE24-2C49-889C-6E40A7D044A5}" destId="{E83E7E40-06D6-184B-BF41-1AD46B7C7974}" srcOrd="2" destOrd="0" presId="urn:microsoft.com/office/officeart/2008/layout/VerticalAccentList"/>
    <dgm:cxn modelId="{B31958CE-0738-2741-B31E-0B8690BC0CDB}" type="presParOf" srcId="{1C028539-AE24-2C49-889C-6E40A7D044A5}" destId="{01742F2D-D7D9-7F42-844E-D0D82C157F31}" srcOrd="3" destOrd="0" presId="urn:microsoft.com/office/officeart/2008/layout/VerticalAccentList"/>
    <dgm:cxn modelId="{72EEAE89-8B86-B449-9FC6-F4A1E85107DF}" type="presParOf" srcId="{1C028539-AE24-2C49-889C-6E40A7D044A5}" destId="{42DF9EBA-C318-784B-98D4-246EDCCF8F96}" srcOrd="4" destOrd="0" presId="urn:microsoft.com/office/officeart/2008/layout/VerticalAccentList"/>
    <dgm:cxn modelId="{ACB2B32F-7FA2-E648-9D70-8AAD1F7587C9}" type="presParOf" srcId="{1C028539-AE24-2C49-889C-6E40A7D044A5}" destId="{2141BA01-130E-414B-B503-57A1AF92EF9B}" srcOrd="5" destOrd="0" presId="urn:microsoft.com/office/officeart/2008/layout/VerticalAccentList"/>
    <dgm:cxn modelId="{0DA13750-5310-9948-A200-1DED8359B046}" type="presParOf" srcId="{1C028539-AE24-2C49-889C-6E40A7D044A5}" destId="{EBD3EADA-A385-6446-8C71-066667A3B82B}" srcOrd="6" destOrd="0" presId="urn:microsoft.com/office/officeart/2008/layout/VerticalAccentList"/>
    <dgm:cxn modelId="{F18E9EC4-9918-9A40-BE7A-15CD4F68286D}" type="presParOf" srcId="{F7E75C56-91F1-6244-987D-1C6645D76A06}" destId="{947AC10E-8A1C-DE47-8961-38BE5D31EE79}" srcOrd="17" destOrd="0" presId="urn:microsoft.com/office/officeart/2008/layout/VerticalAccentList"/>
    <dgm:cxn modelId="{97C81E07-9E5B-0246-992F-381AD640E32A}" type="presParOf" srcId="{F7E75C56-91F1-6244-987D-1C6645D76A06}" destId="{7E753DA7-782D-D240-89BA-90D1C99056D0}" srcOrd="18" destOrd="0" presId="urn:microsoft.com/office/officeart/2008/layout/VerticalAccentList"/>
    <dgm:cxn modelId="{17CEE69B-AEB9-774D-BA8E-A81DFD3E0DAE}" type="presParOf" srcId="{7E753DA7-782D-D240-89BA-90D1C99056D0}" destId="{A1998A9D-2BE0-9545-9358-99C9789492D3}" srcOrd="0" destOrd="0" presId="urn:microsoft.com/office/officeart/2008/layout/VerticalAccentList"/>
    <dgm:cxn modelId="{269C769E-BE00-874B-BAFF-BC4A0539AADD}" type="presParOf" srcId="{F7E75C56-91F1-6244-987D-1C6645D76A06}" destId="{D6720F50-6963-C640-B108-37C2519F994A}" srcOrd="19" destOrd="0" presId="urn:microsoft.com/office/officeart/2008/layout/VerticalAccentList"/>
    <dgm:cxn modelId="{80C2E1B7-D550-6A4E-A592-1E354761E8CF}" type="presParOf" srcId="{D6720F50-6963-C640-B108-37C2519F994A}" destId="{1014C6B5-7112-6947-996C-3D2776273B4B}" srcOrd="0" destOrd="0" presId="urn:microsoft.com/office/officeart/2008/layout/VerticalAccentList"/>
    <dgm:cxn modelId="{96B5B5CF-DF76-6E48-9D6B-CD96C3C29C76}" type="presParOf" srcId="{D6720F50-6963-C640-B108-37C2519F994A}" destId="{956D0F40-1275-3444-983E-6ED266CBDB84}" srcOrd="1" destOrd="0" presId="urn:microsoft.com/office/officeart/2008/layout/VerticalAccentList"/>
    <dgm:cxn modelId="{6FD34C0D-2823-6D42-968C-8684F7176135}" type="presParOf" srcId="{D6720F50-6963-C640-B108-37C2519F994A}" destId="{0855375E-AD32-7646-80AB-6C6ED54BDD7E}" srcOrd="2" destOrd="0" presId="urn:microsoft.com/office/officeart/2008/layout/VerticalAccentList"/>
    <dgm:cxn modelId="{C4CA3007-9753-6A43-B7D9-31A460CE1B42}" type="presParOf" srcId="{D6720F50-6963-C640-B108-37C2519F994A}" destId="{796516DE-E7BC-2B4E-931C-3A7990436872}" srcOrd="3" destOrd="0" presId="urn:microsoft.com/office/officeart/2008/layout/VerticalAccentList"/>
    <dgm:cxn modelId="{FD985FF3-B0EC-374C-8B63-A827CD7AF14D}" type="presParOf" srcId="{D6720F50-6963-C640-B108-37C2519F994A}" destId="{DDE11D8D-9395-A649-B805-2E1EF7B947D7}" srcOrd="4" destOrd="0" presId="urn:microsoft.com/office/officeart/2008/layout/VerticalAccentList"/>
    <dgm:cxn modelId="{1519BFB8-C760-EE41-A29F-5F4C43FDCFD6}" type="presParOf" srcId="{D6720F50-6963-C640-B108-37C2519F994A}" destId="{BE784C25-4CF8-2345-A48F-F04396C6DC1C}" srcOrd="5" destOrd="0" presId="urn:microsoft.com/office/officeart/2008/layout/VerticalAccentList"/>
    <dgm:cxn modelId="{B20DFA10-BE6F-CA46-A933-F015BEFC5775}" type="presParOf" srcId="{D6720F50-6963-C640-B108-37C2519F994A}" destId="{CD46700C-0336-0A43-AAA6-1C06F4B72841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9B02BF-6306-4848-8009-94193CD5FAB7}" type="doc">
      <dgm:prSet loTypeId="urn:microsoft.com/office/officeart/2005/8/layout/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360E812E-5138-D241-ACE9-FAA0B34EE6C0}">
      <dgm:prSet phldrT="[Texto]"/>
      <dgm:spPr/>
      <dgm:t>
        <a:bodyPr/>
        <a:lstStyle/>
        <a:p>
          <a:r>
            <a:rPr lang="es-MX" dirty="0"/>
            <a:t>Descifre y redefina metas, propósitos y necesidades</a:t>
          </a:r>
        </a:p>
      </dgm:t>
    </dgm:pt>
    <dgm:pt modelId="{2D7EF415-2173-6F4F-AAE5-A79F98C3F3E0}" type="parTrans" cxnId="{64166106-6080-924C-BA0C-EF9B790DD515}">
      <dgm:prSet/>
      <dgm:spPr/>
      <dgm:t>
        <a:bodyPr/>
        <a:lstStyle/>
        <a:p>
          <a:endParaRPr lang="es-MX"/>
        </a:p>
      </dgm:t>
    </dgm:pt>
    <dgm:pt modelId="{8A7425EA-B3A5-0D49-B632-565D5706EAF1}" type="sibTrans" cxnId="{64166106-6080-924C-BA0C-EF9B790DD515}">
      <dgm:prSet/>
      <dgm:spPr/>
      <dgm:t>
        <a:bodyPr/>
        <a:lstStyle/>
        <a:p>
          <a:endParaRPr lang="es-MX"/>
        </a:p>
      </dgm:t>
    </dgm:pt>
    <dgm:pt modelId="{76DC55D5-8808-7B46-9A9C-934A112DDE2E}">
      <dgm:prSet phldrT="[Texto]"/>
      <dgm:spPr/>
      <dgm:t>
        <a:bodyPr/>
        <a:lstStyle/>
        <a:p>
          <a:r>
            <a:rPr lang="es-MX" dirty="0"/>
            <a:t>Identifique sus problemas explícitamente; luego analícelos</a:t>
          </a:r>
        </a:p>
      </dgm:t>
    </dgm:pt>
    <dgm:pt modelId="{F1415178-81C3-9F41-8BB0-DB7F50B1BAC9}" type="parTrans" cxnId="{A6D8AF55-6164-C040-91A0-45EA61883F64}">
      <dgm:prSet/>
      <dgm:spPr/>
      <dgm:t>
        <a:bodyPr/>
        <a:lstStyle/>
        <a:p>
          <a:endParaRPr lang="es-MX"/>
        </a:p>
      </dgm:t>
    </dgm:pt>
    <dgm:pt modelId="{93C5F3C5-B081-074B-9E91-A6AFB949A63D}" type="sibTrans" cxnId="{A6D8AF55-6164-C040-91A0-45EA61883F64}">
      <dgm:prSet/>
      <dgm:spPr/>
      <dgm:t>
        <a:bodyPr/>
        <a:lstStyle/>
        <a:p>
          <a:endParaRPr lang="es-MX"/>
        </a:p>
      </dgm:t>
    </dgm:pt>
    <dgm:pt modelId="{C769CCAC-AC00-7943-825D-30520B5EDAE4}">
      <dgm:prSet phldrT="[Texto]"/>
      <dgm:spPr/>
      <dgm:t>
        <a:bodyPr/>
        <a:lstStyle/>
        <a:p>
          <a:r>
            <a:rPr lang="es-MX" dirty="0"/>
            <a:t>Calcule qué información necesita y busque activamente esa información</a:t>
          </a:r>
        </a:p>
      </dgm:t>
    </dgm:pt>
    <dgm:pt modelId="{74F4131B-C130-3B4F-935C-74BF251F6BEA}" type="parTrans" cxnId="{414725AD-0EA3-FD44-A4ED-15290BD6A039}">
      <dgm:prSet/>
      <dgm:spPr/>
      <dgm:t>
        <a:bodyPr/>
        <a:lstStyle/>
        <a:p>
          <a:endParaRPr lang="es-MX"/>
        </a:p>
      </dgm:t>
    </dgm:pt>
    <dgm:pt modelId="{17F7F8C2-4B0A-364C-9019-CAB539EB21BC}" type="sibTrans" cxnId="{414725AD-0EA3-FD44-A4ED-15290BD6A039}">
      <dgm:prSet/>
      <dgm:spPr/>
      <dgm:t>
        <a:bodyPr/>
        <a:lstStyle/>
        <a:p>
          <a:endParaRPr lang="es-MX"/>
        </a:p>
      </dgm:t>
    </dgm:pt>
    <dgm:pt modelId="{30860364-D7D9-474D-96D0-F2707870091B}">
      <dgm:prSet/>
      <dgm:spPr/>
      <dgm:t>
        <a:bodyPr/>
        <a:lstStyle/>
        <a:p>
          <a:r>
            <a:rPr lang="es-MX" dirty="0"/>
            <a:t>Analice, interprete y evalúe la información</a:t>
          </a:r>
        </a:p>
      </dgm:t>
    </dgm:pt>
    <dgm:pt modelId="{6A4C0FEE-07E2-7F46-89D6-DF26EBF93947}" type="parTrans" cxnId="{4CC48F4F-44C8-DE40-B595-CA310EE76A40}">
      <dgm:prSet/>
      <dgm:spPr/>
      <dgm:t>
        <a:bodyPr/>
        <a:lstStyle/>
        <a:p>
          <a:endParaRPr lang="es-MX"/>
        </a:p>
      </dgm:t>
    </dgm:pt>
    <dgm:pt modelId="{D042FFC6-1F66-664E-B41C-2E92D1960126}" type="sibTrans" cxnId="{4CC48F4F-44C8-DE40-B595-CA310EE76A40}">
      <dgm:prSet/>
      <dgm:spPr/>
      <dgm:t>
        <a:bodyPr/>
        <a:lstStyle/>
        <a:p>
          <a:endParaRPr lang="es-MX"/>
        </a:p>
      </dgm:t>
    </dgm:pt>
    <dgm:pt modelId="{C9E38AE9-150C-0F41-8584-9DB88C96C0FE}">
      <dgm:prSet/>
      <dgm:spPr/>
      <dgm:t>
        <a:bodyPr/>
        <a:lstStyle/>
        <a:p>
          <a:r>
            <a:rPr lang="es-MX" dirty="0"/>
            <a:t>Calcule sus opciones</a:t>
          </a:r>
        </a:p>
      </dgm:t>
    </dgm:pt>
    <dgm:pt modelId="{F7842D61-3231-494B-986B-32E93D42EB98}" type="parTrans" cxnId="{9976E49B-C3D1-AD43-BEE3-541A0C11D720}">
      <dgm:prSet/>
      <dgm:spPr/>
      <dgm:t>
        <a:bodyPr/>
        <a:lstStyle/>
        <a:p>
          <a:endParaRPr lang="es-MX"/>
        </a:p>
      </dgm:t>
    </dgm:pt>
    <dgm:pt modelId="{920D515B-1D33-6747-AFFA-2DD592CD98E4}" type="sibTrans" cxnId="{9976E49B-C3D1-AD43-BEE3-541A0C11D720}">
      <dgm:prSet/>
      <dgm:spPr/>
      <dgm:t>
        <a:bodyPr/>
        <a:lstStyle/>
        <a:p>
          <a:endParaRPr lang="es-MX"/>
        </a:p>
      </dgm:t>
    </dgm:pt>
    <dgm:pt modelId="{B6715323-FE08-1D43-AAF0-BFA69DFEF32B}">
      <dgm:prSet/>
      <dgm:spPr/>
      <dgm:t>
        <a:bodyPr/>
        <a:lstStyle/>
        <a:p>
          <a:r>
            <a:rPr lang="es-MX" dirty="0"/>
            <a:t>Adopte una estrategia y cumpla con ella.</a:t>
          </a:r>
        </a:p>
      </dgm:t>
    </dgm:pt>
    <dgm:pt modelId="{5440447B-ED48-3347-B1B8-754411ECDD10}" type="parTrans" cxnId="{AC5C3F35-AD23-E74D-8EB4-A07FA3190121}">
      <dgm:prSet/>
      <dgm:spPr/>
      <dgm:t>
        <a:bodyPr/>
        <a:lstStyle/>
        <a:p>
          <a:endParaRPr lang="es-MX"/>
        </a:p>
      </dgm:t>
    </dgm:pt>
    <dgm:pt modelId="{32D1BE89-7E34-334E-94DC-6BD628B2E4E8}" type="sibTrans" cxnId="{AC5C3F35-AD23-E74D-8EB4-A07FA3190121}">
      <dgm:prSet/>
      <dgm:spPr/>
      <dgm:t>
        <a:bodyPr/>
        <a:lstStyle/>
        <a:p>
          <a:endParaRPr lang="es-MX"/>
        </a:p>
      </dgm:t>
    </dgm:pt>
    <dgm:pt modelId="{1D5CF2C5-1F54-9A45-A72A-F662E22A4A67}">
      <dgm:prSet/>
      <dgm:spPr/>
      <dgm:t>
        <a:bodyPr/>
        <a:lstStyle/>
        <a:p>
          <a:r>
            <a:rPr lang="es-MX" dirty="0"/>
            <a:t>Revise las implicaciones</a:t>
          </a:r>
        </a:p>
      </dgm:t>
    </dgm:pt>
    <dgm:pt modelId="{7FCE0EAF-563D-A840-B5B9-726F7C678562}" type="parTrans" cxnId="{C0D4A737-5216-074B-969B-F7DA5592F664}">
      <dgm:prSet/>
      <dgm:spPr/>
      <dgm:t>
        <a:bodyPr/>
        <a:lstStyle/>
        <a:p>
          <a:endParaRPr lang="es-MX"/>
        </a:p>
      </dgm:t>
    </dgm:pt>
    <dgm:pt modelId="{EEDD2DA4-E8ED-F34D-953D-BB1D94E0352E}" type="sibTrans" cxnId="{C0D4A737-5216-074B-969B-F7DA5592F664}">
      <dgm:prSet/>
      <dgm:spPr/>
      <dgm:t>
        <a:bodyPr/>
        <a:lstStyle/>
        <a:p>
          <a:endParaRPr lang="es-MX"/>
        </a:p>
      </dgm:t>
    </dgm:pt>
    <dgm:pt modelId="{83B243FF-CC03-E243-808D-8ABC8C5FB3FC}" type="pres">
      <dgm:prSet presAssocID="{069B02BF-6306-4848-8009-94193CD5FAB7}" presName="linear" presStyleCnt="0">
        <dgm:presLayoutVars>
          <dgm:dir/>
          <dgm:animLvl val="lvl"/>
          <dgm:resizeHandles val="exact"/>
        </dgm:presLayoutVars>
      </dgm:prSet>
      <dgm:spPr/>
    </dgm:pt>
    <dgm:pt modelId="{9F922F5A-6A4B-574C-85DD-2941F54ECB18}" type="pres">
      <dgm:prSet presAssocID="{360E812E-5138-D241-ACE9-FAA0B34EE6C0}" presName="parentLin" presStyleCnt="0"/>
      <dgm:spPr/>
    </dgm:pt>
    <dgm:pt modelId="{F3A6D65D-E253-D242-8CB2-92EA6984778D}" type="pres">
      <dgm:prSet presAssocID="{360E812E-5138-D241-ACE9-FAA0B34EE6C0}" presName="parentLeftMargin" presStyleLbl="node1" presStyleIdx="0" presStyleCnt="7"/>
      <dgm:spPr/>
    </dgm:pt>
    <dgm:pt modelId="{FBF7779A-7F05-8848-A216-DD0723854B89}" type="pres">
      <dgm:prSet presAssocID="{360E812E-5138-D241-ACE9-FAA0B34EE6C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2659883-3355-6845-B875-D8B75569F6B3}" type="pres">
      <dgm:prSet presAssocID="{360E812E-5138-D241-ACE9-FAA0B34EE6C0}" presName="negativeSpace" presStyleCnt="0"/>
      <dgm:spPr/>
    </dgm:pt>
    <dgm:pt modelId="{B84FECEA-017A-454F-8CA3-5C3630F8E155}" type="pres">
      <dgm:prSet presAssocID="{360E812E-5138-D241-ACE9-FAA0B34EE6C0}" presName="childText" presStyleLbl="conFgAcc1" presStyleIdx="0" presStyleCnt="7">
        <dgm:presLayoutVars>
          <dgm:bulletEnabled val="1"/>
        </dgm:presLayoutVars>
      </dgm:prSet>
      <dgm:spPr/>
    </dgm:pt>
    <dgm:pt modelId="{A2E17D17-BE33-344C-A866-50CB7D0A88C1}" type="pres">
      <dgm:prSet presAssocID="{8A7425EA-B3A5-0D49-B632-565D5706EAF1}" presName="spaceBetweenRectangles" presStyleCnt="0"/>
      <dgm:spPr/>
    </dgm:pt>
    <dgm:pt modelId="{F8EFEECE-093C-4B42-93C6-94EFD613673E}" type="pres">
      <dgm:prSet presAssocID="{76DC55D5-8808-7B46-9A9C-934A112DDE2E}" presName="parentLin" presStyleCnt="0"/>
      <dgm:spPr/>
    </dgm:pt>
    <dgm:pt modelId="{DEDB03B4-D6F5-A743-AC46-1D24A756FB6D}" type="pres">
      <dgm:prSet presAssocID="{76DC55D5-8808-7B46-9A9C-934A112DDE2E}" presName="parentLeftMargin" presStyleLbl="node1" presStyleIdx="0" presStyleCnt="7"/>
      <dgm:spPr/>
    </dgm:pt>
    <dgm:pt modelId="{1D4F3784-70A4-694B-8BC8-33DB4455869C}" type="pres">
      <dgm:prSet presAssocID="{76DC55D5-8808-7B46-9A9C-934A112DDE2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282FE92-B13A-1A4D-B1C3-44CF44407F88}" type="pres">
      <dgm:prSet presAssocID="{76DC55D5-8808-7B46-9A9C-934A112DDE2E}" presName="negativeSpace" presStyleCnt="0"/>
      <dgm:spPr/>
    </dgm:pt>
    <dgm:pt modelId="{BA64251D-7E5C-C648-8EAD-5E9197892736}" type="pres">
      <dgm:prSet presAssocID="{76DC55D5-8808-7B46-9A9C-934A112DDE2E}" presName="childText" presStyleLbl="conFgAcc1" presStyleIdx="1" presStyleCnt="7">
        <dgm:presLayoutVars>
          <dgm:bulletEnabled val="1"/>
        </dgm:presLayoutVars>
      </dgm:prSet>
      <dgm:spPr/>
    </dgm:pt>
    <dgm:pt modelId="{30E726CF-6D9F-1547-8851-B1B7B0035657}" type="pres">
      <dgm:prSet presAssocID="{93C5F3C5-B081-074B-9E91-A6AFB949A63D}" presName="spaceBetweenRectangles" presStyleCnt="0"/>
      <dgm:spPr/>
    </dgm:pt>
    <dgm:pt modelId="{029A7B06-DA83-EE44-9C59-C1A174EB2222}" type="pres">
      <dgm:prSet presAssocID="{C769CCAC-AC00-7943-825D-30520B5EDAE4}" presName="parentLin" presStyleCnt="0"/>
      <dgm:spPr/>
    </dgm:pt>
    <dgm:pt modelId="{225E06EA-0A62-EC47-AEB5-52FE299C66E1}" type="pres">
      <dgm:prSet presAssocID="{C769CCAC-AC00-7943-825D-30520B5EDAE4}" presName="parentLeftMargin" presStyleLbl="node1" presStyleIdx="1" presStyleCnt="7"/>
      <dgm:spPr/>
    </dgm:pt>
    <dgm:pt modelId="{240F80BE-523E-F140-9DD2-EC178EC8448B}" type="pres">
      <dgm:prSet presAssocID="{C769CCAC-AC00-7943-825D-30520B5EDAE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C1F0AD6-C03F-DD47-A2E8-727090648F8E}" type="pres">
      <dgm:prSet presAssocID="{C769CCAC-AC00-7943-825D-30520B5EDAE4}" presName="negativeSpace" presStyleCnt="0"/>
      <dgm:spPr/>
    </dgm:pt>
    <dgm:pt modelId="{F5FA7597-7892-164F-B8B8-78EEA61C1A62}" type="pres">
      <dgm:prSet presAssocID="{C769CCAC-AC00-7943-825D-30520B5EDAE4}" presName="childText" presStyleLbl="conFgAcc1" presStyleIdx="2" presStyleCnt="7">
        <dgm:presLayoutVars>
          <dgm:bulletEnabled val="1"/>
        </dgm:presLayoutVars>
      </dgm:prSet>
      <dgm:spPr/>
    </dgm:pt>
    <dgm:pt modelId="{31F0A8EE-CA8C-1540-8DE3-F9F757D75461}" type="pres">
      <dgm:prSet presAssocID="{17F7F8C2-4B0A-364C-9019-CAB539EB21BC}" presName="spaceBetweenRectangles" presStyleCnt="0"/>
      <dgm:spPr/>
    </dgm:pt>
    <dgm:pt modelId="{D60CEBDD-0DEC-004F-9288-B84CE5E36885}" type="pres">
      <dgm:prSet presAssocID="{30860364-D7D9-474D-96D0-F2707870091B}" presName="parentLin" presStyleCnt="0"/>
      <dgm:spPr/>
    </dgm:pt>
    <dgm:pt modelId="{1B33F75C-1E27-8B44-AE09-4FF4E6B21346}" type="pres">
      <dgm:prSet presAssocID="{30860364-D7D9-474D-96D0-F2707870091B}" presName="parentLeftMargin" presStyleLbl="node1" presStyleIdx="2" presStyleCnt="7"/>
      <dgm:spPr/>
    </dgm:pt>
    <dgm:pt modelId="{4B914BCE-9E7E-D348-9445-08B2203ABB6E}" type="pres">
      <dgm:prSet presAssocID="{30860364-D7D9-474D-96D0-F2707870091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8D9B108-FCD5-CF40-833F-03A1DA2A6D59}" type="pres">
      <dgm:prSet presAssocID="{30860364-D7D9-474D-96D0-F2707870091B}" presName="negativeSpace" presStyleCnt="0"/>
      <dgm:spPr/>
    </dgm:pt>
    <dgm:pt modelId="{086DD66E-A3FA-1445-B17B-E22AF4C9EAB5}" type="pres">
      <dgm:prSet presAssocID="{30860364-D7D9-474D-96D0-F2707870091B}" presName="childText" presStyleLbl="conFgAcc1" presStyleIdx="3" presStyleCnt="7">
        <dgm:presLayoutVars>
          <dgm:bulletEnabled val="1"/>
        </dgm:presLayoutVars>
      </dgm:prSet>
      <dgm:spPr/>
    </dgm:pt>
    <dgm:pt modelId="{8CB40FFC-27F1-D149-8069-67455515A5F2}" type="pres">
      <dgm:prSet presAssocID="{D042FFC6-1F66-664E-B41C-2E92D1960126}" presName="spaceBetweenRectangles" presStyleCnt="0"/>
      <dgm:spPr/>
    </dgm:pt>
    <dgm:pt modelId="{6F2963F5-B993-A842-9A90-333B397E4AFE}" type="pres">
      <dgm:prSet presAssocID="{C9E38AE9-150C-0F41-8584-9DB88C96C0FE}" presName="parentLin" presStyleCnt="0"/>
      <dgm:spPr/>
    </dgm:pt>
    <dgm:pt modelId="{B00473C3-C120-BE4C-A76F-5ECC4D148D50}" type="pres">
      <dgm:prSet presAssocID="{C9E38AE9-150C-0F41-8584-9DB88C96C0FE}" presName="parentLeftMargin" presStyleLbl="node1" presStyleIdx="3" presStyleCnt="7"/>
      <dgm:spPr/>
    </dgm:pt>
    <dgm:pt modelId="{6E8CA3DD-63BC-2544-BAAC-D13242975994}" type="pres">
      <dgm:prSet presAssocID="{C9E38AE9-150C-0F41-8584-9DB88C96C0F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44443FF-059D-7143-9946-11B05400C731}" type="pres">
      <dgm:prSet presAssocID="{C9E38AE9-150C-0F41-8584-9DB88C96C0FE}" presName="negativeSpace" presStyleCnt="0"/>
      <dgm:spPr/>
    </dgm:pt>
    <dgm:pt modelId="{2A2C76EF-64ED-0C44-A199-FFA9C45A3649}" type="pres">
      <dgm:prSet presAssocID="{C9E38AE9-150C-0F41-8584-9DB88C96C0FE}" presName="childText" presStyleLbl="conFgAcc1" presStyleIdx="4" presStyleCnt="7">
        <dgm:presLayoutVars>
          <dgm:bulletEnabled val="1"/>
        </dgm:presLayoutVars>
      </dgm:prSet>
      <dgm:spPr/>
    </dgm:pt>
    <dgm:pt modelId="{1C6FA83E-F51E-5444-B300-41AAFA3F328A}" type="pres">
      <dgm:prSet presAssocID="{920D515B-1D33-6747-AFFA-2DD592CD98E4}" presName="spaceBetweenRectangles" presStyleCnt="0"/>
      <dgm:spPr/>
    </dgm:pt>
    <dgm:pt modelId="{11449CCD-3EBE-4941-9981-69F7A83C858F}" type="pres">
      <dgm:prSet presAssocID="{B6715323-FE08-1D43-AAF0-BFA69DFEF32B}" presName="parentLin" presStyleCnt="0"/>
      <dgm:spPr/>
    </dgm:pt>
    <dgm:pt modelId="{4C5F60A4-807F-C541-A2C8-FB3D482304E3}" type="pres">
      <dgm:prSet presAssocID="{B6715323-FE08-1D43-AAF0-BFA69DFEF32B}" presName="parentLeftMargin" presStyleLbl="node1" presStyleIdx="4" presStyleCnt="7"/>
      <dgm:spPr/>
    </dgm:pt>
    <dgm:pt modelId="{0D59C90C-D5FD-C444-B502-3ABBD3ED1560}" type="pres">
      <dgm:prSet presAssocID="{B6715323-FE08-1D43-AAF0-BFA69DFEF32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18375F3-AB53-6040-A9F7-36EC19442D7A}" type="pres">
      <dgm:prSet presAssocID="{B6715323-FE08-1D43-AAF0-BFA69DFEF32B}" presName="negativeSpace" presStyleCnt="0"/>
      <dgm:spPr/>
    </dgm:pt>
    <dgm:pt modelId="{AAFB94E2-2F71-E74E-8A51-D23F9518B00A}" type="pres">
      <dgm:prSet presAssocID="{B6715323-FE08-1D43-AAF0-BFA69DFEF32B}" presName="childText" presStyleLbl="conFgAcc1" presStyleIdx="5" presStyleCnt="7">
        <dgm:presLayoutVars>
          <dgm:bulletEnabled val="1"/>
        </dgm:presLayoutVars>
      </dgm:prSet>
      <dgm:spPr/>
    </dgm:pt>
    <dgm:pt modelId="{DD8596DC-57E9-604D-80B9-2C4EEBFA80EF}" type="pres">
      <dgm:prSet presAssocID="{32D1BE89-7E34-334E-94DC-6BD628B2E4E8}" presName="spaceBetweenRectangles" presStyleCnt="0"/>
      <dgm:spPr/>
    </dgm:pt>
    <dgm:pt modelId="{0ED03FE1-39D2-8246-816D-21D586996F1E}" type="pres">
      <dgm:prSet presAssocID="{1D5CF2C5-1F54-9A45-A72A-F662E22A4A67}" presName="parentLin" presStyleCnt="0"/>
      <dgm:spPr/>
    </dgm:pt>
    <dgm:pt modelId="{5AC1C723-33C9-514F-A9C6-088EDFB7EAC2}" type="pres">
      <dgm:prSet presAssocID="{1D5CF2C5-1F54-9A45-A72A-F662E22A4A67}" presName="parentLeftMargin" presStyleLbl="node1" presStyleIdx="5" presStyleCnt="7"/>
      <dgm:spPr/>
    </dgm:pt>
    <dgm:pt modelId="{9AD03BA4-EDC7-1D4A-A717-A81211E2569C}" type="pres">
      <dgm:prSet presAssocID="{1D5CF2C5-1F54-9A45-A72A-F662E22A4A67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FEDEB066-2C08-9247-AED0-F421CDFF4D59}" type="pres">
      <dgm:prSet presAssocID="{1D5CF2C5-1F54-9A45-A72A-F662E22A4A67}" presName="negativeSpace" presStyleCnt="0"/>
      <dgm:spPr/>
    </dgm:pt>
    <dgm:pt modelId="{14AA130A-E262-FB43-B8FC-359174DF65ED}" type="pres">
      <dgm:prSet presAssocID="{1D5CF2C5-1F54-9A45-A72A-F662E22A4A67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64166106-6080-924C-BA0C-EF9B790DD515}" srcId="{069B02BF-6306-4848-8009-94193CD5FAB7}" destId="{360E812E-5138-D241-ACE9-FAA0B34EE6C0}" srcOrd="0" destOrd="0" parTransId="{2D7EF415-2173-6F4F-AAE5-A79F98C3F3E0}" sibTransId="{8A7425EA-B3A5-0D49-B632-565D5706EAF1}"/>
    <dgm:cxn modelId="{28888908-D65D-E547-B819-B2B2F907FA49}" type="presOf" srcId="{069B02BF-6306-4848-8009-94193CD5FAB7}" destId="{83B243FF-CC03-E243-808D-8ABC8C5FB3FC}" srcOrd="0" destOrd="0" presId="urn:microsoft.com/office/officeart/2005/8/layout/list1"/>
    <dgm:cxn modelId="{2632EF0E-811E-7F48-A9AC-244819BBF83A}" type="presOf" srcId="{C769CCAC-AC00-7943-825D-30520B5EDAE4}" destId="{225E06EA-0A62-EC47-AEB5-52FE299C66E1}" srcOrd="0" destOrd="0" presId="urn:microsoft.com/office/officeart/2005/8/layout/list1"/>
    <dgm:cxn modelId="{4C72B012-0C8A-DC45-BEA4-2F83BAA473DA}" type="presOf" srcId="{C9E38AE9-150C-0F41-8584-9DB88C96C0FE}" destId="{6E8CA3DD-63BC-2544-BAAC-D13242975994}" srcOrd="1" destOrd="0" presId="urn:microsoft.com/office/officeart/2005/8/layout/list1"/>
    <dgm:cxn modelId="{AC5C3F35-AD23-E74D-8EB4-A07FA3190121}" srcId="{069B02BF-6306-4848-8009-94193CD5FAB7}" destId="{B6715323-FE08-1D43-AAF0-BFA69DFEF32B}" srcOrd="5" destOrd="0" parTransId="{5440447B-ED48-3347-B1B8-754411ECDD10}" sibTransId="{32D1BE89-7E34-334E-94DC-6BD628B2E4E8}"/>
    <dgm:cxn modelId="{C0D4A737-5216-074B-969B-F7DA5592F664}" srcId="{069B02BF-6306-4848-8009-94193CD5FAB7}" destId="{1D5CF2C5-1F54-9A45-A72A-F662E22A4A67}" srcOrd="6" destOrd="0" parTransId="{7FCE0EAF-563D-A840-B5B9-726F7C678562}" sibTransId="{EEDD2DA4-E8ED-F34D-953D-BB1D94E0352E}"/>
    <dgm:cxn modelId="{4CC48F4F-44C8-DE40-B595-CA310EE76A40}" srcId="{069B02BF-6306-4848-8009-94193CD5FAB7}" destId="{30860364-D7D9-474D-96D0-F2707870091B}" srcOrd="3" destOrd="0" parTransId="{6A4C0FEE-07E2-7F46-89D6-DF26EBF93947}" sibTransId="{D042FFC6-1F66-664E-B41C-2E92D1960126}"/>
    <dgm:cxn modelId="{A6D8AF55-6164-C040-91A0-45EA61883F64}" srcId="{069B02BF-6306-4848-8009-94193CD5FAB7}" destId="{76DC55D5-8808-7B46-9A9C-934A112DDE2E}" srcOrd="1" destOrd="0" parTransId="{F1415178-81C3-9F41-8BB0-DB7F50B1BAC9}" sibTransId="{93C5F3C5-B081-074B-9E91-A6AFB949A63D}"/>
    <dgm:cxn modelId="{83409D59-B910-3041-B560-74A3675DFF1E}" type="presOf" srcId="{360E812E-5138-D241-ACE9-FAA0B34EE6C0}" destId="{FBF7779A-7F05-8848-A216-DD0723854B89}" srcOrd="1" destOrd="0" presId="urn:microsoft.com/office/officeart/2005/8/layout/list1"/>
    <dgm:cxn modelId="{4534365E-6D90-FC44-A95A-900BE8774150}" type="presOf" srcId="{1D5CF2C5-1F54-9A45-A72A-F662E22A4A67}" destId="{9AD03BA4-EDC7-1D4A-A717-A81211E2569C}" srcOrd="1" destOrd="0" presId="urn:microsoft.com/office/officeart/2005/8/layout/list1"/>
    <dgm:cxn modelId="{625D106A-D0DF-5A4F-A38F-F4AE5BBA59CE}" type="presOf" srcId="{360E812E-5138-D241-ACE9-FAA0B34EE6C0}" destId="{F3A6D65D-E253-D242-8CB2-92EA6984778D}" srcOrd="0" destOrd="0" presId="urn:microsoft.com/office/officeart/2005/8/layout/list1"/>
    <dgm:cxn modelId="{339C2784-F95F-2E4A-B959-0B78340C4D2F}" type="presOf" srcId="{30860364-D7D9-474D-96D0-F2707870091B}" destId="{1B33F75C-1E27-8B44-AE09-4FF4E6B21346}" srcOrd="0" destOrd="0" presId="urn:microsoft.com/office/officeart/2005/8/layout/list1"/>
    <dgm:cxn modelId="{CE3D3290-9058-384D-8284-88A1DC2DB39F}" type="presOf" srcId="{B6715323-FE08-1D43-AAF0-BFA69DFEF32B}" destId="{4C5F60A4-807F-C541-A2C8-FB3D482304E3}" srcOrd="0" destOrd="0" presId="urn:microsoft.com/office/officeart/2005/8/layout/list1"/>
    <dgm:cxn modelId="{A44B7A92-55DC-3B47-B1F2-30F205894D85}" type="presOf" srcId="{76DC55D5-8808-7B46-9A9C-934A112DDE2E}" destId="{1D4F3784-70A4-694B-8BC8-33DB4455869C}" srcOrd="1" destOrd="0" presId="urn:microsoft.com/office/officeart/2005/8/layout/list1"/>
    <dgm:cxn modelId="{9976E49B-C3D1-AD43-BEE3-541A0C11D720}" srcId="{069B02BF-6306-4848-8009-94193CD5FAB7}" destId="{C9E38AE9-150C-0F41-8584-9DB88C96C0FE}" srcOrd="4" destOrd="0" parTransId="{F7842D61-3231-494B-986B-32E93D42EB98}" sibTransId="{920D515B-1D33-6747-AFFA-2DD592CD98E4}"/>
    <dgm:cxn modelId="{D8C3C5A0-A866-2846-ACA2-F2C8CEBAA4A5}" type="presOf" srcId="{1D5CF2C5-1F54-9A45-A72A-F662E22A4A67}" destId="{5AC1C723-33C9-514F-A9C6-088EDFB7EAC2}" srcOrd="0" destOrd="0" presId="urn:microsoft.com/office/officeart/2005/8/layout/list1"/>
    <dgm:cxn modelId="{BE9FCFA4-DC8C-024B-9154-7CF121344246}" type="presOf" srcId="{76DC55D5-8808-7B46-9A9C-934A112DDE2E}" destId="{DEDB03B4-D6F5-A743-AC46-1D24A756FB6D}" srcOrd="0" destOrd="0" presId="urn:microsoft.com/office/officeart/2005/8/layout/list1"/>
    <dgm:cxn modelId="{414725AD-0EA3-FD44-A4ED-15290BD6A039}" srcId="{069B02BF-6306-4848-8009-94193CD5FAB7}" destId="{C769CCAC-AC00-7943-825D-30520B5EDAE4}" srcOrd="2" destOrd="0" parTransId="{74F4131B-C130-3B4F-935C-74BF251F6BEA}" sibTransId="{17F7F8C2-4B0A-364C-9019-CAB539EB21BC}"/>
    <dgm:cxn modelId="{5B524EC2-46F8-9C41-82B8-37E25C6C7B10}" type="presOf" srcId="{30860364-D7D9-474D-96D0-F2707870091B}" destId="{4B914BCE-9E7E-D348-9445-08B2203ABB6E}" srcOrd="1" destOrd="0" presId="urn:microsoft.com/office/officeart/2005/8/layout/list1"/>
    <dgm:cxn modelId="{722015D5-000B-EE41-A556-F1BC81381FB8}" type="presOf" srcId="{C769CCAC-AC00-7943-825D-30520B5EDAE4}" destId="{240F80BE-523E-F140-9DD2-EC178EC8448B}" srcOrd="1" destOrd="0" presId="urn:microsoft.com/office/officeart/2005/8/layout/list1"/>
    <dgm:cxn modelId="{7ECB4DED-F3AA-CC48-B84C-983FDA56A083}" type="presOf" srcId="{B6715323-FE08-1D43-AAF0-BFA69DFEF32B}" destId="{0D59C90C-D5FD-C444-B502-3ABBD3ED1560}" srcOrd="1" destOrd="0" presId="urn:microsoft.com/office/officeart/2005/8/layout/list1"/>
    <dgm:cxn modelId="{818132F0-1BF6-4447-8E4B-A7C8CBA32C24}" type="presOf" srcId="{C9E38AE9-150C-0F41-8584-9DB88C96C0FE}" destId="{B00473C3-C120-BE4C-A76F-5ECC4D148D50}" srcOrd="0" destOrd="0" presId="urn:microsoft.com/office/officeart/2005/8/layout/list1"/>
    <dgm:cxn modelId="{1CFA3471-220B-C34E-A36A-4A9987B93DDF}" type="presParOf" srcId="{83B243FF-CC03-E243-808D-8ABC8C5FB3FC}" destId="{9F922F5A-6A4B-574C-85DD-2941F54ECB18}" srcOrd="0" destOrd="0" presId="urn:microsoft.com/office/officeart/2005/8/layout/list1"/>
    <dgm:cxn modelId="{EB5AFD76-D770-1340-A130-E2D9EE092DDC}" type="presParOf" srcId="{9F922F5A-6A4B-574C-85DD-2941F54ECB18}" destId="{F3A6D65D-E253-D242-8CB2-92EA6984778D}" srcOrd="0" destOrd="0" presId="urn:microsoft.com/office/officeart/2005/8/layout/list1"/>
    <dgm:cxn modelId="{1FAC4370-87EC-1741-B46A-420E3F3013A5}" type="presParOf" srcId="{9F922F5A-6A4B-574C-85DD-2941F54ECB18}" destId="{FBF7779A-7F05-8848-A216-DD0723854B89}" srcOrd="1" destOrd="0" presId="urn:microsoft.com/office/officeart/2005/8/layout/list1"/>
    <dgm:cxn modelId="{5ACC0206-80E6-4A49-91EE-7927F21582C1}" type="presParOf" srcId="{83B243FF-CC03-E243-808D-8ABC8C5FB3FC}" destId="{22659883-3355-6845-B875-D8B75569F6B3}" srcOrd="1" destOrd="0" presId="urn:microsoft.com/office/officeart/2005/8/layout/list1"/>
    <dgm:cxn modelId="{EE94BC70-4E09-6748-BB20-A9D05C97755E}" type="presParOf" srcId="{83B243FF-CC03-E243-808D-8ABC8C5FB3FC}" destId="{B84FECEA-017A-454F-8CA3-5C3630F8E155}" srcOrd="2" destOrd="0" presId="urn:microsoft.com/office/officeart/2005/8/layout/list1"/>
    <dgm:cxn modelId="{59D59A72-89F7-2A4A-9570-32717CF37E23}" type="presParOf" srcId="{83B243FF-CC03-E243-808D-8ABC8C5FB3FC}" destId="{A2E17D17-BE33-344C-A866-50CB7D0A88C1}" srcOrd="3" destOrd="0" presId="urn:microsoft.com/office/officeart/2005/8/layout/list1"/>
    <dgm:cxn modelId="{69F748D0-BD57-5E4D-9589-B7F8054839E9}" type="presParOf" srcId="{83B243FF-CC03-E243-808D-8ABC8C5FB3FC}" destId="{F8EFEECE-093C-4B42-93C6-94EFD613673E}" srcOrd="4" destOrd="0" presId="urn:microsoft.com/office/officeart/2005/8/layout/list1"/>
    <dgm:cxn modelId="{0122C7F1-37FB-EB45-86C6-AB3F5273C040}" type="presParOf" srcId="{F8EFEECE-093C-4B42-93C6-94EFD613673E}" destId="{DEDB03B4-D6F5-A743-AC46-1D24A756FB6D}" srcOrd="0" destOrd="0" presId="urn:microsoft.com/office/officeart/2005/8/layout/list1"/>
    <dgm:cxn modelId="{8F0410BD-AE76-CC43-B54E-FB0B9E32AFF2}" type="presParOf" srcId="{F8EFEECE-093C-4B42-93C6-94EFD613673E}" destId="{1D4F3784-70A4-694B-8BC8-33DB4455869C}" srcOrd="1" destOrd="0" presId="urn:microsoft.com/office/officeart/2005/8/layout/list1"/>
    <dgm:cxn modelId="{5B05C5D3-B761-034A-9060-43DDF043C4EA}" type="presParOf" srcId="{83B243FF-CC03-E243-808D-8ABC8C5FB3FC}" destId="{0282FE92-B13A-1A4D-B1C3-44CF44407F88}" srcOrd="5" destOrd="0" presId="urn:microsoft.com/office/officeart/2005/8/layout/list1"/>
    <dgm:cxn modelId="{8AAE8F70-108B-F24E-A247-4C3B47508490}" type="presParOf" srcId="{83B243FF-CC03-E243-808D-8ABC8C5FB3FC}" destId="{BA64251D-7E5C-C648-8EAD-5E9197892736}" srcOrd="6" destOrd="0" presId="urn:microsoft.com/office/officeart/2005/8/layout/list1"/>
    <dgm:cxn modelId="{17B55BD7-3626-C54F-BA7B-BCD122B09353}" type="presParOf" srcId="{83B243FF-CC03-E243-808D-8ABC8C5FB3FC}" destId="{30E726CF-6D9F-1547-8851-B1B7B0035657}" srcOrd="7" destOrd="0" presId="urn:microsoft.com/office/officeart/2005/8/layout/list1"/>
    <dgm:cxn modelId="{20C45BBE-AF7E-0D45-8380-B07538300D0F}" type="presParOf" srcId="{83B243FF-CC03-E243-808D-8ABC8C5FB3FC}" destId="{029A7B06-DA83-EE44-9C59-C1A174EB2222}" srcOrd="8" destOrd="0" presId="urn:microsoft.com/office/officeart/2005/8/layout/list1"/>
    <dgm:cxn modelId="{3D43C6F0-719B-1648-A57D-E91153D24C84}" type="presParOf" srcId="{029A7B06-DA83-EE44-9C59-C1A174EB2222}" destId="{225E06EA-0A62-EC47-AEB5-52FE299C66E1}" srcOrd="0" destOrd="0" presId="urn:microsoft.com/office/officeart/2005/8/layout/list1"/>
    <dgm:cxn modelId="{3F58D156-F47E-1848-9A86-E5215D8354D6}" type="presParOf" srcId="{029A7B06-DA83-EE44-9C59-C1A174EB2222}" destId="{240F80BE-523E-F140-9DD2-EC178EC8448B}" srcOrd="1" destOrd="0" presId="urn:microsoft.com/office/officeart/2005/8/layout/list1"/>
    <dgm:cxn modelId="{FB9F18E0-1A3F-0D41-A4C6-83B9B1E74A95}" type="presParOf" srcId="{83B243FF-CC03-E243-808D-8ABC8C5FB3FC}" destId="{BC1F0AD6-C03F-DD47-A2E8-727090648F8E}" srcOrd="9" destOrd="0" presId="urn:microsoft.com/office/officeart/2005/8/layout/list1"/>
    <dgm:cxn modelId="{0538B80F-DD58-D14A-A757-14A43DE7A5A6}" type="presParOf" srcId="{83B243FF-CC03-E243-808D-8ABC8C5FB3FC}" destId="{F5FA7597-7892-164F-B8B8-78EEA61C1A62}" srcOrd="10" destOrd="0" presId="urn:microsoft.com/office/officeart/2005/8/layout/list1"/>
    <dgm:cxn modelId="{64DEEB44-2F8D-AB4B-B02F-37E74D2FC871}" type="presParOf" srcId="{83B243FF-CC03-E243-808D-8ABC8C5FB3FC}" destId="{31F0A8EE-CA8C-1540-8DE3-F9F757D75461}" srcOrd="11" destOrd="0" presId="urn:microsoft.com/office/officeart/2005/8/layout/list1"/>
    <dgm:cxn modelId="{4EB42A46-D56D-E14F-A5A9-D692D846CD9C}" type="presParOf" srcId="{83B243FF-CC03-E243-808D-8ABC8C5FB3FC}" destId="{D60CEBDD-0DEC-004F-9288-B84CE5E36885}" srcOrd="12" destOrd="0" presId="urn:microsoft.com/office/officeart/2005/8/layout/list1"/>
    <dgm:cxn modelId="{676445E9-E85C-A946-A6AC-C159BE76857C}" type="presParOf" srcId="{D60CEBDD-0DEC-004F-9288-B84CE5E36885}" destId="{1B33F75C-1E27-8B44-AE09-4FF4E6B21346}" srcOrd="0" destOrd="0" presId="urn:microsoft.com/office/officeart/2005/8/layout/list1"/>
    <dgm:cxn modelId="{9FBCC100-60A2-794B-94EA-5FD215F5B372}" type="presParOf" srcId="{D60CEBDD-0DEC-004F-9288-B84CE5E36885}" destId="{4B914BCE-9E7E-D348-9445-08B2203ABB6E}" srcOrd="1" destOrd="0" presId="urn:microsoft.com/office/officeart/2005/8/layout/list1"/>
    <dgm:cxn modelId="{DB8C9399-061F-B54B-8D30-47920F06E727}" type="presParOf" srcId="{83B243FF-CC03-E243-808D-8ABC8C5FB3FC}" destId="{98D9B108-FCD5-CF40-833F-03A1DA2A6D59}" srcOrd="13" destOrd="0" presId="urn:microsoft.com/office/officeart/2005/8/layout/list1"/>
    <dgm:cxn modelId="{D593A4C3-2E12-8644-BEF3-F274419B8379}" type="presParOf" srcId="{83B243FF-CC03-E243-808D-8ABC8C5FB3FC}" destId="{086DD66E-A3FA-1445-B17B-E22AF4C9EAB5}" srcOrd="14" destOrd="0" presId="urn:microsoft.com/office/officeart/2005/8/layout/list1"/>
    <dgm:cxn modelId="{2AEBFC42-EFC4-7F44-B162-257F4F27029E}" type="presParOf" srcId="{83B243FF-CC03-E243-808D-8ABC8C5FB3FC}" destId="{8CB40FFC-27F1-D149-8069-67455515A5F2}" srcOrd="15" destOrd="0" presId="urn:microsoft.com/office/officeart/2005/8/layout/list1"/>
    <dgm:cxn modelId="{02E7F130-C06E-0A4B-8FF4-63CC1892D33A}" type="presParOf" srcId="{83B243FF-CC03-E243-808D-8ABC8C5FB3FC}" destId="{6F2963F5-B993-A842-9A90-333B397E4AFE}" srcOrd="16" destOrd="0" presId="urn:microsoft.com/office/officeart/2005/8/layout/list1"/>
    <dgm:cxn modelId="{807FA375-61DB-BD4B-8477-A9A772080924}" type="presParOf" srcId="{6F2963F5-B993-A842-9A90-333B397E4AFE}" destId="{B00473C3-C120-BE4C-A76F-5ECC4D148D50}" srcOrd="0" destOrd="0" presId="urn:microsoft.com/office/officeart/2005/8/layout/list1"/>
    <dgm:cxn modelId="{FB409F05-CB23-A047-B79C-8BB82B7F1B6A}" type="presParOf" srcId="{6F2963F5-B993-A842-9A90-333B397E4AFE}" destId="{6E8CA3DD-63BC-2544-BAAC-D13242975994}" srcOrd="1" destOrd="0" presId="urn:microsoft.com/office/officeart/2005/8/layout/list1"/>
    <dgm:cxn modelId="{A225AB38-37D2-614D-A0A7-9E79C3B25668}" type="presParOf" srcId="{83B243FF-CC03-E243-808D-8ABC8C5FB3FC}" destId="{A44443FF-059D-7143-9946-11B05400C731}" srcOrd="17" destOrd="0" presId="urn:microsoft.com/office/officeart/2005/8/layout/list1"/>
    <dgm:cxn modelId="{D4A35FE3-3141-9E45-9801-A64029AC620A}" type="presParOf" srcId="{83B243FF-CC03-E243-808D-8ABC8C5FB3FC}" destId="{2A2C76EF-64ED-0C44-A199-FFA9C45A3649}" srcOrd="18" destOrd="0" presId="urn:microsoft.com/office/officeart/2005/8/layout/list1"/>
    <dgm:cxn modelId="{BDA50C40-DB16-0649-8909-AFC23425754E}" type="presParOf" srcId="{83B243FF-CC03-E243-808D-8ABC8C5FB3FC}" destId="{1C6FA83E-F51E-5444-B300-41AAFA3F328A}" srcOrd="19" destOrd="0" presId="urn:microsoft.com/office/officeart/2005/8/layout/list1"/>
    <dgm:cxn modelId="{296C0FD2-A61E-5849-B957-84C3FFA0060F}" type="presParOf" srcId="{83B243FF-CC03-E243-808D-8ABC8C5FB3FC}" destId="{11449CCD-3EBE-4941-9981-69F7A83C858F}" srcOrd="20" destOrd="0" presId="urn:microsoft.com/office/officeart/2005/8/layout/list1"/>
    <dgm:cxn modelId="{DD912A3E-3E51-754D-BDBD-F484D0F1B091}" type="presParOf" srcId="{11449CCD-3EBE-4941-9981-69F7A83C858F}" destId="{4C5F60A4-807F-C541-A2C8-FB3D482304E3}" srcOrd="0" destOrd="0" presId="urn:microsoft.com/office/officeart/2005/8/layout/list1"/>
    <dgm:cxn modelId="{E21F1972-AFFA-CE4B-85DB-D5B015C123BC}" type="presParOf" srcId="{11449CCD-3EBE-4941-9981-69F7A83C858F}" destId="{0D59C90C-D5FD-C444-B502-3ABBD3ED1560}" srcOrd="1" destOrd="0" presId="urn:microsoft.com/office/officeart/2005/8/layout/list1"/>
    <dgm:cxn modelId="{1641255F-EA15-2344-AED0-C557A5165FDC}" type="presParOf" srcId="{83B243FF-CC03-E243-808D-8ABC8C5FB3FC}" destId="{518375F3-AB53-6040-A9F7-36EC19442D7A}" srcOrd="21" destOrd="0" presId="urn:microsoft.com/office/officeart/2005/8/layout/list1"/>
    <dgm:cxn modelId="{9AE4FB06-D54C-504A-B1F2-54A806369EF2}" type="presParOf" srcId="{83B243FF-CC03-E243-808D-8ABC8C5FB3FC}" destId="{AAFB94E2-2F71-E74E-8A51-D23F9518B00A}" srcOrd="22" destOrd="0" presId="urn:microsoft.com/office/officeart/2005/8/layout/list1"/>
    <dgm:cxn modelId="{CBA44C7A-10EE-5145-A856-DF5DA878EABB}" type="presParOf" srcId="{83B243FF-CC03-E243-808D-8ABC8C5FB3FC}" destId="{DD8596DC-57E9-604D-80B9-2C4EEBFA80EF}" srcOrd="23" destOrd="0" presId="urn:microsoft.com/office/officeart/2005/8/layout/list1"/>
    <dgm:cxn modelId="{C1D6FA2B-AF1C-B244-9565-F4E32161BC11}" type="presParOf" srcId="{83B243FF-CC03-E243-808D-8ABC8C5FB3FC}" destId="{0ED03FE1-39D2-8246-816D-21D586996F1E}" srcOrd="24" destOrd="0" presId="urn:microsoft.com/office/officeart/2005/8/layout/list1"/>
    <dgm:cxn modelId="{C1C3AA26-C3DD-6241-B67F-84E82A99EEF3}" type="presParOf" srcId="{0ED03FE1-39D2-8246-816D-21D586996F1E}" destId="{5AC1C723-33C9-514F-A9C6-088EDFB7EAC2}" srcOrd="0" destOrd="0" presId="urn:microsoft.com/office/officeart/2005/8/layout/list1"/>
    <dgm:cxn modelId="{2187BA49-D1AF-984D-9E5A-F6446BBC943A}" type="presParOf" srcId="{0ED03FE1-39D2-8246-816D-21D586996F1E}" destId="{9AD03BA4-EDC7-1D4A-A717-A81211E2569C}" srcOrd="1" destOrd="0" presId="urn:microsoft.com/office/officeart/2005/8/layout/list1"/>
    <dgm:cxn modelId="{05AB8540-C1BC-4C4A-A8F3-DB779D70EDBB}" type="presParOf" srcId="{83B243FF-CC03-E243-808D-8ABC8C5FB3FC}" destId="{FEDEB066-2C08-9247-AED0-F421CDFF4D59}" srcOrd="25" destOrd="0" presId="urn:microsoft.com/office/officeart/2005/8/layout/list1"/>
    <dgm:cxn modelId="{623E3977-4173-C84B-A4E8-2F25F65D9735}" type="presParOf" srcId="{83B243FF-CC03-E243-808D-8ABC8C5FB3FC}" destId="{14AA130A-E262-FB43-B8FC-359174DF65E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404EBF-CA4E-1246-9A13-BAB8DFF4AFAF}" type="doc">
      <dgm:prSet loTypeId="urn:microsoft.com/office/officeart/2008/layout/RadialCluster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B8DEB26-352B-6447-BB22-B1ADE32981E7}">
      <dgm:prSet phldrT="[Texto]"/>
      <dgm:spPr/>
      <dgm:t>
        <a:bodyPr/>
        <a:lstStyle/>
        <a:p>
          <a:r>
            <a:rPr lang="es-MX" dirty="0"/>
            <a:t>Evaluar el razonamiento</a:t>
          </a:r>
        </a:p>
      </dgm:t>
    </dgm:pt>
    <dgm:pt modelId="{454047D7-2D1C-5C4D-A9AB-A3A5A9D642FE}" type="parTrans" cxnId="{C37C7A01-3CD8-924B-9924-C4A064EAB0DE}">
      <dgm:prSet/>
      <dgm:spPr/>
      <dgm:t>
        <a:bodyPr/>
        <a:lstStyle/>
        <a:p>
          <a:endParaRPr lang="es-MX"/>
        </a:p>
      </dgm:t>
    </dgm:pt>
    <dgm:pt modelId="{326CC973-F7AC-6C42-8CB4-1EA3E4EF129C}" type="sibTrans" cxnId="{C37C7A01-3CD8-924B-9924-C4A064EAB0DE}">
      <dgm:prSet/>
      <dgm:spPr/>
      <dgm:t>
        <a:bodyPr/>
        <a:lstStyle/>
        <a:p>
          <a:endParaRPr lang="es-MX"/>
        </a:p>
      </dgm:t>
    </dgm:pt>
    <dgm:pt modelId="{5786C137-3E47-8D4E-AA62-946A9F026A4B}">
      <dgm:prSet phldrT="[Texto]"/>
      <dgm:spPr/>
      <dgm:t>
        <a:bodyPr/>
        <a:lstStyle/>
        <a:p>
          <a:r>
            <a:rPr lang="es-MX" dirty="0"/>
            <a:t>Claridad</a:t>
          </a:r>
        </a:p>
      </dgm:t>
    </dgm:pt>
    <dgm:pt modelId="{8982ADDF-E848-8B40-96E6-A723AE9CCF8C}" type="parTrans" cxnId="{DB3E0E16-1A32-E343-9A22-7D1FECD34112}">
      <dgm:prSet/>
      <dgm:spPr/>
      <dgm:t>
        <a:bodyPr/>
        <a:lstStyle/>
        <a:p>
          <a:endParaRPr lang="es-MX"/>
        </a:p>
      </dgm:t>
    </dgm:pt>
    <dgm:pt modelId="{BD8CB2A7-64AB-FB4E-9BE2-B332F628EC38}" type="sibTrans" cxnId="{DB3E0E16-1A32-E343-9A22-7D1FECD34112}">
      <dgm:prSet/>
      <dgm:spPr/>
      <dgm:t>
        <a:bodyPr/>
        <a:lstStyle/>
        <a:p>
          <a:endParaRPr lang="es-MX"/>
        </a:p>
      </dgm:t>
    </dgm:pt>
    <dgm:pt modelId="{BE0A52AD-2D98-C942-AE44-11F62AB7D1D2}">
      <dgm:prSet phldrT="[Texto]"/>
      <dgm:spPr/>
      <dgm:t>
        <a:bodyPr/>
        <a:lstStyle/>
        <a:p>
          <a:r>
            <a:rPr lang="es-MX" dirty="0"/>
            <a:t>Precisión</a:t>
          </a:r>
        </a:p>
      </dgm:t>
    </dgm:pt>
    <dgm:pt modelId="{29C3FDAF-9D20-5948-871B-87AE59601F97}" type="parTrans" cxnId="{29E2260B-F5AB-544B-9FA0-F9DA3CCE0858}">
      <dgm:prSet/>
      <dgm:spPr/>
      <dgm:t>
        <a:bodyPr/>
        <a:lstStyle/>
        <a:p>
          <a:endParaRPr lang="es-MX"/>
        </a:p>
      </dgm:t>
    </dgm:pt>
    <dgm:pt modelId="{A1F36875-8060-9147-83B6-524B5FD98E64}" type="sibTrans" cxnId="{29E2260B-F5AB-544B-9FA0-F9DA3CCE0858}">
      <dgm:prSet/>
      <dgm:spPr/>
      <dgm:t>
        <a:bodyPr/>
        <a:lstStyle/>
        <a:p>
          <a:endParaRPr lang="es-MX"/>
        </a:p>
      </dgm:t>
    </dgm:pt>
    <dgm:pt modelId="{F3A06079-F82F-024A-BAC7-D95D7FFE5C49}">
      <dgm:prSet phldrT="[Texto]"/>
      <dgm:spPr/>
      <dgm:t>
        <a:bodyPr/>
        <a:lstStyle/>
        <a:p>
          <a:r>
            <a:rPr lang="es-MX" dirty="0"/>
            <a:t>Exactitud</a:t>
          </a:r>
        </a:p>
      </dgm:t>
    </dgm:pt>
    <dgm:pt modelId="{5110B433-0DFF-134D-9BC3-E25D7525B2EE}" type="parTrans" cxnId="{3102A5F3-D433-304E-B01F-AB0F1D6C9D79}">
      <dgm:prSet/>
      <dgm:spPr/>
      <dgm:t>
        <a:bodyPr/>
        <a:lstStyle/>
        <a:p>
          <a:endParaRPr lang="es-MX"/>
        </a:p>
      </dgm:t>
    </dgm:pt>
    <dgm:pt modelId="{4F1132B3-ABB0-9949-8918-AB69E6C48FAA}" type="sibTrans" cxnId="{3102A5F3-D433-304E-B01F-AB0F1D6C9D79}">
      <dgm:prSet/>
      <dgm:spPr/>
      <dgm:t>
        <a:bodyPr/>
        <a:lstStyle/>
        <a:p>
          <a:endParaRPr lang="es-MX"/>
        </a:p>
      </dgm:t>
    </dgm:pt>
    <dgm:pt modelId="{4C6FDFAE-18BA-6848-B569-3A341EBA3677}">
      <dgm:prSet phldrT="[Texto]"/>
      <dgm:spPr/>
      <dgm:t>
        <a:bodyPr/>
        <a:lstStyle/>
        <a:p>
          <a:r>
            <a:rPr lang="es-MX" dirty="0"/>
            <a:t>Relevancia</a:t>
          </a:r>
        </a:p>
      </dgm:t>
    </dgm:pt>
    <dgm:pt modelId="{0E768F55-3758-F149-95D8-7BA0AA7239ED}" type="parTrans" cxnId="{BF218425-8D8F-BD4B-91F5-965FEB918E3C}">
      <dgm:prSet/>
      <dgm:spPr/>
      <dgm:t>
        <a:bodyPr/>
        <a:lstStyle/>
        <a:p>
          <a:endParaRPr lang="es-MX"/>
        </a:p>
      </dgm:t>
    </dgm:pt>
    <dgm:pt modelId="{A1EEB94E-C679-054E-A265-6502A50BB977}" type="sibTrans" cxnId="{BF218425-8D8F-BD4B-91F5-965FEB918E3C}">
      <dgm:prSet/>
      <dgm:spPr/>
      <dgm:t>
        <a:bodyPr/>
        <a:lstStyle/>
        <a:p>
          <a:endParaRPr lang="es-MX"/>
        </a:p>
      </dgm:t>
    </dgm:pt>
    <dgm:pt modelId="{BA5124A6-99C8-D146-BD89-AFA77DDBE0F2}">
      <dgm:prSet/>
      <dgm:spPr/>
      <dgm:t>
        <a:bodyPr/>
        <a:lstStyle/>
        <a:p>
          <a:r>
            <a:rPr lang="es-MX" dirty="0"/>
            <a:t>Profundidad</a:t>
          </a:r>
        </a:p>
      </dgm:t>
    </dgm:pt>
    <dgm:pt modelId="{0FE5DE1E-3DCE-1B4B-83A3-C8FF7E701CBC}" type="parTrans" cxnId="{0D4F529B-1067-6244-AFFA-9CFD08AEA02E}">
      <dgm:prSet/>
      <dgm:spPr/>
      <dgm:t>
        <a:bodyPr/>
        <a:lstStyle/>
        <a:p>
          <a:endParaRPr lang="es-MX"/>
        </a:p>
      </dgm:t>
    </dgm:pt>
    <dgm:pt modelId="{3D7A01C4-426F-E848-AA1F-6EEB58A44FEE}" type="sibTrans" cxnId="{0D4F529B-1067-6244-AFFA-9CFD08AEA02E}">
      <dgm:prSet/>
      <dgm:spPr/>
      <dgm:t>
        <a:bodyPr/>
        <a:lstStyle/>
        <a:p>
          <a:endParaRPr lang="es-MX"/>
        </a:p>
      </dgm:t>
    </dgm:pt>
    <dgm:pt modelId="{9464ABAD-859F-D347-B9C4-10D9FF436103}">
      <dgm:prSet/>
      <dgm:spPr/>
      <dgm:t>
        <a:bodyPr/>
        <a:lstStyle/>
        <a:p>
          <a:r>
            <a:rPr lang="es-MX" dirty="0"/>
            <a:t>Extensión</a:t>
          </a:r>
        </a:p>
      </dgm:t>
    </dgm:pt>
    <dgm:pt modelId="{4430F99B-3AF0-B54B-9DFC-47AA0F491A07}" type="parTrans" cxnId="{DCB684A9-D2C0-D948-9A41-1C46CEEE5C8A}">
      <dgm:prSet/>
      <dgm:spPr/>
      <dgm:t>
        <a:bodyPr/>
        <a:lstStyle/>
        <a:p>
          <a:endParaRPr lang="es-MX"/>
        </a:p>
      </dgm:t>
    </dgm:pt>
    <dgm:pt modelId="{D83E3FD5-E467-7346-84E9-FDC118A2F5BD}" type="sibTrans" cxnId="{DCB684A9-D2C0-D948-9A41-1C46CEEE5C8A}">
      <dgm:prSet/>
      <dgm:spPr/>
      <dgm:t>
        <a:bodyPr/>
        <a:lstStyle/>
        <a:p>
          <a:endParaRPr lang="es-MX"/>
        </a:p>
      </dgm:t>
    </dgm:pt>
    <dgm:pt modelId="{6F0C3408-E7F1-CA46-8ABC-AB5F063172AC}" type="pres">
      <dgm:prSet presAssocID="{3F404EBF-CA4E-1246-9A13-BAB8DFF4AFA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09CE61B-57AB-DE44-B19C-C0106F4E1088}" type="pres">
      <dgm:prSet presAssocID="{2B8DEB26-352B-6447-BB22-B1ADE32981E7}" presName="singleCycle" presStyleCnt="0"/>
      <dgm:spPr/>
    </dgm:pt>
    <dgm:pt modelId="{7DD17E08-F060-EF4C-8F53-0B2684C3B679}" type="pres">
      <dgm:prSet presAssocID="{2B8DEB26-352B-6447-BB22-B1ADE32981E7}" presName="singleCenter" presStyleLbl="node1" presStyleIdx="0" presStyleCnt="7">
        <dgm:presLayoutVars>
          <dgm:chMax val="7"/>
          <dgm:chPref val="7"/>
        </dgm:presLayoutVars>
      </dgm:prSet>
      <dgm:spPr/>
    </dgm:pt>
    <dgm:pt modelId="{CE3A3FAE-C6B8-9E4E-BFC2-CCBD499A3285}" type="pres">
      <dgm:prSet presAssocID="{8982ADDF-E848-8B40-96E6-A723AE9CCF8C}" presName="Name56" presStyleLbl="parChTrans1D2" presStyleIdx="0" presStyleCnt="6"/>
      <dgm:spPr/>
    </dgm:pt>
    <dgm:pt modelId="{AAAF9826-DBE9-8F4A-BBF8-8D771052BCFB}" type="pres">
      <dgm:prSet presAssocID="{5786C137-3E47-8D4E-AA62-946A9F026A4B}" presName="text0" presStyleLbl="node1" presStyleIdx="1" presStyleCnt="7">
        <dgm:presLayoutVars>
          <dgm:bulletEnabled val="1"/>
        </dgm:presLayoutVars>
      </dgm:prSet>
      <dgm:spPr/>
    </dgm:pt>
    <dgm:pt modelId="{BD77CD97-4948-0F4D-907A-488ACA23782B}" type="pres">
      <dgm:prSet presAssocID="{29C3FDAF-9D20-5948-871B-87AE59601F97}" presName="Name56" presStyleLbl="parChTrans1D2" presStyleIdx="1" presStyleCnt="6"/>
      <dgm:spPr/>
    </dgm:pt>
    <dgm:pt modelId="{DEDECFDA-7716-CF47-A825-885CBECAE24C}" type="pres">
      <dgm:prSet presAssocID="{BE0A52AD-2D98-C942-AE44-11F62AB7D1D2}" presName="text0" presStyleLbl="node1" presStyleIdx="2" presStyleCnt="7">
        <dgm:presLayoutVars>
          <dgm:bulletEnabled val="1"/>
        </dgm:presLayoutVars>
      </dgm:prSet>
      <dgm:spPr/>
    </dgm:pt>
    <dgm:pt modelId="{6FBDE146-AB8D-9343-8F94-8630091546BF}" type="pres">
      <dgm:prSet presAssocID="{5110B433-0DFF-134D-9BC3-E25D7525B2EE}" presName="Name56" presStyleLbl="parChTrans1D2" presStyleIdx="2" presStyleCnt="6"/>
      <dgm:spPr/>
    </dgm:pt>
    <dgm:pt modelId="{0D91E87B-41A4-CB43-9870-009E7987C6FD}" type="pres">
      <dgm:prSet presAssocID="{F3A06079-F82F-024A-BAC7-D95D7FFE5C49}" presName="text0" presStyleLbl="node1" presStyleIdx="3" presStyleCnt="7">
        <dgm:presLayoutVars>
          <dgm:bulletEnabled val="1"/>
        </dgm:presLayoutVars>
      </dgm:prSet>
      <dgm:spPr/>
    </dgm:pt>
    <dgm:pt modelId="{B47074D5-0719-A747-8CCF-6D6E2807FD8E}" type="pres">
      <dgm:prSet presAssocID="{0E768F55-3758-F149-95D8-7BA0AA7239ED}" presName="Name56" presStyleLbl="parChTrans1D2" presStyleIdx="3" presStyleCnt="6"/>
      <dgm:spPr/>
    </dgm:pt>
    <dgm:pt modelId="{182A646D-958F-2542-87AB-FE511411BF97}" type="pres">
      <dgm:prSet presAssocID="{4C6FDFAE-18BA-6848-B569-3A341EBA3677}" presName="text0" presStyleLbl="node1" presStyleIdx="4" presStyleCnt="7">
        <dgm:presLayoutVars>
          <dgm:bulletEnabled val="1"/>
        </dgm:presLayoutVars>
      </dgm:prSet>
      <dgm:spPr/>
    </dgm:pt>
    <dgm:pt modelId="{54C846A9-968B-E04E-9BA3-4F2E6FB962A2}" type="pres">
      <dgm:prSet presAssocID="{0FE5DE1E-3DCE-1B4B-83A3-C8FF7E701CBC}" presName="Name56" presStyleLbl="parChTrans1D2" presStyleIdx="4" presStyleCnt="6"/>
      <dgm:spPr/>
    </dgm:pt>
    <dgm:pt modelId="{40AB98D1-D7B8-404D-B160-97338882CF6B}" type="pres">
      <dgm:prSet presAssocID="{BA5124A6-99C8-D146-BD89-AFA77DDBE0F2}" presName="text0" presStyleLbl="node1" presStyleIdx="5" presStyleCnt="7">
        <dgm:presLayoutVars>
          <dgm:bulletEnabled val="1"/>
        </dgm:presLayoutVars>
      </dgm:prSet>
      <dgm:spPr/>
    </dgm:pt>
    <dgm:pt modelId="{785A6E73-C189-B047-8A8F-45D3AAAA9412}" type="pres">
      <dgm:prSet presAssocID="{4430F99B-3AF0-B54B-9DFC-47AA0F491A07}" presName="Name56" presStyleLbl="parChTrans1D2" presStyleIdx="5" presStyleCnt="6"/>
      <dgm:spPr/>
    </dgm:pt>
    <dgm:pt modelId="{EBC8340A-C9B1-F342-AC29-1DB360C2F642}" type="pres">
      <dgm:prSet presAssocID="{9464ABAD-859F-D347-B9C4-10D9FF436103}" presName="text0" presStyleLbl="node1" presStyleIdx="6" presStyleCnt="7">
        <dgm:presLayoutVars>
          <dgm:bulletEnabled val="1"/>
        </dgm:presLayoutVars>
      </dgm:prSet>
      <dgm:spPr/>
    </dgm:pt>
  </dgm:ptLst>
  <dgm:cxnLst>
    <dgm:cxn modelId="{C37C7A01-3CD8-924B-9924-C4A064EAB0DE}" srcId="{3F404EBF-CA4E-1246-9A13-BAB8DFF4AFAF}" destId="{2B8DEB26-352B-6447-BB22-B1ADE32981E7}" srcOrd="0" destOrd="0" parTransId="{454047D7-2D1C-5C4D-A9AB-A3A5A9D642FE}" sibTransId="{326CC973-F7AC-6C42-8CB4-1EA3E4EF129C}"/>
    <dgm:cxn modelId="{6209CE04-5844-E241-901A-2D4FC8C0F6E0}" type="presOf" srcId="{BA5124A6-99C8-D146-BD89-AFA77DDBE0F2}" destId="{40AB98D1-D7B8-404D-B160-97338882CF6B}" srcOrd="0" destOrd="0" presId="urn:microsoft.com/office/officeart/2008/layout/RadialCluster"/>
    <dgm:cxn modelId="{48865C07-C2D2-6643-A630-93670CC6AB93}" type="presOf" srcId="{2B8DEB26-352B-6447-BB22-B1ADE32981E7}" destId="{7DD17E08-F060-EF4C-8F53-0B2684C3B679}" srcOrd="0" destOrd="0" presId="urn:microsoft.com/office/officeart/2008/layout/RadialCluster"/>
    <dgm:cxn modelId="{29E2260B-F5AB-544B-9FA0-F9DA3CCE0858}" srcId="{2B8DEB26-352B-6447-BB22-B1ADE32981E7}" destId="{BE0A52AD-2D98-C942-AE44-11F62AB7D1D2}" srcOrd="1" destOrd="0" parTransId="{29C3FDAF-9D20-5948-871B-87AE59601F97}" sibTransId="{A1F36875-8060-9147-83B6-524B5FD98E64}"/>
    <dgm:cxn modelId="{80C5720C-CFCC-A84E-A220-4F026EC9A4BB}" type="presOf" srcId="{0E768F55-3758-F149-95D8-7BA0AA7239ED}" destId="{B47074D5-0719-A747-8CCF-6D6E2807FD8E}" srcOrd="0" destOrd="0" presId="urn:microsoft.com/office/officeart/2008/layout/RadialCluster"/>
    <dgm:cxn modelId="{DB3E0E16-1A32-E343-9A22-7D1FECD34112}" srcId="{2B8DEB26-352B-6447-BB22-B1ADE32981E7}" destId="{5786C137-3E47-8D4E-AA62-946A9F026A4B}" srcOrd="0" destOrd="0" parTransId="{8982ADDF-E848-8B40-96E6-A723AE9CCF8C}" sibTransId="{BD8CB2A7-64AB-FB4E-9BE2-B332F628EC38}"/>
    <dgm:cxn modelId="{95480725-5E38-6046-B920-185B943DFF62}" type="presOf" srcId="{29C3FDAF-9D20-5948-871B-87AE59601F97}" destId="{BD77CD97-4948-0F4D-907A-488ACA23782B}" srcOrd="0" destOrd="0" presId="urn:microsoft.com/office/officeart/2008/layout/RadialCluster"/>
    <dgm:cxn modelId="{BF218425-8D8F-BD4B-91F5-965FEB918E3C}" srcId="{2B8DEB26-352B-6447-BB22-B1ADE32981E7}" destId="{4C6FDFAE-18BA-6848-B569-3A341EBA3677}" srcOrd="3" destOrd="0" parTransId="{0E768F55-3758-F149-95D8-7BA0AA7239ED}" sibTransId="{A1EEB94E-C679-054E-A265-6502A50BB977}"/>
    <dgm:cxn modelId="{3DF22C4A-ED4F-E346-82BD-25F99D1A1608}" type="presOf" srcId="{8982ADDF-E848-8B40-96E6-A723AE9CCF8C}" destId="{CE3A3FAE-C6B8-9E4E-BFC2-CCBD499A3285}" srcOrd="0" destOrd="0" presId="urn:microsoft.com/office/officeart/2008/layout/RadialCluster"/>
    <dgm:cxn modelId="{062BBD6D-8E44-CC4D-97DE-42D669EDBDDB}" type="presOf" srcId="{0FE5DE1E-3DCE-1B4B-83A3-C8FF7E701CBC}" destId="{54C846A9-968B-E04E-9BA3-4F2E6FB962A2}" srcOrd="0" destOrd="0" presId="urn:microsoft.com/office/officeart/2008/layout/RadialCluster"/>
    <dgm:cxn modelId="{7A603091-3508-7E42-9A26-28EF55CE3198}" type="presOf" srcId="{3F404EBF-CA4E-1246-9A13-BAB8DFF4AFAF}" destId="{6F0C3408-E7F1-CA46-8ABC-AB5F063172AC}" srcOrd="0" destOrd="0" presId="urn:microsoft.com/office/officeart/2008/layout/RadialCluster"/>
    <dgm:cxn modelId="{89C18692-2325-A144-87F1-3935B7273F98}" type="presOf" srcId="{BE0A52AD-2D98-C942-AE44-11F62AB7D1D2}" destId="{DEDECFDA-7716-CF47-A825-885CBECAE24C}" srcOrd="0" destOrd="0" presId="urn:microsoft.com/office/officeart/2008/layout/RadialCluster"/>
    <dgm:cxn modelId="{0D4F529B-1067-6244-AFFA-9CFD08AEA02E}" srcId="{2B8DEB26-352B-6447-BB22-B1ADE32981E7}" destId="{BA5124A6-99C8-D146-BD89-AFA77DDBE0F2}" srcOrd="4" destOrd="0" parTransId="{0FE5DE1E-3DCE-1B4B-83A3-C8FF7E701CBC}" sibTransId="{3D7A01C4-426F-E848-AA1F-6EEB58A44FEE}"/>
    <dgm:cxn modelId="{70AD84A8-23F1-DF4B-9F6E-3E1330891D51}" type="presOf" srcId="{F3A06079-F82F-024A-BAC7-D95D7FFE5C49}" destId="{0D91E87B-41A4-CB43-9870-009E7987C6FD}" srcOrd="0" destOrd="0" presId="urn:microsoft.com/office/officeart/2008/layout/RadialCluster"/>
    <dgm:cxn modelId="{DCB684A9-D2C0-D948-9A41-1C46CEEE5C8A}" srcId="{2B8DEB26-352B-6447-BB22-B1ADE32981E7}" destId="{9464ABAD-859F-D347-B9C4-10D9FF436103}" srcOrd="5" destOrd="0" parTransId="{4430F99B-3AF0-B54B-9DFC-47AA0F491A07}" sibTransId="{D83E3FD5-E467-7346-84E9-FDC118A2F5BD}"/>
    <dgm:cxn modelId="{C2CAD3BA-248E-824D-8763-ACB9FD938CF0}" type="presOf" srcId="{4C6FDFAE-18BA-6848-B569-3A341EBA3677}" destId="{182A646D-958F-2542-87AB-FE511411BF97}" srcOrd="0" destOrd="0" presId="urn:microsoft.com/office/officeart/2008/layout/RadialCluster"/>
    <dgm:cxn modelId="{241435DC-5FBF-9843-BD9A-ABA858E8BF13}" type="presOf" srcId="{5110B433-0DFF-134D-9BC3-E25D7525B2EE}" destId="{6FBDE146-AB8D-9343-8F94-8630091546BF}" srcOrd="0" destOrd="0" presId="urn:microsoft.com/office/officeart/2008/layout/RadialCluster"/>
    <dgm:cxn modelId="{0D165CE4-A2A4-5543-9CF0-49595733EEF9}" type="presOf" srcId="{4430F99B-3AF0-B54B-9DFC-47AA0F491A07}" destId="{785A6E73-C189-B047-8A8F-45D3AAAA9412}" srcOrd="0" destOrd="0" presId="urn:microsoft.com/office/officeart/2008/layout/RadialCluster"/>
    <dgm:cxn modelId="{1CDDA8E4-3C38-0848-A0DD-71BBF3BDBEF5}" type="presOf" srcId="{9464ABAD-859F-D347-B9C4-10D9FF436103}" destId="{EBC8340A-C9B1-F342-AC29-1DB360C2F642}" srcOrd="0" destOrd="0" presId="urn:microsoft.com/office/officeart/2008/layout/RadialCluster"/>
    <dgm:cxn modelId="{A375E2E7-827C-7840-9CE5-5237E7DE1646}" type="presOf" srcId="{5786C137-3E47-8D4E-AA62-946A9F026A4B}" destId="{AAAF9826-DBE9-8F4A-BBF8-8D771052BCFB}" srcOrd="0" destOrd="0" presId="urn:microsoft.com/office/officeart/2008/layout/RadialCluster"/>
    <dgm:cxn modelId="{3102A5F3-D433-304E-B01F-AB0F1D6C9D79}" srcId="{2B8DEB26-352B-6447-BB22-B1ADE32981E7}" destId="{F3A06079-F82F-024A-BAC7-D95D7FFE5C49}" srcOrd="2" destOrd="0" parTransId="{5110B433-0DFF-134D-9BC3-E25D7525B2EE}" sibTransId="{4F1132B3-ABB0-9949-8918-AB69E6C48FAA}"/>
    <dgm:cxn modelId="{008950C4-C89F-A545-901C-F74FDC7CA998}" type="presParOf" srcId="{6F0C3408-E7F1-CA46-8ABC-AB5F063172AC}" destId="{709CE61B-57AB-DE44-B19C-C0106F4E1088}" srcOrd="0" destOrd="0" presId="urn:microsoft.com/office/officeart/2008/layout/RadialCluster"/>
    <dgm:cxn modelId="{43558EAD-614E-7646-A6CD-61E02F768542}" type="presParOf" srcId="{709CE61B-57AB-DE44-B19C-C0106F4E1088}" destId="{7DD17E08-F060-EF4C-8F53-0B2684C3B679}" srcOrd="0" destOrd="0" presId="urn:microsoft.com/office/officeart/2008/layout/RadialCluster"/>
    <dgm:cxn modelId="{D2142D37-14C5-8647-B031-9F28F51C58F6}" type="presParOf" srcId="{709CE61B-57AB-DE44-B19C-C0106F4E1088}" destId="{CE3A3FAE-C6B8-9E4E-BFC2-CCBD499A3285}" srcOrd="1" destOrd="0" presId="urn:microsoft.com/office/officeart/2008/layout/RadialCluster"/>
    <dgm:cxn modelId="{EC21A967-D8F8-1D46-BA91-BEBCBF06A762}" type="presParOf" srcId="{709CE61B-57AB-DE44-B19C-C0106F4E1088}" destId="{AAAF9826-DBE9-8F4A-BBF8-8D771052BCFB}" srcOrd="2" destOrd="0" presId="urn:microsoft.com/office/officeart/2008/layout/RadialCluster"/>
    <dgm:cxn modelId="{34F0D5D4-8924-2448-A37F-7F2A707FB0C5}" type="presParOf" srcId="{709CE61B-57AB-DE44-B19C-C0106F4E1088}" destId="{BD77CD97-4948-0F4D-907A-488ACA23782B}" srcOrd="3" destOrd="0" presId="urn:microsoft.com/office/officeart/2008/layout/RadialCluster"/>
    <dgm:cxn modelId="{C34C23D4-D247-1D40-96E6-AC6D29EF5075}" type="presParOf" srcId="{709CE61B-57AB-DE44-B19C-C0106F4E1088}" destId="{DEDECFDA-7716-CF47-A825-885CBECAE24C}" srcOrd="4" destOrd="0" presId="urn:microsoft.com/office/officeart/2008/layout/RadialCluster"/>
    <dgm:cxn modelId="{353B09AC-6E1D-9644-A429-0BDB5EA8F9C4}" type="presParOf" srcId="{709CE61B-57AB-DE44-B19C-C0106F4E1088}" destId="{6FBDE146-AB8D-9343-8F94-8630091546BF}" srcOrd="5" destOrd="0" presId="urn:microsoft.com/office/officeart/2008/layout/RadialCluster"/>
    <dgm:cxn modelId="{12EA47B2-CBB0-A041-B3BC-9360A0B20A8E}" type="presParOf" srcId="{709CE61B-57AB-DE44-B19C-C0106F4E1088}" destId="{0D91E87B-41A4-CB43-9870-009E7987C6FD}" srcOrd="6" destOrd="0" presId="urn:microsoft.com/office/officeart/2008/layout/RadialCluster"/>
    <dgm:cxn modelId="{243FC458-D20D-5E42-94E2-0FA9D435041A}" type="presParOf" srcId="{709CE61B-57AB-DE44-B19C-C0106F4E1088}" destId="{B47074D5-0719-A747-8CCF-6D6E2807FD8E}" srcOrd="7" destOrd="0" presId="urn:microsoft.com/office/officeart/2008/layout/RadialCluster"/>
    <dgm:cxn modelId="{FC929F30-B2A2-FB42-96CC-0AA4F99A9DD1}" type="presParOf" srcId="{709CE61B-57AB-DE44-B19C-C0106F4E1088}" destId="{182A646D-958F-2542-87AB-FE511411BF97}" srcOrd="8" destOrd="0" presId="urn:microsoft.com/office/officeart/2008/layout/RadialCluster"/>
    <dgm:cxn modelId="{6D637BF0-0B94-8D49-A6E2-856A0897B1AF}" type="presParOf" srcId="{709CE61B-57AB-DE44-B19C-C0106F4E1088}" destId="{54C846A9-968B-E04E-9BA3-4F2E6FB962A2}" srcOrd="9" destOrd="0" presId="urn:microsoft.com/office/officeart/2008/layout/RadialCluster"/>
    <dgm:cxn modelId="{4B48382A-EE7E-6E4D-8C69-634C8D705DDE}" type="presParOf" srcId="{709CE61B-57AB-DE44-B19C-C0106F4E1088}" destId="{40AB98D1-D7B8-404D-B160-97338882CF6B}" srcOrd="10" destOrd="0" presId="urn:microsoft.com/office/officeart/2008/layout/RadialCluster"/>
    <dgm:cxn modelId="{344F5DDF-3370-D947-93D7-F222AF6B21A5}" type="presParOf" srcId="{709CE61B-57AB-DE44-B19C-C0106F4E1088}" destId="{785A6E73-C189-B047-8A8F-45D3AAAA9412}" srcOrd="11" destOrd="0" presId="urn:microsoft.com/office/officeart/2008/layout/RadialCluster"/>
    <dgm:cxn modelId="{A6279362-FD95-C646-9FA7-1F5FC853DF12}" type="presParOf" srcId="{709CE61B-57AB-DE44-B19C-C0106F4E1088}" destId="{EBC8340A-C9B1-F342-AC29-1DB360C2F642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ED2F986-F9C5-A143-B432-0B14E1C2A8AD}" type="doc">
      <dgm:prSet loTypeId="urn:microsoft.com/office/officeart/2005/8/layout/radial5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F3E376A7-30CB-574F-B0CF-DBEE8D02F45A}">
      <dgm:prSet phldrT="[Texto]"/>
      <dgm:spPr/>
      <dgm:t>
        <a:bodyPr/>
        <a:lstStyle/>
        <a:p>
          <a:r>
            <a:rPr lang="es-MX" dirty="0"/>
            <a:t>Elementos del razonamiento</a:t>
          </a:r>
        </a:p>
      </dgm:t>
    </dgm:pt>
    <dgm:pt modelId="{BB4D9D6A-03E6-AC40-AF65-53786E39EF45}" type="parTrans" cxnId="{57BA4F55-F496-2E41-8BC7-EF5B3A86F00E}">
      <dgm:prSet/>
      <dgm:spPr/>
      <dgm:t>
        <a:bodyPr/>
        <a:lstStyle/>
        <a:p>
          <a:endParaRPr lang="es-MX"/>
        </a:p>
      </dgm:t>
    </dgm:pt>
    <dgm:pt modelId="{1D67F32A-0AA3-0B43-9952-A29CABA4DD43}" type="sibTrans" cxnId="{57BA4F55-F496-2E41-8BC7-EF5B3A86F00E}">
      <dgm:prSet/>
      <dgm:spPr/>
      <dgm:t>
        <a:bodyPr/>
        <a:lstStyle/>
        <a:p>
          <a:endParaRPr lang="es-MX"/>
        </a:p>
      </dgm:t>
    </dgm:pt>
    <dgm:pt modelId="{FDEE579E-66DE-F247-B450-4BC77B104749}">
      <dgm:prSet phldrT="[Texto]"/>
      <dgm:spPr/>
      <dgm:t>
        <a:bodyPr/>
        <a:lstStyle/>
        <a:p>
          <a:r>
            <a:rPr lang="es-MX" dirty="0"/>
            <a:t>Propósito</a:t>
          </a:r>
        </a:p>
      </dgm:t>
    </dgm:pt>
    <dgm:pt modelId="{18579AD1-AABC-BF4B-AFCC-7FB0C20D3C9C}" type="parTrans" cxnId="{940AFCE0-F1D1-5548-BCFA-4E6226279366}">
      <dgm:prSet/>
      <dgm:spPr/>
      <dgm:t>
        <a:bodyPr/>
        <a:lstStyle/>
        <a:p>
          <a:endParaRPr lang="es-MX"/>
        </a:p>
      </dgm:t>
    </dgm:pt>
    <dgm:pt modelId="{BC8884AB-9717-2141-8FCF-AB6FE0EBDCCC}" type="sibTrans" cxnId="{940AFCE0-F1D1-5548-BCFA-4E6226279366}">
      <dgm:prSet/>
      <dgm:spPr/>
      <dgm:t>
        <a:bodyPr/>
        <a:lstStyle/>
        <a:p>
          <a:endParaRPr lang="es-MX"/>
        </a:p>
      </dgm:t>
    </dgm:pt>
    <dgm:pt modelId="{C98D8AC7-3F78-C045-BE3A-42287C438223}">
      <dgm:prSet phldrT="[Texto]"/>
      <dgm:spPr/>
      <dgm:t>
        <a:bodyPr/>
        <a:lstStyle/>
        <a:p>
          <a:r>
            <a:rPr lang="es-MX" dirty="0"/>
            <a:t>Pregunta</a:t>
          </a:r>
        </a:p>
      </dgm:t>
    </dgm:pt>
    <dgm:pt modelId="{850B4985-F8A0-7644-9415-81DD53CAC8B0}" type="parTrans" cxnId="{5BCF66B1-2907-FD4E-9DE2-D556AD9E5FDF}">
      <dgm:prSet/>
      <dgm:spPr/>
      <dgm:t>
        <a:bodyPr/>
        <a:lstStyle/>
        <a:p>
          <a:endParaRPr lang="es-MX"/>
        </a:p>
      </dgm:t>
    </dgm:pt>
    <dgm:pt modelId="{75DE4539-5AB9-934F-A9C2-D3D3A4DA232B}" type="sibTrans" cxnId="{5BCF66B1-2907-FD4E-9DE2-D556AD9E5FDF}">
      <dgm:prSet/>
      <dgm:spPr/>
      <dgm:t>
        <a:bodyPr/>
        <a:lstStyle/>
        <a:p>
          <a:endParaRPr lang="es-MX"/>
        </a:p>
      </dgm:t>
    </dgm:pt>
    <dgm:pt modelId="{2C9D7571-8890-3043-A4EA-17610B63489F}">
      <dgm:prSet phldrT="[Texto]"/>
      <dgm:spPr/>
      <dgm:t>
        <a:bodyPr/>
        <a:lstStyle/>
        <a:p>
          <a:r>
            <a:rPr lang="es-MX" dirty="0"/>
            <a:t>Información</a:t>
          </a:r>
        </a:p>
      </dgm:t>
    </dgm:pt>
    <dgm:pt modelId="{CD7763D1-6EF2-CA43-8D1A-DCF4265E394D}" type="parTrans" cxnId="{0DF95BF2-9DEF-834B-B185-2A8F3329CD3E}">
      <dgm:prSet/>
      <dgm:spPr/>
      <dgm:t>
        <a:bodyPr/>
        <a:lstStyle/>
        <a:p>
          <a:endParaRPr lang="es-MX"/>
        </a:p>
      </dgm:t>
    </dgm:pt>
    <dgm:pt modelId="{A4C2525D-8ED8-B34A-8F36-028836DE85BA}" type="sibTrans" cxnId="{0DF95BF2-9DEF-834B-B185-2A8F3329CD3E}">
      <dgm:prSet/>
      <dgm:spPr/>
      <dgm:t>
        <a:bodyPr/>
        <a:lstStyle/>
        <a:p>
          <a:endParaRPr lang="es-MX"/>
        </a:p>
      </dgm:t>
    </dgm:pt>
    <dgm:pt modelId="{07CD9F17-4E4A-1E44-85DB-B3012E9F1585}">
      <dgm:prSet phldrT="[Texto]"/>
      <dgm:spPr/>
      <dgm:t>
        <a:bodyPr/>
        <a:lstStyle/>
        <a:p>
          <a:r>
            <a:rPr lang="es-MX" dirty="0"/>
            <a:t>Inferencias</a:t>
          </a:r>
        </a:p>
      </dgm:t>
    </dgm:pt>
    <dgm:pt modelId="{113DD0C5-15AB-8F49-9AC9-5611A0132E71}" type="parTrans" cxnId="{4912C437-0AD6-844C-B863-17FE9EF88751}">
      <dgm:prSet/>
      <dgm:spPr/>
      <dgm:t>
        <a:bodyPr/>
        <a:lstStyle/>
        <a:p>
          <a:endParaRPr lang="es-MX"/>
        </a:p>
      </dgm:t>
    </dgm:pt>
    <dgm:pt modelId="{8E411FFA-AF61-644F-A897-CB7B478835F0}" type="sibTrans" cxnId="{4912C437-0AD6-844C-B863-17FE9EF88751}">
      <dgm:prSet/>
      <dgm:spPr/>
      <dgm:t>
        <a:bodyPr/>
        <a:lstStyle/>
        <a:p>
          <a:endParaRPr lang="es-MX"/>
        </a:p>
      </dgm:t>
    </dgm:pt>
    <dgm:pt modelId="{A05131F5-C198-C346-9B9F-9A64815EF2BB}">
      <dgm:prSet/>
      <dgm:spPr/>
      <dgm:t>
        <a:bodyPr/>
        <a:lstStyle/>
        <a:p>
          <a:r>
            <a:rPr lang="es-MX" dirty="0"/>
            <a:t>Suposiciones</a:t>
          </a:r>
        </a:p>
      </dgm:t>
    </dgm:pt>
    <dgm:pt modelId="{C179633D-6FE0-AF42-9557-6339340CB0B6}" type="parTrans" cxnId="{D6E5F6B7-3F83-3A40-9077-791B66E1FC1A}">
      <dgm:prSet/>
      <dgm:spPr/>
      <dgm:t>
        <a:bodyPr/>
        <a:lstStyle/>
        <a:p>
          <a:endParaRPr lang="es-MX"/>
        </a:p>
      </dgm:t>
    </dgm:pt>
    <dgm:pt modelId="{01CFC795-1CA4-1448-AD57-A455286585F4}" type="sibTrans" cxnId="{D6E5F6B7-3F83-3A40-9077-791B66E1FC1A}">
      <dgm:prSet/>
      <dgm:spPr/>
      <dgm:t>
        <a:bodyPr/>
        <a:lstStyle/>
        <a:p>
          <a:endParaRPr lang="es-MX"/>
        </a:p>
      </dgm:t>
    </dgm:pt>
    <dgm:pt modelId="{24058846-4121-EE49-8B62-6D5999C847F9}">
      <dgm:prSet/>
      <dgm:spPr/>
      <dgm:t>
        <a:bodyPr/>
        <a:lstStyle/>
        <a:p>
          <a:r>
            <a:rPr lang="es-MX" dirty="0"/>
            <a:t>Conceptos</a:t>
          </a:r>
        </a:p>
      </dgm:t>
    </dgm:pt>
    <dgm:pt modelId="{EBCB9157-BB38-5B45-A7B7-6FEA1681BC79}" type="parTrans" cxnId="{B2615795-EFE4-6041-8B67-6200A6E03587}">
      <dgm:prSet/>
      <dgm:spPr/>
      <dgm:t>
        <a:bodyPr/>
        <a:lstStyle/>
        <a:p>
          <a:endParaRPr lang="es-MX"/>
        </a:p>
      </dgm:t>
    </dgm:pt>
    <dgm:pt modelId="{BE5FA9D1-50B4-954F-9E3C-2A36FC523C56}" type="sibTrans" cxnId="{B2615795-EFE4-6041-8B67-6200A6E03587}">
      <dgm:prSet/>
      <dgm:spPr/>
      <dgm:t>
        <a:bodyPr/>
        <a:lstStyle/>
        <a:p>
          <a:endParaRPr lang="es-MX"/>
        </a:p>
      </dgm:t>
    </dgm:pt>
    <dgm:pt modelId="{8E3CA23A-1445-E945-8611-AC701782083D}">
      <dgm:prSet/>
      <dgm:spPr/>
      <dgm:t>
        <a:bodyPr/>
        <a:lstStyle/>
        <a:p>
          <a:r>
            <a:rPr lang="es-MX" dirty="0"/>
            <a:t>Implicaciones</a:t>
          </a:r>
        </a:p>
      </dgm:t>
    </dgm:pt>
    <dgm:pt modelId="{D8FC5F2F-8E68-B64D-8AA8-9376885B77D1}" type="parTrans" cxnId="{3956B133-6283-1B4E-BF75-5B1750E62C77}">
      <dgm:prSet/>
      <dgm:spPr/>
      <dgm:t>
        <a:bodyPr/>
        <a:lstStyle/>
        <a:p>
          <a:endParaRPr lang="es-MX"/>
        </a:p>
      </dgm:t>
    </dgm:pt>
    <dgm:pt modelId="{BAA27D68-0FC9-0E4F-AB6D-A85AD1BE86DE}" type="sibTrans" cxnId="{3956B133-6283-1B4E-BF75-5B1750E62C77}">
      <dgm:prSet/>
      <dgm:spPr/>
      <dgm:t>
        <a:bodyPr/>
        <a:lstStyle/>
        <a:p>
          <a:endParaRPr lang="es-MX"/>
        </a:p>
      </dgm:t>
    </dgm:pt>
    <dgm:pt modelId="{00DAD536-8EC5-654B-81BC-B2557940F68C}">
      <dgm:prSet/>
      <dgm:spPr/>
      <dgm:t>
        <a:bodyPr/>
        <a:lstStyle/>
        <a:p>
          <a:r>
            <a:rPr lang="es-MX" dirty="0"/>
            <a:t>Puntos de vista</a:t>
          </a:r>
        </a:p>
      </dgm:t>
    </dgm:pt>
    <dgm:pt modelId="{E6A327C5-3067-0544-A40D-2DB1CA8311CB}" type="parTrans" cxnId="{85D20ED0-0315-184C-BFE7-F165D5D7DE35}">
      <dgm:prSet/>
      <dgm:spPr/>
      <dgm:t>
        <a:bodyPr/>
        <a:lstStyle/>
        <a:p>
          <a:endParaRPr lang="es-MX"/>
        </a:p>
      </dgm:t>
    </dgm:pt>
    <dgm:pt modelId="{C1E98687-D05A-6C4C-8EE9-CBE418A0BFFA}" type="sibTrans" cxnId="{85D20ED0-0315-184C-BFE7-F165D5D7DE35}">
      <dgm:prSet/>
      <dgm:spPr/>
      <dgm:t>
        <a:bodyPr/>
        <a:lstStyle/>
        <a:p>
          <a:endParaRPr lang="es-MX"/>
        </a:p>
      </dgm:t>
    </dgm:pt>
    <dgm:pt modelId="{38579AA0-DFD4-1643-B301-637C06BA030C}" type="pres">
      <dgm:prSet presAssocID="{4ED2F986-F9C5-A143-B432-0B14E1C2A8A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5AA7F87-786D-534D-AFAD-DE2D790B2696}" type="pres">
      <dgm:prSet presAssocID="{F3E376A7-30CB-574F-B0CF-DBEE8D02F45A}" presName="centerShape" presStyleLbl="node0" presStyleIdx="0" presStyleCnt="1"/>
      <dgm:spPr/>
    </dgm:pt>
    <dgm:pt modelId="{AAFF4248-A18A-FA4B-96CA-1DC7BA2B7EAE}" type="pres">
      <dgm:prSet presAssocID="{18579AD1-AABC-BF4B-AFCC-7FB0C20D3C9C}" presName="parTrans" presStyleLbl="sibTrans2D1" presStyleIdx="0" presStyleCnt="8"/>
      <dgm:spPr/>
    </dgm:pt>
    <dgm:pt modelId="{C36BD6CC-27C7-4C47-AC08-44CFF8CC0D70}" type="pres">
      <dgm:prSet presAssocID="{18579AD1-AABC-BF4B-AFCC-7FB0C20D3C9C}" presName="connectorText" presStyleLbl="sibTrans2D1" presStyleIdx="0" presStyleCnt="8"/>
      <dgm:spPr/>
    </dgm:pt>
    <dgm:pt modelId="{55614284-66F6-7444-8133-00FB0F19C87D}" type="pres">
      <dgm:prSet presAssocID="{FDEE579E-66DE-F247-B450-4BC77B104749}" presName="node" presStyleLbl="node1" presStyleIdx="0" presStyleCnt="8">
        <dgm:presLayoutVars>
          <dgm:bulletEnabled val="1"/>
        </dgm:presLayoutVars>
      </dgm:prSet>
      <dgm:spPr/>
    </dgm:pt>
    <dgm:pt modelId="{94F76BC3-FC4B-F448-B14D-A86CC320F83B}" type="pres">
      <dgm:prSet presAssocID="{850B4985-F8A0-7644-9415-81DD53CAC8B0}" presName="parTrans" presStyleLbl="sibTrans2D1" presStyleIdx="1" presStyleCnt="8"/>
      <dgm:spPr/>
    </dgm:pt>
    <dgm:pt modelId="{F6864E7A-E1D9-0441-A69F-54468397556C}" type="pres">
      <dgm:prSet presAssocID="{850B4985-F8A0-7644-9415-81DD53CAC8B0}" presName="connectorText" presStyleLbl="sibTrans2D1" presStyleIdx="1" presStyleCnt="8"/>
      <dgm:spPr/>
    </dgm:pt>
    <dgm:pt modelId="{198E374F-8998-A141-8F41-F8FCA365FEC2}" type="pres">
      <dgm:prSet presAssocID="{C98D8AC7-3F78-C045-BE3A-42287C438223}" presName="node" presStyleLbl="node1" presStyleIdx="1" presStyleCnt="8">
        <dgm:presLayoutVars>
          <dgm:bulletEnabled val="1"/>
        </dgm:presLayoutVars>
      </dgm:prSet>
      <dgm:spPr/>
    </dgm:pt>
    <dgm:pt modelId="{8808ABFA-9D8A-3443-9D9B-7E92E568F49A}" type="pres">
      <dgm:prSet presAssocID="{CD7763D1-6EF2-CA43-8D1A-DCF4265E394D}" presName="parTrans" presStyleLbl="sibTrans2D1" presStyleIdx="2" presStyleCnt="8"/>
      <dgm:spPr/>
    </dgm:pt>
    <dgm:pt modelId="{8B112E39-385F-A042-8E2D-EABA786842F1}" type="pres">
      <dgm:prSet presAssocID="{CD7763D1-6EF2-CA43-8D1A-DCF4265E394D}" presName="connectorText" presStyleLbl="sibTrans2D1" presStyleIdx="2" presStyleCnt="8"/>
      <dgm:spPr/>
    </dgm:pt>
    <dgm:pt modelId="{9DFAE31E-6C65-7743-9A67-845BAA093FEE}" type="pres">
      <dgm:prSet presAssocID="{2C9D7571-8890-3043-A4EA-17610B63489F}" presName="node" presStyleLbl="node1" presStyleIdx="2" presStyleCnt="8">
        <dgm:presLayoutVars>
          <dgm:bulletEnabled val="1"/>
        </dgm:presLayoutVars>
      </dgm:prSet>
      <dgm:spPr/>
    </dgm:pt>
    <dgm:pt modelId="{B019CD56-A617-8941-BE51-73CE1D571A03}" type="pres">
      <dgm:prSet presAssocID="{113DD0C5-15AB-8F49-9AC9-5611A0132E71}" presName="parTrans" presStyleLbl="sibTrans2D1" presStyleIdx="3" presStyleCnt="8"/>
      <dgm:spPr/>
    </dgm:pt>
    <dgm:pt modelId="{7D323A61-6A35-B948-AEE2-2C6339AD66B7}" type="pres">
      <dgm:prSet presAssocID="{113DD0C5-15AB-8F49-9AC9-5611A0132E71}" presName="connectorText" presStyleLbl="sibTrans2D1" presStyleIdx="3" presStyleCnt="8"/>
      <dgm:spPr/>
    </dgm:pt>
    <dgm:pt modelId="{F72D858C-B451-2744-AEDD-B66BB9E0A544}" type="pres">
      <dgm:prSet presAssocID="{07CD9F17-4E4A-1E44-85DB-B3012E9F1585}" presName="node" presStyleLbl="node1" presStyleIdx="3" presStyleCnt="8">
        <dgm:presLayoutVars>
          <dgm:bulletEnabled val="1"/>
        </dgm:presLayoutVars>
      </dgm:prSet>
      <dgm:spPr/>
    </dgm:pt>
    <dgm:pt modelId="{8CD90F28-C48D-0D40-99EA-E1AAC81A2981}" type="pres">
      <dgm:prSet presAssocID="{C179633D-6FE0-AF42-9557-6339340CB0B6}" presName="parTrans" presStyleLbl="sibTrans2D1" presStyleIdx="4" presStyleCnt="8"/>
      <dgm:spPr/>
    </dgm:pt>
    <dgm:pt modelId="{ADF97623-7F76-804B-8AC4-A2F16265A473}" type="pres">
      <dgm:prSet presAssocID="{C179633D-6FE0-AF42-9557-6339340CB0B6}" presName="connectorText" presStyleLbl="sibTrans2D1" presStyleIdx="4" presStyleCnt="8"/>
      <dgm:spPr/>
    </dgm:pt>
    <dgm:pt modelId="{3B06D10E-311E-1441-8FA1-CF7B2EB352DC}" type="pres">
      <dgm:prSet presAssocID="{A05131F5-C198-C346-9B9F-9A64815EF2BB}" presName="node" presStyleLbl="node1" presStyleIdx="4" presStyleCnt="8">
        <dgm:presLayoutVars>
          <dgm:bulletEnabled val="1"/>
        </dgm:presLayoutVars>
      </dgm:prSet>
      <dgm:spPr/>
    </dgm:pt>
    <dgm:pt modelId="{61B76BC5-53D4-6940-9905-096A8FD54C39}" type="pres">
      <dgm:prSet presAssocID="{EBCB9157-BB38-5B45-A7B7-6FEA1681BC79}" presName="parTrans" presStyleLbl="sibTrans2D1" presStyleIdx="5" presStyleCnt="8"/>
      <dgm:spPr/>
    </dgm:pt>
    <dgm:pt modelId="{95C18225-1893-F543-9E1F-3B6C89C8513A}" type="pres">
      <dgm:prSet presAssocID="{EBCB9157-BB38-5B45-A7B7-6FEA1681BC79}" presName="connectorText" presStyleLbl="sibTrans2D1" presStyleIdx="5" presStyleCnt="8"/>
      <dgm:spPr/>
    </dgm:pt>
    <dgm:pt modelId="{3B152F2D-E58A-A045-B5E8-DCCA8D25D82B}" type="pres">
      <dgm:prSet presAssocID="{24058846-4121-EE49-8B62-6D5999C847F9}" presName="node" presStyleLbl="node1" presStyleIdx="5" presStyleCnt="8">
        <dgm:presLayoutVars>
          <dgm:bulletEnabled val="1"/>
        </dgm:presLayoutVars>
      </dgm:prSet>
      <dgm:spPr/>
    </dgm:pt>
    <dgm:pt modelId="{5D3984EA-4DB6-EF44-BBD6-EF55ED017EA2}" type="pres">
      <dgm:prSet presAssocID="{D8FC5F2F-8E68-B64D-8AA8-9376885B77D1}" presName="parTrans" presStyleLbl="sibTrans2D1" presStyleIdx="6" presStyleCnt="8"/>
      <dgm:spPr/>
    </dgm:pt>
    <dgm:pt modelId="{7F846378-4E0F-D540-B41C-2082EEAD2773}" type="pres">
      <dgm:prSet presAssocID="{D8FC5F2F-8E68-B64D-8AA8-9376885B77D1}" presName="connectorText" presStyleLbl="sibTrans2D1" presStyleIdx="6" presStyleCnt="8"/>
      <dgm:spPr/>
    </dgm:pt>
    <dgm:pt modelId="{7330B4EB-B1B4-A04C-A235-CE48164522C3}" type="pres">
      <dgm:prSet presAssocID="{8E3CA23A-1445-E945-8611-AC701782083D}" presName="node" presStyleLbl="node1" presStyleIdx="6" presStyleCnt="8">
        <dgm:presLayoutVars>
          <dgm:bulletEnabled val="1"/>
        </dgm:presLayoutVars>
      </dgm:prSet>
      <dgm:spPr/>
    </dgm:pt>
    <dgm:pt modelId="{B2BA2E50-9E90-A44A-A12D-D4D32DD75BB2}" type="pres">
      <dgm:prSet presAssocID="{E6A327C5-3067-0544-A40D-2DB1CA8311CB}" presName="parTrans" presStyleLbl="sibTrans2D1" presStyleIdx="7" presStyleCnt="8"/>
      <dgm:spPr/>
    </dgm:pt>
    <dgm:pt modelId="{8AFECCFD-5A4E-EF45-B666-269C5AB52B85}" type="pres">
      <dgm:prSet presAssocID="{E6A327C5-3067-0544-A40D-2DB1CA8311CB}" presName="connectorText" presStyleLbl="sibTrans2D1" presStyleIdx="7" presStyleCnt="8"/>
      <dgm:spPr/>
    </dgm:pt>
    <dgm:pt modelId="{D704B06D-56FC-C649-8E49-C02A3B4B347E}" type="pres">
      <dgm:prSet presAssocID="{00DAD536-8EC5-654B-81BC-B2557940F68C}" presName="node" presStyleLbl="node1" presStyleIdx="7" presStyleCnt="8">
        <dgm:presLayoutVars>
          <dgm:bulletEnabled val="1"/>
        </dgm:presLayoutVars>
      </dgm:prSet>
      <dgm:spPr/>
    </dgm:pt>
  </dgm:ptLst>
  <dgm:cxnLst>
    <dgm:cxn modelId="{E7FE341E-60B2-E74A-A74B-7EFC8DEDFFE0}" type="presOf" srcId="{CD7763D1-6EF2-CA43-8D1A-DCF4265E394D}" destId="{8B112E39-385F-A042-8E2D-EABA786842F1}" srcOrd="1" destOrd="0" presId="urn:microsoft.com/office/officeart/2005/8/layout/radial5"/>
    <dgm:cxn modelId="{80D16723-4348-9142-9AA1-14CD5E5A6DCE}" type="presOf" srcId="{C98D8AC7-3F78-C045-BE3A-42287C438223}" destId="{198E374F-8998-A141-8F41-F8FCA365FEC2}" srcOrd="0" destOrd="0" presId="urn:microsoft.com/office/officeart/2005/8/layout/radial5"/>
    <dgm:cxn modelId="{5F909F23-3DC1-5A46-9BAE-2FF7CF9678F5}" type="presOf" srcId="{EBCB9157-BB38-5B45-A7B7-6FEA1681BC79}" destId="{95C18225-1893-F543-9E1F-3B6C89C8513A}" srcOrd="1" destOrd="0" presId="urn:microsoft.com/office/officeart/2005/8/layout/radial5"/>
    <dgm:cxn modelId="{9BF4342C-B6F3-6F4B-8523-46031BF0B21A}" type="presOf" srcId="{C179633D-6FE0-AF42-9557-6339340CB0B6}" destId="{ADF97623-7F76-804B-8AC4-A2F16265A473}" srcOrd="1" destOrd="0" presId="urn:microsoft.com/office/officeart/2005/8/layout/radial5"/>
    <dgm:cxn modelId="{94367130-2414-C647-AC8E-265F7872569B}" type="presOf" srcId="{113DD0C5-15AB-8F49-9AC9-5611A0132E71}" destId="{B019CD56-A617-8941-BE51-73CE1D571A03}" srcOrd="0" destOrd="0" presId="urn:microsoft.com/office/officeart/2005/8/layout/radial5"/>
    <dgm:cxn modelId="{3956B133-6283-1B4E-BF75-5B1750E62C77}" srcId="{F3E376A7-30CB-574F-B0CF-DBEE8D02F45A}" destId="{8E3CA23A-1445-E945-8611-AC701782083D}" srcOrd="6" destOrd="0" parTransId="{D8FC5F2F-8E68-B64D-8AA8-9376885B77D1}" sibTransId="{BAA27D68-0FC9-0E4F-AB6D-A85AD1BE86DE}"/>
    <dgm:cxn modelId="{49000837-9C82-F040-9585-2042C37BE71E}" type="presOf" srcId="{E6A327C5-3067-0544-A40D-2DB1CA8311CB}" destId="{8AFECCFD-5A4E-EF45-B666-269C5AB52B85}" srcOrd="1" destOrd="0" presId="urn:microsoft.com/office/officeart/2005/8/layout/radial5"/>
    <dgm:cxn modelId="{4912C437-0AD6-844C-B863-17FE9EF88751}" srcId="{F3E376A7-30CB-574F-B0CF-DBEE8D02F45A}" destId="{07CD9F17-4E4A-1E44-85DB-B3012E9F1585}" srcOrd="3" destOrd="0" parTransId="{113DD0C5-15AB-8F49-9AC9-5611A0132E71}" sibTransId="{8E411FFA-AF61-644F-A897-CB7B478835F0}"/>
    <dgm:cxn modelId="{B1F15E39-5E36-DA49-B297-D454CCEA84E2}" type="presOf" srcId="{24058846-4121-EE49-8B62-6D5999C847F9}" destId="{3B152F2D-E58A-A045-B5E8-DCCA8D25D82B}" srcOrd="0" destOrd="0" presId="urn:microsoft.com/office/officeart/2005/8/layout/radial5"/>
    <dgm:cxn modelId="{39BB4552-0167-5443-9DA4-E6AA79EA0933}" type="presOf" srcId="{00DAD536-8EC5-654B-81BC-B2557940F68C}" destId="{D704B06D-56FC-C649-8E49-C02A3B4B347E}" srcOrd="0" destOrd="0" presId="urn:microsoft.com/office/officeart/2005/8/layout/radial5"/>
    <dgm:cxn modelId="{404C3053-3AB2-B641-A693-2270C42E5019}" type="presOf" srcId="{18579AD1-AABC-BF4B-AFCC-7FB0C20D3C9C}" destId="{C36BD6CC-27C7-4C47-AC08-44CFF8CC0D70}" srcOrd="1" destOrd="0" presId="urn:microsoft.com/office/officeart/2005/8/layout/radial5"/>
    <dgm:cxn modelId="{57BA4F55-F496-2E41-8BC7-EF5B3A86F00E}" srcId="{4ED2F986-F9C5-A143-B432-0B14E1C2A8AD}" destId="{F3E376A7-30CB-574F-B0CF-DBEE8D02F45A}" srcOrd="0" destOrd="0" parTransId="{BB4D9D6A-03E6-AC40-AF65-53786E39EF45}" sibTransId="{1D67F32A-0AA3-0B43-9952-A29CABA4DD43}"/>
    <dgm:cxn modelId="{637FEE59-E3FB-8842-BE51-3B86C38ED7BB}" type="presOf" srcId="{E6A327C5-3067-0544-A40D-2DB1CA8311CB}" destId="{B2BA2E50-9E90-A44A-A12D-D4D32DD75BB2}" srcOrd="0" destOrd="0" presId="urn:microsoft.com/office/officeart/2005/8/layout/radial5"/>
    <dgm:cxn modelId="{B2EEEF5D-052F-1749-8733-06A41AB4A0F3}" type="presOf" srcId="{18579AD1-AABC-BF4B-AFCC-7FB0C20D3C9C}" destId="{AAFF4248-A18A-FA4B-96CA-1DC7BA2B7EAE}" srcOrd="0" destOrd="0" presId="urn:microsoft.com/office/officeart/2005/8/layout/radial5"/>
    <dgm:cxn modelId="{E41C4A62-1478-784A-8D5E-7A7E138E33D8}" type="presOf" srcId="{CD7763D1-6EF2-CA43-8D1A-DCF4265E394D}" destId="{8808ABFA-9D8A-3443-9D9B-7E92E568F49A}" srcOrd="0" destOrd="0" presId="urn:microsoft.com/office/officeart/2005/8/layout/radial5"/>
    <dgm:cxn modelId="{B2A7756C-3C7E-9A4A-B64F-DD0600599A87}" type="presOf" srcId="{2C9D7571-8890-3043-A4EA-17610B63489F}" destId="{9DFAE31E-6C65-7743-9A67-845BAA093FEE}" srcOrd="0" destOrd="0" presId="urn:microsoft.com/office/officeart/2005/8/layout/radial5"/>
    <dgm:cxn modelId="{EA6AD46E-2625-004C-9B61-B2ACEDB868D0}" type="presOf" srcId="{850B4985-F8A0-7644-9415-81DD53CAC8B0}" destId="{F6864E7A-E1D9-0441-A69F-54468397556C}" srcOrd="1" destOrd="0" presId="urn:microsoft.com/office/officeart/2005/8/layout/radial5"/>
    <dgm:cxn modelId="{64260D7A-670B-974F-A8A2-62D848A85475}" type="presOf" srcId="{850B4985-F8A0-7644-9415-81DD53CAC8B0}" destId="{94F76BC3-FC4B-F448-B14D-A86CC320F83B}" srcOrd="0" destOrd="0" presId="urn:microsoft.com/office/officeart/2005/8/layout/radial5"/>
    <dgm:cxn modelId="{D5387983-A63D-274F-8E78-E5B920672E00}" type="presOf" srcId="{8E3CA23A-1445-E945-8611-AC701782083D}" destId="{7330B4EB-B1B4-A04C-A235-CE48164522C3}" srcOrd="0" destOrd="0" presId="urn:microsoft.com/office/officeart/2005/8/layout/radial5"/>
    <dgm:cxn modelId="{15F0AB8D-2028-0D41-8D5F-64D2D37604BC}" type="presOf" srcId="{C179633D-6FE0-AF42-9557-6339340CB0B6}" destId="{8CD90F28-C48D-0D40-99EA-E1AAC81A2981}" srcOrd="0" destOrd="0" presId="urn:microsoft.com/office/officeart/2005/8/layout/radial5"/>
    <dgm:cxn modelId="{B2615795-EFE4-6041-8B67-6200A6E03587}" srcId="{F3E376A7-30CB-574F-B0CF-DBEE8D02F45A}" destId="{24058846-4121-EE49-8B62-6D5999C847F9}" srcOrd="5" destOrd="0" parTransId="{EBCB9157-BB38-5B45-A7B7-6FEA1681BC79}" sibTransId="{BE5FA9D1-50B4-954F-9E3C-2A36FC523C56}"/>
    <dgm:cxn modelId="{2273BAB0-6948-414C-8975-0FA2A7AF2D2F}" type="presOf" srcId="{4ED2F986-F9C5-A143-B432-0B14E1C2A8AD}" destId="{38579AA0-DFD4-1643-B301-637C06BA030C}" srcOrd="0" destOrd="0" presId="urn:microsoft.com/office/officeart/2005/8/layout/radial5"/>
    <dgm:cxn modelId="{A5C9C7B0-ECD1-BE43-AE5C-3E7F5C4F7728}" type="presOf" srcId="{F3E376A7-30CB-574F-B0CF-DBEE8D02F45A}" destId="{45AA7F87-786D-534D-AFAD-DE2D790B2696}" srcOrd="0" destOrd="0" presId="urn:microsoft.com/office/officeart/2005/8/layout/radial5"/>
    <dgm:cxn modelId="{5BCF66B1-2907-FD4E-9DE2-D556AD9E5FDF}" srcId="{F3E376A7-30CB-574F-B0CF-DBEE8D02F45A}" destId="{C98D8AC7-3F78-C045-BE3A-42287C438223}" srcOrd="1" destOrd="0" parTransId="{850B4985-F8A0-7644-9415-81DD53CAC8B0}" sibTransId="{75DE4539-5AB9-934F-A9C2-D3D3A4DA232B}"/>
    <dgm:cxn modelId="{D6E5F6B7-3F83-3A40-9077-791B66E1FC1A}" srcId="{F3E376A7-30CB-574F-B0CF-DBEE8D02F45A}" destId="{A05131F5-C198-C346-9B9F-9A64815EF2BB}" srcOrd="4" destOrd="0" parTransId="{C179633D-6FE0-AF42-9557-6339340CB0B6}" sibTransId="{01CFC795-1CA4-1448-AD57-A455286585F4}"/>
    <dgm:cxn modelId="{AE2996CF-B895-C643-B670-EA1AC0F82B85}" type="presOf" srcId="{113DD0C5-15AB-8F49-9AC9-5611A0132E71}" destId="{7D323A61-6A35-B948-AEE2-2C6339AD66B7}" srcOrd="1" destOrd="0" presId="urn:microsoft.com/office/officeart/2005/8/layout/radial5"/>
    <dgm:cxn modelId="{85D20ED0-0315-184C-BFE7-F165D5D7DE35}" srcId="{F3E376A7-30CB-574F-B0CF-DBEE8D02F45A}" destId="{00DAD536-8EC5-654B-81BC-B2557940F68C}" srcOrd="7" destOrd="0" parTransId="{E6A327C5-3067-0544-A40D-2DB1CA8311CB}" sibTransId="{C1E98687-D05A-6C4C-8EE9-CBE418A0BFFA}"/>
    <dgm:cxn modelId="{2E872FD7-8ABF-ED44-86A6-778D21B276EB}" type="presOf" srcId="{A05131F5-C198-C346-9B9F-9A64815EF2BB}" destId="{3B06D10E-311E-1441-8FA1-CF7B2EB352DC}" srcOrd="0" destOrd="0" presId="urn:microsoft.com/office/officeart/2005/8/layout/radial5"/>
    <dgm:cxn modelId="{940AFCE0-F1D1-5548-BCFA-4E6226279366}" srcId="{F3E376A7-30CB-574F-B0CF-DBEE8D02F45A}" destId="{FDEE579E-66DE-F247-B450-4BC77B104749}" srcOrd="0" destOrd="0" parTransId="{18579AD1-AABC-BF4B-AFCC-7FB0C20D3C9C}" sibTransId="{BC8884AB-9717-2141-8FCF-AB6FE0EBDCCC}"/>
    <dgm:cxn modelId="{980F75E2-20E7-044A-9917-F95112B5C081}" type="presOf" srcId="{FDEE579E-66DE-F247-B450-4BC77B104749}" destId="{55614284-66F6-7444-8133-00FB0F19C87D}" srcOrd="0" destOrd="0" presId="urn:microsoft.com/office/officeart/2005/8/layout/radial5"/>
    <dgm:cxn modelId="{6E89FEED-2DF0-0D4C-AB73-4AB445F74A6C}" type="presOf" srcId="{07CD9F17-4E4A-1E44-85DB-B3012E9F1585}" destId="{F72D858C-B451-2744-AEDD-B66BB9E0A544}" srcOrd="0" destOrd="0" presId="urn:microsoft.com/office/officeart/2005/8/layout/radial5"/>
    <dgm:cxn modelId="{0DF95BF2-9DEF-834B-B185-2A8F3329CD3E}" srcId="{F3E376A7-30CB-574F-B0CF-DBEE8D02F45A}" destId="{2C9D7571-8890-3043-A4EA-17610B63489F}" srcOrd="2" destOrd="0" parTransId="{CD7763D1-6EF2-CA43-8D1A-DCF4265E394D}" sibTransId="{A4C2525D-8ED8-B34A-8F36-028836DE85BA}"/>
    <dgm:cxn modelId="{F341D0F4-72FA-EE42-A8AC-EFC5F8B06B73}" type="presOf" srcId="{EBCB9157-BB38-5B45-A7B7-6FEA1681BC79}" destId="{61B76BC5-53D4-6940-9905-096A8FD54C39}" srcOrd="0" destOrd="0" presId="urn:microsoft.com/office/officeart/2005/8/layout/radial5"/>
    <dgm:cxn modelId="{B58344F5-1E58-184E-B077-CE93F885E2F5}" type="presOf" srcId="{D8FC5F2F-8E68-B64D-8AA8-9376885B77D1}" destId="{7F846378-4E0F-D540-B41C-2082EEAD2773}" srcOrd="1" destOrd="0" presId="urn:microsoft.com/office/officeart/2005/8/layout/radial5"/>
    <dgm:cxn modelId="{2806BBFA-99D8-1947-AC0C-258D2A224C93}" type="presOf" srcId="{D8FC5F2F-8E68-B64D-8AA8-9376885B77D1}" destId="{5D3984EA-4DB6-EF44-BBD6-EF55ED017EA2}" srcOrd="0" destOrd="0" presId="urn:microsoft.com/office/officeart/2005/8/layout/radial5"/>
    <dgm:cxn modelId="{E24765F5-B60A-164C-A5FF-1D958D3EBFDF}" type="presParOf" srcId="{38579AA0-DFD4-1643-B301-637C06BA030C}" destId="{45AA7F87-786D-534D-AFAD-DE2D790B2696}" srcOrd="0" destOrd="0" presId="urn:microsoft.com/office/officeart/2005/8/layout/radial5"/>
    <dgm:cxn modelId="{D7E35B2D-5716-604A-B81B-9BD92E88EE52}" type="presParOf" srcId="{38579AA0-DFD4-1643-B301-637C06BA030C}" destId="{AAFF4248-A18A-FA4B-96CA-1DC7BA2B7EAE}" srcOrd="1" destOrd="0" presId="urn:microsoft.com/office/officeart/2005/8/layout/radial5"/>
    <dgm:cxn modelId="{B944030E-6871-9C41-8905-DFF12C4AA90A}" type="presParOf" srcId="{AAFF4248-A18A-FA4B-96CA-1DC7BA2B7EAE}" destId="{C36BD6CC-27C7-4C47-AC08-44CFF8CC0D70}" srcOrd="0" destOrd="0" presId="urn:microsoft.com/office/officeart/2005/8/layout/radial5"/>
    <dgm:cxn modelId="{F03B7619-815C-0142-A4C3-053EFDDD5183}" type="presParOf" srcId="{38579AA0-DFD4-1643-B301-637C06BA030C}" destId="{55614284-66F6-7444-8133-00FB0F19C87D}" srcOrd="2" destOrd="0" presId="urn:microsoft.com/office/officeart/2005/8/layout/radial5"/>
    <dgm:cxn modelId="{3193240F-7F8F-DA45-8A52-7E140621C7AA}" type="presParOf" srcId="{38579AA0-DFD4-1643-B301-637C06BA030C}" destId="{94F76BC3-FC4B-F448-B14D-A86CC320F83B}" srcOrd="3" destOrd="0" presId="urn:microsoft.com/office/officeart/2005/8/layout/radial5"/>
    <dgm:cxn modelId="{46FC227A-1EFB-DD43-8DFA-EF043D081F33}" type="presParOf" srcId="{94F76BC3-FC4B-F448-B14D-A86CC320F83B}" destId="{F6864E7A-E1D9-0441-A69F-54468397556C}" srcOrd="0" destOrd="0" presId="urn:microsoft.com/office/officeart/2005/8/layout/radial5"/>
    <dgm:cxn modelId="{144AFE2D-10CC-FE4B-9D66-FE49C2619F8D}" type="presParOf" srcId="{38579AA0-DFD4-1643-B301-637C06BA030C}" destId="{198E374F-8998-A141-8F41-F8FCA365FEC2}" srcOrd="4" destOrd="0" presId="urn:microsoft.com/office/officeart/2005/8/layout/radial5"/>
    <dgm:cxn modelId="{F1E1435F-CDCF-A84B-AAE0-F23F13935C9F}" type="presParOf" srcId="{38579AA0-DFD4-1643-B301-637C06BA030C}" destId="{8808ABFA-9D8A-3443-9D9B-7E92E568F49A}" srcOrd="5" destOrd="0" presId="urn:microsoft.com/office/officeart/2005/8/layout/radial5"/>
    <dgm:cxn modelId="{4D905956-91E8-0042-90CC-738A34858EA1}" type="presParOf" srcId="{8808ABFA-9D8A-3443-9D9B-7E92E568F49A}" destId="{8B112E39-385F-A042-8E2D-EABA786842F1}" srcOrd="0" destOrd="0" presId="urn:microsoft.com/office/officeart/2005/8/layout/radial5"/>
    <dgm:cxn modelId="{16078073-9C6C-7649-B3C1-18802F37F0D7}" type="presParOf" srcId="{38579AA0-DFD4-1643-B301-637C06BA030C}" destId="{9DFAE31E-6C65-7743-9A67-845BAA093FEE}" srcOrd="6" destOrd="0" presId="urn:microsoft.com/office/officeart/2005/8/layout/radial5"/>
    <dgm:cxn modelId="{74ECF8D1-9BC3-D944-94C3-E9E97AD63F6F}" type="presParOf" srcId="{38579AA0-DFD4-1643-B301-637C06BA030C}" destId="{B019CD56-A617-8941-BE51-73CE1D571A03}" srcOrd="7" destOrd="0" presId="urn:microsoft.com/office/officeart/2005/8/layout/radial5"/>
    <dgm:cxn modelId="{AB7B12E8-802E-2643-A943-14F00CE9096B}" type="presParOf" srcId="{B019CD56-A617-8941-BE51-73CE1D571A03}" destId="{7D323A61-6A35-B948-AEE2-2C6339AD66B7}" srcOrd="0" destOrd="0" presId="urn:microsoft.com/office/officeart/2005/8/layout/radial5"/>
    <dgm:cxn modelId="{12C62971-50B6-7642-8D17-40337BE7E42C}" type="presParOf" srcId="{38579AA0-DFD4-1643-B301-637C06BA030C}" destId="{F72D858C-B451-2744-AEDD-B66BB9E0A544}" srcOrd="8" destOrd="0" presId="urn:microsoft.com/office/officeart/2005/8/layout/radial5"/>
    <dgm:cxn modelId="{EC497B11-95F3-F24E-B03B-D5D477573C1A}" type="presParOf" srcId="{38579AA0-DFD4-1643-B301-637C06BA030C}" destId="{8CD90F28-C48D-0D40-99EA-E1AAC81A2981}" srcOrd="9" destOrd="0" presId="urn:microsoft.com/office/officeart/2005/8/layout/radial5"/>
    <dgm:cxn modelId="{2F76DA69-FAF5-4E4B-AA23-DA93A01453B4}" type="presParOf" srcId="{8CD90F28-C48D-0D40-99EA-E1AAC81A2981}" destId="{ADF97623-7F76-804B-8AC4-A2F16265A473}" srcOrd="0" destOrd="0" presId="urn:microsoft.com/office/officeart/2005/8/layout/radial5"/>
    <dgm:cxn modelId="{6AEF2E73-7B4D-DC44-BEE6-35952769DC14}" type="presParOf" srcId="{38579AA0-DFD4-1643-B301-637C06BA030C}" destId="{3B06D10E-311E-1441-8FA1-CF7B2EB352DC}" srcOrd="10" destOrd="0" presId="urn:microsoft.com/office/officeart/2005/8/layout/radial5"/>
    <dgm:cxn modelId="{721FCFB5-C82C-AC46-B541-F98E68A5E0FC}" type="presParOf" srcId="{38579AA0-DFD4-1643-B301-637C06BA030C}" destId="{61B76BC5-53D4-6940-9905-096A8FD54C39}" srcOrd="11" destOrd="0" presId="urn:microsoft.com/office/officeart/2005/8/layout/radial5"/>
    <dgm:cxn modelId="{85D41ED9-48E1-0449-A0F6-E59B0DA58841}" type="presParOf" srcId="{61B76BC5-53D4-6940-9905-096A8FD54C39}" destId="{95C18225-1893-F543-9E1F-3B6C89C8513A}" srcOrd="0" destOrd="0" presId="urn:microsoft.com/office/officeart/2005/8/layout/radial5"/>
    <dgm:cxn modelId="{9CE5DFAE-7EA7-7A44-AADA-A1DD39BFDD4C}" type="presParOf" srcId="{38579AA0-DFD4-1643-B301-637C06BA030C}" destId="{3B152F2D-E58A-A045-B5E8-DCCA8D25D82B}" srcOrd="12" destOrd="0" presId="urn:microsoft.com/office/officeart/2005/8/layout/radial5"/>
    <dgm:cxn modelId="{03B63E2F-0F62-F742-BE6D-ACFDF316F090}" type="presParOf" srcId="{38579AA0-DFD4-1643-B301-637C06BA030C}" destId="{5D3984EA-4DB6-EF44-BBD6-EF55ED017EA2}" srcOrd="13" destOrd="0" presId="urn:microsoft.com/office/officeart/2005/8/layout/radial5"/>
    <dgm:cxn modelId="{93BAA1AF-4F15-2141-8A48-FDC46A6595EA}" type="presParOf" srcId="{5D3984EA-4DB6-EF44-BBD6-EF55ED017EA2}" destId="{7F846378-4E0F-D540-B41C-2082EEAD2773}" srcOrd="0" destOrd="0" presId="urn:microsoft.com/office/officeart/2005/8/layout/radial5"/>
    <dgm:cxn modelId="{7B5854F4-BDB2-F44F-BC66-0C0220B51033}" type="presParOf" srcId="{38579AA0-DFD4-1643-B301-637C06BA030C}" destId="{7330B4EB-B1B4-A04C-A235-CE48164522C3}" srcOrd="14" destOrd="0" presId="urn:microsoft.com/office/officeart/2005/8/layout/radial5"/>
    <dgm:cxn modelId="{DD19C635-07A7-9749-84E6-774CCD144835}" type="presParOf" srcId="{38579AA0-DFD4-1643-B301-637C06BA030C}" destId="{B2BA2E50-9E90-A44A-A12D-D4D32DD75BB2}" srcOrd="15" destOrd="0" presId="urn:microsoft.com/office/officeart/2005/8/layout/radial5"/>
    <dgm:cxn modelId="{8939D6A4-32CD-C344-A886-356A438582A0}" type="presParOf" srcId="{B2BA2E50-9E90-A44A-A12D-D4D32DD75BB2}" destId="{8AFECCFD-5A4E-EF45-B666-269C5AB52B85}" srcOrd="0" destOrd="0" presId="urn:microsoft.com/office/officeart/2005/8/layout/radial5"/>
    <dgm:cxn modelId="{B13502B8-0409-304C-8523-A7B45DBA9274}" type="presParOf" srcId="{38579AA0-DFD4-1643-B301-637C06BA030C}" destId="{D704B06D-56FC-C649-8E49-C02A3B4B347E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D3E981-17D2-F547-8C85-0B0F8BCA2C3D}" type="doc">
      <dgm:prSet loTypeId="urn:microsoft.com/office/officeart/2008/layout/HorizontalMultiLevelHierarchy" loCatId="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C0E35C60-3888-0745-B8E0-4DB972479213}">
      <dgm:prSet phldrT="[Texto]"/>
      <dgm:spPr/>
      <dgm:t>
        <a:bodyPr/>
        <a:lstStyle/>
        <a:p>
          <a:r>
            <a:rPr lang="es-MX" dirty="0"/>
            <a:t>Tipos de evaluación</a:t>
          </a:r>
        </a:p>
      </dgm:t>
    </dgm:pt>
    <dgm:pt modelId="{A660C58E-171E-9D44-A1F6-099145AF7691}" type="parTrans" cxnId="{FE86D439-F0CF-0B4C-9907-4D6C7DF7DB91}">
      <dgm:prSet/>
      <dgm:spPr/>
      <dgm:t>
        <a:bodyPr/>
        <a:lstStyle/>
        <a:p>
          <a:endParaRPr lang="es-MX"/>
        </a:p>
      </dgm:t>
    </dgm:pt>
    <dgm:pt modelId="{E7168AB2-E727-6644-BB6C-86A2AB427FD8}" type="sibTrans" cxnId="{FE86D439-F0CF-0B4C-9907-4D6C7DF7DB91}">
      <dgm:prSet/>
      <dgm:spPr/>
      <dgm:t>
        <a:bodyPr/>
        <a:lstStyle/>
        <a:p>
          <a:endParaRPr lang="es-MX"/>
        </a:p>
      </dgm:t>
    </dgm:pt>
    <dgm:pt modelId="{27AD5C19-2A4A-1F47-AFB6-27E280C77C8C}">
      <dgm:prSet phldrT="[Texto]"/>
      <dgm:spPr/>
      <dgm:t>
        <a:bodyPr/>
        <a:lstStyle/>
        <a:p>
          <a:r>
            <a:rPr lang="es-MX" dirty="0"/>
            <a:t>Diagnóstica</a:t>
          </a:r>
        </a:p>
      </dgm:t>
    </dgm:pt>
    <dgm:pt modelId="{EAF264E5-2766-6F4D-84A3-C0C21CBC9CA4}" type="parTrans" cxnId="{7051C21D-BCBD-604E-8683-4F72A25AD6EC}">
      <dgm:prSet/>
      <dgm:spPr/>
      <dgm:t>
        <a:bodyPr/>
        <a:lstStyle/>
        <a:p>
          <a:endParaRPr lang="es-MX"/>
        </a:p>
      </dgm:t>
    </dgm:pt>
    <dgm:pt modelId="{2C7BB8CC-8C9F-AA43-A7D7-B601DFA4C7E8}" type="sibTrans" cxnId="{7051C21D-BCBD-604E-8683-4F72A25AD6EC}">
      <dgm:prSet/>
      <dgm:spPr/>
      <dgm:t>
        <a:bodyPr/>
        <a:lstStyle/>
        <a:p>
          <a:endParaRPr lang="es-MX"/>
        </a:p>
      </dgm:t>
    </dgm:pt>
    <dgm:pt modelId="{520C7135-D468-D948-B3BE-E82E1EDD7102}">
      <dgm:prSet phldrT="[Texto]"/>
      <dgm:spPr/>
      <dgm:t>
        <a:bodyPr/>
        <a:lstStyle/>
        <a:p>
          <a:r>
            <a:rPr lang="es-MX" dirty="0"/>
            <a:t>Formativa</a:t>
          </a:r>
        </a:p>
      </dgm:t>
    </dgm:pt>
    <dgm:pt modelId="{61A0E1FE-A7CA-D849-AB71-53A95AC8C842}" type="parTrans" cxnId="{97B81533-CC77-CC47-9EDD-3B2FCBCF2130}">
      <dgm:prSet/>
      <dgm:spPr/>
      <dgm:t>
        <a:bodyPr/>
        <a:lstStyle/>
        <a:p>
          <a:endParaRPr lang="es-MX"/>
        </a:p>
      </dgm:t>
    </dgm:pt>
    <dgm:pt modelId="{1556C840-425C-314F-AFC5-92E2605E66C3}" type="sibTrans" cxnId="{97B81533-CC77-CC47-9EDD-3B2FCBCF2130}">
      <dgm:prSet/>
      <dgm:spPr/>
      <dgm:t>
        <a:bodyPr/>
        <a:lstStyle/>
        <a:p>
          <a:endParaRPr lang="es-MX"/>
        </a:p>
      </dgm:t>
    </dgm:pt>
    <dgm:pt modelId="{FEF9B67C-59FB-9146-A1DD-A5C40FC0FAA6}">
      <dgm:prSet phldrT="[Texto]"/>
      <dgm:spPr/>
      <dgm:t>
        <a:bodyPr/>
        <a:lstStyle/>
        <a:p>
          <a:r>
            <a:rPr lang="es-MX"/>
            <a:t>Sumativa</a:t>
          </a:r>
        </a:p>
      </dgm:t>
    </dgm:pt>
    <dgm:pt modelId="{550D0E04-F84F-414C-9A10-40E8906AB4D5}" type="parTrans" cxnId="{4600C490-9CBE-E34B-A877-9391DB8D63B2}">
      <dgm:prSet/>
      <dgm:spPr/>
      <dgm:t>
        <a:bodyPr/>
        <a:lstStyle/>
        <a:p>
          <a:endParaRPr lang="es-MX"/>
        </a:p>
      </dgm:t>
    </dgm:pt>
    <dgm:pt modelId="{A2417A27-F43D-704C-8393-A21A6D2B7059}" type="sibTrans" cxnId="{4600C490-9CBE-E34B-A877-9391DB8D63B2}">
      <dgm:prSet/>
      <dgm:spPr/>
      <dgm:t>
        <a:bodyPr/>
        <a:lstStyle/>
        <a:p>
          <a:endParaRPr lang="es-MX"/>
        </a:p>
      </dgm:t>
    </dgm:pt>
    <dgm:pt modelId="{9ED36C35-70AF-FC41-81CC-17318023D2AB}">
      <dgm:prSet/>
      <dgm:spPr/>
      <dgm:t>
        <a:bodyPr/>
        <a:lstStyle/>
        <a:p>
          <a:r>
            <a:rPr lang="es-MX" dirty="0"/>
            <a:t>Previa al desarrollo de un proceso educativo</a:t>
          </a:r>
        </a:p>
      </dgm:t>
    </dgm:pt>
    <dgm:pt modelId="{C6C33AA8-DB53-F947-8E0F-75DECA79195E}" type="parTrans" cxnId="{A9120EFF-5A66-A945-8F61-8BE52400566B}">
      <dgm:prSet/>
      <dgm:spPr/>
      <dgm:t>
        <a:bodyPr/>
        <a:lstStyle/>
        <a:p>
          <a:endParaRPr lang="es-MX"/>
        </a:p>
      </dgm:t>
    </dgm:pt>
    <dgm:pt modelId="{24663030-7EA5-174A-95EB-080776CDE364}" type="sibTrans" cxnId="{A9120EFF-5A66-A945-8F61-8BE52400566B}">
      <dgm:prSet/>
      <dgm:spPr/>
      <dgm:t>
        <a:bodyPr/>
        <a:lstStyle/>
        <a:p>
          <a:endParaRPr lang="es-MX"/>
        </a:p>
      </dgm:t>
    </dgm:pt>
    <dgm:pt modelId="{4B459D64-DAD9-AE49-BEB4-87D36A422A21}">
      <dgm:prSet/>
      <dgm:spPr/>
      <dgm:t>
        <a:bodyPr/>
        <a:lstStyle/>
        <a:p>
          <a:r>
            <a:rPr lang="es-MX" dirty="0"/>
            <a:t>Prognosis (Colectivo)</a:t>
          </a:r>
        </a:p>
        <a:p>
          <a:r>
            <a:rPr lang="es-MX" dirty="0"/>
            <a:t>Diagnosis (Diferenciada)</a:t>
          </a:r>
        </a:p>
      </dgm:t>
    </dgm:pt>
    <dgm:pt modelId="{76FCA30E-FDB6-E742-9D16-411A9E4CEE0B}" type="parTrans" cxnId="{C4FEFC63-A294-DF4F-8EF3-25C0B0B8F3B4}">
      <dgm:prSet/>
      <dgm:spPr/>
      <dgm:t>
        <a:bodyPr/>
        <a:lstStyle/>
        <a:p>
          <a:endParaRPr lang="es-MX"/>
        </a:p>
      </dgm:t>
    </dgm:pt>
    <dgm:pt modelId="{59375697-2CCF-DC4A-B7BC-2E4C74A77B10}" type="sibTrans" cxnId="{C4FEFC63-A294-DF4F-8EF3-25C0B0B8F3B4}">
      <dgm:prSet/>
      <dgm:spPr/>
      <dgm:t>
        <a:bodyPr/>
        <a:lstStyle/>
        <a:p>
          <a:endParaRPr lang="es-MX"/>
        </a:p>
      </dgm:t>
    </dgm:pt>
    <dgm:pt modelId="{B7B80F3C-7693-D941-BFA8-CB62F8A033DA}">
      <dgm:prSet/>
      <dgm:spPr/>
      <dgm:t>
        <a:bodyPr/>
        <a:lstStyle/>
        <a:p>
          <a:r>
            <a:rPr lang="es-MX" dirty="0"/>
            <a:t>Inicial: Única y exclusiva</a:t>
          </a:r>
        </a:p>
        <a:p>
          <a:r>
            <a:rPr lang="es-MX" dirty="0"/>
            <a:t>Puntual</a:t>
          </a:r>
        </a:p>
      </dgm:t>
    </dgm:pt>
    <dgm:pt modelId="{02E74212-91C5-6C4B-8183-1E0907498B67}" type="parTrans" cxnId="{1DEA0C82-474C-DC4F-9A71-CA292DD09442}">
      <dgm:prSet/>
      <dgm:spPr/>
      <dgm:t>
        <a:bodyPr/>
        <a:lstStyle/>
        <a:p>
          <a:endParaRPr lang="es-MX"/>
        </a:p>
      </dgm:t>
    </dgm:pt>
    <dgm:pt modelId="{3870EE27-56D9-4641-805E-2DD8B9C723FF}" type="sibTrans" cxnId="{1DEA0C82-474C-DC4F-9A71-CA292DD09442}">
      <dgm:prSet/>
      <dgm:spPr/>
      <dgm:t>
        <a:bodyPr/>
        <a:lstStyle/>
        <a:p>
          <a:endParaRPr lang="es-MX"/>
        </a:p>
      </dgm:t>
    </dgm:pt>
    <dgm:pt modelId="{B106BF48-5F98-7942-8D54-52FA61963925}">
      <dgm:prSet/>
      <dgm:spPr/>
      <dgm:t>
        <a:bodyPr/>
        <a:lstStyle/>
        <a:p>
          <a:r>
            <a:rPr lang="es-MX" dirty="0"/>
            <a:t>Concomitantemente con el proceso enseñanza-aprendizaje.</a:t>
          </a:r>
        </a:p>
      </dgm:t>
    </dgm:pt>
    <dgm:pt modelId="{E6E02092-A8CE-5443-B844-0CD4800432D6}" type="parTrans" cxnId="{EA601EEA-1B07-AF42-B222-25304B1EE24E}">
      <dgm:prSet/>
      <dgm:spPr/>
      <dgm:t>
        <a:bodyPr/>
        <a:lstStyle/>
        <a:p>
          <a:endParaRPr lang="es-MX"/>
        </a:p>
      </dgm:t>
    </dgm:pt>
    <dgm:pt modelId="{B8205D02-53AF-C54F-907C-F91BFCB8809A}" type="sibTrans" cxnId="{EA601EEA-1B07-AF42-B222-25304B1EE24E}">
      <dgm:prSet/>
      <dgm:spPr/>
      <dgm:t>
        <a:bodyPr/>
        <a:lstStyle/>
        <a:p>
          <a:endParaRPr lang="es-MX"/>
        </a:p>
      </dgm:t>
    </dgm:pt>
    <dgm:pt modelId="{BBA4691B-F650-4647-A724-39B034AB8F74}">
      <dgm:prSet/>
      <dgm:spPr/>
      <dgm:t>
        <a:bodyPr/>
        <a:lstStyle/>
        <a:p>
          <a:r>
            <a:rPr lang="es-MX" dirty="0"/>
            <a:t>Regula el proceso</a:t>
          </a:r>
        </a:p>
      </dgm:t>
    </dgm:pt>
    <dgm:pt modelId="{07FF6208-2652-5B40-9971-228203495A32}" type="parTrans" cxnId="{23AFE720-9C34-7444-8FEE-AAA19230D5E2}">
      <dgm:prSet/>
      <dgm:spPr/>
      <dgm:t>
        <a:bodyPr/>
        <a:lstStyle/>
        <a:p>
          <a:endParaRPr lang="es-MX"/>
        </a:p>
      </dgm:t>
    </dgm:pt>
    <dgm:pt modelId="{CC09BA1E-392A-884C-A69C-B34A0F7A6E24}" type="sibTrans" cxnId="{23AFE720-9C34-7444-8FEE-AAA19230D5E2}">
      <dgm:prSet/>
      <dgm:spPr/>
      <dgm:t>
        <a:bodyPr/>
        <a:lstStyle/>
        <a:p>
          <a:endParaRPr lang="es-MX"/>
        </a:p>
      </dgm:t>
    </dgm:pt>
    <dgm:pt modelId="{CE4C6BED-871A-B54B-9884-61696753BEB6}">
      <dgm:prSet/>
      <dgm:spPr/>
      <dgm:t>
        <a:bodyPr/>
        <a:lstStyle/>
        <a:p>
          <a:r>
            <a:rPr lang="es-MX" dirty="0"/>
            <a:t>Enfatizar logros</a:t>
          </a:r>
        </a:p>
      </dgm:t>
    </dgm:pt>
    <dgm:pt modelId="{2209F537-8A1C-4C48-AEF2-11B0518B2AB9}" type="parTrans" cxnId="{EB409383-6715-874A-8115-BCECCD0EEFA0}">
      <dgm:prSet/>
      <dgm:spPr/>
      <dgm:t>
        <a:bodyPr/>
        <a:lstStyle/>
        <a:p>
          <a:endParaRPr lang="es-MX"/>
        </a:p>
      </dgm:t>
    </dgm:pt>
    <dgm:pt modelId="{974F9127-B0CE-0643-9103-CB7C14C7BF2A}" type="sibTrans" cxnId="{EB409383-6715-874A-8115-BCECCD0EEFA0}">
      <dgm:prSet/>
      <dgm:spPr/>
      <dgm:t>
        <a:bodyPr/>
        <a:lstStyle/>
        <a:p>
          <a:endParaRPr lang="es-MX"/>
        </a:p>
      </dgm:t>
    </dgm:pt>
    <dgm:pt modelId="{19232034-2C5D-0D48-9564-D7D9321DDBF7}" type="pres">
      <dgm:prSet presAssocID="{54D3E981-17D2-F547-8C85-0B0F8BCA2C3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C7AD4F9-D6E2-214F-A2C0-F2098DF1E27B}" type="pres">
      <dgm:prSet presAssocID="{C0E35C60-3888-0745-B8E0-4DB972479213}" presName="root1" presStyleCnt="0"/>
      <dgm:spPr/>
    </dgm:pt>
    <dgm:pt modelId="{8A8E160F-9158-1148-901C-3441F8652BC1}" type="pres">
      <dgm:prSet presAssocID="{C0E35C60-3888-0745-B8E0-4DB972479213}" presName="LevelOneTextNode" presStyleLbl="node0" presStyleIdx="0" presStyleCnt="1">
        <dgm:presLayoutVars>
          <dgm:chPref val="3"/>
        </dgm:presLayoutVars>
      </dgm:prSet>
      <dgm:spPr/>
    </dgm:pt>
    <dgm:pt modelId="{BF369C7E-CF23-394D-8DF0-8D2C188F26E0}" type="pres">
      <dgm:prSet presAssocID="{C0E35C60-3888-0745-B8E0-4DB972479213}" presName="level2hierChild" presStyleCnt="0"/>
      <dgm:spPr/>
    </dgm:pt>
    <dgm:pt modelId="{B9C41352-1441-4647-8BBB-B853BF7E4358}" type="pres">
      <dgm:prSet presAssocID="{EAF264E5-2766-6F4D-84A3-C0C21CBC9CA4}" presName="conn2-1" presStyleLbl="parChTrans1D2" presStyleIdx="0" presStyleCnt="3"/>
      <dgm:spPr/>
    </dgm:pt>
    <dgm:pt modelId="{40D20867-8AE6-4143-AB55-7AAC7093250D}" type="pres">
      <dgm:prSet presAssocID="{EAF264E5-2766-6F4D-84A3-C0C21CBC9CA4}" presName="connTx" presStyleLbl="parChTrans1D2" presStyleIdx="0" presStyleCnt="3"/>
      <dgm:spPr/>
    </dgm:pt>
    <dgm:pt modelId="{91BACF74-BCF8-C748-9CC6-4EF04DC70A2D}" type="pres">
      <dgm:prSet presAssocID="{27AD5C19-2A4A-1F47-AFB6-27E280C77C8C}" presName="root2" presStyleCnt="0"/>
      <dgm:spPr/>
    </dgm:pt>
    <dgm:pt modelId="{9527987A-F3ED-7343-864C-232F3C812F7B}" type="pres">
      <dgm:prSet presAssocID="{27AD5C19-2A4A-1F47-AFB6-27E280C77C8C}" presName="LevelTwoTextNode" presStyleLbl="node2" presStyleIdx="0" presStyleCnt="3">
        <dgm:presLayoutVars>
          <dgm:chPref val="3"/>
        </dgm:presLayoutVars>
      </dgm:prSet>
      <dgm:spPr/>
    </dgm:pt>
    <dgm:pt modelId="{C9FF3BA7-E774-204F-9D0F-43A5B193CDA4}" type="pres">
      <dgm:prSet presAssocID="{27AD5C19-2A4A-1F47-AFB6-27E280C77C8C}" presName="level3hierChild" presStyleCnt="0"/>
      <dgm:spPr/>
    </dgm:pt>
    <dgm:pt modelId="{6F56AEFA-F0D4-F34B-AEAD-5525CD98D90F}" type="pres">
      <dgm:prSet presAssocID="{C6C33AA8-DB53-F947-8E0F-75DECA79195E}" presName="conn2-1" presStyleLbl="parChTrans1D3" presStyleIdx="0" presStyleCnt="6"/>
      <dgm:spPr/>
    </dgm:pt>
    <dgm:pt modelId="{B0860DD5-ACFD-A049-875D-7CED8870C5D1}" type="pres">
      <dgm:prSet presAssocID="{C6C33AA8-DB53-F947-8E0F-75DECA79195E}" presName="connTx" presStyleLbl="parChTrans1D3" presStyleIdx="0" presStyleCnt="6"/>
      <dgm:spPr/>
    </dgm:pt>
    <dgm:pt modelId="{2366567E-CB91-4D4A-83BC-CE4C351324C8}" type="pres">
      <dgm:prSet presAssocID="{9ED36C35-70AF-FC41-81CC-17318023D2AB}" presName="root2" presStyleCnt="0"/>
      <dgm:spPr/>
    </dgm:pt>
    <dgm:pt modelId="{95EA2F29-4DC6-4441-A2E8-81FC210CED31}" type="pres">
      <dgm:prSet presAssocID="{9ED36C35-70AF-FC41-81CC-17318023D2AB}" presName="LevelTwoTextNode" presStyleLbl="node3" presStyleIdx="0" presStyleCnt="6">
        <dgm:presLayoutVars>
          <dgm:chPref val="3"/>
        </dgm:presLayoutVars>
      </dgm:prSet>
      <dgm:spPr/>
    </dgm:pt>
    <dgm:pt modelId="{183B38E1-1ECB-274D-9E8F-5D2DF3FD06F9}" type="pres">
      <dgm:prSet presAssocID="{9ED36C35-70AF-FC41-81CC-17318023D2AB}" presName="level3hierChild" presStyleCnt="0"/>
      <dgm:spPr/>
    </dgm:pt>
    <dgm:pt modelId="{9C501763-EB95-8E4B-BD36-9E4CEAADF8A8}" type="pres">
      <dgm:prSet presAssocID="{76FCA30E-FDB6-E742-9D16-411A9E4CEE0B}" presName="conn2-1" presStyleLbl="parChTrans1D3" presStyleIdx="1" presStyleCnt="6"/>
      <dgm:spPr/>
    </dgm:pt>
    <dgm:pt modelId="{01B830CD-C4C4-F44B-B1B0-C871CEFE0570}" type="pres">
      <dgm:prSet presAssocID="{76FCA30E-FDB6-E742-9D16-411A9E4CEE0B}" presName="connTx" presStyleLbl="parChTrans1D3" presStyleIdx="1" presStyleCnt="6"/>
      <dgm:spPr/>
    </dgm:pt>
    <dgm:pt modelId="{F6A22B23-97BB-4348-828D-CC0F56012027}" type="pres">
      <dgm:prSet presAssocID="{4B459D64-DAD9-AE49-BEB4-87D36A422A21}" presName="root2" presStyleCnt="0"/>
      <dgm:spPr/>
    </dgm:pt>
    <dgm:pt modelId="{AC1E9467-5FA5-E44B-8160-D74942D1DC70}" type="pres">
      <dgm:prSet presAssocID="{4B459D64-DAD9-AE49-BEB4-87D36A422A21}" presName="LevelTwoTextNode" presStyleLbl="node3" presStyleIdx="1" presStyleCnt="6">
        <dgm:presLayoutVars>
          <dgm:chPref val="3"/>
        </dgm:presLayoutVars>
      </dgm:prSet>
      <dgm:spPr/>
    </dgm:pt>
    <dgm:pt modelId="{DA4D86A1-0C29-B641-9553-2C83FA696EAE}" type="pres">
      <dgm:prSet presAssocID="{4B459D64-DAD9-AE49-BEB4-87D36A422A21}" presName="level3hierChild" presStyleCnt="0"/>
      <dgm:spPr/>
    </dgm:pt>
    <dgm:pt modelId="{24FA9AD2-FFE8-744F-B38C-E3B603605A9F}" type="pres">
      <dgm:prSet presAssocID="{02E74212-91C5-6C4B-8183-1E0907498B67}" presName="conn2-1" presStyleLbl="parChTrans1D3" presStyleIdx="2" presStyleCnt="6"/>
      <dgm:spPr/>
    </dgm:pt>
    <dgm:pt modelId="{535FA54C-DE93-484C-8F0B-83104D646CE6}" type="pres">
      <dgm:prSet presAssocID="{02E74212-91C5-6C4B-8183-1E0907498B67}" presName="connTx" presStyleLbl="parChTrans1D3" presStyleIdx="2" presStyleCnt="6"/>
      <dgm:spPr/>
    </dgm:pt>
    <dgm:pt modelId="{3DF45D92-222D-E44C-8406-32A970646D62}" type="pres">
      <dgm:prSet presAssocID="{B7B80F3C-7693-D941-BFA8-CB62F8A033DA}" presName="root2" presStyleCnt="0"/>
      <dgm:spPr/>
    </dgm:pt>
    <dgm:pt modelId="{6B5F4EDC-369F-144C-B143-93C52B620942}" type="pres">
      <dgm:prSet presAssocID="{B7B80F3C-7693-D941-BFA8-CB62F8A033DA}" presName="LevelTwoTextNode" presStyleLbl="node3" presStyleIdx="2" presStyleCnt="6">
        <dgm:presLayoutVars>
          <dgm:chPref val="3"/>
        </dgm:presLayoutVars>
      </dgm:prSet>
      <dgm:spPr/>
    </dgm:pt>
    <dgm:pt modelId="{7FA731F8-878A-A643-8007-D0ABF4D18AC3}" type="pres">
      <dgm:prSet presAssocID="{B7B80F3C-7693-D941-BFA8-CB62F8A033DA}" presName="level3hierChild" presStyleCnt="0"/>
      <dgm:spPr/>
    </dgm:pt>
    <dgm:pt modelId="{7628B2F1-EE5F-0444-924B-AFF6EB5DF262}" type="pres">
      <dgm:prSet presAssocID="{61A0E1FE-A7CA-D849-AB71-53A95AC8C842}" presName="conn2-1" presStyleLbl="parChTrans1D2" presStyleIdx="1" presStyleCnt="3"/>
      <dgm:spPr/>
    </dgm:pt>
    <dgm:pt modelId="{8DFA2A01-A9B3-B142-95C6-1F0070AEE5C2}" type="pres">
      <dgm:prSet presAssocID="{61A0E1FE-A7CA-D849-AB71-53A95AC8C842}" presName="connTx" presStyleLbl="parChTrans1D2" presStyleIdx="1" presStyleCnt="3"/>
      <dgm:spPr/>
    </dgm:pt>
    <dgm:pt modelId="{C8F5638C-DC03-6F45-8FF9-8048D2C22A70}" type="pres">
      <dgm:prSet presAssocID="{520C7135-D468-D948-B3BE-E82E1EDD7102}" presName="root2" presStyleCnt="0"/>
      <dgm:spPr/>
    </dgm:pt>
    <dgm:pt modelId="{A50AE5CC-09C9-3B4E-99ED-6D3C28CF85FC}" type="pres">
      <dgm:prSet presAssocID="{520C7135-D468-D948-B3BE-E82E1EDD7102}" presName="LevelTwoTextNode" presStyleLbl="node2" presStyleIdx="1" presStyleCnt="3">
        <dgm:presLayoutVars>
          <dgm:chPref val="3"/>
        </dgm:presLayoutVars>
      </dgm:prSet>
      <dgm:spPr/>
    </dgm:pt>
    <dgm:pt modelId="{0BBBE5ED-53E7-E749-9184-8D9570E3E671}" type="pres">
      <dgm:prSet presAssocID="{520C7135-D468-D948-B3BE-E82E1EDD7102}" presName="level3hierChild" presStyleCnt="0"/>
      <dgm:spPr/>
    </dgm:pt>
    <dgm:pt modelId="{0D039C66-AE09-0A4F-98C1-6D9B26387D3E}" type="pres">
      <dgm:prSet presAssocID="{E6E02092-A8CE-5443-B844-0CD4800432D6}" presName="conn2-1" presStyleLbl="parChTrans1D3" presStyleIdx="3" presStyleCnt="6"/>
      <dgm:spPr/>
    </dgm:pt>
    <dgm:pt modelId="{13A0B0B9-7375-EF4E-A84E-7D38DD39FE1E}" type="pres">
      <dgm:prSet presAssocID="{E6E02092-A8CE-5443-B844-0CD4800432D6}" presName="connTx" presStyleLbl="parChTrans1D3" presStyleIdx="3" presStyleCnt="6"/>
      <dgm:spPr/>
    </dgm:pt>
    <dgm:pt modelId="{98D68BF8-F515-E740-B955-1CF7FFE97E4E}" type="pres">
      <dgm:prSet presAssocID="{B106BF48-5F98-7942-8D54-52FA61963925}" presName="root2" presStyleCnt="0"/>
      <dgm:spPr/>
    </dgm:pt>
    <dgm:pt modelId="{AB2C75CB-F280-044C-8B1D-65C0A5BBBE88}" type="pres">
      <dgm:prSet presAssocID="{B106BF48-5F98-7942-8D54-52FA61963925}" presName="LevelTwoTextNode" presStyleLbl="node3" presStyleIdx="3" presStyleCnt="6">
        <dgm:presLayoutVars>
          <dgm:chPref val="3"/>
        </dgm:presLayoutVars>
      </dgm:prSet>
      <dgm:spPr/>
    </dgm:pt>
    <dgm:pt modelId="{0DD883A3-E8BE-2040-9AF6-14EC2F0DBA45}" type="pres">
      <dgm:prSet presAssocID="{B106BF48-5F98-7942-8D54-52FA61963925}" presName="level3hierChild" presStyleCnt="0"/>
      <dgm:spPr/>
    </dgm:pt>
    <dgm:pt modelId="{3B5CAB39-72D9-344C-8372-14FCD1878407}" type="pres">
      <dgm:prSet presAssocID="{07FF6208-2652-5B40-9971-228203495A32}" presName="conn2-1" presStyleLbl="parChTrans1D3" presStyleIdx="4" presStyleCnt="6"/>
      <dgm:spPr/>
    </dgm:pt>
    <dgm:pt modelId="{0970EB5C-AB74-9645-8B02-16AD1C923FC4}" type="pres">
      <dgm:prSet presAssocID="{07FF6208-2652-5B40-9971-228203495A32}" presName="connTx" presStyleLbl="parChTrans1D3" presStyleIdx="4" presStyleCnt="6"/>
      <dgm:spPr/>
    </dgm:pt>
    <dgm:pt modelId="{A66017B2-4ADC-BF46-9066-F610F28D7763}" type="pres">
      <dgm:prSet presAssocID="{BBA4691B-F650-4647-A724-39B034AB8F74}" presName="root2" presStyleCnt="0"/>
      <dgm:spPr/>
    </dgm:pt>
    <dgm:pt modelId="{E5E1C404-7173-7947-B132-3654BA32A900}" type="pres">
      <dgm:prSet presAssocID="{BBA4691B-F650-4647-A724-39B034AB8F74}" presName="LevelTwoTextNode" presStyleLbl="node3" presStyleIdx="4" presStyleCnt="6">
        <dgm:presLayoutVars>
          <dgm:chPref val="3"/>
        </dgm:presLayoutVars>
      </dgm:prSet>
      <dgm:spPr/>
    </dgm:pt>
    <dgm:pt modelId="{9E05A1DC-A1D0-2545-B255-C0C6704E7DA1}" type="pres">
      <dgm:prSet presAssocID="{BBA4691B-F650-4647-A724-39B034AB8F74}" presName="level3hierChild" presStyleCnt="0"/>
      <dgm:spPr/>
    </dgm:pt>
    <dgm:pt modelId="{475653EF-5590-BC46-8372-8159C918022A}" type="pres">
      <dgm:prSet presAssocID="{2209F537-8A1C-4C48-AEF2-11B0518B2AB9}" presName="conn2-1" presStyleLbl="parChTrans1D3" presStyleIdx="5" presStyleCnt="6"/>
      <dgm:spPr/>
    </dgm:pt>
    <dgm:pt modelId="{4B66C329-1008-4647-82AD-07F5F517C9AA}" type="pres">
      <dgm:prSet presAssocID="{2209F537-8A1C-4C48-AEF2-11B0518B2AB9}" presName="connTx" presStyleLbl="parChTrans1D3" presStyleIdx="5" presStyleCnt="6"/>
      <dgm:spPr/>
    </dgm:pt>
    <dgm:pt modelId="{2F241895-62CA-3F4F-9695-DEE79EA25715}" type="pres">
      <dgm:prSet presAssocID="{CE4C6BED-871A-B54B-9884-61696753BEB6}" presName="root2" presStyleCnt="0"/>
      <dgm:spPr/>
    </dgm:pt>
    <dgm:pt modelId="{9AFCD6A6-2A70-5840-BE47-22E504E15FC8}" type="pres">
      <dgm:prSet presAssocID="{CE4C6BED-871A-B54B-9884-61696753BEB6}" presName="LevelTwoTextNode" presStyleLbl="node3" presStyleIdx="5" presStyleCnt="6">
        <dgm:presLayoutVars>
          <dgm:chPref val="3"/>
        </dgm:presLayoutVars>
      </dgm:prSet>
      <dgm:spPr/>
    </dgm:pt>
    <dgm:pt modelId="{4B7977F9-ED55-F545-BEA2-826132E9ABC9}" type="pres">
      <dgm:prSet presAssocID="{CE4C6BED-871A-B54B-9884-61696753BEB6}" presName="level3hierChild" presStyleCnt="0"/>
      <dgm:spPr/>
    </dgm:pt>
    <dgm:pt modelId="{DB0E3CE3-A9CF-9040-BCB1-09B69A20DBFE}" type="pres">
      <dgm:prSet presAssocID="{550D0E04-F84F-414C-9A10-40E8906AB4D5}" presName="conn2-1" presStyleLbl="parChTrans1D2" presStyleIdx="2" presStyleCnt="3"/>
      <dgm:spPr/>
    </dgm:pt>
    <dgm:pt modelId="{E979A4A5-511D-9949-A6BD-296885AB2F9D}" type="pres">
      <dgm:prSet presAssocID="{550D0E04-F84F-414C-9A10-40E8906AB4D5}" presName="connTx" presStyleLbl="parChTrans1D2" presStyleIdx="2" presStyleCnt="3"/>
      <dgm:spPr/>
    </dgm:pt>
    <dgm:pt modelId="{13AF7888-1FB0-CC46-86EF-E5A04E835583}" type="pres">
      <dgm:prSet presAssocID="{FEF9B67C-59FB-9146-A1DD-A5C40FC0FAA6}" presName="root2" presStyleCnt="0"/>
      <dgm:spPr/>
    </dgm:pt>
    <dgm:pt modelId="{392B4260-6681-994F-8705-AEC242F4187D}" type="pres">
      <dgm:prSet presAssocID="{FEF9B67C-59FB-9146-A1DD-A5C40FC0FAA6}" presName="LevelTwoTextNode" presStyleLbl="node2" presStyleIdx="2" presStyleCnt="3">
        <dgm:presLayoutVars>
          <dgm:chPref val="3"/>
        </dgm:presLayoutVars>
      </dgm:prSet>
      <dgm:spPr/>
    </dgm:pt>
    <dgm:pt modelId="{EA074B99-6E89-A94C-8C5E-E722ED0F4598}" type="pres">
      <dgm:prSet presAssocID="{FEF9B67C-59FB-9146-A1DD-A5C40FC0FAA6}" presName="level3hierChild" presStyleCnt="0"/>
      <dgm:spPr/>
    </dgm:pt>
  </dgm:ptLst>
  <dgm:cxnLst>
    <dgm:cxn modelId="{67D3C516-0CD8-9541-8F13-32F13F403FD7}" type="presOf" srcId="{76FCA30E-FDB6-E742-9D16-411A9E4CEE0B}" destId="{9C501763-EB95-8E4B-BD36-9E4CEAADF8A8}" srcOrd="0" destOrd="0" presId="urn:microsoft.com/office/officeart/2008/layout/HorizontalMultiLevelHierarchy"/>
    <dgm:cxn modelId="{7051C21D-BCBD-604E-8683-4F72A25AD6EC}" srcId="{C0E35C60-3888-0745-B8E0-4DB972479213}" destId="{27AD5C19-2A4A-1F47-AFB6-27E280C77C8C}" srcOrd="0" destOrd="0" parTransId="{EAF264E5-2766-6F4D-84A3-C0C21CBC9CA4}" sibTransId="{2C7BB8CC-8C9F-AA43-A7D7-B601DFA4C7E8}"/>
    <dgm:cxn modelId="{23AFE720-9C34-7444-8FEE-AAA19230D5E2}" srcId="{520C7135-D468-D948-B3BE-E82E1EDD7102}" destId="{BBA4691B-F650-4647-A724-39B034AB8F74}" srcOrd="1" destOrd="0" parTransId="{07FF6208-2652-5B40-9971-228203495A32}" sibTransId="{CC09BA1E-392A-884C-A69C-B34A0F7A6E24}"/>
    <dgm:cxn modelId="{15B56521-A730-7748-8F8F-09FD8F4042E2}" type="presOf" srcId="{2209F537-8A1C-4C48-AEF2-11B0518B2AB9}" destId="{475653EF-5590-BC46-8372-8159C918022A}" srcOrd="0" destOrd="0" presId="urn:microsoft.com/office/officeart/2008/layout/HorizontalMultiLevelHierarchy"/>
    <dgm:cxn modelId="{E34BAD24-090C-CD40-89F7-02C7E7F2C988}" type="presOf" srcId="{CE4C6BED-871A-B54B-9884-61696753BEB6}" destId="{9AFCD6A6-2A70-5840-BE47-22E504E15FC8}" srcOrd="0" destOrd="0" presId="urn:microsoft.com/office/officeart/2008/layout/HorizontalMultiLevelHierarchy"/>
    <dgm:cxn modelId="{97B81533-CC77-CC47-9EDD-3B2FCBCF2130}" srcId="{C0E35C60-3888-0745-B8E0-4DB972479213}" destId="{520C7135-D468-D948-B3BE-E82E1EDD7102}" srcOrd="1" destOrd="0" parTransId="{61A0E1FE-A7CA-D849-AB71-53A95AC8C842}" sibTransId="{1556C840-425C-314F-AFC5-92E2605E66C3}"/>
    <dgm:cxn modelId="{FE86D439-F0CF-0B4C-9907-4D6C7DF7DB91}" srcId="{54D3E981-17D2-F547-8C85-0B0F8BCA2C3D}" destId="{C0E35C60-3888-0745-B8E0-4DB972479213}" srcOrd="0" destOrd="0" parTransId="{A660C58E-171E-9D44-A1F6-099145AF7691}" sibTransId="{E7168AB2-E727-6644-BB6C-86A2AB427FD8}"/>
    <dgm:cxn modelId="{CF9B953E-F419-1341-97E1-E6A835F59F8D}" type="presOf" srcId="{BBA4691B-F650-4647-A724-39B034AB8F74}" destId="{E5E1C404-7173-7947-B132-3654BA32A900}" srcOrd="0" destOrd="0" presId="urn:microsoft.com/office/officeart/2008/layout/HorizontalMultiLevelHierarchy"/>
    <dgm:cxn modelId="{FA17813F-49B4-EA47-9F2B-5BBBF065614D}" type="presOf" srcId="{EAF264E5-2766-6F4D-84A3-C0C21CBC9CA4}" destId="{40D20867-8AE6-4143-AB55-7AAC7093250D}" srcOrd="1" destOrd="0" presId="urn:microsoft.com/office/officeart/2008/layout/HorizontalMultiLevelHierarchy"/>
    <dgm:cxn modelId="{D1B0794C-868B-C14B-B074-7BEAADA18457}" type="presOf" srcId="{B106BF48-5F98-7942-8D54-52FA61963925}" destId="{AB2C75CB-F280-044C-8B1D-65C0A5BBBE88}" srcOrd="0" destOrd="0" presId="urn:microsoft.com/office/officeart/2008/layout/HorizontalMultiLevelHierarchy"/>
    <dgm:cxn modelId="{C536184F-815F-7745-B63C-FA626FE914AD}" type="presOf" srcId="{9ED36C35-70AF-FC41-81CC-17318023D2AB}" destId="{95EA2F29-4DC6-4441-A2E8-81FC210CED31}" srcOrd="0" destOrd="0" presId="urn:microsoft.com/office/officeart/2008/layout/HorizontalMultiLevelHierarchy"/>
    <dgm:cxn modelId="{0DD38755-831D-234C-B3F0-872C056A049B}" type="presOf" srcId="{2209F537-8A1C-4C48-AEF2-11B0518B2AB9}" destId="{4B66C329-1008-4647-82AD-07F5F517C9AA}" srcOrd="1" destOrd="0" presId="urn:microsoft.com/office/officeart/2008/layout/HorizontalMultiLevelHierarchy"/>
    <dgm:cxn modelId="{28664E56-889E-0741-9D0C-9A8DC97A4072}" type="presOf" srcId="{27AD5C19-2A4A-1F47-AFB6-27E280C77C8C}" destId="{9527987A-F3ED-7343-864C-232F3C812F7B}" srcOrd="0" destOrd="0" presId="urn:microsoft.com/office/officeart/2008/layout/HorizontalMultiLevelHierarchy"/>
    <dgm:cxn modelId="{C4FEFC63-A294-DF4F-8EF3-25C0B0B8F3B4}" srcId="{27AD5C19-2A4A-1F47-AFB6-27E280C77C8C}" destId="{4B459D64-DAD9-AE49-BEB4-87D36A422A21}" srcOrd="1" destOrd="0" parTransId="{76FCA30E-FDB6-E742-9D16-411A9E4CEE0B}" sibTransId="{59375697-2CCF-DC4A-B7BC-2E4C74A77B10}"/>
    <dgm:cxn modelId="{D95BD068-3F49-774E-8625-F254774AB8AA}" type="presOf" srcId="{C0E35C60-3888-0745-B8E0-4DB972479213}" destId="{8A8E160F-9158-1148-901C-3441F8652BC1}" srcOrd="0" destOrd="0" presId="urn:microsoft.com/office/officeart/2008/layout/HorizontalMultiLevelHierarchy"/>
    <dgm:cxn modelId="{CA2C536F-06FC-A548-8B8A-EDE04C9A1546}" type="presOf" srcId="{76FCA30E-FDB6-E742-9D16-411A9E4CEE0B}" destId="{01B830CD-C4C4-F44B-B1B0-C871CEFE0570}" srcOrd="1" destOrd="0" presId="urn:microsoft.com/office/officeart/2008/layout/HorizontalMultiLevelHierarchy"/>
    <dgm:cxn modelId="{21141F7C-57D4-3D4F-B5E9-DD3C2BE65F93}" type="presOf" srcId="{FEF9B67C-59FB-9146-A1DD-A5C40FC0FAA6}" destId="{392B4260-6681-994F-8705-AEC242F4187D}" srcOrd="0" destOrd="0" presId="urn:microsoft.com/office/officeart/2008/layout/HorizontalMultiLevelHierarchy"/>
    <dgm:cxn modelId="{91BA637D-4E98-E345-AC36-3CD856B68364}" type="presOf" srcId="{EAF264E5-2766-6F4D-84A3-C0C21CBC9CA4}" destId="{B9C41352-1441-4647-8BBB-B853BF7E4358}" srcOrd="0" destOrd="0" presId="urn:microsoft.com/office/officeart/2008/layout/HorizontalMultiLevelHierarchy"/>
    <dgm:cxn modelId="{92612D7E-063A-7640-BD50-A349A00FB6F8}" type="presOf" srcId="{4B459D64-DAD9-AE49-BEB4-87D36A422A21}" destId="{AC1E9467-5FA5-E44B-8160-D74942D1DC70}" srcOrd="0" destOrd="0" presId="urn:microsoft.com/office/officeart/2008/layout/HorizontalMultiLevelHierarchy"/>
    <dgm:cxn modelId="{1DEA0C82-474C-DC4F-9A71-CA292DD09442}" srcId="{27AD5C19-2A4A-1F47-AFB6-27E280C77C8C}" destId="{B7B80F3C-7693-D941-BFA8-CB62F8A033DA}" srcOrd="2" destOrd="0" parTransId="{02E74212-91C5-6C4B-8183-1E0907498B67}" sibTransId="{3870EE27-56D9-4641-805E-2DD8B9C723FF}"/>
    <dgm:cxn modelId="{EB409383-6715-874A-8115-BCECCD0EEFA0}" srcId="{520C7135-D468-D948-B3BE-E82E1EDD7102}" destId="{CE4C6BED-871A-B54B-9884-61696753BEB6}" srcOrd="2" destOrd="0" parTransId="{2209F537-8A1C-4C48-AEF2-11B0518B2AB9}" sibTransId="{974F9127-B0CE-0643-9103-CB7C14C7BF2A}"/>
    <dgm:cxn modelId="{54B51385-0B49-3140-AAB2-84CACF5C47A6}" type="presOf" srcId="{02E74212-91C5-6C4B-8183-1E0907498B67}" destId="{535FA54C-DE93-484C-8F0B-83104D646CE6}" srcOrd="1" destOrd="0" presId="urn:microsoft.com/office/officeart/2008/layout/HorizontalMultiLevelHierarchy"/>
    <dgm:cxn modelId="{798F008D-0AA4-7240-81C5-6E87913CE25A}" type="presOf" srcId="{550D0E04-F84F-414C-9A10-40E8906AB4D5}" destId="{E979A4A5-511D-9949-A6BD-296885AB2F9D}" srcOrd="1" destOrd="0" presId="urn:microsoft.com/office/officeart/2008/layout/HorizontalMultiLevelHierarchy"/>
    <dgm:cxn modelId="{6177E38E-D856-3F4B-BBE1-72EB68201E02}" type="presOf" srcId="{07FF6208-2652-5B40-9971-228203495A32}" destId="{3B5CAB39-72D9-344C-8372-14FCD1878407}" srcOrd="0" destOrd="0" presId="urn:microsoft.com/office/officeart/2008/layout/HorizontalMultiLevelHierarchy"/>
    <dgm:cxn modelId="{4600C490-9CBE-E34B-A877-9391DB8D63B2}" srcId="{C0E35C60-3888-0745-B8E0-4DB972479213}" destId="{FEF9B67C-59FB-9146-A1DD-A5C40FC0FAA6}" srcOrd="2" destOrd="0" parTransId="{550D0E04-F84F-414C-9A10-40E8906AB4D5}" sibTransId="{A2417A27-F43D-704C-8393-A21A6D2B7059}"/>
    <dgm:cxn modelId="{B017039A-C743-8F47-883B-C092276B7C92}" type="presOf" srcId="{61A0E1FE-A7CA-D849-AB71-53A95AC8C842}" destId="{7628B2F1-EE5F-0444-924B-AFF6EB5DF262}" srcOrd="0" destOrd="0" presId="urn:microsoft.com/office/officeart/2008/layout/HorizontalMultiLevelHierarchy"/>
    <dgm:cxn modelId="{B4E3BEA0-5C1A-E446-BE19-7839993204B1}" type="presOf" srcId="{02E74212-91C5-6C4B-8183-1E0907498B67}" destId="{24FA9AD2-FFE8-744F-B38C-E3B603605A9F}" srcOrd="0" destOrd="0" presId="urn:microsoft.com/office/officeart/2008/layout/HorizontalMultiLevelHierarchy"/>
    <dgm:cxn modelId="{62484EB4-3826-CD40-BF7A-D77BE03551E9}" type="presOf" srcId="{550D0E04-F84F-414C-9A10-40E8906AB4D5}" destId="{DB0E3CE3-A9CF-9040-BCB1-09B69A20DBFE}" srcOrd="0" destOrd="0" presId="urn:microsoft.com/office/officeart/2008/layout/HorizontalMultiLevelHierarchy"/>
    <dgm:cxn modelId="{D7734CB5-D042-674F-A373-0371F51AC868}" type="presOf" srcId="{520C7135-D468-D948-B3BE-E82E1EDD7102}" destId="{A50AE5CC-09C9-3B4E-99ED-6D3C28CF85FC}" srcOrd="0" destOrd="0" presId="urn:microsoft.com/office/officeart/2008/layout/HorizontalMultiLevelHierarchy"/>
    <dgm:cxn modelId="{4F3E52BA-B2AF-F544-88C7-B2EEEB072E85}" type="presOf" srcId="{54D3E981-17D2-F547-8C85-0B0F8BCA2C3D}" destId="{19232034-2C5D-0D48-9564-D7D9321DDBF7}" srcOrd="0" destOrd="0" presId="urn:microsoft.com/office/officeart/2008/layout/HorizontalMultiLevelHierarchy"/>
    <dgm:cxn modelId="{E1EF98C9-D1A2-6445-AE84-AE595A434FBB}" type="presOf" srcId="{E6E02092-A8CE-5443-B844-0CD4800432D6}" destId="{0D039C66-AE09-0A4F-98C1-6D9B26387D3E}" srcOrd="0" destOrd="0" presId="urn:microsoft.com/office/officeart/2008/layout/HorizontalMultiLevelHierarchy"/>
    <dgm:cxn modelId="{F91DFACF-A11B-4F4D-9BF1-6BBD75A45B5B}" type="presOf" srcId="{07FF6208-2652-5B40-9971-228203495A32}" destId="{0970EB5C-AB74-9645-8B02-16AD1C923FC4}" srcOrd="1" destOrd="0" presId="urn:microsoft.com/office/officeart/2008/layout/HorizontalMultiLevelHierarchy"/>
    <dgm:cxn modelId="{512B25D5-9D5E-A042-BDB6-C33AB83743D1}" type="presOf" srcId="{B7B80F3C-7693-D941-BFA8-CB62F8A033DA}" destId="{6B5F4EDC-369F-144C-B143-93C52B620942}" srcOrd="0" destOrd="0" presId="urn:microsoft.com/office/officeart/2008/layout/HorizontalMultiLevelHierarchy"/>
    <dgm:cxn modelId="{72C33DD7-A6B1-4448-BB36-B4094360A62F}" type="presOf" srcId="{C6C33AA8-DB53-F947-8E0F-75DECA79195E}" destId="{6F56AEFA-F0D4-F34B-AEAD-5525CD98D90F}" srcOrd="0" destOrd="0" presId="urn:microsoft.com/office/officeart/2008/layout/HorizontalMultiLevelHierarchy"/>
    <dgm:cxn modelId="{61526EDA-0177-B744-B912-F72BD180F862}" type="presOf" srcId="{61A0E1FE-A7CA-D849-AB71-53A95AC8C842}" destId="{8DFA2A01-A9B3-B142-95C6-1F0070AEE5C2}" srcOrd="1" destOrd="0" presId="urn:microsoft.com/office/officeart/2008/layout/HorizontalMultiLevelHierarchy"/>
    <dgm:cxn modelId="{EA601EEA-1B07-AF42-B222-25304B1EE24E}" srcId="{520C7135-D468-D948-B3BE-E82E1EDD7102}" destId="{B106BF48-5F98-7942-8D54-52FA61963925}" srcOrd="0" destOrd="0" parTransId="{E6E02092-A8CE-5443-B844-0CD4800432D6}" sibTransId="{B8205D02-53AF-C54F-907C-F91BFCB8809A}"/>
    <dgm:cxn modelId="{90587FEE-935D-584C-9EBA-6F5DA48C57CE}" type="presOf" srcId="{C6C33AA8-DB53-F947-8E0F-75DECA79195E}" destId="{B0860DD5-ACFD-A049-875D-7CED8870C5D1}" srcOrd="1" destOrd="0" presId="urn:microsoft.com/office/officeart/2008/layout/HorizontalMultiLevelHierarchy"/>
    <dgm:cxn modelId="{B4D7CBFB-DE7F-B949-8BBF-A920CC275575}" type="presOf" srcId="{E6E02092-A8CE-5443-B844-0CD4800432D6}" destId="{13A0B0B9-7375-EF4E-A84E-7D38DD39FE1E}" srcOrd="1" destOrd="0" presId="urn:microsoft.com/office/officeart/2008/layout/HorizontalMultiLevelHierarchy"/>
    <dgm:cxn modelId="{A9120EFF-5A66-A945-8F61-8BE52400566B}" srcId="{27AD5C19-2A4A-1F47-AFB6-27E280C77C8C}" destId="{9ED36C35-70AF-FC41-81CC-17318023D2AB}" srcOrd="0" destOrd="0" parTransId="{C6C33AA8-DB53-F947-8E0F-75DECA79195E}" sibTransId="{24663030-7EA5-174A-95EB-080776CDE364}"/>
    <dgm:cxn modelId="{9856DA17-8D21-BE43-9408-F25C1958F217}" type="presParOf" srcId="{19232034-2C5D-0D48-9564-D7D9321DDBF7}" destId="{BC7AD4F9-D6E2-214F-A2C0-F2098DF1E27B}" srcOrd="0" destOrd="0" presId="urn:microsoft.com/office/officeart/2008/layout/HorizontalMultiLevelHierarchy"/>
    <dgm:cxn modelId="{564C32A1-F791-3F40-BF8E-7DE958E0497E}" type="presParOf" srcId="{BC7AD4F9-D6E2-214F-A2C0-F2098DF1E27B}" destId="{8A8E160F-9158-1148-901C-3441F8652BC1}" srcOrd="0" destOrd="0" presId="urn:microsoft.com/office/officeart/2008/layout/HorizontalMultiLevelHierarchy"/>
    <dgm:cxn modelId="{59F16A7C-C024-5B4A-B400-71912300CDF9}" type="presParOf" srcId="{BC7AD4F9-D6E2-214F-A2C0-F2098DF1E27B}" destId="{BF369C7E-CF23-394D-8DF0-8D2C188F26E0}" srcOrd="1" destOrd="0" presId="urn:microsoft.com/office/officeart/2008/layout/HorizontalMultiLevelHierarchy"/>
    <dgm:cxn modelId="{26EE9B4F-3B67-804C-8A06-5436E3A032CD}" type="presParOf" srcId="{BF369C7E-CF23-394D-8DF0-8D2C188F26E0}" destId="{B9C41352-1441-4647-8BBB-B853BF7E4358}" srcOrd="0" destOrd="0" presId="urn:microsoft.com/office/officeart/2008/layout/HorizontalMultiLevelHierarchy"/>
    <dgm:cxn modelId="{07157CCE-6722-B842-A31D-721AEE3376F6}" type="presParOf" srcId="{B9C41352-1441-4647-8BBB-B853BF7E4358}" destId="{40D20867-8AE6-4143-AB55-7AAC7093250D}" srcOrd="0" destOrd="0" presId="urn:microsoft.com/office/officeart/2008/layout/HorizontalMultiLevelHierarchy"/>
    <dgm:cxn modelId="{87FB5CFE-C90A-3F4A-8840-720C7B7BF5B6}" type="presParOf" srcId="{BF369C7E-CF23-394D-8DF0-8D2C188F26E0}" destId="{91BACF74-BCF8-C748-9CC6-4EF04DC70A2D}" srcOrd="1" destOrd="0" presId="urn:microsoft.com/office/officeart/2008/layout/HorizontalMultiLevelHierarchy"/>
    <dgm:cxn modelId="{3FB9FC59-2E8D-FC48-B110-96D229F200CB}" type="presParOf" srcId="{91BACF74-BCF8-C748-9CC6-4EF04DC70A2D}" destId="{9527987A-F3ED-7343-864C-232F3C812F7B}" srcOrd="0" destOrd="0" presId="urn:microsoft.com/office/officeart/2008/layout/HorizontalMultiLevelHierarchy"/>
    <dgm:cxn modelId="{2EFBD9D4-E2B4-8E41-96E3-060268C78510}" type="presParOf" srcId="{91BACF74-BCF8-C748-9CC6-4EF04DC70A2D}" destId="{C9FF3BA7-E774-204F-9D0F-43A5B193CDA4}" srcOrd="1" destOrd="0" presId="urn:microsoft.com/office/officeart/2008/layout/HorizontalMultiLevelHierarchy"/>
    <dgm:cxn modelId="{68BC311E-9E25-CB4D-A455-D814633A1D35}" type="presParOf" srcId="{C9FF3BA7-E774-204F-9D0F-43A5B193CDA4}" destId="{6F56AEFA-F0D4-F34B-AEAD-5525CD98D90F}" srcOrd="0" destOrd="0" presId="urn:microsoft.com/office/officeart/2008/layout/HorizontalMultiLevelHierarchy"/>
    <dgm:cxn modelId="{93F8A430-02DB-FD41-B3AD-98CEB9DB34A7}" type="presParOf" srcId="{6F56AEFA-F0D4-F34B-AEAD-5525CD98D90F}" destId="{B0860DD5-ACFD-A049-875D-7CED8870C5D1}" srcOrd="0" destOrd="0" presId="urn:microsoft.com/office/officeart/2008/layout/HorizontalMultiLevelHierarchy"/>
    <dgm:cxn modelId="{7114D994-3D54-944E-B321-ABF2875F3BB5}" type="presParOf" srcId="{C9FF3BA7-E774-204F-9D0F-43A5B193CDA4}" destId="{2366567E-CB91-4D4A-83BC-CE4C351324C8}" srcOrd="1" destOrd="0" presId="urn:microsoft.com/office/officeart/2008/layout/HorizontalMultiLevelHierarchy"/>
    <dgm:cxn modelId="{3C415454-98E7-1849-9A09-374AD78FCBB0}" type="presParOf" srcId="{2366567E-CB91-4D4A-83BC-CE4C351324C8}" destId="{95EA2F29-4DC6-4441-A2E8-81FC210CED31}" srcOrd="0" destOrd="0" presId="urn:microsoft.com/office/officeart/2008/layout/HorizontalMultiLevelHierarchy"/>
    <dgm:cxn modelId="{2DACEB14-C2FF-1C40-86AC-CB80EB4841D2}" type="presParOf" srcId="{2366567E-CB91-4D4A-83BC-CE4C351324C8}" destId="{183B38E1-1ECB-274D-9E8F-5D2DF3FD06F9}" srcOrd="1" destOrd="0" presId="urn:microsoft.com/office/officeart/2008/layout/HorizontalMultiLevelHierarchy"/>
    <dgm:cxn modelId="{195DCB93-CC77-F648-9674-CCC6B7818652}" type="presParOf" srcId="{C9FF3BA7-E774-204F-9D0F-43A5B193CDA4}" destId="{9C501763-EB95-8E4B-BD36-9E4CEAADF8A8}" srcOrd="2" destOrd="0" presId="urn:microsoft.com/office/officeart/2008/layout/HorizontalMultiLevelHierarchy"/>
    <dgm:cxn modelId="{700B1EBF-DCFD-384B-99B2-5DAF3C39FA43}" type="presParOf" srcId="{9C501763-EB95-8E4B-BD36-9E4CEAADF8A8}" destId="{01B830CD-C4C4-F44B-B1B0-C871CEFE0570}" srcOrd="0" destOrd="0" presId="urn:microsoft.com/office/officeart/2008/layout/HorizontalMultiLevelHierarchy"/>
    <dgm:cxn modelId="{9547F23D-E0A7-E74F-B414-8E4C6D6046D1}" type="presParOf" srcId="{C9FF3BA7-E774-204F-9D0F-43A5B193CDA4}" destId="{F6A22B23-97BB-4348-828D-CC0F56012027}" srcOrd="3" destOrd="0" presId="urn:microsoft.com/office/officeart/2008/layout/HorizontalMultiLevelHierarchy"/>
    <dgm:cxn modelId="{D52D830D-B6AC-3745-BF78-AE4273C3E66B}" type="presParOf" srcId="{F6A22B23-97BB-4348-828D-CC0F56012027}" destId="{AC1E9467-5FA5-E44B-8160-D74942D1DC70}" srcOrd="0" destOrd="0" presId="urn:microsoft.com/office/officeart/2008/layout/HorizontalMultiLevelHierarchy"/>
    <dgm:cxn modelId="{B5D4E28C-387F-E840-8A85-914B4D235023}" type="presParOf" srcId="{F6A22B23-97BB-4348-828D-CC0F56012027}" destId="{DA4D86A1-0C29-B641-9553-2C83FA696EAE}" srcOrd="1" destOrd="0" presId="urn:microsoft.com/office/officeart/2008/layout/HorizontalMultiLevelHierarchy"/>
    <dgm:cxn modelId="{D1242181-280D-5941-A0F1-B874C8980483}" type="presParOf" srcId="{C9FF3BA7-E774-204F-9D0F-43A5B193CDA4}" destId="{24FA9AD2-FFE8-744F-B38C-E3B603605A9F}" srcOrd="4" destOrd="0" presId="urn:microsoft.com/office/officeart/2008/layout/HorizontalMultiLevelHierarchy"/>
    <dgm:cxn modelId="{91F022E1-596C-3A4F-AA1B-6D0364416CAD}" type="presParOf" srcId="{24FA9AD2-FFE8-744F-B38C-E3B603605A9F}" destId="{535FA54C-DE93-484C-8F0B-83104D646CE6}" srcOrd="0" destOrd="0" presId="urn:microsoft.com/office/officeart/2008/layout/HorizontalMultiLevelHierarchy"/>
    <dgm:cxn modelId="{24A752C6-A307-4F44-883D-9C509560108C}" type="presParOf" srcId="{C9FF3BA7-E774-204F-9D0F-43A5B193CDA4}" destId="{3DF45D92-222D-E44C-8406-32A970646D62}" srcOrd="5" destOrd="0" presId="urn:microsoft.com/office/officeart/2008/layout/HorizontalMultiLevelHierarchy"/>
    <dgm:cxn modelId="{EC91E64E-9D22-2646-BDE8-9BD8638DEF5F}" type="presParOf" srcId="{3DF45D92-222D-E44C-8406-32A970646D62}" destId="{6B5F4EDC-369F-144C-B143-93C52B620942}" srcOrd="0" destOrd="0" presId="urn:microsoft.com/office/officeart/2008/layout/HorizontalMultiLevelHierarchy"/>
    <dgm:cxn modelId="{8B5B77D3-2B84-004C-A112-75BD0C143EC4}" type="presParOf" srcId="{3DF45D92-222D-E44C-8406-32A970646D62}" destId="{7FA731F8-878A-A643-8007-D0ABF4D18AC3}" srcOrd="1" destOrd="0" presId="urn:microsoft.com/office/officeart/2008/layout/HorizontalMultiLevelHierarchy"/>
    <dgm:cxn modelId="{3293F99D-80C2-874D-8E4E-7218BB065D7D}" type="presParOf" srcId="{BF369C7E-CF23-394D-8DF0-8D2C188F26E0}" destId="{7628B2F1-EE5F-0444-924B-AFF6EB5DF262}" srcOrd="2" destOrd="0" presId="urn:microsoft.com/office/officeart/2008/layout/HorizontalMultiLevelHierarchy"/>
    <dgm:cxn modelId="{DAA6348D-DD0B-734E-ABE4-23E6CE91B4AF}" type="presParOf" srcId="{7628B2F1-EE5F-0444-924B-AFF6EB5DF262}" destId="{8DFA2A01-A9B3-B142-95C6-1F0070AEE5C2}" srcOrd="0" destOrd="0" presId="urn:microsoft.com/office/officeart/2008/layout/HorizontalMultiLevelHierarchy"/>
    <dgm:cxn modelId="{612BF3E6-BDA0-6C4B-BD68-DD3E97E7FC1D}" type="presParOf" srcId="{BF369C7E-CF23-394D-8DF0-8D2C188F26E0}" destId="{C8F5638C-DC03-6F45-8FF9-8048D2C22A70}" srcOrd="3" destOrd="0" presId="urn:microsoft.com/office/officeart/2008/layout/HorizontalMultiLevelHierarchy"/>
    <dgm:cxn modelId="{9C056C09-C6EB-714B-9EB0-AB35E1199081}" type="presParOf" srcId="{C8F5638C-DC03-6F45-8FF9-8048D2C22A70}" destId="{A50AE5CC-09C9-3B4E-99ED-6D3C28CF85FC}" srcOrd="0" destOrd="0" presId="urn:microsoft.com/office/officeart/2008/layout/HorizontalMultiLevelHierarchy"/>
    <dgm:cxn modelId="{79D82F8D-4447-6C4D-8BEC-509A6A818D32}" type="presParOf" srcId="{C8F5638C-DC03-6F45-8FF9-8048D2C22A70}" destId="{0BBBE5ED-53E7-E749-9184-8D9570E3E671}" srcOrd="1" destOrd="0" presId="urn:microsoft.com/office/officeart/2008/layout/HorizontalMultiLevelHierarchy"/>
    <dgm:cxn modelId="{1B471C57-AF69-7B49-970A-9F37E1F30721}" type="presParOf" srcId="{0BBBE5ED-53E7-E749-9184-8D9570E3E671}" destId="{0D039C66-AE09-0A4F-98C1-6D9B26387D3E}" srcOrd="0" destOrd="0" presId="urn:microsoft.com/office/officeart/2008/layout/HorizontalMultiLevelHierarchy"/>
    <dgm:cxn modelId="{BBBE6E08-DAEC-C943-A50D-84E76923383B}" type="presParOf" srcId="{0D039C66-AE09-0A4F-98C1-6D9B26387D3E}" destId="{13A0B0B9-7375-EF4E-A84E-7D38DD39FE1E}" srcOrd="0" destOrd="0" presId="urn:microsoft.com/office/officeart/2008/layout/HorizontalMultiLevelHierarchy"/>
    <dgm:cxn modelId="{FD3C354C-B51F-5842-ADD4-D8CB12B14BB8}" type="presParOf" srcId="{0BBBE5ED-53E7-E749-9184-8D9570E3E671}" destId="{98D68BF8-F515-E740-B955-1CF7FFE97E4E}" srcOrd="1" destOrd="0" presId="urn:microsoft.com/office/officeart/2008/layout/HorizontalMultiLevelHierarchy"/>
    <dgm:cxn modelId="{5C548D9F-2AC8-5946-9D17-AA1529A24620}" type="presParOf" srcId="{98D68BF8-F515-E740-B955-1CF7FFE97E4E}" destId="{AB2C75CB-F280-044C-8B1D-65C0A5BBBE88}" srcOrd="0" destOrd="0" presId="urn:microsoft.com/office/officeart/2008/layout/HorizontalMultiLevelHierarchy"/>
    <dgm:cxn modelId="{4A4606A4-48E9-5345-A779-CEE73A3DA462}" type="presParOf" srcId="{98D68BF8-F515-E740-B955-1CF7FFE97E4E}" destId="{0DD883A3-E8BE-2040-9AF6-14EC2F0DBA45}" srcOrd="1" destOrd="0" presId="urn:microsoft.com/office/officeart/2008/layout/HorizontalMultiLevelHierarchy"/>
    <dgm:cxn modelId="{C6ED3CD8-D6C7-5A4B-8B43-ECC2945F0E67}" type="presParOf" srcId="{0BBBE5ED-53E7-E749-9184-8D9570E3E671}" destId="{3B5CAB39-72D9-344C-8372-14FCD1878407}" srcOrd="2" destOrd="0" presId="urn:microsoft.com/office/officeart/2008/layout/HorizontalMultiLevelHierarchy"/>
    <dgm:cxn modelId="{79CA9BED-BECF-8A4F-841A-714FF41894F5}" type="presParOf" srcId="{3B5CAB39-72D9-344C-8372-14FCD1878407}" destId="{0970EB5C-AB74-9645-8B02-16AD1C923FC4}" srcOrd="0" destOrd="0" presId="urn:microsoft.com/office/officeart/2008/layout/HorizontalMultiLevelHierarchy"/>
    <dgm:cxn modelId="{6767CAC0-3DA8-124E-BB15-7B87F33BED07}" type="presParOf" srcId="{0BBBE5ED-53E7-E749-9184-8D9570E3E671}" destId="{A66017B2-4ADC-BF46-9066-F610F28D7763}" srcOrd="3" destOrd="0" presId="urn:microsoft.com/office/officeart/2008/layout/HorizontalMultiLevelHierarchy"/>
    <dgm:cxn modelId="{D540C6AF-589F-C64F-8DD7-E74B5E7FA772}" type="presParOf" srcId="{A66017B2-4ADC-BF46-9066-F610F28D7763}" destId="{E5E1C404-7173-7947-B132-3654BA32A900}" srcOrd="0" destOrd="0" presId="urn:microsoft.com/office/officeart/2008/layout/HorizontalMultiLevelHierarchy"/>
    <dgm:cxn modelId="{EC065763-D852-5E4C-AC05-62B4085F88CA}" type="presParOf" srcId="{A66017B2-4ADC-BF46-9066-F610F28D7763}" destId="{9E05A1DC-A1D0-2545-B255-C0C6704E7DA1}" srcOrd="1" destOrd="0" presId="urn:microsoft.com/office/officeart/2008/layout/HorizontalMultiLevelHierarchy"/>
    <dgm:cxn modelId="{6987E584-ED3F-5A45-84F8-4BDBD7568421}" type="presParOf" srcId="{0BBBE5ED-53E7-E749-9184-8D9570E3E671}" destId="{475653EF-5590-BC46-8372-8159C918022A}" srcOrd="4" destOrd="0" presId="urn:microsoft.com/office/officeart/2008/layout/HorizontalMultiLevelHierarchy"/>
    <dgm:cxn modelId="{204A94B3-A2CB-C745-A1DC-8D4786A43BA2}" type="presParOf" srcId="{475653EF-5590-BC46-8372-8159C918022A}" destId="{4B66C329-1008-4647-82AD-07F5F517C9AA}" srcOrd="0" destOrd="0" presId="urn:microsoft.com/office/officeart/2008/layout/HorizontalMultiLevelHierarchy"/>
    <dgm:cxn modelId="{03E70EE0-2588-0A4A-BBF4-2E7F0B0AC566}" type="presParOf" srcId="{0BBBE5ED-53E7-E749-9184-8D9570E3E671}" destId="{2F241895-62CA-3F4F-9695-DEE79EA25715}" srcOrd="5" destOrd="0" presId="urn:microsoft.com/office/officeart/2008/layout/HorizontalMultiLevelHierarchy"/>
    <dgm:cxn modelId="{E9184734-A488-B247-92E5-D7F12D0EB3D5}" type="presParOf" srcId="{2F241895-62CA-3F4F-9695-DEE79EA25715}" destId="{9AFCD6A6-2A70-5840-BE47-22E504E15FC8}" srcOrd="0" destOrd="0" presId="urn:microsoft.com/office/officeart/2008/layout/HorizontalMultiLevelHierarchy"/>
    <dgm:cxn modelId="{48D2C3D6-6204-C24B-B867-31DA99A09F20}" type="presParOf" srcId="{2F241895-62CA-3F4F-9695-DEE79EA25715}" destId="{4B7977F9-ED55-F545-BEA2-826132E9ABC9}" srcOrd="1" destOrd="0" presId="urn:microsoft.com/office/officeart/2008/layout/HorizontalMultiLevelHierarchy"/>
    <dgm:cxn modelId="{7447ED95-8320-4B4D-8CEB-96345832DC27}" type="presParOf" srcId="{BF369C7E-CF23-394D-8DF0-8D2C188F26E0}" destId="{DB0E3CE3-A9CF-9040-BCB1-09B69A20DBFE}" srcOrd="4" destOrd="0" presId="urn:microsoft.com/office/officeart/2008/layout/HorizontalMultiLevelHierarchy"/>
    <dgm:cxn modelId="{C24F6374-E2BD-0F4C-AFFF-49D94B8D19CA}" type="presParOf" srcId="{DB0E3CE3-A9CF-9040-BCB1-09B69A20DBFE}" destId="{E979A4A5-511D-9949-A6BD-296885AB2F9D}" srcOrd="0" destOrd="0" presId="urn:microsoft.com/office/officeart/2008/layout/HorizontalMultiLevelHierarchy"/>
    <dgm:cxn modelId="{CEAB3D86-5C42-FB44-9085-FB6DD258CD68}" type="presParOf" srcId="{BF369C7E-CF23-394D-8DF0-8D2C188F26E0}" destId="{13AF7888-1FB0-CC46-86EF-E5A04E835583}" srcOrd="5" destOrd="0" presId="urn:microsoft.com/office/officeart/2008/layout/HorizontalMultiLevelHierarchy"/>
    <dgm:cxn modelId="{E192DBB4-DA19-2F49-ADB2-404B7DD8AAA6}" type="presParOf" srcId="{13AF7888-1FB0-CC46-86EF-E5A04E835583}" destId="{392B4260-6681-994F-8705-AEC242F4187D}" srcOrd="0" destOrd="0" presId="urn:microsoft.com/office/officeart/2008/layout/HorizontalMultiLevelHierarchy"/>
    <dgm:cxn modelId="{CAD34F60-9694-7F4C-A0E2-A5844272D5DA}" type="presParOf" srcId="{13AF7888-1FB0-CC46-86EF-E5A04E835583}" destId="{EA074B99-6E89-A94C-8C5E-E722ED0F459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9DBF15-0D4D-E845-A13B-6B4B53FDB05B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FCCC39AD-84FC-C149-8F8B-D5D88A43D7CE}">
      <dgm:prSet phldrT="[Texto]"/>
      <dgm:spPr/>
      <dgm:t>
        <a:bodyPr/>
        <a:lstStyle/>
        <a:p>
          <a:r>
            <a:rPr lang="es-MX" dirty="0"/>
            <a:t>Lenguaje Visual</a:t>
          </a:r>
        </a:p>
      </dgm:t>
    </dgm:pt>
    <dgm:pt modelId="{F478EE73-4C9D-5F4C-9EC8-DCCD5B0DD279}" type="parTrans" cxnId="{AB14C2CC-2078-7A4D-A8F5-2700F283FAE5}">
      <dgm:prSet/>
      <dgm:spPr/>
      <dgm:t>
        <a:bodyPr/>
        <a:lstStyle/>
        <a:p>
          <a:endParaRPr lang="es-MX"/>
        </a:p>
      </dgm:t>
    </dgm:pt>
    <dgm:pt modelId="{5C00B0A9-203F-DF47-B8B9-1C2BFEBAEA42}" type="sibTrans" cxnId="{AB14C2CC-2078-7A4D-A8F5-2700F283FAE5}">
      <dgm:prSet/>
      <dgm:spPr/>
      <dgm:t>
        <a:bodyPr/>
        <a:lstStyle/>
        <a:p>
          <a:endParaRPr lang="es-MX"/>
        </a:p>
      </dgm:t>
    </dgm:pt>
    <dgm:pt modelId="{0833D5FF-4E54-AC4C-9EF6-51C33AE64DB3}">
      <dgm:prSet phldrT="[Texto]"/>
      <dgm:spPr/>
      <dgm:t>
        <a:bodyPr/>
        <a:lstStyle/>
        <a:p>
          <a:r>
            <a:rPr lang="es-MX" dirty="0"/>
            <a:t>Imágenes como medio de expresión</a:t>
          </a:r>
        </a:p>
      </dgm:t>
    </dgm:pt>
    <dgm:pt modelId="{26531A49-E60B-F540-A674-A339B09D9D38}" type="parTrans" cxnId="{EC9D2ED3-A713-7349-9DFA-8CF0520F3B39}">
      <dgm:prSet/>
      <dgm:spPr/>
      <dgm:t>
        <a:bodyPr/>
        <a:lstStyle/>
        <a:p>
          <a:endParaRPr lang="es-MX"/>
        </a:p>
      </dgm:t>
    </dgm:pt>
    <dgm:pt modelId="{D0F9ED1C-24B8-724D-BD05-972A6AE4918B}" type="sibTrans" cxnId="{EC9D2ED3-A713-7349-9DFA-8CF0520F3B39}">
      <dgm:prSet/>
      <dgm:spPr/>
      <dgm:t>
        <a:bodyPr/>
        <a:lstStyle/>
        <a:p>
          <a:endParaRPr lang="es-MX"/>
        </a:p>
      </dgm:t>
    </dgm:pt>
    <dgm:pt modelId="{56FD390B-018B-2B4A-9CCA-D11CBFA161E0}">
      <dgm:prSet phldrT="[Texto]"/>
      <dgm:spPr/>
      <dgm:t>
        <a:bodyPr/>
        <a:lstStyle/>
        <a:p>
          <a:r>
            <a:rPr lang="es-MX" dirty="0"/>
            <a:t>Mensajes visuales</a:t>
          </a:r>
        </a:p>
      </dgm:t>
    </dgm:pt>
    <dgm:pt modelId="{E4885F79-C90F-3646-A338-62EAF79488FF}" type="parTrans" cxnId="{773C422D-E144-EC44-9BF7-8534A74B4DB5}">
      <dgm:prSet/>
      <dgm:spPr/>
      <dgm:t>
        <a:bodyPr/>
        <a:lstStyle/>
        <a:p>
          <a:endParaRPr lang="es-MX"/>
        </a:p>
      </dgm:t>
    </dgm:pt>
    <dgm:pt modelId="{F3153899-6BC0-FB48-8285-D174D0095F8E}" type="sibTrans" cxnId="{773C422D-E144-EC44-9BF7-8534A74B4DB5}">
      <dgm:prSet/>
      <dgm:spPr/>
      <dgm:t>
        <a:bodyPr/>
        <a:lstStyle/>
        <a:p>
          <a:endParaRPr lang="es-MX"/>
        </a:p>
      </dgm:t>
    </dgm:pt>
    <dgm:pt modelId="{813DEE27-DC0E-D24B-B96D-930701CDCA45}">
      <dgm:prSet phldrT="[Texto]"/>
      <dgm:spPr/>
      <dgm:t>
        <a:bodyPr/>
        <a:lstStyle/>
        <a:p>
          <a:r>
            <a:rPr lang="es-MX" dirty="0"/>
            <a:t>Sin normas específicas</a:t>
          </a:r>
        </a:p>
      </dgm:t>
    </dgm:pt>
    <dgm:pt modelId="{49BFDA75-A740-9E4F-A424-CAD8842D2015}" type="parTrans" cxnId="{AB278F50-EE34-614E-BD08-5F8E4FEA281B}">
      <dgm:prSet/>
      <dgm:spPr/>
      <dgm:t>
        <a:bodyPr/>
        <a:lstStyle/>
        <a:p>
          <a:endParaRPr lang="es-MX"/>
        </a:p>
      </dgm:t>
    </dgm:pt>
    <dgm:pt modelId="{F87C0E0D-B6B1-ED4F-9188-B17824F927F4}" type="sibTrans" cxnId="{AB278F50-EE34-614E-BD08-5F8E4FEA281B}">
      <dgm:prSet/>
      <dgm:spPr/>
      <dgm:t>
        <a:bodyPr/>
        <a:lstStyle/>
        <a:p>
          <a:endParaRPr lang="es-MX"/>
        </a:p>
      </dgm:t>
    </dgm:pt>
    <dgm:pt modelId="{393BE2F8-158E-1D43-B438-C7ED57539B28}">
      <dgm:prSet phldrT="[Texto]"/>
      <dgm:spPr/>
      <dgm:t>
        <a:bodyPr/>
        <a:lstStyle/>
        <a:p>
          <a:r>
            <a:rPr lang="es-MX" dirty="0"/>
            <a:t>No formal</a:t>
          </a:r>
        </a:p>
      </dgm:t>
    </dgm:pt>
    <dgm:pt modelId="{0C1DFEB0-F543-A645-B798-60BB19B3DC89}" type="parTrans" cxnId="{941727BF-6292-2C40-903F-15500C49559C}">
      <dgm:prSet/>
      <dgm:spPr/>
      <dgm:t>
        <a:bodyPr/>
        <a:lstStyle/>
        <a:p>
          <a:endParaRPr lang="es-MX"/>
        </a:p>
      </dgm:t>
    </dgm:pt>
    <dgm:pt modelId="{864B4058-4CEC-2544-9506-59387CD863C6}" type="sibTrans" cxnId="{941727BF-6292-2C40-903F-15500C49559C}">
      <dgm:prSet/>
      <dgm:spPr/>
      <dgm:t>
        <a:bodyPr/>
        <a:lstStyle/>
        <a:p>
          <a:endParaRPr lang="es-MX"/>
        </a:p>
      </dgm:t>
    </dgm:pt>
    <dgm:pt modelId="{AD546CC3-0C01-5A49-8B22-71E78139804F}">
      <dgm:prSet/>
      <dgm:spPr/>
      <dgm:t>
        <a:bodyPr/>
        <a:lstStyle/>
        <a:p>
          <a:r>
            <a:rPr lang="es-MX" dirty="0"/>
            <a:t>Inmediatez</a:t>
          </a:r>
        </a:p>
      </dgm:t>
    </dgm:pt>
    <dgm:pt modelId="{1C2976F6-81A7-1B4B-A52C-80EF4EE7A0E8}" type="parTrans" cxnId="{44BF778F-6F1D-CA4E-9060-715457614992}">
      <dgm:prSet/>
      <dgm:spPr/>
      <dgm:t>
        <a:bodyPr/>
        <a:lstStyle/>
        <a:p>
          <a:endParaRPr lang="es-MX"/>
        </a:p>
      </dgm:t>
    </dgm:pt>
    <dgm:pt modelId="{5A1F37B1-251D-354B-9F49-9654BAD800E8}" type="sibTrans" cxnId="{44BF778F-6F1D-CA4E-9060-715457614992}">
      <dgm:prSet/>
      <dgm:spPr/>
      <dgm:t>
        <a:bodyPr/>
        <a:lstStyle/>
        <a:p>
          <a:endParaRPr lang="es-MX"/>
        </a:p>
      </dgm:t>
    </dgm:pt>
    <dgm:pt modelId="{FEFBED53-0AD1-7B4A-9197-6FC81BA185E0}">
      <dgm:prSet/>
      <dgm:spPr/>
      <dgm:t>
        <a:bodyPr/>
        <a:lstStyle/>
        <a:p>
          <a:r>
            <a:rPr lang="es-MX" dirty="0"/>
            <a:t>Facilidad de penetración</a:t>
          </a:r>
        </a:p>
      </dgm:t>
    </dgm:pt>
    <dgm:pt modelId="{A6377023-8E2B-FC41-984D-1E10E3ECCDC2}" type="parTrans" cxnId="{92CF4E19-B7DB-A243-9F24-E1F56C75FBCB}">
      <dgm:prSet/>
      <dgm:spPr/>
      <dgm:t>
        <a:bodyPr/>
        <a:lstStyle/>
        <a:p>
          <a:endParaRPr lang="es-MX"/>
        </a:p>
      </dgm:t>
    </dgm:pt>
    <dgm:pt modelId="{960CBFAA-0DA4-7540-991C-730C542F715B}" type="sibTrans" cxnId="{92CF4E19-B7DB-A243-9F24-E1F56C75FBCB}">
      <dgm:prSet/>
      <dgm:spPr/>
      <dgm:t>
        <a:bodyPr/>
        <a:lstStyle/>
        <a:p>
          <a:endParaRPr lang="es-MX"/>
        </a:p>
      </dgm:t>
    </dgm:pt>
    <dgm:pt modelId="{05336373-A504-0D49-B2AD-79138F26907D}">
      <dgm:prSet/>
      <dgm:spPr/>
      <dgm:t>
        <a:bodyPr/>
        <a:lstStyle/>
        <a:p>
          <a:r>
            <a:rPr lang="es-MX" dirty="0"/>
            <a:t>Universal</a:t>
          </a:r>
        </a:p>
      </dgm:t>
    </dgm:pt>
    <dgm:pt modelId="{BBB5FF79-6542-3A44-8EBC-CD9A645A0276}" type="parTrans" cxnId="{DA39A58C-BBAD-2E49-9DC2-4922EF76969F}">
      <dgm:prSet/>
      <dgm:spPr/>
      <dgm:t>
        <a:bodyPr/>
        <a:lstStyle/>
        <a:p>
          <a:endParaRPr lang="es-MX"/>
        </a:p>
      </dgm:t>
    </dgm:pt>
    <dgm:pt modelId="{625D9AE7-5F62-EB48-934A-A8FFDAC95DE1}" type="sibTrans" cxnId="{DA39A58C-BBAD-2E49-9DC2-4922EF76969F}">
      <dgm:prSet/>
      <dgm:spPr/>
      <dgm:t>
        <a:bodyPr/>
        <a:lstStyle/>
        <a:p>
          <a:endParaRPr lang="es-MX"/>
        </a:p>
      </dgm:t>
    </dgm:pt>
    <dgm:pt modelId="{464D47CD-C266-EB4E-A54A-D2C1F1B0C78D}">
      <dgm:prSet/>
      <dgm:spPr/>
      <dgm:t>
        <a:bodyPr/>
        <a:lstStyle/>
        <a:p>
          <a:r>
            <a:rPr lang="es-MX" dirty="0"/>
            <a:t>Parecido a la realidad</a:t>
          </a:r>
        </a:p>
      </dgm:t>
    </dgm:pt>
    <dgm:pt modelId="{9FBFC8A6-2E67-F947-8EE8-CF94F3676AD0}" type="parTrans" cxnId="{89B7AC5E-0956-9641-AC6B-E7E11FC53B9F}">
      <dgm:prSet/>
      <dgm:spPr/>
      <dgm:t>
        <a:bodyPr/>
        <a:lstStyle/>
        <a:p>
          <a:endParaRPr lang="es-MX"/>
        </a:p>
      </dgm:t>
    </dgm:pt>
    <dgm:pt modelId="{05A86030-BC19-3444-B701-A9B7C4E06A98}" type="sibTrans" cxnId="{89B7AC5E-0956-9641-AC6B-E7E11FC53B9F}">
      <dgm:prSet/>
      <dgm:spPr/>
      <dgm:t>
        <a:bodyPr/>
        <a:lstStyle/>
        <a:p>
          <a:endParaRPr lang="es-MX"/>
        </a:p>
      </dgm:t>
    </dgm:pt>
    <dgm:pt modelId="{8BEC5B03-41EF-CF46-8BC2-570023DE8011}" type="pres">
      <dgm:prSet presAssocID="{F99DBF15-0D4D-E845-A13B-6B4B53FDB05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95C41A0-C34D-994D-AC1B-1BADEA83E2A5}" type="pres">
      <dgm:prSet presAssocID="{FCCC39AD-84FC-C149-8F8B-D5D88A43D7CE}" presName="centerShape" presStyleLbl="node0" presStyleIdx="0" presStyleCnt="1"/>
      <dgm:spPr/>
    </dgm:pt>
    <dgm:pt modelId="{561B086A-5F22-A846-BEFD-9BD7310E03CD}" type="pres">
      <dgm:prSet presAssocID="{26531A49-E60B-F540-A674-A339B09D9D38}" presName="Name9" presStyleLbl="parChTrans1D2" presStyleIdx="0" presStyleCnt="8"/>
      <dgm:spPr/>
    </dgm:pt>
    <dgm:pt modelId="{38530C55-10F6-BE47-B61C-4E29E59E99BB}" type="pres">
      <dgm:prSet presAssocID="{26531A49-E60B-F540-A674-A339B09D9D38}" presName="connTx" presStyleLbl="parChTrans1D2" presStyleIdx="0" presStyleCnt="8"/>
      <dgm:spPr/>
    </dgm:pt>
    <dgm:pt modelId="{E2350754-4DDE-9045-9203-A7695DFCEB5A}" type="pres">
      <dgm:prSet presAssocID="{0833D5FF-4E54-AC4C-9EF6-51C33AE64DB3}" presName="node" presStyleLbl="node1" presStyleIdx="0" presStyleCnt="8">
        <dgm:presLayoutVars>
          <dgm:bulletEnabled val="1"/>
        </dgm:presLayoutVars>
      </dgm:prSet>
      <dgm:spPr/>
    </dgm:pt>
    <dgm:pt modelId="{C218C3F6-85F4-C947-8255-8CBB37FDA94E}" type="pres">
      <dgm:prSet presAssocID="{E4885F79-C90F-3646-A338-62EAF79488FF}" presName="Name9" presStyleLbl="parChTrans1D2" presStyleIdx="1" presStyleCnt="8"/>
      <dgm:spPr/>
    </dgm:pt>
    <dgm:pt modelId="{6806FE22-4614-7048-9B0A-F1E4CDB8FDEF}" type="pres">
      <dgm:prSet presAssocID="{E4885F79-C90F-3646-A338-62EAF79488FF}" presName="connTx" presStyleLbl="parChTrans1D2" presStyleIdx="1" presStyleCnt="8"/>
      <dgm:spPr/>
    </dgm:pt>
    <dgm:pt modelId="{F18856AE-95E5-244B-8304-6E66D1D97EF6}" type="pres">
      <dgm:prSet presAssocID="{56FD390B-018B-2B4A-9CCA-D11CBFA161E0}" presName="node" presStyleLbl="node1" presStyleIdx="1" presStyleCnt="8">
        <dgm:presLayoutVars>
          <dgm:bulletEnabled val="1"/>
        </dgm:presLayoutVars>
      </dgm:prSet>
      <dgm:spPr/>
    </dgm:pt>
    <dgm:pt modelId="{3E8FF542-1395-F44A-88BB-B46A3A3D6C95}" type="pres">
      <dgm:prSet presAssocID="{49BFDA75-A740-9E4F-A424-CAD8842D2015}" presName="Name9" presStyleLbl="parChTrans1D2" presStyleIdx="2" presStyleCnt="8"/>
      <dgm:spPr/>
    </dgm:pt>
    <dgm:pt modelId="{8A3E85D4-B831-C649-B6F6-B1F598CD979D}" type="pres">
      <dgm:prSet presAssocID="{49BFDA75-A740-9E4F-A424-CAD8842D2015}" presName="connTx" presStyleLbl="parChTrans1D2" presStyleIdx="2" presStyleCnt="8"/>
      <dgm:spPr/>
    </dgm:pt>
    <dgm:pt modelId="{068DB323-133C-2E48-8E9C-D20FBA89220A}" type="pres">
      <dgm:prSet presAssocID="{813DEE27-DC0E-D24B-B96D-930701CDCA45}" presName="node" presStyleLbl="node1" presStyleIdx="2" presStyleCnt="8">
        <dgm:presLayoutVars>
          <dgm:bulletEnabled val="1"/>
        </dgm:presLayoutVars>
      </dgm:prSet>
      <dgm:spPr/>
    </dgm:pt>
    <dgm:pt modelId="{E1A15209-3501-F44C-9254-3B12B1F518BD}" type="pres">
      <dgm:prSet presAssocID="{0C1DFEB0-F543-A645-B798-60BB19B3DC89}" presName="Name9" presStyleLbl="parChTrans1D2" presStyleIdx="3" presStyleCnt="8"/>
      <dgm:spPr/>
    </dgm:pt>
    <dgm:pt modelId="{1A16471D-8E05-524D-9BEE-36A2B04C1E01}" type="pres">
      <dgm:prSet presAssocID="{0C1DFEB0-F543-A645-B798-60BB19B3DC89}" presName="connTx" presStyleLbl="parChTrans1D2" presStyleIdx="3" presStyleCnt="8"/>
      <dgm:spPr/>
    </dgm:pt>
    <dgm:pt modelId="{4D152774-4C0E-9343-8064-EBBE76317020}" type="pres">
      <dgm:prSet presAssocID="{393BE2F8-158E-1D43-B438-C7ED57539B28}" presName="node" presStyleLbl="node1" presStyleIdx="3" presStyleCnt="8">
        <dgm:presLayoutVars>
          <dgm:bulletEnabled val="1"/>
        </dgm:presLayoutVars>
      </dgm:prSet>
      <dgm:spPr/>
    </dgm:pt>
    <dgm:pt modelId="{2E4FC6DE-0C3F-314B-991E-2AE8510D35F1}" type="pres">
      <dgm:prSet presAssocID="{1C2976F6-81A7-1B4B-A52C-80EF4EE7A0E8}" presName="Name9" presStyleLbl="parChTrans1D2" presStyleIdx="4" presStyleCnt="8"/>
      <dgm:spPr/>
    </dgm:pt>
    <dgm:pt modelId="{C81D8417-A5C0-2841-8EBA-6F015652EF5F}" type="pres">
      <dgm:prSet presAssocID="{1C2976F6-81A7-1B4B-A52C-80EF4EE7A0E8}" presName="connTx" presStyleLbl="parChTrans1D2" presStyleIdx="4" presStyleCnt="8"/>
      <dgm:spPr/>
    </dgm:pt>
    <dgm:pt modelId="{E082C9C5-560B-BC40-A60A-BB1C99196953}" type="pres">
      <dgm:prSet presAssocID="{AD546CC3-0C01-5A49-8B22-71E78139804F}" presName="node" presStyleLbl="node1" presStyleIdx="4" presStyleCnt="8">
        <dgm:presLayoutVars>
          <dgm:bulletEnabled val="1"/>
        </dgm:presLayoutVars>
      </dgm:prSet>
      <dgm:spPr/>
    </dgm:pt>
    <dgm:pt modelId="{F0DB9EF4-093C-1045-9C8F-4B46353AC5F5}" type="pres">
      <dgm:prSet presAssocID="{A6377023-8E2B-FC41-984D-1E10E3ECCDC2}" presName="Name9" presStyleLbl="parChTrans1D2" presStyleIdx="5" presStyleCnt="8"/>
      <dgm:spPr/>
    </dgm:pt>
    <dgm:pt modelId="{1BDB6582-EE9E-4849-8976-15947CCAE5C3}" type="pres">
      <dgm:prSet presAssocID="{A6377023-8E2B-FC41-984D-1E10E3ECCDC2}" presName="connTx" presStyleLbl="parChTrans1D2" presStyleIdx="5" presStyleCnt="8"/>
      <dgm:spPr/>
    </dgm:pt>
    <dgm:pt modelId="{0922CD93-66A7-8B44-A84C-47E2DA99EF0A}" type="pres">
      <dgm:prSet presAssocID="{FEFBED53-0AD1-7B4A-9197-6FC81BA185E0}" presName="node" presStyleLbl="node1" presStyleIdx="5" presStyleCnt="8">
        <dgm:presLayoutVars>
          <dgm:bulletEnabled val="1"/>
        </dgm:presLayoutVars>
      </dgm:prSet>
      <dgm:spPr/>
    </dgm:pt>
    <dgm:pt modelId="{9A2C0BCE-E797-E940-91DB-298E0F3A1CF5}" type="pres">
      <dgm:prSet presAssocID="{BBB5FF79-6542-3A44-8EBC-CD9A645A0276}" presName="Name9" presStyleLbl="parChTrans1D2" presStyleIdx="6" presStyleCnt="8"/>
      <dgm:spPr/>
    </dgm:pt>
    <dgm:pt modelId="{EDEFAC84-BEF3-9E4D-A126-077CF6F09ECC}" type="pres">
      <dgm:prSet presAssocID="{BBB5FF79-6542-3A44-8EBC-CD9A645A0276}" presName="connTx" presStyleLbl="parChTrans1D2" presStyleIdx="6" presStyleCnt="8"/>
      <dgm:spPr/>
    </dgm:pt>
    <dgm:pt modelId="{F0E20BAC-96B2-1446-94DB-C292D6A21D0E}" type="pres">
      <dgm:prSet presAssocID="{05336373-A504-0D49-B2AD-79138F26907D}" presName="node" presStyleLbl="node1" presStyleIdx="6" presStyleCnt="8">
        <dgm:presLayoutVars>
          <dgm:bulletEnabled val="1"/>
        </dgm:presLayoutVars>
      </dgm:prSet>
      <dgm:spPr/>
    </dgm:pt>
    <dgm:pt modelId="{31AA3C41-26E1-BF4C-A846-CF97EB972925}" type="pres">
      <dgm:prSet presAssocID="{9FBFC8A6-2E67-F947-8EE8-CF94F3676AD0}" presName="Name9" presStyleLbl="parChTrans1D2" presStyleIdx="7" presStyleCnt="8"/>
      <dgm:spPr/>
    </dgm:pt>
    <dgm:pt modelId="{A407B271-9447-4E42-B056-E921621D2BE3}" type="pres">
      <dgm:prSet presAssocID="{9FBFC8A6-2E67-F947-8EE8-CF94F3676AD0}" presName="connTx" presStyleLbl="parChTrans1D2" presStyleIdx="7" presStyleCnt="8"/>
      <dgm:spPr/>
    </dgm:pt>
    <dgm:pt modelId="{4E824E92-F853-CC4F-9B75-19F36E5256B2}" type="pres">
      <dgm:prSet presAssocID="{464D47CD-C266-EB4E-A54A-D2C1F1B0C78D}" presName="node" presStyleLbl="node1" presStyleIdx="7" presStyleCnt="8">
        <dgm:presLayoutVars>
          <dgm:bulletEnabled val="1"/>
        </dgm:presLayoutVars>
      </dgm:prSet>
      <dgm:spPr/>
    </dgm:pt>
  </dgm:ptLst>
  <dgm:cxnLst>
    <dgm:cxn modelId="{20D76602-217F-1041-9738-BB21E0EFAA45}" type="presOf" srcId="{49BFDA75-A740-9E4F-A424-CAD8842D2015}" destId="{3E8FF542-1395-F44A-88BB-B46A3A3D6C95}" srcOrd="0" destOrd="0" presId="urn:microsoft.com/office/officeart/2005/8/layout/radial1"/>
    <dgm:cxn modelId="{CDD0330C-5BA3-FC44-A61F-54DB1942FA68}" type="presOf" srcId="{05336373-A504-0D49-B2AD-79138F26907D}" destId="{F0E20BAC-96B2-1446-94DB-C292D6A21D0E}" srcOrd="0" destOrd="0" presId="urn:microsoft.com/office/officeart/2005/8/layout/radial1"/>
    <dgm:cxn modelId="{92CF4E19-B7DB-A243-9F24-E1F56C75FBCB}" srcId="{FCCC39AD-84FC-C149-8F8B-D5D88A43D7CE}" destId="{FEFBED53-0AD1-7B4A-9197-6FC81BA185E0}" srcOrd="5" destOrd="0" parTransId="{A6377023-8E2B-FC41-984D-1E10E3ECCDC2}" sibTransId="{960CBFAA-0DA4-7540-991C-730C542F715B}"/>
    <dgm:cxn modelId="{6DA3FD1B-B104-2A40-B895-FFABB1D2C2E4}" type="presOf" srcId="{BBB5FF79-6542-3A44-8EBC-CD9A645A0276}" destId="{9A2C0BCE-E797-E940-91DB-298E0F3A1CF5}" srcOrd="0" destOrd="0" presId="urn:microsoft.com/office/officeart/2005/8/layout/radial1"/>
    <dgm:cxn modelId="{4A628C22-6C9B-9F44-B86A-7E104398A3CF}" type="presOf" srcId="{393BE2F8-158E-1D43-B438-C7ED57539B28}" destId="{4D152774-4C0E-9343-8064-EBBE76317020}" srcOrd="0" destOrd="0" presId="urn:microsoft.com/office/officeart/2005/8/layout/radial1"/>
    <dgm:cxn modelId="{780E6E2A-EF54-774D-972C-A967C5865D48}" type="presOf" srcId="{FEFBED53-0AD1-7B4A-9197-6FC81BA185E0}" destId="{0922CD93-66A7-8B44-A84C-47E2DA99EF0A}" srcOrd="0" destOrd="0" presId="urn:microsoft.com/office/officeart/2005/8/layout/radial1"/>
    <dgm:cxn modelId="{773C422D-E144-EC44-9BF7-8534A74B4DB5}" srcId="{FCCC39AD-84FC-C149-8F8B-D5D88A43D7CE}" destId="{56FD390B-018B-2B4A-9CCA-D11CBFA161E0}" srcOrd="1" destOrd="0" parTransId="{E4885F79-C90F-3646-A338-62EAF79488FF}" sibTransId="{F3153899-6BC0-FB48-8285-D174D0095F8E}"/>
    <dgm:cxn modelId="{639B0038-DC5A-EB44-8631-C8EB5DEF038C}" type="presOf" srcId="{9FBFC8A6-2E67-F947-8EE8-CF94F3676AD0}" destId="{31AA3C41-26E1-BF4C-A846-CF97EB972925}" srcOrd="0" destOrd="0" presId="urn:microsoft.com/office/officeart/2005/8/layout/radial1"/>
    <dgm:cxn modelId="{28EEE948-9B5E-8E42-A952-06A7D8CE7EB1}" type="presOf" srcId="{56FD390B-018B-2B4A-9CCA-D11CBFA161E0}" destId="{F18856AE-95E5-244B-8304-6E66D1D97EF6}" srcOrd="0" destOrd="0" presId="urn:microsoft.com/office/officeart/2005/8/layout/radial1"/>
    <dgm:cxn modelId="{09AE7F4B-D50F-6E42-AD5F-0A243E45D691}" type="presOf" srcId="{A6377023-8E2B-FC41-984D-1E10E3ECCDC2}" destId="{1BDB6582-EE9E-4849-8976-15947CCAE5C3}" srcOrd="1" destOrd="0" presId="urn:microsoft.com/office/officeart/2005/8/layout/radial1"/>
    <dgm:cxn modelId="{AB278F50-EE34-614E-BD08-5F8E4FEA281B}" srcId="{FCCC39AD-84FC-C149-8F8B-D5D88A43D7CE}" destId="{813DEE27-DC0E-D24B-B96D-930701CDCA45}" srcOrd="2" destOrd="0" parTransId="{49BFDA75-A740-9E4F-A424-CAD8842D2015}" sibTransId="{F87C0E0D-B6B1-ED4F-9188-B17824F927F4}"/>
    <dgm:cxn modelId="{89B7AC5E-0956-9641-AC6B-E7E11FC53B9F}" srcId="{FCCC39AD-84FC-C149-8F8B-D5D88A43D7CE}" destId="{464D47CD-C266-EB4E-A54A-D2C1F1B0C78D}" srcOrd="7" destOrd="0" parTransId="{9FBFC8A6-2E67-F947-8EE8-CF94F3676AD0}" sibTransId="{05A86030-BC19-3444-B701-A9B7C4E06A98}"/>
    <dgm:cxn modelId="{A81F636E-FA9F-DD4C-817C-C54520EEEECB}" type="presOf" srcId="{BBB5FF79-6542-3A44-8EBC-CD9A645A0276}" destId="{EDEFAC84-BEF3-9E4D-A126-077CF6F09ECC}" srcOrd="1" destOrd="0" presId="urn:microsoft.com/office/officeart/2005/8/layout/radial1"/>
    <dgm:cxn modelId="{0AFB7175-8250-3D4F-94B8-FF9CD88A2AB9}" type="presOf" srcId="{FCCC39AD-84FC-C149-8F8B-D5D88A43D7CE}" destId="{A95C41A0-C34D-994D-AC1B-1BADEA83E2A5}" srcOrd="0" destOrd="0" presId="urn:microsoft.com/office/officeart/2005/8/layout/radial1"/>
    <dgm:cxn modelId="{5E2C5584-43BD-014D-96EC-D5C80B5AECE3}" type="presOf" srcId="{A6377023-8E2B-FC41-984D-1E10E3ECCDC2}" destId="{F0DB9EF4-093C-1045-9C8F-4B46353AC5F5}" srcOrd="0" destOrd="0" presId="urn:microsoft.com/office/officeart/2005/8/layout/radial1"/>
    <dgm:cxn modelId="{625B8484-CDC8-D042-81B6-EC705A4ED013}" type="presOf" srcId="{26531A49-E60B-F540-A674-A339B09D9D38}" destId="{561B086A-5F22-A846-BEFD-9BD7310E03CD}" srcOrd="0" destOrd="0" presId="urn:microsoft.com/office/officeart/2005/8/layout/radial1"/>
    <dgm:cxn modelId="{C6E45F8C-3F0C-6441-BBB0-E2262139D8A8}" type="presOf" srcId="{0C1DFEB0-F543-A645-B798-60BB19B3DC89}" destId="{E1A15209-3501-F44C-9254-3B12B1F518BD}" srcOrd="0" destOrd="0" presId="urn:microsoft.com/office/officeart/2005/8/layout/radial1"/>
    <dgm:cxn modelId="{DA39A58C-BBAD-2E49-9DC2-4922EF76969F}" srcId="{FCCC39AD-84FC-C149-8F8B-D5D88A43D7CE}" destId="{05336373-A504-0D49-B2AD-79138F26907D}" srcOrd="6" destOrd="0" parTransId="{BBB5FF79-6542-3A44-8EBC-CD9A645A0276}" sibTransId="{625D9AE7-5F62-EB48-934A-A8FFDAC95DE1}"/>
    <dgm:cxn modelId="{44BF778F-6F1D-CA4E-9060-715457614992}" srcId="{FCCC39AD-84FC-C149-8F8B-D5D88A43D7CE}" destId="{AD546CC3-0C01-5A49-8B22-71E78139804F}" srcOrd="4" destOrd="0" parTransId="{1C2976F6-81A7-1B4B-A52C-80EF4EE7A0E8}" sibTransId="{5A1F37B1-251D-354B-9F49-9654BAD800E8}"/>
    <dgm:cxn modelId="{5CC4119A-8D76-FD43-95BC-5102F822F51F}" type="presOf" srcId="{E4885F79-C90F-3646-A338-62EAF79488FF}" destId="{C218C3F6-85F4-C947-8255-8CBB37FDA94E}" srcOrd="0" destOrd="0" presId="urn:microsoft.com/office/officeart/2005/8/layout/radial1"/>
    <dgm:cxn modelId="{608709A4-8775-9245-9EF7-8DB606DC2281}" type="presOf" srcId="{49BFDA75-A740-9E4F-A424-CAD8842D2015}" destId="{8A3E85D4-B831-C649-B6F6-B1F598CD979D}" srcOrd="1" destOrd="0" presId="urn:microsoft.com/office/officeart/2005/8/layout/radial1"/>
    <dgm:cxn modelId="{D92986AC-A095-684B-9939-996DA4389F24}" type="presOf" srcId="{813DEE27-DC0E-D24B-B96D-930701CDCA45}" destId="{068DB323-133C-2E48-8E9C-D20FBA89220A}" srcOrd="0" destOrd="0" presId="urn:microsoft.com/office/officeart/2005/8/layout/radial1"/>
    <dgm:cxn modelId="{8EC77FB5-1001-E546-B8C3-31D0F219B78B}" type="presOf" srcId="{26531A49-E60B-F540-A674-A339B09D9D38}" destId="{38530C55-10F6-BE47-B61C-4E29E59E99BB}" srcOrd="1" destOrd="0" presId="urn:microsoft.com/office/officeart/2005/8/layout/radial1"/>
    <dgm:cxn modelId="{941727BF-6292-2C40-903F-15500C49559C}" srcId="{FCCC39AD-84FC-C149-8F8B-D5D88A43D7CE}" destId="{393BE2F8-158E-1D43-B438-C7ED57539B28}" srcOrd="3" destOrd="0" parTransId="{0C1DFEB0-F543-A645-B798-60BB19B3DC89}" sibTransId="{864B4058-4CEC-2544-9506-59387CD863C6}"/>
    <dgm:cxn modelId="{022609C2-204A-F74D-9845-4CAFC143C1F8}" type="presOf" srcId="{0833D5FF-4E54-AC4C-9EF6-51C33AE64DB3}" destId="{E2350754-4DDE-9045-9203-A7695DFCEB5A}" srcOrd="0" destOrd="0" presId="urn:microsoft.com/office/officeart/2005/8/layout/radial1"/>
    <dgm:cxn modelId="{2B8FBCC6-9B07-2C41-89C9-10E134D3716A}" type="presOf" srcId="{9FBFC8A6-2E67-F947-8EE8-CF94F3676AD0}" destId="{A407B271-9447-4E42-B056-E921621D2BE3}" srcOrd="1" destOrd="0" presId="urn:microsoft.com/office/officeart/2005/8/layout/radial1"/>
    <dgm:cxn modelId="{AB14C2CC-2078-7A4D-A8F5-2700F283FAE5}" srcId="{F99DBF15-0D4D-E845-A13B-6B4B53FDB05B}" destId="{FCCC39AD-84FC-C149-8F8B-D5D88A43D7CE}" srcOrd="0" destOrd="0" parTransId="{F478EE73-4C9D-5F4C-9EC8-DCCD5B0DD279}" sibTransId="{5C00B0A9-203F-DF47-B8B9-1C2BFEBAEA42}"/>
    <dgm:cxn modelId="{F593A2CF-EE9A-1141-84B3-ED2501290593}" type="presOf" srcId="{1C2976F6-81A7-1B4B-A52C-80EF4EE7A0E8}" destId="{C81D8417-A5C0-2841-8EBA-6F015652EF5F}" srcOrd="1" destOrd="0" presId="urn:microsoft.com/office/officeart/2005/8/layout/radial1"/>
    <dgm:cxn modelId="{B1C0C5D2-BB61-4C4D-A8E4-80C60C20CAE2}" type="presOf" srcId="{1C2976F6-81A7-1B4B-A52C-80EF4EE7A0E8}" destId="{2E4FC6DE-0C3F-314B-991E-2AE8510D35F1}" srcOrd="0" destOrd="0" presId="urn:microsoft.com/office/officeart/2005/8/layout/radial1"/>
    <dgm:cxn modelId="{EC9D2ED3-A713-7349-9DFA-8CF0520F3B39}" srcId="{FCCC39AD-84FC-C149-8F8B-D5D88A43D7CE}" destId="{0833D5FF-4E54-AC4C-9EF6-51C33AE64DB3}" srcOrd="0" destOrd="0" parTransId="{26531A49-E60B-F540-A674-A339B09D9D38}" sibTransId="{D0F9ED1C-24B8-724D-BD05-972A6AE4918B}"/>
    <dgm:cxn modelId="{765E91EA-E202-2646-BC03-50F61C641C79}" type="presOf" srcId="{464D47CD-C266-EB4E-A54A-D2C1F1B0C78D}" destId="{4E824E92-F853-CC4F-9B75-19F36E5256B2}" srcOrd="0" destOrd="0" presId="urn:microsoft.com/office/officeart/2005/8/layout/radial1"/>
    <dgm:cxn modelId="{163BF0ED-01B4-F347-AC5C-989875323273}" type="presOf" srcId="{0C1DFEB0-F543-A645-B798-60BB19B3DC89}" destId="{1A16471D-8E05-524D-9BEE-36A2B04C1E01}" srcOrd="1" destOrd="0" presId="urn:microsoft.com/office/officeart/2005/8/layout/radial1"/>
    <dgm:cxn modelId="{524ECEF0-CD8F-A74E-AC63-6051BB1EDE09}" type="presOf" srcId="{F99DBF15-0D4D-E845-A13B-6B4B53FDB05B}" destId="{8BEC5B03-41EF-CF46-8BC2-570023DE8011}" srcOrd="0" destOrd="0" presId="urn:microsoft.com/office/officeart/2005/8/layout/radial1"/>
    <dgm:cxn modelId="{641EA7F8-CB21-384D-8E08-F985BD480C26}" type="presOf" srcId="{E4885F79-C90F-3646-A338-62EAF79488FF}" destId="{6806FE22-4614-7048-9B0A-F1E4CDB8FDEF}" srcOrd="1" destOrd="0" presId="urn:microsoft.com/office/officeart/2005/8/layout/radial1"/>
    <dgm:cxn modelId="{3E878FFA-93A0-E642-B06A-F22375639EDE}" type="presOf" srcId="{AD546CC3-0C01-5A49-8B22-71E78139804F}" destId="{E082C9C5-560B-BC40-A60A-BB1C99196953}" srcOrd="0" destOrd="0" presId="urn:microsoft.com/office/officeart/2005/8/layout/radial1"/>
    <dgm:cxn modelId="{D37FFD38-375B-6A45-B716-5A10852709A6}" type="presParOf" srcId="{8BEC5B03-41EF-CF46-8BC2-570023DE8011}" destId="{A95C41A0-C34D-994D-AC1B-1BADEA83E2A5}" srcOrd="0" destOrd="0" presId="urn:microsoft.com/office/officeart/2005/8/layout/radial1"/>
    <dgm:cxn modelId="{B03FD63E-CD36-6B49-89B8-4B273C4C21E7}" type="presParOf" srcId="{8BEC5B03-41EF-CF46-8BC2-570023DE8011}" destId="{561B086A-5F22-A846-BEFD-9BD7310E03CD}" srcOrd="1" destOrd="0" presId="urn:microsoft.com/office/officeart/2005/8/layout/radial1"/>
    <dgm:cxn modelId="{A0F545DC-8773-0F49-85DE-5FABAE23A4BC}" type="presParOf" srcId="{561B086A-5F22-A846-BEFD-9BD7310E03CD}" destId="{38530C55-10F6-BE47-B61C-4E29E59E99BB}" srcOrd="0" destOrd="0" presId="urn:microsoft.com/office/officeart/2005/8/layout/radial1"/>
    <dgm:cxn modelId="{84224E92-D4FA-4D4B-9680-F56EA97289CF}" type="presParOf" srcId="{8BEC5B03-41EF-CF46-8BC2-570023DE8011}" destId="{E2350754-4DDE-9045-9203-A7695DFCEB5A}" srcOrd="2" destOrd="0" presId="urn:microsoft.com/office/officeart/2005/8/layout/radial1"/>
    <dgm:cxn modelId="{E11E87B1-84C9-8147-9A32-3BF271812610}" type="presParOf" srcId="{8BEC5B03-41EF-CF46-8BC2-570023DE8011}" destId="{C218C3F6-85F4-C947-8255-8CBB37FDA94E}" srcOrd="3" destOrd="0" presId="urn:microsoft.com/office/officeart/2005/8/layout/radial1"/>
    <dgm:cxn modelId="{B6BE0B2F-BC79-F740-89DB-B6BCC0FA9355}" type="presParOf" srcId="{C218C3F6-85F4-C947-8255-8CBB37FDA94E}" destId="{6806FE22-4614-7048-9B0A-F1E4CDB8FDEF}" srcOrd="0" destOrd="0" presId="urn:microsoft.com/office/officeart/2005/8/layout/radial1"/>
    <dgm:cxn modelId="{43CCBEF1-8423-7B4A-8ED4-878B423AC000}" type="presParOf" srcId="{8BEC5B03-41EF-CF46-8BC2-570023DE8011}" destId="{F18856AE-95E5-244B-8304-6E66D1D97EF6}" srcOrd="4" destOrd="0" presId="urn:microsoft.com/office/officeart/2005/8/layout/radial1"/>
    <dgm:cxn modelId="{90B31CBF-2371-3941-92AE-C3C37F6A477E}" type="presParOf" srcId="{8BEC5B03-41EF-CF46-8BC2-570023DE8011}" destId="{3E8FF542-1395-F44A-88BB-B46A3A3D6C95}" srcOrd="5" destOrd="0" presId="urn:microsoft.com/office/officeart/2005/8/layout/radial1"/>
    <dgm:cxn modelId="{9682BEBD-428D-CC4C-B907-DBB6086A4A16}" type="presParOf" srcId="{3E8FF542-1395-F44A-88BB-B46A3A3D6C95}" destId="{8A3E85D4-B831-C649-B6F6-B1F598CD979D}" srcOrd="0" destOrd="0" presId="urn:microsoft.com/office/officeart/2005/8/layout/radial1"/>
    <dgm:cxn modelId="{5D0DAFE1-D962-8A4D-86EA-F30C5163C6C7}" type="presParOf" srcId="{8BEC5B03-41EF-CF46-8BC2-570023DE8011}" destId="{068DB323-133C-2E48-8E9C-D20FBA89220A}" srcOrd="6" destOrd="0" presId="urn:microsoft.com/office/officeart/2005/8/layout/radial1"/>
    <dgm:cxn modelId="{E7E69B81-558E-7241-BA5C-07A2536679BE}" type="presParOf" srcId="{8BEC5B03-41EF-CF46-8BC2-570023DE8011}" destId="{E1A15209-3501-F44C-9254-3B12B1F518BD}" srcOrd="7" destOrd="0" presId="urn:microsoft.com/office/officeart/2005/8/layout/radial1"/>
    <dgm:cxn modelId="{7EDF8F8C-298A-C543-AF86-4C54DEE55A4B}" type="presParOf" srcId="{E1A15209-3501-F44C-9254-3B12B1F518BD}" destId="{1A16471D-8E05-524D-9BEE-36A2B04C1E01}" srcOrd="0" destOrd="0" presId="urn:microsoft.com/office/officeart/2005/8/layout/radial1"/>
    <dgm:cxn modelId="{E130F020-38A5-BB48-B3EE-967E5A0B259E}" type="presParOf" srcId="{8BEC5B03-41EF-CF46-8BC2-570023DE8011}" destId="{4D152774-4C0E-9343-8064-EBBE76317020}" srcOrd="8" destOrd="0" presId="urn:microsoft.com/office/officeart/2005/8/layout/radial1"/>
    <dgm:cxn modelId="{989F7822-E57C-0A48-A732-B4091A0F49EB}" type="presParOf" srcId="{8BEC5B03-41EF-CF46-8BC2-570023DE8011}" destId="{2E4FC6DE-0C3F-314B-991E-2AE8510D35F1}" srcOrd="9" destOrd="0" presId="urn:microsoft.com/office/officeart/2005/8/layout/radial1"/>
    <dgm:cxn modelId="{B0121137-531F-4946-A309-856044B1BB32}" type="presParOf" srcId="{2E4FC6DE-0C3F-314B-991E-2AE8510D35F1}" destId="{C81D8417-A5C0-2841-8EBA-6F015652EF5F}" srcOrd="0" destOrd="0" presId="urn:microsoft.com/office/officeart/2005/8/layout/radial1"/>
    <dgm:cxn modelId="{0E2F6F9A-9B95-B04D-B42A-ECE1C97D7DB1}" type="presParOf" srcId="{8BEC5B03-41EF-CF46-8BC2-570023DE8011}" destId="{E082C9C5-560B-BC40-A60A-BB1C99196953}" srcOrd="10" destOrd="0" presId="urn:microsoft.com/office/officeart/2005/8/layout/radial1"/>
    <dgm:cxn modelId="{5C457631-A64B-BA45-B166-41554E208D76}" type="presParOf" srcId="{8BEC5B03-41EF-CF46-8BC2-570023DE8011}" destId="{F0DB9EF4-093C-1045-9C8F-4B46353AC5F5}" srcOrd="11" destOrd="0" presId="urn:microsoft.com/office/officeart/2005/8/layout/radial1"/>
    <dgm:cxn modelId="{BD5E4EF4-78B6-8043-8F09-21AA46B96E87}" type="presParOf" srcId="{F0DB9EF4-093C-1045-9C8F-4B46353AC5F5}" destId="{1BDB6582-EE9E-4849-8976-15947CCAE5C3}" srcOrd="0" destOrd="0" presId="urn:microsoft.com/office/officeart/2005/8/layout/radial1"/>
    <dgm:cxn modelId="{BFF7E39A-D796-F944-9CF8-BE1F57A715F1}" type="presParOf" srcId="{8BEC5B03-41EF-CF46-8BC2-570023DE8011}" destId="{0922CD93-66A7-8B44-A84C-47E2DA99EF0A}" srcOrd="12" destOrd="0" presId="urn:microsoft.com/office/officeart/2005/8/layout/radial1"/>
    <dgm:cxn modelId="{99DE6D19-20A6-5145-9222-4CDED55E0F85}" type="presParOf" srcId="{8BEC5B03-41EF-CF46-8BC2-570023DE8011}" destId="{9A2C0BCE-E797-E940-91DB-298E0F3A1CF5}" srcOrd="13" destOrd="0" presId="urn:microsoft.com/office/officeart/2005/8/layout/radial1"/>
    <dgm:cxn modelId="{96A82456-E219-0043-9CC6-79D3BB9E80D3}" type="presParOf" srcId="{9A2C0BCE-E797-E940-91DB-298E0F3A1CF5}" destId="{EDEFAC84-BEF3-9E4D-A126-077CF6F09ECC}" srcOrd="0" destOrd="0" presId="urn:microsoft.com/office/officeart/2005/8/layout/radial1"/>
    <dgm:cxn modelId="{E061E745-0A6C-F142-B7F0-43D81A3ECC79}" type="presParOf" srcId="{8BEC5B03-41EF-CF46-8BC2-570023DE8011}" destId="{F0E20BAC-96B2-1446-94DB-C292D6A21D0E}" srcOrd="14" destOrd="0" presId="urn:microsoft.com/office/officeart/2005/8/layout/radial1"/>
    <dgm:cxn modelId="{49B7D6E4-B122-434C-9B6B-1558FFFDD433}" type="presParOf" srcId="{8BEC5B03-41EF-CF46-8BC2-570023DE8011}" destId="{31AA3C41-26E1-BF4C-A846-CF97EB972925}" srcOrd="15" destOrd="0" presId="urn:microsoft.com/office/officeart/2005/8/layout/radial1"/>
    <dgm:cxn modelId="{63F991DF-464D-C946-8339-3CE8E6D2F781}" type="presParOf" srcId="{31AA3C41-26E1-BF4C-A846-CF97EB972925}" destId="{A407B271-9447-4E42-B056-E921621D2BE3}" srcOrd="0" destOrd="0" presId="urn:microsoft.com/office/officeart/2005/8/layout/radial1"/>
    <dgm:cxn modelId="{2156E0BD-1496-5E44-B7F3-79431767FBFB}" type="presParOf" srcId="{8BEC5B03-41EF-CF46-8BC2-570023DE8011}" destId="{4E824E92-F853-CC4F-9B75-19F36E5256B2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5877E0A-AB26-F54E-B6E9-708740C2374F}" type="doc">
      <dgm:prSet loTypeId="urn:microsoft.com/office/officeart/2005/8/layout/pyramid2" loCatId="" qsTypeId="urn:microsoft.com/office/officeart/2005/8/quickstyle/simple1" qsCatId="simple" csTypeId="urn:microsoft.com/office/officeart/2005/8/colors/accent1_4" csCatId="accent1" phldr="1"/>
      <dgm:spPr/>
    </dgm:pt>
    <dgm:pt modelId="{7F9323F4-BD47-D54F-8212-B2F77DFF279D}">
      <dgm:prSet phldrT="[Texto]"/>
      <dgm:spPr/>
      <dgm:t>
        <a:bodyPr/>
        <a:lstStyle/>
        <a:p>
          <a:r>
            <a:rPr lang="es-MX" dirty="0"/>
            <a:t>Forma: Simple o compleja</a:t>
          </a:r>
        </a:p>
      </dgm:t>
    </dgm:pt>
    <dgm:pt modelId="{5522EA2A-A180-9C41-AA93-BEC3C735796A}" type="parTrans" cxnId="{F6E6F223-7D52-0B43-91C5-2AAB2E6588B3}">
      <dgm:prSet/>
      <dgm:spPr/>
      <dgm:t>
        <a:bodyPr/>
        <a:lstStyle/>
        <a:p>
          <a:endParaRPr lang="es-MX"/>
        </a:p>
      </dgm:t>
    </dgm:pt>
    <dgm:pt modelId="{7889729C-D3B0-294D-8756-C3FBB102DD9E}" type="sibTrans" cxnId="{F6E6F223-7D52-0B43-91C5-2AAB2E6588B3}">
      <dgm:prSet/>
      <dgm:spPr/>
      <dgm:t>
        <a:bodyPr/>
        <a:lstStyle/>
        <a:p>
          <a:endParaRPr lang="es-MX"/>
        </a:p>
      </dgm:t>
    </dgm:pt>
    <dgm:pt modelId="{92D8E7FB-A08B-3E40-8331-DAF07687DB35}">
      <dgm:prSet phldrT="[Texto]"/>
      <dgm:spPr/>
      <dgm:t>
        <a:bodyPr/>
        <a:lstStyle/>
        <a:p>
          <a:r>
            <a:rPr lang="es-MX" dirty="0"/>
            <a:t>Color</a:t>
          </a:r>
        </a:p>
      </dgm:t>
    </dgm:pt>
    <dgm:pt modelId="{BF294759-F8D7-294A-8C15-9B696B84FFBD}" type="parTrans" cxnId="{A55EFFE3-5C99-4D4D-A9B8-D4DF747040FB}">
      <dgm:prSet/>
      <dgm:spPr/>
      <dgm:t>
        <a:bodyPr/>
        <a:lstStyle/>
        <a:p>
          <a:endParaRPr lang="es-MX"/>
        </a:p>
      </dgm:t>
    </dgm:pt>
    <dgm:pt modelId="{421A6203-5827-024A-93B3-839F5534E76C}" type="sibTrans" cxnId="{A55EFFE3-5C99-4D4D-A9B8-D4DF747040FB}">
      <dgm:prSet/>
      <dgm:spPr/>
      <dgm:t>
        <a:bodyPr/>
        <a:lstStyle/>
        <a:p>
          <a:endParaRPr lang="es-MX"/>
        </a:p>
      </dgm:t>
    </dgm:pt>
    <dgm:pt modelId="{AD75A494-F1BA-2847-847E-FA12EA47C225}">
      <dgm:prSet phldrT="[Texto]"/>
      <dgm:spPr/>
      <dgm:t>
        <a:bodyPr/>
        <a:lstStyle/>
        <a:p>
          <a:r>
            <a:rPr lang="es-MX" dirty="0"/>
            <a:t>Textura</a:t>
          </a:r>
        </a:p>
      </dgm:t>
    </dgm:pt>
    <dgm:pt modelId="{69985020-2E93-A448-935F-0FBE71C619D2}" type="parTrans" cxnId="{3EC91E21-0F19-8D48-86FB-720657AC6F36}">
      <dgm:prSet/>
      <dgm:spPr/>
      <dgm:t>
        <a:bodyPr/>
        <a:lstStyle/>
        <a:p>
          <a:endParaRPr lang="es-MX"/>
        </a:p>
      </dgm:t>
    </dgm:pt>
    <dgm:pt modelId="{D14CDBC4-7FA6-3F48-8669-436E70502FCD}" type="sibTrans" cxnId="{3EC91E21-0F19-8D48-86FB-720657AC6F36}">
      <dgm:prSet/>
      <dgm:spPr/>
      <dgm:t>
        <a:bodyPr/>
        <a:lstStyle/>
        <a:p>
          <a:endParaRPr lang="es-MX"/>
        </a:p>
      </dgm:t>
    </dgm:pt>
    <dgm:pt modelId="{6591945F-6BA4-4A4C-A3D4-AF58609C7000}">
      <dgm:prSet/>
      <dgm:spPr/>
      <dgm:t>
        <a:bodyPr/>
        <a:lstStyle/>
        <a:p>
          <a:r>
            <a:rPr lang="es-MX" dirty="0"/>
            <a:t>Imágenes</a:t>
          </a:r>
        </a:p>
      </dgm:t>
    </dgm:pt>
    <dgm:pt modelId="{5AD9A28B-9700-E745-BA44-883573A5B696}" type="parTrans" cxnId="{288E5E40-B3E6-694D-8299-61CF4DBE5C17}">
      <dgm:prSet/>
      <dgm:spPr/>
      <dgm:t>
        <a:bodyPr/>
        <a:lstStyle/>
        <a:p>
          <a:endParaRPr lang="es-MX"/>
        </a:p>
      </dgm:t>
    </dgm:pt>
    <dgm:pt modelId="{C6EC3CD7-6308-5344-BA77-B68BC2F33AF1}" type="sibTrans" cxnId="{288E5E40-B3E6-694D-8299-61CF4DBE5C17}">
      <dgm:prSet/>
      <dgm:spPr/>
      <dgm:t>
        <a:bodyPr/>
        <a:lstStyle/>
        <a:p>
          <a:endParaRPr lang="es-MX"/>
        </a:p>
      </dgm:t>
    </dgm:pt>
    <dgm:pt modelId="{389FFA89-8B88-8448-BD0B-A554C914A048}" type="pres">
      <dgm:prSet presAssocID="{05877E0A-AB26-F54E-B6E9-708740C2374F}" presName="compositeShape" presStyleCnt="0">
        <dgm:presLayoutVars>
          <dgm:dir/>
          <dgm:resizeHandles/>
        </dgm:presLayoutVars>
      </dgm:prSet>
      <dgm:spPr/>
    </dgm:pt>
    <dgm:pt modelId="{E9AC5DC9-032D-FC48-82FB-4C489E35A6F2}" type="pres">
      <dgm:prSet presAssocID="{05877E0A-AB26-F54E-B6E9-708740C2374F}" presName="pyramid" presStyleLbl="node1" presStyleIdx="0" presStyleCnt="1"/>
      <dgm:spPr/>
    </dgm:pt>
    <dgm:pt modelId="{B3B57B53-A88F-044D-81F8-2C25D7F0A8A2}" type="pres">
      <dgm:prSet presAssocID="{05877E0A-AB26-F54E-B6E9-708740C2374F}" presName="theList" presStyleCnt="0"/>
      <dgm:spPr/>
    </dgm:pt>
    <dgm:pt modelId="{F2BA0A7A-8F6F-4A40-B02C-449B1B06EF82}" type="pres">
      <dgm:prSet presAssocID="{7F9323F4-BD47-D54F-8212-B2F77DFF279D}" presName="aNode" presStyleLbl="fgAcc1" presStyleIdx="0" presStyleCnt="4">
        <dgm:presLayoutVars>
          <dgm:bulletEnabled val="1"/>
        </dgm:presLayoutVars>
      </dgm:prSet>
      <dgm:spPr/>
    </dgm:pt>
    <dgm:pt modelId="{F0BEBB10-1861-0141-B878-8D693D16A740}" type="pres">
      <dgm:prSet presAssocID="{7F9323F4-BD47-D54F-8212-B2F77DFF279D}" presName="aSpace" presStyleCnt="0"/>
      <dgm:spPr/>
    </dgm:pt>
    <dgm:pt modelId="{C9A4906E-857B-6645-9088-296933350563}" type="pres">
      <dgm:prSet presAssocID="{92D8E7FB-A08B-3E40-8331-DAF07687DB35}" presName="aNode" presStyleLbl="fgAcc1" presStyleIdx="1" presStyleCnt="4">
        <dgm:presLayoutVars>
          <dgm:bulletEnabled val="1"/>
        </dgm:presLayoutVars>
      </dgm:prSet>
      <dgm:spPr/>
    </dgm:pt>
    <dgm:pt modelId="{3ED7EC08-A4A2-CB42-B5B7-30ECF7AB0A0F}" type="pres">
      <dgm:prSet presAssocID="{92D8E7FB-A08B-3E40-8331-DAF07687DB35}" presName="aSpace" presStyleCnt="0"/>
      <dgm:spPr/>
    </dgm:pt>
    <dgm:pt modelId="{75B80D88-EF85-354D-A32A-76FF40BCC825}" type="pres">
      <dgm:prSet presAssocID="{AD75A494-F1BA-2847-847E-FA12EA47C225}" presName="aNode" presStyleLbl="fgAcc1" presStyleIdx="2" presStyleCnt="4">
        <dgm:presLayoutVars>
          <dgm:bulletEnabled val="1"/>
        </dgm:presLayoutVars>
      </dgm:prSet>
      <dgm:spPr/>
    </dgm:pt>
    <dgm:pt modelId="{539ED59E-2734-1842-A8BF-1F50C83B7A12}" type="pres">
      <dgm:prSet presAssocID="{AD75A494-F1BA-2847-847E-FA12EA47C225}" presName="aSpace" presStyleCnt="0"/>
      <dgm:spPr/>
    </dgm:pt>
    <dgm:pt modelId="{749D559B-933D-884B-B0A7-D8CE96369BE8}" type="pres">
      <dgm:prSet presAssocID="{6591945F-6BA4-4A4C-A3D4-AF58609C7000}" presName="aNode" presStyleLbl="fgAcc1" presStyleIdx="3" presStyleCnt="4">
        <dgm:presLayoutVars>
          <dgm:bulletEnabled val="1"/>
        </dgm:presLayoutVars>
      </dgm:prSet>
      <dgm:spPr/>
    </dgm:pt>
    <dgm:pt modelId="{94B5D1FC-CCB3-004D-9F44-E37FB46B7ABA}" type="pres">
      <dgm:prSet presAssocID="{6591945F-6BA4-4A4C-A3D4-AF58609C7000}" presName="aSpace" presStyleCnt="0"/>
      <dgm:spPr/>
    </dgm:pt>
  </dgm:ptLst>
  <dgm:cxnLst>
    <dgm:cxn modelId="{3EC91E21-0F19-8D48-86FB-720657AC6F36}" srcId="{05877E0A-AB26-F54E-B6E9-708740C2374F}" destId="{AD75A494-F1BA-2847-847E-FA12EA47C225}" srcOrd="2" destOrd="0" parTransId="{69985020-2E93-A448-935F-0FBE71C619D2}" sibTransId="{D14CDBC4-7FA6-3F48-8669-436E70502FCD}"/>
    <dgm:cxn modelId="{F6E6F223-7D52-0B43-91C5-2AAB2E6588B3}" srcId="{05877E0A-AB26-F54E-B6E9-708740C2374F}" destId="{7F9323F4-BD47-D54F-8212-B2F77DFF279D}" srcOrd="0" destOrd="0" parTransId="{5522EA2A-A180-9C41-AA93-BEC3C735796A}" sibTransId="{7889729C-D3B0-294D-8756-C3FBB102DD9E}"/>
    <dgm:cxn modelId="{3D6A2535-87AA-124E-8148-920742FBE15F}" type="presOf" srcId="{AD75A494-F1BA-2847-847E-FA12EA47C225}" destId="{75B80D88-EF85-354D-A32A-76FF40BCC825}" srcOrd="0" destOrd="0" presId="urn:microsoft.com/office/officeart/2005/8/layout/pyramid2"/>
    <dgm:cxn modelId="{45E81636-8CED-9441-B5BA-BDBB47B356E0}" type="presOf" srcId="{7F9323F4-BD47-D54F-8212-B2F77DFF279D}" destId="{F2BA0A7A-8F6F-4A40-B02C-449B1B06EF82}" srcOrd="0" destOrd="0" presId="urn:microsoft.com/office/officeart/2005/8/layout/pyramid2"/>
    <dgm:cxn modelId="{288E5E40-B3E6-694D-8299-61CF4DBE5C17}" srcId="{05877E0A-AB26-F54E-B6E9-708740C2374F}" destId="{6591945F-6BA4-4A4C-A3D4-AF58609C7000}" srcOrd="3" destOrd="0" parTransId="{5AD9A28B-9700-E745-BA44-883573A5B696}" sibTransId="{C6EC3CD7-6308-5344-BA77-B68BC2F33AF1}"/>
    <dgm:cxn modelId="{4587E355-EBD9-9A44-92F1-87A543B8CE09}" type="presOf" srcId="{05877E0A-AB26-F54E-B6E9-708740C2374F}" destId="{389FFA89-8B88-8448-BD0B-A554C914A048}" srcOrd="0" destOrd="0" presId="urn:microsoft.com/office/officeart/2005/8/layout/pyramid2"/>
    <dgm:cxn modelId="{9C0FF26E-DD32-3C46-B51C-D5798568A726}" type="presOf" srcId="{92D8E7FB-A08B-3E40-8331-DAF07687DB35}" destId="{C9A4906E-857B-6645-9088-296933350563}" srcOrd="0" destOrd="0" presId="urn:microsoft.com/office/officeart/2005/8/layout/pyramid2"/>
    <dgm:cxn modelId="{A55EFFE3-5C99-4D4D-A9B8-D4DF747040FB}" srcId="{05877E0A-AB26-F54E-B6E9-708740C2374F}" destId="{92D8E7FB-A08B-3E40-8331-DAF07687DB35}" srcOrd="1" destOrd="0" parTransId="{BF294759-F8D7-294A-8C15-9B696B84FFBD}" sibTransId="{421A6203-5827-024A-93B3-839F5534E76C}"/>
    <dgm:cxn modelId="{D904EBF4-40EA-5C4A-B138-EBA2D75DC830}" type="presOf" srcId="{6591945F-6BA4-4A4C-A3D4-AF58609C7000}" destId="{749D559B-933D-884B-B0A7-D8CE96369BE8}" srcOrd="0" destOrd="0" presId="urn:microsoft.com/office/officeart/2005/8/layout/pyramid2"/>
    <dgm:cxn modelId="{C989C9F6-2FF0-C24E-91C0-A7217EE18168}" type="presParOf" srcId="{389FFA89-8B88-8448-BD0B-A554C914A048}" destId="{E9AC5DC9-032D-FC48-82FB-4C489E35A6F2}" srcOrd="0" destOrd="0" presId="urn:microsoft.com/office/officeart/2005/8/layout/pyramid2"/>
    <dgm:cxn modelId="{92D04F7D-1719-3148-A65A-6D036D0E1352}" type="presParOf" srcId="{389FFA89-8B88-8448-BD0B-A554C914A048}" destId="{B3B57B53-A88F-044D-81F8-2C25D7F0A8A2}" srcOrd="1" destOrd="0" presId="urn:microsoft.com/office/officeart/2005/8/layout/pyramid2"/>
    <dgm:cxn modelId="{B3476B5D-2246-0F4A-B341-B577E26E4B2D}" type="presParOf" srcId="{B3B57B53-A88F-044D-81F8-2C25D7F0A8A2}" destId="{F2BA0A7A-8F6F-4A40-B02C-449B1B06EF82}" srcOrd="0" destOrd="0" presId="urn:microsoft.com/office/officeart/2005/8/layout/pyramid2"/>
    <dgm:cxn modelId="{22DC4F9D-F7CF-544C-84A0-01129862C51D}" type="presParOf" srcId="{B3B57B53-A88F-044D-81F8-2C25D7F0A8A2}" destId="{F0BEBB10-1861-0141-B878-8D693D16A740}" srcOrd="1" destOrd="0" presId="urn:microsoft.com/office/officeart/2005/8/layout/pyramid2"/>
    <dgm:cxn modelId="{F8F1BD8D-75F9-4546-B6F3-A156FBDC9205}" type="presParOf" srcId="{B3B57B53-A88F-044D-81F8-2C25D7F0A8A2}" destId="{C9A4906E-857B-6645-9088-296933350563}" srcOrd="2" destOrd="0" presId="urn:microsoft.com/office/officeart/2005/8/layout/pyramid2"/>
    <dgm:cxn modelId="{953AB46A-3CF0-2C46-904A-69983ABAD0C9}" type="presParOf" srcId="{B3B57B53-A88F-044D-81F8-2C25D7F0A8A2}" destId="{3ED7EC08-A4A2-CB42-B5B7-30ECF7AB0A0F}" srcOrd="3" destOrd="0" presId="urn:microsoft.com/office/officeart/2005/8/layout/pyramid2"/>
    <dgm:cxn modelId="{D87A663A-6128-AD42-BF34-921E7A6399BD}" type="presParOf" srcId="{B3B57B53-A88F-044D-81F8-2C25D7F0A8A2}" destId="{75B80D88-EF85-354D-A32A-76FF40BCC825}" srcOrd="4" destOrd="0" presId="urn:microsoft.com/office/officeart/2005/8/layout/pyramid2"/>
    <dgm:cxn modelId="{F8B8374A-3698-B544-86DC-25EE3872CD88}" type="presParOf" srcId="{B3B57B53-A88F-044D-81F8-2C25D7F0A8A2}" destId="{539ED59E-2734-1842-A8BF-1F50C83B7A12}" srcOrd="5" destOrd="0" presId="urn:microsoft.com/office/officeart/2005/8/layout/pyramid2"/>
    <dgm:cxn modelId="{B73F6C27-18E7-F842-AF6C-0302161D04A0}" type="presParOf" srcId="{B3B57B53-A88F-044D-81F8-2C25D7F0A8A2}" destId="{749D559B-933D-884B-B0A7-D8CE96369BE8}" srcOrd="6" destOrd="0" presId="urn:microsoft.com/office/officeart/2005/8/layout/pyramid2"/>
    <dgm:cxn modelId="{58EC75E4-CEA2-B444-A190-F32CB87C5D08}" type="presParOf" srcId="{B3B57B53-A88F-044D-81F8-2C25D7F0A8A2}" destId="{94B5D1FC-CCB3-004D-9F44-E37FB46B7AB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03C8FFB-2FE6-9041-AF84-9D2F045DCC38}" type="doc">
      <dgm:prSet loTypeId="urn:microsoft.com/office/officeart/2005/8/layout/cycle8" loCatId="" qsTypeId="urn:microsoft.com/office/officeart/2005/8/quickstyle/simple1" qsCatId="simple" csTypeId="urn:microsoft.com/office/officeart/2005/8/colors/colorful2" csCatId="colorful" phldr="1"/>
      <dgm:spPr/>
    </dgm:pt>
    <dgm:pt modelId="{57530D66-878F-E542-9D25-52600FD816A9}">
      <dgm:prSet phldrT="[Texto]"/>
      <dgm:spPr/>
      <dgm:t>
        <a:bodyPr/>
        <a:lstStyle/>
        <a:p>
          <a:r>
            <a:rPr lang="es-MX" dirty="0"/>
            <a:t>Elige un tema</a:t>
          </a:r>
        </a:p>
      </dgm:t>
    </dgm:pt>
    <dgm:pt modelId="{D8BA1173-57E2-1640-8884-0964143A1EB0}" type="parTrans" cxnId="{E90D5656-8AD7-064E-BD0E-4EC776B18EDF}">
      <dgm:prSet/>
      <dgm:spPr/>
      <dgm:t>
        <a:bodyPr/>
        <a:lstStyle/>
        <a:p>
          <a:endParaRPr lang="es-MX"/>
        </a:p>
      </dgm:t>
    </dgm:pt>
    <dgm:pt modelId="{657AD1AE-989F-CB46-9254-FA1DA421DB6D}" type="sibTrans" cxnId="{E90D5656-8AD7-064E-BD0E-4EC776B18EDF}">
      <dgm:prSet/>
      <dgm:spPr/>
      <dgm:t>
        <a:bodyPr/>
        <a:lstStyle/>
        <a:p>
          <a:endParaRPr lang="es-MX"/>
        </a:p>
      </dgm:t>
    </dgm:pt>
    <dgm:pt modelId="{031D2823-DF14-274D-A1B6-0AB89DECDF6B}">
      <dgm:prSet phldrT="[Texto]"/>
      <dgm:spPr/>
      <dgm:t>
        <a:bodyPr/>
        <a:lstStyle/>
        <a:p>
          <a:r>
            <a:rPr lang="es-MX" dirty="0"/>
            <a:t>Reúne información</a:t>
          </a:r>
        </a:p>
      </dgm:t>
    </dgm:pt>
    <dgm:pt modelId="{402E54B4-4797-5A47-A077-FDA25073F397}" type="parTrans" cxnId="{F4A722D9-D8FC-FC4B-853D-FDB7ECB941EC}">
      <dgm:prSet/>
      <dgm:spPr/>
      <dgm:t>
        <a:bodyPr/>
        <a:lstStyle/>
        <a:p>
          <a:endParaRPr lang="es-MX"/>
        </a:p>
      </dgm:t>
    </dgm:pt>
    <dgm:pt modelId="{8993523E-B4BD-5C42-BD51-ED940EBC3B56}" type="sibTrans" cxnId="{F4A722D9-D8FC-FC4B-853D-FDB7ECB941EC}">
      <dgm:prSet/>
      <dgm:spPr/>
      <dgm:t>
        <a:bodyPr/>
        <a:lstStyle/>
        <a:p>
          <a:endParaRPr lang="es-MX"/>
        </a:p>
      </dgm:t>
    </dgm:pt>
    <dgm:pt modelId="{A4603204-057C-EC41-9D93-C1EBD7CD8D90}">
      <dgm:prSet phldrT="[Texto]"/>
      <dgm:spPr/>
      <dgm:t>
        <a:bodyPr/>
        <a:lstStyle/>
        <a:p>
          <a:r>
            <a:rPr lang="es-MX" dirty="0"/>
            <a:t>Resume y ordena</a:t>
          </a:r>
        </a:p>
      </dgm:t>
    </dgm:pt>
    <dgm:pt modelId="{2A4D7993-FD2C-5F42-830E-4BF0C662A147}" type="parTrans" cxnId="{17243B39-03B1-AF4F-BFB8-757342D3B4F1}">
      <dgm:prSet/>
      <dgm:spPr/>
      <dgm:t>
        <a:bodyPr/>
        <a:lstStyle/>
        <a:p>
          <a:endParaRPr lang="es-MX"/>
        </a:p>
      </dgm:t>
    </dgm:pt>
    <dgm:pt modelId="{AA1A34B9-00AA-8F44-9245-4D280796B0EF}" type="sibTrans" cxnId="{17243B39-03B1-AF4F-BFB8-757342D3B4F1}">
      <dgm:prSet/>
      <dgm:spPr/>
      <dgm:t>
        <a:bodyPr/>
        <a:lstStyle/>
        <a:p>
          <a:endParaRPr lang="es-MX"/>
        </a:p>
      </dgm:t>
    </dgm:pt>
    <dgm:pt modelId="{6355BBD2-C090-0643-B6EA-3B549B07E5FA}">
      <dgm:prSet/>
      <dgm:spPr/>
      <dgm:t>
        <a:bodyPr/>
        <a:lstStyle/>
        <a:p>
          <a:r>
            <a:rPr lang="es-MX" dirty="0"/>
            <a:t>Elige un tipo</a:t>
          </a:r>
        </a:p>
      </dgm:t>
    </dgm:pt>
    <dgm:pt modelId="{EB0ECAFB-0A50-584E-806B-06C053CFF145}" type="parTrans" cxnId="{ABA98265-94C4-034D-B8CA-073020069F13}">
      <dgm:prSet/>
      <dgm:spPr/>
      <dgm:t>
        <a:bodyPr/>
        <a:lstStyle/>
        <a:p>
          <a:endParaRPr lang="es-MX"/>
        </a:p>
      </dgm:t>
    </dgm:pt>
    <dgm:pt modelId="{16C20F23-4292-294E-98AF-F374E0DF1D44}" type="sibTrans" cxnId="{ABA98265-94C4-034D-B8CA-073020069F13}">
      <dgm:prSet/>
      <dgm:spPr/>
      <dgm:t>
        <a:bodyPr/>
        <a:lstStyle/>
        <a:p>
          <a:endParaRPr lang="es-MX"/>
        </a:p>
      </dgm:t>
    </dgm:pt>
    <dgm:pt modelId="{7FBBFB4D-55C3-5F41-8C95-C333A60188C4}">
      <dgm:prSet/>
      <dgm:spPr/>
      <dgm:t>
        <a:bodyPr/>
        <a:lstStyle/>
        <a:p>
          <a:r>
            <a:rPr lang="es-MX" dirty="0"/>
            <a:t>Elabora un boceto</a:t>
          </a:r>
        </a:p>
      </dgm:t>
    </dgm:pt>
    <dgm:pt modelId="{F7C5F013-6E1E-8747-828E-8F95920C4456}" type="parTrans" cxnId="{48120F48-432D-EC4D-94D4-BF03BE23C405}">
      <dgm:prSet/>
      <dgm:spPr/>
      <dgm:t>
        <a:bodyPr/>
        <a:lstStyle/>
        <a:p>
          <a:endParaRPr lang="es-MX"/>
        </a:p>
      </dgm:t>
    </dgm:pt>
    <dgm:pt modelId="{D0AE69AF-EDDD-CD43-B906-ADD3F328F8D6}" type="sibTrans" cxnId="{48120F48-432D-EC4D-94D4-BF03BE23C405}">
      <dgm:prSet/>
      <dgm:spPr/>
      <dgm:t>
        <a:bodyPr/>
        <a:lstStyle/>
        <a:p>
          <a:endParaRPr lang="es-MX"/>
        </a:p>
      </dgm:t>
    </dgm:pt>
    <dgm:pt modelId="{13012D79-BE0C-9F4B-BBCF-48CAA8AA63BD}">
      <dgm:prSet/>
      <dgm:spPr/>
      <dgm:t>
        <a:bodyPr/>
        <a:lstStyle/>
        <a:p>
          <a:r>
            <a:rPr lang="es-MX" dirty="0"/>
            <a:t>Diseña tu infografía</a:t>
          </a:r>
        </a:p>
      </dgm:t>
    </dgm:pt>
    <dgm:pt modelId="{9894146A-C27E-2641-A64A-96436FA81773}" type="parTrans" cxnId="{7EAB7E66-CFE0-DD4A-A4DE-A160C5C3AA44}">
      <dgm:prSet/>
      <dgm:spPr/>
      <dgm:t>
        <a:bodyPr/>
        <a:lstStyle/>
        <a:p>
          <a:endParaRPr lang="es-MX"/>
        </a:p>
      </dgm:t>
    </dgm:pt>
    <dgm:pt modelId="{39B00E57-6ADE-8F46-B5D1-8B6B38CFCF59}" type="sibTrans" cxnId="{7EAB7E66-CFE0-DD4A-A4DE-A160C5C3AA44}">
      <dgm:prSet/>
      <dgm:spPr/>
      <dgm:t>
        <a:bodyPr/>
        <a:lstStyle/>
        <a:p>
          <a:endParaRPr lang="es-MX"/>
        </a:p>
      </dgm:t>
    </dgm:pt>
    <dgm:pt modelId="{9C49AEC7-9586-6144-8CA2-84CAB5C6FC60}">
      <dgm:prSet/>
      <dgm:spPr/>
      <dgm:t>
        <a:bodyPr/>
        <a:lstStyle/>
        <a:p>
          <a:r>
            <a:rPr lang="es-MX" dirty="0"/>
            <a:t>Revisa y corrige</a:t>
          </a:r>
        </a:p>
      </dgm:t>
    </dgm:pt>
    <dgm:pt modelId="{9B2EB083-F8FD-3D47-9CDD-9CD3A4079435}" type="parTrans" cxnId="{164D326C-A295-D340-B23F-217AB783FFAA}">
      <dgm:prSet/>
      <dgm:spPr/>
      <dgm:t>
        <a:bodyPr/>
        <a:lstStyle/>
        <a:p>
          <a:endParaRPr lang="es-MX"/>
        </a:p>
      </dgm:t>
    </dgm:pt>
    <dgm:pt modelId="{B96B7856-C5A8-DD4D-BFF6-0C5BC20900FC}" type="sibTrans" cxnId="{164D326C-A295-D340-B23F-217AB783FFAA}">
      <dgm:prSet/>
      <dgm:spPr/>
      <dgm:t>
        <a:bodyPr/>
        <a:lstStyle/>
        <a:p>
          <a:endParaRPr lang="es-MX"/>
        </a:p>
      </dgm:t>
    </dgm:pt>
    <dgm:pt modelId="{5F4C7169-4669-6446-84E9-9AC2524B0AD7}">
      <dgm:prSet/>
      <dgm:spPr/>
    </dgm:pt>
    <dgm:pt modelId="{0D7BEEF1-B91A-8647-963E-C49262F35DFB}" type="parTrans" cxnId="{87E0D996-E925-1848-8975-507D57515003}">
      <dgm:prSet/>
      <dgm:spPr/>
      <dgm:t>
        <a:bodyPr/>
        <a:lstStyle/>
        <a:p>
          <a:endParaRPr lang="es-MX"/>
        </a:p>
      </dgm:t>
    </dgm:pt>
    <dgm:pt modelId="{F8992DB3-DC6D-1945-B209-394035CCD3C8}" type="sibTrans" cxnId="{87E0D996-E925-1848-8975-507D57515003}">
      <dgm:prSet/>
      <dgm:spPr/>
      <dgm:t>
        <a:bodyPr/>
        <a:lstStyle/>
        <a:p>
          <a:endParaRPr lang="es-MX"/>
        </a:p>
      </dgm:t>
    </dgm:pt>
    <dgm:pt modelId="{F0C38B29-3984-C646-A3B4-724A8530F990}" type="pres">
      <dgm:prSet presAssocID="{303C8FFB-2FE6-9041-AF84-9D2F045DCC38}" presName="compositeShape" presStyleCnt="0">
        <dgm:presLayoutVars>
          <dgm:chMax val="7"/>
          <dgm:dir/>
          <dgm:resizeHandles val="exact"/>
        </dgm:presLayoutVars>
      </dgm:prSet>
      <dgm:spPr/>
    </dgm:pt>
    <dgm:pt modelId="{A8AE2009-5AC8-1140-B651-E20F911D9C6B}" type="pres">
      <dgm:prSet presAssocID="{303C8FFB-2FE6-9041-AF84-9D2F045DCC38}" presName="wedge1" presStyleLbl="node1" presStyleIdx="0" presStyleCnt="7"/>
      <dgm:spPr/>
    </dgm:pt>
    <dgm:pt modelId="{30A86665-566C-B747-B1F1-8A5AF78AC994}" type="pres">
      <dgm:prSet presAssocID="{303C8FFB-2FE6-9041-AF84-9D2F045DCC38}" presName="dummy1a" presStyleCnt="0"/>
      <dgm:spPr/>
    </dgm:pt>
    <dgm:pt modelId="{B3942473-F730-9F46-A932-2FA546AB052F}" type="pres">
      <dgm:prSet presAssocID="{303C8FFB-2FE6-9041-AF84-9D2F045DCC38}" presName="dummy1b" presStyleCnt="0"/>
      <dgm:spPr/>
    </dgm:pt>
    <dgm:pt modelId="{15508288-121D-7045-943A-FDDB24FCB2C3}" type="pres">
      <dgm:prSet presAssocID="{303C8FFB-2FE6-9041-AF84-9D2F045DCC3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00D346FB-40F4-B44E-8546-B00CD3513D27}" type="pres">
      <dgm:prSet presAssocID="{303C8FFB-2FE6-9041-AF84-9D2F045DCC38}" presName="wedge2" presStyleLbl="node1" presStyleIdx="1" presStyleCnt="7"/>
      <dgm:spPr/>
    </dgm:pt>
    <dgm:pt modelId="{B5D49236-D5FB-C540-B66D-BE3D588104C5}" type="pres">
      <dgm:prSet presAssocID="{303C8FFB-2FE6-9041-AF84-9D2F045DCC38}" presName="dummy2a" presStyleCnt="0"/>
      <dgm:spPr/>
    </dgm:pt>
    <dgm:pt modelId="{6A816FA2-3AC6-034C-A36E-A8803292155A}" type="pres">
      <dgm:prSet presAssocID="{303C8FFB-2FE6-9041-AF84-9D2F045DCC38}" presName="dummy2b" presStyleCnt="0"/>
      <dgm:spPr/>
    </dgm:pt>
    <dgm:pt modelId="{8B9C23A6-6014-FA4C-BAB3-5F25B85A8D93}" type="pres">
      <dgm:prSet presAssocID="{303C8FFB-2FE6-9041-AF84-9D2F045DCC3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15A8DED9-DF42-B447-8A6C-1694FD6F0AF1}" type="pres">
      <dgm:prSet presAssocID="{303C8FFB-2FE6-9041-AF84-9D2F045DCC38}" presName="wedge3" presStyleLbl="node1" presStyleIdx="2" presStyleCnt="7"/>
      <dgm:spPr/>
    </dgm:pt>
    <dgm:pt modelId="{2D15FC41-DF05-5941-981E-567F91C02788}" type="pres">
      <dgm:prSet presAssocID="{303C8FFB-2FE6-9041-AF84-9D2F045DCC38}" presName="dummy3a" presStyleCnt="0"/>
      <dgm:spPr/>
    </dgm:pt>
    <dgm:pt modelId="{674B3995-2EAE-5C49-8F34-F4221AEED61A}" type="pres">
      <dgm:prSet presAssocID="{303C8FFB-2FE6-9041-AF84-9D2F045DCC38}" presName="dummy3b" presStyleCnt="0"/>
      <dgm:spPr/>
    </dgm:pt>
    <dgm:pt modelId="{3210A0BB-5941-D748-A11E-98F7144A37D5}" type="pres">
      <dgm:prSet presAssocID="{303C8FFB-2FE6-9041-AF84-9D2F045DCC3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241BC54-6ADF-4247-9B9E-B8808A41DF3E}" type="pres">
      <dgm:prSet presAssocID="{303C8FFB-2FE6-9041-AF84-9D2F045DCC38}" presName="wedge4" presStyleLbl="node1" presStyleIdx="3" presStyleCnt="7"/>
      <dgm:spPr/>
    </dgm:pt>
    <dgm:pt modelId="{42CEAE9B-2A15-CE40-B333-98A8BC718478}" type="pres">
      <dgm:prSet presAssocID="{303C8FFB-2FE6-9041-AF84-9D2F045DCC38}" presName="dummy4a" presStyleCnt="0"/>
      <dgm:spPr/>
    </dgm:pt>
    <dgm:pt modelId="{A5C93585-F137-BD4E-A1B1-E70F1398C7D1}" type="pres">
      <dgm:prSet presAssocID="{303C8FFB-2FE6-9041-AF84-9D2F045DCC38}" presName="dummy4b" presStyleCnt="0"/>
      <dgm:spPr/>
    </dgm:pt>
    <dgm:pt modelId="{6F02BA24-30B4-074B-AE98-61B9B8727AB7}" type="pres">
      <dgm:prSet presAssocID="{303C8FFB-2FE6-9041-AF84-9D2F045DCC3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802D2FFE-47B1-DA41-A07E-B8EDAD602048}" type="pres">
      <dgm:prSet presAssocID="{303C8FFB-2FE6-9041-AF84-9D2F045DCC38}" presName="wedge5" presStyleLbl="node1" presStyleIdx="4" presStyleCnt="7"/>
      <dgm:spPr/>
    </dgm:pt>
    <dgm:pt modelId="{4D1B7FC9-4D1E-9E47-8683-134798C627B2}" type="pres">
      <dgm:prSet presAssocID="{303C8FFB-2FE6-9041-AF84-9D2F045DCC38}" presName="dummy5a" presStyleCnt="0"/>
      <dgm:spPr/>
    </dgm:pt>
    <dgm:pt modelId="{DDAA7CB7-E6EA-5041-9F6C-F6A29A48E843}" type="pres">
      <dgm:prSet presAssocID="{303C8FFB-2FE6-9041-AF84-9D2F045DCC38}" presName="dummy5b" presStyleCnt="0"/>
      <dgm:spPr/>
    </dgm:pt>
    <dgm:pt modelId="{383683D0-C0E9-CF42-9C05-48DB35E5558C}" type="pres">
      <dgm:prSet presAssocID="{303C8FFB-2FE6-9041-AF84-9D2F045DCC3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53AA4C13-9635-484B-9CF7-A3DAE5DB7A19}" type="pres">
      <dgm:prSet presAssocID="{303C8FFB-2FE6-9041-AF84-9D2F045DCC38}" presName="wedge6" presStyleLbl="node1" presStyleIdx="5" presStyleCnt="7"/>
      <dgm:spPr/>
    </dgm:pt>
    <dgm:pt modelId="{2401AE9C-41C3-C747-B6AF-F7DF16FE8D11}" type="pres">
      <dgm:prSet presAssocID="{303C8FFB-2FE6-9041-AF84-9D2F045DCC38}" presName="dummy6a" presStyleCnt="0"/>
      <dgm:spPr/>
    </dgm:pt>
    <dgm:pt modelId="{D62395D2-1F36-E94A-A081-FBE713EBF626}" type="pres">
      <dgm:prSet presAssocID="{303C8FFB-2FE6-9041-AF84-9D2F045DCC38}" presName="dummy6b" presStyleCnt="0"/>
      <dgm:spPr/>
    </dgm:pt>
    <dgm:pt modelId="{607B717A-E587-B244-86AE-DC1A57AB983C}" type="pres">
      <dgm:prSet presAssocID="{303C8FFB-2FE6-9041-AF84-9D2F045DCC3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9066F981-F257-AB4E-818D-7ADAE0AECC0F}" type="pres">
      <dgm:prSet presAssocID="{303C8FFB-2FE6-9041-AF84-9D2F045DCC38}" presName="wedge7" presStyleLbl="node1" presStyleIdx="6" presStyleCnt="7"/>
      <dgm:spPr/>
    </dgm:pt>
    <dgm:pt modelId="{C1379BAB-C0A0-E14B-8191-B74A11F9FB85}" type="pres">
      <dgm:prSet presAssocID="{303C8FFB-2FE6-9041-AF84-9D2F045DCC38}" presName="dummy7a" presStyleCnt="0"/>
      <dgm:spPr/>
    </dgm:pt>
    <dgm:pt modelId="{E09835D5-CB42-C64B-9CAB-B21CEA3A3A20}" type="pres">
      <dgm:prSet presAssocID="{303C8FFB-2FE6-9041-AF84-9D2F045DCC38}" presName="dummy7b" presStyleCnt="0"/>
      <dgm:spPr/>
    </dgm:pt>
    <dgm:pt modelId="{9F238ABC-AEC9-7C4C-B25F-8D82C2230198}" type="pres">
      <dgm:prSet presAssocID="{303C8FFB-2FE6-9041-AF84-9D2F045DCC3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41BAA4B8-D6FE-A843-B3FB-944C6DE8B525}" type="pres">
      <dgm:prSet presAssocID="{657AD1AE-989F-CB46-9254-FA1DA421DB6D}" presName="arrowWedge1" presStyleLbl="fgSibTrans2D1" presStyleIdx="0" presStyleCnt="7"/>
      <dgm:spPr/>
    </dgm:pt>
    <dgm:pt modelId="{F9C3750C-ABD9-B248-8556-83E1CCD860DD}" type="pres">
      <dgm:prSet presAssocID="{8993523E-B4BD-5C42-BD51-ED940EBC3B56}" presName="arrowWedge2" presStyleLbl="fgSibTrans2D1" presStyleIdx="1" presStyleCnt="7"/>
      <dgm:spPr/>
    </dgm:pt>
    <dgm:pt modelId="{E69B57B9-431C-6746-B77F-3CEF39A5B871}" type="pres">
      <dgm:prSet presAssocID="{AA1A34B9-00AA-8F44-9245-4D280796B0EF}" presName="arrowWedge3" presStyleLbl="fgSibTrans2D1" presStyleIdx="2" presStyleCnt="7"/>
      <dgm:spPr/>
    </dgm:pt>
    <dgm:pt modelId="{AE796A65-7ABC-4446-A4CE-18B8B4B181EA}" type="pres">
      <dgm:prSet presAssocID="{16C20F23-4292-294E-98AF-F374E0DF1D44}" presName="arrowWedge4" presStyleLbl="fgSibTrans2D1" presStyleIdx="3" presStyleCnt="7"/>
      <dgm:spPr/>
    </dgm:pt>
    <dgm:pt modelId="{E7BD0C15-0C13-8C43-80B7-E1C01FD9C10F}" type="pres">
      <dgm:prSet presAssocID="{D0AE69AF-EDDD-CD43-B906-ADD3F328F8D6}" presName="arrowWedge5" presStyleLbl="fgSibTrans2D1" presStyleIdx="4" presStyleCnt="7"/>
      <dgm:spPr/>
    </dgm:pt>
    <dgm:pt modelId="{0D346E4D-BBB4-5B4F-9D90-32C233FAE1F6}" type="pres">
      <dgm:prSet presAssocID="{39B00E57-6ADE-8F46-B5D1-8B6B38CFCF59}" presName="arrowWedge6" presStyleLbl="fgSibTrans2D1" presStyleIdx="5" presStyleCnt="7"/>
      <dgm:spPr/>
    </dgm:pt>
    <dgm:pt modelId="{95B495F4-4880-024C-ADA1-C5149F8DBE94}" type="pres">
      <dgm:prSet presAssocID="{B96B7856-C5A8-DD4D-BFF6-0C5BC20900FC}" presName="arrowWedge7" presStyleLbl="fgSibTrans2D1" presStyleIdx="6" presStyleCnt="7"/>
      <dgm:spPr/>
    </dgm:pt>
  </dgm:ptLst>
  <dgm:cxnLst>
    <dgm:cxn modelId="{20348903-BABE-7345-9324-849E04F687A2}" type="presOf" srcId="{57530D66-878F-E542-9D25-52600FD816A9}" destId="{A8AE2009-5AC8-1140-B651-E20F911D9C6B}" srcOrd="0" destOrd="0" presId="urn:microsoft.com/office/officeart/2005/8/layout/cycle8"/>
    <dgm:cxn modelId="{FC23960F-F0CE-2340-993B-A4C1718AF05D}" type="presOf" srcId="{A4603204-057C-EC41-9D93-C1EBD7CD8D90}" destId="{15A8DED9-DF42-B447-8A6C-1694FD6F0AF1}" srcOrd="0" destOrd="0" presId="urn:microsoft.com/office/officeart/2005/8/layout/cycle8"/>
    <dgm:cxn modelId="{953DE912-D900-A44D-A678-EFDDB4B8E649}" type="presOf" srcId="{7FBBFB4D-55C3-5F41-8C95-C333A60188C4}" destId="{802D2FFE-47B1-DA41-A07E-B8EDAD602048}" srcOrd="0" destOrd="0" presId="urn:microsoft.com/office/officeart/2005/8/layout/cycle8"/>
    <dgm:cxn modelId="{E92A1F19-4798-784C-A969-07325423CBF6}" type="presOf" srcId="{6355BBD2-C090-0643-B6EA-3B549B07E5FA}" destId="{6F02BA24-30B4-074B-AE98-61B9B8727AB7}" srcOrd="1" destOrd="0" presId="urn:microsoft.com/office/officeart/2005/8/layout/cycle8"/>
    <dgm:cxn modelId="{E64E371C-E066-8B46-B332-1061F1822F3A}" type="presOf" srcId="{303C8FFB-2FE6-9041-AF84-9D2F045DCC38}" destId="{F0C38B29-3984-C646-A3B4-724A8530F990}" srcOrd="0" destOrd="0" presId="urn:microsoft.com/office/officeart/2005/8/layout/cycle8"/>
    <dgm:cxn modelId="{EF05142D-5A75-0643-813E-B3683E27E01E}" type="presOf" srcId="{9C49AEC7-9586-6144-8CA2-84CAB5C6FC60}" destId="{9066F981-F257-AB4E-818D-7ADAE0AECC0F}" srcOrd="0" destOrd="0" presId="urn:microsoft.com/office/officeart/2005/8/layout/cycle8"/>
    <dgm:cxn modelId="{17243B39-03B1-AF4F-BFB8-757342D3B4F1}" srcId="{303C8FFB-2FE6-9041-AF84-9D2F045DCC38}" destId="{A4603204-057C-EC41-9D93-C1EBD7CD8D90}" srcOrd="2" destOrd="0" parTransId="{2A4D7993-FD2C-5F42-830E-4BF0C662A147}" sibTransId="{AA1A34B9-00AA-8F44-9245-4D280796B0EF}"/>
    <dgm:cxn modelId="{48120F48-432D-EC4D-94D4-BF03BE23C405}" srcId="{303C8FFB-2FE6-9041-AF84-9D2F045DCC38}" destId="{7FBBFB4D-55C3-5F41-8C95-C333A60188C4}" srcOrd="4" destOrd="0" parTransId="{F7C5F013-6E1E-8747-828E-8F95920C4456}" sibTransId="{D0AE69AF-EDDD-CD43-B906-ADD3F328F8D6}"/>
    <dgm:cxn modelId="{3C801449-06E9-6845-BABC-8D8C5CB13D23}" type="presOf" srcId="{13012D79-BE0C-9F4B-BBCF-48CAA8AA63BD}" destId="{607B717A-E587-B244-86AE-DC1A57AB983C}" srcOrd="1" destOrd="0" presId="urn:microsoft.com/office/officeart/2005/8/layout/cycle8"/>
    <dgm:cxn modelId="{518E644E-0F51-4846-B407-E4E111CB7863}" type="presOf" srcId="{6355BBD2-C090-0643-B6EA-3B549B07E5FA}" destId="{7241BC54-6ADF-4247-9B9E-B8808A41DF3E}" srcOrd="0" destOrd="0" presId="urn:microsoft.com/office/officeart/2005/8/layout/cycle8"/>
    <dgm:cxn modelId="{3149DE52-1CF6-F24D-864A-27DCF8AB23E5}" type="presOf" srcId="{A4603204-057C-EC41-9D93-C1EBD7CD8D90}" destId="{3210A0BB-5941-D748-A11E-98F7144A37D5}" srcOrd="1" destOrd="0" presId="urn:microsoft.com/office/officeart/2005/8/layout/cycle8"/>
    <dgm:cxn modelId="{E90D5656-8AD7-064E-BD0E-4EC776B18EDF}" srcId="{303C8FFB-2FE6-9041-AF84-9D2F045DCC38}" destId="{57530D66-878F-E542-9D25-52600FD816A9}" srcOrd="0" destOrd="0" parTransId="{D8BA1173-57E2-1640-8884-0964143A1EB0}" sibTransId="{657AD1AE-989F-CB46-9254-FA1DA421DB6D}"/>
    <dgm:cxn modelId="{ABA98265-94C4-034D-B8CA-073020069F13}" srcId="{303C8FFB-2FE6-9041-AF84-9D2F045DCC38}" destId="{6355BBD2-C090-0643-B6EA-3B549B07E5FA}" srcOrd="3" destOrd="0" parTransId="{EB0ECAFB-0A50-584E-806B-06C053CFF145}" sibTransId="{16C20F23-4292-294E-98AF-F374E0DF1D44}"/>
    <dgm:cxn modelId="{7EAB7E66-CFE0-DD4A-A4DE-A160C5C3AA44}" srcId="{303C8FFB-2FE6-9041-AF84-9D2F045DCC38}" destId="{13012D79-BE0C-9F4B-BBCF-48CAA8AA63BD}" srcOrd="5" destOrd="0" parTransId="{9894146A-C27E-2641-A64A-96436FA81773}" sibTransId="{39B00E57-6ADE-8F46-B5D1-8B6B38CFCF59}"/>
    <dgm:cxn modelId="{1F117167-3AED-EB4E-8FF7-3A3EC400D3CA}" type="presOf" srcId="{57530D66-878F-E542-9D25-52600FD816A9}" destId="{15508288-121D-7045-943A-FDDB24FCB2C3}" srcOrd="1" destOrd="0" presId="urn:microsoft.com/office/officeart/2005/8/layout/cycle8"/>
    <dgm:cxn modelId="{164D326C-A295-D340-B23F-217AB783FFAA}" srcId="{303C8FFB-2FE6-9041-AF84-9D2F045DCC38}" destId="{9C49AEC7-9586-6144-8CA2-84CAB5C6FC60}" srcOrd="6" destOrd="0" parTransId="{9B2EB083-F8FD-3D47-9CDD-9CD3A4079435}" sibTransId="{B96B7856-C5A8-DD4D-BFF6-0C5BC20900FC}"/>
    <dgm:cxn modelId="{229F186D-0F4C-0A4B-9840-365CC286165E}" type="presOf" srcId="{9C49AEC7-9586-6144-8CA2-84CAB5C6FC60}" destId="{9F238ABC-AEC9-7C4C-B25F-8D82C2230198}" srcOrd="1" destOrd="0" presId="urn:microsoft.com/office/officeart/2005/8/layout/cycle8"/>
    <dgm:cxn modelId="{A21A8C92-9005-1E47-8E6A-37AF9F101916}" type="presOf" srcId="{13012D79-BE0C-9F4B-BBCF-48CAA8AA63BD}" destId="{53AA4C13-9635-484B-9CF7-A3DAE5DB7A19}" srcOrd="0" destOrd="0" presId="urn:microsoft.com/office/officeart/2005/8/layout/cycle8"/>
    <dgm:cxn modelId="{87E0D996-E925-1848-8975-507D57515003}" srcId="{303C8FFB-2FE6-9041-AF84-9D2F045DCC38}" destId="{5F4C7169-4669-6446-84E9-9AC2524B0AD7}" srcOrd="7" destOrd="0" parTransId="{0D7BEEF1-B91A-8647-963E-C49262F35DFB}" sibTransId="{F8992DB3-DC6D-1945-B209-394035CCD3C8}"/>
    <dgm:cxn modelId="{F4A722D9-D8FC-FC4B-853D-FDB7ECB941EC}" srcId="{303C8FFB-2FE6-9041-AF84-9D2F045DCC38}" destId="{031D2823-DF14-274D-A1B6-0AB89DECDF6B}" srcOrd="1" destOrd="0" parTransId="{402E54B4-4797-5A47-A077-FDA25073F397}" sibTransId="{8993523E-B4BD-5C42-BD51-ED940EBC3B56}"/>
    <dgm:cxn modelId="{221869DD-90B0-0D4A-B679-8E6BE8162853}" type="presOf" srcId="{031D2823-DF14-274D-A1B6-0AB89DECDF6B}" destId="{8B9C23A6-6014-FA4C-BAB3-5F25B85A8D93}" srcOrd="1" destOrd="0" presId="urn:microsoft.com/office/officeart/2005/8/layout/cycle8"/>
    <dgm:cxn modelId="{04D099DD-F8D2-2E4F-B489-A60CA6AACCDF}" type="presOf" srcId="{031D2823-DF14-274D-A1B6-0AB89DECDF6B}" destId="{00D346FB-40F4-B44E-8546-B00CD3513D27}" srcOrd="0" destOrd="0" presId="urn:microsoft.com/office/officeart/2005/8/layout/cycle8"/>
    <dgm:cxn modelId="{40C541E3-6712-8F4F-AA60-4C18B77360C2}" type="presOf" srcId="{7FBBFB4D-55C3-5F41-8C95-C333A60188C4}" destId="{383683D0-C0E9-CF42-9C05-48DB35E5558C}" srcOrd="1" destOrd="0" presId="urn:microsoft.com/office/officeart/2005/8/layout/cycle8"/>
    <dgm:cxn modelId="{955234F1-3E64-8C4D-B1E4-95D2706D755D}" type="presParOf" srcId="{F0C38B29-3984-C646-A3B4-724A8530F990}" destId="{A8AE2009-5AC8-1140-B651-E20F911D9C6B}" srcOrd="0" destOrd="0" presId="urn:microsoft.com/office/officeart/2005/8/layout/cycle8"/>
    <dgm:cxn modelId="{4D35B6C8-851C-D148-B13E-AE52A962D893}" type="presParOf" srcId="{F0C38B29-3984-C646-A3B4-724A8530F990}" destId="{30A86665-566C-B747-B1F1-8A5AF78AC994}" srcOrd="1" destOrd="0" presId="urn:microsoft.com/office/officeart/2005/8/layout/cycle8"/>
    <dgm:cxn modelId="{73FB3DE7-128D-ED44-886D-0E4A3FCEFE0C}" type="presParOf" srcId="{F0C38B29-3984-C646-A3B4-724A8530F990}" destId="{B3942473-F730-9F46-A932-2FA546AB052F}" srcOrd="2" destOrd="0" presId="urn:microsoft.com/office/officeart/2005/8/layout/cycle8"/>
    <dgm:cxn modelId="{93922492-FBA4-AC47-9A17-B3273180BD0F}" type="presParOf" srcId="{F0C38B29-3984-C646-A3B4-724A8530F990}" destId="{15508288-121D-7045-943A-FDDB24FCB2C3}" srcOrd="3" destOrd="0" presId="urn:microsoft.com/office/officeart/2005/8/layout/cycle8"/>
    <dgm:cxn modelId="{E350E4EB-577B-8049-93D0-D4D53048DC83}" type="presParOf" srcId="{F0C38B29-3984-C646-A3B4-724A8530F990}" destId="{00D346FB-40F4-B44E-8546-B00CD3513D27}" srcOrd="4" destOrd="0" presId="urn:microsoft.com/office/officeart/2005/8/layout/cycle8"/>
    <dgm:cxn modelId="{DA51DD6B-9CDF-824F-8D71-74AEB090D93A}" type="presParOf" srcId="{F0C38B29-3984-C646-A3B4-724A8530F990}" destId="{B5D49236-D5FB-C540-B66D-BE3D588104C5}" srcOrd="5" destOrd="0" presId="urn:microsoft.com/office/officeart/2005/8/layout/cycle8"/>
    <dgm:cxn modelId="{30CA8518-48F0-A646-9D4D-9923B3E9C5C2}" type="presParOf" srcId="{F0C38B29-3984-C646-A3B4-724A8530F990}" destId="{6A816FA2-3AC6-034C-A36E-A8803292155A}" srcOrd="6" destOrd="0" presId="urn:microsoft.com/office/officeart/2005/8/layout/cycle8"/>
    <dgm:cxn modelId="{AA98E5FC-00EA-EC41-ACD4-E8977C9B91AC}" type="presParOf" srcId="{F0C38B29-3984-C646-A3B4-724A8530F990}" destId="{8B9C23A6-6014-FA4C-BAB3-5F25B85A8D93}" srcOrd="7" destOrd="0" presId="urn:microsoft.com/office/officeart/2005/8/layout/cycle8"/>
    <dgm:cxn modelId="{62427C4F-6CBC-AF49-9B48-D396BA824268}" type="presParOf" srcId="{F0C38B29-3984-C646-A3B4-724A8530F990}" destId="{15A8DED9-DF42-B447-8A6C-1694FD6F0AF1}" srcOrd="8" destOrd="0" presId="urn:microsoft.com/office/officeart/2005/8/layout/cycle8"/>
    <dgm:cxn modelId="{4FC00598-2E3B-AA43-8AC1-93EE65311CB2}" type="presParOf" srcId="{F0C38B29-3984-C646-A3B4-724A8530F990}" destId="{2D15FC41-DF05-5941-981E-567F91C02788}" srcOrd="9" destOrd="0" presId="urn:microsoft.com/office/officeart/2005/8/layout/cycle8"/>
    <dgm:cxn modelId="{14B1825F-FF00-A54D-BA26-664979415EEB}" type="presParOf" srcId="{F0C38B29-3984-C646-A3B4-724A8530F990}" destId="{674B3995-2EAE-5C49-8F34-F4221AEED61A}" srcOrd="10" destOrd="0" presId="urn:microsoft.com/office/officeart/2005/8/layout/cycle8"/>
    <dgm:cxn modelId="{B0958956-F38F-7944-8BC5-56DD6AAA4514}" type="presParOf" srcId="{F0C38B29-3984-C646-A3B4-724A8530F990}" destId="{3210A0BB-5941-D748-A11E-98F7144A37D5}" srcOrd="11" destOrd="0" presId="urn:microsoft.com/office/officeart/2005/8/layout/cycle8"/>
    <dgm:cxn modelId="{568305EE-B470-DC48-94D2-A73F49A3E4C6}" type="presParOf" srcId="{F0C38B29-3984-C646-A3B4-724A8530F990}" destId="{7241BC54-6ADF-4247-9B9E-B8808A41DF3E}" srcOrd="12" destOrd="0" presId="urn:microsoft.com/office/officeart/2005/8/layout/cycle8"/>
    <dgm:cxn modelId="{F3EB87A1-4000-4544-80B1-7200146531AA}" type="presParOf" srcId="{F0C38B29-3984-C646-A3B4-724A8530F990}" destId="{42CEAE9B-2A15-CE40-B333-98A8BC718478}" srcOrd="13" destOrd="0" presId="urn:microsoft.com/office/officeart/2005/8/layout/cycle8"/>
    <dgm:cxn modelId="{3E1BB0E4-6F1E-394A-9F02-BE4978D318E3}" type="presParOf" srcId="{F0C38B29-3984-C646-A3B4-724A8530F990}" destId="{A5C93585-F137-BD4E-A1B1-E70F1398C7D1}" srcOrd="14" destOrd="0" presId="urn:microsoft.com/office/officeart/2005/8/layout/cycle8"/>
    <dgm:cxn modelId="{227A56C4-226A-5A4D-9564-802B258668A9}" type="presParOf" srcId="{F0C38B29-3984-C646-A3B4-724A8530F990}" destId="{6F02BA24-30B4-074B-AE98-61B9B8727AB7}" srcOrd="15" destOrd="0" presId="urn:microsoft.com/office/officeart/2005/8/layout/cycle8"/>
    <dgm:cxn modelId="{16701740-B732-5040-9040-40F2D61BC80B}" type="presParOf" srcId="{F0C38B29-3984-C646-A3B4-724A8530F990}" destId="{802D2FFE-47B1-DA41-A07E-B8EDAD602048}" srcOrd="16" destOrd="0" presId="urn:microsoft.com/office/officeart/2005/8/layout/cycle8"/>
    <dgm:cxn modelId="{CB47BB78-BE1B-0842-A6C8-3D0BEE37EC5B}" type="presParOf" srcId="{F0C38B29-3984-C646-A3B4-724A8530F990}" destId="{4D1B7FC9-4D1E-9E47-8683-134798C627B2}" srcOrd="17" destOrd="0" presId="urn:microsoft.com/office/officeart/2005/8/layout/cycle8"/>
    <dgm:cxn modelId="{468B5E43-F69F-3A4D-891C-70CEAFE0D437}" type="presParOf" srcId="{F0C38B29-3984-C646-A3B4-724A8530F990}" destId="{DDAA7CB7-E6EA-5041-9F6C-F6A29A48E843}" srcOrd="18" destOrd="0" presId="urn:microsoft.com/office/officeart/2005/8/layout/cycle8"/>
    <dgm:cxn modelId="{48BA3F9C-1708-A949-8A04-220CF777AE7E}" type="presParOf" srcId="{F0C38B29-3984-C646-A3B4-724A8530F990}" destId="{383683D0-C0E9-CF42-9C05-48DB35E5558C}" srcOrd="19" destOrd="0" presId="urn:microsoft.com/office/officeart/2005/8/layout/cycle8"/>
    <dgm:cxn modelId="{695C402C-806F-BA4B-8F46-5ECCACD0B743}" type="presParOf" srcId="{F0C38B29-3984-C646-A3B4-724A8530F990}" destId="{53AA4C13-9635-484B-9CF7-A3DAE5DB7A19}" srcOrd="20" destOrd="0" presId="urn:microsoft.com/office/officeart/2005/8/layout/cycle8"/>
    <dgm:cxn modelId="{CE22BEB3-D67D-4A4D-AAD5-3BCA4C5F070E}" type="presParOf" srcId="{F0C38B29-3984-C646-A3B4-724A8530F990}" destId="{2401AE9C-41C3-C747-B6AF-F7DF16FE8D11}" srcOrd="21" destOrd="0" presId="urn:microsoft.com/office/officeart/2005/8/layout/cycle8"/>
    <dgm:cxn modelId="{C72BBFEA-6044-C749-87CE-6A6203397CC5}" type="presParOf" srcId="{F0C38B29-3984-C646-A3B4-724A8530F990}" destId="{D62395D2-1F36-E94A-A081-FBE713EBF626}" srcOrd="22" destOrd="0" presId="urn:microsoft.com/office/officeart/2005/8/layout/cycle8"/>
    <dgm:cxn modelId="{D27BD9C5-A7F3-9D41-9742-E2B2B3F9EBBA}" type="presParOf" srcId="{F0C38B29-3984-C646-A3B4-724A8530F990}" destId="{607B717A-E587-B244-86AE-DC1A57AB983C}" srcOrd="23" destOrd="0" presId="urn:microsoft.com/office/officeart/2005/8/layout/cycle8"/>
    <dgm:cxn modelId="{5E2E4EB2-37B4-9D43-A118-5E8F51D39DB1}" type="presParOf" srcId="{F0C38B29-3984-C646-A3B4-724A8530F990}" destId="{9066F981-F257-AB4E-818D-7ADAE0AECC0F}" srcOrd="24" destOrd="0" presId="urn:microsoft.com/office/officeart/2005/8/layout/cycle8"/>
    <dgm:cxn modelId="{026E5C4A-EE66-2043-86FD-31FDBA39330B}" type="presParOf" srcId="{F0C38B29-3984-C646-A3B4-724A8530F990}" destId="{C1379BAB-C0A0-E14B-8191-B74A11F9FB85}" srcOrd="25" destOrd="0" presId="urn:microsoft.com/office/officeart/2005/8/layout/cycle8"/>
    <dgm:cxn modelId="{EA7C4620-E6D0-2A4F-9EC4-FF1E88B33928}" type="presParOf" srcId="{F0C38B29-3984-C646-A3B4-724A8530F990}" destId="{E09835D5-CB42-C64B-9CAB-B21CEA3A3A20}" srcOrd="26" destOrd="0" presId="urn:microsoft.com/office/officeart/2005/8/layout/cycle8"/>
    <dgm:cxn modelId="{41998971-0C30-E141-96E7-84B7C697838A}" type="presParOf" srcId="{F0C38B29-3984-C646-A3B4-724A8530F990}" destId="{9F238ABC-AEC9-7C4C-B25F-8D82C2230198}" srcOrd="27" destOrd="0" presId="urn:microsoft.com/office/officeart/2005/8/layout/cycle8"/>
    <dgm:cxn modelId="{41B5D302-D2D7-0146-AAFA-07249B860CB4}" type="presParOf" srcId="{F0C38B29-3984-C646-A3B4-724A8530F990}" destId="{41BAA4B8-D6FE-A843-B3FB-944C6DE8B525}" srcOrd="28" destOrd="0" presId="urn:microsoft.com/office/officeart/2005/8/layout/cycle8"/>
    <dgm:cxn modelId="{0569003C-91C1-0A4D-B573-819DD308CF74}" type="presParOf" srcId="{F0C38B29-3984-C646-A3B4-724A8530F990}" destId="{F9C3750C-ABD9-B248-8556-83E1CCD860DD}" srcOrd="29" destOrd="0" presId="urn:microsoft.com/office/officeart/2005/8/layout/cycle8"/>
    <dgm:cxn modelId="{A0D454D0-04C6-2F48-8EDA-F8BBB2921F44}" type="presParOf" srcId="{F0C38B29-3984-C646-A3B4-724A8530F990}" destId="{E69B57B9-431C-6746-B77F-3CEF39A5B871}" srcOrd="30" destOrd="0" presId="urn:microsoft.com/office/officeart/2005/8/layout/cycle8"/>
    <dgm:cxn modelId="{C853191D-3FA3-0041-8BAC-EA01E1251E77}" type="presParOf" srcId="{F0C38B29-3984-C646-A3B4-724A8530F990}" destId="{AE796A65-7ABC-4446-A4CE-18B8B4B181EA}" srcOrd="31" destOrd="0" presId="urn:microsoft.com/office/officeart/2005/8/layout/cycle8"/>
    <dgm:cxn modelId="{69C4166E-C61D-C140-B7E8-85D34A530B14}" type="presParOf" srcId="{F0C38B29-3984-C646-A3B4-724A8530F990}" destId="{E7BD0C15-0C13-8C43-80B7-E1C01FD9C10F}" srcOrd="32" destOrd="0" presId="urn:microsoft.com/office/officeart/2005/8/layout/cycle8"/>
    <dgm:cxn modelId="{5A959A97-113A-0B41-BE74-A6E05D067E7E}" type="presParOf" srcId="{F0C38B29-3984-C646-A3B4-724A8530F990}" destId="{0D346E4D-BBB4-5B4F-9D90-32C233FAE1F6}" srcOrd="33" destOrd="0" presId="urn:microsoft.com/office/officeart/2005/8/layout/cycle8"/>
    <dgm:cxn modelId="{34D28368-6C9D-D54A-B121-971587F68719}" type="presParOf" srcId="{F0C38B29-3984-C646-A3B4-724A8530F990}" destId="{95B495F4-4880-024C-ADA1-C5149F8DBE94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D529B6E-859C-B14C-B98D-C99889F6C6C2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CCBBCDA-0353-4744-9930-18F9FE000277}">
      <dgm:prSet phldrT="[Texto]"/>
      <dgm:spPr/>
      <dgm:t>
        <a:bodyPr/>
        <a:lstStyle/>
        <a:p>
          <a:r>
            <a:rPr lang="es-MX" dirty="0"/>
            <a:t>Amena</a:t>
          </a:r>
        </a:p>
      </dgm:t>
    </dgm:pt>
    <dgm:pt modelId="{97DA1823-3359-6843-A540-B8E2657493E3}" type="parTrans" cxnId="{8320240C-3EF9-0A45-9FC6-E05D515D5A3B}">
      <dgm:prSet/>
      <dgm:spPr/>
      <dgm:t>
        <a:bodyPr/>
        <a:lstStyle/>
        <a:p>
          <a:endParaRPr lang="es-MX"/>
        </a:p>
      </dgm:t>
    </dgm:pt>
    <dgm:pt modelId="{420418BD-E190-BE49-9954-A68903DCFE95}" type="sibTrans" cxnId="{8320240C-3EF9-0A45-9FC6-E05D515D5A3B}">
      <dgm:prSet/>
      <dgm:spPr/>
      <dgm:t>
        <a:bodyPr/>
        <a:lstStyle/>
        <a:p>
          <a:endParaRPr lang="es-MX"/>
        </a:p>
      </dgm:t>
    </dgm:pt>
    <dgm:pt modelId="{E23D795F-7499-6F49-B3E5-CF45E704038D}">
      <dgm:prSet phldrT="[Texto]"/>
      <dgm:spPr/>
      <dgm:t>
        <a:bodyPr/>
        <a:lstStyle/>
        <a:p>
          <a:r>
            <a:rPr lang="es-MX" dirty="0"/>
            <a:t>Sintética</a:t>
          </a:r>
        </a:p>
      </dgm:t>
    </dgm:pt>
    <dgm:pt modelId="{79A672B6-AA68-C848-972A-AAA19995F9E9}" type="parTrans" cxnId="{410A12E2-F0A7-904B-840A-F237D3F36C34}">
      <dgm:prSet/>
      <dgm:spPr/>
      <dgm:t>
        <a:bodyPr/>
        <a:lstStyle/>
        <a:p>
          <a:endParaRPr lang="es-MX"/>
        </a:p>
      </dgm:t>
    </dgm:pt>
    <dgm:pt modelId="{2CA87467-C6DB-E04F-A6E5-3A31CA6056AD}" type="sibTrans" cxnId="{410A12E2-F0A7-904B-840A-F237D3F36C34}">
      <dgm:prSet/>
      <dgm:spPr/>
      <dgm:t>
        <a:bodyPr/>
        <a:lstStyle/>
        <a:p>
          <a:endParaRPr lang="es-MX"/>
        </a:p>
      </dgm:t>
    </dgm:pt>
    <dgm:pt modelId="{17BD39E0-D55E-9946-BB5B-E5281F9C586E}">
      <dgm:prSet phldrT="[Texto]"/>
      <dgm:spPr/>
      <dgm:t>
        <a:bodyPr/>
        <a:lstStyle/>
        <a:p>
          <a:r>
            <a:rPr lang="es-MX" dirty="0"/>
            <a:t>Visual</a:t>
          </a:r>
        </a:p>
      </dgm:t>
    </dgm:pt>
    <dgm:pt modelId="{4E35A8B2-C577-6C4A-8418-4B1E6E67A945}" type="parTrans" cxnId="{18758998-7C81-D74E-8762-4093EFDF59D6}">
      <dgm:prSet/>
      <dgm:spPr/>
      <dgm:t>
        <a:bodyPr/>
        <a:lstStyle/>
        <a:p>
          <a:endParaRPr lang="es-MX"/>
        </a:p>
      </dgm:t>
    </dgm:pt>
    <dgm:pt modelId="{DE1F60B8-29E4-6B42-95E1-3AE4E541488C}" type="sibTrans" cxnId="{18758998-7C81-D74E-8762-4093EFDF59D6}">
      <dgm:prSet/>
      <dgm:spPr/>
      <dgm:t>
        <a:bodyPr/>
        <a:lstStyle/>
        <a:p>
          <a:endParaRPr lang="es-MX"/>
        </a:p>
      </dgm:t>
    </dgm:pt>
    <dgm:pt modelId="{7E7328F6-BE17-FC43-892E-61E4218CA00B}" type="pres">
      <dgm:prSet presAssocID="{1D529B6E-859C-B14C-B98D-C99889F6C6C2}" presName="linear" presStyleCnt="0">
        <dgm:presLayoutVars>
          <dgm:dir/>
          <dgm:animLvl val="lvl"/>
          <dgm:resizeHandles val="exact"/>
        </dgm:presLayoutVars>
      </dgm:prSet>
      <dgm:spPr/>
    </dgm:pt>
    <dgm:pt modelId="{B9627BDA-25E1-5D45-AC99-89001E590CDE}" type="pres">
      <dgm:prSet presAssocID="{9CCBBCDA-0353-4744-9930-18F9FE000277}" presName="parentLin" presStyleCnt="0"/>
      <dgm:spPr/>
    </dgm:pt>
    <dgm:pt modelId="{7DF6311A-76FA-1249-9EC2-BC4F404872B8}" type="pres">
      <dgm:prSet presAssocID="{9CCBBCDA-0353-4744-9930-18F9FE000277}" presName="parentLeftMargin" presStyleLbl="node1" presStyleIdx="0" presStyleCnt="3"/>
      <dgm:spPr/>
    </dgm:pt>
    <dgm:pt modelId="{5753937C-F960-4446-BEAB-8D3243859560}" type="pres">
      <dgm:prSet presAssocID="{9CCBBCDA-0353-4744-9930-18F9FE0002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6BD722E-7DE0-0647-B145-E2FB13258C71}" type="pres">
      <dgm:prSet presAssocID="{9CCBBCDA-0353-4744-9930-18F9FE000277}" presName="negativeSpace" presStyleCnt="0"/>
      <dgm:spPr/>
    </dgm:pt>
    <dgm:pt modelId="{3ED0E118-D139-CA40-8EEC-ECB03F09C740}" type="pres">
      <dgm:prSet presAssocID="{9CCBBCDA-0353-4744-9930-18F9FE000277}" presName="childText" presStyleLbl="conFgAcc1" presStyleIdx="0" presStyleCnt="3">
        <dgm:presLayoutVars>
          <dgm:bulletEnabled val="1"/>
        </dgm:presLayoutVars>
      </dgm:prSet>
      <dgm:spPr/>
    </dgm:pt>
    <dgm:pt modelId="{8560805F-1D5C-DF42-B83C-AC715EEC5765}" type="pres">
      <dgm:prSet presAssocID="{420418BD-E190-BE49-9954-A68903DCFE95}" presName="spaceBetweenRectangles" presStyleCnt="0"/>
      <dgm:spPr/>
    </dgm:pt>
    <dgm:pt modelId="{4D9BF20D-33DE-CC4F-9E71-B16F44472283}" type="pres">
      <dgm:prSet presAssocID="{E23D795F-7499-6F49-B3E5-CF45E704038D}" presName="parentLin" presStyleCnt="0"/>
      <dgm:spPr/>
    </dgm:pt>
    <dgm:pt modelId="{AA6A3FDD-F28A-AF46-9954-BE1D6322C2B1}" type="pres">
      <dgm:prSet presAssocID="{E23D795F-7499-6F49-B3E5-CF45E704038D}" presName="parentLeftMargin" presStyleLbl="node1" presStyleIdx="0" presStyleCnt="3"/>
      <dgm:spPr/>
    </dgm:pt>
    <dgm:pt modelId="{4D128BD5-D114-5549-AE93-B94377E779FE}" type="pres">
      <dgm:prSet presAssocID="{E23D795F-7499-6F49-B3E5-CF45E70403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0314471-6C1C-8F48-BF80-1CD989AB5E70}" type="pres">
      <dgm:prSet presAssocID="{E23D795F-7499-6F49-B3E5-CF45E704038D}" presName="negativeSpace" presStyleCnt="0"/>
      <dgm:spPr/>
    </dgm:pt>
    <dgm:pt modelId="{109B6288-3725-D840-8E8B-8E088AB4DE36}" type="pres">
      <dgm:prSet presAssocID="{E23D795F-7499-6F49-B3E5-CF45E704038D}" presName="childText" presStyleLbl="conFgAcc1" presStyleIdx="1" presStyleCnt="3">
        <dgm:presLayoutVars>
          <dgm:bulletEnabled val="1"/>
        </dgm:presLayoutVars>
      </dgm:prSet>
      <dgm:spPr/>
    </dgm:pt>
    <dgm:pt modelId="{F0638BFA-593F-2A46-A785-25DCDA49C4FF}" type="pres">
      <dgm:prSet presAssocID="{2CA87467-C6DB-E04F-A6E5-3A31CA6056AD}" presName="spaceBetweenRectangles" presStyleCnt="0"/>
      <dgm:spPr/>
    </dgm:pt>
    <dgm:pt modelId="{5741D588-D229-0245-B75F-9EA8114E66CF}" type="pres">
      <dgm:prSet presAssocID="{17BD39E0-D55E-9946-BB5B-E5281F9C586E}" presName="parentLin" presStyleCnt="0"/>
      <dgm:spPr/>
    </dgm:pt>
    <dgm:pt modelId="{E7BBB97F-45E9-E043-8F05-E06A50C2A605}" type="pres">
      <dgm:prSet presAssocID="{17BD39E0-D55E-9946-BB5B-E5281F9C586E}" presName="parentLeftMargin" presStyleLbl="node1" presStyleIdx="1" presStyleCnt="3"/>
      <dgm:spPr/>
    </dgm:pt>
    <dgm:pt modelId="{D982F2AE-3799-5E42-A8B0-173064576281}" type="pres">
      <dgm:prSet presAssocID="{17BD39E0-D55E-9946-BB5B-E5281F9C58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85910F6-AEDD-034E-B557-144C02A2AB83}" type="pres">
      <dgm:prSet presAssocID="{17BD39E0-D55E-9946-BB5B-E5281F9C586E}" presName="negativeSpace" presStyleCnt="0"/>
      <dgm:spPr/>
    </dgm:pt>
    <dgm:pt modelId="{709EAC44-5A39-FC49-9A1C-B69EF214EAF2}" type="pres">
      <dgm:prSet presAssocID="{17BD39E0-D55E-9946-BB5B-E5281F9C586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320240C-3EF9-0A45-9FC6-E05D515D5A3B}" srcId="{1D529B6E-859C-B14C-B98D-C99889F6C6C2}" destId="{9CCBBCDA-0353-4744-9930-18F9FE000277}" srcOrd="0" destOrd="0" parTransId="{97DA1823-3359-6843-A540-B8E2657493E3}" sibTransId="{420418BD-E190-BE49-9954-A68903DCFE95}"/>
    <dgm:cxn modelId="{00E51E0F-6A95-8444-B34D-6981C9DE97F0}" type="presOf" srcId="{9CCBBCDA-0353-4744-9930-18F9FE000277}" destId="{7DF6311A-76FA-1249-9EC2-BC4F404872B8}" srcOrd="0" destOrd="0" presId="urn:microsoft.com/office/officeart/2005/8/layout/list1"/>
    <dgm:cxn modelId="{DEC64E18-CBC6-6F4C-A2D7-FCEF95F4D343}" type="presOf" srcId="{17BD39E0-D55E-9946-BB5B-E5281F9C586E}" destId="{D982F2AE-3799-5E42-A8B0-173064576281}" srcOrd="1" destOrd="0" presId="urn:microsoft.com/office/officeart/2005/8/layout/list1"/>
    <dgm:cxn modelId="{81BD2131-C850-3145-8FA3-4E8E7A060EB5}" type="presOf" srcId="{E23D795F-7499-6F49-B3E5-CF45E704038D}" destId="{AA6A3FDD-F28A-AF46-9954-BE1D6322C2B1}" srcOrd="0" destOrd="0" presId="urn:microsoft.com/office/officeart/2005/8/layout/list1"/>
    <dgm:cxn modelId="{C92B6E49-3F05-AE40-869E-B5E6960D7F03}" type="presOf" srcId="{1D529B6E-859C-B14C-B98D-C99889F6C6C2}" destId="{7E7328F6-BE17-FC43-892E-61E4218CA00B}" srcOrd="0" destOrd="0" presId="urn:microsoft.com/office/officeart/2005/8/layout/list1"/>
    <dgm:cxn modelId="{5E1E4A58-ABF8-7E45-8BE8-C797A7B2045C}" type="presOf" srcId="{9CCBBCDA-0353-4744-9930-18F9FE000277}" destId="{5753937C-F960-4446-BEAB-8D3243859560}" srcOrd="1" destOrd="0" presId="urn:microsoft.com/office/officeart/2005/8/layout/list1"/>
    <dgm:cxn modelId="{15DD3595-114A-1E44-98E6-44774AEFA124}" type="presOf" srcId="{E23D795F-7499-6F49-B3E5-CF45E704038D}" destId="{4D128BD5-D114-5549-AE93-B94377E779FE}" srcOrd="1" destOrd="0" presId="urn:microsoft.com/office/officeart/2005/8/layout/list1"/>
    <dgm:cxn modelId="{18758998-7C81-D74E-8762-4093EFDF59D6}" srcId="{1D529B6E-859C-B14C-B98D-C99889F6C6C2}" destId="{17BD39E0-D55E-9946-BB5B-E5281F9C586E}" srcOrd="2" destOrd="0" parTransId="{4E35A8B2-C577-6C4A-8418-4B1E6E67A945}" sibTransId="{DE1F60B8-29E4-6B42-95E1-3AE4E541488C}"/>
    <dgm:cxn modelId="{410A12E2-F0A7-904B-840A-F237D3F36C34}" srcId="{1D529B6E-859C-B14C-B98D-C99889F6C6C2}" destId="{E23D795F-7499-6F49-B3E5-CF45E704038D}" srcOrd="1" destOrd="0" parTransId="{79A672B6-AA68-C848-972A-AAA19995F9E9}" sibTransId="{2CA87467-C6DB-E04F-A6E5-3A31CA6056AD}"/>
    <dgm:cxn modelId="{5812C6ED-0ABF-AB48-8D94-34273D822016}" type="presOf" srcId="{17BD39E0-D55E-9946-BB5B-E5281F9C586E}" destId="{E7BBB97F-45E9-E043-8F05-E06A50C2A605}" srcOrd="0" destOrd="0" presId="urn:microsoft.com/office/officeart/2005/8/layout/list1"/>
    <dgm:cxn modelId="{69ED00C7-9AEF-2B49-BB72-1B71C279360E}" type="presParOf" srcId="{7E7328F6-BE17-FC43-892E-61E4218CA00B}" destId="{B9627BDA-25E1-5D45-AC99-89001E590CDE}" srcOrd="0" destOrd="0" presId="urn:microsoft.com/office/officeart/2005/8/layout/list1"/>
    <dgm:cxn modelId="{930C267D-64CE-7943-AF0F-1B74AF1DD06C}" type="presParOf" srcId="{B9627BDA-25E1-5D45-AC99-89001E590CDE}" destId="{7DF6311A-76FA-1249-9EC2-BC4F404872B8}" srcOrd="0" destOrd="0" presId="urn:microsoft.com/office/officeart/2005/8/layout/list1"/>
    <dgm:cxn modelId="{8F7F0BD5-5E80-0F48-B655-0A30394FFB83}" type="presParOf" srcId="{B9627BDA-25E1-5D45-AC99-89001E590CDE}" destId="{5753937C-F960-4446-BEAB-8D3243859560}" srcOrd="1" destOrd="0" presId="urn:microsoft.com/office/officeart/2005/8/layout/list1"/>
    <dgm:cxn modelId="{5153733C-A3D8-264E-A4FA-6D78A82BF535}" type="presParOf" srcId="{7E7328F6-BE17-FC43-892E-61E4218CA00B}" destId="{A6BD722E-7DE0-0647-B145-E2FB13258C71}" srcOrd="1" destOrd="0" presId="urn:microsoft.com/office/officeart/2005/8/layout/list1"/>
    <dgm:cxn modelId="{146E5268-AFBB-2D47-93B6-4CA8CE5E7AC3}" type="presParOf" srcId="{7E7328F6-BE17-FC43-892E-61E4218CA00B}" destId="{3ED0E118-D139-CA40-8EEC-ECB03F09C740}" srcOrd="2" destOrd="0" presId="urn:microsoft.com/office/officeart/2005/8/layout/list1"/>
    <dgm:cxn modelId="{84D555DD-F050-A844-AABC-46F7DBC86F42}" type="presParOf" srcId="{7E7328F6-BE17-FC43-892E-61E4218CA00B}" destId="{8560805F-1D5C-DF42-B83C-AC715EEC5765}" srcOrd="3" destOrd="0" presId="urn:microsoft.com/office/officeart/2005/8/layout/list1"/>
    <dgm:cxn modelId="{7ADF6678-018F-504C-A9A0-71E5FF9A3A25}" type="presParOf" srcId="{7E7328F6-BE17-FC43-892E-61E4218CA00B}" destId="{4D9BF20D-33DE-CC4F-9E71-B16F44472283}" srcOrd="4" destOrd="0" presId="urn:microsoft.com/office/officeart/2005/8/layout/list1"/>
    <dgm:cxn modelId="{D71767A8-D0AB-014D-8E2A-8F6FC9A0FAA9}" type="presParOf" srcId="{4D9BF20D-33DE-CC4F-9E71-B16F44472283}" destId="{AA6A3FDD-F28A-AF46-9954-BE1D6322C2B1}" srcOrd="0" destOrd="0" presId="urn:microsoft.com/office/officeart/2005/8/layout/list1"/>
    <dgm:cxn modelId="{EB173A9D-283D-ED44-88A6-99A638155764}" type="presParOf" srcId="{4D9BF20D-33DE-CC4F-9E71-B16F44472283}" destId="{4D128BD5-D114-5549-AE93-B94377E779FE}" srcOrd="1" destOrd="0" presId="urn:microsoft.com/office/officeart/2005/8/layout/list1"/>
    <dgm:cxn modelId="{F77589BA-A1FC-A84C-8BC6-EBEAF5A1882A}" type="presParOf" srcId="{7E7328F6-BE17-FC43-892E-61E4218CA00B}" destId="{90314471-6C1C-8F48-BF80-1CD989AB5E70}" srcOrd="5" destOrd="0" presId="urn:microsoft.com/office/officeart/2005/8/layout/list1"/>
    <dgm:cxn modelId="{3CE7D292-46A0-8E4D-BE76-115EEF2A9133}" type="presParOf" srcId="{7E7328F6-BE17-FC43-892E-61E4218CA00B}" destId="{109B6288-3725-D840-8E8B-8E088AB4DE36}" srcOrd="6" destOrd="0" presId="urn:microsoft.com/office/officeart/2005/8/layout/list1"/>
    <dgm:cxn modelId="{7F8EE849-1D84-DC48-91A7-063FC2E641EA}" type="presParOf" srcId="{7E7328F6-BE17-FC43-892E-61E4218CA00B}" destId="{F0638BFA-593F-2A46-A785-25DCDA49C4FF}" srcOrd="7" destOrd="0" presId="urn:microsoft.com/office/officeart/2005/8/layout/list1"/>
    <dgm:cxn modelId="{3B57E125-4BDE-0149-B09C-B5910ACDEFFB}" type="presParOf" srcId="{7E7328F6-BE17-FC43-892E-61E4218CA00B}" destId="{5741D588-D229-0245-B75F-9EA8114E66CF}" srcOrd="8" destOrd="0" presId="urn:microsoft.com/office/officeart/2005/8/layout/list1"/>
    <dgm:cxn modelId="{BF92CFED-0966-B24F-A440-8DD0FEBF1FB8}" type="presParOf" srcId="{5741D588-D229-0245-B75F-9EA8114E66CF}" destId="{E7BBB97F-45E9-E043-8F05-E06A50C2A605}" srcOrd="0" destOrd="0" presId="urn:microsoft.com/office/officeart/2005/8/layout/list1"/>
    <dgm:cxn modelId="{A04E9BFE-CB6B-B244-900C-669EDF4E3D88}" type="presParOf" srcId="{5741D588-D229-0245-B75F-9EA8114E66CF}" destId="{D982F2AE-3799-5E42-A8B0-173064576281}" srcOrd="1" destOrd="0" presId="urn:microsoft.com/office/officeart/2005/8/layout/list1"/>
    <dgm:cxn modelId="{9111D2CF-C242-DF48-BF3F-C80AF9C11076}" type="presParOf" srcId="{7E7328F6-BE17-FC43-892E-61E4218CA00B}" destId="{385910F6-AEDD-034E-B557-144C02A2AB83}" srcOrd="9" destOrd="0" presId="urn:microsoft.com/office/officeart/2005/8/layout/list1"/>
    <dgm:cxn modelId="{865DFAC5-8950-134D-8507-EAFF581C332B}" type="presParOf" srcId="{7E7328F6-BE17-FC43-892E-61E4218CA00B}" destId="{709EAC44-5A39-FC49-9A1C-B69EF214EAF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160B7DA-2122-9945-A861-DEF40FC1FEE9}" type="doc">
      <dgm:prSet loTypeId="urn:microsoft.com/office/officeart/2005/8/layout/hProcess4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23652DAC-F8F3-8546-9641-09A78CF39E22}">
      <dgm:prSet phldrT="[Texto]"/>
      <dgm:spPr/>
      <dgm:t>
        <a:bodyPr/>
        <a:lstStyle/>
        <a:p>
          <a:r>
            <a:rPr lang="es-MX" dirty="0"/>
            <a:t>Objetivo de comunicación</a:t>
          </a:r>
        </a:p>
      </dgm:t>
    </dgm:pt>
    <dgm:pt modelId="{0128854E-7493-164A-BA9D-848C724BB1DD}" type="parTrans" cxnId="{9FE1AFB6-F548-854D-83B4-9C758E94B4B5}">
      <dgm:prSet/>
      <dgm:spPr/>
      <dgm:t>
        <a:bodyPr/>
        <a:lstStyle/>
        <a:p>
          <a:endParaRPr lang="es-MX"/>
        </a:p>
      </dgm:t>
    </dgm:pt>
    <dgm:pt modelId="{9F99440B-8A7A-174A-8A6C-EFE898053EF4}" type="sibTrans" cxnId="{9FE1AFB6-F548-854D-83B4-9C758E94B4B5}">
      <dgm:prSet/>
      <dgm:spPr/>
      <dgm:t>
        <a:bodyPr/>
        <a:lstStyle/>
        <a:p>
          <a:endParaRPr lang="es-MX"/>
        </a:p>
      </dgm:t>
    </dgm:pt>
    <dgm:pt modelId="{E26C7E85-2640-3A46-A525-D3A7280E482F}">
      <dgm:prSet phldrT="[Texto]"/>
      <dgm:spPr/>
      <dgm:t>
        <a:bodyPr/>
        <a:lstStyle/>
        <a:p>
          <a:r>
            <a:rPr lang="es-MX" dirty="0"/>
            <a:t>A quién nos vamos a dirigir</a:t>
          </a:r>
        </a:p>
      </dgm:t>
    </dgm:pt>
    <dgm:pt modelId="{E8927095-34BA-D044-93A2-AA1D9E345D3E}" type="parTrans" cxnId="{F4BF9CBF-004A-674D-9E35-9EC496C98803}">
      <dgm:prSet/>
      <dgm:spPr/>
      <dgm:t>
        <a:bodyPr/>
        <a:lstStyle/>
        <a:p>
          <a:endParaRPr lang="es-MX"/>
        </a:p>
      </dgm:t>
    </dgm:pt>
    <dgm:pt modelId="{A236A338-9BBC-9844-A1EF-04516F5E8F7A}" type="sibTrans" cxnId="{F4BF9CBF-004A-674D-9E35-9EC496C98803}">
      <dgm:prSet/>
      <dgm:spPr/>
      <dgm:t>
        <a:bodyPr/>
        <a:lstStyle/>
        <a:p>
          <a:endParaRPr lang="es-MX"/>
        </a:p>
      </dgm:t>
    </dgm:pt>
    <dgm:pt modelId="{BB04B1D1-78FC-5C43-9F63-1E5CA6A7366A}">
      <dgm:prSet phldrT="[Texto]"/>
      <dgm:spPr/>
      <dgm:t>
        <a:bodyPr/>
        <a:lstStyle/>
        <a:p>
          <a:r>
            <a:rPr lang="es-MX" dirty="0"/>
            <a:t>Cómo lo haremos</a:t>
          </a:r>
        </a:p>
      </dgm:t>
    </dgm:pt>
    <dgm:pt modelId="{F898FB2F-6815-D946-953A-6C88A5529339}" type="parTrans" cxnId="{96E4B849-E0C6-0949-98C8-F9D63F71DF0F}">
      <dgm:prSet/>
      <dgm:spPr/>
      <dgm:t>
        <a:bodyPr/>
        <a:lstStyle/>
        <a:p>
          <a:endParaRPr lang="es-MX"/>
        </a:p>
      </dgm:t>
    </dgm:pt>
    <dgm:pt modelId="{1A6B31E6-8D60-044E-A330-67CD7189999B}" type="sibTrans" cxnId="{96E4B849-E0C6-0949-98C8-F9D63F71DF0F}">
      <dgm:prSet/>
      <dgm:spPr/>
      <dgm:t>
        <a:bodyPr/>
        <a:lstStyle/>
        <a:p>
          <a:endParaRPr lang="es-MX"/>
        </a:p>
      </dgm:t>
    </dgm:pt>
    <dgm:pt modelId="{59903D99-2EF1-FA43-85E0-23B515824B2E}">
      <dgm:prSet/>
      <dgm:spPr/>
      <dgm:t>
        <a:bodyPr/>
        <a:lstStyle/>
        <a:p>
          <a:r>
            <a:rPr lang="es-MX" dirty="0"/>
            <a:t>En que medio</a:t>
          </a:r>
        </a:p>
      </dgm:t>
    </dgm:pt>
    <dgm:pt modelId="{432C64E8-6908-F445-AB2B-4E5D40721B97}" type="parTrans" cxnId="{2A61384D-2DF5-E346-A9BA-CBC481DCD33E}">
      <dgm:prSet/>
      <dgm:spPr/>
      <dgm:t>
        <a:bodyPr/>
        <a:lstStyle/>
        <a:p>
          <a:endParaRPr lang="es-MX"/>
        </a:p>
      </dgm:t>
    </dgm:pt>
    <dgm:pt modelId="{3B3BCFD0-0294-CD46-832A-9658B00DD817}" type="sibTrans" cxnId="{2A61384D-2DF5-E346-A9BA-CBC481DCD33E}">
      <dgm:prSet/>
      <dgm:spPr/>
      <dgm:t>
        <a:bodyPr/>
        <a:lstStyle/>
        <a:p>
          <a:endParaRPr lang="es-MX"/>
        </a:p>
      </dgm:t>
    </dgm:pt>
    <dgm:pt modelId="{8A6B3BE8-8DE2-F14F-BD61-0DCEF060F191}">
      <dgm:prSet/>
      <dgm:spPr/>
      <dgm:t>
        <a:bodyPr/>
        <a:lstStyle/>
        <a:p>
          <a:r>
            <a:rPr lang="es-MX" dirty="0"/>
            <a:t>Impreso</a:t>
          </a:r>
        </a:p>
      </dgm:t>
    </dgm:pt>
    <dgm:pt modelId="{93ECE340-E17F-7043-B80C-C698DFB74357}" type="parTrans" cxnId="{F5840E63-59A2-D043-96E2-650C3ABB0C07}">
      <dgm:prSet/>
      <dgm:spPr/>
      <dgm:t>
        <a:bodyPr/>
        <a:lstStyle/>
        <a:p>
          <a:endParaRPr lang="es-MX"/>
        </a:p>
      </dgm:t>
    </dgm:pt>
    <dgm:pt modelId="{94349B0C-F0D0-2D49-83C6-CEAED5B5BD9B}" type="sibTrans" cxnId="{F5840E63-59A2-D043-96E2-650C3ABB0C07}">
      <dgm:prSet/>
      <dgm:spPr/>
      <dgm:t>
        <a:bodyPr/>
        <a:lstStyle/>
        <a:p>
          <a:endParaRPr lang="es-MX"/>
        </a:p>
      </dgm:t>
    </dgm:pt>
    <dgm:pt modelId="{36D338E0-D94A-2841-938A-95F37FE2BD8E}">
      <dgm:prSet/>
      <dgm:spPr/>
      <dgm:t>
        <a:bodyPr/>
        <a:lstStyle/>
        <a:p>
          <a:r>
            <a:rPr lang="es-MX" dirty="0"/>
            <a:t>Digital</a:t>
          </a:r>
        </a:p>
      </dgm:t>
    </dgm:pt>
    <dgm:pt modelId="{D494AD5C-8625-3A41-9742-1ACAB8672611}" type="parTrans" cxnId="{A4ABCDCD-C1F0-7A4E-A1DA-276761E72E5F}">
      <dgm:prSet/>
      <dgm:spPr/>
      <dgm:t>
        <a:bodyPr/>
        <a:lstStyle/>
        <a:p>
          <a:endParaRPr lang="es-MX"/>
        </a:p>
      </dgm:t>
    </dgm:pt>
    <dgm:pt modelId="{E0EE2D06-EDAF-A540-B364-AF5B0E478B51}" type="sibTrans" cxnId="{A4ABCDCD-C1F0-7A4E-A1DA-276761E72E5F}">
      <dgm:prSet/>
      <dgm:spPr/>
      <dgm:t>
        <a:bodyPr/>
        <a:lstStyle/>
        <a:p>
          <a:endParaRPr lang="es-MX"/>
        </a:p>
      </dgm:t>
    </dgm:pt>
    <dgm:pt modelId="{63FCB939-07A8-1949-A533-B4088306DB78}">
      <dgm:prSet/>
      <dgm:spPr/>
      <dgm:t>
        <a:bodyPr/>
        <a:lstStyle/>
        <a:p>
          <a:r>
            <a:rPr lang="es-MX" dirty="0"/>
            <a:t>Gráficos más usados</a:t>
          </a:r>
        </a:p>
      </dgm:t>
    </dgm:pt>
    <dgm:pt modelId="{2A9F6CF3-2DBD-3F4C-BD6B-21105D6903E9}" type="parTrans" cxnId="{CE20AC9D-7C7F-6D45-B05A-BB7B13EB4E7A}">
      <dgm:prSet/>
      <dgm:spPr/>
      <dgm:t>
        <a:bodyPr/>
        <a:lstStyle/>
        <a:p>
          <a:endParaRPr lang="es-MX"/>
        </a:p>
      </dgm:t>
    </dgm:pt>
    <dgm:pt modelId="{9B5CEA06-7724-C940-8D20-FF80AA8BF960}" type="sibTrans" cxnId="{CE20AC9D-7C7F-6D45-B05A-BB7B13EB4E7A}">
      <dgm:prSet/>
      <dgm:spPr/>
      <dgm:t>
        <a:bodyPr/>
        <a:lstStyle/>
        <a:p>
          <a:endParaRPr lang="es-MX"/>
        </a:p>
      </dgm:t>
    </dgm:pt>
    <dgm:pt modelId="{80488D2A-A56B-9048-AFE6-A8BC4B9B5B5F}">
      <dgm:prSet/>
      <dgm:spPr/>
      <dgm:t>
        <a:bodyPr/>
        <a:lstStyle/>
        <a:p>
          <a:r>
            <a:rPr lang="es-MX" dirty="0"/>
            <a:t>Diagrama de flujo</a:t>
          </a:r>
        </a:p>
      </dgm:t>
    </dgm:pt>
    <dgm:pt modelId="{5A1A66C3-EBDF-2748-99BA-29149D609449}" type="parTrans" cxnId="{4086F1B5-7905-5D48-B499-E6E3F774C614}">
      <dgm:prSet/>
      <dgm:spPr/>
      <dgm:t>
        <a:bodyPr/>
        <a:lstStyle/>
        <a:p>
          <a:endParaRPr lang="es-MX"/>
        </a:p>
      </dgm:t>
    </dgm:pt>
    <dgm:pt modelId="{D480AE74-B30A-4E4A-8DA1-325A344510F6}" type="sibTrans" cxnId="{4086F1B5-7905-5D48-B499-E6E3F774C614}">
      <dgm:prSet/>
      <dgm:spPr/>
      <dgm:t>
        <a:bodyPr/>
        <a:lstStyle/>
        <a:p>
          <a:endParaRPr lang="es-MX"/>
        </a:p>
      </dgm:t>
    </dgm:pt>
    <dgm:pt modelId="{7346B119-8956-4241-8BDF-E49CF4B26946}">
      <dgm:prSet/>
      <dgm:spPr/>
      <dgm:t>
        <a:bodyPr/>
        <a:lstStyle/>
        <a:p>
          <a:r>
            <a:rPr lang="es-MX" dirty="0"/>
            <a:t>Bullets</a:t>
          </a:r>
        </a:p>
      </dgm:t>
    </dgm:pt>
    <dgm:pt modelId="{97E6B73E-BDAF-E749-AE72-7F1DEDE70B67}" type="parTrans" cxnId="{C4FBC6BA-CB65-B14C-88C4-6C064B1E9351}">
      <dgm:prSet/>
      <dgm:spPr/>
      <dgm:t>
        <a:bodyPr/>
        <a:lstStyle/>
        <a:p>
          <a:endParaRPr lang="es-MX"/>
        </a:p>
      </dgm:t>
    </dgm:pt>
    <dgm:pt modelId="{82037836-86B8-A346-956F-1194A9773706}" type="sibTrans" cxnId="{C4FBC6BA-CB65-B14C-88C4-6C064B1E9351}">
      <dgm:prSet/>
      <dgm:spPr/>
      <dgm:t>
        <a:bodyPr/>
        <a:lstStyle/>
        <a:p>
          <a:endParaRPr lang="es-MX"/>
        </a:p>
      </dgm:t>
    </dgm:pt>
    <dgm:pt modelId="{73BF08D7-B011-224A-BFF7-762DD2BE4006}">
      <dgm:prSet/>
      <dgm:spPr/>
      <dgm:t>
        <a:bodyPr/>
        <a:lstStyle/>
        <a:p>
          <a:r>
            <a:rPr lang="es-MX" dirty="0"/>
            <a:t>Mapas</a:t>
          </a:r>
        </a:p>
      </dgm:t>
    </dgm:pt>
    <dgm:pt modelId="{5DAD8281-7D5F-8145-A92D-B9D5B7B1EBBA}" type="parTrans" cxnId="{E8B8B62F-607C-374A-A871-35E8BAE80C46}">
      <dgm:prSet/>
      <dgm:spPr/>
      <dgm:t>
        <a:bodyPr/>
        <a:lstStyle/>
        <a:p>
          <a:endParaRPr lang="es-MX"/>
        </a:p>
      </dgm:t>
    </dgm:pt>
    <dgm:pt modelId="{E3E4505C-9D76-1B40-A865-66CE2D2F4A9B}" type="sibTrans" cxnId="{E8B8B62F-607C-374A-A871-35E8BAE80C46}">
      <dgm:prSet/>
      <dgm:spPr/>
      <dgm:t>
        <a:bodyPr/>
        <a:lstStyle/>
        <a:p>
          <a:endParaRPr lang="es-MX"/>
        </a:p>
      </dgm:t>
    </dgm:pt>
    <dgm:pt modelId="{44ADE88F-5265-8B40-A0E4-9A1E85E1B337}">
      <dgm:prSet/>
      <dgm:spPr/>
      <dgm:t>
        <a:bodyPr/>
        <a:lstStyle/>
        <a:p>
          <a:r>
            <a:rPr lang="es-MX" dirty="0"/>
            <a:t>Barracas</a:t>
          </a:r>
        </a:p>
      </dgm:t>
    </dgm:pt>
    <dgm:pt modelId="{055909D6-5005-9F40-8E26-25F0B717B963}" type="parTrans" cxnId="{29FA875D-145F-9F4A-9042-9766C3C02901}">
      <dgm:prSet/>
      <dgm:spPr/>
      <dgm:t>
        <a:bodyPr/>
        <a:lstStyle/>
        <a:p>
          <a:endParaRPr lang="es-MX"/>
        </a:p>
      </dgm:t>
    </dgm:pt>
    <dgm:pt modelId="{BDB633DB-F1D4-0248-AC6C-3DC224A8A1D4}" type="sibTrans" cxnId="{29FA875D-145F-9F4A-9042-9766C3C02901}">
      <dgm:prSet/>
      <dgm:spPr/>
      <dgm:t>
        <a:bodyPr/>
        <a:lstStyle/>
        <a:p>
          <a:endParaRPr lang="es-MX"/>
        </a:p>
      </dgm:t>
    </dgm:pt>
    <dgm:pt modelId="{B3DDFC3B-7DC2-A04F-A69F-E08DD2149F03}">
      <dgm:prSet/>
      <dgm:spPr/>
      <dgm:t>
        <a:bodyPr/>
        <a:lstStyle/>
        <a:p>
          <a:r>
            <a:rPr lang="es-MX" dirty="0"/>
            <a:t>Gráficas</a:t>
          </a:r>
        </a:p>
      </dgm:t>
    </dgm:pt>
    <dgm:pt modelId="{1A70BC51-8B84-3247-B383-CE85EAE95CF7}" type="parTrans" cxnId="{0B2F2854-9363-0B42-8645-BFDA4FEB18CC}">
      <dgm:prSet/>
      <dgm:spPr/>
      <dgm:t>
        <a:bodyPr/>
        <a:lstStyle/>
        <a:p>
          <a:endParaRPr lang="es-MX"/>
        </a:p>
      </dgm:t>
    </dgm:pt>
    <dgm:pt modelId="{A4BE7668-5769-D14A-95AF-7EA91CEC5B20}" type="sibTrans" cxnId="{0B2F2854-9363-0B42-8645-BFDA4FEB18CC}">
      <dgm:prSet/>
      <dgm:spPr/>
      <dgm:t>
        <a:bodyPr/>
        <a:lstStyle/>
        <a:p>
          <a:endParaRPr lang="es-MX"/>
        </a:p>
      </dgm:t>
    </dgm:pt>
    <dgm:pt modelId="{9B92172B-A0A1-4344-A42D-E5E083DB9243}" type="pres">
      <dgm:prSet presAssocID="{9160B7DA-2122-9945-A861-DEF40FC1FEE9}" presName="Name0" presStyleCnt="0">
        <dgm:presLayoutVars>
          <dgm:dir/>
          <dgm:animLvl val="lvl"/>
          <dgm:resizeHandles val="exact"/>
        </dgm:presLayoutVars>
      </dgm:prSet>
      <dgm:spPr/>
    </dgm:pt>
    <dgm:pt modelId="{5465FD3E-1DC3-7945-95C3-61B8E618ADF8}" type="pres">
      <dgm:prSet presAssocID="{9160B7DA-2122-9945-A861-DEF40FC1FEE9}" presName="tSp" presStyleCnt="0"/>
      <dgm:spPr/>
    </dgm:pt>
    <dgm:pt modelId="{4E5DBC80-F5F9-6C42-8E85-473B08640635}" type="pres">
      <dgm:prSet presAssocID="{9160B7DA-2122-9945-A861-DEF40FC1FEE9}" presName="bSp" presStyleCnt="0"/>
      <dgm:spPr/>
    </dgm:pt>
    <dgm:pt modelId="{EE816501-F778-0044-95C0-39B49DB8C732}" type="pres">
      <dgm:prSet presAssocID="{9160B7DA-2122-9945-A861-DEF40FC1FEE9}" presName="process" presStyleCnt="0"/>
      <dgm:spPr/>
    </dgm:pt>
    <dgm:pt modelId="{8D043F40-21A8-5943-BD31-11D79F1C6004}" type="pres">
      <dgm:prSet presAssocID="{23652DAC-F8F3-8546-9641-09A78CF39E22}" presName="composite1" presStyleCnt="0"/>
      <dgm:spPr/>
    </dgm:pt>
    <dgm:pt modelId="{9194284D-1B89-3042-A39B-561A46AE0AB8}" type="pres">
      <dgm:prSet presAssocID="{23652DAC-F8F3-8546-9641-09A78CF39E22}" presName="dummyNode1" presStyleLbl="node1" presStyleIdx="0" presStyleCnt="5"/>
      <dgm:spPr/>
    </dgm:pt>
    <dgm:pt modelId="{CB1C6BA2-B2AC-D94B-B55C-135F1BA594C0}" type="pres">
      <dgm:prSet presAssocID="{23652DAC-F8F3-8546-9641-09A78CF39E22}" presName="childNode1" presStyleLbl="bgAcc1" presStyleIdx="0" presStyleCnt="5">
        <dgm:presLayoutVars>
          <dgm:bulletEnabled val="1"/>
        </dgm:presLayoutVars>
      </dgm:prSet>
      <dgm:spPr/>
    </dgm:pt>
    <dgm:pt modelId="{45E3940C-D57F-1841-8AA1-98F1D97FB394}" type="pres">
      <dgm:prSet presAssocID="{23652DAC-F8F3-8546-9641-09A78CF39E22}" presName="childNode1tx" presStyleLbl="bgAcc1" presStyleIdx="0" presStyleCnt="5">
        <dgm:presLayoutVars>
          <dgm:bulletEnabled val="1"/>
        </dgm:presLayoutVars>
      </dgm:prSet>
      <dgm:spPr/>
    </dgm:pt>
    <dgm:pt modelId="{65F427FB-C4E0-9E46-9036-13C82FFF0D56}" type="pres">
      <dgm:prSet presAssocID="{23652DAC-F8F3-8546-9641-09A78CF39E22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3736745B-A114-C54F-968E-C4EFD353BE06}" type="pres">
      <dgm:prSet presAssocID="{23652DAC-F8F3-8546-9641-09A78CF39E22}" presName="connSite1" presStyleCnt="0"/>
      <dgm:spPr/>
    </dgm:pt>
    <dgm:pt modelId="{4DA10912-96C8-4243-A79E-55A709F61B22}" type="pres">
      <dgm:prSet presAssocID="{9F99440B-8A7A-174A-8A6C-EFE898053EF4}" presName="Name9" presStyleLbl="sibTrans2D1" presStyleIdx="0" presStyleCnt="4"/>
      <dgm:spPr/>
    </dgm:pt>
    <dgm:pt modelId="{64D4CF38-D0F4-E242-A4F6-608D3644417C}" type="pres">
      <dgm:prSet presAssocID="{E26C7E85-2640-3A46-A525-D3A7280E482F}" presName="composite2" presStyleCnt="0"/>
      <dgm:spPr/>
    </dgm:pt>
    <dgm:pt modelId="{79A870EA-0B01-5A41-A5A4-D87D6BE0D96A}" type="pres">
      <dgm:prSet presAssocID="{E26C7E85-2640-3A46-A525-D3A7280E482F}" presName="dummyNode2" presStyleLbl="node1" presStyleIdx="0" presStyleCnt="5"/>
      <dgm:spPr/>
    </dgm:pt>
    <dgm:pt modelId="{183F9139-D300-954B-8D6F-22D5832E09B7}" type="pres">
      <dgm:prSet presAssocID="{E26C7E85-2640-3A46-A525-D3A7280E482F}" presName="childNode2" presStyleLbl="bgAcc1" presStyleIdx="1" presStyleCnt="5">
        <dgm:presLayoutVars>
          <dgm:bulletEnabled val="1"/>
        </dgm:presLayoutVars>
      </dgm:prSet>
      <dgm:spPr/>
    </dgm:pt>
    <dgm:pt modelId="{0DCFC46A-F773-5247-9435-42EE12F596E9}" type="pres">
      <dgm:prSet presAssocID="{E26C7E85-2640-3A46-A525-D3A7280E482F}" presName="childNode2tx" presStyleLbl="bgAcc1" presStyleIdx="1" presStyleCnt="5">
        <dgm:presLayoutVars>
          <dgm:bulletEnabled val="1"/>
        </dgm:presLayoutVars>
      </dgm:prSet>
      <dgm:spPr/>
    </dgm:pt>
    <dgm:pt modelId="{1C7E1FE7-3AEA-644F-923A-52CEED2C6DC9}" type="pres">
      <dgm:prSet presAssocID="{E26C7E85-2640-3A46-A525-D3A7280E482F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51A2DF66-9618-6A43-8F00-C5394AB4CE61}" type="pres">
      <dgm:prSet presAssocID="{E26C7E85-2640-3A46-A525-D3A7280E482F}" presName="connSite2" presStyleCnt="0"/>
      <dgm:spPr/>
    </dgm:pt>
    <dgm:pt modelId="{D8B916C3-DAF0-8449-B1FD-65E6F237EF44}" type="pres">
      <dgm:prSet presAssocID="{A236A338-9BBC-9844-A1EF-04516F5E8F7A}" presName="Name18" presStyleLbl="sibTrans2D1" presStyleIdx="1" presStyleCnt="4"/>
      <dgm:spPr/>
    </dgm:pt>
    <dgm:pt modelId="{CBB5463E-BEA3-D945-ADDD-59247062B943}" type="pres">
      <dgm:prSet presAssocID="{BB04B1D1-78FC-5C43-9F63-1E5CA6A7366A}" presName="composite1" presStyleCnt="0"/>
      <dgm:spPr/>
    </dgm:pt>
    <dgm:pt modelId="{EA75F30D-8FE5-1743-BFB7-ED7FC7B88E60}" type="pres">
      <dgm:prSet presAssocID="{BB04B1D1-78FC-5C43-9F63-1E5CA6A7366A}" presName="dummyNode1" presStyleLbl="node1" presStyleIdx="1" presStyleCnt="5"/>
      <dgm:spPr/>
    </dgm:pt>
    <dgm:pt modelId="{B8789AAA-1BC2-C14F-93C9-5E18799C39BC}" type="pres">
      <dgm:prSet presAssocID="{BB04B1D1-78FC-5C43-9F63-1E5CA6A7366A}" presName="childNode1" presStyleLbl="bgAcc1" presStyleIdx="2" presStyleCnt="5">
        <dgm:presLayoutVars>
          <dgm:bulletEnabled val="1"/>
        </dgm:presLayoutVars>
      </dgm:prSet>
      <dgm:spPr/>
    </dgm:pt>
    <dgm:pt modelId="{EC3220B3-5E0E-C047-96CA-CE7159113578}" type="pres">
      <dgm:prSet presAssocID="{BB04B1D1-78FC-5C43-9F63-1E5CA6A7366A}" presName="childNode1tx" presStyleLbl="bgAcc1" presStyleIdx="2" presStyleCnt="5">
        <dgm:presLayoutVars>
          <dgm:bulletEnabled val="1"/>
        </dgm:presLayoutVars>
      </dgm:prSet>
      <dgm:spPr/>
    </dgm:pt>
    <dgm:pt modelId="{A8B69FBF-C91E-2741-96B0-D907FAB5EF5B}" type="pres">
      <dgm:prSet presAssocID="{BB04B1D1-78FC-5C43-9F63-1E5CA6A7366A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2022F814-ABBE-2A48-98FE-F8C8018994DB}" type="pres">
      <dgm:prSet presAssocID="{BB04B1D1-78FC-5C43-9F63-1E5CA6A7366A}" presName="connSite1" presStyleCnt="0"/>
      <dgm:spPr/>
    </dgm:pt>
    <dgm:pt modelId="{7EB9A996-7B83-1C49-BA70-7B05193D41E1}" type="pres">
      <dgm:prSet presAssocID="{1A6B31E6-8D60-044E-A330-67CD7189999B}" presName="Name9" presStyleLbl="sibTrans2D1" presStyleIdx="2" presStyleCnt="4"/>
      <dgm:spPr/>
    </dgm:pt>
    <dgm:pt modelId="{1163C6C2-CFBE-ED4E-B906-28340E40A785}" type="pres">
      <dgm:prSet presAssocID="{59903D99-2EF1-FA43-85E0-23B515824B2E}" presName="composite2" presStyleCnt="0"/>
      <dgm:spPr/>
    </dgm:pt>
    <dgm:pt modelId="{215BB48C-8CE3-6B4E-B1CA-AD5EF6DFDEDD}" type="pres">
      <dgm:prSet presAssocID="{59903D99-2EF1-FA43-85E0-23B515824B2E}" presName="dummyNode2" presStyleLbl="node1" presStyleIdx="2" presStyleCnt="5"/>
      <dgm:spPr/>
    </dgm:pt>
    <dgm:pt modelId="{7DAB841B-55EA-E544-BE28-022EE6821DFD}" type="pres">
      <dgm:prSet presAssocID="{59903D99-2EF1-FA43-85E0-23B515824B2E}" presName="childNode2" presStyleLbl="bgAcc1" presStyleIdx="3" presStyleCnt="5">
        <dgm:presLayoutVars>
          <dgm:bulletEnabled val="1"/>
        </dgm:presLayoutVars>
      </dgm:prSet>
      <dgm:spPr/>
    </dgm:pt>
    <dgm:pt modelId="{74665DF1-12E0-E245-8C25-A4F5A452938B}" type="pres">
      <dgm:prSet presAssocID="{59903D99-2EF1-FA43-85E0-23B515824B2E}" presName="childNode2tx" presStyleLbl="bgAcc1" presStyleIdx="3" presStyleCnt="5">
        <dgm:presLayoutVars>
          <dgm:bulletEnabled val="1"/>
        </dgm:presLayoutVars>
      </dgm:prSet>
      <dgm:spPr/>
    </dgm:pt>
    <dgm:pt modelId="{6FCAFAA7-6E7D-1E42-9968-471FC06148E1}" type="pres">
      <dgm:prSet presAssocID="{59903D99-2EF1-FA43-85E0-23B515824B2E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7649672A-B4BE-3D4C-B1B8-CF3C934135CE}" type="pres">
      <dgm:prSet presAssocID="{59903D99-2EF1-FA43-85E0-23B515824B2E}" presName="connSite2" presStyleCnt="0"/>
      <dgm:spPr/>
    </dgm:pt>
    <dgm:pt modelId="{2BCFD275-56B9-C24E-BE43-57806272048D}" type="pres">
      <dgm:prSet presAssocID="{3B3BCFD0-0294-CD46-832A-9658B00DD817}" presName="Name18" presStyleLbl="sibTrans2D1" presStyleIdx="3" presStyleCnt="4"/>
      <dgm:spPr/>
    </dgm:pt>
    <dgm:pt modelId="{5D1AB434-3BF1-3A4D-8297-825D7C633BDD}" type="pres">
      <dgm:prSet presAssocID="{63FCB939-07A8-1949-A533-B4088306DB78}" presName="composite1" presStyleCnt="0"/>
      <dgm:spPr/>
    </dgm:pt>
    <dgm:pt modelId="{12941CCA-693A-B340-81FE-5FAFDE496E43}" type="pres">
      <dgm:prSet presAssocID="{63FCB939-07A8-1949-A533-B4088306DB78}" presName="dummyNode1" presStyleLbl="node1" presStyleIdx="3" presStyleCnt="5"/>
      <dgm:spPr/>
    </dgm:pt>
    <dgm:pt modelId="{83573B7D-E750-5445-8F69-0B16CAE0F1DD}" type="pres">
      <dgm:prSet presAssocID="{63FCB939-07A8-1949-A533-B4088306DB78}" presName="childNode1" presStyleLbl="bgAcc1" presStyleIdx="4" presStyleCnt="5">
        <dgm:presLayoutVars>
          <dgm:bulletEnabled val="1"/>
        </dgm:presLayoutVars>
      </dgm:prSet>
      <dgm:spPr/>
    </dgm:pt>
    <dgm:pt modelId="{00E4DD78-5D93-FD44-B62C-45F33F97E3D6}" type="pres">
      <dgm:prSet presAssocID="{63FCB939-07A8-1949-A533-B4088306DB78}" presName="childNode1tx" presStyleLbl="bgAcc1" presStyleIdx="4" presStyleCnt="5">
        <dgm:presLayoutVars>
          <dgm:bulletEnabled val="1"/>
        </dgm:presLayoutVars>
      </dgm:prSet>
      <dgm:spPr/>
    </dgm:pt>
    <dgm:pt modelId="{63984055-4EBD-8945-9B9F-9C40CEC3DA86}" type="pres">
      <dgm:prSet presAssocID="{63FCB939-07A8-1949-A533-B4088306DB78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747490F8-DFB1-6545-BEEB-B23E4DBA7186}" type="pres">
      <dgm:prSet presAssocID="{63FCB939-07A8-1949-A533-B4088306DB78}" presName="connSite1" presStyleCnt="0"/>
      <dgm:spPr/>
    </dgm:pt>
  </dgm:ptLst>
  <dgm:cxnLst>
    <dgm:cxn modelId="{778EA728-6D1E-1E45-831A-40EC2D46D1AA}" type="presOf" srcId="{B3DDFC3B-7DC2-A04F-A69F-E08DD2149F03}" destId="{00E4DD78-5D93-FD44-B62C-45F33F97E3D6}" srcOrd="1" destOrd="4" presId="urn:microsoft.com/office/officeart/2005/8/layout/hProcess4"/>
    <dgm:cxn modelId="{E95D752C-F3B5-D148-94C4-474A5CFED138}" type="presOf" srcId="{80488D2A-A56B-9048-AFE6-A8BC4B9B5B5F}" destId="{00E4DD78-5D93-FD44-B62C-45F33F97E3D6}" srcOrd="1" destOrd="0" presId="urn:microsoft.com/office/officeart/2005/8/layout/hProcess4"/>
    <dgm:cxn modelId="{E8B8B62F-607C-374A-A871-35E8BAE80C46}" srcId="{63FCB939-07A8-1949-A533-B4088306DB78}" destId="{73BF08D7-B011-224A-BFF7-762DD2BE4006}" srcOrd="2" destOrd="0" parTransId="{5DAD8281-7D5F-8145-A92D-B9D5B7B1EBBA}" sibTransId="{E3E4505C-9D76-1B40-A865-66CE2D2F4A9B}"/>
    <dgm:cxn modelId="{980EAE45-AAD7-8D44-ADE1-D7B9FBAE47C1}" type="presOf" srcId="{73BF08D7-B011-224A-BFF7-762DD2BE4006}" destId="{00E4DD78-5D93-FD44-B62C-45F33F97E3D6}" srcOrd="1" destOrd="2" presId="urn:microsoft.com/office/officeart/2005/8/layout/hProcess4"/>
    <dgm:cxn modelId="{96E4B849-E0C6-0949-98C8-F9D63F71DF0F}" srcId="{9160B7DA-2122-9945-A861-DEF40FC1FEE9}" destId="{BB04B1D1-78FC-5C43-9F63-1E5CA6A7366A}" srcOrd="2" destOrd="0" parTransId="{F898FB2F-6815-D946-953A-6C88A5529339}" sibTransId="{1A6B31E6-8D60-044E-A330-67CD7189999B}"/>
    <dgm:cxn modelId="{2A61384D-2DF5-E346-A9BA-CBC481DCD33E}" srcId="{9160B7DA-2122-9945-A861-DEF40FC1FEE9}" destId="{59903D99-2EF1-FA43-85E0-23B515824B2E}" srcOrd="3" destOrd="0" parTransId="{432C64E8-6908-F445-AB2B-4E5D40721B97}" sibTransId="{3B3BCFD0-0294-CD46-832A-9658B00DD817}"/>
    <dgm:cxn modelId="{A0A6F552-18A8-6A40-905A-B3519FFB0935}" type="presOf" srcId="{59903D99-2EF1-FA43-85E0-23B515824B2E}" destId="{6FCAFAA7-6E7D-1E42-9968-471FC06148E1}" srcOrd="0" destOrd="0" presId="urn:microsoft.com/office/officeart/2005/8/layout/hProcess4"/>
    <dgm:cxn modelId="{0B2F2854-9363-0B42-8645-BFDA4FEB18CC}" srcId="{63FCB939-07A8-1949-A533-B4088306DB78}" destId="{B3DDFC3B-7DC2-A04F-A69F-E08DD2149F03}" srcOrd="4" destOrd="0" parTransId="{1A70BC51-8B84-3247-B383-CE85EAE95CF7}" sibTransId="{A4BE7668-5769-D14A-95AF-7EA91CEC5B20}"/>
    <dgm:cxn modelId="{81A21855-EBA5-5E4C-9F0F-B04CFB070CB1}" type="presOf" srcId="{7346B119-8956-4241-8BDF-E49CF4B26946}" destId="{00E4DD78-5D93-FD44-B62C-45F33F97E3D6}" srcOrd="1" destOrd="1" presId="urn:microsoft.com/office/officeart/2005/8/layout/hProcess4"/>
    <dgm:cxn modelId="{29FA875D-145F-9F4A-9042-9766C3C02901}" srcId="{63FCB939-07A8-1949-A533-B4088306DB78}" destId="{44ADE88F-5265-8B40-A0E4-9A1E85E1B337}" srcOrd="3" destOrd="0" parTransId="{055909D6-5005-9F40-8E26-25F0B717B963}" sibTransId="{BDB633DB-F1D4-0248-AC6C-3DC224A8A1D4}"/>
    <dgm:cxn modelId="{9998D85E-CA82-6D4E-8011-9F99C3FBA0CE}" type="presOf" srcId="{8A6B3BE8-8DE2-F14F-BD61-0DCEF060F191}" destId="{74665DF1-12E0-E245-8C25-A4F5A452938B}" srcOrd="1" destOrd="0" presId="urn:microsoft.com/office/officeart/2005/8/layout/hProcess4"/>
    <dgm:cxn modelId="{33474461-8728-E443-9A44-E594B6D9E447}" type="presOf" srcId="{44ADE88F-5265-8B40-A0E4-9A1E85E1B337}" destId="{83573B7D-E750-5445-8F69-0B16CAE0F1DD}" srcOrd="0" destOrd="3" presId="urn:microsoft.com/office/officeart/2005/8/layout/hProcess4"/>
    <dgm:cxn modelId="{F5840E63-59A2-D043-96E2-650C3ABB0C07}" srcId="{59903D99-2EF1-FA43-85E0-23B515824B2E}" destId="{8A6B3BE8-8DE2-F14F-BD61-0DCEF060F191}" srcOrd="0" destOrd="0" parTransId="{93ECE340-E17F-7043-B80C-C698DFB74357}" sibTransId="{94349B0C-F0D0-2D49-83C6-CEAED5B5BD9B}"/>
    <dgm:cxn modelId="{C0049064-DB62-2448-9233-095E64FA4D1C}" type="presOf" srcId="{36D338E0-D94A-2841-938A-95F37FE2BD8E}" destId="{74665DF1-12E0-E245-8C25-A4F5A452938B}" srcOrd="1" destOrd="1" presId="urn:microsoft.com/office/officeart/2005/8/layout/hProcess4"/>
    <dgm:cxn modelId="{4898496E-4DBC-CF47-8449-72AC1BFD7501}" type="presOf" srcId="{E26C7E85-2640-3A46-A525-D3A7280E482F}" destId="{1C7E1FE7-3AEA-644F-923A-52CEED2C6DC9}" srcOrd="0" destOrd="0" presId="urn:microsoft.com/office/officeart/2005/8/layout/hProcess4"/>
    <dgm:cxn modelId="{32608582-AF99-464A-A656-6EE18201F0EA}" type="presOf" srcId="{8A6B3BE8-8DE2-F14F-BD61-0DCEF060F191}" destId="{7DAB841B-55EA-E544-BE28-022EE6821DFD}" srcOrd="0" destOrd="0" presId="urn:microsoft.com/office/officeart/2005/8/layout/hProcess4"/>
    <dgm:cxn modelId="{2593938C-918F-6B49-88A2-0178CAD00515}" type="presOf" srcId="{A236A338-9BBC-9844-A1EF-04516F5E8F7A}" destId="{D8B916C3-DAF0-8449-B1FD-65E6F237EF44}" srcOrd="0" destOrd="0" presId="urn:microsoft.com/office/officeart/2005/8/layout/hProcess4"/>
    <dgm:cxn modelId="{C267C890-615F-C042-BF00-1943B2077905}" type="presOf" srcId="{44ADE88F-5265-8B40-A0E4-9A1E85E1B337}" destId="{00E4DD78-5D93-FD44-B62C-45F33F97E3D6}" srcOrd="1" destOrd="3" presId="urn:microsoft.com/office/officeart/2005/8/layout/hProcess4"/>
    <dgm:cxn modelId="{1B324B95-7B95-7446-A846-B1CF3CB69F0D}" type="presOf" srcId="{73BF08D7-B011-224A-BFF7-762DD2BE4006}" destId="{83573B7D-E750-5445-8F69-0B16CAE0F1DD}" srcOrd="0" destOrd="2" presId="urn:microsoft.com/office/officeart/2005/8/layout/hProcess4"/>
    <dgm:cxn modelId="{CE20AC9D-7C7F-6D45-B05A-BB7B13EB4E7A}" srcId="{9160B7DA-2122-9945-A861-DEF40FC1FEE9}" destId="{63FCB939-07A8-1949-A533-B4088306DB78}" srcOrd="4" destOrd="0" parTransId="{2A9F6CF3-2DBD-3F4C-BD6B-21105D6903E9}" sibTransId="{9B5CEA06-7724-C940-8D20-FF80AA8BF960}"/>
    <dgm:cxn modelId="{AD947FA0-AE68-D840-84F0-E7AD2AF61FB5}" type="presOf" srcId="{63FCB939-07A8-1949-A533-B4088306DB78}" destId="{63984055-4EBD-8945-9B9F-9C40CEC3DA86}" srcOrd="0" destOrd="0" presId="urn:microsoft.com/office/officeart/2005/8/layout/hProcess4"/>
    <dgm:cxn modelId="{283F98A9-0347-C34F-B656-05DC5E653C8D}" type="presOf" srcId="{1A6B31E6-8D60-044E-A330-67CD7189999B}" destId="{7EB9A996-7B83-1C49-BA70-7B05193D41E1}" srcOrd="0" destOrd="0" presId="urn:microsoft.com/office/officeart/2005/8/layout/hProcess4"/>
    <dgm:cxn modelId="{9E33EFA9-F604-0741-A430-0BB055679FB7}" type="presOf" srcId="{9160B7DA-2122-9945-A861-DEF40FC1FEE9}" destId="{9B92172B-A0A1-4344-A42D-E5E083DB9243}" srcOrd="0" destOrd="0" presId="urn:microsoft.com/office/officeart/2005/8/layout/hProcess4"/>
    <dgm:cxn modelId="{03E2DFAC-D8DB-3341-83F5-BB4B26D236FD}" type="presOf" srcId="{7346B119-8956-4241-8BDF-E49CF4B26946}" destId="{83573B7D-E750-5445-8F69-0B16CAE0F1DD}" srcOrd="0" destOrd="1" presId="urn:microsoft.com/office/officeart/2005/8/layout/hProcess4"/>
    <dgm:cxn modelId="{028E63B1-0518-1C43-A308-1723289E68C5}" type="presOf" srcId="{80488D2A-A56B-9048-AFE6-A8BC4B9B5B5F}" destId="{83573B7D-E750-5445-8F69-0B16CAE0F1DD}" srcOrd="0" destOrd="0" presId="urn:microsoft.com/office/officeart/2005/8/layout/hProcess4"/>
    <dgm:cxn modelId="{4086F1B5-7905-5D48-B499-E6E3F774C614}" srcId="{63FCB939-07A8-1949-A533-B4088306DB78}" destId="{80488D2A-A56B-9048-AFE6-A8BC4B9B5B5F}" srcOrd="0" destOrd="0" parTransId="{5A1A66C3-EBDF-2748-99BA-29149D609449}" sibTransId="{D480AE74-B30A-4E4A-8DA1-325A344510F6}"/>
    <dgm:cxn modelId="{9FE1AFB6-F548-854D-83B4-9C758E94B4B5}" srcId="{9160B7DA-2122-9945-A861-DEF40FC1FEE9}" destId="{23652DAC-F8F3-8546-9641-09A78CF39E22}" srcOrd="0" destOrd="0" parTransId="{0128854E-7493-164A-BA9D-848C724BB1DD}" sibTransId="{9F99440B-8A7A-174A-8A6C-EFE898053EF4}"/>
    <dgm:cxn modelId="{D528B2B6-5FA9-E946-8D9B-D4DADEEA06CD}" type="presOf" srcId="{36D338E0-D94A-2841-938A-95F37FE2BD8E}" destId="{7DAB841B-55EA-E544-BE28-022EE6821DFD}" srcOrd="0" destOrd="1" presId="urn:microsoft.com/office/officeart/2005/8/layout/hProcess4"/>
    <dgm:cxn modelId="{C4FBC6BA-CB65-B14C-88C4-6C064B1E9351}" srcId="{63FCB939-07A8-1949-A533-B4088306DB78}" destId="{7346B119-8956-4241-8BDF-E49CF4B26946}" srcOrd="1" destOrd="0" parTransId="{97E6B73E-BDAF-E749-AE72-7F1DEDE70B67}" sibTransId="{82037836-86B8-A346-956F-1194A9773706}"/>
    <dgm:cxn modelId="{F4BF9CBF-004A-674D-9E35-9EC496C98803}" srcId="{9160B7DA-2122-9945-A861-DEF40FC1FEE9}" destId="{E26C7E85-2640-3A46-A525-D3A7280E482F}" srcOrd="1" destOrd="0" parTransId="{E8927095-34BA-D044-93A2-AA1D9E345D3E}" sibTransId="{A236A338-9BBC-9844-A1EF-04516F5E8F7A}"/>
    <dgm:cxn modelId="{A4ABCDCD-C1F0-7A4E-A1DA-276761E72E5F}" srcId="{59903D99-2EF1-FA43-85E0-23B515824B2E}" destId="{36D338E0-D94A-2841-938A-95F37FE2BD8E}" srcOrd="1" destOrd="0" parTransId="{D494AD5C-8625-3A41-9742-1ACAB8672611}" sibTransId="{E0EE2D06-EDAF-A540-B364-AF5B0E478B51}"/>
    <dgm:cxn modelId="{445C76D3-9095-E448-B236-7497C160FBF9}" type="presOf" srcId="{9F99440B-8A7A-174A-8A6C-EFE898053EF4}" destId="{4DA10912-96C8-4243-A79E-55A709F61B22}" srcOrd="0" destOrd="0" presId="urn:microsoft.com/office/officeart/2005/8/layout/hProcess4"/>
    <dgm:cxn modelId="{5B8AEED4-A2FE-6949-9AC1-1F940BCBC1A7}" type="presOf" srcId="{3B3BCFD0-0294-CD46-832A-9658B00DD817}" destId="{2BCFD275-56B9-C24E-BE43-57806272048D}" srcOrd="0" destOrd="0" presId="urn:microsoft.com/office/officeart/2005/8/layout/hProcess4"/>
    <dgm:cxn modelId="{746930F1-F9A7-0D47-B12E-3F61F4025B07}" type="presOf" srcId="{23652DAC-F8F3-8546-9641-09A78CF39E22}" destId="{65F427FB-C4E0-9E46-9036-13C82FFF0D56}" srcOrd="0" destOrd="0" presId="urn:microsoft.com/office/officeart/2005/8/layout/hProcess4"/>
    <dgm:cxn modelId="{8C6092FC-4145-654B-976C-280F6495E9F6}" type="presOf" srcId="{BB04B1D1-78FC-5C43-9F63-1E5CA6A7366A}" destId="{A8B69FBF-C91E-2741-96B0-D907FAB5EF5B}" srcOrd="0" destOrd="0" presId="urn:microsoft.com/office/officeart/2005/8/layout/hProcess4"/>
    <dgm:cxn modelId="{ECD63DFE-FA30-7345-8C89-4CA640119722}" type="presOf" srcId="{B3DDFC3B-7DC2-A04F-A69F-E08DD2149F03}" destId="{83573B7D-E750-5445-8F69-0B16CAE0F1DD}" srcOrd="0" destOrd="4" presId="urn:microsoft.com/office/officeart/2005/8/layout/hProcess4"/>
    <dgm:cxn modelId="{0323AAE4-0CD5-9749-94F4-30E5F56A9E56}" type="presParOf" srcId="{9B92172B-A0A1-4344-A42D-E5E083DB9243}" destId="{5465FD3E-1DC3-7945-95C3-61B8E618ADF8}" srcOrd="0" destOrd="0" presId="urn:microsoft.com/office/officeart/2005/8/layout/hProcess4"/>
    <dgm:cxn modelId="{B2EF7373-2110-D543-BD82-8BF626927063}" type="presParOf" srcId="{9B92172B-A0A1-4344-A42D-E5E083DB9243}" destId="{4E5DBC80-F5F9-6C42-8E85-473B08640635}" srcOrd="1" destOrd="0" presId="urn:microsoft.com/office/officeart/2005/8/layout/hProcess4"/>
    <dgm:cxn modelId="{C3204996-C165-C540-9FC3-8C6A99F992E9}" type="presParOf" srcId="{9B92172B-A0A1-4344-A42D-E5E083DB9243}" destId="{EE816501-F778-0044-95C0-39B49DB8C732}" srcOrd="2" destOrd="0" presId="urn:microsoft.com/office/officeart/2005/8/layout/hProcess4"/>
    <dgm:cxn modelId="{F3EF838E-93E1-4044-8614-ABDC04906452}" type="presParOf" srcId="{EE816501-F778-0044-95C0-39B49DB8C732}" destId="{8D043F40-21A8-5943-BD31-11D79F1C6004}" srcOrd="0" destOrd="0" presId="urn:microsoft.com/office/officeart/2005/8/layout/hProcess4"/>
    <dgm:cxn modelId="{C2F62C19-8B09-B24B-9C7E-1D8A77A2D86C}" type="presParOf" srcId="{8D043F40-21A8-5943-BD31-11D79F1C6004}" destId="{9194284D-1B89-3042-A39B-561A46AE0AB8}" srcOrd="0" destOrd="0" presId="urn:microsoft.com/office/officeart/2005/8/layout/hProcess4"/>
    <dgm:cxn modelId="{1917A5E9-5E29-524F-9E0D-D62E787774C8}" type="presParOf" srcId="{8D043F40-21A8-5943-BD31-11D79F1C6004}" destId="{CB1C6BA2-B2AC-D94B-B55C-135F1BA594C0}" srcOrd="1" destOrd="0" presId="urn:microsoft.com/office/officeart/2005/8/layout/hProcess4"/>
    <dgm:cxn modelId="{B17BD0A7-DE62-D34A-B34B-0D23BA4A6647}" type="presParOf" srcId="{8D043F40-21A8-5943-BD31-11D79F1C6004}" destId="{45E3940C-D57F-1841-8AA1-98F1D97FB394}" srcOrd="2" destOrd="0" presId="urn:microsoft.com/office/officeart/2005/8/layout/hProcess4"/>
    <dgm:cxn modelId="{056F050E-0B3B-D94E-B081-3A6AADCE8CF0}" type="presParOf" srcId="{8D043F40-21A8-5943-BD31-11D79F1C6004}" destId="{65F427FB-C4E0-9E46-9036-13C82FFF0D56}" srcOrd="3" destOrd="0" presId="urn:microsoft.com/office/officeart/2005/8/layout/hProcess4"/>
    <dgm:cxn modelId="{51C5682B-5C3C-4548-A31E-1039060DC8EB}" type="presParOf" srcId="{8D043F40-21A8-5943-BD31-11D79F1C6004}" destId="{3736745B-A114-C54F-968E-C4EFD353BE06}" srcOrd="4" destOrd="0" presId="urn:microsoft.com/office/officeart/2005/8/layout/hProcess4"/>
    <dgm:cxn modelId="{C3868CD0-B201-8246-938D-013FB2E721F9}" type="presParOf" srcId="{EE816501-F778-0044-95C0-39B49DB8C732}" destId="{4DA10912-96C8-4243-A79E-55A709F61B22}" srcOrd="1" destOrd="0" presId="urn:microsoft.com/office/officeart/2005/8/layout/hProcess4"/>
    <dgm:cxn modelId="{05CB393D-9869-C14D-B7D8-15971F3D657B}" type="presParOf" srcId="{EE816501-F778-0044-95C0-39B49DB8C732}" destId="{64D4CF38-D0F4-E242-A4F6-608D3644417C}" srcOrd="2" destOrd="0" presId="urn:microsoft.com/office/officeart/2005/8/layout/hProcess4"/>
    <dgm:cxn modelId="{CB6F3855-9010-3A42-87BF-FF54B7FFAD06}" type="presParOf" srcId="{64D4CF38-D0F4-E242-A4F6-608D3644417C}" destId="{79A870EA-0B01-5A41-A5A4-D87D6BE0D96A}" srcOrd="0" destOrd="0" presId="urn:microsoft.com/office/officeart/2005/8/layout/hProcess4"/>
    <dgm:cxn modelId="{88D8026C-E7CC-5346-9155-36305A5971EA}" type="presParOf" srcId="{64D4CF38-D0F4-E242-A4F6-608D3644417C}" destId="{183F9139-D300-954B-8D6F-22D5832E09B7}" srcOrd="1" destOrd="0" presId="urn:microsoft.com/office/officeart/2005/8/layout/hProcess4"/>
    <dgm:cxn modelId="{2685BA4C-4AB6-E940-96FE-3383439BDE25}" type="presParOf" srcId="{64D4CF38-D0F4-E242-A4F6-608D3644417C}" destId="{0DCFC46A-F773-5247-9435-42EE12F596E9}" srcOrd="2" destOrd="0" presId="urn:microsoft.com/office/officeart/2005/8/layout/hProcess4"/>
    <dgm:cxn modelId="{161EB096-27DB-CB4F-AE1E-9137316FF49B}" type="presParOf" srcId="{64D4CF38-D0F4-E242-A4F6-608D3644417C}" destId="{1C7E1FE7-3AEA-644F-923A-52CEED2C6DC9}" srcOrd="3" destOrd="0" presId="urn:microsoft.com/office/officeart/2005/8/layout/hProcess4"/>
    <dgm:cxn modelId="{D1AA86D1-F061-C74F-840B-EF92DA9A83BB}" type="presParOf" srcId="{64D4CF38-D0F4-E242-A4F6-608D3644417C}" destId="{51A2DF66-9618-6A43-8F00-C5394AB4CE61}" srcOrd="4" destOrd="0" presId="urn:microsoft.com/office/officeart/2005/8/layout/hProcess4"/>
    <dgm:cxn modelId="{2AE8DC0C-23DA-394A-AEF0-C26A3922A165}" type="presParOf" srcId="{EE816501-F778-0044-95C0-39B49DB8C732}" destId="{D8B916C3-DAF0-8449-B1FD-65E6F237EF44}" srcOrd="3" destOrd="0" presId="urn:microsoft.com/office/officeart/2005/8/layout/hProcess4"/>
    <dgm:cxn modelId="{A94B77BA-84F9-0949-8019-6A042E66E2C9}" type="presParOf" srcId="{EE816501-F778-0044-95C0-39B49DB8C732}" destId="{CBB5463E-BEA3-D945-ADDD-59247062B943}" srcOrd="4" destOrd="0" presId="urn:microsoft.com/office/officeart/2005/8/layout/hProcess4"/>
    <dgm:cxn modelId="{9209DD84-24A5-7F4A-B640-682E398D654C}" type="presParOf" srcId="{CBB5463E-BEA3-D945-ADDD-59247062B943}" destId="{EA75F30D-8FE5-1743-BFB7-ED7FC7B88E60}" srcOrd="0" destOrd="0" presId="urn:microsoft.com/office/officeart/2005/8/layout/hProcess4"/>
    <dgm:cxn modelId="{B5046CDE-547E-4147-A132-0D9CB965F9D7}" type="presParOf" srcId="{CBB5463E-BEA3-D945-ADDD-59247062B943}" destId="{B8789AAA-1BC2-C14F-93C9-5E18799C39BC}" srcOrd="1" destOrd="0" presId="urn:microsoft.com/office/officeart/2005/8/layout/hProcess4"/>
    <dgm:cxn modelId="{9C30026D-DE25-694D-B767-9BAA690B4BA5}" type="presParOf" srcId="{CBB5463E-BEA3-D945-ADDD-59247062B943}" destId="{EC3220B3-5E0E-C047-96CA-CE7159113578}" srcOrd="2" destOrd="0" presId="urn:microsoft.com/office/officeart/2005/8/layout/hProcess4"/>
    <dgm:cxn modelId="{E2E48C83-0F1B-BB43-843E-AB39D6B3A8FA}" type="presParOf" srcId="{CBB5463E-BEA3-D945-ADDD-59247062B943}" destId="{A8B69FBF-C91E-2741-96B0-D907FAB5EF5B}" srcOrd="3" destOrd="0" presId="urn:microsoft.com/office/officeart/2005/8/layout/hProcess4"/>
    <dgm:cxn modelId="{C042F0A0-B5E5-BA42-B4A4-BE63E9D46514}" type="presParOf" srcId="{CBB5463E-BEA3-D945-ADDD-59247062B943}" destId="{2022F814-ABBE-2A48-98FE-F8C8018994DB}" srcOrd="4" destOrd="0" presId="urn:microsoft.com/office/officeart/2005/8/layout/hProcess4"/>
    <dgm:cxn modelId="{9D6A8155-5BB1-4340-89D8-74E3F6082B58}" type="presParOf" srcId="{EE816501-F778-0044-95C0-39B49DB8C732}" destId="{7EB9A996-7B83-1C49-BA70-7B05193D41E1}" srcOrd="5" destOrd="0" presId="urn:microsoft.com/office/officeart/2005/8/layout/hProcess4"/>
    <dgm:cxn modelId="{9EA33B73-4499-AF4E-98E6-AC7E0ADCDE40}" type="presParOf" srcId="{EE816501-F778-0044-95C0-39B49DB8C732}" destId="{1163C6C2-CFBE-ED4E-B906-28340E40A785}" srcOrd="6" destOrd="0" presId="urn:microsoft.com/office/officeart/2005/8/layout/hProcess4"/>
    <dgm:cxn modelId="{0C2E2917-8CC8-314F-9F73-3A066F9309AE}" type="presParOf" srcId="{1163C6C2-CFBE-ED4E-B906-28340E40A785}" destId="{215BB48C-8CE3-6B4E-B1CA-AD5EF6DFDEDD}" srcOrd="0" destOrd="0" presId="urn:microsoft.com/office/officeart/2005/8/layout/hProcess4"/>
    <dgm:cxn modelId="{17B04761-F0E9-C742-9861-8D37C6E5D3F4}" type="presParOf" srcId="{1163C6C2-CFBE-ED4E-B906-28340E40A785}" destId="{7DAB841B-55EA-E544-BE28-022EE6821DFD}" srcOrd="1" destOrd="0" presId="urn:microsoft.com/office/officeart/2005/8/layout/hProcess4"/>
    <dgm:cxn modelId="{A623C014-334E-BE49-948D-5135F1EF481F}" type="presParOf" srcId="{1163C6C2-CFBE-ED4E-B906-28340E40A785}" destId="{74665DF1-12E0-E245-8C25-A4F5A452938B}" srcOrd="2" destOrd="0" presId="urn:microsoft.com/office/officeart/2005/8/layout/hProcess4"/>
    <dgm:cxn modelId="{8552A412-414F-8649-B778-AC68D8640DC6}" type="presParOf" srcId="{1163C6C2-CFBE-ED4E-B906-28340E40A785}" destId="{6FCAFAA7-6E7D-1E42-9968-471FC06148E1}" srcOrd="3" destOrd="0" presId="urn:microsoft.com/office/officeart/2005/8/layout/hProcess4"/>
    <dgm:cxn modelId="{56955ECF-7E39-EF4B-B588-4AEF3A47C75B}" type="presParOf" srcId="{1163C6C2-CFBE-ED4E-B906-28340E40A785}" destId="{7649672A-B4BE-3D4C-B1B8-CF3C934135CE}" srcOrd="4" destOrd="0" presId="urn:microsoft.com/office/officeart/2005/8/layout/hProcess4"/>
    <dgm:cxn modelId="{4EC138DA-0F9A-524E-BCA2-F79634FB5C4D}" type="presParOf" srcId="{EE816501-F778-0044-95C0-39B49DB8C732}" destId="{2BCFD275-56B9-C24E-BE43-57806272048D}" srcOrd="7" destOrd="0" presId="urn:microsoft.com/office/officeart/2005/8/layout/hProcess4"/>
    <dgm:cxn modelId="{8A3B2952-D1CB-674C-87F2-64421DA3EFB4}" type="presParOf" srcId="{EE816501-F778-0044-95C0-39B49DB8C732}" destId="{5D1AB434-3BF1-3A4D-8297-825D7C633BDD}" srcOrd="8" destOrd="0" presId="urn:microsoft.com/office/officeart/2005/8/layout/hProcess4"/>
    <dgm:cxn modelId="{E059A0A2-9AA9-254E-8064-C9159B55568B}" type="presParOf" srcId="{5D1AB434-3BF1-3A4D-8297-825D7C633BDD}" destId="{12941CCA-693A-B340-81FE-5FAFDE496E43}" srcOrd="0" destOrd="0" presId="urn:microsoft.com/office/officeart/2005/8/layout/hProcess4"/>
    <dgm:cxn modelId="{8035B7BA-36AA-5541-B696-B135F4A0CAF2}" type="presParOf" srcId="{5D1AB434-3BF1-3A4D-8297-825D7C633BDD}" destId="{83573B7D-E750-5445-8F69-0B16CAE0F1DD}" srcOrd="1" destOrd="0" presId="urn:microsoft.com/office/officeart/2005/8/layout/hProcess4"/>
    <dgm:cxn modelId="{8A42CF68-9064-8D40-B91F-8712854D1101}" type="presParOf" srcId="{5D1AB434-3BF1-3A4D-8297-825D7C633BDD}" destId="{00E4DD78-5D93-FD44-B62C-45F33F97E3D6}" srcOrd="2" destOrd="0" presId="urn:microsoft.com/office/officeart/2005/8/layout/hProcess4"/>
    <dgm:cxn modelId="{38D1AAEE-109B-A445-ACCF-397F93C3AF4C}" type="presParOf" srcId="{5D1AB434-3BF1-3A4D-8297-825D7C633BDD}" destId="{63984055-4EBD-8945-9B9F-9C40CEC3DA86}" srcOrd="3" destOrd="0" presId="urn:microsoft.com/office/officeart/2005/8/layout/hProcess4"/>
    <dgm:cxn modelId="{B4631C8C-CA74-A741-B887-BA5B8CDCD757}" type="presParOf" srcId="{5D1AB434-3BF1-3A4D-8297-825D7C633BDD}" destId="{747490F8-DFB1-6545-BEEB-B23E4DBA718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9B8DF4-061E-BB48-BAF0-FC1024956BF2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469CF481-57CD-4C4C-807D-6483D47A14DA}">
      <dgm:prSet phldrT="[Texto]"/>
      <dgm:spPr/>
      <dgm:t>
        <a:bodyPr/>
        <a:lstStyle/>
        <a:p>
          <a:r>
            <a:rPr lang="es-MX" dirty="0"/>
            <a:t>Psicología</a:t>
          </a:r>
        </a:p>
      </dgm:t>
    </dgm:pt>
    <dgm:pt modelId="{10915F83-3C3A-A542-9A22-293BBA60840A}" type="parTrans" cxnId="{9C39C69E-91BB-054A-B3B2-95C73022E2CA}">
      <dgm:prSet/>
      <dgm:spPr/>
      <dgm:t>
        <a:bodyPr/>
        <a:lstStyle/>
        <a:p>
          <a:endParaRPr lang="es-MX"/>
        </a:p>
      </dgm:t>
    </dgm:pt>
    <dgm:pt modelId="{774585BF-7282-074D-AC7F-7ADDE3751D7F}" type="sibTrans" cxnId="{9C39C69E-91BB-054A-B3B2-95C73022E2CA}">
      <dgm:prSet/>
      <dgm:spPr/>
      <dgm:t>
        <a:bodyPr/>
        <a:lstStyle/>
        <a:p>
          <a:endParaRPr lang="es-MX"/>
        </a:p>
      </dgm:t>
    </dgm:pt>
    <dgm:pt modelId="{4F4EC18D-862E-B845-B61C-FFF03DE51662}">
      <dgm:prSet phldrT="[Texto]"/>
      <dgm:spPr/>
      <dgm:t>
        <a:bodyPr/>
        <a:lstStyle/>
        <a:p>
          <a:r>
            <a:rPr lang="es-MX" dirty="0"/>
            <a:t>Historia del arte</a:t>
          </a:r>
        </a:p>
      </dgm:t>
    </dgm:pt>
    <dgm:pt modelId="{06A8BDE9-4FEE-814F-B3F4-4294887FC130}" type="parTrans" cxnId="{BED85D35-9BC2-DC42-8D35-F3BE3ECEDD76}">
      <dgm:prSet/>
      <dgm:spPr/>
      <dgm:t>
        <a:bodyPr/>
        <a:lstStyle/>
        <a:p>
          <a:endParaRPr lang="es-MX"/>
        </a:p>
      </dgm:t>
    </dgm:pt>
    <dgm:pt modelId="{7DA57749-DEFE-8345-B1C6-8E7AE3A18529}" type="sibTrans" cxnId="{BED85D35-9BC2-DC42-8D35-F3BE3ECEDD76}">
      <dgm:prSet/>
      <dgm:spPr/>
      <dgm:t>
        <a:bodyPr/>
        <a:lstStyle/>
        <a:p>
          <a:endParaRPr lang="es-MX"/>
        </a:p>
      </dgm:t>
    </dgm:pt>
    <dgm:pt modelId="{F48EE577-B89F-7B42-94D8-DF08681B73F3}">
      <dgm:prSet phldrT="[Texto]"/>
      <dgm:spPr/>
      <dgm:t>
        <a:bodyPr/>
        <a:lstStyle/>
        <a:p>
          <a:r>
            <a:rPr lang="es-MX" dirty="0"/>
            <a:t>Historia de las culturas</a:t>
          </a:r>
        </a:p>
      </dgm:t>
    </dgm:pt>
    <dgm:pt modelId="{D47F1354-D8CF-E847-8CC8-5A3AFB4DC3BD}" type="parTrans" cxnId="{A3DF1444-3233-1347-A41F-FE4906A47D7F}">
      <dgm:prSet/>
      <dgm:spPr/>
      <dgm:t>
        <a:bodyPr/>
        <a:lstStyle/>
        <a:p>
          <a:endParaRPr lang="es-MX"/>
        </a:p>
      </dgm:t>
    </dgm:pt>
    <dgm:pt modelId="{7A1A6B4F-A202-684D-8FCD-959457168199}" type="sibTrans" cxnId="{A3DF1444-3233-1347-A41F-FE4906A47D7F}">
      <dgm:prSet/>
      <dgm:spPr/>
      <dgm:t>
        <a:bodyPr/>
        <a:lstStyle/>
        <a:p>
          <a:endParaRPr lang="es-MX"/>
        </a:p>
      </dgm:t>
    </dgm:pt>
    <dgm:pt modelId="{46288EFA-B23C-C646-A6FF-B13F432A14A6}">
      <dgm:prSet phldrT="[Texto]"/>
      <dgm:spPr/>
      <dgm:t>
        <a:bodyPr/>
        <a:lstStyle/>
        <a:p>
          <a:r>
            <a:rPr lang="es-MX" dirty="0"/>
            <a:t>Inglés</a:t>
          </a:r>
        </a:p>
      </dgm:t>
    </dgm:pt>
    <dgm:pt modelId="{3C474BCF-2D3F-C849-98FE-C9DA118917E7}" type="parTrans" cxnId="{3C737FD3-6334-554C-81A7-88FEE9AAB42D}">
      <dgm:prSet/>
      <dgm:spPr/>
      <dgm:t>
        <a:bodyPr/>
        <a:lstStyle/>
        <a:p>
          <a:endParaRPr lang="es-MX"/>
        </a:p>
      </dgm:t>
    </dgm:pt>
    <dgm:pt modelId="{7113B169-36F4-D14F-BDAF-E42A07747FBE}" type="sibTrans" cxnId="{3C737FD3-6334-554C-81A7-88FEE9AAB42D}">
      <dgm:prSet/>
      <dgm:spPr/>
      <dgm:t>
        <a:bodyPr/>
        <a:lstStyle/>
        <a:p>
          <a:endParaRPr lang="es-MX"/>
        </a:p>
      </dgm:t>
    </dgm:pt>
    <dgm:pt modelId="{0D1E0362-FDEC-4448-BF3E-7D7325DA3264}">
      <dgm:prSet/>
      <dgm:spPr/>
      <dgm:t>
        <a:bodyPr/>
        <a:lstStyle/>
        <a:p>
          <a:r>
            <a:rPr lang="es-MX" dirty="0"/>
            <a:t>Formación Humana</a:t>
          </a:r>
        </a:p>
      </dgm:t>
    </dgm:pt>
    <dgm:pt modelId="{B95EDA1F-EA1B-0E4F-9433-D4412ED2D0FF}" type="parTrans" cxnId="{22AB433D-5A49-E948-A2F5-63A3C66F1631}">
      <dgm:prSet/>
      <dgm:spPr/>
      <dgm:t>
        <a:bodyPr/>
        <a:lstStyle/>
        <a:p>
          <a:endParaRPr lang="es-MX"/>
        </a:p>
      </dgm:t>
    </dgm:pt>
    <dgm:pt modelId="{F6D2DF1E-1D5A-D144-BD56-C544F6E4A7E7}" type="sibTrans" cxnId="{22AB433D-5A49-E948-A2F5-63A3C66F1631}">
      <dgm:prSet/>
      <dgm:spPr/>
      <dgm:t>
        <a:bodyPr/>
        <a:lstStyle/>
        <a:p>
          <a:endParaRPr lang="es-MX"/>
        </a:p>
      </dgm:t>
    </dgm:pt>
    <dgm:pt modelId="{3D2EE5BB-580A-D244-BDE2-DC1CF00A5DE3}" type="pres">
      <dgm:prSet presAssocID="{F49B8DF4-061E-BB48-BAF0-FC1024956BF2}" presName="vert0" presStyleCnt="0">
        <dgm:presLayoutVars>
          <dgm:dir/>
          <dgm:animOne val="branch"/>
          <dgm:animLvl val="lvl"/>
        </dgm:presLayoutVars>
      </dgm:prSet>
      <dgm:spPr/>
    </dgm:pt>
    <dgm:pt modelId="{0101BB72-DCF4-7B4C-93A4-61F5E26D8122}" type="pres">
      <dgm:prSet presAssocID="{469CF481-57CD-4C4C-807D-6483D47A14DA}" presName="thickLine" presStyleLbl="alignNode1" presStyleIdx="0" presStyleCnt="5"/>
      <dgm:spPr/>
    </dgm:pt>
    <dgm:pt modelId="{DE6E9020-1A34-DE4B-8059-94A2A4D56FDC}" type="pres">
      <dgm:prSet presAssocID="{469CF481-57CD-4C4C-807D-6483D47A14DA}" presName="horz1" presStyleCnt="0"/>
      <dgm:spPr/>
    </dgm:pt>
    <dgm:pt modelId="{F6AB4734-15FC-F745-8DDC-2990C61754A5}" type="pres">
      <dgm:prSet presAssocID="{469CF481-57CD-4C4C-807D-6483D47A14DA}" presName="tx1" presStyleLbl="revTx" presStyleIdx="0" presStyleCnt="5"/>
      <dgm:spPr/>
    </dgm:pt>
    <dgm:pt modelId="{FD631523-7E89-E14B-8F51-04BCABBFDCF4}" type="pres">
      <dgm:prSet presAssocID="{469CF481-57CD-4C4C-807D-6483D47A14DA}" presName="vert1" presStyleCnt="0"/>
      <dgm:spPr/>
    </dgm:pt>
    <dgm:pt modelId="{0D661314-FECA-3544-9DA8-AE2ED53C5EB2}" type="pres">
      <dgm:prSet presAssocID="{4F4EC18D-862E-B845-B61C-FFF03DE51662}" presName="thickLine" presStyleLbl="alignNode1" presStyleIdx="1" presStyleCnt="5"/>
      <dgm:spPr/>
    </dgm:pt>
    <dgm:pt modelId="{B843C821-AABA-9146-B1FE-CC5792D3C5CB}" type="pres">
      <dgm:prSet presAssocID="{4F4EC18D-862E-B845-B61C-FFF03DE51662}" presName="horz1" presStyleCnt="0"/>
      <dgm:spPr/>
    </dgm:pt>
    <dgm:pt modelId="{4948B102-8C6E-0047-BB59-050A8A9E30C2}" type="pres">
      <dgm:prSet presAssocID="{4F4EC18D-862E-B845-B61C-FFF03DE51662}" presName="tx1" presStyleLbl="revTx" presStyleIdx="1" presStyleCnt="5"/>
      <dgm:spPr/>
    </dgm:pt>
    <dgm:pt modelId="{6687929B-D16E-4049-B323-87425C18787B}" type="pres">
      <dgm:prSet presAssocID="{4F4EC18D-862E-B845-B61C-FFF03DE51662}" presName="vert1" presStyleCnt="0"/>
      <dgm:spPr/>
    </dgm:pt>
    <dgm:pt modelId="{CA08F026-B8E4-6D42-BDE1-FC0C68FA2AB2}" type="pres">
      <dgm:prSet presAssocID="{F48EE577-B89F-7B42-94D8-DF08681B73F3}" presName="thickLine" presStyleLbl="alignNode1" presStyleIdx="2" presStyleCnt="5"/>
      <dgm:spPr/>
    </dgm:pt>
    <dgm:pt modelId="{C6DBE4DB-FB6C-F047-943F-6311CC539CF3}" type="pres">
      <dgm:prSet presAssocID="{F48EE577-B89F-7B42-94D8-DF08681B73F3}" presName="horz1" presStyleCnt="0"/>
      <dgm:spPr/>
    </dgm:pt>
    <dgm:pt modelId="{9AC1E31E-AA83-1D42-A81F-3EF91F2A7A53}" type="pres">
      <dgm:prSet presAssocID="{F48EE577-B89F-7B42-94D8-DF08681B73F3}" presName="tx1" presStyleLbl="revTx" presStyleIdx="2" presStyleCnt="5"/>
      <dgm:spPr/>
    </dgm:pt>
    <dgm:pt modelId="{2B75DCD4-8851-3148-9438-F8325FBF56FF}" type="pres">
      <dgm:prSet presAssocID="{F48EE577-B89F-7B42-94D8-DF08681B73F3}" presName="vert1" presStyleCnt="0"/>
      <dgm:spPr/>
    </dgm:pt>
    <dgm:pt modelId="{33A506D3-ADCE-4A4A-866B-DE93450BFF61}" type="pres">
      <dgm:prSet presAssocID="{46288EFA-B23C-C646-A6FF-B13F432A14A6}" presName="thickLine" presStyleLbl="alignNode1" presStyleIdx="3" presStyleCnt="5"/>
      <dgm:spPr/>
    </dgm:pt>
    <dgm:pt modelId="{47FD165B-1F59-AF4A-BFD4-AF2C0AD6B653}" type="pres">
      <dgm:prSet presAssocID="{46288EFA-B23C-C646-A6FF-B13F432A14A6}" presName="horz1" presStyleCnt="0"/>
      <dgm:spPr/>
    </dgm:pt>
    <dgm:pt modelId="{9A294571-E827-2D44-9DE8-66A7BE326DC3}" type="pres">
      <dgm:prSet presAssocID="{46288EFA-B23C-C646-A6FF-B13F432A14A6}" presName="tx1" presStyleLbl="revTx" presStyleIdx="3" presStyleCnt="5"/>
      <dgm:spPr/>
    </dgm:pt>
    <dgm:pt modelId="{0192DCF2-C93D-F541-B172-3C0920523FD9}" type="pres">
      <dgm:prSet presAssocID="{46288EFA-B23C-C646-A6FF-B13F432A14A6}" presName="vert1" presStyleCnt="0"/>
      <dgm:spPr/>
    </dgm:pt>
    <dgm:pt modelId="{F2CC065E-375B-E640-BFB2-0314D8FD1EF1}" type="pres">
      <dgm:prSet presAssocID="{0D1E0362-FDEC-4448-BF3E-7D7325DA3264}" presName="thickLine" presStyleLbl="alignNode1" presStyleIdx="4" presStyleCnt="5"/>
      <dgm:spPr/>
    </dgm:pt>
    <dgm:pt modelId="{4DB40308-2AB5-B347-9322-025827DF7200}" type="pres">
      <dgm:prSet presAssocID="{0D1E0362-FDEC-4448-BF3E-7D7325DA3264}" presName="horz1" presStyleCnt="0"/>
      <dgm:spPr/>
    </dgm:pt>
    <dgm:pt modelId="{1769AFC4-555E-F04C-B0E4-F6746CAAF664}" type="pres">
      <dgm:prSet presAssocID="{0D1E0362-FDEC-4448-BF3E-7D7325DA3264}" presName="tx1" presStyleLbl="revTx" presStyleIdx="4" presStyleCnt="5"/>
      <dgm:spPr/>
    </dgm:pt>
    <dgm:pt modelId="{D6CCE156-0084-F348-98B2-A0908C86EF1F}" type="pres">
      <dgm:prSet presAssocID="{0D1E0362-FDEC-4448-BF3E-7D7325DA3264}" presName="vert1" presStyleCnt="0"/>
      <dgm:spPr/>
    </dgm:pt>
  </dgm:ptLst>
  <dgm:cxnLst>
    <dgm:cxn modelId="{8F7D8403-3A7E-194B-9A85-725A4FA51FF5}" type="presOf" srcId="{0D1E0362-FDEC-4448-BF3E-7D7325DA3264}" destId="{1769AFC4-555E-F04C-B0E4-F6746CAAF664}" srcOrd="0" destOrd="0" presId="urn:microsoft.com/office/officeart/2008/layout/LinedList"/>
    <dgm:cxn modelId="{07DA9507-9FE0-B040-8682-D114499830DD}" type="presOf" srcId="{F48EE577-B89F-7B42-94D8-DF08681B73F3}" destId="{9AC1E31E-AA83-1D42-A81F-3EF91F2A7A53}" srcOrd="0" destOrd="0" presId="urn:microsoft.com/office/officeart/2008/layout/LinedList"/>
    <dgm:cxn modelId="{FA61B220-E452-4146-AEEE-B8A604305979}" type="presOf" srcId="{F49B8DF4-061E-BB48-BAF0-FC1024956BF2}" destId="{3D2EE5BB-580A-D244-BDE2-DC1CF00A5DE3}" srcOrd="0" destOrd="0" presId="urn:microsoft.com/office/officeart/2008/layout/LinedList"/>
    <dgm:cxn modelId="{BED85D35-9BC2-DC42-8D35-F3BE3ECEDD76}" srcId="{F49B8DF4-061E-BB48-BAF0-FC1024956BF2}" destId="{4F4EC18D-862E-B845-B61C-FFF03DE51662}" srcOrd="1" destOrd="0" parTransId="{06A8BDE9-4FEE-814F-B3F4-4294887FC130}" sibTransId="{7DA57749-DEFE-8345-B1C6-8E7AE3A18529}"/>
    <dgm:cxn modelId="{22AB433D-5A49-E948-A2F5-63A3C66F1631}" srcId="{F49B8DF4-061E-BB48-BAF0-FC1024956BF2}" destId="{0D1E0362-FDEC-4448-BF3E-7D7325DA3264}" srcOrd="4" destOrd="0" parTransId="{B95EDA1F-EA1B-0E4F-9433-D4412ED2D0FF}" sibTransId="{F6D2DF1E-1D5A-D144-BD56-C544F6E4A7E7}"/>
    <dgm:cxn modelId="{A3DF1444-3233-1347-A41F-FE4906A47D7F}" srcId="{F49B8DF4-061E-BB48-BAF0-FC1024956BF2}" destId="{F48EE577-B89F-7B42-94D8-DF08681B73F3}" srcOrd="2" destOrd="0" parTransId="{D47F1354-D8CF-E847-8CC8-5A3AFB4DC3BD}" sibTransId="{7A1A6B4F-A202-684D-8FCD-959457168199}"/>
    <dgm:cxn modelId="{F2881669-2CB5-6048-9ABF-CF7223A0DE5C}" type="presOf" srcId="{4F4EC18D-862E-B845-B61C-FFF03DE51662}" destId="{4948B102-8C6E-0047-BB59-050A8A9E30C2}" srcOrd="0" destOrd="0" presId="urn:microsoft.com/office/officeart/2008/layout/LinedList"/>
    <dgm:cxn modelId="{B047FA94-53AE-1343-BC85-C628342A8AB9}" type="presOf" srcId="{46288EFA-B23C-C646-A6FF-B13F432A14A6}" destId="{9A294571-E827-2D44-9DE8-66A7BE326DC3}" srcOrd="0" destOrd="0" presId="urn:microsoft.com/office/officeart/2008/layout/LinedList"/>
    <dgm:cxn modelId="{9C39C69E-91BB-054A-B3B2-95C73022E2CA}" srcId="{F49B8DF4-061E-BB48-BAF0-FC1024956BF2}" destId="{469CF481-57CD-4C4C-807D-6483D47A14DA}" srcOrd="0" destOrd="0" parTransId="{10915F83-3C3A-A542-9A22-293BBA60840A}" sibTransId="{774585BF-7282-074D-AC7F-7ADDE3751D7F}"/>
    <dgm:cxn modelId="{680339BC-CADD-7840-9FD7-67BCE18A77CE}" type="presOf" srcId="{469CF481-57CD-4C4C-807D-6483D47A14DA}" destId="{F6AB4734-15FC-F745-8DDC-2990C61754A5}" srcOrd="0" destOrd="0" presId="urn:microsoft.com/office/officeart/2008/layout/LinedList"/>
    <dgm:cxn modelId="{3C737FD3-6334-554C-81A7-88FEE9AAB42D}" srcId="{F49B8DF4-061E-BB48-BAF0-FC1024956BF2}" destId="{46288EFA-B23C-C646-A6FF-B13F432A14A6}" srcOrd="3" destOrd="0" parTransId="{3C474BCF-2D3F-C849-98FE-C9DA118917E7}" sibTransId="{7113B169-36F4-D14F-BDAF-E42A07747FBE}"/>
    <dgm:cxn modelId="{11824CA7-9A72-E64D-99DE-E2A57D5D4354}" type="presParOf" srcId="{3D2EE5BB-580A-D244-BDE2-DC1CF00A5DE3}" destId="{0101BB72-DCF4-7B4C-93A4-61F5E26D8122}" srcOrd="0" destOrd="0" presId="urn:microsoft.com/office/officeart/2008/layout/LinedList"/>
    <dgm:cxn modelId="{C6805205-14EC-9444-9559-6FA3D6DE3AD7}" type="presParOf" srcId="{3D2EE5BB-580A-D244-BDE2-DC1CF00A5DE3}" destId="{DE6E9020-1A34-DE4B-8059-94A2A4D56FDC}" srcOrd="1" destOrd="0" presId="urn:microsoft.com/office/officeart/2008/layout/LinedList"/>
    <dgm:cxn modelId="{BB18BC69-0893-CA43-A24B-462AD9DAB1A7}" type="presParOf" srcId="{DE6E9020-1A34-DE4B-8059-94A2A4D56FDC}" destId="{F6AB4734-15FC-F745-8DDC-2990C61754A5}" srcOrd="0" destOrd="0" presId="urn:microsoft.com/office/officeart/2008/layout/LinedList"/>
    <dgm:cxn modelId="{8EC1B50B-5924-5D40-B0B3-19746F8322F0}" type="presParOf" srcId="{DE6E9020-1A34-DE4B-8059-94A2A4D56FDC}" destId="{FD631523-7E89-E14B-8F51-04BCABBFDCF4}" srcOrd="1" destOrd="0" presId="urn:microsoft.com/office/officeart/2008/layout/LinedList"/>
    <dgm:cxn modelId="{D7102731-6A21-2D4E-89F5-5C1567C5D529}" type="presParOf" srcId="{3D2EE5BB-580A-D244-BDE2-DC1CF00A5DE3}" destId="{0D661314-FECA-3544-9DA8-AE2ED53C5EB2}" srcOrd="2" destOrd="0" presId="urn:microsoft.com/office/officeart/2008/layout/LinedList"/>
    <dgm:cxn modelId="{9C196C1A-7C26-DA45-8DEB-4D39F354B466}" type="presParOf" srcId="{3D2EE5BB-580A-D244-BDE2-DC1CF00A5DE3}" destId="{B843C821-AABA-9146-B1FE-CC5792D3C5CB}" srcOrd="3" destOrd="0" presId="urn:microsoft.com/office/officeart/2008/layout/LinedList"/>
    <dgm:cxn modelId="{61929BCF-44CA-1E47-816A-5CE69FDB0199}" type="presParOf" srcId="{B843C821-AABA-9146-B1FE-CC5792D3C5CB}" destId="{4948B102-8C6E-0047-BB59-050A8A9E30C2}" srcOrd="0" destOrd="0" presId="urn:microsoft.com/office/officeart/2008/layout/LinedList"/>
    <dgm:cxn modelId="{F173F876-7C0A-5644-8443-12D7FC422337}" type="presParOf" srcId="{B843C821-AABA-9146-B1FE-CC5792D3C5CB}" destId="{6687929B-D16E-4049-B323-87425C18787B}" srcOrd="1" destOrd="0" presId="urn:microsoft.com/office/officeart/2008/layout/LinedList"/>
    <dgm:cxn modelId="{555D83C3-9F41-F548-BDFD-F532256374FC}" type="presParOf" srcId="{3D2EE5BB-580A-D244-BDE2-DC1CF00A5DE3}" destId="{CA08F026-B8E4-6D42-BDE1-FC0C68FA2AB2}" srcOrd="4" destOrd="0" presId="urn:microsoft.com/office/officeart/2008/layout/LinedList"/>
    <dgm:cxn modelId="{91589BC8-D9A9-AE4A-8F24-4A3B55238068}" type="presParOf" srcId="{3D2EE5BB-580A-D244-BDE2-DC1CF00A5DE3}" destId="{C6DBE4DB-FB6C-F047-943F-6311CC539CF3}" srcOrd="5" destOrd="0" presId="urn:microsoft.com/office/officeart/2008/layout/LinedList"/>
    <dgm:cxn modelId="{4F3033AE-81AC-424B-ADEB-EAC5411BEEA3}" type="presParOf" srcId="{C6DBE4DB-FB6C-F047-943F-6311CC539CF3}" destId="{9AC1E31E-AA83-1D42-A81F-3EF91F2A7A53}" srcOrd="0" destOrd="0" presId="urn:microsoft.com/office/officeart/2008/layout/LinedList"/>
    <dgm:cxn modelId="{5AE45E99-4B98-0643-90E9-E7E01F445CAA}" type="presParOf" srcId="{C6DBE4DB-FB6C-F047-943F-6311CC539CF3}" destId="{2B75DCD4-8851-3148-9438-F8325FBF56FF}" srcOrd="1" destOrd="0" presId="urn:microsoft.com/office/officeart/2008/layout/LinedList"/>
    <dgm:cxn modelId="{5431794C-7FAB-8A49-A3B8-7409A3A42603}" type="presParOf" srcId="{3D2EE5BB-580A-D244-BDE2-DC1CF00A5DE3}" destId="{33A506D3-ADCE-4A4A-866B-DE93450BFF61}" srcOrd="6" destOrd="0" presId="urn:microsoft.com/office/officeart/2008/layout/LinedList"/>
    <dgm:cxn modelId="{8907E497-49D4-6D45-A2AD-31462C251DA8}" type="presParOf" srcId="{3D2EE5BB-580A-D244-BDE2-DC1CF00A5DE3}" destId="{47FD165B-1F59-AF4A-BFD4-AF2C0AD6B653}" srcOrd="7" destOrd="0" presId="urn:microsoft.com/office/officeart/2008/layout/LinedList"/>
    <dgm:cxn modelId="{0DD02896-77DC-9F4A-9DF2-EEA3B4685C31}" type="presParOf" srcId="{47FD165B-1F59-AF4A-BFD4-AF2C0AD6B653}" destId="{9A294571-E827-2D44-9DE8-66A7BE326DC3}" srcOrd="0" destOrd="0" presId="urn:microsoft.com/office/officeart/2008/layout/LinedList"/>
    <dgm:cxn modelId="{BAAF9F6F-7E34-CD44-AD17-0B0CDA8E7F92}" type="presParOf" srcId="{47FD165B-1F59-AF4A-BFD4-AF2C0AD6B653}" destId="{0192DCF2-C93D-F541-B172-3C0920523FD9}" srcOrd="1" destOrd="0" presId="urn:microsoft.com/office/officeart/2008/layout/LinedList"/>
    <dgm:cxn modelId="{2BC66DA9-CDAE-AA43-BD80-13F3B6D12C47}" type="presParOf" srcId="{3D2EE5BB-580A-D244-BDE2-DC1CF00A5DE3}" destId="{F2CC065E-375B-E640-BFB2-0314D8FD1EF1}" srcOrd="8" destOrd="0" presId="urn:microsoft.com/office/officeart/2008/layout/LinedList"/>
    <dgm:cxn modelId="{BEDF8D91-B4CD-6248-BF85-7B785CF1BC42}" type="presParOf" srcId="{3D2EE5BB-580A-D244-BDE2-DC1CF00A5DE3}" destId="{4DB40308-2AB5-B347-9322-025827DF7200}" srcOrd="9" destOrd="0" presId="urn:microsoft.com/office/officeart/2008/layout/LinedList"/>
    <dgm:cxn modelId="{DB4B7550-E661-784A-B68E-BC00DE61F2A8}" type="presParOf" srcId="{4DB40308-2AB5-B347-9322-025827DF7200}" destId="{1769AFC4-555E-F04C-B0E4-F6746CAAF664}" srcOrd="0" destOrd="0" presId="urn:microsoft.com/office/officeart/2008/layout/LinedList"/>
    <dgm:cxn modelId="{48B9F4A7-B803-A046-BEFF-368F15D75AE2}" type="presParOf" srcId="{4DB40308-2AB5-B347-9322-025827DF7200}" destId="{D6CCE156-0084-F348-98B2-A0908C86EF1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E20584-3DCD-9A4C-A225-3DFA80BD43E7}" type="doc">
      <dgm:prSet loTypeId="urn:microsoft.com/office/officeart/2008/layout/Radial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BEEA3CD-6A33-A049-A332-B6F24218E9F4}">
      <dgm:prSet phldrT="[Texto]"/>
      <dgm:spPr/>
      <dgm:t>
        <a:bodyPr/>
        <a:lstStyle/>
        <a:p>
          <a:r>
            <a:rPr lang="es-MX" dirty="0"/>
            <a:t>Diseña una clase de inglés integral 2020-2021</a:t>
          </a:r>
        </a:p>
      </dgm:t>
    </dgm:pt>
    <dgm:pt modelId="{D1868567-1FD6-1A46-9CBF-A53A9DF0347F}" type="parTrans" cxnId="{056F99D3-0890-0444-925F-9CC022333AE7}">
      <dgm:prSet/>
      <dgm:spPr/>
      <dgm:t>
        <a:bodyPr/>
        <a:lstStyle/>
        <a:p>
          <a:endParaRPr lang="es-MX"/>
        </a:p>
      </dgm:t>
    </dgm:pt>
    <dgm:pt modelId="{D0DC02D6-66EB-944B-AC6D-C422297D159D}" type="sibTrans" cxnId="{056F99D3-0890-0444-925F-9CC022333AE7}">
      <dgm:prSet/>
      <dgm:spPr/>
      <dgm:t>
        <a:bodyPr/>
        <a:lstStyle/>
        <a:p>
          <a:endParaRPr lang="es-MX"/>
        </a:p>
      </dgm:t>
    </dgm:pt>
    <dgm:pt modelId="{07379F06-C8FD-114F-AC26-6D812B3A8DB3}">
      <dgm:prSet phldrT="[Texto]"/>
      <dgm:spPr/>
      <dgm:t>
        <a:bodyPr/>
        <a:lstStyle/>
        <a:p>
          <a:r>
            <a:rPr lang="es-MX" dirty="0"/>
            <a:t>Psicología</a:t>
          </a:r>
        </a:p>
      </dgm:t>
    </dgm:pt>
    <dgm:pt modelId="{D7EAE6C0-DF3E-D542-856A-79C569963EAC}" type="parTrans" cxnId="{700B6F24-F373-8A49-B6EB-FC7F4AC1C695}">
      <dgm:prSet/>
      <dgm:spPr/>
      <dgm:t>
        <a:bodyPr/>
        <a:lstStyle/>
        <a:p>
          <a:endParaRPr lang="es-MX"/>
        </a:p>
      </dgm:t>
    </dgm:pt>
    <dgm:pt modelId="{22C48623-5190-6740-BDF4-A93815B5401C}" type="sibTrans" cxnId="{700B6F24-F373-8A49-B6EB-FC7F4AC1C695}">
      <dgm:prSet/>
      <dgm:spPr/>
      <dgm:t>
        <a:bodyPr/>
        <a:lstStyle/>
        <a:p>
          <a:endParaRPr lang="es-MX"/>
        </a:p>
      </dgm:t>
    </dgm:pt>
    <dgm:pt modelId="{DF186340-F9DA-7A4E-AD56-3D60460C30B9}">
      <dgm:prSet phldrT="[Texto]"/>
      <dgm:spPr/>
      <dgm:t>
        <a:bodyPr/>
        <a:lstStyle/>
        <a:p>
          <a:r>
            <a:rPr lang="es-MX" dirty="0"/>
            <a:t>Historia del arte</a:t>
          </a:r>
        </a:p>
      </dgm:t>
    </dgm:pt>
    <dgm:pt modelId="{C0B06CDE-9093-084D-B462-644258A3AFF1}" type="parTrans" cxnId="{66179C0D-5677-4F4F-80E5-F8E1586A5463}">
      <dgm:prSet/>
      <dgm:spPr/>
      <dgm:t>
        <a:bodyPr/>
        <a:lstStyle/>
        <a:p>
          <a:endParaRPr lang="es-MX"/>
        </a:p>
      </dgm:t>
    </dgm:pt>
    <dgm:pt modelId="{E30317BE-B42D-AD4F-B1A8-41F61CC3FA78}" type="sibTrans" cxnId="{66179C0D-5677-4F4F-80E5-F8E1586A5463}">
      <dgm:prSet/>
      <dgm:spPr/>
      <dgm:t>
        <a:bodyPr/>
        <a:lstStyle/>
        <a:p>
          <a:endParaRPr lang="es-MX"/>
        </a:p>
      </dgm:t>
    </dgm:pt>
    <dgm:pt modelId="{42BA58F6-84C6-B241-9520-D9B1F7D6D52F}">
      <dgm:prSet phldrT="[Texto]"/>
      <dgm:spPr/>
      <dgm:t>
        <a:bodyPr/>
        <a:lstStyle/>
        <a:p>
          <a:r>
            <a:rPr lang="es-MX" dirty="0"/>
            <a:t>Historia de las culturas</a:t>
          </a:r>
        </a:p>
      </dgm:t>
    </dgm:pt>
    <dgm:pt modelId="{8760A90C-FEF2-664D-9D79-21E767372EBF}" type="parTrans" cxnId="{76F472C6-1B1A-A34B-B39D-713A9C6AE6EE}">
      <dgm:prSet/>
      <dgm:spPr/>
      <dgm:t>
        <a:bodyPr/>
        <a:lstStyle/>
        <a:p>
          <a:endParaRPr lang="es-MX"/>
        </a:p>
      </dgm:t>
    </dgm:pt>
    <dgm:pt modelId="{13DE2D1C-A7C3-DD42-AEBD-F195402E9304}" type="sibTrans" cxnId="{76F472C6-1B1A-A34B-B39D-713A9C6AE6EE}">
      <dgm:prSet/>
      <dgm:spPr/>
      <dgm:t>
        <a:bodyPr/>
        <a:lstStyle/>
        <a:p>
          <a:endParaRPr lang="es-MX"/>
        </a:p>
      </dgm:t>
    </dgm:pt>
    <dgm:pt modelId="{8F51C68D-E848-8F49-8A42-5A7147535CBD}">
      <dgm:prSet/>
      <dgm:spPr/>
      <dgm:t>
        <a:bodyPr/>
        <a:lstStyle/>
        <a:p>
          <a:r>
            <a:rPr lang="es-MX" dirty="0"/>
            <a:t>Inglés</a:t>
          </a:r>
        </a:p>
      </dgm:t>
    </dgm:pt>
    <dgm:pt modelId="{80A17F84-8843-E449-B15F-6587549C2045}" type="parTrans" cxnId="{8A05C525-0F18-D443-9D2B-741E952CE3A4}">
      <dgm:prSet/>
      <dgm:spPr/>
      <dgm:t>
        <a:bodyPr/>
        <a:lstStyle/>
        <a:p>
          <a:endParaRPr lang="es-MX"/>
        </a:p>
      </dgm:t>
    </dgm:pt>
    <dgm:pt modelId="{3F89B7DC-F1E0-3049-BDE9-6D049ADD18AC}" type="sibTrans" cxnId="{8A05C525-0F18-D443-9D2B-741E952CE3A4}">
      <dgm:prSet/>
      <dgm:spPr/>
      <dgm:t>
        <a:bodyPr/>
        <a:lstStyle/>
        <a:p>
          <a:endParaRPr lang="es-MX"/>
        </a:p>
      </dgm:t>
    </dgm:pt>
    <dgm:pt modelId="{52C3A832-5771-9C42-B08A-F817D4B058DA}">
      <dgm:prSet/>
      <dgm:spPr/>
      <dgm:t>
        <a:bodyPr/>
        <a:lstStyle/>
        <a:p>
          <a:r>
            <a:rPr lang="es-MX" dirty="0"/>
            <a:t>Formación Humana</a:t>
          </a:r>
        </a:p>
      </dgm:t>
    </dgm:pt>
    <dgm:pt modelId="{82F170D7-A0AE-E44E-A4DD-1183E60D14B9}" type="parTrans" cxnId="{70B47055-6C22-7E4F-820F-CD527BE97560}">
      <dgm:prSet/>
      <dgm:spPr/>
      <dgm:t>
        <a:bodyPr/>
        <a:lstStyle/>
        <a:p>
          <a:endParaRPr lang="es-MX"/>
        </a:p>
      </dgm:t>
    </dgm:pt>
    <dgm:pt modelId="{A66A4EF2-E9DA-F24B-A654-69CEC05B6677}" type="sibTrans" cxnId="{70B47055-6C22-7E4F-820F-CD527BE97560}">
      <dgm:prSet/>
      <dgm:spPr/>
      <dgm:t>
        <a:bodyPr/>
        <a:lstStyle/>
        <a:p>
          <a:endParaRPr lang="es-MX"/>
        </a:p>
      </dgm:t>
    </dgm:pt>
    <dgm:pt modelId="{78F89B5B-7A65-F54E-842A-5223B3B397E5}" type="pres">
      <dgm:prSet presAssocID="{9BE20584-3DCD-9A4C-A225-3DFA80BD43E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483BF15-7FF9-384D-BA48-1776A2CEC4CC}" type="pres">
      <dgm:prSet presAssocID="{4BEEA3CD-6A33-A049-A332-B6F24218E9F4}" presName="singleCycle" presStyleCnt="0"/>
      <dgm:spPr/>
    </dgm:pt>
    <dgm:pt modelId="{13FB5C7D-DC05-084B-9B3F-97B6F7328A1A}" type="pres">
      <dgm:prSet presAssocID="{4BEEA3CD-6A33-A049-A332-B6F24218E9F4}" presName="singleCenter" presStyleLbl="node1" presStyleIdx="0" presStyleCnt="6">
        <dgm:presLayoutVars>
          <dgm:chMax val="7"/>
          <dgm:chPref val="7"/>
        </dgm:presLayoutVars>
      </dgm:prSet>
      <dgm:spPr/>
    </dgm:pt>
    <dgm:pt modelId="{E8853FA8-EDC8-C245-9DBE-EA4CFBD4C486}" type="pres">
      <dgm:prSet presAssocID="{D7EAE6C0-DF3E-D542-856A-79C569963EAC}" presName="Name56" presStyleLbl="parChTrans1D2" presStyleIdx="0" presStyleCnt="5"/>
      <dgm:spPr/>
    </dgm:pt>
    <dgm:pt modelId="{EFE66670-312B-DF4E-9A00-1149EAF42D40}" type="pres">
      <dgm:prSet presAssocID="{07379F06-C8FD-114F-AC26-6D812B3A8DB3}" presName="text0" presStyleLbl="node1" presStyleIdx="1" presStyleCnt="6">
        <dgm:presLayoutVars>
          <dgm:bulletEnabled val="1"/>
        </dgm:presLayoutVars>
      </dgm:prSet>
      <dgm:spPr/>
    </dgm:pt>
    <dgm:pt modelId="{72C70786-6844-164B-B0D4-D27E851AC007}" type="pres">
      <dgm:prSet presAssocID="{C0B06CDE-9093-084D-B462-644258A3AFF1}" presName="Name56" presStyleLbl="parChTrans1D2" presStyleIdx="1" presStyleCnt="5"/>
      <dgm:spPr/>
    </dgm:pt>
    <dgm:pt modelId="{B4CA6DFA-99A6-1E41-9D77-22BC7A9BB0C8}" type="pres">
      <dgm:prSet presAssocID="{DF186340-F9DA-7A4E-AD56-3D60460C30B9}" presName="text0" presStyleLbl="node1" presStyleIdx="2" presStyleCnt="6" custRadScaleRad="126061" custRadScaleInc="79032">
        <dgm:presLayoutVars>
          <dgm:bulletEnabled val="1"/>
        </dgm:presLayoutVars>
      </dgm:prSet>
      <dgm:spPr/>
    </dgm:pt>
    <dgm:pt modelId="{E695FD4D-2907-C643-9651-DF1BE74B37DF}" type="pres">
      <dgm:prSet presAssocID="{8760A90C-FEF2-664D-9D79-21E767372EBF}" presName="Name56" presStyleLbl="parChTrans1D2" presStyleIdx="2" presStyleCnt="5"/>
      <dgm:spPr/>
    </dgm:pt>
    <dgm:pt modelId="{DA2578C1-E4E1-6B41-9495-491A76E2386E}" type="pres">
      <dgm:prSet presAssocID="{42BA58F6-84C6-B241-9520-D9B1F7D6D52F}" presName="text0" presStyleLbl="node1" presStyleIdx="3" presStyleCnt="6" custRadScaleRad="97142" custRadScaleInc="15132">
        <dgm:presLayoutVars>
          <dgm:bulletEnabled val="1"/>
        </dgm:presLayoutVars>
      </dgm:prSet>
      <dgm:spPr/>
    </dgm:pt>
    <dgm:pt modelId="{8AF8454A-4CDF-E34A-B2A0-4B783F3B6FD6}" type="pres">
      <dgm:prSet presAssocID="{80A17F84-8843-E449-B15F-6587549C2045}" presName="Name56" presStyleLbl="parChTrans1D2" presStyleIdx="3" presStyleCnt="5"/>
      <dgm:spPr/>
    </dgm:pt>
    <dgm:pt modelId="{E67E531D-0E98-7D4A-A2CD-89CFFDB8C917}" type="pres">
      <dgm:prSet presAssocID="{8F51C68D-E848-8F49-8A42-5A7147535CBD}" presName="text0" presStyleLbl="node1" presStyleIdx="4" presStyleCnt="6">
        <dgm:presLayoutVars>
          <dgm:bulletEnabled val="1"/>
        </dgm:presLayoutVars>
      </dgm:prSet>
      <dgm:spPr/>
    </dgm:pt>
    <dgm:pt modelId="{7239EB9F-F8AA-A046-8474-279C4698C432}" type="pres">
      <dgm:prSet presAssocID="{82F170D7-A0AE-E44E-A4DD-1183E60D14B9}" presName="Name56" presStyleLbl="parChTrans1D2" presStyleIdx="4" presStyleCnt="5"/>
      <dgm:spPr/>
    </dgm:pt>
    <dgm:pt modelId="{2FCF0BD9-FFE8-544A-8868-E94BC79E504B}" type="pres">
      <dgm:prSet presAssocID="{52C3A832-5771-9C42-B08A-F817D4B058DA}" presName="text0" presStyleLbl="node1" presStyleIdx="5" presStyleCnt="6">
        <dgm:presLayoutVars>
          <dgm:bulletEnabled val="1"/>
        </dgm:presLayoutVars>
      </dgm:prSet>
      <dgm:spPr/>
    </dgm:pt>
  </dgm:ptLst>
  <dgm:cxnLst>
    <dgm:cxn modelId="{4287FD03-18EE-1846-8FF6-8C50C953D4BC}" type="presOf" srcId="{4BEEA3CD-6A33-A049-A332-B6F24218E9F4}" destId="{13FB5C7D-DC05-084B-9B3F-97B6F7328A1A}" srcOrd="0" destOrd="0" presId="urn:microsoft.com/office/officeart/2008/layout/RadialCluster"/>
    <dgm:cxn modelId="{66179C0D-5677-4F4F-80E5-F8E1586A5463}" srcId="{4BEEA3CD-6A33-A049-A332-B6F24218E9F4}" destId="{DF186340-F9DA-7A4E-AD56-3D60460C30B9}" srcOrd="1" destOrd="0" parTransId="{C0B06CDE-9093-084D-B462-644258A3AFF1}" sibTransId="{E30317BE-B42D-AD4F-B1A8-41F61CC3FA78}"/>
    <dgm:cxn modelId="{700B6F24-F373-8A49-B6EB-FC7F4AC1C695}" srcId="{4BEEA3CD-6A33-A049-A332-B6F24218E9F4}" destId="{07379F06-C8FD-114F-AC26-6D812B3A8DB3}" srcOrd="0" destOrd="0" parTransId="{D7EAE6C0-DF3E-D542-856A-79C569963EAC}" sibTransId="{22C48623-5190-6740-BDF4-A93815B5401C}"/>
    <dgm:cxn modelId="{50827F24-DA58-B54D-B017-450AA7C9BA5D}" type="presOf" srcId="{52C3A832-5771-9C42-B08A-F817D4B058DA}" destId="{2FCF0BD9-FFE8-544A-8868-E94BC79E504B}" srcOrd="0" destOrd="0" presId="urn:microsoft.com/office/officeart/2008/layout/RadialCluster"/>
    <dgm:cxn modelId="{8A05C525-0F18-D443-9D2B-741E952CE3A4}" srcId="{4BEEA3CD-6A33-A049-A332-B6F24218E9F4}" destId="{8F51C68D-E848-8F49-8A42-5A7147535CBD}" srcOrd="3" destOrd="0" parTransId="{80A17F84-8843-E449-B15F-6587549C2045}" sibTransId="{3F89B7DC-F1E0-3049-BDE9-6D049ADD18AC}"/>
    <dgm:cxn modelId="{FCB38A3E-D951-A541-854F-9E34422577D0}" type="presOf" srcId="{8760A90C-FEF2-664D-9D79-21E767372EBF}" destId="{E695FD4D-2907-C643-9651-DF1BE74B37DF}" srcOrd="0" destOrd="0" presId="urn:microsoft.com/office/officeart/2008/layout/RadialCluster"/>
    <dgm:cxn modelId="{70B47055-6C22-7E4F-820F-CD527BE97560}" srcId="{4BEEA3CD-6A33-A049-A332-B6F24218E9F4}" destId="{52C3A832-5771-9C42-B08A-F817D4B058DA}" srcOrd="4" destOrd="0" parTransId="{82F170D7-A0AE-E44E-A4DD-1183E60D14B9}" sibTransId="{A66A4EF2-E9DA-F24B-A654-69CEC05B6677}"/>
    <dgm:cxn modelId="{5E4E4F6D-2C55-814C-9457-4081379AD4C8}" type="presOf" srcId="{07379F06-C8FD-114F-AC26-6D812B3A8DB3}" destId="{EFE66670-312B-DF4E-9A00-1149EAF42D40}" srcOrd="0" destOrd="0" presId="urn:microsoft.com/office/officeart/2008/layout/RadialCluster"/>
    <dgm:cxn modelId="{3BBE5975-17CF-7341-A298-0603CE83C5C6}" type="presOf" srcId="{42BA58F6-84C6-B241-9520-D9B1F7D6D52F}" destId="{DA2578C1-E4E1-6B41-9495-491A76E2386E}" srcOrd="0" destOrd="0" presId="urn:microsoft.com/office/officeart/2008/layout/RadialCluster"/>
    <dgm:cxn modelId="{ABBB3E81-BF37-2940-A83E-34C53D5B7CFE}" type="presOf" srcId="{D7EAE6C0-DF3E-D542-856A-79C569963EAC}" destId="{E8853FA8-EDC8-C245-9DBE-EA4CFBD4C486}" srcOrd="0" destOrd="0" presId="urn:microsoft.com/office/officeart/2008/layout/RadialCluster"/>
    <dgm:cxn modelId="{E9486EAB-E286-7B46-8B21-101BB56C1346}" type="presOf" srcId="{DF186340-F9DA-7A4E-AD56-3D60460C30B9}" destId="{B4CA6DFA-99A6-1E41-9D77-22BC7A9BB0C8}" srcOrd="0" destOrd="0" presId="urn:microsoft.com/office/officeart/2008/layout/RadialCluster"/>
    <dgm:cxn modelId="{FADB68B8-D2AC-BC40-916E-45BF1A692D67}" type="presOf" srcId="{82F170D7-A0AE-E44E-A4DD-1183E60D14B9}" destId="{7239EB9F-F8AA-A046-8474-279C4698C432}" srcOrd="0" destOrd="0" presId="urn:microsoft.com/office/officeart/2008/layout/RadialCluster"/>
    <dgm:cxn modelId="{C635B5BA-F660-904D-8BFF-B2B3029CF012}" type="presOf" srcId="{8F51C68D-E848-8F49-8A42-5A7147535CBD}" destId="{E67E531D-0E98-7D4A-A2CD-89CFFDB8C917}" srcOrd="0" destOrd="0" presId="urn:microsoft.com/office/officeart/2008/layout/RadialCluster"/>
    <dgm:cxn modelId="{76F472C6-1B1A-A34B-B39D-713A9C6AE6EE}" srcId="{4BEEA3CD-6A33-A049-A332-B6F24218E9F4}" destId="{42BA58F6-84C6-B241-9520-D9B1F7D6D52F}" srcOrd="2" destOrd="0" parTransId="{8760A90C-FEF2-664D-9D79-21E767372EBF}" sibTransId="{13DE2D1C-A7C3-DD42-AEBD-F195402E9304}"/>
    <dgm:cxn modelId="{F57FA1CB-AD5F-B344-90BB-A9C7DA6B0B9A}" type="presOf" srcId="{80A17F84-8843-E449-B15F-6587549C2045}" destId="{8AF8454A-4CDF-E34A-B2A0-4B783F3B6FD6}" srcOrd="0" destOrd="0" presId="urn:microsoft.com/office/officeart/2008/layout/RadialCluster"/>
    <dgm:cxn modelId="{E28F31CD-24EB-774D-BD4B-D095AAE00B1B}" type="presOf" srcId="{9BE20584-3DCD-9A4C-A225-3DFA80BD43E7}" destId="{78F89B5B-7A65-F54E-842A-5223B3B397E5}" srcOrd="0" destOrd="0" presId="urn:microsoft.com/office/officeart/2008/layout/RadialCluster"/>
    <dgm:cxn modelId="{056F99D3-0890-0444-925F-9CC022333AE7}" srcId="{9BE20584-3DCD-9A4C-A225-3DFA80BD43E7}" destId="{4BEEA3CD-6A33-A049-A332-B6F24218E9F4}" srcOrd="0" destOrd="0" parTransId="{D1868567-1FD6-1A46-9CBF-A53A9DF0347F}" sibTransId="{D0DC02D6-66EB-944B-AC6D-C422297D159D}"/>
    <dgm:cxn modelId="{EBAB27ED-C716-8748-8348-DAF71F9BD4B2}" type="presOf" srcId="{C0B06CDE-9093-084D-B462-644258A3AFF1}" destId="{72C70786-6844-164B-B0D4-D27E851AC007}" srcOrd="0" destOrd="0" presId="urn:microsoft.com/office/officeart/2008/layout/RadialCluster"/>
    <dgm:cxn modelId="{572A6F1D-A988-2542-BB94-B1EE6770BFB1}" type="presParOf" srcId="{78F89B5B-7A65-F54E-842A-5223B3B397E5}" destId="{B483BF15-7FF9-384D-BA48-1776A2CEC4CC}" srcOrd="0" destOrd="0" presId="urn:microsoft.com/office/officeart/2008/layout/RadialCluster"/>
    <dgm:cxn modelId="{278BB08B-C5FD-FE4D-AD99-F096D95AF67C}" type="presParOf" srcId="{B483BF15-7FF9-384D-BA48-1776A2CEC4CC}" destId="{13FB5C7D-DC05-084B-9B3F-97B6F7328A1A}" srcOrd="0" destOrd="0" presId="urn:microsoft.com/office/officeart/2008/layout/RadialCluster"/>
    <dgm:cxn modelId="{1C7C3165-DC60-CE47-A3CB-5E9B222BC61C}" type="presParOf" srcId="{B483BF15-7FF9-384D-BA48-1776A2CEC4CC}" destId="{E8853FA8-EDC8-C245-9DBE-EA4CFBD4C486}" srcOrd="1" destOrd="0" presId="urn:microsoft.com/office/officeart/2008/layout/RadialCluster"/>
    <dgm:cxn modelId="{3EBBC6D5-08A6-B144-A6B9-CFB2CE38199A}" type="presParOf" srcId="{B483BF15-7FF9-384D-BA48-1776A2CEC4CC}" destId="{EFE66670-312B-DF4E-9A00-1149EAF42D40}" srcOrd="2" destOrd="0" presId="urn:microsoft.com/office/officeart/2008/layout/RadialCluster"/>
    <dgm:cxn modelId="{958CDBF7-6A80-9C42-90A9-F5BBBAEA6258}" type="presParOf" srcId="{B483BF15-7FF9-384D-BA48-1776A2CEC4CC}" destId="{72C70786-6844-164B-B0D4-D27E851AC007}" srcOrd="3" destOrd="0" presId="urn:microsoft.com/office/officeart/2008/layout/RadialCluster"/>
    <dgm:cxn modelId="{76268EA1-7DFA-D44B-B0CA-1DF6AB6D59EC}" type="presParOf" srcId="{B483BF15-7FF9-384D-BA48-1776A2CEC4CC}" destId="{B4CA6DFA-99A6-1E41-9D77-22BC7A9BB0C8}" srcOrd="4" destOrd="0" presId="urn:microsoft.com/office/officeart/2008/layout/RadialCluster"/>
    <dgm:cxn modelId="{AF3F5763-6CDB-0F47-AEA5-BD86F9F15280}" type="presParOf" srcId="{B483BF15-7FF9-384D-BA48-1776A2CEC4CC}" destId="{E695FD4D-2907-C643-9651-DF1BE74B37DF}" srcOrd="5" destOrd="0" presId="urn:microsoft.com/office/officeart/2008/layout/RadialCluster"/>
    <dgm:cxn modelId="{4133880C-0FF3-AC4F-8F69-E1C1E6D8C9FA}" type="presParOf" srcId="{B483BF15-7FF9-384D-BA48-1776A2CEC4CC}" destId="{DA2578C1-E4E1-6B41-9495-491A76E2386E}" srcOrd="6" destOrd="0" presId="urn:microsoft.com/office/officeart/2008/layout/RadialCluster"/>
    <dgm:cxn modelId="{838F7317-E838-2D4A-A82B-8CAA0542CE4D}" type="presParOf" srcId="{B483BF15-7FF9-384D-BA48-1776A2CEC4CC}" destId="{8AF8454A-4CDF-E34A-B2A0-4B783F3B6FD6}" srcOrd="7" destOrd="0" presId="urn:microsoft.com/office/officeart/2008/layout/RadialCluster"/>
    <dgm:cxn modelId="{E0BE10A9-021F-F54D-B604-D1954CD35A3C}" type="presParOf" srcId="{B483BF15-7FF9-384D-BA48-1776A2CEC4CC}" destId="{E67E531D-0E98-7D4A-A2CD-89CFFDB8C917}" srcOrd="8" destOrd="0" presId="urn:microsoft.com/office/officeart/2008/layout/RadialCluster"/>
    <dgm:cxn modelId="{20A56FF2-8B5E-614A-9912-9C89AACDB294}" type="presParOf" srcId="{B483BF15-7FF9-384D-BA48-1776A2CEC4CC}" destId="{7239EB9F-F8AA-A046-8474-279C4698C432}" srcOrd="9" destOrd="0" presId="urn:microsoft.com/office/officeart/2008/layout/RadialCluster"/>
    <dgm:cxn modelId="{B34ABE2E-D4C8-C745-8CF3-57EA9E90963C}" type="presParOf" srcId="{B483BF15-7FF9-384D-BA48-1776A2CEC4CC}" destId="{2FCF0BD9-FFE8-544A-8868-E94BC79E504B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CCBBA9-AE1D-430E-92D1-ED76E709CFD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07297B-06D8-48A0-B673-BB1AC17A03FE}">
      <dgm:prSet/>
      <dgm:spPr/>
      <dgm:t>
        <a:bodyPr/>
        <a:lstStyle/>
        <a:p>
          <a:r>
            <a:rPr lang="es-MX"/>
            <a:t>Rúbrica de observación de clase.</a:t>
          </a:r>
          <a:endParaRPr lang="en-US"/>
        </a:p>
      </dgm:t>
    </dgm:pt>
    <dgm:pt modelId="{97E14AF3-7C89-4FF6-807B-66FF1A5B8495}" type="parTrans" cxnId="{66E7AF16-7BD3-4748-89C1-3E2E352A52D0}">
      <dgm:prSet/>
      <dgm:spPr/>
      <dgm:t>
        <a:bodyPr/>
        <a:lstStyle/>
        <a:p>
          <a:endParaRPr lang="en-US"/>
        </a:p>
      </dgm:t>
    </dgm:pt>
    <dgm:pt modelId="{2EE171EC-B4EA-461F-8A9F-9296B1795234}" type="sibTrans" cxnId="{66E7AF16-7BD3-4748-89C1-3E2E352A52D0}">
      <dgm:prSet/>
      <dgm:spPr/>
      <dgm:t>
        <a:bodyPr/>
        <a:lstStyle/>
        <a:p>
          <a:endParaRPr lang="en-US"/>
        </a:p>
      </dgm:t>
    </dgm:pt>
    <dgm:pt modelId="{3D68C6D1-64D6-4A2C-A6C4-5240F70892EA}">
      <dgm:prSet/>
      <dgm:spPr/>
      <dgm:t>
        <a:bodyPr/>
        <a:lstStyle/>
        <a:p>
          <a:r>
            <a:rPr lang="es-MX"/>
            <a:t>Análisis comparativo de resultados en ambos grupos</a:t>
          </a:r>
          <a:endParaRPr lang="en-US"/>
        </a:p>
      </dgm:t>
    </dgm:pt>
    <dgm:pt modelId="{18E6175C-8E93-443E-808C-76ED62A16320}" type="parTrans" cxnId="{0F1508CE-AFA6-4D32-B5CE-C64EA47306D7}">
      <dgm:prSet/>
      <dgm:spPr/>
      <dgm:t>
        <a:bodyPr/>
        <a:lstStyle/>
        <a:p>
          <a:endParaRPr lang="en-US"/>
        </a:p>
      </dgm:t>
    </dgm:pt>
    <dgm:pt modelId="{5400F979-553E-403B-AD78-8C89D9520347}" type="sibTrans" cxnId="{0F1508CE-AFA6-4D32-B5CE-C64EA47306D7}">
      <dgm:prSet/>
      <dgm:spPr/>
      <dgm:t>
        <a:bodyPr/>
        <a:lstStyle/>
        <a:p>
          <a:endParaRPr lang="en-US"/>
        </a:p>
      </dgm:t>
    </dgm:pt>
    <dgm:pt modelId="{16FCC9AF-A2BC-4256-94BF-4E5CE0F66BCC}">
      <dgm:prSet/>
      <dgm:spPr/>
      <dgm:t>
        <a:bodyPr/>
        <a:lstStyle/>
        <a:p>
          <a:r>
            <a:rPr lang="es-MX"/>
            <a:t>Lista de cotejo</a:t>
          </a:r>
          <a:endParaRPr lang="en-US"/>
        </a:p>
      </dgm:t>
    </dgm:pt>
    <dgm:pt modelId="{6BDAD688-179C-4E58-9E33-275033AF010A}" type="parTrans" cxnId="{CF9C48FF-3D45-4DC0-8F9B-B7B12ABD0B39}">
      <dgm:prSet/>
      <dgm:spPr/>
      <dgm:t>
        <a:bodyPr/>
        <a:lstStyle/>
        <a:p>
          <a:endParaRPr lang="en-US"/>
        </a:p>
      </dgm:t>
    </dgm:pt>
    <dgm:pt modelId="{5D309006-791F-4EB2-9CCA-B113B72FA42D}" type="sibTrans" cxnId="{CF9C48FF-3D45-4DC0-8F9B-B7B12ABD0B39}">
      <dgm:prSet/>
      <dgm:spPr/>
      <dgm:t>
        <a:bodyPr/>
        <a:lstStyle/>
        <a:p>
          <a:endParaRPr lang="en-US"/>
        </a:p>
      </dgm:t>
    </dgm:pt>
    <dgm:pt modelId="{06A7C060-1970-4680-AE63-DCD12FC5D4C1}">
      <dgm:prSet/>
      <dgm:spPr/>
      <dgm:t>
        <a:bodyPr/>
        <a:lstStyle/>
        <a:p>
          <a:r>
            <a:rPr lang="es-MX"/>
            <a:t>Autoevaluación inicial y final.</a:t>
          </a:r>
          <a:endParaRPr lang="en-US"/>
        </a:p>
      </dgm:t>
    </dgm:pt>
    <dgm:pt modelId="{48D0F4AC-3781-4D8B-850B-E7DEB2AB0F38}" type="parTrans" cxnId="{26AD8623-4C2E-42EF-80C8-946DBE9DDB06}">
      <dgm:prSet/>
      <dgm:spPr/>
      <dgm:t>
        <a:bodyPr/>
        <a:lstStyle/>
        <a:p>
          <a:endParaRPr lang="en-US"/>
        </a:p>
      </dgm:t>
    </dgm:pt>
    <dgm:pt modelId="{5007E311-47EE-48AA-8B2B-F199923AE8EA}" type="sibTrans" cxnId="{26AD8623-4C2E-42EF-80C8-946DBE9DDB06}">
      <dgm:prSet/>
      <dgm:spPr/>
      <dgm:t>
        <a:bodyPr/>
        <a:lstStyle/>
        <a:p>
          <a:endParaRPr lang="en-US"/>
        </a:p>
      </dgm:t>
    </dgm:pt>
    <dgm:pt modelId="{42F9A0A6-7B1A-4060-A810-83FEFBA4BE5D}">
      <dgm:prSet/>
      <dgm:spPr/>
      <dgm:t>
        <a:bodyPr/>
        <a:lstStyle/>
        <a:p>
          <a:r>
            <a:rPr lang="es-MX"/>
            <a:t>Rúbrica para evaluar la investigación escrita.</a:t>
          </a:r>
          <a:endParaRPr lang="en-US"/>
        </a:p>
      </dgm:t>
    </dgm:pt>
    <dgm:pt modelId="{9A60D488-8360-4B4D-959D-90B3651FD173}" type="parTrans" cxnId="{2FBB07B6-71E1-435E-8901-CC907A2C91AF}">
      <dgm:prSet/>
      <dgm:spPr/>
      <dgm:t>
        <a:bodyPr/>
        <a:lstStyle/>
        <a:p>
          <a:endParaRPr lang="en-US"/>
        </a:p>
      </dgm:t>
    </dgm:pt>
    <dgm:pt modelId="{190E4C4A-1642-4B97-890A-4616B5E99799}" type="sibTrans" cxnId="{2FBB07B6-71E1-435E-8901-CC907A2C91AF}">
      <dgm:prSet/>
      <dgm:spPr/>
      <dgm:t>
        <a:bodyPr/>
        <a:lstStyle/>
        <a:p>
          <a:endParaRPr lang="en-US"/>
        </a:p>
      </dgm:t>
    </dgm:pt>
    <dgm:pt modelId="{DEC8CA28-CDBF-4562-8D2C-7E5E2A698954}">
      <dgm:prSet/>
      <dgm:spPr/>
      <dgm:t>
        <a:bodyPr/>
        <a:lstStyle/>
        <a:p>
          <a:r>
            <a:rPr lang="es-MX"/>
            <a:t>Rúbrica para evaluar las reproducciones artísticas de los alumnos.</a:t>
          </a:r>
          <a:endParaRPr lang="en-US"/>
        </a:p>
      </dgm:t>
    </dgm:pt>
    <dgm:pt modelId="{6C0F0FEE-B4C9-4EBE-BF5D-E922CA2349EB}" type="parTrans" cxnId="{010C0486-E7C5-4BFA-AA5B-4FEBAD107EE6}">
      <dgm:prSet/>
      <dgm:spPr/>
      <dgm:t>
        <a:bodyPr/>
        <a:lstStyle/>
        <a:p>
          <a:endParaRPr lang="en-US"/>
        </a:p>
      </dgm:t>
    </dgm:pt>
    <dgm:pt modelId="{44A2CA88-1CB6-4B13-955F-E2DEDC98E743}" type="sibTrans" cxnId="{010C0486-E7C5-4BFA-AA5B-4FEBAD107EE6}">
      <dgm:prSet/>
      <dgm:spPr/>
      <dgm:t>
        <a:bodyPr/>
        <a:lstStyle/>
        <a:p>
          <a:endParaRPr lang="en-US"/>
        </a:p>
      </dgm:t>
    </dgm:pt>
    <dgm:pt modelId="{CAE53D8A-8E3D-4F58-9D9D-42C2F255E62B}">
      <dgm:prSet/>
      <dgm:spPr/>
      <dgm:t>
        <a:bodyPr/>
        <a:lstStyle/>
        <a:p>
          <a:r>
            <a:rPr lang="es-MX"/>
            <a:t>Comportamiento de los alumnos observando los principios de orden, disciplina y respeto.</a:t>
          </a:r>
          <a:endParaRPr lang="en-US"/>
        </a:p>
      </dgm:t>
    </dgm:pt>
    <dgm:pt modelId="{D10C4E03-B41B-4292-9A8B-96C899369B9D}" type="parTrans" cxnId="{EE7D088D-165F-4272-A6E0-72A3BC26B8F1}">
      <dgm:prSet/>
      <dgm:spPr/>
      <dgm:t>
        <a:bodyPr/>
        <a:lstStyle/>
        <a:p>
          <a:endParaRPr lang="en-US"/>
        </a:p>
      </dgm:t>
    </dgm:pt>
    <dgm:pt modelId="{39BA417E-ECA3-41D5-9D65-1FA624F06DB5}" type="sibTrans" cxnId="{EE7D088D-165F-4272-A6E0-72A3BC26B8F1}">
      <dgm:prSet/>
      <dgm:spPr/>
      <dgm:t>
        <a:bodyPr/>
        <a:lstStyle/>
        <a:p>
          <a:endParaRPr lang="en-US"/>
        </a:p>
      </dgm:t>
    </dgm:pt>
    <dgm:pt modelId="{431AAC44-040A-4BD8-BC6E-08F5C0411AD3}" type="pres">
      <dgm:prSet presAssocID="{B4CCBBA9-AE1D-430E-92D1-ED76E709CFD3}" presName="root" presStyleCnt="0">
        <dgm:presLayoutVars>
          <dgm:dir/>
          <dgm:resizeHandles val="exact"/>
        </dgm:presLayoutVars>
      </dgm:prSet>
      <dgm:spPr/>
    </dgm:pt>
    <dgm:pt modelId="{CD9FDAB6-E356-4A9B-AECA-8FC2C23879A1}" type="pres">
      <dgm:prSet presAssocID="{A307297B-06D8-48A0-B673-BB1AC17A03FE}" presName="compNode" presStyleCnt="0"/>
      <dgm:spPr/>
    </dgm:pt>
    <dgm:pt modelId="{1B7DFE30-6DD5-4A84-9656-FB1B6EA10065}" type="pres">
      <dgm:prSet presAssocID="{A307297B-06D8-48A0-B673-BB1AC17A03FE}" presName="bgRect" presStyleLbl="bgShp" presStyleIdx="0" presStyleCnt="7"/>
      <dgm:spPr/>
    </dgm:pt>
    <dgm:pt modelId="{CF965907-B919-482A-917F-046BBE4F5BCF}" type="pres">
      <dgm:prSet presAssocID="{A307297B-06D8-48A0-B673-BB1AC17A03F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In"/>
        </a:ext>
      </dgm:extLst>
    </dgm:pt>
    <dgm:pt modelId="{8D1CF27D-AEB6-49B1-A814-20093C74D0ED}" type="pres">
      <dgm:prSet presAssocID="{A307297B-06D8-48A0-B673-BB1AC17A03FE}" presName="spaceRect" presStyleCnt="0"/>
      <dgm:spPr/>
    </dgm:pt>
    <dgm:pt modelId="{755F3886-1446-452B-8E44-8FAD3F36E816}" type="pres">
      <dgm:prSet presAssocID="{A307297B-06D8-48A0-B673-BB1AC17A03FE}" presName="parTx" presStyleLbl="revTx" presStyleIdx="0" presStyleCnt="7">
        <dgm:presLayoutVars>
          <dgm:chMax val="0"/>
          <dgm:chPref val="0"/>
        </dgm:presLayoutVars>
      </dgm:prSet>
      <dgm:spPr/>
    </dgm:pt>
    <dgm:pt modelId="{D62C1F45-82AF-4B5B-9C12-E271A37A6DD0}" type="pres">
      <dgm:prSet presAssocID="{2EE171EC-B4EA-461F-8A9F-9296B1795234}" presName="sibTrans" presStyleCnt="0"/>
      <dgm:spPr/>
    </dgm:pt>
    <dgm:pt modelId="{87FEEC27-A60E-4AB1-A02F-E457B521FF78}" type="pres">
      <dgm:prSet presAssocID="{3D68C6D1-64D6-4A2C-A6C4-5240F70892EA}" presName="compNode" presStyleCnt="0"/>
      <dgm:spPr/>
    </dgm:pt>
    <dgm:pt modelId="{F20BCAE1-1E36-4601-BD8A-80DC74A51308}" type="pres">
      <dgm:prSet presAssocID="{3D68C6D1-64D6-4A2C-A6C4-5240F70892EA}" presName="bgRect" presStyleLbl="bgShp" presStyleIdx="1" presStyleCnt="7"/>
      <dgm:spPr/>
    </dgm:pt>
    <dgm:pt modelId="{4ADACCDE-14E9-40FD-B171-1315C62C1E05}" type="pres">
      <dgm:prSet presAssocID="{3D68C6D1-64D6-4A2C-A6C4-5240F70892E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95452E91-58F4-4EDC-8F1B-044A12DA2793}" type="pres">
      <dgm:prSet presAssocID="{3D68C6D1-64D6-4A2C-A6C4-5240F70892EA}" presName="spaceRect" presStyleCnt="0"/>
      <dgm:spPr/>
    </dgm:pt>
    <dgm:pt modelId="{CDCA7D5E-FE92-4CBA-ABF2-2171D53CF6F0}" type="pres">
      <dgm:prSet presAssocID="{3D68C6D1-64D6-4A2C-A6C4-5240F70892EA}" presName="parTx" presStyleLbl="revTx" presStyleIdx="1" presStyleCnt="7">
        <dgm:presLayoutVars>
          <dgm:chMax val="0"/>
          <dgm:chPref val="0"/>
        </dgm:presLayoutVars>
      </dgm:prSet>
      <dgm:spPr/>
    </dgm:pt>
    <dgm:pt modelId="{9A3D26A2-F53A-436C-996B-9F9DBA7B544D}" type="pres">
      <dgm:prSet presAssocID="{5400F979-553E-403B-AD78-8C89D9520347}" presName="sibTrans" presStyleCnt="0"/>
      <dgm:spPr/>
    </dgm:pt>
    <dgm:pt modelId="{72D13C0D-0634-4AF9-82C3-AE4BD8E11DB7}" type="pres">
      <dgm:prSet presAssocID="{16FCC9AF-A2BC-4256-94BF-4E5CE0F66BCC}" presName="compNode" presStyleCnt="0"/>
      <dgm:spPr/>
    </dgm:pt>
    <dgm:pt modelId="{1D9C1523-E180-4973-A83E-E460EDD30A2C}" type="pres">
      <dgm:prSet presAssocID="{16FCC9AF-A2BC-4256-94BF-4E5CE0F66BCC}" presName="bgRect" presStyleLbl="bgShp" presStyleIdx="2" presStyleCnt="7"/>
      <dgm:spPr/>
    </dgm:pt>
    <dgm:pt modelId="{0DA7569F-526A-4954-9527-CB2E759C26CD}" type="pres">
      <dgm:prSet presAssocID="{16FCC9AF-A2BC-4256-94BF-4E5CE0F66BC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0DD54C1-4638-4F63-87AC-E91710A42398}" type="pres">
      <dgm:prSet presAssocID="{16FCC9AF-A2BC-4256-94BF-4E5CE0F66BCC}" presName="spaceRect" presStyleCnt="0"/>
      <dgm:spPr/>
    </dgm:pt>
    <dgm:pt modelId="{5B183241-7CFD-4169-9319-CDDE2E8C5B2E}" type="pres">
      <dgm:prSet presAssocID="{16FCC9AF-A2BC-4256-94BF-4E5CE0F66BCC}" presName="parTx" presStyleLbl="revTx" presStyleIdx="2" presStyleCnt="7">
        <dgm:presLayoutVars>
          <dgm:chMax val="0"/>
          <dgm:chPref val="0"/>
        </dgm:presLayoutVars>
      </dgm:prSet>
      <dgm:spPr/>
    </dgm:pt>
    <dgm:pt modelId="{3F1D94E9-A2A3-4D92-9CBF-17182A6D82B1}" type="pres">
      <dgm:prSet presAssocID="{5D309006-791F-4EB2-9CCA-B113B72FA42D}" presName="sibTrans" presStyleCnt="0"/>
      <dgm:spPr/>
    </dgm:pt>
    <dgm:pt modelId="{E399B7C4-59C0-4655-A631-3D131B8F0DF1}" type="pres">
      <dgm:prSet presAssocID="{06A7C060-1970-4680-AE63-DCD12FC5D4C1}" presName="compNode" presStyleCnt="0"/>
      <dgm:spPr/>
    </dgm:pt>
    <dgm:pt modelId="{92EDC93D-A8A5-4357-9A3B-66F6999C9D3B}" type="pres">
      <dgm:prSet presAssocID="{06A7C060-1970-4680-AE63-DCD12FC5D4C1}" presName="bgRect" presStyleLbl="bgShp" presStyleIdx="3" presStyleCnt="7"/>
      <dgm:spPr/>
    </dgm:pt>
    <dgm:pt modelId="{3140A26C-DB54-43A2-9DA7-CC98F492BDD1}" type="pres">
      <dgm:prSet presAssocID="{06A7C060-1970-4680-AE63-DCD12FC5D4C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86985570-569B-4A97-A959-E11DB40D0B63}" type="pres">
      <dgm:prSet presAssocID="{06A7C060-1970-4680-AE63-DCD12FC5D4C1}" presName="spaceRect" presStyleCnt="0"/>
      <dgm:spPr/>
    </dgm:pt>
    <dgm:pt modelId="{CD0D3B6D-371E-42C4-9DAA-DD428927A83B}" type="pres">
      <dgm:prSet presAssocID="{06A7C060-1970-4680-AE63-DCD12FC5D4C1}" presName="parTx" presStyleLbl="revTx" presStyleIdx="3" presStyleCnt="7">
        <dgm:presLayoutVars>
          <dgm:chMax val="0"/>
          <dgm:chPref val="0"/>
        </dgm:presLayoutVars>
      </dgm:prSet>
      <dgm:spPr/>
    </dgm:pt>
    <dgm:pt modelId="{104DEA70-4CB2-4186-A0F5-B32D8B51DCDC}" type="pres">
      <dgm:prSet presAssocID="{5007E311-47EE-48AA-8B2B-F199923AE8EA}" presName="sibTrans" presStyleCnt="0"/>
      <dgm:spPr/>
    </dgm:pt>
    <dgm:pt modelId="{ACBF514C-4E4B-430E-934C-7E4A869C6A76}" type="pres">
      <dgm:prSet presAssocID="{42F9A0A6-7B1A-4060-A810-83FEFBA4BE5D}" presName="compNode" presStyleCnt="0"/>
      <dgm:spPr/>
    </dgm:pt>
    <dgm:pt modelId="{F3C0BA96-CDAF-427B-A006-E25775661744}" type="pres">
      <dgm:prSet presAssocID="{42F9A0A6-7B1A-4060-A810-83FEFBA4BE5D}" presName="bgRect" presStyleLbl="bgShp" presStyleIdx="4" presStyleCnt="7"/>
      <dgm:spPr/>
    </dgm:pt>
    <dgm:pt modelId="{8B629F69-8509-4F4C-BE22-C4F35F5153F7}" type="pres">
      <dgm:prSet presAssocID="{42F9A0A6-7B1A-4060-A810-83FEFBA4BE5D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0770385-04C9-41A9-8BA0-2CEC3081D44B}" type="pres">
      <dgm:prSet presAssocID="{42F9A0A6-7B1A-4060-A810-83FEFBA4BE5D}" presName="spaceRect" presStyleCnt="0"/>
      <dgm:spPr/>
    </dgm:pt>
    <dgm:pt modelId="{DD95CD13-8A01-465D-AD4E-324030552C21}" type="pres">
      <dgm:prSet presAssocID="{42F9A0A6-7B1A-4060-A810-83FEFBA4BE5D}" presName="parTx" presStyleLbl="revTx" presStyleIdx="4" presStyleCnt="7">
        <dgm:presLayoutVars>
          <dgm:chMax val="0"/>
          <dgm:chPref val="0"/>
        </dgm:presLayoutVars>
      </dgm:prSet>
      <dgm:spPr/>
    </dgm:pt>
    <dgm:pt modelId="{EAD851C4-3592-4438-B03C-2362883DABB5}" type="pres">
      <dgm:prSet presAssocID="{190E4C4A-1642-4B97-890A-4616B5E99799}" presName="sibTrans" presStyleCnt="0"/>
      <dgm:spPr/>
    </dgm:pt>
    <dgm:pt modelId="{0CA6B653-6A3F-44C4-9791-C1E96483B5E6}" type="pres">
      <dgm:prSet presAssocID="{DEC8CA28-CDBF-4562-8D2C-7E5E2A698954}" presName="compNode" presStyleCnt="0"/>
      <dgm:spPr/>
    </dgm:pt>
    <dgm:pt modelId="{FDAFF01C-3438-40C9-A29A-E0D74E822F28}" type="pres">
      <dgm:prSet presAssocID="{DEC8CA28-CDBF-4562-8D2C-7E5E2A698954}" presName="bgRect" presStyleLbl="bgShp" presStyleIdx="5" presStyleCnt="7"/>
      <dgm:spPr/>
    </dgm:pt>
    <dgm:pt modelId="{8AF09104-3B1D-489F-AFCB-681E6F4C3C16}" type="pres">
      <dgm:prSet presAssocID="{DEC8CA28-CDBF-4562-8D2C-7E5E2A69895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EE0A405-579F-4FDB-8695-53D27A6B17A0}" type="pres">
      <dgm:prSet presAssocID="{DEC8CA28-CDBF-4562-8D2C-7E5E2A698954}" presName="spaceRect" presStyleCnt="0"/>
      <dgm:spPr/>
    </dgm:pt>
    <dgm:pt modelId="{79C6D225-E0AB-49BC-85CE-D26070236CAC}" type="pres">
      <dgm:prSet presAssocID="{DEC8CA28-CDBF-4562-8D2C-7E5E2A698954}" presName="parTx" presStyleLbl="revTx" presStyleIdx="5" presStyleCnt="7">
        <dgm:presLayoutVars>
          <dgm:chMax val="0"/>
          <dgm:chPref val="0"/>
        </dgm:presLayoutVars>
      </dgm:prSet>
      <dgm:spPr/>
    </dgm:pt>
    <dgm:pt modelId="{79A8F57C-1C89-4414-9A31-3C1677230D16}" type="pres">
      <dgm:prSet presAssocID="{44A2CA88-1CB6-4B13-955F-E2DEDC98E743}" presName="sibTrans" presStyleCnt="0"/>
      <dgm:spPr/>
    </dgm:pt>
    <dgm:pt modelId="{E49BA901-36F2-4760-8B3F-87FC87FFA695}" type="pres">
      <dgm:prSet presAssocID="{CAE53D8A-8E3D-4F58-9D9D-42C2F255E62B}" presName="compNode" presStyleCnt="0"/>
      <dgm:spPr/>
    </dgm:pt>
    <dgm:pt modelId="{7D446D4B-08B4-45BA-BF79-3581E9BA1256}" type="pres">
      <dgm:prSet presAssocID="{CAE53D8A-8E3D-4F58-9D9D-42C2F255E62B}" presName="bgRect" presStyleLbl="bgShp" presStyleIdx="6" presStyleCnt="7"/>
      <dgm:spPr/>
    </dgm:pt>
    <dgm:pt modelId="{C70FBFC8-3A23-49E8-A331-2B3DBC3A58BA}" type="pres">
      <dgm:prSet presAssocID="{CAE53D8A-8E3D-4F58-9D9D-42C2F255E62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5A3A51E-AF70-4635-8921-2FE61E3B3973}" type="pres">
      <dgm:prSet presAssocID="{CAE53D8A-8E3D-4F58-9D9D-42C2F255E62B}" presName="spaceRect" presStyleCnt="0"/>
      <dgm:spPr/>
    </dgm:pt>
    <dgm:pt modelId="{692548EA-8E90-4D07-9D98-EA100840CD8E}" type="pres">
      <dgm:prSet presAssocID="{CAE53D8A-8E3D-4F58-9D9D-42C2F255E62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66E7AF16-7BD3-4748-89C1-3E2E352A52D0}" srcId="{B4CCBBA9-AE1D-430E-92D1-ED76E709CFD3}" destId="{A307297B-06D8-48A0-B673-BB1AC17A03FE}" srcOrd="0" destOrd="0" parTransId="{97E14AF3-7C89-4FF6-807B-66FF1A5B8495}" sibTransId="{2EE171EC-B4EA-461F-8A9F-9296B1795234}"/>
    <dgm:cxn modelId="{26AD8623-4C2E-42EF-80C8-946DBE9DDB06}" srcId="{B4CCBBA9-AE1D-430E-92D1-ED76E709CFD3}" destId="{06A7C060-1970-4680-AE63-DCD12FC5D4C1}" srcOrd="3" destOrd="0" parTransId="{48D0F4AC-3781-4D8B-850B-E7DEB2AB0F38}" sibTransId="{5007E311-47EE-48AA-8B2B-F199923AE8EA}"/>
    <dgm:cxn modelId="{4BDF6F4E-D467-4DDF-A1E3-A5AB0FCDF9D1}" type="presOf" srcId="{B4CCBBA9-AE1D-430E-92D1-ED76E709CFD3}" destId="{431AAC44-040A-4BD8-BC6E-08F5C0411AD3}" srcOrd="0" destOrd="0" presId="urn:microsoft.com/office/officeart/2018/2/layout/IconVerticalSolidList"/>
    <dgm:cxn modelId="{2EDE566B-9498-4848-B277-D99CFB7FC03D}" type="presOf" srcId="{DEC8CA28-CDBF-4562-8D2C-7E5E2A698954}" destId="{79C6D225-E0AB-49BC-85CE-D26070236CAC}" srcOrd="0" destOrd="0" presId="urn:microsoft.com/office/officeart/2018/2/layout/IconVerticalSolidList"/>
    <dgm:cxn modelId="{010C0486-E7C5-4BFA-AA5B-4FEBAD107EE6}" srcId="{B4CCBBA9-AE1D-430E-92D1-ED76E709CFD3}" destId="{DEC8CA28-CDBF-4562-8D2C-7E5E2A698954}" srcOrd="5" destOrd="0" parTransId="{6C0F0FEE-B4C9-4EBE-BF5D-E922CA2349EB}" sibTransId="{44A2CA88-1CB6-4B13-955F-E2DEDC98E743}"/>
    <dgm:cxn modelId="{B4577486-20D8-4AE7-B9DC-A0118022F417}" type="presOf" srcId="{A307297B-06D8-48A0-B673-BB1AC17A03FE}" destId="{755F3886-1446-452B-8E44-8FAD3F36E816}" srcOrd="0" destOrd="0" presId="urn:microsoft.com/office/officeart/2018/2/layout/IconVerticalSolidList"/>
    <dgm:cxn modelId="{EE7D088D-165F-4272-A6E0-72A3BC26B8F1}" srcId="{B4CCBBA9-AE1D-430E-92D1-ED76E709CFD3}" destId="{CAE53D8A-8E3D-4F58-9D9D-42C2F255E62B}" srcOrd="6" destOrd="0" parTransId="{D10C4E03-B41B-4292-9A8B-96C899369B9D}" sibTransId="{39BA417E-ECA3-41D5-9D65-1FA624F06DB5}"/>
    <dgm:cxn modelId="{0FD4AA92-816F-4C2A-8DDF-937ED1C1F435}" type="presOf" srcId="{16FCC9AF-A2BC-4256-94BF-4E5CE0F66BCC}" destId="{5B183241-7CFD-4169-9319-CDDE2E8C5B2E}" srcOrd="0" destOrd="0" presId="urn:microsoft.com/office/officeart/2018/2/layout/IconVerticalSolidList"/>
    <dgm:cxn modelId="{A1A72EA1-CABE-4EA7-BD28-02B15E3578A3}" type="presOf" srcId="{42F9A0A6-7B1A-4060-A810-83FEFBA4BE5D}" destId="{DD95CD13-8A01-465D-AD4E-324030552C21}" srcOrd="0" destOrd="0" presId="urn:microsoft.com/office/officeart/2018/2/layout/IconVerticalSolidList"/>
    <dgm:cxn modelId="{3428F9A6-FDA6-41E3-A997-B222983BDDFD}" type="presOf" srcId="{06A7C060-1970-4680-AE63-DCD12FC5D4C1}" destId="{CD0D3B6D-371E-42C4-9DAA-DD428927A83B}" srcOrd="0" destOrd="0" presId="urn:microsoft.com/office/officeart/2018/2/layout/IconVerticalSolidList"/>
    <dgm:cxn modelId="{2FBB07B6-71E1-435E-8901-CC907A2C91AF}" srcId="{B4CCBBA9-AE1D-430E-92D1-ED76E709CFD3}" destId="{42F9A0A6-7B1A-4060-A810-83FEFBA4BE5D}" srcOrd="4" destOrd="0" parTransId="{9A60D488-8360-4B4D-959D-90B3651FD173}" sibTransId="{190E4C4A-1642-4B97-890A-4616B5E99799}"/>
    <dgm:cxn modelId="{41265BCC-1CA1-4D93-9A7B-11262BDD42E5}" type="presOf" srcId="{CAE53D8A-8E3D-4F58-9D9D-42C2F255E62B}" destId="{692548EA-8E90-4D07-9D98-EA100840CD8E}" srcOrd="0" destOrd="0" presId="urn:microsoft.com/office/officeart/2018/2/layout/IconVerticalSolidList"/>
    <dgm:cxn modelId="{0F1508CE-AFA6-4D32-B5CE-C64EA47306D7}" srcId="{B4CCBBA9-AE1D-430E-92D1-ED76E709CFD3}" destId="{3D68C6D1-64D6-4A2C-A6C4-5240F70892EA}" srcOrd="1" destOrd="0" parTransId="{18E6175C-8E93-443E-808C-76ED62A16320}" sibTransId="{5400F979-553E-403B-AD78-8C89D9520347}"/>
    <dgm:cxn modelId="{A6C686E5-1B00-45FC-85F2-D3418DE6CFC4}" type="presOf" srcId="{3D68C6D1-64D6-4A2C-A6C4-5240F70892EA}" destId="{CDCA7D5E-FE92-4CBA-ABF2-2171D53CF6F0}" srcOrd="0" destOrd="0" presId="urn:microsoft.com/office/officeart/2018/2/layout/IconVerticalSolidList"/>
    <dgm:cxn modelId="{CF9C48FF-3D45-4DC0-8F9B-B7B12ABD0B39}" srcId="{B4CCBBA9-AE1D-430E-92D1-ED76E709CFD3}" destId="{16FCC9AF-A2BC-4256-94BF-4E5CE0F66BCC}" srcOrd="2" destOrd="0" parTransId="{6BDAD688-179C-4E58-9E33-275033AF010A}" sibTransId="{5D309006-791F-4EB2-9CCA-B113B72FA42D}"/>
    <dgm:cxn modelId="{E972A5FD-2935-4B4A-9858-4D46B6B70CC4}" type="presParOf" srcId="{431AAC44-040A-4BD8-BC6E-08F5C0411AD3}" destId="{CD9FDAB6-E356-4A9B-AECA-8FC2C23879A1}" srcOrd="0" destOrd="0" presId="urn:microsoft.com/office/officeart/2018/2/layout/IconVerticalSolidList"/>
    <dgm:cxn modelId="{40197F37-42C2-4D90-A5BC-40627E59BC15}" type="presParOf" srcId="{CD9FDAB6-E356-4A9B-AECA-8FC2C23879A1}" destId="{1B7DFE30-6DD5-4A84-9656-FB1B6EA10065}" srcOrd="0" destOrd="0" presId="urn:microsoft.com/office/officeart/2018/2/layout/IconVerticalSolidList"/>
    <dgm:cxn modelId="{451FEBF8-FE00-4D50-A149-39B9F1FC58DB}" type="presParOf" srcId="{CD9FDAB6-E356-4A9B-AECA-8FC2C23879A1}" destId="{CF965907-B919-482A-917F-046BBE4F5BCF}" srcOrd="1" destOrd="0" presId="urn:microsoft.com/office/officeart/2018/2/layout/IconVerticalSolidList"/>
    <dgm:cxn modelId="{8451BB5E-0AD7-47AA-907C-3446F543440A}" type="presParOf" srcId="{CD9FDAB6-E356-4A9B-AECA-8FC2C23879A1}" destId="{8D1CF27D-AEB6-49B1-A814-20093C74D0ED}" srcOrd="2" destOrd="0" presId="urn:microsoft.com/office/officeart/2018/2/layout/IconVerticalSolidList"/>
    <dgm:cxn modelId="{6F294DDB-207A-4655-93A5-79E02D48716D}" type="presParOf" srcId="{CD9FDAB6-E356-4A9B-AECA-8FC2C23879A1}" destId="{755F3886-1446-452B-8E44-8FAD3F36E816}" srcOrd="3" destOrd="0" presId="urn:microsoft.com/office/officeart/2018/2/layout/IconVerticalSolidList"/>
    <dgm:cxn modelId="{AB0D655D-7D74-470F-9248-8CB4F951103E}" type="presParOf" srcId="{431AAC44-040A-4BD8-BC6E-08F5C0411AD3}" destId="{D62C1F45-82AF-4B5B-9C12-E271A37A6DD0}" srcOrd="1" destOrd="0" presId="urn:microsoft.com/office/officeart/2018/2/layout/IconVerticalSolidList"/>
    <dgm:cxn modelId="{53BA6DD1-EBB2-460D-8BEC-E62E7FD20784}" type="presParOf" srcId="{431AAC44-040A-4BD8-BC6E-08F5C0411AD3}" destId="{87FEEC27-A60E-4AB1-A02F-E457B521FF78}" srcOrd="2" destOrd="0" presId="urn:microsoft.com/office/officeart/2018/2/layout/IconVerticalSolidList"/>
    <dgm:cxn modelId="{C7872C24-19BD-4DA4-8546-3F06311D271D}" type="presParOf" srcId="{87FEEC27-A60E-4AB1-A02F-E457B521FF78}" destId="{F20BCAE1-1E36-4601-BD8A-80DC74A51308}" srcOrd="0" destOrd="0" presId="urn:microsoft.com/office/officeart/2018/2/layout/IconVerticalSolidList"/>
    <dgm:cxn modelId="{A77B6330-037C-4A14-AD9B-9EF7DC9F761A}" type="presParOf" srcId="{87FEEC27-A60E-4AB1-A02F-E457B521FF78}" destId="{4ADACCDE-14E9-40FD-B171-1315C62C1E05}" srcOrd="1" destOrd="0" presId="urn:microsoft.com/office/officeart/2018/2/layout/IconVerticalSolidList"/>
    <dgm:cxn modelId="{AA9D19C4-A20D-4B8C-859D-E51632D13ECA}" type="presParOf" srcId="{87FEEC27-A60E-4AB1-A02F-E457B521FF78}" destId="{95452E91-58F4-4EDC-8F1B-044A12DA2793}" srcOrd="2" destOrd="0" presId="urn:microsoft.com/office/officeart/2018/2/layout/IconVerticalSolidList"/>
    <dgm:cxn modelId="{F09363CB-A0E2-4B05-89FC-14663C8B3CB6}" type="presParOf" srcId="{87FEEC27-A60E-4AB1-A02F-E457B521FF78}" destId="{CDCA7D5E-FE92-4CBA-ABF2-2171D53CF6F0}" srcOrd="3" destOrd="0" presId="urn:microsoft.com/office/officeart/2018/2/layout/IconVerticalSolidList"/>
    <dgm:cxn modelId="{9791DAFA-FCBF-405C-A685-8D0D976D217A}" type="presParOf" srcId="{431AAC44-040A-4BD8-BC6E-08F5C0411AD3}" destId="{9A3D26A2-F53A-436C-996B-9F9DBA7B544D}" srcOrd="3" destOrd="0" presId="urn:microsoft.com/office/officeart/2018/2/layout/IconVerticalSolidList"/>
    <dgm:cxn modelId="{D0B11133-70DB-449D-9B08-A6E54D5183EE}" type="presParOf" srcId="{431AAC44-040A-4BD8-BC6E-08F5C0411AD3}" destId="{72D13C0D-0634-4AF9-82C3-AE4BD8E11DB7}" srcOrd="4" destOrd="0" presId="urn:microsoft.com/office/officeart/2018/2/layout/IconVerticalSolidList"/>
    <dgm:cxn modelId="{9ADEF850-B181-48F7-913E-33ACCC5AAE6F}" type="presParOf" srcId="{72D13C0D-0634-4AF9-82C3-AE4BD8E11DB7}" destId="{1D9C1523-E180-4973-A83E-E460EDD30A2C}" srcOrd="0" destOrd="0" presId="urn:microsoft.com/office/officeart/2018/2/layout/IconVerticalSolidList"/>
    <dgm:cxn modelId="{F1D5EE43-C5E5-4863-8ADF-0FDAEA20CDA4}" type="presParOf" srcId="{72D13C0D-0634-4AF9-82C3-AE4BD8E11DB7}" destId="{0DA7569F-526A-4954-9527-CB2E759C26CD}" srcOrd="1" destOrd="0" presId="urn:microsoft.com/office/officeart/2018/2/layout/IconVerticalSolidList"/>
    <dgm:cxn modelId="{72B90802-1D44-4F78-BD13-9D39B6D8A718}" type="presParOf" srcId="{72D13C0D-0634-4AF9-82C3-AE4BD8E11DB7}" destId="{00DD54C1-4638-4F63-87AC-E91710A42398}" srcOrd="2" destOrd="0" presId="urn:microsoft.com/office/officeart/2018/2/layout/IconVerticalSolidList"/>
    <dgm:cxn modelId="{22BEFA60-0D73-462E-ACCC-79D834A5B731}" type="presParOf" srcId="{72D13C0D-0634-4AF9-82C3-AE4BD8E11DB7}" destId="{5B183241-7CFD-4169-9319-CDDE2E8C5B2E}" srcOrd="3" destOrd="0" presId="urn:microsoft.com/office/officeart/2018/2/layout/IconVerticalSolidList"/>
    <dgm:cxn modelId="{D3DF43A4-27F7-4444-8C5F-9CB672F75277}" type="presParOf" srcId="{431AAC44-040A-4BD8-BC6E-08F5C0411AD3}" destId="{3F1D94E9-A2A3-4D92-9CBF-17182A6D82B1}" srcOrd="5" destOrd="0" presId="urn:microsoft.com/office/officeart/2018/2/layout/IconVerticalSolidList"/>
    <dgm:cxn modelId="{6D99E9DD-CFEB-4DCF-8FB7-8AE55A1E4E23}" type="presParOf" srcId="{431AAC44-040A-4BD8-BC6E-08F5C0411AD3}" destId="{E399B7C4-59C0-4655-A631-3D131B8F0DF1}" srcOrd="6" destOrd="0" presId="urn:microsoft.com/office/officeart/2018/2/layout/IconVerticalSolidList"/>
    <dgm:cxn modelId="{FD11A61E-F9CD-44B8-9E99-AA80169C377F}" type="presParOf" srcId="{E399B7C4-59C0-4655-A631-3D131B8F0DF1}" destId="{92EDC93D-A8A5-4357-9A3B-66F6999C9D3B}" srcOrd="0" destOrd="0" presId="urn:microsoft.com/office/officeart/2018/2/layout/IconVerticalSolidList"/>
    <dgm:cxn modelId="{98541801-6EB7-478B-8633-714132C1BB5F}" type="presParOf" srcId="{E399B7C4-59C0-4655-A631-3D131B8F0DF1}" destId="{3140A26C-DB54-43A2-9DA7-CC98F492BDD1}" srcOrd="1" destOrd="0" presId="urn:microsoft.com/office/officeart/2018/2/layout/IconVerticalSolidList"/>
    <dgm:cxn modelId="{F76B2E8A-7CA8-4946-8218-1DD6F84A5424}" type="presParOf" srcId="{E399B7C4-59C0-4655-A631-3D131B8F0DF1}" destId="{86985570-569B-4A97-A959-E11DB40D0B63}" srcOrd="2" destOrd="0" presId="urn:microsoft.com/office/officeart/2018/2/layout/IconVerticalSolidList"/>
    <dgm:cxn modelId="{176FB3EF-13FE-4AFB-8CA2-BA7C9A333E2E}" type="presParOf" srcId="{E399B7C4-59C0-4655-A631-3D131B8F0DF1}" destId="{CD0D3B6D-371E-42C4-9DAA-DD428927A83B}" srcOrd="3" destOrd="0" presId="urn:microsoft.com/office/officeart/2018/2/layout/IconVerticalSolidList"/>
    <dgm:cxn modelId="{F2FA6090-644B-45BD-8B14-7CDB5CDBE1CB}" type="presParOf" srcId="{431AAC44-040A-4BD8-BC6E-08F5C0411AD3}" destId="{104DEA70-4CB2-4186-A0F5-B32D8B51DCDC}" srcOrd="7" destOrd="0" presId="urn:microsoft.com/office/officeart/2018/2/layout/IconVerticalSolidList"/>
    <dgm:cxn modelId="{467C549C-A7E1-49F2-9F08-1E32F3351277}" type="presParOf" srcId="{431AAC44-040A-4BD8-BC6E-08F5C0411AD3}" destId="{ACBF514C-4E4B-430E-934C-7E4A869C6A76}" srcOrd="8" destOrd="0" presId="urn:microsoft.com/office/officeart/2018/2/layout/IconVerticalSolidList"/>
    <dgm:cxn modelId="{A56D591F-647E-4932-B92F-06AAB713A457}" type="presParOf" srcId="{ACBF514C-4E4B-430E-934C-7E4A869C6A76}" destId="{F3C0BA96-CDAF-427B-A006-E25775661744}" srcOrd="0" destOrd="0" presId="urn:microsoft.com/office/officeart/2018/2/layout/IconVerticalSolidList"/>
    <dgm:cxn modelId="{9773F694-F691-4D39-8B54-F941997C4F27}" type="presParOf" srcId="{ACBF514C-4E4B-430E-934C-7E4A869C6A76}" destId="{8B629F69-8509-4F4C-BE22-C4F35F5153F7}" srcOrd="1" destOrd="0" presId="urn:microsoft.com/office/officeart/2018/2/layout/IconVerticalSolidList"/>
    <dgm:cxn modelId="{DF31A021-A98F-45C9-9749-DC7C9FED3173}" type="presParOf" srcId="{ACBF514C-4E4B-430E-934C-7E4A869C6A76}" destId="{A0770385-04C9-41A9-8BA0-2CEC3081D44B}" srcOrd="2" destOrd="0" presId="urn:microsoft.com/office/officeart/2018/2/layout/IconVerticalSolidList"/>
    <dgm:cxn modelId="{8CEF6437-604C-44A6-A0BD-484AC6B1816E}" type="presParOf" srcId="{ACBF514C-4E4B-430E-934C-7E4A869C6A76}" destId="{DD95CD13-8A01-465D-AD4E-324030552C21}" srcOrd="3" destOrd="0" presId="urn:microsoft.com/office/officeart/2018/2/layout/IconVerticalSolidList"/>
    <dgm:cxn modelId="{ECD9EEDE-DD3C-48B3-AB5F-1E089BFF55F4}" type="presParOf" srcId="{431AAC44-040A-4BD8-BC6E-08F5C0411AD3}" destId="{EAD851C4-3592-4438-B03C-2362883DABB5}" srcOrd="9" destOrd="0" presId="urn:microsoft.com/office/officeart/2018/2/layout/IconVerticalSolidList"/>
    <dgm:cxn modelId="{027BD498-B6B4-4897-B0AA-EEE101D44E45}" type="presParOf" srcId="{431AAC44-040A-4BD8-BC6E-08F5C0411AD3}" destId="{0CA6B653-6A3F-44C4-9791-C1E96483B5E6}" srcOrd="10" destOrd="0" presId="urn:microsoft.com/office/officeart/2018/2/layout/IconVerticalSolidList"/>
    <dgm:cxn modelId="{7D226A68-5121-46AC-A86E-3E0C07CF9CD5}" type="presParOf" srcId="{0CA6B653-6A3F-44C4-9791-C1E96483B5E6}" destId="{FDAFF01C-3438-40C9-A29A-E0D74E822F28}" srcOrd="0" destOrd="0" presId="urn:microsoft.com/office/officeart/2018/2/layout/IconVerticalSolidList"/>
    <dgm:cxn modelId="{71CC395D-E770-475B-A7ED-B556D2388562}" type="presParOf" srcId="{0CA6B653-6A3F-44C4-9791-C1E96483B5E6}" destId="{8AF09104-3B1D-489F-AFCB-681E6F4C3C16}" srcOrd="1" destOrd="0" presId="urn:microsoft.com/office/officeart/2018/2/layout/IconVerticalSolidList"/>
    <dgm:cxn modelId="{B2A2CC7C-D10F-4A39-B640-8CD20DF90AB3}" type="presParOf" srcId="{0CA6B653-6A3F-44C4-9791-C1E96483B5E6}" destId="{0EE0A405-579F-4FDB-8695-53D27A6B17A0}" srcOrd="2" destOrd="0" presId="urn:microsoft.com/office/officeart/2018/2/layout/IconVerticalSolidList"/>
    <dgm:cxn modelId="{0880AB39-D2EF-4CD6-AEB2-83D1090D0F52}" type="presParOf" srcId="{0CA6B653-6A3F-44C4-9791-C1E96483B5E6}" destId="{79C6D225-E0AB-49BC-85CE-D26070236CAC}" srcOrd="3" destOrd="0" presId="urn:microsoft.com/office/officeart/2018/2/layout/IconVerticalSolidList"/>
    <dgm:cxn modelId="{1B9B3638-D5C1-4E28-9B83-DE324B25F4F2}" type="presParOf" srcId="{431AAC44-040A-4BD8-BC6E-08F5C0411AD3}" destId="{79A8F57C-1C89-4414-9A31-3C1677230D16}" srcOrd="11" destOrd="0" presId="urn:microsoft.com/office/officeart/2018/2/layout/IconVerticalSolidList"/>
    <dgm:cxn modelId="{FDF8FC6B-CFF1-4A5C-B78D-CCDDBCF8667C}" type="presParOf" srcId="{431AAC44-040A-4BD8-BC6E-08F5C0411AD3}" destId="{E49BA901-36F2-4760-8B3F-87FC87FFA695}" srcOrd="12" destOrd="0" presId="urn:microsoft.com/office/officeart/2018/2/layout/IconVerticalSolidList"/>
    <dgm:cxn modelId="{FFE14319-92F1-4C42-8E31-A884406CAA9A}" type="presParOf" srcId="{E49BA901-36F2-4760-8B3F-87FC87FFA695}" destId="{7D446D4B-08B4-45BA-BF79-3581E9BA1256}" srcOrd="0" destOrd="0" presId="urn:microsoft.com/office/officeart/2018/2/layout/IconVerticalSolidList"/>
    <dgm:cxn modelId="{9DE84875-AF1F-4B24-A5FA-7CAB8BC3365D}" type="presParOf" srcId="{E49BA901-36F2-4760-8B3F-87FC87FFA695}" destId="{C70FBFC8-3A23-49E8-A331-2B3DBC3A58BA}" srcOrd="1" destOrd="0" presId="urn:microsoft.com/office/officeart/2018/2/layout/IconVerticalSolidList"/>
    <dgm:cxn modelId="{A3F46608-7D5F-4C58-8FC3-B51E031CEE43}" type="presParOf" srcId="{E49BA901-36F2-4760-8B3F-87FC87FFA695}" destId="{85A3A51E-AF70-4635-8921-2FE61E3B3973}" srcOrd="2" destOrd="0" presId="urn:microsoft.com/office/officeart/2018/2/layout/IconVerticalSolidList"/>
    <dgm:cxn modelId="{75C58253-9736-4CF8-A4DA-23743B5FD3C9}" type="presParOf" srcId="{E49BA901-36F2-4760-8B3F-87FC87FFA695}" destId="{692548EA-8E90-4D07-9D98-EA100840CD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C85540-710D-5F41-AD72-1D9E95E9950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s-MX"/>
        </a:p>
      </dgm:t>
    </dgm:pt>
    <dgm:pt modelId="{E74B4663-BAE7-F04F-9E0D-5675C369306F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Preguntas</a:t>
          </a:r>
        </a:p>
      </dgm:t>
    </dgm:pt>
    <dgm:pt modelId="{7A5A91DB-A6CB-1E48-AC44-FA3C9DD0C238}" type="parTrans" cxnId="{BDFD9EA9-ECF7-9942-80B8-F3CBC6EF9C1F}">
      <dgm:prSet/>
      <dgm:spPr/>
      <dgm:t>
        <a:bodyPr/>
        <a:lstStyle/>
        <a:p>
          <a:endParaRPr lang="es-MX"/>
        </a:p>
      </dgm:t>
    </dgm:pt>
    <dgm:pt modelId="{81AB76C9-9766-E242-9C6C-1674968462C0}" type="sibTrans" cxnId="{BDFD9EA9-ECF7-9942-80B8-F3CBC6EF9C1F}">
      <dgm:prSet/>
      <dgm:spPr/>
      <dgm:t>
        <a:bodyPr/>
        <a:lstStyle/>
        <a:p>
          <a:endParaRPr lang="es-MX"/>
        </a:p>
      </dgm:t>
    </dgm:pt>
    <dgm:pt modelId="{4005287D-EAB8-0047-BC42-76BB42404BB3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Comprensión</a:t>
          </a:r>
        </a:p>
      </dgm:t>
    </dgm:pt>
    <dgm:pt modelId="{C9C81D3B-430F-E64A-85B1-4B5B8FDD20C6}" type="parTrans" cxnId="{84F2A595-9B59-BE41-AF5D-3E6727DE8725}">
      <dgm:prSet/>
      <dgm:spPr/>
      <dgm:t>
        <a:bodyPr/>
        <a:lstStyle/>
        <a:p>
          <a:endParaRPr lang="es-MX"/>
        </a:p>
      </dgm:t>
    </dgm:pt>
    <dgm:pt modelId="{57362281-3169-3D43-BC0B-42B9F290A863}" type="sibTrans" cxnId="{84F2A595-9B59-BE41-AF5D-3E6727DE8725}">
      <dgm:prSet/>
      <dgm:spPr/>
      <dgm:t>
        <a:bodyPr/>
        <a:lstStyle/>
        <a:p>
          <a:endParaRPr lang="es-MX"/>
        </a:p>
      </dgm:t>
    </dgm:pt>
    <dgm:pt modelId="{DB0EA59D-A813-DA4B-B60B-D1742663DD05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Pensamiento</a:t>
          </a:r>
        </a:p>
      </dgm:t>
    </dgm:pt>
    <dgm:pt modelId="{C70CE1F9-9024-2647-A8AA-522240F235F6}" type="parTrans" cxnId="{515DE455-198F-F74E-9B71-8709BC0B1C64}">
      <dgm:prSet/>
      <dgm:spPr/>
      <dgm:t>
        <a:bodyPr/>
        <a:lstStyle/>
        <a:p>
          <a:endParaRPr lang="es-MX"/>
        </a:p>
      </dgm:t>
    </dgm:pt>
    <dgm:pt modelId="{FD05A1FD-388F-7947-B9A5-13A9F7CED906}" type="sibTrans" cxnId="{515DE455-198F-F74E-9B71-8709BC0B1C64}">
      <dgm:prSet/>
      <dgm:spPr/>
      <dgm:t>
        <a:bodyPr/>
        <a:lstStyle/>
        <a:p>
          <a:endParaRPr lang="es-MX"/>
        </a:p>
      </dgm:t>
    </dgm:pt>
    <dgm:pt modelId="{9B8D4A62-F221-F34C-953D-6146EC20F996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Indagación</a:t>
          </a:r>
        </a:p>
      </dgm:t>
    </dgm:pt>
    <dgm:pt modelId="{4A6B866C-1B80-134F-849C-46D66112D651}" type="parTrans" cxnId="{4E121C92-50B2-0A4B-8AE2-92D51E7FFECC}">
      <dgm:prSet/>
      <dgm:spPr/>
      <dgm:t>
        <a:bodyPr/>
        <a:lstStyle/>
        <a:p>
          <a:endParaRPr lang="es-MX"/>
        </a:p>
      </dgm:t>
    </dgm:pt>
    <dgm:pt modelId="{36B67B6C-5A25-AC4B-A852-DD570CC3F9C1}" type="sibTrans" cxnId="{4E121C92-50B2-0A4B-8AE2-92D51E7FFECC}">
      <dgm:prSet/>
      <dgm:spPr/>
      <dgm:t>
        <a:bodyPr/>
        <a:lstStyle/>
        <a:p>
          <a:endParaRPr lang="es-MX"/>
        </a:p>
      </dgm:t>
    </dgm:pt>
    <dgm:pt modelId="{590EA467-A1EF-4B1C-AE33-CCF1393F0DFB}" type="pres">
      <dgm:prSet presAssocID="{E2C85540-710D-5F41-AD72-1D9E95E99506}" presName="root" presStyleCnt="0">
        <dgm:presLayoutVars>
          <dgm:dir/>
          <dgm:resizeHandles val="exact"/>
        </dgm:presLayoutVars>
      </dgm:prSet>
      <dgm:spPr/>
    </dgm:pt>
    <dgm:pt modelId="{E8B0684E-1342-4576-A57E-B910C6A7C517}" type="pres">
      <dgm:prSet presAssocID="{E74B4663-BAE7-F04F-9E0D-5675C369306F}" presName="compNode" presStyleCnt="0"/>
      <dgm:spPr/>
    </dgm:pt>
    <dgm:pt modelId="{77CDDCA5-5D12-4AF4-840D-C4353CBFC9E1}" type="pres">
      <dgm:prSet presAssocID="{E74B4663-BAE7-F04F-9E0D-5675C369306F}" presName="bgRect" presStyleLbl="bgShp" presStyleIdx="0" presStyleCnt="4"/>
      <dgm:spPr/>
    </dgm:pt>
    <dgm:pt modelId="{28620C06-7ECA-4BB4-960D-C671743ED94F}" type="pres">
      <dgm:prSet presAssocID="{E74B4663-BAE7-F04F-9E0D-5675C369306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818AD56-0663-4708-BF15-B3556AE950E1}" type="pres">
      <dgm:prSet presAssocID="{E74B4663-BAE7-F04F-9E0D-5675C369306F}" presName="spaceRect" presStyleCnt="0"/>
      <dgm:spPr/>
    </dgm:pt>
    <dgm:pt modelId="{7661C2F8-9A21-4D0F-861D-6942CF2FFF20}" type="pres">
      <dgm:prSet presAssocID="{E74B4663-BAE7-F04F-9E0D-5675C369306F}" presName="parTx" presStyleLbl="revTx" presStyleIdx="0" presStyleCnt="4">
        <dgm:presLayoutVars>
          <dgm:chMax val="0"/>
          <dgm:chPref val="0"/>
        </dgm:presLayoutVars>
      </dgm:prSet>
      <dgm:spPr/>
    </dgm:pt>
    <dgm:pt modelId="{4439E0C0-D72E-4F5E-A046-8F5D0A3A2220}" type="pres">
      <dgm:prSet presAssocID="{81AB76C9-9766-E242-9C6C-1674968462C0}" presName="sibTrans" presStyleCnt="0"/>
      <dgm:spPr/>
    </dgm:pt>
    <dgm:pt modelId="{0A234BD4-B57D-4A27-9588-46ED8953603A}" type="pres">
      <dgm:prSet presAssocID="{4005287D-EAB8-0047-BC42-76BB42404BB3}" presName="compNode" presStyleCnt="0"/>
      <dgm:spPr/>
    </dgm:pt>
    <dgm:pt modelId="{F7876498-C955-4FC3-8EE4-5940D0B211EB}" type="pres">
      <dgm:prSet presAssocID="{4005287D-EAB8-0047-BC42-76BB42404BB3}" presName="bgRect" presStyleLbl="bgShp" presStyleIdx="1" presStyleCnt="4"/>
      <dgm:spPr/>
    </dgm:pt>
    <dgm:pt modelId="{91A8A7BC-C5B0-47B7-AC9D-2886BDF121CD}" type="pres">
      <dgm:prSet presAssocID="{4005287D-EAB8-0047-BC42-76BB42404BB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01ABBE3-C22A-4837-92F5-6F6AB041A24F}" type="pres">
      <dgm:prSet presAssocID="{4005287D-EAB8-0047-BC42-76BB42404BB3}" presName="spaceRect" presStyleCnt="0"/>
      <dgm:spPr/>
    </dgm:pt>
    <dgm:pt modelId="{2049E268-3617-4CC9-B0CB-0CC5A1BC490A}" type="pres">
      <dgm:prSet presAssocID="{4005287D-EAB8-0047-BC42-76BB42404BB3}" presName="parTx" presStyleLbl="revTx" presStyleIdx="1" presStyleCnt="4">
        <dgm:presLayoutVars>
          <dgm:chMax val="0"/>
          <dgm:chPref val="0"/>
        </dgm:presLayoutVars>
      </dgm:prSet>
      <dgm:spPr/>
    </dgm:pt>
    <dgm:pt modelId="{9CDAC600-89EC-4037-80C2-DDBCB540FF15}" type="pres">
      <dgm:prSet presAssocID="{57362281-3169-3D43-BC0B-42B9F290A863}" presName="sibTrans" presStyleCnt="0"/>
      <dgm:spPr/>
    </dgm:pt>
    <dgm:pt modelId="{1DF9DC5C-1630-4213-B885-5FEDBD0674BB}" type="pres">
      <dgm:prSet presAssocID="{DB0EA59D-A813-DA4B-B60B-D1742663DD05}" presName="compNode" presStyleCnt="0"/>
      <dgm:spPr/>
    </dgm:pt>
    <dgm:pt modelId="{B0612310-68C6-4CE1-AF2A-8AC9ED1F0C97}" type="pres">
      <dgm:prSet presAssocID="{DB0EA59D-A813-DA4B-B60B-D1742663DD05}" presName="bgRect" presStyleLbl="bgShp" presStyleIdx="2" presStyleCnt="4"/>
      <dgm:spPr/>
    </dgm:pt>
    <dgm:pt modelId="{DAE827E4-E116-4E8D-BE46-4F8B595F5374}" type="pres">
      <dgm:prSet presAssocID="{DB0EA59D-A813-DA4B-B60B-D1742663DD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13A88EFD-3C55-4B00-84B1-D1D87C173F32}" type="pres">
      <dgm:prSet presAssocID="{DB0EA59D-A813-DA4B-B60B-D1742663DD05}" presName="spaceRect" presStyleCnt="0"/>
      <dgm:spPr/>
    </dgm:pt>
    <dgm:pt modelId="{C48392EB-F118-4C48-92C1-0A6A2B63E9E6}" type="pres">
      <dgm:prSet presAssocID="{DB0EA59D-A813-DA4B-B60B-D1742663DD05}" presName="parTx" presStyleLbl="revTx" presStyleIdx="2" presStyleCnt="4">
        <dgm:presLayoutVars>
          <dgm:chMax val="0"/>
          <dgm:chPref val="0"/>
        </dgm:presLayoutVars>
      </dgm:prSet>
      <dgm:spPr/>
    </dgm:pt>
    <dgm:pt modelId="{556F54F4-5CA1-436B-A757-F25989740884}" type="pres">
      <dgm:prSet presAssocID="{FD05A1FD-388F-7947-B9A5-13A9F7CED906}" presName="sibTrans" presStyleCnt="0"/>
      <dgm:spPr/>
    </dgm:pt>
    <dgm:pt modelId="{33B45C28-6320-408E-A011-4E04C829A105}" type="pres">
      <dgm:prSet presAssocID="{9B8D4A62-F221-F34C-953D-6146EC20F996}" presName="compNode" presStyleCnt="0"/>
      <dgm:spPr/>
    </dgm:pt>
    <dgm:pt modelId="{4CE86177-A72C-48D6-98C2-2A8982DC4531}" type="pres">
      <dgm:prSet presAssocID="{9B8D4A62-F221-F34C-953D-6146EC20F996}" presName="bgRect" presStyleLbl="bgShp" presStyleIdx="3" presStyleCnt="4"/>
      <dgm:spPr/>
    </dgm:pt>
    <dgm:pt modelId="{6B9269D7-B271-4C2E-9440-67EED4FD01B6}" type="pres">
      <dgm:prSet presAssocID="{9B8D4A62-F221-F34C-953D-6146EC20F9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A1A76F58-A7BC-4684-AFD9-E75ABB160FF3}" type="pres">
      <dgm:prSet presAssocID="{9B8D4A62-F221-F34C-953D-6146EC20F996}" presName="spaceRect" presStyleCnt="0"/>
      <dgm:spPr/>
    </dgm:pt>
    <dgm:pt modelId="{82A143BB-3435-49C0-B5C4-1EE2B1A0FF36}" type="pres">
      <dgm:prSet presAssocID="{9B8D4A62-F221-F34C-953D-6146EC20F99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C281E25-05D6-ED45-9A75-26998A42F0F9}" type="presOf" srcId="{E2C85540-710D-5F41-AD72-1D9E95E99506}" destId="{590EA467-A1EF-4B1C-AE33-CCF1393F0DFB}" srcOrd="0" destOrd="0" presId="urn:microsoft.com/office/officeart/2018/2/layout/IconVerticalSolidList"/>
    <dgm:cxn modelId="{515DE455-198F-F74E-9B71-8709BC0B1C64}" srcId="{E2C85540-710D-5F41-AD72-1D9E95E99506}" destId="{DB0EA59D-A813-DA4B-B60B-D1742663DD05}" srcOrd="2" destOrd="0" parTransId="{C70CE1F9-9024-2647-A8AA-522240F235F6}" sibTransId="{FD05A1FD-388F-7947-B9A5-13A9F7CED906}"/>
    <dgm:cxn modelId="{10A83161-E65E-9A43-AD4A-6B7C1EF576F8}" type="presOf" srcId="{4005287D-EAB8-0047-BC42-76BB42404BB3}" destId="{2049E268-3617-4CC9-B0CB-0CC5A1BC490A}" srcOrd="0" destOrd="0" presId="urn:microsoft.com/office/officeart/2018/2/layout/IconVerticalSolidList"/>
    <dgm:cxn modelId="{13E0A972-27FB-254C-BDD4-D2A8E8C486D9}" type="presOf" srcId="{E74B4663-BAE7-F04F-9E0D-5675C369306F}" destId="{7661C2F8-9A21-4D0F-861D-6942CF2FFF20}" srcOrd="0" destOrd="0" presId="urn:microsoft.com/office/officeart/2018/2/layout/IconVerticalSolidList"/>
    <dgm:cxn modelId="{EF6A6681-8A22-D14B-921E-75373FEFEC97}" type="presOf" srcId="{DB0EA59D-A813-DA4B-B60B-D1742663DD05}" destId="{C48392EB-F118-4C48-92C1-0A6A2B63E9E6}" srcOrd="0" destOrd="0" presId="urn:microsoft.com/office/officeart/2018/2/layout/IconVerticalSolidList"/>
    <dgm:cxn modelId="{4E121C92-50B2-0A4B-8AE2-92D51E7FFECC}" srcId="{E2C85540-710D-5F41-AD72-1D9E95E99506}" destId="{9B8D4A62-F221-F34C-953D-6146EC20F996}" srcOrd="3" destOrd="0" parTransId="{4A6B866C-1B80-134F-849C-46D66112D651}" sibTransId="{36B67B6C-5A25-AC4B-A852-DD570CC3F9C1}"/>
    <dgm:cxn modelId="{84F2A595-9B59-BE41-AF5D-3E6727DE8725}" srcId="{E2C85540-710D-5F41-AD72-1D9E95E99506}" destId="{4005287D-EAB8-0047-BC42-76BB42404BB3}" srcOrd="1" destOrd="0" parTransId="{C9C81D3B-430F-E64A-85B1-4B5B8FDD20C6}" sibTransId="{57362281-3169-3D43-BC0B-42B9F290A863}"/>
    <dgm:cxn modelId="{BDFD9EA9-ECF7-9942-80B8-F3CBC6EF9C1F}" srcId="{E2C85540-710D-5F41-AD72-1D9E95E99506}" destId="{E74B4663-BAE7-F04F-9E0D-5675C369306F}" srcOrd="0" destOrd="0" parTransId="{7A5A91DB-A6CB-1E48-AC44-FA3C9DD0C238}" sibTransId="{81AB76C9-9766-E242-9C6C-1674968462C0}"/>
    <dgm:cxn modelId="{487A08B9-9B23-BC4D-B740-C7363548FFBA}" type="presOf" srcId="{9B8D4A62-F221-F34C-953D-6146EC20F996}" destId="{82A143BB-3435-49C0-B5C4-1EE2B1A0FF36}" srcOrd="0" destOrd="0" presId="urn:microsoft.com/office/officeart/2018/2/layout/IconVerticalSolidList"/>
    <dgm:cxn modelId="{6BEE418C-873A-EB47-BC89-7D8DE280BD59}" type="presParOf" srcId="{590EA467-A1EF-4B1C-AE33-CCF1393F0DFB}" destId="{E8B0684E-1342-4576-A57E-B910C6A7C517}" srcOrd="0" destOrd="0" presId="urn:microsoft.com/office/officeart/2018/2/layout/IconVerticalSolidList"/>
    <dgm:cxn modelId="{12381C11-9700-BA4F-A719-477ADD887C01}" type="presParOf" srcId="{E8B0684E-1342-4576-A57E-B910C6A7C517}" destId="{77CDDCA5-5D12-4AF4-840D-C4353CBFC9E1}" srcOrd="0" destOrd="0" presId="urn:microsoft.com/office/officeart/2018/2/layout/IconVerticalSolidList"/>
    <dgm:cxn modelId="{66D5DF6F-DCD4-2441-A7FA-EFA621CBA247}" type="presParOf" srcId="{E8B0684E-1342-4576-A57E-B910C6A7C517}" destId="{28620C06-7ECA-4BB4-960D-C671743ED94F}" srcOrd="1" destOrd="0" presId="urn:microsoft.com/office/officeart/2018/2/layout/IconVerticalSolidList"/>
    <dgm:cxn modelId="{1696A594-F039-3846-96AF-A3950DE363B6}" type="presParOf" srcId="{E8B0684E-1342-4576-A57E-B910C6A7C517}" destId="{8818AD56-0663-4708-BF15-B3556AE950E1}" srcOrd="2" destOrd="0" presId="urn:microsoft.com/office/officeart/2018/2/layout/IconVerticalSolidList"/>
    <dgm:cxn modelId="{E8D5B40A-DA66-A345-87CF-37AB9EEFC7A6}" type="presParOf" srcId="{E8B0684E-1342-4576-A57E-B910C6A7C517}" destId="{7661C2F8-9A21-4D0F-861D-6942CF2FFF20}" srcOrd="3" destOrd="0" presId="urn:microsoft.com/office/officeart/2018/2/layout/IconVerticalSolidList"/>
    <dgm:cxn modelId="{0F919EEA-2AD5-E447-A96E-36CAE0668BBD}" type="presParOf" srcId="{590EA467-A1EF-4B1C-AE33-CCF1393F0DFB}" destId="{4439E0C0-D72E-4F5E-A046-8F5D0A3A2220}" srcOrd="1" destOrd="0" presId="urn:microsoft.com/office/officeart/2018/2/layout/IconVerticalSolidList"/>
    <dgm:cxn modelId="{F461472E-EB0D-804E-B22B-ED9238665DCB}" type="presParOf" srcId="{590EA467-A1EF-4B1C-AE33-CCF1393F0DFB}" destId="{0A234BD4-B57D-4A27-9588-46ED8953603A}" srcOrd="2" destOrd="0" presId="urn:microsoft.com/office/officeart/2018/2/layout/IconVerticalSolidList"/>
    <dgm:cxn modelId="{CC137A9A-C4CE-7B46-8513-3614E1488A2E}" type="presParOf" srcId="{0A234BD4-B57D-4A27-9588-46ED8953603A}" destId="{F7876498-C955-4FC3-8EE4-5940D0B211EB}" srcOrd="0" destOrd="0" presId="urn:microsoft.com/office/officeart/2018/2/layout/IconVerticalSolidList"/>
    <dgm:cxn modelId="{37930334-AE79-9540-BF00-C264AC6B6245}" type="presParOf" srcId="{0A234BD4-B57D-4A27-9588-46ED8953603A}" destId="{91A8A7BC-C5B0-47B7-AC9D-2886BDF121CD}" srcOrd="1" destOrd="0" presId="urn:microsoft.com/office/officeart/2018/2/layout/IconVerticalSolidList"/>
    <dgm:cxn modelId="{478BD90D-37D1-4745-BFF0-E1D482F2EA88}" type="presParOf" srcId="{0A234BD4-B57D-4A27-9588-46ED8953603A}" destId="{801ABBE3-C22A-4837-92F5-6F6AB041A24F}" srcOrd="2" destOrd="0" presId="urn:microsoft.com/office/officeart/2018/2/layout/IconVerticalSolidList"/>
    <dgm:cxn modelId="{C2636607-11CB-9A40-8556-F658FE8F0BB6}" type="presParOf" srcId="{0A234BD4-B57D-4A27-9588-46ED8953603A}" destId="{2049E268-3617-4CC9-B0CB-0CC5A1BC490A}" srcOrd="3" destOrd="0" presId="urn:microsoft.com/office/officeart/2018/2/layout/IconVerticalSolidList"/>
    <dgm:cxn modelId="{52A66642-AACD-374D-A5D5-9BE124FDCA93}" type="presParOf" srcId="{590EA467-A1EF-4B1C-AE33-CCF1393F0DFB}" destId="{9CDAC600-89EC-4037-80C2-DDBCB540FF15}" srcOrd="3" destOrd="0" presId="urn:microsoft.com/office/officeart/2018/2/layout/IconVerticalSolidList"/>
    <dgm:cxn modelId="{5B27BCD0-D2D0-6843-8BC1-9718D9D4C939}" type="presParOf" srcId="{590EA467-A1EF-4B1C-AE33-CCF1393F0DFB}" destId="{1DF9DC5C-1630-4213-B885-5FEDBD0674BB}" srcOrd="4" destOrd="0" presId="urn:microsoft.com/office/officeart/2018/2/layout/IconVerticalSolidList"/>
    <dgm:cxn modelId="{FDD2F0D7-6E3D-E44A-9D8C-18FDCC087CF5}" type="presParOf" srcId="{1DF9DC5C-1630-4213-B885-5FEDBD0674BB}" destId="{B0612310-68C6-4CE1-AF2A-8AC9ED1F0C97}" srcOrd="0" destOrd="0" presId="urn:microsoft.com/office/officeart/2018/2/layout/IconVerticalSolidList"/>
    <dgm:cxn modelId="{1497B7C5-04CF-B547-A727-8422F8C73C1A}" type="presParOf" srcId="{1DF9DC5C-1630-4213-B885-5FEDBD0674BB}" destId="{DAE827E4-E116-4E8D-BE46-4F8B595F5374}" srcOrd="1" destOrd="0" presId="urn:microsoft.com/office/officeart/2018/2/layout/IconVerticalSolidList"/>
    <dgm:cxn modelId="{7348D079-22BF-5E4F-BE46-9902DC5CAAD3}" type="presParOf" srcId="{1DF9DC5C-1630-4213-B885-5FEDBD0674BB}" destId="{13A88EFD-3C55-4B00-84B1-D1D87C173F32}" srcOrd="2" destOrd="0" presId="urn:microsoft.com/office/officeart/2018/2/layout/IconVerticalSolidList"/>
    <dgm:cxn modelId="{02264161-6C68-D641-87D9-7F619C9A8215}" type="presParOf" srcId="{1DF9DC5C-1630-4213-B885-5FEDBD0674BB}" destId="{C48392EB-F118-4C48-92C1-0A6A2B63E9E6}" srcOrd="3" destOrd="0" presId="urn:microsoft.com/office/officeart/2018/2/layout/IconVerticalSolidList"/>
    <dgm:cxn modelId="{D0AB375F-1072-C843-BA8E-488F88879AD5}" type="presParOf" srcId="{590EA467-A1EF-4B1C-AE33-CCF1393F0DFB}" destId="{556F54F4-5CA1-436B-A757-F25989740884}" srcOrd="5" destOrd="0" presId="urn:microsoft.com/office/officeart/2018/2/layout/IconVerticalSolidList"/>
    <dgm:cxn modelId="{9C7EEABF-8FEE-654B-B5A7-0B7A15E88242}" type="presParOf" srcId="{590EA467-A1EF-4B1C-AE33-CCF1393F0DFB}" destId="{33B45C28-6320-408E-A011-4E04C829A105}" srcOrd="6" destOrd="0" presId="urn:microsoft.com/office/officeart/2018/2/layout/IconVerticalSolidList"/>
    <dgm:cxn modelId="{FDD0661E-BCBC-6D46-B894-E689B337E68B}" type="presParOf" srcId="{33B45C28-6320-408E-A011-4E04C829A105}" destId="{4CE86177-A72C-48D6-98C2-2A8982DC4531}" srcOrd="0" destOrd="0" presId="urn:microsoft.com/office/officeart/2018/2/layout/IconVerticalSolidList"/>
    <dgm:cxn modelId="{E553195D-936D-FB4E-905D-A062E3AD2BE6}" type="presParOf" srcId="{33B45C28-6320-408E-A011-4E04C829A105}" destId="{6B9269D7-B271-4C2E-9440-67EED4FD01B6}" srcOrd="1" destOrd="0" presId="urn:microsoft.com/office/officeart/2018/2/layout/IconVerticalSolidList"/>
    <dgm:cxn modelId="{71E63DA2-A571-6446-BE3D-E0257081FB5B}" type="presParOf" srcId="{33B45C28-6320-408E-A011-4E04C829A105}" destId="{A1A76F58-A7BC-4684-AFD9-E75ABB160FF3}" srcOrd="2" destOrd="0" presId="urn:microsoft.com/office/officeart/2018/2/layout/IconVerticalSolidList"/>
    <dgm:cxn modelId="{93ACD4EC-0718-D24A-99F3-488757F8F78B}" type="presParOf" srcId="{33B45C28-6320-408E-A011-4E04C829A105}" destId="{82A143BB-3435-49C0-B5C4-1EE2B1A0FF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1A7DF8-33BA-8E43-A8C2-893FDF933B53}" type="doc">
      <dgm:prSet loTypeId="urn:microsoft.com/office/officeart/2005/8/layout/hierarchy2" loCatId="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4FE47B7-2A3A-C14E-AA15-9CC387528986}">
      <dgm:prSet phldrT="[Texto]" custT="1"/>
      <dgm:spPr/>
      <dgm:t>
        <a:bodyPr/>
        <a:lstStyle/>
        <a:p>
          <a:r>
            <a:rPr lang="es-MX" sz="1600" dirty="0"/>
            <a:t>Preguntas esenciales</a:t>
          </a:r>
        </a:p>
      </dgm:t>
    </dgm:pt>
    <dgm:pt modelId="{670BC383-2C25-3248-9B5E-5AE2C542A091}" type="parTrans" cxnId="{0EE85C39-C6B3-AC48-93E0-CC646BC31548}">
      <dgm:prSet/>
      <dgm:spPr/>
      <dgm:t>
        <a:bodyPr/>
        <a:lstStyle/>
        <a:p>
          <a:endParaRPr lang="es-MX"/>
        </a:p>
      </dgm:t>
    </dgm:pt>
    <dgm:pt modelId="{54BFEC6C-E6DE-A14B-8330-4BDBAF97E6AF}" type="sibTrans" cxnId="{0EE85C39-C6B3-AC48-93E0-CC646BC31548}">
      <dgm:prSet/>
      <dgm:spPr/>
      <dgm:t>
        <a:bodyPr/>
        <a:lstStyle/>
        <a:p>
          <a:endParaRPr lang="es-MX"/>
        </a:p>
      </dgm:t>
    </dgm:pt>
    <dgm:pt modelId="{5681ABCC-7841-9847-9CA1-707202729242}">
      <dgm:prSet phldrT="[Texto]" custT="1"/>
      <dgm:spPr/>
      <dgm:t>
        <a:bodyPr/>
        <a:lstStyle/>
        <a:p>
          <a:r>
            <a:rPr lang="es-MX" sz="900" dirty="0"/>
            <a:t>Preguntas analíticas</a:t>
          </a:r>
        </a:p>
      </dgm:t>
    </dgm:pt>
    <dgm:pt modelId="{D2A987A5-F37A-5F4F-9588-F9FBC25B9C26}" type="parTrans" cxnId="{FBCAD65F-3F17-BE45-B23E-31660FFDD846}">
      <dgm:prSet/>
      <dgm:spPr/>
      <dgm:t>
        <a:bodyPr/>
        <a:lstStyle/>
        <a:p>
          <a:endParaRPr lang="es-MX"/>
        </a:p>
      </dgm:t>
    </dgm:pt>
    <dgm:pt modelId="{424FFFF4-849D-214B-BBFC-846D3592E242}" type="sibTrans" cxnId="{FBCAD65F-3F17-BE45-B23E-31660FFDD846}">
      <dgm:prSet/>
      <dgm:spPr/>
      <dgm:t>
        <a:bodyPr/>
        <a:lstStyle/>
        <a:p>
          <a:endParaRPr lang="es-MX"/>
        </a:p>
      </dgm:t>
    </dgm:pt>
    <dgm:pt modelId="{CEE80C75-D4F0-2848-B207-034498749621}">
      <dgm:prSet phldrT="[Texto]"/>
      <dgm:spPr/>
      <dgm:t>
        <a:bodyPr/>
        <a:lstStyle/>
        <a:p>
          <a:r>
            <a:rPr lang="es-MX" dirty="0"/>
            <a:t>Cuestionar conceptos</a:t>
          </a:r>
        </a:p>
      </dgm:t>
    </dgm:pt>
    <dgm:pt modelId="{1D6F60E9-8A0B-6640-8B9E-C34BA4E41100}" type="parTrans" cxnId="{258CC05A-86A0-F945-8A63-F7BCC67288FB}">
      <dgm:prSet/>
      <dgm:spPr/>
      <dgm:t>
        <a:bodyPr/>
        <a:lstStyle/>
        <a:p>
          <a:endParaRPr lang="es-MX"/>
        </a:p>
      </dgm:t>
    </dgm:pt>
    <dgm:pt modelId="{0D55AB60-46CE-EA40-8519-BF29249CC82F}" type="sibTrans" cxnId="{258CC05A-86A0-F945-8A63-F7BCC67288FB}">
      <dgm:prSet/>
      <dgm:spPr/>
      <dgm:t>
        <a:bodyPr/>
        <a:lstStyle/>
        <a:p>
          <a:endParaRPr lang="es-MX"/>
        </a:p>
      </dgm:t>
    </dgm:pt>
    <dgm:pt modelId="{CC92BB0B-A45E-3B42-B078-CAD7DC66FEF8}">
      <dgm:prSet phldrT="[Texto]"/>
      <dgm:spPr/>
      <dgm:t>
        <a:bodyPr/>
        <a:lstStyle/>
        <a:p>
          <a:r>
            <a:rPr lang="es-MX" dirty="0"/>
            <a:t>Cuestionar datos, información y experiencia</a:t>
          </a:r>
        </a:p>
      </dgm:t>
    </dgm:pt>
    <dgm:pt modelId="{E65F5574-CA6D-1846-B1A7-BF3E39F95B10}" type="parTrans" cxnId="{33791278-56A2-CA45-A95B-38F349918AA7}">
      <dgm:prSet/>
      <dgm:spPr/>
      <dgm:t>
        <a:bodyPr/>
        <a:lstStyle/>
        <a:p>
          <a:endParaRPr lang="es-MX"/>
        </a:p>
      </dgm:t>
    </dgm:pt>
    <dgm:pt modelId="{EEE6ECAB-5E2A-1342-9940-05087E350477}" type="sibTrans" cxnId="{33791278-56A2-CA45-A95B-38F349918AA7}">
      <dgm:prSet/>
      <dgm:spPr/>
      <dgm:t>
        <a:bodyPr/>
        <a:lstStyle/>
        <a:p>
          <a:endParaRPr lang="es-MX"/>
        </a:p>
      </dgm:t>
    </dgm:pt>
    <dgm:pt modelId="{D24A6F0B-9D28-684F-85B9-B3D9F7992264}">
      <dgm:prSet phldrT="[Texto]" custT="1"/>
      <dgm:spPr/>
      <dgm:t>
        <a:bodyPr/>
        <a:lstStyle/>
        <a:p>
          <a:r>
            <a:rPr lang="es-MX" sz="900" dirty="0"/>
            <a:t>Preguntas en disciplinas académicas</a:t>
          </a:r>
        </a:p>
      </dgm:t>
    </dgm:pt>
    <dgm:pt modelId="{E1601928-7173-564A-8C3E-C2679890586E}" type="parTrans" cxnId="{D06DDE9E-6330-5843-806F-8FC793ECD988}">
      <dgm:prSet/>
      <dgm:spPr/>
      <dgm:t>
        <a:bodyPr/>
        <a:lstStyle/>
        <a:p>
          <a:endParaRPr lang="es-MX"/>
        </a:p>
      </dgm:t>
    </dgm:pt>
    <dgm:pt modelId="{9E69DFB4-1A22-C449-BAC9-193F7303AB61}" type="sibTrans" cxnId="{D06DDE9E-6330-5843-806F-8FC793ECD988}">
      <dgm:prSet/>
      <dgm:spPr/>
      <dgm:t>
        <a:bodyPr/>
        <a:lstStyle/>
        <a:p>
          <a:endParaRPr lang="es-MX"/>
        </a:p>
      </dgm:t>
    </dgm:pt>
    <dgm:pt modelId="{70B47115-BC7E-0A49-9B8B-8F452DAF05DB}">
      <dgm:prSet/>
      <dgm:spPr/>
      <dgm:t>
        <a:bodyPr/>
        <a:lstStyle/>
        <a:p>
          <a:r>
            <a:rPr lang="es-MX" dirty="0"/>
            <a:t>Simples (Definibles)</a:t>
          </a:r>
        </a:p>
      </dgm:t>
    </dgm:pt>
    <dgm:pt modelId="{45A6C610-8F98-534F-A1DE-B662C89C2B59}" type="parTrans" cxnId="{C290572E-0E49-F94B-A97B-CA0E9538EF45}">
      <dgm:prSet/>
      <dgm:spPr/>
      <dgm:t>
        <a:bodyPr/>
        <a:lstStyle/>
        <a:p>
          <a:endParaRPr lang="es-MX"/>
        </a:p>
      </dgm:t>
    </dgm:pt>
    <dgm:pt modelId="{94212EAD-4524-AC4C-9DF4-335F0263044D}" type="sibTrans" cxnId="{C290572E-0E49-F94B-A97B-CA0E9538EF45}">
      <dgm:prSet/>
      <dgm:spPr/>
      <dgm:t>
        <a:bodyPr/>
        <a:lstStyle/>
        <a:p>
          <a:endParaRPr lang="es-MX"/>
        </a:p>
      </dgm:t>
    </dgm:pt>
    <dgm:pt modelId="{5D34A838-617D-BC4E-A54A-9110EBE9CF09}">
      <dgm:prSet/>
      <dgm:spPr/>
      <dgm:t>
        <a:bodyPr/>
        <a:lstStyle/>
        <a:p>
          <a:r>
            <a:rPr lang="es-MX" dirty="0"/>
            <a:t>Complejas (No definibles)</a:t>
          </a:r>
        </a:p>
      </dgm:t>
    </dgm:pt>
    <dgm:pt modelId="{050638DE-7B10-4542-A6DC-524200619EE6}" type="parTrans" cxnId="{C0B3F689-4E0A-E142-91B5-AE382744C691}">
      <dgm:prSet/>
      <dgm:spPr/>
      <dgm:t>
        <a:bodyPr/>
        <a:lstStyle/>
        <a:p>
          <a:endParaRPr lang="es-MX"/>
        </a:p>
      </dgm:t>
    </dgm:pt>
    <dgm:pt modelId="{BE082E5C-69E0-F643-8DD9-CE60320293E2}" type="sibTrans" cxnId="{C0B3F689-4E0A-E142-91B5-AE382744C691}">
      <dgm:prSet/>
      <dgm:spPr/>
      <dgm:t>
        <a:bodyPr/>
        <a:lstStyle/>
        <a:p>
          <a:endParaRPr lang="es-MX"/>
        </a:p>
      </dgm:t>
    </dgm:pt>
    <dgm:pt modelId="{E8A2230D-4FFB-464A-8318-6E88E75B7578}">
      <dgm:prSet/>
      <dgm:spPr/>
      <dgm:t>
        <a:bodyPr/>
        <a:lstStyle/>
        <a:p>
          <a:r>
            <a:rPr lang="es-MX" dirty="0"/>
            <a:t>Cuestionar las preguntas</a:t>
          </a:r>
        </a:p>
      </dgm:t>
    </dgm:pt>
    <dgm:pt modelId="{83A32ACC-22B2-6447-9A2C-AEA324792C98}" type="parTrans" cxnId="{D575F58C-3E92-CF43-92AC-D460239F5F18}">
      <dgm:prSet/>
      <dgm:spPr/>
      <dgm:t>
        <a:bodyPr/>
        <a:lstStyle/>
        <a:p>
          <a:endParaRPr lang="es-MX"/>
        </a:p>
      </dgm:t>
    </dgm:pt>
    <dgm:pt modelId="{4A3B7BC9-E785-EE42-AC56-4B11848D76A8}" type="sibTrans" cxnId="{D575F58C-3E92-CF43-92AC-D460239F5F18}">
      <dgm:prSet/>
      <dgm:spPr/>
      <dgm:t>
        <a:bodyPr/>
        <a:lstStyle/>
        <a:p>
          <a:endParaRPr lang="es-MX"/>
        </a:p>
      </dgm:t>
    </dgm:pt>
    <dgm:pt modelId="{278062E6-3717-2644-B629-A9BEA1EA0A79}">
      <dgm:prSet/>
      <dgm:spPr/>
      <dgm:t>
        <a:bodyPr/>
        <a:lstStyle/>
        <a:p>
          <a:r>
            <a:rPr lang="es-MX" dirty="0"/>
            <a:t>Identificación de preguntas anteriores</a:t>
          </a:r>
        </a:p>
      </dgm:t>
    </dgm:pt>
    <dgm:pt modelId="{AAB5E324-A38E-2D46-A073-8C60D98C6950}" type="parTrans" cxnId="{4DEB84B3-DD16-354D-A2CD-D40A0FFC33DD}">
      <dgm:prSet/>
      <dgm:spPr/>
      <dgm:t>
        <a:bodyPr/>
        <a:lstStyle/>
        <a:p>
          <a:endParaRPr lang="es-MX"/>
        </a:p>
      </dgm:t>
    </dgm:pt>
    <dgm:pt modelId="{ACEC98BB-66B5-4940-AAFD-80262E81A4E2}" type="sibTrans" cxnId="{4DEB84B3-DD16-354D-A2CD-D40A0FFC33DD}">
      <dgm:prSet/>
      <dgm:spPr/>
      <dgm:t>
        <a:bodyPr/>
        <a:lstStyle/>
        <a:p>
          <a:endParaRPr lang="es-MX"/>
        </a:p>
      </dgm:t>
    </dgm:pt>
    <dgm:pt modelId="{ED144DAD-C08C-8B4A-A5D2-85EE6677053D}">
      <dgm:prSet/>
      <dgm:spPr/>
      <dgm:t>
        <a:bodyPr/>
        <a:lstStyle/>
        <a:p>
          <a:r>
            <a:rPr lang="es-MX" dirty="0"/>
            <a:t>Formular preguntas complejas interdisciplinarias</a:t>
          </a:r>
        </a:p>
      </dgm:t>
    </dgm:pt>
    <dgm:pt modelId="{AD9A644D-B190-E546-A0FD-4D0B33239BA9}" type="parTrans" cxnId="{AD73BC14-7230-6745-80AB-E15988504762}">
      <dgm:prSet/>
      <dgm:spPr/>
      <dgm:t>
        <a:bodyPr/>
        <a:lstStyle/>
        <a:p>
          <a:endParaRPr lang="es-MX"/>
        </a:p>
      </dgm:t>
    </dgm:pt>
    <dgm:pt modelId="{6D1B96B8-9C8B-784E-A360-C5EC56D53A2E}" type="sibTrans" cxnId="{AD73BC14-7230-6745-80AB-E15988504762}">
      <dgm:prSet/>
      <dgm:spPr/>
      <dgm:t>
        <a:bodyPr/>
        <a:lstStyle/>
        <a:p>
          <a:endParaRPr lang="es-MX"/>
        </a:p>
      </dgm:t>
    </dgm:pt>
    <dgm:pt modelId="{AA3E4DB4-191E-F142-A39E-23A1A77B3553}">
      <dgm:prSet/>
      <dgm:spPr/>
      <dgm:t>
        <a:bodyPr/>
        <a:lstStyle/>
        <a:p>
          <a:r>
            <a:rPr lang="es-MX" dirty="0"/>
            <a:t>Preguntas en la toma de decisiones</a:t>
          </a:r>
        </a:p>
      </dgm:t>
    </dgm:pt>
    <dgm:pt modelId="{86DDCE34-58EA-4348-9E39-BD88FAF1DA88}" type="parTrans" cxnId="{80AE7887-153B-0A47-81DF-BFD752467A15}">
      <dgm:prSet/>
      <dgm:spPr/>
      <dgm:t>
        <a:bodyPr/>
        <a:lstStyle/>
        <a:p>
          <a:endParaRPr lang="es-MX"/>
        </a:p>
      </dgm:t>
    </dgm:pt>
    <dgm:pt modelId="{4F73B041-D994-C541-9C75-E74560E82330}" type="sibTrans" cxnId="{80AE7887-153B-0A47-81DF-BFD752467A15}">
      <dgm:prSet/>
      <dgm:spPr/>
      <dgm:t>
        <a:bodyPr/>
        <a:lstStyle/>
        <a:p>
          <a:endParaRPr lang="es-MX"/>
        </a:p>
      </dgm:t>
    </dgm:pt>
    <dgm:pt modelId="{A605D4CA-E91F-0345-AFC2-14E945A4F293}">
      <dgm:prSet/>
      <dgm:spPr/>
      <dgm:t>
        <a:bodyPr/>
        <a:lstStyle/>
        <a:p>
          <a:r>
            <a:rPr lang="es-MX" dirty="0"/>
            <a:t>Cuestionar al leer</a:t>
          </a:r>
        </a:p>
      </dgm:t>
    </dgm:pt>
    <dgm:pt modelId="{47AB98D6-E6F6-FF42-867D-F34F37A79242}" type="parTrans" cxnId="{64E63C04-740F-7D42-A35E-94E6B5252F17}">
      <dgm:prSet/>
      <dgm:spPr/>
      <dgm:t>
        <a:bodyPr/>
        <a:lstStyle/>
        <a:p>
          <a:endParaRPr lang="es-MX"/>
        </a:p>
      </dgm:t>
    </dgm:pt>
    <dgm:pt modelId="{16DA4676-6A86-0E49-86AF-B3C72A37889E}" type="sibTrans" cxnId="{64E63C04-740F-7D42-A35E-94E6B5252F17}">
      <dgm:prSet/>
      <dgm:spPr/>
      <dgm:t>
        <a:bodyPr/>
        <a:lstStyle/>
        <a:p>
          <a:endParaRPr lang="es-MX"/>
        </a:p>
      </dgm:t>
    </dgm:pt>
    <dgm:pt modelId="{DE27F351-EC91-364A-8E5A-BD865E6FD9DC}">
      <dgm:prSet/>
      <dgm:spPr/>
      <dgm:t>
        <a:bodyPr/>
        <a:lstStyle/>
        <a:p>
          <a:r>
            <a:rPr lang="es-MX" dirty="0"/>
            <a:t>Cuestionar al escribir</a:t>
          </a:r>
        </a:p>
      </dgm:t>
    </dgm:pt>
    <dgm:pt modelId="{D9ADAC55-CE3A-AC42-A112-430047EAA1FA}" type="parTrans" cxnId="{2010F082-574C-6942-BBFF-834C523F2C57}">
      <dgm:prSet/>
      <dgm:spPr/>
      <dgm:t>
        <a:bodyPr/>
        <a:lstStyle/>
        <a:p>
          <a:endParaRPr lang="es-MX"/>
        </a:p>
      </dgm:t>
    </dgm:pt>
    <dgm:pt modelId="{7016A8AA-94E3-1F4C-BE4F-0310DE22F5D4}" type="sibTrans" cxnId="{2010F082-574C-6942-BBFF-834C523F2C57}">
      <dgm:prSet/>
      <dgm:spPr/>
      <dgm:t>
        <a:bodyPr/>
        <a:lstStyle/>
        <a:p>
          <a:endParaRPr lang="es-MX"/>
        </a:p>
      </dgm:t>
    </dgm:pt>
    <dgm:pt modelId="{0683C6BE-7B49-6145-B128-02D041F713B8}">
      <dgm:prSet/>
      <dgm:spPr/>
      <dgm:t>
        <a:bodyPr/>
        <a:lstStyle/>
        <a:p>
          <a:r>
            <a:rPr lang="es-MX" dirty="0"/>
            <a:t>Formular preguntas éticas</a:t>
          </a:r>
        </a:p>
      </dgm:t>
    </dgm:pt>
    <dgm:pt modelId="{99D4C949-135C-AA4A-91D0-C4342A09B1FF}" type="parTrans" cxnId="{6D384444-3640-B840-82BC-CFE2BB342938}">
      <dgm:prSet/>
      <dgm:spPr/>
      <dgm:t>
        <a:bodyPr/>
        <a:lstStyle/>
        <a:p>
          <a:endParaRPr lang="es-MX"/>
        </a:p>
      </dgm:t>
    </dgm:pt>
    <dgm:pt modelId="{F461A80F-4E40-004C-BA22-F2119BB529EF}" type="sibTrans" cxnId="{6D384444-3640-B840-82BC-CFE2BB342938}">
      <dgm:prSet/>
      <dgm:spPr/>
      <dgm:t>
        <a:bodyPr/>
        <a:lstStyle/>
        <a:p>
          <a:endParaRPr lang="es-MX"/>
        </a:p>
      </dgm:t>
    </dgm:pt>
    <dgm:pt modelId="{83F99C45-FC52-2841-8B97-6CDC9F54D9AE}">
      <dgm:prSet/>
      <dgm:spPr/>
      <dgm:t>
        <a:bodyPr/>
        <a:lstStyle/>
        <a:p>
          <a:r>
            <a:rPr lang="es-MX" dirty="0"/>
            <a:t>Cuestionar prejuicios y propaganda</a:t>
          </a:r>
        </a:p>
      </dgm:t>
    </dgm:pt>
    <dgm:pt modelId="{3529FA90-0786-E240-82FB-425847A573AC}" type="parTrans" cxnId="{9DA85173-C407-3F46-8382-C90790DD46D1}">
      <dgm:prSet/>
      <dgm:spPr/>
      <dgm:t>
        <a:bodyPr/>
        <a:lstStyle/>
        <a:p>
          <a:endParaRPr lang="es-MX"/>
        </a:p>
      </dgm:t>
    </dgm:pt>
    <dgm:pt modelId="{9CE1B8DF-045A-1749-9093-266B46FEAA23}" type="sibTrans" cxnId="{9DA85173-C407-3F46-8382-C90790DD46D1}">
      <dgm:prSet/>
      <dgm:spPr/>
      <dgm:t>
        <a:bodyPr/>
        <a:lstStyle/>
        <a:p>
          <a:endParaRPr lang="es-MX"/>
        </a:p>
      </dgm:t>
    </dgm:pt>
    <dgm:pt modelId="{1A3F51FE-9222-6747-8B1D-963BFBC0B5A5}">
      <dgm:prSet custT="1"/>
      <dgm:spPr/>
      <dgm:t>
        <a:bodyPr/>
        <a:lstStyle/>
        <a:p>
          <a:r>
            <a:rPr lang="es-MX" sz="900" dirty="0"/>
            <a:t>Conocimiento y desarrollo propio</a:t>
          </a:r>
        </a:p>
      </dgm:t>
    </dgm:pt>
    <dgm:pt modelId="{B8A3AE3A-5196-5245-86F0-976F67E3A001}" type="parTrans" cxnId="{BD6D087B-EDA6-B640-B6EE-6BD96C2D3711}">
      <dgm:prSet/>
      <dgm:spPr/>
      <dgm:t>
        <a:bodyPr/>
        <a:lstStyle/>
        <a:p>
          <a:endParaRPr lang="es-MX"/>
        </a:p>
      </dgm:t>
    </dgm:pt>
    <dgm:pt modelId="{9B6230EB-BCC5-244C-AD8F-AB75E06F293C}" type="sibTrans" cxnId="{BD6D087B-EDA6-B640-B6EE-6BD96C2D3711}">
      <dgm:prSet/>
      <dgm:spPr/>
      <dgm:t>
        <a:bodyPr/>
        <a:lstStyle/>
        <a:p>
          <a:endParaRPr lang="es-MX"/>
        </a:p>
      </dgm:t>
    </dgm:pt>
    <dgm:pt modelId="{7215787A-E50F-A94D-8BFB-ABB2B691B064}">
      <dgm:prSet/>
      <dgm:spPr/>
      <dgm:t>
        <a:bodyPr/>
        <a:lstStyle/>
        <a:p>
          <a:r>
            <a:rPr lang="es-MX" dirty="0"/>
            <a:t>Como estudiantes</a:t>
          </a:r>
        </a:p>
      </dgm:t>
    </dgm:pt>
    <dgm:pt modelId="{E46377BA-6724-034D-88A5-1A39D56BF509}" type="parTrans" cxnId="{95BCFD66-DE01-2246-BD85-983CDF1A30BA}">
      <dgm:prSet/>
      <dgm:spPr/>
      <dgm:t>
        <a:bodyPr/>
        <a:lstStyle/>
        <a:p>
          <a:endParaRPr lang="es-MX"/>
        </a:p>
      </dgm:t>
    </dgm:pt>
    <dgm:pt modelId="{722D1FA0-E601-1247-97CF-4F03AB82AB9E}" type="sibTrans" cxnId="{95BCFD66-DE01-2246-BD85-983CDF1A30BA}">
      <dgm:prSet/>
      <dgm:spPr/>
      <dgm:t>
        <a:bodyPr/>
        <a:lstStyle/>
        <a:p>
          <a:endParaRPr lang="es-MX"/>
        </a:p>
      </dgm:t>
    </dgm:pt>
    <dgm:pt modelId="{0C88877E-6960-1344-97BD-60DD874AFD29}">
      <dgm:prSet/>
      <dgm:spPr/>
      <dgm:t>
        <a:bodyPr/>
        <a:lstStyle/>
        <a:p>
          <a:r>
            <a:rPr lang="es-MX" dirty="0"/>
            <a:t>Egocentrismo</a:t>
          </a:r>
        </a:p>
      </dgm:t>
    </dgm:pt>
    <dgm:pt modelId="{1EF5B9E9-7880-6246-B5FB-88F887948BF5}" type="parTrans" cxnId="{2FD815A0-891F-844F-B986-CAC7556AC428}">
      <dgm:prSet/>
      <dgm:spPr/>
      <dgm:t>
        <a:bodyPr/>
        <a:lstStyle/>
        <a:p>
          <a:endParaRPr lang="es-MX"/>
        </a:p>
      </dgm:t>
    </dgm:pt>
    <dgm:pt modelId="{DC23BAD4-37FB-FC4F-ADA3-83B036C19AF5}" type="sibTrans" cxnId="{2FD815A0-891F-844F-B986-CAC7556AC428}">
      <dgm:prSet/>
      <dgm:spPr/>
      <dgm:t>
        <a:bodyPr/>
        <a:lstStyle/>
        <a:p>
          <a:endParaRPr lang="es-MX"/>
        </a:p>
      </dgm:t>
    </dgm:pt>
    <dgm:pt modelId="{E8618DE2-8C0F-A042-91C3-A1E62C0299C9}">
      <dgm:prSet/>
      <dgm:spPr/>
      <dgm:t>
        <a:bodyPr/>
        <a:lstStyle/>
        <a:p>
          <a:r>
            <a:rPr lang="es-MX" dirty="0"/>
            <a:t>Sociocentrismo</a:t>
          </a:r>
        </a:p>
      </dgm:t>
    </dgm:pt>
    <dgm:pt modelId="{4AB4E1B9-C111-B34D-A1FB-8B52BA7D45BC}" type="parTrans" cxnId="{B027B0F9-E953-E24A-B67C-C8C7780F3CE3}">
      <dgm:prSet/>
      <dgm:spPr/>
      <dgm:t>
        <a:bodyPr/>
        <a:lstStyle/>
        <a:p>
          <a:endParaRPr lang="es-MX"/>
        </a:p>
      </dgm:t>
    </dgm:pt>
    <dgm:pt modelId="{BDD5E298-67F3-A848-9CA5-3F54D27CF348}" type="sibTrans" cxnId="{B027B0F9-E953-E24A-B67C-C8C7780F3CE3}">
      <dgm:prSet/>
      <dgm:spPr/>
      <dgm:t>
        <a:bodyPr/>
        <a:lstStyle/>
        <a:p>
          <a:endParaRPr lang="es-MX"/>
        </a:p>
      </dgm:t>
    </dgm:pt>
    <dgm:pt modelId="{6FB66C57-A828-8443-A81C-1D3E0ECE7661}">
      <dgm:prSet/>
      <dgm:spPr/>
      <dgm:t>
        <a:bodyPr/>
        <a:lstStyle/>
        <a:p>
          <a:r>
            <a:rPr lang="es-MX" dirty="0"/>
            <a:t>Desarrollar disposiciones intelectuales</a:t>
          </a:r>
        </a:p>
      </dgm:t>
    </dgm:pt>
    <dgm:pt modelId="{E82F3543-845D-B348-834B-D4D63769E713}" type="parTrans" cxnId="{889C3B31-EAFA-9044-B183-26F2C75C6F15}">
      <dgm:prSet/>
      <dgm:spPr/>
      <dgm:t>
        <a:bodyPr/>
        <a:lstStyle/>
        <a:p>
          <a:endParaRPr lang="es-MX"/>
        </a:p>
      </dgm:t>
    </dgm:pt>
    <dgm:pt modelId="{F22645BF-BA95-5C41-A6C8-446CF73238DC}" type="sibTrans" cxnId="{889C3B31-EAFA-9044-B183-26F2C75C6F15}">
      <dgm:prSet/>
      <dgm:spPr/>
      <dgm:t>
        <a:bodyPr/>
        <a:lstStyle/>
        <a:p>
          <a:endParaRPr lang="es-MX"/>
        </a:p>
      </dgm:t>
    </dgm:pt>
    <dgm:pt modelId="{859A1671-A1ED-814B-A1CC-13541641C37D}" type="pres">
      <dgm:prSet presAssocID="{B71A7DF8-33BA-8E43-A8C2-893FDF933B5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4ADF4C-617B-F54A-AF66-A74D250CFB09}" type="pres">
      <dgm:prSet presAssocID="{44FE47B7-2A3A-C14E-AA15-9CC387528986}" presName="root1" presStyleCnt="0"/>
      <dgm:spPr/>
    </dgm:pt>
    <dgm:pt modelId="{8CB0E78B-22BF-5848-BE3F-BFB67025FC83}" type="pres">
      <dgm:prSet presAssocID="{44FE47B7-2A3A-C14E-AA15-9CC387528986}" presName="LevelOneTextNode" presStyleLbl="node0" presStyleIdx="0" presStyleCnt="1" custScaleX="268136" custScaleY="292832" custLinFactX="-200000" custLinFactY="-103539" custLinFactNeighborX="-272267" custLinFactNeighborY="-200000">
        <dgm:presLayoutVars>
          <dgm:chPref val="3"/>
        </dgm:presLayoutVars>
      </dgm:prSet>
      <dgm:spPr/>
    </dgm:pt>
    <dgm:pt modelId="{4489E889-B0E8-E54D-B1CE-691F2C2033F7}" type="pres">
      <dgm:prSet presAssocID="{44FE47B7-2A3A-C14E-AA15-9CC387528986}" presName="level2hierChild" presStyleCnt="0"/>
      <dgm:spPr/>
    </dgm:pt>
    <dgm:pt modelId="{F1B21844-A0FB-024A-B345-F539E267C888}" type="pres">
      <dgm:prSet presAssocID="{D2A987A5-F37A-5F4F-9588-F9FBC25B9C26}" presName="conn2-1" presStyleLbl="parChTrans1D2" presStyleIdx="0" presStyleCnt="3"/>
      <dgm:spPr/>
    </dgm:pt>
    <dgm:pt modelId="{168508FD-5B66-AD4C-8C01-C49ADBD80DCE}" type="pres">
      <dgm:prSet presAssocID="{D2A987A5-F37A-5F4F-9588-F9FBC25B9C26}" presName="connTx" presStyleLbl="parChTrans1D2" presStyleIdx="0" presStyleCnt="3"/>
      <dgm:spPr/>
    </dgm:pt>
    <dgm:pt modelId="{25D4A00B-5F75-1040-AB7C-32B6EF1FBB43}" type="pres">
      <dgm:prSet presAssocID="{5681ABCC-7841-9847-9CA1-707202729242}" presName="root2" presStyleCnt="0"/>
      <dgm:spPr/>
    </dgm:pt>
    <dgm:pt modelId="{1F85CEFF-E6F8-5540-BE1A-2FB16EE2661B}" type="pres">
      <dgm:prSet presAssocID="{5681ABCC-7841-9847-9CA1-707202729242}" presName="LevelTwoTextNode" presStyleLbl="node2" presStyleIdx="0" presStyleCnt="3" custScaleX="172806" custScaleY="105947" custLinFactX="-119552" custLinFactY="-148402" custLinFactNeighborX="-200000" custLinFactNeighborY="-200000">
        <dgm:presLayoutVars>
          <dgm:chPref val="3"/>
        </dgm:presLayoutVars>
      </dgm:prSet>
      <dgm:spPr/>
    </dgm:pt>
    <dgm:pt modelId="{FBCC4319-EA90-F24B-8E51-F7674110F7A2}" type="pres">
      <dgm:prSet presAssocID="{5681ABCC-7841-9847-9CA1-707202729242}" presName="level3hierChild" presStyleCnt="0"/>
      <dgm:spPr/>
    </dgm:pt>
    <dgm:pt modelId="{71F5ED81-C32C-4140-BA4C-DD192F3D6540}" type="pres">
      <dgm:prSet presAssocID="{1D6F60E9-8A0B-6640-8B9E-C34BA4E41100}" presName="conn2-1" presStyleLbl="parChTrans1D3" presStyleIdx="0" presStyleCnt="13"/>
      <dgm:spPr/>
    </dgm:pt>
    <dgm:pt modelId="{BA2CAA21-6723-A94D-A5C6-07546F2329AF}" type="pres">
      <dgm:prSet presAssocID="{1D6F60E9-8A0B-6640-8B9E-C34BA4E41100}" presName="connTx" presStyleLbl="parChTrans1D3" presStyleIdx="0" presStyleCnt="13"/>
      <dgm:spPr/>
    </dgm:pt>
    <dgm:pt modelId="{EDA94A60-0FDA-6E41-BCE7-F80592F818BC}" type="pres">
      <dgm:prSet presAssocID="{CEE80C75-D4F0-2848-B207-034498749621}" presName="root2" presStyleCnt="0"/>
      <dgm:spPr/>
    </dgm:pt>
    <dgm:pt modelId="{EA81BB76-9121-C147-861D-F024C889A324}" type="pres">
      <dgm:prSet presAssocID="{CEE80C75-D4F0-2848-B207-034498749621}" presName="LevelTwoTextNode" presStyleLbl="node3" presStyleIdx="0" presStyleCnt="13" custLinFactNeighborX="23807">
        <dgm:presLayoutVars>
          <dgm:chPref val="3"/>
        </dgm:presLayoutVars>
      </dgm:prSet>
      <dgm:spPr/>
    </dgm:pt>
    <dgm:pt modelId="{6EB68553-DA6E-3C4C-BE04-72888042ADEE}" type="pres">
      <dgm:prSet presAssocID="{CEE80C75-D4F0-2848-B207-034498749621}" presName="level3hierChild" presStyleCnt="0"/>
      <dgm:spPr/>
    </dgm:pt>
    <dgm:pt modelId="{F474DF22-E92B-3B4D-82B8-EAE1BEBAEE9A}" type="pres">
      <dgm:prSet presAssocID="{45A6C610-8F98-534F-A1DE-B662C89C2B59}" presName="conn2-1" presStyleLbl="parChTrans1D4" presStyleIdx="0" presStyleCnt="3"/>
      <dgm:spPr/>
    </dgm:pt>
    <dgm:pt modelId="{16C2C9BE-135F-7D4B-AF28-762497DCD954}" type="pres">
      <dgm:prSet presAssocID="{45A6C610-8F98-534F-A1DE-B662C89C2B59}" presName="connTx" presStyleLbl="parChTrans1D4" presStyleIdx="0" presStyleCnt="3"/>
      <dgm:spPr/>
    </dgm:pt>
    <dgm:pt modelId="{93E105A3-F78A-9A46-A264-4FA226C97687}" type="pres">
      <dgm:prSet presAssocID="{70B47115-BC7E-0A49-9B8B-8F452DAF05DB}" presName="root2" presStyleCnt="0"/>
      <dgm:spPr/>
    </dgm:pt>
    <dgm:pt modelId="{A0C7DD17-D0DB-1F45-B5A5-C22CCA06960B}" type="pres">
      <dgm:prSet presAssocID="{70B47115-BC7E-0A49-9B8B-8F452DAF05DB}" presName="LevelTwoTextNode" presStyleLbl="node4" presStyleIdx="0" presStyleCnt="3" custLinFactNeighborX="35011" custLinFactNeighborY="11203">
        <dgm:presLayoutVars>
          <dgm:chPref val="3"/>
        </dgm:presLayoutVars>
      </dgm:prSet>
      <dgm:spPr/>
    </dgm:pt>
    <dgm:pt modelId="{1606350C-531B-D94B-A787-0E9D21663B23}" type="pres">
      <dgm:prSet presAssocID="{70B47115-BC7E-0A49-9B8B-8F452DAF05DB}" presName="level3hierChild" presStyleCnt="0"/>
      <dgm:spPr/>
    </dgm:pt>
    <dgm:pt modelId="{224EB925-0D65-904A-97B6-6638C5B70D35}" type="pres">
      <dgm:prSet presAssocID="{050638DE-7B10-4542-A6DC-524200619EE6}" presName="conn2-1" presStyleLbl="parChTrans1D4" presStyleIdx="1" presStyleCnt="3"/>
      <dgm:spPr/>
    </dgm:pt>
    <dgm:pt modelId="{0F766F8B-C0F0-2944-A1C7-637A8E19D017}" type="pres">
      <dgm:prSet presAssocID="{050638DE-7B10-4542-A6DC-524200619EE6}" presName="connTx" presStyleLbl="parChTrans1D4" presStyleIdx="1" presStyleCnt="3"/>
      <dgm:spPr/>
    </dgm:pt>
    <dgm:pt modelId="{2402C8F4-82FF-324D-B166-67015ECCCE45}" type="pres">
      <dgm:prSet presAssocID="{5D34A838-617D-BC4E-A54A-9110EBE9CF09}" presName="root2" presStyleCnt="0"/>
      <dgm:spPr/>
    </dgm:pt>
    <dgm:pt modelId="{5EB8ACFE-DEA6-8D42-A2F7-F1B15677F50C}" type="pres">
      <dgm:prSet presAssocID="{5D34A838-617D-BC4E-A54A-9110EBE9CF09}" presName="LevelTwoTextNode" presStyleLbl="node4" presStyleIdx="1" presStyleCnt="3" custLinFactNeighborX="35011" custLinFactNeighborY="5602">
        <dgm:presLayoutVars>
          <dgm:chPref val="3"/>
        </dgm:presLayoutVars>
      </dgm:prSet>
      <dgm:spPr/>
    </dgm:pt>
    <dgm:pt modelId="{6CF5D25F-B622-3A4A-AC4A-095B8D740B3D}" type="pres">
      <dgm:prSet presAssocID="{5D34A838-617D-BC4E-A54A-9110EBE9CF09}" presName="level3hierChild" presStyleCnt="0"/>
      <dgm:spPr/>
    </dgm:pt>
    <dgm:pt modelId="{D8AEF349-5A54-8545-BA63-170711E6F795}" type="pres">
      <dgm:prSet presAssocID="{E65F5574-CA6D-1846-B1A7-BF3E39F95B10}" presName="conn2-1" presStyleLbl="parChTrans1D3" presStyleIdx="1" presStyleCnt="13"/>
      <dgm:spPr/>
    </dgm:pt>
    <dgm:pt modelId="{7DAE4B78-36DC-CE49-BAE5-12BDAF482CD6}" type="pres">
      <dgm:prSet presAssocID="{E65F5574-CA6D-1846-B1A7-BF3E39F95B10}" presName="connTx" presStyleLbl="parChTrans1D3" presStyleIdx="1" presStyleCnt="13"/>
      <dgm:spPr/>
    </dgm:pt>
    <dgm:pt modelId="{D3DCE62F-6129-304C-AC03-B9D74EEAF3C1}" type="pres">
      <dgm:prSet presAssocID="{CC92BB0B-A45E-3B42-B078-CAD7DC66FEF8}" presName="root2" presStyleCnt="0"/>
      <dgm:spPr/>
    </dgm:pt>
    <dgm:pt modelId="{78E0E2D3-B526-6549-BB27-120E15F9F1BD}" type="pres">
      <dgm:prSet presAssocID="{CC92BB0B-A45E-3B42-B078-CAD7DC66FEF8}" presName="LevelTwoTextNode" presStyleLbl="node3" presStyleIdx="1" presStyleCnt="13" custLinFactNeighborX="22407" custLinFactNeighborY="2801">
        <dgm:presLayoutVars>
          <dgm:chPref val="3"/>
        </dgm:presLayoutVars>
      </dgm:prSet>
      <dgm:spPr/>
    </dgm:pt>
    <dgm:pt modelId="{D0B0FD2C-AF1B-D147-9407-260CBA848457}" type="pres">
      <dgm:prSet presAssocID="{CC92BB0B-A45E-3B42-B078-CAD7DC66FEF8}" presName="level3hierChild" presStyleCnt="0"/>
      <dgm:spPr/>
    </dgm:pt>
    <dgm:pt modelId="{DAE5FF68-DA55-A146-BB3B-B854952FD355}" type="pres">
      <dgm:prSet presAssocID="{83A32ACC-22B2-6447-9A2C-AEA324792C98}" presName="conn2-1" presStyleLbl="parChTrans1D3" presStyleIdx="2" presStyleCnt="13"/>
      <dgm:spPr/>
    </dgm:pt>
    <dgm:pt modelId="{70C6628B-7A50-F342-864A-558CD5097E67}" type="pres">
      <dgm:prSet presAssocID="{83A32ACC-22B2-6447-9A2C-AEA324792C98}" presName="connTx" presStyleLbl="parChTrans1D3" presStyleIdx="2" presStyleCnt="13"/>
      <dgm:spPr/>
    </dgm:pt>
    <dgm:pt modelId="{0ECFC912-566A-FC48-AEB0-EC2DDE8EEA0C}" type="pres">
      <dgm:prSet presAssocID="{E8A2230D-4FFB-464A-8318-6E88E75B7578}" presName="root2" presStyleCnt="0"/>
      <dgm:spPr/>
    </dgm:pt>
    <dgm:pt modelId="{E75EBB69-CDEA-7E4A-8A6C-92005A629E4C}" type="pres">
      <dgm:prSet presAssocID="{E8A2230D-4FFB-464A-8318-6E88E75B7578}" presName="LevelTwoTextNode" presStyleLbl="node3" presStyleIdx="2" presStyleCnt="13" custLinFactNeighborX="22407" custLinFactNeighborY="2801">
        <dgm:presLayoutVars>
          <dgm:chPref val="3"/>
        </dgm:presLayoutVars>
      </dgm:prSet>
      <dgm:spPr/>
    </dgm:pt>
    <dgm:pt modelId="{4EB587C4-331E-A740-9F0F-8BAAEE534FA5}" type="pres">
      <dgm:prSet presAssocID="{E8A2230D-4FFB-464A-8318-6E88E75B7578}" presName="level3hierChild" presStyleCnt="0"/>
      <dgm:spPr/>
    </dgm:pt>
    <dgm:pt modelId="{79DF6527-BC14-8042-AA63-6673E6AA6D5D}" type="pres">
      <dgm:prSet presAssocID="{AAB5E324-A38E-2D46-A073-8C60D98C6950}" presName="conn2-1" presStyleLbl="parChTrans1D4" presStyleIdx="2" presStyleCnt="3"/>
      <dgm:spPr/>
    </dgm:pt>
    <dgm:pt modelId="{24ADF2DA-2CD6-BB44-81A8-E0F867AC2CBA}" type="pres">
      <dgm:prSet presAssocID="{AAB5E324-A38E-2D46-A073-8C60D98C6950}" presName="connTx" presStyleLbl="parChTrans1D4" presStyleIdx="2" presStyleCnt="3"/>
      <dgm:spPr/>
    </dgm:pt>
    <dgm:pt modelId="{5D6A4FFE-4571-5946-8147-A7D7143FEB86}" type="pres">
      <dgm:prSet presAssocID="{278062E6-3717-2644-B629-A9BEA1EA0A79}" presName="root2" presStyleCnt="0"/>
      <dgm:spPr/>
    </dgm:pt>
    <dgm:pt modelId="{651C4D9E-DF0B-F148-8115-280E7C4AFBCD}" type="pres">
      <dgm:prSet presAssocID="{278062E6-3717-2644-B629-A9BEA1EA0A79}" presName="LevelTwoTextNode" presStyleLbl="node4" presStyleIdx="2" presStyleCnt="3" custLinFactNeighborX="35011" custLinFactNeighborY="2801">
        <dgm:presLayoutVars>
          <dgm:chPref val="3"/>
        </dgm:presLayoutVars>
      </dgm:prSet>
      <dgm:spPr/>
    </dgm:pt>
    <dgm:pt modelId="{D7FC3370-B997-9A4C-9F3B-F04E945D763E}" type="pres">
      <dgm:prSet presAssocID="{278062E6-3717-2644-B629-A9BEA1EA0A79}" presName="level3hierChild" presStyleCnt="0"/>
      <dgm:spPr/>
    </dgm:pt>
    <dgm:pt modelId="{C51C1145-E105-B849-87FA-D17C2C56F02A}" type="pres">
      <dgm:prSet presAssocID="{AD9A644D-B190-E546-A0FD-4D0B33239BA9}" presName="conn2-1" presStyleLbl="parChTrans1D3" presStyleIdx="3" presStyleCnt="13"/>
      <dgm:spPr/>
    </dgm:pt>
    <dgm:pt modelId="{FC3782C5-46A9-AF44-96F8-78DFC0C64B12}" type="pres">
      <dgm:prSet presAssocID="{AD9A644D-B190-E546-A0FD-4D0B33239BA9}" presName="connTx" presStyleLbl="parChTrans1D3" presStyleIdx="3" presStyleCnt="13"/>
      <dgm:spPr/>
    </dgm:pt>
    <dgm:pt modelId="{33BC71C7-701D-BD4B-B5CC-12B830CB5594}" type="pres">
      <dgm:prSet presAssocID="{ED144DAD-C08C-8B4A-A5D2-85EE6677053D}" presName="root2" presStyleCnt="0"/>
      <dgm:spPr/>
    </dgm:pt>
    <dgm:pt modelId="{6AF651BD-D4C5-9540-A236-E825C335282D}" type="pres">
      <dgm:prSet presAssocID="{ED144DAD-C08C-8B4A-A5D2-85EE6677053D}" presName="LevelTwoTextNode" presStyleLbl="node3" presStyleIdx="3" presStyleCnt="13" custLinFactNeighborX="23807" custLinFactNeighborY="2801">
        <dgm:presLayoutVars>
          <dgm:chPref val="3"/>
        </dgm:presLayoutVars>
      </dgm:prSet>
      <dgm:spPr/>
    </dgm:pt>
    <dgm:pt modelId="{8A4B509B-2493-A045-9510-90DDCFCF3CE7}" type="pres">
      <dgm:prSet presAssocID="{ED144DAD-C08C-8B4A-A5D2-85EE6677053D}" presName="level3hierChild" presStyleCnt="0"/>
      <dgm:spPr/>
    </dgm:pt>
    <dgm:pt modelId="{0C3A1395-CE7A-4B4A-9A9D-A78B34F9DCFC}" type="pres">
      <dgm:prSet presAssocID="{86DDCE34-58EA-4348-9E39-BD88FAF1DA88}" presName="conn2-1" presStyleLbl="parChTrans1D3" presStyleIdx="4" presStyleCnt="13"/>
      <dgm:spPr/>
    </dgm:pt>
    <dgm:pt modelId="{FE3789EA-097A-B943-B357-EFB603FDDC5A}" type="pres">
      <dgm:prSet presAssocID="{86DDCE34-58EA-4348-9E39-BD88FAF1DA88}" presName="connTx" presStyleLbl="parChTrans1D3" presStyleIdx="4" presStyleCnt="13"/>
      <dgm:spPr/>
    </dgm:pt>
    <dgm:pt modelId="{C63DBD7B-C4BE-6C40-AEE9-BEB8C0299265}" type="pres">
      <dgm:prSet presAssocID="{AA3E4DB4-191E-F142-A39E-23A1A77B3553}" presName="root2" presStyleCnt="0"/>
      <dgm:spPr/>
    </dgm:pt>
    <dgm:pt modelId="{C56C3126-12D4-FF4C-84F0-80DA9C6F4EA0}" type="pres">
      <dgm:prSet presAssocID="{AA3E4DB4-191E-F142-A39E-23A1A77B3553}" presName="LevelTwoTextNode" presStyleLbl="node3" presStyleIdx="4" presStyleCnt="13" custLinFactNeighborX="23807" custLinFactNeighborY="2801">
        <dgm:presLayoutVars>
          <dgm:chPref val="3"/>
        </dgm:presLayoutVars>
      </dgm:prSet>
      <dgm:spPr/>
    </dgm:pt>
    <dgm:pt modelId="{02CBE63F-B867-8544-AB33-5D1CC1894D90}" type="pres">
      <dgm:prSet presAssocID="{AA3E4DB4-191E-F142-A39E-23A1A77B3553}" presName="level3hierChild" presStyleCnt="0"/>
      <dgm:spPr/>
    </dgm:pt>
    <dgm:pt modelId="{0EE6E0B1-CDC7-CE42-B600-59B16693B583}" type="pres">
      <dgm:prSet presAssocID="{47AB98D6-E6F6-FF42-867D-F34F37A79242}" presName="conn2-1" presStyleLbl="parChTrans1D3" presStyleIdx="5" presStyleCnt="13"/>
      <dgm:spPr/>
    </dgm:pt>
    <dgm:pt modelId="{34EEA943-B0AC-F844-9148-3BA385790B59}" type="pres">
      <dgm:prSet presAssocID="{47AB98D6-E6F6-FF42-867D-F34F37A79242}" presName="connTx" presStyleLbl="parChTrans1D3" presStyleIdx="5" presStyleCnt="13"/>
      <dgm:spPr/>
    </dgm:pt>
    <dgm:pt modelId="{2627C9C4-B3CF-014E-8D38-ADFAEB706635}" type="pres">
      <dgm:prSet presAssocID="{A605D4CA-E91F-0345-AFC2-14E945A4F293}" presName="root2" presStyleCnt="0"/>
      <dgm:spPr/>
    </dgm:pt>
    <dgm:pt modelId="{AF7D412F-52BE-4144-94F0-C8BE53546829}" type="pres">
      <dgm:prSet presAssocID="{A605D4CA-E91F-0345-AFC2-14E945A4F293}" presName="LevelTwoTextNode" presStyleLbl="node3" presStyleIdx="5" presStyleCnt="13" custLinFactNeighborX="25208" custLinFactNeighborY="2801">
        <dgm:presLayoutVars>
          <dgm:chPref val="3"/>
        </dgm:presLayoutVars>
      </dgm:prSet>
      <dgm:spPr/>
    </dgm:pt>
    <dgm:pt modelId="{8106C46B-373C-0043-9D09-CC8486C63E40}" type="pres">
      <dgm:prSet presAssocID="{A605D4CA-E91F-0345-AFC2-14E945A4F293}" presName="level3hierChild" presStyleCnt="0"/>
      <dgm:spPr/>
    </dgm:pt>
    <dgm:pt modelId="{1A02A34B-09A2-1D43-9967-0618BD90AD90}" type="pres">
      <dgm:prSet presAssocID="{D9ADAC55-CE3A-AC42-A112-430047EAA1FA}" presName="conn2-1" presStyleLbl="parChTrans1D3" presStyleIdx="6" presStyleCnt="13"/>
      <dgm:spPr/>
    </dgm:pt>
    <dgm:pt modelId="{8A06E36B-B65D-F849-AC84-87117CC8ADB0}" type="pres">
      <dgm:prSet presAssocID="{D9ADAC55-CE3A-AC42-A112-430047EAA1FA}" presName="connTx" presStyleLbl="parChTrans1D3" presStyleIdx="6" presStyleCnt="13"/>
      <dgm:spPr/>
    </dgm:pt>
    <dgm:pt modelId="{6A69579B-0C83-7D42-A8A1-50A909E93EF0}" type="pres">
      <dgm:prSet presAssocID="{DE27F351-EC91-364A-8E5A-BD865E6FD9DC}" presName="root2" presStyleCnt="0"/>
      <dgm:spPr/>
    </dgm:pt>
    <dgm:pt modelId="{85220517-2918-0C42-B2DD-0170D10C8410}" type="pres">
      <dgm:prSet presAssocID="{DE27F351-EC91-364A-8E5A-BD865E6FD9DC}" presName="LevelTwoTextNode" presStyleLbl="node3" presStyleIdx="6" presStyleCnt="13" custLinFactNeighborX="26608" custLinFactNeighborY="2801">
        <dgm:presLayoutVars>
          <dgm:chPref val="3"/>
        </dgm:presLayoutVars>
      </dgm:prSet>
      <dgm:spPr/>
    </dgm:pt>
    <dgm:pt modelId="{9DD85876-82B1-4147-8C2B-C699C56EA867}" type="pres">
      <dgm:prSet presAssocID="{DE27F351-EC91-364A-8E5A-BD865E6FD9DC}" presName="level3hierChild" presStyleCnt="0"/>
      <dgm:spPr/>
    </dgm:pt>
    <dgm:pt modelId="{1D6C5EBB-02B8-844E-97E6-FEC259220B16}" type="pres">
      <dgm:prSet presAssocID="{99D4C949-135C-AA4A-91D0-C4342A09B1FF}" presName="conn2-1" presStyleLbl="parChTrans1D3" presStyleIdx="7" presStyleCnt="13"/>
      <dgm:spPr/>
    </dgm:pt>
    <dgm:pt modelId="{3D5A2139-A6DC-CB49-B397-6A23196F03A0}" type="pres">
      <dgm:prSet presAssocID="{99D4C949-135C-AA4A-91D0-C4342A09B1FF}" presName="connTx" presStyleLbl="parChTrans1D3" presStyleIdx="7" presStyleCnt="13"/>
      <dgm:spPr/>
    </dgm:pt>
    <dgm:pt modelId="{D825837C-EBAA-7548-A206-CBBD8A69B25C}" type="pres">
      <dgm:prSet presAssocID="{0683C6BE-7B49-6145-B128-02D041F713B8}" presName="root2" presStyleCnt="0"/>
      <dgm:spPr/>
    </dgm:pt>
    <dgm:pt modelId="{32D30A80-4F7F-AE40-859C-92D944DE6DC9}" type="pres">
      <dgm:prSet presAssocID="{0683C6BE-7B49-6145-B128-02D041F713B8}" presName="LevelTwoTextNode" presStyleLbl="node3" presStyleIdx="7" presStyleCnt="13" custLinFactNeighborX="28009" custLinFactNeighborY="2801">
        <dgm:presLayoutVars>
          <dgm:chPref val="3"/>
        </dgm:presLayoutVars>
      </dgm:prSet>
      <dgm:spPr/>
    </dgm:pt>
    <dgm:pt modelId="{69372157-37D5-AA47-A14C-5B146F9F5240}" type="pres">
      <dgm:prSet presAssocID="{0683C6BE-7B49-6145-B128-02D041F713B8}" presName="level3hierChild" presStyleCnt="0"/>
      <dgm:spPr/>
    </dgm:pt>
    <dgm:pt modelId="{E305F0A8-5828-7443-BCDF-3C23A3E39712}" type="pres">
      <dgm:prSet presAssocID="{3529FA90-0786-E240-82FB-425847A573AC}" presName="conn2-1" presStyleLbl="parChTrans1D3" presStyleIdx="8" presStyleCnt="13"/>
      <dgm:spPr/>
    </dgm:pt>
    <dgm:pt modelId="{6FDA0904-7F4F-2344-8574-BC61D3D81813}" type="pres">
      <dgm:prSet presAssocID="{3529FA90-0786-E240-82FB-425847A573AC}" presName="connTx" presStyleLbl="parChTrans1D3" presStyleIdx="8" presStyleCnt="13"/>
      <dgm:spPr/>
    </dgm:pt>
    <dgm:pt modelId="{6A973B00-A398-E349-95DF-54FEB4772D12}" type="pres">
      <dgm:prSet presAssocID="{83F99C45-FC52-2841-8B97-6CDC9F54D9AE}" presName="root2" presStyleCnt="0"/>
      <dgm:spPr/>
    </dgm:pt>
    <dgm:pt modelId="{F3DD82F1-F79E-D849-AE24-D5B732610A71}" type="pres">
      <dgm:prSet presAssocID="{83F99C45-FC52-2841-8B97-6CDC9F54D9AE}" presName="LevelTwoTextNode" presStyleLbl="node3" presStyleIdx="8" presStyleCnt="13" custLinFactNeighborX="25208" custLinFactNeighborY="5602">
        <dgm:presLayoutVars>
          <dgm:chPref val="3"/>
        </dgm:presLayoutVars>
      </dgm:prSet>
      <dgm:spPr/>
    </dgm:pt>
    <dgm:pt modelId="{11C6E5B9-3307-E24A-A73C-95476634595A}" type="pres">
      <dgm:prSet presAssocID="{83F99C45-FC52-2841-8B97-6CDC9F54D9AE}" presName="level3hierChild" presStyleCnt="0"/>
      <dgm:spPr/>
    </dgm:pt>
    <dgm:pt modelId="{F882B3E6-B0BB-BF4B-9BFF-E74522395CDC}" type="pres">
      <dgm:prSet presAssocID="{E1601928-7173-564A-8C3E-C2679890586E}" presName="conn2-1" presStyleLbl="parChTrans1D2" presStyleIdx="1" presStyleCnt="3"/>
      <dgm:spPr/>
    </dgm:pt>
    <dgm:pt modelId="{E7076BCB-9D54-9B45-8737-CE4939D3BFB8}" type="pres">
      <dgm:prSet presAssocID="{E1601928-7173-564A-8C3E-C2679890586E}" presName="connTx" presStyleLbl="parChTrans1D2" presStyleIdx="1" presStyleCnt="3"/>
      <dgm:spPr/>
    </dgm:pt>
    <dgm:pt modelId="{113FEB06-2BD1-8E44-A6A4-7F74C9E0949A}" type="pres">
      <dgm:prSet presAssocID="{D24A6F0B-9D28-684F-85B9-B3D9F7992264}" presName="root2" presStyleCnt="0"/>
      <dgm:spPr/>
    </dgm:pt>
    <dgm:pt modelId="{3FEEC97D-9098-7548-BFB8-B4CCD16F2FBD}" type="pres">
      <dgm:prSet presAssocID="{D24A6F0B-9D28-684F-85B9-B3D9F7992264}" presName="LevelTwoTextNode" presStyleLbl="node2" presStyleIdx="1" presStyleCnt="3" custScaleX="155162" custScaleY="113905" custLinFactX="-100000" custLinFactNeighborX="-191685" custLinFactNeighborY="-22662">
        <dgm:presLayoutVars>
          <dgm:chPref val="3"/>
        </dgm:presLayoutVars>
      </dgm:prSet>
      <dgm:spPr/>
    </dgm:pt>
    <dgm:pt modelId="{D5CD8691-FCB9-8D4B-8EEC-A26A08957703}" type="pres">
      <dgm:prSet presAssocID="{D24A6F0B-9D28-684F-85B9-B3D9F7992264}" presName="level3hierChild" presStyleCnt="0"/>
      <dgm:spPr/>
    </dgm:pt>
    <dgm:pt modelId="{74F7A5E1-28FB-B548-9B6A-77C95C935EE2}" type="pres">
      <dgm:prSet presAssocID="{B8A3AE3A-5196-5245-86F0-976F67E3A001}" presName="conn2-1" presStyleLbl="parChTrans1D2" presStyleIdx="2" presStyleCnt="3"/>
      <dgm:spPr/>
    </dgm:pt>
    <dgm:pt modelId="{6FED52DF-0556-3C47-8694-2BD13BDCA5F2}" type="pres">
      <dgm:prSet presAssocID="{B8A3AE3A-5196-5245-86F0-976F67E3A001}" presName="connTx" presStyleLbl="parChTrans1D2" presStyleIdx="2" presStyleCnt="3"/>
      <dgm:spPr/>
    </dgm:pt>
    <dgm:pt modelId="{97EF2F1C-A97C-1B4A-A5BD-9FFF77ADF884}" type="pres">
      <dgm:prSet presAssocID="{1A3F51FE-9222-6747-8B1D-963BFBC0B5A5}" presName="root2" presStyleCnt="0"/>
      <dgm:spPr/>
    </dgm:pt>
    <dgm:pt modelId="{C95468AF-1BE2-C746-A9F2-853BDA9C44BD}" type="pres">
      <dgm:prSet presAssocID="{1A3F51FE-9222-6747-8B1D-963BFBC0B5A5}" presName="LevelTwoTextNode" presStyleLbl="node2" presStyleIdx="2" presStyleCnt="3" custScaleX="175623" custScaleY="137530" custLinFactX="-100000" custLinFactNeighborX="-162365" custLinFactNeighborY="23428">
        <dgm:presLayoutVars>
          <dgm:chPref val="3"/>
        </dgm:presLayoutVars>
      </dgm:prSet>
      <dgm:spPr/>
    </dgm:pt>
    <dgm:pt modelId="{3367B6A8-850C-6E4B-BCE2-31A027A66184}" type="pres">
      <dgm:prSet presAssocID="{1A3F51FE-9222-6747-8B1D-963BFBC0B5A5}" presName="level3hierChild" presStyleCnt="0"/>
      <dgm:spPr/>
    </dgm:pt>
    <dgm:pt modelId="{57640882-7F46-7843-B1E9-02D708CCB681}" type="pres">
      <dgm:prSet presAssocID="{E46377BA-6724-034D-88A5-1A39D56BF509}" presName="conn2-1" presStyleLbl="parChTrans1D3" presStyleIdx="9" presStyleCnt="13"/>
      <dgm:spPr/>
    </dgm:pt>
    <dgm:pt modelId="{C98F0A7F-2FDF-A343-8581-05E3560067AC}" type="pres">
      <dgm:prSet presAssocID="{E46377BA-6724-034D-88A5-1A39D56BF509}" presName="connTx" presStyleLbl="parChTrans1D3" presStyleIdx="9" presStyleCnt="13"/>
      <dgm:spPr/>
    </dgm:pt>
    <dgm:pt modelId="{5F742600-EB61-AB4E-9941-FA7E02720AE0}" type="pres">
      <dgm:prSet presAssocID="{7215787A-E50F-A94D-8BFB-ABB2B691B064}" presName="root2" presStyleCnt="0"/>
      <dgm:spPr/>
    </dgm:pt>
    <dgm:pt modelId="{BC038FE8-79B1-9D4E-97B6-C8A17DB25349}" type="pres">
      <dgm:prSet presAssocID="{7215787A-E50F-A94D-8BFB-ABB2B691B064}" presName="LevelTwoTextNode" presStyleLbl="node3" presStyleIdx="9" presStyleCnt="13" custLinFactX="84857" custLinFactNeighborX="100000" custLinFactNeighborY="-11203">
        <dgm:presLayoutVars>
          <dgm:chPref val="3"/>
        </dgm:presLayoutVars>
      </dgm:prSet>
      <dgm:spPr/>
    </dgm:pt>
    <dgm:pt modelId="{977B99B8-44B7-CD44-9E33-6EA2F02609A3}" type="pres">
      <dgm:prSet presAssocID="{7215787A-E50F-A94D-8BFB-ABB2B691B064}" presName="level3hierChild" presStyleCnt="0"/>
      <dgm:spPr/>
    </dgm:pt>
    <dgm:pt modelId="{68576F21-B94F-1445-AB5F-1A927733E175}" type="pres">
      <dgm:prSet presAssocID="{1EF5B9E9-7880-6246-B5FB-88F887948BF5}" presName="conn2-1" presStyleLbl="parChTrans1D3" presStyleIdx="10" presStyleCnt="13"/>
      <dgm:spPr/>
    </dgm:pt>
    <dgm:pt modelId="{4C8D77CB-23C7-324B-8CA4-8B5F2E7FFF99}" type="pres">
      <dgm:prSet presAssocID="{1EF5B9E9-7880-6246-B5FB-88F887948BF5}" presName="connTx" presStyleLbl="parChTrans1D3" presStyleIdx="10" presStyleCnt="13"/>
      <dgm:spPr/>
    </dgm:pt>
    <dgm:pt modelId="{D577C8E7-5BCA-DB47-BF13-A76238CFF38A}" type="pres">
      <dgm:prSet presAssocID="{0C88877E-6960-1344-97BD-60DD874AFD29}" presName="root2" presStyleCnt="0"/>
      <dgm:spPr/>
    </dgm:pt>
    <dgm:pt modelId="{802DE5DD-E03E-E94F-97E6-497142F6AFA8}" type="pres">
      <dgm:prSet presAssocID="{0C88877E-6960-1344-97BD-60DD874AFD29}" presName="LevelTwoTextNode" presStyleLbl="node3" presStyleIdx="10" presStyleCnt="13" custLinFactX="87658" custLinFactNeighborX="100000" custLinFactNeighborY="-8402">
        <dgm:presLayoutVars>
          <dgm:chPref val="3"/>
        </dgm:presLayoutVars>
      </dgm:prSet>
      <dgm:spPr/>
    </dgm:pt>
    <dgm:pt modelId="{6DB986E1-0C51-8A4B-8E26-AF93AAA88D5F}" type="pres">
      <dgm:prSet presAssocID="{0C88877E-6960-1344-97BD-60DD874AFD29}" presName="level3hierChild" presStyleCnt="0"/>
      <dgm:spPr/>
    </dgm:pt>
    <dgm:pt modelId="{D4E890DC-DFA9-C949-B199-D27230C65CB3}" type="pres">
      <dgm:prSet presAssocID="{4AB4E1B9-C111-B34D-A1FB-8B52BA7D45BC}" presName="conn2-1" presStyleLbl="parChTrans1D3" presStyleIdx="11" presStyleCnt="13"/>
      <dgm:spPr/>
    </dgm:pt>
    <dgm:pt modelId="{818B9AD2-5324-1A46-A289-36D8AF03CF3F}" type="pres">
      <dgm:prSet presAssocID="{4AB4E1B9-C111-B34D-A1FB-8B52BA7D45BC}" presName="connTx" presStyleLbl="parChTrans1D3" presStyleIdx="11" presStyleCnt="13"/>
      <dgm:spPr/>
    </dgm:pt>
    <dgm:pt modelId="{D627E54E-DFCB-1141-BAF0-C5B45086696B}" type="pres">
      <dgm:prSet presAssocID="{E8618DE2-8C0F-A042-91C3-A1E62C0299C9}" presName="root2" presStyleCnt="0"/>
      <dgm:spPr/>
    </dgm:pt>
    <dgm:pt modelId="{11CC0BC5-8A8B-2441-A93E-94BB313F2E33}" type="pres">
      <dgm:prSet presAssocID="{E8618DE2-8C0F-A042-91C3-A1E62C0299C9}" presName="LevelTwoTextNode" presStyleLbl="node3" presStyleIdx="11" presStyleCnt="13" custLinFactX="90459" custLinFactNeighborX="100000" custLinFactNeighborY="-2801">
        <dgm:presLayoutVars>
          <dgm:chPref val="3"/>
        </dgm:presLayoutVars>
      </dgm:prSet>
      <dgm:spPr/>
    </dgm:pt>
    <dgm:pt modelId="{61DCDC13-84D2-1A41-A2DB-F569BB314834}" type="pres">
      <dgm:prSet presAssocID="{E8618DE2-8C0F-A042-91C3-A1E62C0299C9}" presName="level3hierChild" presStyleCnt="0"/>
      <dgm:spPr/>
    </dgm:pt>
    <dgm:pt modelId="{1E900433-08E3-8943-8FF0-B8476C9ECF62}" type="pres">
      <dgm:prSet presAssocID="{E82F3543-845D-B348-834B-D4D63769E713}" presName="conn2-1" presStyleLbl="parChTrans1D3" presStyleIdx="12" presStyleCnt="13"/>
      <dgm:spPr/>
    </dgm:pt>
    <dgm:pt modelId="{E42FD3B9-885D-DB47-83F6-243FFBE0CBDA}" type="pres">
      <dgm:prSet presAssocID="{E82F3543-845D-B348-834B-D4D63769E713}" presName="connTx" presStyleLbl="parChTrans1D3" presStyleIdx="12" presStyleCnt="13"/>
      <dgm:spPr/>
    </dgm:pt>
    <dgm:pt modelId="{CEE35C11-3F32-854C-809B-1E5B52C1736B}" type="pres">
      <dgm:prSet presAssocID="{6FB66C57-A828-8443-A81C-1D3E0ECE7661}" presName="root2" presStyleCnt="0"/>
      <dgm:spPr/>
    </dgm:pt>
    <dgm:pt modelId="{A245A9FA-46D9-FF4F-8BCE-D5650C0BF7CF}" type="pres">
      <dgm:prSet presAssocID="{6FB66C57-A828-8443-A81C-1D3E0ECE7661}" presName="LevelTwoTextNode" presStyleLbl="node3" presStyleIdx="12" presStyleCnt="13" custLinFactX="91859" custLinFactNeighborX="100000" custLinFactNeighborY="-2801">
        <dgm:presLayoutVars>
          <dgm:chPref val="3"/>
        </dgm:presLayoutVars>
      </dgm:prSet>
      <dgm:spPr/>
    </dgm:pt>
    <dgm:pt modelId="{51248EBF-BF9B-1E40-A835-B3FED5E9A2BA}" type="pres">
      <dgm:prSet presAssocID="{6FB66C57-A828-8443-A81C-1D3E0ECE7661}" presName="level3hierChild" presStyleCnt="0"/>
      <dgm:spPr/>
    </dgm:pt>
  </dgm:ptLst>
  <dgm:cxnLst>
    <dgm:cxn modelId="{64E63C04-740F-7D42-A35E-94E6B5252F17}" srcId="{5681ABCC-7841-9847-9CA1-707202729242}" destId="{A605D4CA-E91F-0345-AFC2-14E945A4F293}" srcOrd="5" destOrd="0" parTransId="{47AB98D6-E6F6-FF42-867D-F34F37A79242}" sibTransId="{16DA4676-6A86-0E49-86AF-B3C72A37889E}"/>
    <dgm:cxn modelId="{1B1ED00A-CEE5-4341-AA98-E56622DFBE84}" type="presOf" srcId="{0C88877E-6960-1344-97BD-60DD874AFD29}" destId="{802DE5DD-E03E-E94F-97E6-497142F6AFA8}" srcOrd="0" destOrd="0" presId="urn:microsoft.com/office/officeart/2005/8/layout/hierarchy2"/>
    <dgm:cxn modelId="{AFE2A713-6BB9-A241-8619-9D521878BBEE}" type="presOf" srcId="{AD9A644D-B190-E546-A0FD-4D0B33239BA9}" destId="{FC3782C5-46A9-AF44-96F8-78DFC0C64B12}" srcOrd="1" destOrd="0" presId="urn:microsoft.com/office/officeart/2005/8/layout/hierarchy2"/>
    <dgm:cxn modelId="{AD73BC14-7230-6745-80AB-E15988504762}" srcId="{5681ABCC-7841-9847-9CA1-707202729242}" destId="{ED144DAD-C08C-8B4A-A5D2-85EE6677053D}" srcOrd="3" destOrd="0" parTransId="{AD9A644D-B190-E546-A0FD-4D0B33239BA9}" sibTransId="{6D1B96B8-9C8B-784E-A360-C5EC56D53A2E}"/>
    <dgm:cxn modelId="{A164A918-701E-8F4D-80F7-C9E6B064976D}" type="presOf" srcId="{B8A3AE3A-5196-5245-86F0-976F67E3A001}" destId="{6FED52DF-0556-3C47-8694-2BD13BDCA5F2}" srcOrd="1" destOrd="0" presId="urn:microsoft.com/office/officeart/2005/8/layout/hierarchy2"/>
    <dgm:cxn modelId="{45133119-328C-6D43-9A4D-D26DEBB061A5}" type="presOf" srcId="{050638DE-7B10-4542-A6DC-524200619EE6}" destId="{224EB925-0D65-904A-97B6-6638C5B70D35}" srcOrd="0" destOrd="0" presId="urn:microsoft.com/office/officeart/2005/8/layout/hierarchy2"/>
    <dgm:cxn modelId="{98AB041D-D212-2C45-8E55-5604FA8A7721}" type="presOf" srcId="{AAB5E324-A38E-2D46-A073-8C60D98C6950}" destId="{79DF6527-BC14-8042-AA63-6673E6AA6D5D}" srcOrd="0" destOrd="0" presId="urn:microsoft.com/office/officeart/2005/8/layout/hierarchy2"/>
    <dgm:cxn modelId="{9D5E6D21-1BCD-E845-87DA-4C32EC015B9F}" type="presOf" srcId="{86DDCE34-58EA-4348-9E39-BD88FAF1DA88}" destId="{FE3789EA-097A-B943-B357-EFB603FDDC5A}" srcOrd="1" destOrd="0" presId="urn:microsoft.com/office/officeart/2005/8/layout/hierarchy2"/>
    <dgm:cxn modelId="{B8AFF726-DA8D-534B-A752-17442B15E4CB}" type="presOf" srcId="{99D4C949-135C-AA4A-91D0-C4342A09B1FF}" destId="{1D6C5EBB-02B8-844E-97E6-FEC259220B16}" srcOrd="0" destOrd="0" presId="urn:microsoft.com/office/officeart/2005/8/layout/hierarchy2"/>
    <dgm:cxn modelId="{71821F28-2FF0-9F46-9676-7CB0DC60E388}" type="presOf" srcId="{D2A987A5-F37A-5F4F-9588-F9FBC25B9C26}" destId="{168508FD-5B66-AD4C-8C01-C49ADBD80DCE}" srcOrd="1" destOrd="0" presId="urn:microsoft.com/office/officeart/2005/8/layout/hierarchy2"/>
    <dgm:cxn modelId="{C290572E-0E49-F94B-A97B-CA0E9538EF45}" srcId="{CEE80C75-D4F0-2848-B207-034498749621}" destId="{70B47115-BC7E-0A49-9B8B-8F452DAF05DB}" srcOrd="0" destOrd="0" parTransId="{45A6C610-8F98-534F-A1DE-B662C89C2B59}" sibTransId="{94212EAD-4524-AC4C-9DF4-335F0263044D}"/>
    <dgm:cxn modelId="{889C3B31-EAFA-9044-B183-26F2C75C6F15}" srcId="{1A3F51FE-9222-6747-8B1D-963BFBC0B5A5}" destId="{6FB66C57-A828-8443-A81C-1D3E0ECE7661}" srcOrd="3" destOrd="0" parTransId="{E82F3543-845D-B348-834B-D4D63769E713}" sibTransId="{F22645BF-BA95-5C41-A6C8-446CF73238DC}"/>
    <dgm:cxn modelId="{36FAB533-751F-3F43-B5C9-FC814E3FE052}" type="presOf" srcId="{1EF5B9E9-7880-6246-B5FB-88F887948BF5}" destId="{68576F21-B94F-1445-AB5F-1A927733E175}" srcOrd="0" destOrd="0" presId="urn:microsoft.com/office/officeart/2005/8/layout/hierarchy2"/>
    <dgm:cxn modelId="{54D1E338-6C81-064D-8544-52F61D31D148}" type="presOf" srcId="{B71A7DF8-33BA-8E43-A8C2-893FDF933B53}" destId="{859A1671-A1ED-814B-A1CC-13541641C37D}" srcOrd="0" destOrd="0" presId="urn:microsoft.com/office/officeart/2005/8/layout/hierarchy2"/>
    <dgm:cxn modelId="{0EE85C39-C6B3-AC48-93E0-CC646BC31548}" srcId="{B71A7DF8-33BA-8E43-A8C2-893FDF933B53}" destId="{44FE47B7-2A3A-C14E-AA15-9CC387528986}" srcOrd="0" destOrd="0" parTransId="{670BC383-2C25-3248-9B5E-5AE2C542A091}" sibTransId="{54BFEC6C-E6DE-A14B-8330-4BDBAF97E6AF}"/>
    <dgm:cxn modelId="{6D384444-3640-B840-82BC-CFE2BB342938}" srcId="{5681ABCC-7841-9847-9CA1-707202729242}" destId="{0683C6BE-7B49-6145-B128-02D041F713B8}" srcOrd="7" destOrd="0" parTransId="{99D4C949-135C-AA4A-91D0-C4342A09B1FF}" sibTransId="{F461A80F-4E40-004C-BA22-F2119BB529EF}"/>
    <dgm:cxn modelId="{7CFEA746-A524-F947-BA25-D6EF463CF4F4}" type="presOf" srcId="{D2A987A5-F37A-5F4F-9588-F9FBC25B9C26}" destId="{F1B21844-A0FB-024A-B345-F539E267C888}" srcOrd="0" destOrd="0" presId="urn:microsoft.com/office/officeart/2005/8/layout/hierarchy2"/>
    <dgm:cxn modelId="{11AC2F48-62A9-0F45-8C71-BCF10B67E0C1}" type="presOf" srcId="{3529FA90-0786-E240-82FB-425847A573AC}" destId="{6FDA0904-7F4F-2344-8574-BC61D3D81813}" srcOrd="1" destOrd="0" presId="urn:microsoft.com/office/officeart/2005/8/layout/hierarchy2"/>
    <dgm:cxn modelId="{9A308F4B-119D-AC42-B1B4-022CBEE6DFC8}" type="presOf" srcId="{B8A3AE3A-5196-5245-86F0-976F67E3A001}" destId="{74F7A5E1-28FB-B548-9B6A-77C95C935EE2}" srcOrd="0" destOrd="0" presId="urn:microsoft.com/office/officeart/2005/8/layout/hierarchy2"/>
    <dgm:cxn modelId="{DF7EB553-89DF-BE4D-821D-7B2C4D49B781}" type="presOf" srcId="{E8A2230D-4FFB-464A-8318-6E88E75B7578}" destId="{E75EBB69-CDEA-7E4A-8A6C-92005A629E4C}" srcOrd="0" destOrd="0" presId="urn:microsoft.com/office/officeart/2005/8/layout/hierarchy2"/>
    <dgm:cxn modelId="{CAEF8E57-81DF-C146-9AE1-5F178EE02B23}" type="presOf" srcId="{47AB98D6-E6F6-FF42-867D-F34F37A79242}" destId="{34EEA943-B0AC-F844-9148-3BA385790B59}" srcOrd="1" destOrd="0" presId="urn:microsoft.com/office/officeart/2005/8/layout/hierarchy2"/>
    <dgm:cxn modelId="{F5B57359-D107-1E4D-8BAB-F9B4DD241E47}" type="presOf" srcId="{47AB98D6-E6F6-FF42-867D-F34F37A79242}" destId="{0EE6E0B1-CDC7-CE42-B600-59B16693B583}" srcOrd="0" destOrd="0" presId="urn:microsoft.com/office/officeart/2005/8/layout/hierarchy2"/>
    <dgm:cxn modelId="{258CC05A-86A0-F945-8A63-F7BCC67288FB}" srcId="{5681ABCC-7841-9847-9CA1-707202729242}" destId="{CEE80C75-D4F0-2848-B207-034498749621}" srcOrd="0" destOrd="0" parTransId="{1D6F60E9-8A0B-6640-8B9E-C34BA4E41100}" sibTransId="{0D55AB60-46CE-EA40-8519-BF29249CC82F}"/>
    <dgm:cxn modelId="{D487215F-FC41-7343-9A52-662D8DB3FBD6}" type="presOf" srcId="{4AB4E1B9-C111-B34D-A1FB-8B52BA7D45BC}" destId="{818B9AD2-5324-1A46-A289-36D8AF03CF3F}" srcOrd="1" destOrd="0" presId="urn:microsoft.com/office/officeart/2005/8/layout/hierarchy2"/>
    <dgm:cxn modelId="{FBCAD65F-3F17-BE45-B23E-31660FFDD846}" srcId="{44FE47B7-2A3A-C14E-AA15-9CC387528986}" destId="{5681ABCC-7841-9847-9CA1-707202729242}" srcOrd="0" destOrd="0" parTransId="{D2A987A5-F37A-5F4F-9588-F9FBC25B9C26}" sibTransId="{424FFFF4-849D-214B-BBFC-846D3592E242}"/>
    <dgm:cxn modelId="{DA1F0063-C463-1742-A2F0-B3848298C555}" type="presOf" srcId="{1D6F60E9-8A0B-6640-8B9E-C34BA4E41100}" destId="{71F5ED81-C32C-4140-BA4C-DD192F3D6540}" srcOrd="0" destOrd="0" presId="urn:microsoft.com/office/officeart/2005/8/layout/hierarchy2"/>
    <dgm:cxn modelId="{61DB0163-C191-3041-B1B4-0B61552D477C}" type="presOf" srcId="{1EF5B9E9-7880-6246-B5FB-88F887948BF5}" destId="{4C8D77CB-23C7-324B-8CA4-8B5F2E7FFF99}" srcOrd="1" destOrd="0" presId="urn:microsoft.com/office/officeart/2005/8/layout/hierarchy2"/>
    <dgm:cxn modelId="{8E3AB963-F455-2149-B5FC-E10E1D7B31DD}" type="presOf" srcId="{6FB66C57-A828-8443-A81C-1D3E0ECE7661}" destId="{A245A9FA-46D9-FF4F-8BCE-D5650C0BF7CF}" srcOrd="0" destOrd="0" presId="urn:microsoft.com/office/officeart/2005/8/layout/hierarchy2"/>
    <dgm:cxn modelId="{6057A266-CB5E-1D41-8EFE-65EE67EB1392}" type="presOf" srcId="{E1601928-7173-564A-8C3E-C2679890586E}" destId="{F882B3E6-B0BB-BF4B-9BFF-E74522395CDC}" srcOrd="0" destOrd="0" presId="urn:microsoft.com/office/officeart/2005/8/layout/hierarchy2"/>
    <dgm:cxn modelId="{95BCFD66-DE01-2246-BD85-983CDF1A30BA}" srcId="{1A3F51FE-9222-6747-8B1D-963BFBC0B5A5}" destId="{7215787A-E50F-A94D-8BFB-ABB2B691B064}" srcOrd="0" destOrd="0" parTransId="{E46377BA-6724-034D-88A5-1A39D56BF509}" sibTransId="{722D1FA0-E601-1247-97CF-4F03AB82AB9E}"/>
    <dgm:cxn modelId="{E46E666D-DAFC-544F-9311-211B1AB063E2}" type="presOf" srcId="{AD9A644D-B190-E546-A0FD-4D0B33239BA9}" destId="{C51C1145-E105-B849-87FA-D17C2C56F02A}" srcOrd="0" destOrd="0" presId="urn:microsoft.com/office/officeart/2005/8/layout/hierarchy2"/>
    <dgm:cxn modelId="{2FD80572-7B75-694C-B8A6-3A7B1CEEB56A}" type="presOf" srcId="{83A32ACC-22B2-6447-9A2C-AEA324792C98}" destId="{70C6628B-7A50-F342-864A-558CD5097E67}" srcOrd="1" destOrd="0" presId="urn:microsoft.com/office/officeart/2005/8/layout/hierarchy2"/>
    <dgm:cxn modelId="{9DA85173-C407-3F46-8382-C90790DD46D1}" srcId="{5681ABCC-7841-9847-9CA1-707202729242}" destId="{83F99C45-FC52-2841-8B97-6CDC9F54D9AE}" srcOrd="8" destOrd="0" parTransId="{3529FA90-0786-E240-82FB-425847A573AC}" sibTransId="{9CE1B8DF-045A-1749-9093-266B46FEAA23}"/>
    <dgm:cxn modelId="{33791278-56A2-CA45-A95B-38F349918AA7}" srcId="{5681ABCC-7841-9847-9CA1-707202729242}" destId="{CC92BB0B-A45E-3B42-B078-CAD7DC66FEF8}" srcOrd="1" destOrd="0" parTransId="{E65F5574-CA6D-1846-B1A7-BF3E39F95B10}" sibTransId="{EEE6ECAB-5E2A-1342-9940-05087E350477}"/>
    <dgm:cxn modelId="{BD6D087B-EDA6-B640-B6EE-6BD96C2D3711}" srcId="{44FE47B7-2A3A-C14E-AA15-9CC387528986}" destId="{1A3F51FE-9222-6747-8B1D-963BFBC0B5A5}" srcOrd="2" destOrd="0" parTransId="{B8A3AE3A-5196-5245-86F0-976F67E3A001}" sibTransId="{9B6230EB-BCC5-244C-AD8F-AB75E06F293C}"/>
    <dgm:cxn modelId="{90455D7C-2B60-BC45-B2E7-4C521F5CA0CF}" type="presOf" srcId="{70B47115-BC7E-0A49-9B8B-8F452DAF05DB}" destId="{A0C7DD17-D0DB-1F45-B5A5-C22CCA06960B}" srcOrd="0" destOrd="0" presId="urn:microsoft.com/office/officeart/2005/8/layout/hierarchy2"/>
    <dgm:cxn modelId="{0D898A7F-7C35-BB4F-9DDF-05073F88B954}" type="presOf" srcId="{E46377BA-6724-034D-88A5-1A39D56BF509}" destId="{57640882-7F46-7843-B1E9-02D708CCB681}" srcOrd="0" destOrd="0" presId="urn:microsoft.com/office/officeart/2005/8/layout/hierarchy2"/>
    <dgm:cxn modelId="{2010F082-574C-6942-BBFF-834C523F2C57}" srcId="{5681ABCC-7841-9847-9CA1-707202729242}" destId="{DE27F351-EC91-364A-8E5A-BD865E6FD9DC}" srcOrd="6" destOrd="0" parTransId="{D9ADAC55-CE3A-AC42-A112-430047EAA1FA}" sibTransId="{7016A8AA-94E3-1F4C-BE4F-0310DE22F5D4}"/>
    <dgm:cxn modelId="{0BF9DD85-B817-4B41-8709-B0A5DD1DAF90}" type="presOf" srcId="{3529FA90-0786-E240-82FB-425847A573AC}" destId="{E305F0A8-5828-7443-BCDF-3C23A3E39712}" srcOrd="0" destOrd="0" presId="urn:microsoft.com/office/officeart/2005/8/layout/hierarchy2"/>
    <dgm:cxn modelId="{65B1F986-7C0E-314C-850A-BFD40B3D09DF}" type="presOf" srcId="{CC92BB0B-A45E-3B42-B078-CAD7DC66FEF8}" destId="{78E0E2D3-B526-6549-BB27-120E15F9F1BD}" srcOrd="0" destOrd="0" presId="urn:microsoft.com/office/officeart/2005/8/layout/hierarchy2"/>
    <dgm:cxn modelId="{80AE7887-153B-0A47-81DF-BFD752467A15}" srcId="{5681ABCC-7841-9847-9CA1-707202729242}" destId="{AA3E4DB4-191E-F142-A39E-23A1A77B3553}" srcOrd="4" destOrd="0" parTransId="{86DDCE34-58EA-4348-9E39-BD88FAF1DA88}" sibTransId="{4F73B041-D994-C541-9C75-E74560E82330}"/>
    <dgm:cxn modelId="{C0B3F689-4E0A-E142-91B5-AE382744C691}" srcId="{CEE80C75-D4F0-2848-B207-034498749621}" destId="{5D34A838-617D-BC4E-A54A-9110EBE9CF09}" srcOrd="1" destOrd="0" parTransId="{050638DE-7B10-4542-A6DC-524200619EE6}" sibTransId="{BE082E5C-69E0-F643-8DD9-CE60320293E2}"/>
    <dgm:cxn modelId="{D575F58C-3E92-CF43-92AC-D460239F5F18}" srcId="{5681ABCC-7841-9847-9CA1-707202729242}" destId="{E8A2230D-4FFB-464A-8318-6E88E75B7578}" srcOrd="2" destOrd="0" parTransId="{83A32ACC-22B2-6447-9A2C-AEA324792C98}" sibTransId="{4A3B7BC9-E785-EE42-AC56-4B11848D76A8}"/>
    <dgm:cxn modelId="{CBBF3B8F-B5D9-E148-AD0A-77F59ECEEF1A}" type="presOf" srcId="{83A32ACC-22B2-6447-9A2C-AEA324792C98}" destId="{DAE5FF68-DA55-A146-BB3B-B854952FD355}" srcOrd="0" destOrd="0" presId="urn:microsoft.com/office/officeart/2005/8/layout/hierarchy2"/>
    <dgm:cxn modelId="{B0589793-345B-E448-B4CA-CA87F607224E}" type="presOf" srcId="{AAB5E324-A38E-2D46-A073-8C60D98C6950}" destId="{24ADF2DA-2CD6-BB44-81A8-E0F867AC2CBA}" srcOrd="1" destOrd="0" presId="urn:microsoft.com/office/officeart/2005/8/layout/hierarchy2"/>
    <dgm:cxn modelId="{4321A693-58FE-AE46-96F2-D613D93E9D33}" type="presOf" srcId="{D9ADAC55-CE3A-AC42-A112-430047EAA1FA}" destId="{8A06E36B-B65D-F849-AC84-87117CC8ADB0}" srcOrd="1" destOrd="0" presId="urn:microsoft.com/office/officeart/2005/8/layout/hierarchy2"/>
    <dgm:cxn modelId="{A1537F94-B74A-624D-AB42-4132FEC93DB9}" type="presOf" srcId="{DE27F351-EC91-364A-8E5A-BD865E6FD9DC}" destId="{85220517-2918-0C42-B2DD-0170D10C8410}" srcOrd="0" destOrd="0" presId="urn:microsoft.com/office/officeart/2005/8/layout/hierarchy2"/>
    <dgm:cxn modelId="{6F4DEB9B-7D57-3D46-BE66-B766C75400D6}" type="presOf" srcId="{45A6C610-8F98-534F-A1DE-B662C89C2B59}" destId="{16C2C9BE-135F-7D4B-AF28-762497DCD954}" srcOrd="1" destOrd="0" presId="urn:microsoft.com/office/officeart/2005/8/layout/hierarchy2"/>
    <dgm:cxn modelId="{D06DDE9E-6330-5843-806F-8FC793ECD988}" srcId="{44FE47B7-2A3A-C14E-AA15-9CC387528986}" destId="{D24A6F0B-9D28-684F-85B9-B3D9F7992264}" srcOrd="1" destOrd="0" parTransId="{E1601928-7173-564A-8C3E-C2679890586E}" sibTransId="{9E69DFB4-1A22-C449-BAC9-193F7303AB61}"/>
    <dgm:cxn modelId="{FA7D149F-1AE8-7B49-81DA-3FA44236A9B6}" type="presOf" srcId="{99D4C949-135C-AA4A-91D0-C4342A09B1FF}" destId="{3D5A2139-A6DC-CB49-B397-6A23196F03A0}" srcOrd="1" destOrd="0" presId="urn:microsoft.com/office/officeart/2005/8/layout/hierarchy2"/>
    <dgm:cxn modelId="{2FD815A0-891F-844F-B986-CAC7556AC428}" srcId="{1A3F51FE-9222-6747-8B1D-963BFBC0B5A5}" destId="{0C88877E-6960-1344-97BD-60DD874AFD29}" srcOrd="1" destOrd="0" parTransId="{1EF5B9E9-7880-6246-B5FB-88F887948BF5}" sibTransId="{DC23BAD4-37FB-FC4F-ADA3-83B036C19AF5}"/>
    <dgm:cxn modelId="{1F5CDBA5-6A78-E444-8324-06BCB8D09CC0}" type="presOf" srcId="{A605D4CA-E91F-0345-AFC2-14E945A4F293}" destId="{AF7D412F-52BE-4144-94F0-C8BE53546829}" srcOrd="0" destOrd="0" presId="urn:microsoft.com/office/officeart/2005/8/layout/hierarchy2"/>
    <dgm:cxn modelId="{F5B700A7-E9FB-504C-A6C2-88322D446E24}" type="presOf" srcId="{E8618DE2-8C0F-A042-91C3-A1E62C0299C9}" destId="{11CC0BC5-8A8B-2441-A93E-94BB313F2E33}" srcOrd="0" destOrd="0" presId="urn:microsoft.com/office/officeart/2005/8/layout/hierarchy2"/>
    <dgm:cxn modelId="{E42221AC-6509-F448-B8C7-F5C4C4EE5758}" type="presOf" srcId="{44FE47B7-2A3A-C14E-AA15-9CC387528986}" destId="{8CB0E78B-22BF-5848-BE3F-BFB67025FC83}" srcOrd="0" destOrd="0" presId="urn:microsoft.com/office/officeart/2005/8/layout/hierarchy2"/>
    <dgm:cxn modelId="{B42EB4B0-A814-0F4C-97F4-B32732EE0B91}" type="presOf" srcId="{4AB4E1B9-C111-B34D-A1FB-8B52BA7D45BC}" destId="{D4E890DC-DFA9-C949-B199-D27230C65CB3}" srcOrd="0" destOrd="0" presId="urn:microsoft.com/office/officeart/2005/8/layout/hierarchy2"/>
    <dgm:cxn modelId="{ECA77CB1-B38F-784D-B5D0-04991D4CEEB5}" type="presOf" srcId="{5681ABCC-7841-9847-9CA1-707202729242}" destId="{1F85CEFF-E6F8-5540-BE1A-2FB16EE2661B}" srcOrd="0" destOrd="0" presId="urn:microsoft.com/office/officeart/2005/8/layout/hierarchy2"/>
    <dgm:cxn modelId="{4DEB84B3-DD16-354D-A2CD-D40A0FFC33DD}" srcId="{E8A2230D-4FFB-464A-8318-6E88E75B7578}" destId="{278062E6-3717-2644-B629-A9BEA1EA0A79}" srcOrd="0" destOrd="0" parTransId="{AAB5E324-A38E-2D46-A073-8C60D98C6950}" sibTransId="{ACEC98BB-66B5-4940-AAFD-80262E81A4E2}"/>
    <dgm:cxn modelId="{384AB7B6-B9C9-CD4C-B1A9-8148F63D5AE0}" type="presOf" srcId="{1D6F60E9-8A0B-6640-8B9E-C34BA4E41100}" destId="{BA2CAA21-6723-A94D-A5C6-07546F2329AF}" srcOrd="1" destOrd="0" presId="urn:microsoft.com/office/officeart/2005/8/layout/hierarchy2"/>
    <dgm:cxn modelId="{1BF495B7-B47C-A943-9986-E6FAB186903E}" type="presOf" srcId="{45A6C610-8F98-534F-A1DE-B662C89C2B59}" destId="{F474DF22-E92B-3B4D-82B8-EAE1BEBAEE9A}" srcOrd="0" destOrd="0" presId="urn:microsoft.com/office/officeart/2005/8/layout/hierarchy2"/>
    <dgm:cxn modelId="{7BB8F6BF-8F2A-604E-86FA-BF58E7EF3843}" type="presOf" srcId="{050638DE-7B10-4542-A6DC-524200619EE6}" destId="{0F766F8B-C0F0-2944-A1C7-637A8E19D017}" srcOrd="1" destOrd="0" presId="urn:microsoft.com/office/officeart/2005/8/layout/hierarchy2"/>
    <dgm:cxn modelId="{36E00CC1-C17E-E34E-B62D-05C86482EE6B}" type="presOf" srcId="{86DDCE34-58EA-4348-9E39-BD88FAF1DA88}" destId="{0C3A1395-CE7A-4B4A-9A9D-A78B34F9DCFC}" srcOrd="0" destOrd="0" presId="urn:microsoft.com/office/officeart/2005/8/layout/hierarchy2"/>
    <dgm:cxn modelId="{BECD1BC5-0D54-5E48-8D6F-85344A6127AA}" type="presOf" srcId="{E1601928-7173-564A-8C3E-C2679890586E}" destId="{E7076BCB-9D54-9B45-8737-CE4939D3BFB8}" srcOrd="1" destOrd="0" presId="urn:microsoft.com/office/officeart/2005/8/layout/hierarchy2"/>
    <dgm:cxn modelId="{8EFFB6C5-9F3C-3D49-80A1-0FDA9EB7AEF1}" type="presOf" srcId="{ED144DAD-C08C-8B4A-A5D2-85EE6677053D}" destId="{6AF651BD-D4C5-9540-A236-E825C335282D}" srcOrd="0" destOrd="0" presId="urn:microsoft.com/office/officeart/2005/8/layout/hierarchy2"/>
    <dgm:cxn modelId="{B58D44C9-7FE0-1C46-B3F3-03DB29069EA9}" type="presOf" srcId="{83F99C45-FC52-2841-8B97-6CDC9F54D9AE}" destId="{F3DD82F1-F79E-D849-AE24-D5B732610A71}" srcOrd="0" destOrd="0" presId="urn:microsoft.com/office/officeart/2005/8/layout/hierarchy2"/>
    <dgm:cxn modelId="{E0A99CC9-B93E-E347-AE97-C0F1F9B84C8B}" type="presOf" srcId="{0683C6BE-7B49-6145-B128-02D041F713B8}" destId="{32D30A80-4F7F-AE40-859C-92D944DE6DC9}" srcOrd="0" destOrd="0" presId="urn:microsoft.com/office/officeart/2005/8/layout/hierarchy2"/>
    <dgm:cxn modelId="{7F41F0CB-FF98-E244-8A67-27F9F7E5C6DA}" type="presOf" srcId="{E65F5574-CA6D-1846-B1A7-BF3E39F95B10}" destId="{D8AEF349-5A54-8545-BA63-170711E6F795}" srcOrd="0" destOrd="0" presId="urn:microsoft.com/office/officeart/2005/8/layout/hierarchy2"/>
    <dgm:cxn modelId="{A09119CD-ADC4-504A-AC34-4557908050F5}" type="presOf" srcId="{D9ADAC55-CE3A-AC42-A112-430047EAA1FA}" destId="{1A02A34B-09A2-1D43-9967-0618BD90AD90}" srcOrd="0" destOrd="0" presId="urn:microsoft.com/office/officeart/2005/8/layout/hierarchy2"/>
    <dgm:cxn modelId="{DA1523D1-E239-634C-AD77-80EE91B77D55}" type="presOf" srcId="{E46377BA-6724-034D-88A5-1A39D56BF509}" destId="{C98F0A7F-2FDF-A343-8581-05E3560067AC}" srcOrd="1" destOrd="0" presId="urn:microsoft.com/office/officeart/2005/8/layout/hierarchy2"/>
    <dgm:cxn modelId="{E76F2ED3-6014-CA44-8548-0AE00CF176BB}" type="presOf" srcId="{AA3E4DB4-191E-F142-A39E-23A1A77B3553}" destId="{C56C3126-12D4-FF4C-84F0-80DA9C6F4EA0}" srcOrd="0" destOrd="0" presId="urn:microsoft.com/office/officeart/2005/8/layout/hierarchy2"/>
    <dgm:cxn modelId="{54A35AD8-3EAC-A046-9D56-F0515D11FC27}" type="presOf" srcId="{D24A6F0B-9D28-684F-85B9-B3D9F7992264}" destId="{3FEEC97D-9098-7548-BFB8-B4CCD16F2FBD}" srcOrd="0" destOrd="0" presId="urn:microsoft.com/office/officeart/2005/8/layout/hierarchy2"/>
    <dgm:cxn modelId="{BBC263DE-7D35-3246-BEE4-3EF8770416E0}" type="presOf" srcId="{278062E6-3717-2644-B629-A9BEA1EA0A79}" destId="{651C4D9E-DF0B-F148-8115-280E7C4AFBCD}" srcOrd="0" destOrd="0" presId="urn:microsoft.com/office/officeart/2005/8/layout/hierarchy2"/>
    <dgm:cxn modelId="{B80B31E3-6478-9646-8118-1D5D9F920231}" type="presOf" srcId="{E82F3543-845D-B348-834B-D4D63769E713}" destId="{1E900433-08E3-8943-8FF0-B8476C9ECF62}" srcOrd="0" destOrd="0" presId="urn:microsoft.com/office/officeart/2005/8/layout/hierarchy2"/>
    <dgm:cxn modelId="{C8233CE6-DAD3-254E-9219-DC5EA60B265A}" type="presOf" srcId="{1A3F51FE-9222-6747-8B1D-963BFBC0B5A5}" destId="{C95468AF-1BE2-C746-A9F2-853BDA9C44BD}" srcOrd="0" destOrd="0" presId="urn:microsoft.com/office/officeart/2005/8/layout/hierarchy2"/>
    <dgm:cxn modelId="{8FE788E7-FB5A-594D-B48A-000EFBC30CD0}" type="presOf" srcId="{E82F3543-845D-B348-834B-D4D63769E713}" destId="{E42FD3B9-885D-DB47-83F6-243FFBE0CBDA}" srcOrd="1" destOrd="0" presId="urn:microsoft.com/office/officeart/2005/8/layout/hierarchy2"/>
    <dgm:cxn modelId="{537999E8-2436-0C49-A967-21D428FE08C9}" type="presOf" srcId="{E65F5574-CA6D-1846-B1A7-BF3E39F95B10}" destId="{7DAE4B78-36DC-CE49-BAE5-12BDAF482CD6}" srcOrd="1" destOrd="0" presId="urn:microsoft.com/office/officeart/2005/8/layout/hierarchy2"/>
    <dgm:cxn modelId="{CD2A30EA-129F-724D-9ABD-8ECE1A5F41CD}" type="presOf" srcId="{CEE80C75-D4F0-2848-B207-034498749621}" destId="{EA81BB76-9121-C147-861D-F024C889A324}" srcOrd="0" destOrd="0" presId="urn:microsoft.com/office/officeart/2005/8/layout/hierarchy2"/>
    <dgm:cxn modelId="{F9B7E7EF-7E0E-9048-B7BA-1471AB4F9604}" type="presOf" srcId="{5D34A838-617D-BC4E-A54A-9110EBE9CF09}" destId="{5EB8ACFE-DEA6-8D42-A2F7-F1B15677F50C}" srcOrd="0" destOrd="0" presId="urn:microsoft.com/office/officeart/2005/8/layout/hierarchy2"/>
    <dgm:cxn modelId="{B027B0F9-E953-E24A-B67C-C8C7780F3CE3}" srcId="{1A3F51FE-9222-6747-8B1D-963BFBC0B5A5}" destId="{E8618DE2-8C0F-A042-91C3-A1E62C0299C9}" srcOrd="2" destOrd="0" parTransId="{4AB4E1B9-C111-B34D-A1FB-8B52BA7D45BC}" sibTransId="{BDD5E298-67F3-A848-9CA5-3F54D27CF348}"/>
    <dgm:cxn modelId="{8EDF20FF-A416-1749-AF8B-7FBD312405E7}" type="presOf" srcId="{7215787A-E50F-A94D-8BFB-ABB2B691B064}" destId="{BC038FE8-79B1-9D4E-97B6-C8A17DB25349}" srcOrd="0" destOrd="0" presId="urn:microsoft.com/office/officeart/2005/8/layout/hierarchy2"/>
    <dgm:cxn modelId="{AF2C317C-9765-0449-A396-E9BE99B2D9FC}" type="presParOf" srcId="{859A1671-A1ED-814B-A1CC-13541641C37D}" destId="{274ADF4C-617B-F54A-AF66-A74D250CFB09}" srcOrd="0" destOrd="0" presId="urn:microsoft.com/office/officeart/2005/8/layout/hierarchy2"/>
    <dgm:cxn modelId="{B5E44D07-D4B4-B34E-8113-373BF7B4D3F8}" type="presParOf" srcId="{274ADF4C-617B-F54A-AF66-A74D250CFB09}" destId="{8CB0E78B-22BF-5848-BE3F-BFB67025FC83}" srcOrd="0" destOrd="0" presId="urn:microsoft.com/office/officeart/2005/8/layout/hierarchy2"/>
    <dgm:cxn modelId="{A8856213-6879-0845-903A-6F268A90A73A}" type="presParOf" srcId="{274ADF4C-617B-F54A-AF66-A74D250CFB09}" destId="{4489E889-B0E8-E54D-B1CE-691F2C2033F7}" srcOrd="1" destOrd="0" presId="urn:microsoft.com/office/officeart/2005/8/layout/hierarchy2"/>
    <dgm:cxn modelId="{CDCF81AA-10E4-2846-B1CC-3919789DFAF1}" type="presParOf" srcId="{4489E889-B0E8-E54D-B1CE-691F2C2033F7}" destId="{F1B21844-A0FB-024A-B345-F539E267C888}" srcOrd="0" destOrd="0" presId="urn:microsoft.com/office/officeart/2005/8/layout/hierarchy2"/>
    <dgm:cxn modelId="{D74F4F6D-5009-8C4F-9104-24F792686FB6}" type="presParOf" srcId="{F1B21844-A0FB-024A-B345-F539E267C888}" destId="{168508FD-5B66-AD4C-8C01-C49ADBD80DCE}" srcOrd="0" destOrd="0" presId="urn:microsoft.com/office/officeart/2005/8/layout/hierarchy2"/>
    <dgm:cxn modelId="{A72B9B17-F0C0-DD4A-8FC3-576069986123}" type="presParOf" srcId="{4489E889-B0E8-E54D-B1CE-691F2C2033F7}" destId="{25D4A00B-5F75-1040-AB7C-32B6EF1FBB43}" srcOrd="1" destOrd="0" presId="urn:microsoft.com/office/officeart/2005/8/layout/hierarchy2"/>
    <dgm:cxn modelId="{5A7A2750-6151-624C-8589-FA0E75225C6C}" type="presParOf" srcId="{25D4A00B-5F75-1040-AB7C-32B6EF1FBB43}" destId="{1F85CEFF-E6F8-5540-BE1A-2FB16EE2661B}" srcOrd="0" destOrd="0" presId="urn:microsoft.com/office/officeart/2005/8/layout/hierarchy2"/>
    <dgm:cxn modelId="{082F30E9-4DEE-E548-A1BF-ADE8958B5420}" type="presParOf" srcId="{25D4A00B-5F75-1040-AB7C-32B6EF1FBB43}" destId="{FBCC4319-EA90-F24B-8E51-F7674110F7A2}" srcOrd="1" destOrd="0" presId="urn:microsoft.com/office/officeart/2005/8/layout/hierarchy2"/>
    <dgm:cxn modelId="{A5DB5A98-C697-7B4F-B74D-64E94FF6EE34}" type="presParOf" srcId="{FBCC4319-EA90-F24B-8E51-F7674110F7A2}" destId="{71F5ED81-C32C-4140-BA4C-DD192F3D6540}" srcOrd="0" destOrd="0" presId="urn:microsoft.com/office/officeart/2005/8/layout/hierarchy2"/>
    <dgm:cxn modelId="{7E7EA74E-C329-694E-A717-E27DCD9188B5}" type="presParOf" srcId="{71F5ED81-C32C-4140-BA4C-DD192F3D6540}" destId="{BA2CAA21-6723-A94D-A5C6-07546F2329AF}" srcOrd="0" destOrd="0" presId="urn:microsoft.com/office/officeart/2005/8/layout/hierarchy2"/>
    <dgm:cxn modelId="{BB82C13E-74B5-1F4C-8F08-A3BDF82C68A9}" type="presParOf" srcId="{FBCC4319-EA90-F24B-8E51-F7674110F7A2}" destId="{EDA94A60-0FDA-6E41-BCE7-F80592F818BC}" srcOrd="1" destOrd="0" presId="urn:microsoft.com/office/officeart/2005/8/layout/hierarchy2"/>
    <dgm:cxn modelId="{77F873E9-F750-6A42-975F-A71516EB011C}" type="presParOf" srcId="{EDA94A60-0FDA-6E41-BCE7-F80592F818BC}" destId="{EA81BB76-9121-C147-861D-F024C889A324}" srcOrd="0" destOrd="0" presId="urn:microsoft.com/office/officeart/2005/8/layout/hierarchy2"/>
    <dgm:cxn modelId="{8A45A385-DA25-E54A-AF41-54D8D5E9A2F9}" type="presParOf" srcId="{EDA94A60-0FDA-6E41-BCE7-F80592F818BC}" destId="{6EB68553-DA6E-3C4C-BE04-72888042ADEE}" srcOrd="1" destOrd="0" presId="urn:microsoft.com/office/officeart/2005/8/layout/hierarchy2"/>
    <dgm:cxn modelId="{5FCBED28-ABEE-7D4F-A632-2487998E886B}" type="presParOf" srcId="{6EB68553-DA6E-3C4C-BE04-72888042ADEE}" destId="{F474DF22-E92B-3B4D-82B8-EAE1BEBAEE9A}" srcOrd="0" destOrd="0" presId="urn:microsoft.com/office/officeart/2005/8/layout/hierarchy2"/>
    <dgm:cxn modelId="{4730C46D-7F98-7347-9610-576645957BA0}" type="presParOf" srcId="{F474DF22-E92B-3B4D-82B8-EAE1BEBAEE9A}" destId="{16C2C9BE-135F-7D4B-AF28-762497DCD954}" srcOrd="0" destOrd="0" presId="urn:microsoft.com/office/officeart/2005/8/layout/hierarchy2"/>
    <dgm:cxn modelId="{D66C6F6B-AFA5-1347-B011-1328B7FFA170}" type="presParOf" srcId="{6EB68553-DA6E-3C4C-BE04-72888042ADEE}" destId="{93E105A3-F78A-9A46-A264-4FA226C97687}" srcOrd="1" destOrd="0" presId="urn:microsoft.com/office/officeart/2005/8/layout/hierarchy2"/>
    <dgm:cxn modelId="{21ECF1F4-722C-1441-A8DD-94294A56AA31}" type="presParOf" srcId="{93E105A3-F78A-9A46-A264-4FA226C97687}" destId="{A0C7DD17-D0DB-1F45-B5A5-C22CCA06960B}" srcOrd="0" destOrd="0" presId="urn:microsoft.com/office/officeart/2005/8/layout/hierarchy2"/>
    <dgm:cxn modelId="{88ADD073-B98A-334C-BD12-26392210FA7C}" type="presParOf" srcId="{93E105A3-F78A-9A46-A264-4FA226C97687}" destId="{1606350C-531B-D94B-A787-0E9D21663B23}" srcOrd="1" destOrd="0" presId="urn:microsoft.com/office/officeart/2005/8/layout/hierarchy2"/>
    <dgm:cxn modelId="{0F64A891-3A69-BD4F-9E20-74E2E5454678}" type="presParOf" srcId="{6EB68553-DA6E-3C4C-BE04-72888042ADEE}" destId="{224EB925-0D65-904A-97B6-6638C5B70D35}" srcOrd="2" destOrd="0" presId="urn:microsoft.com/office/officeart/2005/8/layout/hierarchy2"/>
    <dgm:cxn modelId="{1B64E0B7-C077-C446-B95C-85A4F129EF0C}" type="presParOf" srcId="{224EB925-0D65-904A-97B6-6638C5B70D35}" destId="{0F766F8B-C0F0-2944-A1C7-637A8E19D017}" srcOrd="0" destOrd="0" presId="urn:microsoft.com/office/officeart/2005/8/layout/hierarchy2"/>
    <dgm:cxn modelId="{C4D68EA8-827F-5C42-AE78-7FE51A79ED62}" type="presParOf" srcId="{6EB68553-DA6E-3C4C-BE04-72888042ADEE}" destId="{2402C8F4-82FF-324D-B166-67015ECCCE45}" srcOrd="3" destOrd="0" presId="urn:microsoft.com/office/officeart/2005/8/layout/hierarchy2"/>
    <dgm:cxn modelId="{FC86E5AB-C763-5A4B-AB06-E50CBD68A59E}" type="presParOf" srcId="{2402C8F4-82FF-324D-B166-67015ECCCE45}" destId="{5EB8ACFE-DEA6-8D42-A2F7-F1B15677F50C}" srcOrd="0" destOrd="0" presId="urn:microsoft.com/office/officeart/2005/8/layout/hierarchy2"/>
    <dgm:cxn modelId="{8B33336A-96DE-4546-A07E-B8E63E997D36}" type="presParOf" srcId="{2402C8F4-82FF-324D-B166-67015ECCCE45}" destId="{6CF5D25F-B622-3A4A-AC4A-095B8D740B3D}" srcOrd="1" destOrd="0" presId="urn:microsoft.com/office/officeart/2005/8/layout/hierarchy2"/>
    <dgm:cxn modelId="{DE98D665-6DFF-344C-94AA-796D8F629D4C}" type="presParOf" srcId="{FBCC4319-EA90-F24B-8E51-F7674110F7A2}" destId="{D8AEF349-5A54-8545-BA63-170711E6F795}" srcOrd="2" destOrd="0" presId="urn:microsoft.com/office/officeart/2005/8/layout/hierarchy2"/>
    <dgm:cxn modelId="{BE6C5A96-BEDF-8D46-AFB3-687251EC0487}" type="presParOf" srcId="{D8AEF349-5A54-8545-BA63-170711E6F795}" destId="{7DAE4B78-36DC-CE49-BAE5-12BDAF482CD6}" srcOrd="0" destOrd="0" presId="urn:microsoft.com/office/officeart/2005/8/layout/hierarchy2"/>
    <dgm:cxn modelId="{A686FFDC-12B3-6242-AA07-BE7726208ABF}" type="presParOf" srcId="{FBCC4319-EA90-F24B-8E51-F7674110F7A2}" destId="{D3DCE62F-6129-304C-AC03-B9D74EEAF3C1}" srcOrd="3" destOrd="0" presId="urn:microsoft.com/office/officeart/2005/8/layout/hierarchy2"/>
    <dgm:cxn modelId="{7B3A72D4-E77D-EF4D-9D02-76DADD4BA694}" type="presParOf" srcId="{D3DCE62F-6129-304C-AC03-B9D74EEAF3C1}" destId="{78E0E2D3-B526-6549-BB27-120E15F9F1BD}" srcOrd="0" destOrd="0" presId="urn:microsoft.com/office/officeart/2005/8/layout/hierarchy2"/>
    <dgm:cxn modelId="{4FFB57BC-75C7-134E-88E1-65044220270D}" type="presParOf" srcId="{D3DCE62F-6129-304C-AC03-B9D74EEAF3C1}" destId="{D0B0FD2C-AF1B-D147-9407-260CBA848457}" srcOrd="1" destOrd="0" presId="urn:microsoft.com/office/officeart/2005/8/layout/hierarchy2"/>
    <dgm:cxn modelId="{2A94536A-AAB3-844D-8AA1-8D53E221D2C9}" type="presParOf" srcId="{FBCC4319-EA90-F24B-8E51-F7674110F7A2}" destId="{DAE5FF68-DA55-A146-BB3B-B854952FD355}" srcOrd="4" destOrd="0" presId="urn:microsoft.com/office/officeart/2005/8/layout/hierarchy2"/>
    <dgm:cxn modelId="{E53BA435-6FF6-F74E-82CE-F37ED6F59FFB}" type="presParOf" srcId="{DAE5FF68-DA55-A146-BB3B-B854952FD355}" destId="{70C6628B-7A50-F342-864A-558CD5097E67}" srcOrd="0" destOrd="0" presId="urn:microsoft.com/office/officeart/2005/8/layout/hierarchy2"/>
    <dgm:cxn modelId="{E36B7C3E-2B23-F24F-952F-2B99EA9B5FAB}" type="presParOf" srcId="{FBCC4319-EA90-F24B-8E51-F7674110F7A2}" destId="{0ECFC912-566A-FC48-AEB0-EC2DDE8EEA0C}" srcOrd="5" destOrd="0" presId="urn:microsoft.com/office/officeart/2005/8/layout/hierarchy2"/>
    <dgm:cxn modelId="{54BF8E7E-4EEF-EB49-A099-FCE0AF1CFD97}" type="presParOf" srcId="{0ECFC912-566A-FC48-AEB0-EC2DDE8EEA0C}" destId="{E75EBB69-CDEA-7E4A-8A6C-92005A629E4C}" srcOrd="0" destOrd="0" presId="urn:microsoft.com/office/officeart/2005/8/layout/hierarchy2"/>
    <dgm:cxn modelId="{81C51DCB-6D24-044D-9B21-B9E901727F72}" type="presParOf" srcId="{0ECFC912-566A-FC48-AEB0-EC2DDE8EEA0C}" destId="{4EB587C4-331E-A740-9F0F-8BAAEE534FA5}" srcOrd="1" destOrd="0" presId="urn:microsoft.com/office/officeart/2005/8/layout/hierarchy2"/>
    <dgm:cxn modelId="{CE366E8F-1CC2-3042-ADB7-F7F456D05874}" type="presParOf" srcId="{4EB587C4-331E-A740-9F0F-8BAAEE534FA5}" destId="{79DF6527-BC14-8042-AA63-6673E6AA6D5D}" srcOrd="0" destOrd="0" presId="urn:microsoft.com/office/officeart/2005/8/layout/hierarchy2"/>
    <dgm:cxn modelId="{F77D76B1-B398-EB45-AEF9-B1F6498BBB3B}" type="presParOf" srcId="{79DF6527-BC14-8042-AA63-6673E6AA6D5D}" destId="{24ADF2DA-2CD6-BB44-81A8-E0F867AC2CBA}" srcOrd="0" destOrd="0" presId="urn:microsoft.com/office/officeart/2005/8/layout/hierarchy2"/>
    <dgm:cxn modelId="{6511994E-651B-0D4B-830A-A4CB47ACEE2A}" type="presParOf" srcId="{4EB587C4-331E-A740-9F0F-8BAAEE534FA5}" destId="{5D6A4FFE-4571-5946-8147-A7D7143FEB86}" srcOrd="1" destOrd="0" presId="urn:microsoft.com/office/officeart/2005/8/layout/hierarchy2"/>
    <dgm:cxn modelId="{04EC07A2-D8CD-DC49-83F1-62D4AD959F40}" type="presParOf" srcId="{5D6A4FFE-4571-5946-8147-A7D7143FEB86}" destId="{651C4D9E-DF0B-F148-8115-280E7C4AFBCD}" srcOrd="0" destOrd="0" presId="urn:microsoft.com/office/officeart/2005/8/layout/hierarchy2"/>
    <dgm:cxn modelId="{E01F9AFF-5A9A-2045-BAA6-211A915E5A2C}" type="presParOf" srcId="{5D6A4FFE-4571-5946-8147-A7D7143FEB86}" destId="{D7FC3370-B997-9A4C-9F3B-F04E945D763E}" srcOrd="1" destOrd="0" presId="urn:microsoft.com/office/officeart/2005/8/layout/hierarchy2"/>
    <dgm:cxn modelId="{2E6E3300-D3E8-E340-A8C5-E0F627665651}" type="presParOf" srcId="{FBCC4319-EA90-F24B-8E51-F7674110F7A2}" destId="{C51C1145-E105-B849-87FA-D17C2C56F02A}" srcOrd="6" destOrd="0" presId="urn:microsoft.com/office/officeart/2005/8/layout/hierarchy2"/>
    <dgm:cxn modelId="{36EFD862-9374-2B45-83DD-1CFBFC26E561}" type="presParOf" srcId="{C51C1145-E105-B849-87FA-D17C2C56F02A}" destId="{FC3782C5-46A9-AF44-96F8-78DFC0C64B12}" srcOrd="0" destOrd="0" presId="urn:microsoft.com/office/officeart/2005/8/layout/hierarchy2"/>
    <dgm:cxn modelId="{F4FE1450-6782-E14F-A545-92E3907FC0BF}" type="presParOf" srcId="{FBCC4319-EA90-F24B-8E51-F7674110F7A2}" destId="{33BC71C7-701D-BD4B-B5CC-12B830CB5594}" srcOrd="7" destOrd="0" presId="urn:microsoft.com/office/officeart/2005/8/layout/hierarchy2"/>
    <dgm:cxn modelId="{0B173E8D-CBC7-8044-AB4E-6273F486DF59}" type="presParOf" srcId="{33BC71C7-701D-BD4B-B5CC-12B830CB5594}" destId="{6AF651BD-D4C5-9540-A236-E825C335282D}" srcOrd="0" destOrd="0" presId="urn:microsoft.com/office/officeart/2005/8/layout/hierarchy2"/>
    <dgm:cxn modelId="{033A8580-6C2E-B943-9639-36C5CE784311}" type="presParOf" srcId="{33BC71C7-701D-BD4B-B5CC-12B830CB5594}" destId="{8A4B509B-2493-A045-9510-90DDCFCF3CE7}" srcOrd="1" destOrd="0" presId="urn:microsoft.com/office/officeart/2005/8/layout/hierarchy2"/>
    <dgm:cxn modelId="{12E607DB-AAC6-E74C-8897-9180562F1339}" type="presParOf" srcId="{FBCC4319-EA90-F24B-8E51-F7674110F7A2}" destId="{0C3A1395-CE7A-4B4A-9A9D-A78B34F9DCFC}" srcOrd="8" destOrd="0" presId="urn:microsoft.com/office/officeart/2005/8/layout/hierarchy2"/>
    <dgm:cxn modelId="{29594C45-7AA8-714B-A0F3-931009C5FA97}" type="presParOf" srcId="{0C3A1395-CE7A-4B4A-9A9D-A78B34F9DCFC}" destId="{FE3789EA-097A-B943-B357-EFB603FDDC5A}" srcOrd="0" destOrd="0" presId="urn:microsoft.com/office/officeart/2005/8/layout/hierarchy2"/>
    <dgm:cxn modelId="{5B4DD52C-EA60-744E-80B8-E47AE8CD8FF6}" type="presParOf" srcId="{FBCC4319-EA90-F24B-8E51-F7674110F7A2}" destId="{C63DBD7B-C4BE-6C40-AEE9-BEB8C0299265}" srcOrd="9" destOrd="0" presId="urn:microsoft.com/office/officeart/2005/8/layout/hierarchy2"/>
    <dgm:cxn modelId="{AAB15188-9047-DB4E-8470-BA1E44B592B2}" type="presParOf" srcId="{C63DBD7B-C4BE-6C40-AEE9-BEB8C0299265}" destId="{C56C3126-12D4-FF4C-84F0-80DA9C6F4EA0}" srcOrd="0" destOrd="0" presId="urn:microsoft.com/office/officeart/2005/8/layout/hierarchy2"/>
    <dgm:cxn modelId="{A28C1584-4911-884E-BECF-D64BF123CCFB}" type="presParOf" srcId="{C63DBD7B-C4BE-6C40-AEE9-BEB8C0299265}" destId="{02CBE63F-B867-8544-AB33-5D1CC1894D90}" srcOrd="1" destOrd="0" presId="urn:microsoft.com/office/officeart/2005/8/layout/hierarchy2"/>
    <dgm:cxn modelId="{66C5260E-29F9-0147-BF8B-AD6BF2ED1D80}" type="presParOf" srcId="{FBCC4319-EA90-F24B-8E51-F7674110F7A2}" destId="{0EE6E0B1-CDC7-CE42-B600-59B16693B583}" srcOrd="10" destOrd="0" presId="urn:microsoft.com/office/officeart/2005/8/layout/hierarchy2"/>
    <dgm:cxn modelId="{1B799851-B44E-4545-86D5-D69773316ECC}" type="presParOf" srcId="{0EE6E0B1-CDC7-CE42-B600-59B16693B583}" destId="{34EEA943-B0AC-F844-9148-3BA385790B59}" srcOrd="0" destOrd="0" presId="urn:microsoft.com/office/officeart/2005/8/layout/hierarchy2"/>
    <dgm:cxn modelId="{F13ADD7A-D91A-4046-8F10-71C38F76A6D4}" type="presParOf" srcId="{FBCC4319-EA90-F24B-8E51-F7674110F7A2}" destId="{2627C9C4-B3CF-014E-8D38-ADFAEB706635}" srcOrd="11" destOrd="0" presId="urn:microsoft.com/office/officeart/2005/8/layout/hierarchy2"/>
    <dgm:cxn modelId="{609250B3-7B9E-864A-A42F-CAD94A057C6F}" type="presParOf" srcId="{2627C9C4-B3CF-014E-8D38-ADFAEB706635}" destId="{AF7D412F-52BE-4144-94F0-C8BE53546829}" srcOrd="0" destOrd="0" presId="urn:microsoft.com/office/officeart/2005/8/layout/hierarchy2"/>
    <dgm:cxn modelId="{51D41F85-DE3A-BF41-A800-26F043284DAE}" type="presParOf" srcId="{2627C9C4-B3CF-014E-8D38-ADFAEB706635}" destId="{8106C46B-373C-0043-9D09-CC8486C63E40}" srcOrd="1" destOrd="0" presId="urn:microsoft.com/office/officeart/2005/8/layout/hierarchy2"/>
    <dgm:cxn modelId="{8873D7A2-9AB9-164B-8AF0-8A02F7DC7DAD}" type="presParOf" srcId="{FBCC4319-EA90-F24B-8E51-F7674110F7A2}" destId="{1A02A34B-09A2-1D43-9967-0618BD90AD90}" srcOrd="12" destOrd="0" presId="urn:microsoft.com/office/officeart/2005/8/layout/hierarchy2"/>
    <dgm:cxn modelId="{58DB3A1A-C92E-954B-968A-EE4EBF9CFBCB}" type="presParOf" srcId="{1A02A34B-09A2-1D43-9967-0618BD90AD90}" destId="{8A06E36B-B65D-F849-AC84-87117CC8ADB0}" srcOrd="0" destOrd="0" presId="urn:microsoft.com/office/officeart/2005/8/layout/hierarchy2"/>
    <dgm:cxn modelId="{2A2FE4D5-7BCC-4F42-96C5-46B9B18B9761}" type="presParOf" srcId="{FBCC4319-EA90-F24B-8E51-F7674110F7A2}" destId="{6A69579B-0C83-7D42-A8A1-50A909E93EF0}" srcOrd="13" destOrd="0" presId="urn:microsoft.com/office/officeart/2005/8/layout/hierarchy2"/>
    <dgm:cxn modelId="{77B1C989-88DE-4543-93D2-CB0F995C7461}" type="presParOf" srcId="{6A69579B-0C83-7D42-A8A1-50A909E93EF0}" destId="{85220517-2918-0C42-B2DD-0170D10C8410}" srcOrd="0" destOrd="0" presId="urn:microsoft.com/office/officeart/2005/8/layout/hierarchy2"/>
    <dgm:cxn modelId="{E5D553F3-35B2-8E44-9558-489904559D41}" type="presParOf" srcId="{6A69579B-0C83-7D42-A8A1-50A909E93EF0}" destId="{9DD85876-82B1-4147-8C2B-C699C56EA867}" srcOrd="1" destOrd="0" presId="urn:microsoft.com/office/officeart/2005/8/layout/hierarchy2"/>
    <dgm:cxn modelId="{03790E69-DA96-A447-A105-37A98CE0CBC3}" type="presParOf" srcId="{FBCC4319-EA90-F24B-8E51-F7674110F7A2}" destId="{1D6C5EBB-02B8-844E-97E6-FEC259220B16}" srcOrd="14" destOrd="0" presId="urn:microsoft.com/office/officeart/2005/8/layout/hierarchy2"/>
    <dgm:cxn modelId="{2165A660-7229-CA4A-A86B-BBE7FAA9B208}" type="presParOf" srcId="{1D6C5EBB-02B8-844E-97E6-FEC259220B16}" destId="{3D5A2139-A6DC-CB49-B397-6A23196F03A0}" srcOrd="0" destOrd="0" presId="urn:microsoft.com/office/officeart/2005/8/layout/hierarchy2"/>
    <dgm:cxn modelId="{E219EA3A-8915-A741-9477-811462574091}" type="presParOf" srcId="{FBCC4319-EA90-F24B-8E51-F7674110F7A2}" destId="{D825837C-EBAA-7548-A206-CBBD8A69B25C}" srcOrd="15" destOrd="0" presId="urn:microsoft.com/office/officeart/2005/8/layout/hierarchy2"/>
    <dgm:cxn modelId="{A3AB6B56-4FEF-5E42-A64B-C1B01B4BCBA0}" type="presParOf" srcId="{D825837C-EBAA-7548-A206-CBBD8A69B25C}" destId="{32D30A80-4F7F-AE40-859C-92D944DE6DC9}" srcOrd="0" destOrd="0" presId="urn:microsoft.com/office/officeart/2005/8/layout/hierarchy2"/>
    <dgm:cxn modelId="{31A19E8E-2853-FC4D-8E08-44B369368A0D}" type="presParOf" srcId="{D825837C-EBAA-7548-A206-CBBD8A69B25C}" destId="{69372157-37D5-AA47-A14C-5B146F9F5240}" srcOrd="1" destOrd="0" presId="urn:microsoft.com/office/officeart/2005/8/layout/hierarchy2"/>
    <dgm:cxn modelId="{9A8E05A1-D558-D74F-BD3F-17AB5EAF27A5}" type="presParOf" srcId="{FBCC4319-EA90-F24B-8E51-F7674110F7A2}" destId="{E305F0A8-5828-7443-BCDF-3C23A3E39712}" srcOrd="16" destOrd="0" presId="urn:microsoft.com/office/officeart/2005/8/layout/hierarchy2"/>
    <dgm:cxn modelId="{14A34951-BF2D-3F46-9766-39B0CC0B2F04}" type="presParOf" srcId="{E305F0A8-5828-7443-BCDF-3C23A3E39712}" destId="{6FDA0904-7F4F-2344-8574-BC61D3D81813}" srcOrd="0" destOrd="0" presId="urn:microsoft.com/office/officeart/2005/8/layout/hierarchy2"/>
    <dgm:cxn modelId="{E3CE8299-07D6-5F46-A952-620CC597DE2B}" type="presParOf" srcId="{FBCC4319-EA90-F24B-8E51-F7674110F7A2}" destId="{6A973B00-A398-E349-95DF-54FEB4772D12}" srcOrd="17" destOrd="0" presId="urn:microsoft.com/office/officeart/2005/8/layout/hierarchy2"/>
    <dgm:cxn modelId="{A7040BA0-F815-6F40-9A22-FCF72B0B20A3}" type="presParOf" srcId="{6A973B00-A398-E349-95DF-54FEB4772D12}" destId="{F3DD82F1-F79E-D849-AE24-D5B732610A71}" srcOrd="0" destOrd="0" presId="urn:microsoft.com/office/officeart/2005/8/layout/hierarchy2"/>
    <dgm:cxn modelId="{BCDFB831-07E1-4C4A-AD6F-AA733B08BD77}" type="presParOf" srcId="{6A973B00-A398-E349-95DF-54FEB4772D12}" destId="{11C6E5B9-3307-E24A-A73C-95476634595A}" srcOrd="1" destOrd="0" presId="urn:microsoft.com/office/officeart/2005/8/layout/hierarchy2"/>
    <dgm:cxn modelId="{6912DA3A-8573-5245-A101-5AD6E6A4918A}" type="presParOf" srcId="{4489E889-B0E8-E54D-B1CE-691F2C2033F7}" destId="{F882B3E6-B0BB-BF4B-9BFF-E74522395CDC}" srcOrd="2" destOrd="0" presId="urn:microsoft.com/office/officeart/2005/8/layout/hierarchy2"/>
    <dgm:cxn modelId="{9EE5CA68-AC44-9141-B2D4-67A4E2F0E74A}" type="presParOf" srcId="{F882B3E6-B0BB-BF4B-9BFF-E74522395CDC}" destId="{E7076BCB-9D54-9B45-8737-CE4939D3BFB8}" srcOrd="0" destOrd="0" presId="urn:microsoft.com/office/officeart/2005/8/layout/hierarchy2"/>
    <dgm:cxn modelId="{23F134A7-AD16-BB49-AD66-660332B87452}" type="presParOf" srcId="{4489E889-B0E8-E54D-B1CE-691F2C2033F7}" destId="{113FEB06-2BD1-8E44-A6A4-7F74C9E0949A}" srcOrd="3" destOrd="0" presId="urn:microsoft.com/office/officeart/2005/8/layout/hierarchy2"/>
    <dgm:cxn modelId="{F9AAB8CD-0F05-0343-BCD0-259F54A724B5}" type="presParOf" srcId="{113FEB06-2BD1-8E44-A6A4-7F74C9E0949A}" destId="{3FEEC97D-9098-7548-BFB8-B4CCD16F2FBD}" srcOrd="0" destOrd="0" presId="urn:microsoft.com/office/officeart/2005/8/layout/hierarchy2"/>
    <dgm:cxn modelId="{C63912C4-199B-0E4D-88FD-C2E7E7D7B693}" type="presParOf" srcId="{113FEB06-2BD1-8E44-A6A4-7F74C9E0949A}" destId="{D5CD8691-FCB9-8D4B-8EEC-A26A08957703}" srcOrd="1" destOrd="0" presId="urn:microsoft.com/office/officeart/2005/8/layout/hierarchy2"/>
    <dgm:cxn modelId="{8A3EA346-4E3F-F248-BE49-BDEEA8ACCDBC}" type="presParOf" srcId="{4489E889-B0E8-E54D-B1CE-691F2C2033F7}" destId="{74F7A5E1-28FB-B548-9B6A-77C95C935EE2}" srcOrd="4" destOrd="0" presId="urn:microsoft.com/office/officeart/2005/8/layout/hierarchy2"/>
    <dgm:cxn modelId="{CB916059-2337-F946-B4AF-5D8BA315A422}" type="presParOf" srcId="{74F7A5E1-28FB-B548-9B6A-77C95C935EE2}" destId="{6FED52DF-0556-3C47-8694-2BD13BDCA5F2}" srcOrd="0" destOrd="0" presId="urn:microsoft.com/office/officeart/2005/8/layout/hierarchy2"/>
    <dgm:cxn modelId="{C595A4F8-1765-E846-8BF1-D8287D118CAB}" type="presParOf" srcId="{4489E889-B0E8-E54D-B1CE-691F2C2033F7}" destId="{97EF2F1C-A97C-1B4A-A5BD-9FFF77ADF884}" srcOrd="5" destOrd="0" presId="urn:microsoft.com/office/officeart/2005/8/layout/hierarchy2"/>
    <dgm:cxn modelId="{FE15AF49-98D2-B34F-86C2-840481A3A8B8}" type="presParOf" srcId="{97EF2F1C-A97C-1B4A-A5BD-9FFF77ADF884}" destId="{C95468AF-1BE2-C746-A9F2-853BDA9C44BD}" srcOrd="0" destOrd="0" presId="urn:microsoft.com/office/officeart/2005/8/layout/hierarchy2"/>
    <dgm:cxn modelId="{EFA710E7-1637-EC49-8D08-E79EC23817F0}" type="presParOf" srcId="{97EF2F1C-A97C-1B4A-A5BD-9FFF77ADF884}" destId="{3367B6A8-850C-6E4B-BCE2-31A027A66184}" srcOrd="1" destOrd="0" presId="urn:microsoft.com/office/officeart/2005/8/layout/hierarchy2"/>
    <dgm:cxn modelId="{7BAF14F1-45FE-7E4B-9F49-43DC85D7018D}" type="presParOf" srcId="{3367B6A8-850C-6E4B-BCE2-31A027A66184}" destId="{57640882-7F46-7843-B1E9-02D708CCB681}" srcOrd="0" destOrd="0" presId="urn:microsoft.com/office/officeart/2005/8/layout/hierarchy2"/>
    <dgm:cxn modelId="{8869FC93-AC99-D54A-80F9-D1002C698D50}" type="presParOf" srcId="{57640882-7F46-7843-B1E9-02D708CCB681}" destId="{C98F0A7F-2FDF-A343-8581-05E3560067AC}" srcOrd="0" destOrd="0" presId="urn:microsoft.com/office/officeart/2005/8/layout/hierarchy2"/>
    <dgm:cxn modelId="{6F3BF63F-3F0A-6541-8AD3-BF894A6F490C}" type="presParOf" srcId="{3367B6A8-850C-6E4B-BCE2-31A027A66184}" destId="{5F742600-EB61-AB4E-9941-FA7E02720AE0}" srcOrd="1" destOrd="0" presId="urn:microsoft.com/office/officeart/2005/8/layout/hierarchy2"/>
    <dgm:cxn modelId="{892869EC-67FC-EB4A-BB73-2B308509EB41}" type="presParOf" srcId="{5F742600-EB61-AB4E-9941-FA7E02720AE0}" destId="{BC038FE8-79B1-9D4E-97B6-C8A17DB25349}" srcOrd="0" destOrd="0" presId="urn:microsoft.com/office/officeart/2005/8/layout/hierarchy2"/>
    <dgm:cxn modelId="{06587C10-47D9-9B40-8F53-EC6CE28AEA2A}" type="presParOf" srcId="{5F742600-EB61-AB4E-9941-FA7E02720AE0}" destId="{977B99B8-44B7-CD44-9E33-6EA2F02609A3}" srcOrd="1" destOrd="0" presId="urn:microsoft.com/office/officeart/2005/8/layout/hierarchy2"/>
    <dgm:cxn modelId="{DFE6C835-CA5D-4E4F-AF5A-EA3508FC8954}" type="presParOf" srcId="{3367B6A8-850C-6E4B-BCE2-31A027A66184}" destId="{68576F21-B94F-1445-AB5F-1A927733E175}" srcOrd="2" destOrd="0" presId="urn:microsoft.com/office/officeart/2005/8/layout/hierarchy2"/>
    <dgm:cxn modelId="{CDF09E5E-1325-DB48-8F53-DF2945173E77}" type="presParOf" srcId="{68576F21-B94F-1445-AB5F-1A927733E175}" destId="{4C8D77CB-23C7-324B-8CA4-8B5F2E7FFF99}" srcOrd="0" destOrd="0" presId="urn:microsoft.com/office/officeart/2005/8/layout/hierarchy2"/>
    <dgm:cxn modelId="{A23ECFE1-6FCA-1E48-9107-B8C51100925F}" type="presParOf" srcId="{3367B6A8-850C-6E4B-BCE2-31A027A66184}" destId="{D577C8E7-5BCA-DB47-BF13-A76238CFF38A}" srcOrd="3" destOrd="0" presId="urn:microsoft.com/office/officeart/2005/8/layout/hierarchy2"/>
    <dgm:cxn modelId="{197545E2-FC3B-E441-A5BB-322968A05568}" type="presParOf" srcId="{D577C8E7-5BCA-DB47-BF13-A76238CFF38A}" destId="{802DE5DD-E03E-E94F-97E6-497142F6AFA8}" srcOrd="0" destOrd="0" presId="urn:microsoft.com/office/officeart/2005/8/layout/hierarchy2"/>
    <dgm:cxn modelId="{3CED6B10-CC1E-B641-8846-6C718D3F1BE4}" type="presParOf" srcId="{D577C8E7-5BCA-DB47-BF13-A76238CFF38A}" destId="{6DB986E1-0C51-8A4B-8E26-AF93AAA88D5F}" srcOrd="1" destOrd="0" presId="urn:microsoft.com/office/officeart/2005/8/layout/hierarchy2"/>
    <dgm:cxn modelId="{190161B8-F081-2841-B82D-B0A21F706B52}" type="presParOf" srcId="{3367B6A8-850C-6E4B-BCE2-31A027A66184}" destId="{D4E890DC-DFA9-C949-B199-D27230C65CB3}" srcOrd="4" destOrd="0" presId="urn:microsoft.com/office/officeart/2005/8/layout/hierarchy2"/>
    <dgm:cxn modelId="{D244062B-67C8-1C42-BC9F-7E79CCD84741}" type="presParOf" srcId="{D4E890DC-DFA9-C949-B199-D27230C65CB3}" destId="{818B9AD2-5324-1A46-A289-36D8AF03CF3F}" srcOrd="0" destOrd="0" presId="urn:microsoft.com/office/officeart/2005/8/layout/hierarchy2"/>
    <dgm:cxn modelId="{92FF7B7A-8770-6E44-BCDC-79B447BCE49F}" type="presParOf" srcId="{3367B6A8-850C-6E4B-BCE2-31A027A66184}" destId="{D627E54E-DFCB-1141-BAF0-C5B45086696B}" srcOrd="5" destOrd="0" presId="urn:microsoft.com/office/officeart/2005/8/layout/hierarchy2"/>
    <dgm:cxn modelId="{919FCEDA-45FE-8A42-97EB-8123FDA24935}" type="presParOf" srcId="{D627E54E-DFCB-1141-BAF0-C5B45086696B}" destId="{11CC0BC5-8A8B-2441-A93E-94BB313F2E33}" srcOrd="0" destOrd="0" presId="urn:microsoft.com/office/officeart/2005/8/layout/hierarchy2"/>
    <dgm:cxn modelId="{3CB13BBD-053F-7E4E-90F2-BCF0745C11B0}" type="presParOf" srcId="{D627E54E-DFCB-1141-BAF0-C5B45086696B}" destId="{61DCDC13-84D2-1A41-A2DB-F569BB314834}" srcOrd="1" destOrd="0" presId="urn:microsoft.com/office/officeart/2005/8/layout/hierarchy2"/>
    <dgm:cxn modelId="{63D5552D-821B-CA40-8BBA-DBC086E6F311}" type="presParOf" srcId="{3367B6A8-850C-6E4B-BCE2-31A027A66184}" destId="{1E900433-08E3-8943-8FF0-B8476C9ECF62}" srcOrd="6" destOrd="0" presId="urn:microsoft.com/office/officeart/2005/8/layout/hierarchy2"/>
    <dgm:cxn modelId="{874FD406-5F9E-2746-A2DE-B2CDA1DA1139}" type="presParOf" srcId="{1E900433-08E3-8943-8FF0-B8476C9ECF62}" destId="{E42FD3B9-885D-DB47-83F6-243FFBE0CBDA}" srcOrd="0" destOrd="0" presId="urn:microsoft.com/office/officeart/2005/8/layout/hierarchy2"/>
    <dgm:cxn modelId="{F4107EAC-01C1-DF40-89F8-0859B691ABB1}" type="presParOf" srcId="{3367B6A8-850C-6E4B-BCE2-31A027A66184}" destId="{CEE35C11-3F32-854C-809B-1E5B52C1736B}" srcOrd="7" destOrd="0" presId="urn:microsoft.com/office/officeart/2005/8/layout/hierarchy2"/>
    <dgm:cxn modelId="{888B0E1A-0F2F-F34D-BF0F-29F26CC66167}" type="presParOf" srcId="{CEE35C11-3F32-854C-809B-1E5B52C1736B}" destId="{A245A9FA-46D9-FF4F-8BCE-D5650C0BF7CF}" srcOrd="0" destOrd="0" presId="urn:microsoft.com/office/officeart/2005/8/layout/hierarchy2"/>
    <dgm:cxn modelId="{8A30FDFC-470E-BD4B-B890-EA66222CC275}" type="presParOf" srcId="{CEE35C11-3F32-854C-809B-1E5B52C1736B}" destId="{51248EBF-BF9B-1E40-A835-B3FED5E9A2B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54B969-F836-E14B-9565-CAC8706C52AE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310CF706-EE54-AA45-A7CE-0AA761B02562}">
      <dgm:prSet phldrT="[Texto]"/>
      <dgm:spPr/>
      <dgm:t>
        <a:bodyPr/>
        <a:lstStyle/>
        <a:p>
          <a:r>
            <a:rPr lang="es-MX"/>
            <a:t>Preguntas analíticas</a:t>
          </a:r>
        </a:p>
      </dgm:t>
    </dgm:pt>
    <dgm:pt modelId="{E8853723-1A2C-1744-B909-3ECE38007E96}" type="parTrans" cxnId="{7A3A01E2-7824-A646-8C8D-F858047E3537}">
      <dgm:prSet/>
      <dgm:spPr/>
      <dgm:t>
        <a:bodyPr/>
        <a:lstStyle/>
        <a:p>
          <a:endParaRPr lang="es-MX"/>
        </a:p>
      </dgm:t>
    </dgm:pt>
    <dgm:pt modelId="{F7B8A5BF-5E02-5740-876D-2AEDEF8D6CBB}" type="sibTrans" cxnId="{7A3A01E2-7824-A646-8C8D-F858047E3537}">
      <dgm:prSet/>
      <dgm:spPr/>
      <dgm:t>
        <a:bodyPr/>
        <a:lstStyle/>
        <a:p>
          <a:endParaRPr lang="es-MX"/>
        </a:p>
      </dgm:t>
    </dgm:pt>
    <dgm:pt modelId="{4FCC3020-43B6-D648-BFD2-B15FFDEF8AEA}">
      <dgm:prSet phldrT="[Texto]"/>
      <dgm:spPr/>
      <dgm:t>
        <a:bodyPr/>
        <a:lstStyle/>
        <a:p>
          <a:r>
            <a:rPr lang="es-MX" dirty="0"/>
            <a:t>Cuestionar metas y propositos</a:t>
          </a:r>
        </a:p>
      </dgm:t>
    </dgm:pt>
    <dgm:pt modelId="{07914B14-9975-0446-9BC2-F3E8CBAEDD99}" type="parTrans" cxnId="{045F0968-8DF4-A749-9E70-29A8FB8EE83B}">
      <dgm:prSet/>
      <dgm:spPr/>
      <dgm:t>
        <a:bodyPr/>
        <a:lstStyle/>
        <a:p>
          <a:endParaRPr lang="es-MX"/>
        </a:p>
      </dgm:t>
    </dgm:pt>
    <dgm:pt modelId="{792779BF-BBA1-7840-8115-BCA55FBF0273}" type="sibTrans" cxnId="{045F0968-8DF4-A749-9E70-29A8FB8EE83B}">
      <dgm:prSet/>
      <dgm:spPr/>
      <dgm:t>
        <a:bodyPr/>
        <a:lstStyle/>
        <a:p>
          <a:endParaRPr lang="es-MX"/>
        </a:p>
      </dgm:t>
    </dgm:pt>
    <dgm:pt modelId="{CB9DC492-1314-F948-8A2D-2029D38D84B3}">
      <dgm:prSet phldrT="[Texto]"/>
      <dgm:spPr/>
      <dgm:t>
        <a:bodyPr/>
        <a:lstStyle/>
        <a:p>
          <a:r>
            <a:rPr lang="es-MX" dirty="0"/>
            <a:t>Cuestionar preguntas</a:t>
          </a:r>
        </a:p>
      </dgm:t>
    </dgm:pt>
    <dgm:pt modelId="{0B6EEB50-9301-6E44-B219-FC8CF3B9E099}" type="parTrans" cxnId="{8A72A217-36C9-4C49-97B4-1382FA5606E6}">
      <dgm:prSet/>
      <dgm:spPr/>
      <dgm:t>
        <a:bodyPr/>
        <a:lstStyle/>
        <a:p>
          <a:endParaRPr lang="es-MX"/>
        </a:p>
      </dgm:t>
    </dgm:pt>
    <dgm:pt modelId="{5FBE86B3-C82D-F847-8DAE-E257B93B68BE}" type="sibTrans" cxnId="{8A72A217-36C9-4C49-97B4-1382FA5606E6}">
      <dgm:prSet/>
      <dgm:spPr/>
      <dgm:t>
        <a:bodyPr/>
        <a:lstStyle/>
        <a:p>
          <a:endParaRPr lang="es-MX"/>
        </a:p>
      </dgm:t>
    </dgm:pt>
    <dgm:pt modelId="{A3668542-7C45-9B41-B4EC-D382F1B62D10}">
      <dgm:prSet phldrT="[Texto]"/>
      <dgm:spPr/>
      <dgm:t>
        <a:bodyPr/>
        <a:lstStyle/>
        <a:p>
          <a:r>
            <a:rPr lang="es-MX" dirty="0"/>
            <a:t>Cuestionar información</a:t>
          </a:r>
        </a:p>
      </dgm:t>
    </dgm:pt>
    <dgm:pt modelId="{CBDEFE78-6C41-A34C-A7E0-42334E65E262}" type="parTrans" cxnId="{EB16C3B1-A0A5-7042-AEBB-BC36F66E2DDE}">
      <dgm:prSet/>
      <dgm:spPr/>
      <dgm:t>
        <a:bodyPr/>
        <a:lstStyle/>
        <a:p>
          <a:endParaRPr lang="es-MX"/>
        </a:p>
      </dgm:t>
    </dgm:pt>
    <dgm:pt modelId="{F0166F08-42B3-514D-8AC1-20BD6D5B37C3}" type="sibTrans" cxnId="{EB16C3B1-A0A5-7042-AEBB-BC36F66E2DDE}">
      <dgm:prSet/>
      <dgm:spPr/>
      <dgm:t>
        <a:bodyPr/>
        <a:lstStyle/>
        <a:p>
          <a:endParaRPr lang="es-MX"/>
        </a:p>
      </dgm:t>
    </dgm:pt>
    <dgm:pt modelId="{01154DDB-6D2E-B54A-84EA-C16DEC2B8E86}">
      <dgm:prSet phldrT="[Texto]"/>
      <dgm:spPr/>
      <dgm:t>
        <a:bodyPr/>
        <a:lstStyle/>
        <a:p>
          <a:r>
            <a:rPr lang="es-MX" dirty="0"/>
            <a:t>Cuestionar inferencias</a:t>
          </a:r>
        </a:p>
      </dgm:t>
    </dgm:pt>
    <dgm:pt modelId="{CD6179C1-4756-6142-B3F7-C3C3EE23CCE6}" type="parTrans" cxnId="{8C611712-70FA-6F42-9854-664C2C39B77E}">
      <dgm:prSet/>
      <dgm:spPr/>
      <dgm:t>
        <a:bodyPr/>
        <a:lstStyle/>
        <a:p>
          <a:endParaRPr lang="es-MX"/>
        </a:p>
      </dgm:t>
    </dgm:pt>
    <dgm:pt modelId="{68388A20-1401-0347-BDAD-8BC69C182001}" type="sibTrans" cxnId="{8C611712-70FA-6F42-9854-664C2C39B77E}">
      <dgm:prSet/>
      <dgm:spPr/>
      <dgm:t>
        <a:bodyPr/>
        <a:lstStyle/>
        <a:p>
          <a:endParaRPr lang="es-MX"/>
        </a:p>
      </dgm:t>
    </dgm:pt>
    <dgm:pt modelId="{43BF6B8A-5C10-8645-AD2E-D8224CDAA784}">
      <dgm:prSet/>
      <dgm:spPr/>
      <dgm:t>
        <a:bodyPr/>
        <a:lstStyle/>
        <a:p>
          <a:r>
            <a:rPr lang="es-MX" dirty="0"/>
            <a:t>Cuestionar conceptos e ideas</a:t>
          </a:r>
        </a:p>
      </dgm:t>
    </dgm:pt>
    <dgm:pt modelId="{F6A55ACC-66E2-3742-933C-0CCE0A93BD95}" type="parTrans" cxnId="{DA9E7C86-95FE-5343-8F49-57AB0057D7E7}">
      <dgm:prSet/>
      <dgm:spPr/>
      <dgm:t>
        <a:bodyPr/>
        <a:lstStyle/>
        <a:p>
          <a:endParaRPr lang="es-MX"/>
        </a:p>
      </dgm:t>
    </dgm:pt>
    <dgm:pt modelId="{C098ECF1-0010-8940-A9C8-3A17272520F4}" type="sibTrans" cxnId="{DA9E7C86-95FE-5343-8F49-57AB0057D7E7}">
      <dgm:prSet/>
      <dgm:spPr/>
      <dgm:t>
        <a:bodyPr/>
        <a:lstStyle/>
        <a:p>
          <a:endParaRPr lang="es-MX"/>
        </a:p>
      </dgm:t>
    </dgm:pt>
    <dgm:pt modelId="{16171A85-B163-AA4C-8180-30DB2BF2681C}">
      <dgm:prSet/>
      <dgm:spPr/>
      <dgm:t>
        <a:bodyPr/>
        <a:lstStyle/>
        <a:p>
          <a:r>
            <a:rPr lang="es-MX" dirty="0"/>
            <a:t>Cuestionar suposiciones</a:t>
          </a:r>
        </a:p>
      </dgm:t>
    </dgm:pt>
    <dgm:pt modelId="{009DB99A-FB1E-9E48-ABAB-8C7281C8C84A}" type="parTrans" cxnId="{C9C05CC1-F5B1-5741-B39B-CB2E67216438}">
      <dgm:prSet/>
      <dgm:spPr/>
      <dgm:t>
        <a:bodyPr/>
        <a:lstStyle/>
        <a:p>
          <a:endParaRPr lang="es-MX"/>
        </a:p>
      </dgm:t>
    </dgm:pt>
    <dgm:pt modelId="{C10336B1-8EF0-9C46-AEB9-D4FD25B9A5FF}" type="sibTrans" cxnId="{C9C05CC1-F5B1-5741-B39B-CB2E67216438}">
      <dgm:prSet/>
      <dgm:spPr/>
      <dgm:t>
        <a:bodyPr/>
        <a:lstStyle/>
        <a:p>
          <a:endParaRPr lang="es-MX"/>
        </a:p>
      </dgm:t>
    </dgm:pt>
    <dgm:pt modelId="{7382CF9B-F96E-5D40-BB11-53B25A21F6B3}">
      <dgm:prSet/>
      <dgm:spPr/>
      <dgm:t>
        <a:bodyPr/>
        <a:lstStyle/>
        <a:p>
          <a:r>
            <a:rPr lang="es-MX" dirty="0"/>
            <a:t>Cuestionar implicaciones</a:t>
          </a:r>
        </a:p>
      </dgm:t>
    </dgm:pt>
    <dgm:pt modelId="{B0932B16-ECA6-4D42-8FBC-890F4A4F5BFC}" type="parTrans" cxnId="{E7B5BEEC-0766-0941-853A-1A4D4CCEB30C}">
      <dgm:prSet/>
      <dgm:spPr/>
      <dgm:t>
        <a:bodyPr/>
        <a:lstStyle/>
        <a:p>
          <a:endParaRPr lang="es-MX"/>
        </a:p>
      </dgm:t>
    </dgm:pt>
    <dgm:pt modelId="{8FA8E38E-3B79-6742-BD59-EE1F7ACDC32E}" type="sibTrans" cxnId="{E7B5BEEC-0766-0941-853A-1A4D4CCEB30C}">
      <dgm:prSet/>
      <dgm:spPr/>
      <dgm:t>
        <a:bodyPr/>
        <a:lstStyle/>
        <a:p>
          <a:endParaRPr lang="es-MX"/>
        </a:p>
      </dgm:t>
    </dgm:pt>
    <dgm:pt modelId="{B83A52FA-4418-9644-B666-61E70791C80F}">
      <dgm:prSet/>
      <dgm:spPr/>
      <dgm:t>
        <a:bodyPr/>
        <a:lstStyle/>
        <a:p>
          <a:r>
            <a:rPr lang="es-MX" dirty="0"/>
            <a:t>Cuestionar puntos de vista</a:t>
          </a:r>
        </a:p>
      </dgm:t>
    </dgm:pt>
    <dgm:pt modelId="{3F0CAC7C-1D13-5E44-9A76-536AC7FC527A}" type="parTrans" cxnId="{8F857114-16E6-9A4A-87C8-6B1E84FAC2BC}">
      <dgm:prSet/>
      <dgm:spPr/>
      <dgm:t>
        <a:bodyPr/>
        <a:lstStyle/>
        <a:p>
          <a:endParaRPr lang="es-MX"/>
        </a:p>
      </dgm:t>
    </dgm:pt>
    <dgm:pt modelId="{CBA657AE-9C24-F049-AAAA-6492B85B206F}" type="sibTrans" cxnId="{8F857114-16E6-9A4A-87C8-6B1E84FAC2BC}">
      <dgm:prSet/>
      <dgm:spPr/>
      <dgm:t>
        <a:bodyPr/>
        <a:lstStyle/>
        <a:p>
          <a:endParaRPr lang="es-MX"/>
        </a:p>
      </dgm:t>
    </dgm:pt>
    <dgm:pt modelId="{7E200319-38CE-8C4A-BA0F-36B122B740C1}" type="pres">
      <dgm:prSet presAssocID="{9654B969-F836-E14B-9565-CAC8706C52A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0AA2AA-756D-1E47-BB99-DEBBDC2717A0}" type="pres">
      <dgm:prSet presAssocID="{310CF706-EE54-AA45-A7CE-0AA761B02562}" presName="centerShape" presStyleLbl="node0" presStyleIdx="0" presStyleCnt="1"/>
      <dgm:spPr/>
    </dgm:pt>
    <dgm:pt modelId="{115AAF99-6E04-CE46-8E63-36AB5BD5B674}" type="pres">
      <dgm:prSet presAssocID="{07914B14-9975-0446-9BC2-F3E8CBAEDD99}" presName="parTrans" presStyleLbl="sibTrans2D1" presStyleIdx="0" presStyleCnt="8" custLinFactNeighborX="70788" custLinFactNeighborY="3769"/>
      <dgm:spPr/>
    </dgm:pt>
    <dgm:pt modelId="{5EA161D2-9E0D-354A-AAAB-DD888A3D3C63}" type="pres">
      <dgm:prSet presAssocID="{07914B14-9975-0446-9BC2-F3E8CBAEDD99}" presName="connectorText" presStyleLbl="sibTrans2D1" presStyleIdx="0" presStyleCnt="8"/>
      <dgm:spPr/>
    </dgm:pt>
    <dgm:pt modelId="{9D423198-AE01-D44C-A0C1-B461503BAA6F}" type="pres">
      <dgm:prSet presAssocID="{4FCC3020-43B6-D648-BFD2-B15FFDEF8AEA}" presName="node" presStyleLbl="node1" presStyleIdx="0" presStyleCnt="8">
        <dgm:presLayoutVars>
          <dgm:bulletEnabled val="1"/>
        </dgm:presLayoutVars>
      </dgm:prSet>
      <dgm:spPr/>
    </dgm:pt>
    <dgm:pt modelId="{B0BC01DD-ED5F-7C4E-B077-ECE52AD0A594}" type="pres">
      <dgm:prSet presAssocID="{0B6EEB50-9301-6E44-B219-FC8CF3B9E099}" presName="parTrans" presStyleLbl="sibTrans2D1" presStyleIdx="1" presStyleCnt="8"/>
      <dgm:spPr/>
    </dgm:pt>
    <dgm:pt modelId="{26D2424B-E965-BD4C-B3E2-A6FA1B28AFC7}" type="pres">
      <dgm:prSet presAssocID="{0B6EEB50-9301-6E44-B219-FC8CF3B9E099}" presName="connectorText" presStyleLbl="sibTrans2D1" presStyleIdx="1" presStyleCnt="8"/>
      <dgm:spPr/>
    </dgm:pt>
    <dgm:pt modelId="{E936283C-FAF2-AC4C-A5C5-43352D7A11E4}" type="pres">
      <dgm:prSet presAssocID="{CB9DC492-1314-F948-8A2D-2029D38D84B3}" presName="node" presStyleLbl="node1" presStyleIdx="1" presStyleCnt="8">
        <dgm:presLayoutVars>
          <dgm:bulletEnabled val="1"/>
        </dgm:presLayoutVars>
      </dgm:prSet>
      <dgm:spPr/>
    </dgm:pt>
    <dgm:pt modelId="{E52B428C-56C8-5A43-8761-31698A9DFF8A}" type="pres">
      <dgm:prSet presAssocID="{CBDEFE78-6C41-A34C-A7E0-42334E65E262}" presName="parTrans" presStyleLbl="sibTrans2D1" presStyleIdx="2" presStyleCnt="8"/>
      <dgm:spPr/>
    </dgm:pt>
    <dgm:pt modelId="{F52FB5FD-1655-2F4E-BCBA-FDAE93FA199B}" type="pres">
      <dgm:prSet presAssocID="{CBDEFE78-6C41-A34C-A7E0-42334E65E262}" presName="connectorText" presStyleLbl="sibTrans2D1" presStyleIdx="2" presStyleCnt="8"/>
      <dgm:spPr/>
    </dgm:pt>
    <dgm:pt modelId="{C75EF207-85BF-4640-ACCA-DFD522ECDEAB}" type="pres">
      <dgm:prSet presAssocID="{A3668542-7C45-9B41-B4EC-D382F1B62D10}" presName="node" presStyleLbl="node1" presStyleIdx="2" presStyleCnt="8">
        <dgm:presLayoutVars>
          <dgm:bulletEnabled val="1"/>
        </dgm:presLayoutVars>
      </dgm:prSet>
      <dgm:spPr/>
    </dgm:pt>
    <dgm:pt modelId="{4B428422-8E95-8D42-ACE7-85BA9E6F9303}" type="pres">
      <dgm:prSet presAssocID="{CD6179C1-4756-6142-B3F7-C3C3EE23CCE6}" presName="parTrans" presStyleLbl="sibTrans2D1" presStyleIdx="3" presStyleCnt="8"/>
      <dgm:spPr/>
    </dgm:pt>
    <dgm:pt modelId="{787F4B55-6B9A-DF42-A3AD-469533DA2359}" type="pres">
      <dgm:prSet presAssocID="{CD6179C1-4756-6142-B3F7-C3C3EE23CCE6}" presName="connectorText" presStyleLbl="sibTrans2D1" presStyleIdx="3" presStyleCnt="8"/>
      <dgm:spPr/>
    </dgm:pt>
    <dgm:pt modelId="{03F06351-0CE9-AE4F-B9C8-5BAAA3542FC5}" type="pres">
      <dgm:prSet presAssocID="{01154DDB-6D2E-B54A-84EA-C16DEC2B8E86}" presName="node" presStyleLbl="node1" presStyleIdx="3" presStyleCnt="8">
        <dgm:presLayoutVars>
          <dgm:bulletEnabled val="1"/>
        </dgm:presLayoutVars>
      </dgm:prSet>
      <dgm:spPr/>
    </dgm:pt>
    <dgm:pt modelId="{8B06783D-DC53-D746-87A0-865EB434591E}" type="pres">
      <dgm:prSet presAssocID="{F6A55ACC-66E2-3742-933C-0CCE0A93BD95}" presName="parTrans" presStyleLbl="sibTrans2D1" presStyleIdx="4" presStyleCnt="8"/>
      <dgm:spPr/>
    </dgm:pt>
    <dgm:pt modelId="{CFC1EB04-32EB-964B-A927-CE3ADF77FC3E}" type="pres">
      <dgm:prSet presAssocID="{F6A55ACC-66E2-3742-933C-0CCE0A93BD95}" presName="connectorText" presStyleLbl="sibTrans2D1" presStyleIdx="4" presStyleCnt="8"/>
      <dgm:spPr/>
    </dgm:pt>
    <dgm:pt modelId="{6BE5D151-1A90-974D-800A-7B68329EDB03}" type="pres">
      <dgm:prSet presAssocID="{43BF6B8A-5C10-8645-AD2E-D8224CDAA784}" presName="node" presStyleLbl="node1" presStyleIdx="4" presStyleCnt="8">
        <dgm:presLayoutVars>
          <dgm:bulletEnabled val="1"/>
        </dgm:presLayoutVars>
      </dgm:prSet>
      <dgm:spPr/>
    </dgm:pt>
    <dgm:pt modelId="{C47B32A0-F529-4948-A565-3056142FC18D}" type="pres">
      <dgm:prSet presAssocID="{009DB99A-FB1E-9E48-ABAB-8C7281C8C84A}" presName="parTrans" presStyleLbl="sibTrans2D1" presStyleIdx="5" presStyleCnt="8"/>
      <dgm:spPr/>
    </dgm:pt>
    <dgm:pt modelId="{E6EEE125-0E1B-F84E-94E1-C89FA66980DC}" type="pres">
      <dgm:prSet presAssocID="{009DB99A-FB1E-9E48-ABAB-8C7281C8C84A}" presName="connectorText" presStyleLbl="sibTrans2D1" presStyleIdx="5" presStyleCnt="8"/>
      <dgm:spPr/>
    </dgm:pt>
    <dgm:pt modelId="{0ED15407-78BF-D74C-B826-EDEAF02DA10F}" type="pres">
      <dgm:prSet presAssocID="{16171A85-B163-AA4C-8180-30DB2BF2681C}" presName="node" presStyleLbl="node1" presStyleIdx="5" presStyleCnt="8">
        <dgm:presLayoutVars>
          <dgm:bulletEnabled val="1"/>
        </dgm:presLayoutVars>
      </dgm:prSet>
      <dgm:spPr/>
    </dgm:pt>
    <dgm:pt modelId="{A0925AF4-042A-F049-8E82-BAC128637AEB}" type="pres">
      <dgm:prSet presAssocID="{B0932B16-ECA6-4D42-8FBC-890F4A4F5BFC}" presName="parTrans" presStyleLbl="sibTrans2D1" presStyleIdx="6" presStyleCnt="8"/>
      <dgm:spPr/>
    </dgm:pt>
    <dgm:pt modelId="{19A65228-69A4-864F-80B4-BB5D8E029C29}" type="pres">
      <dgm:prSet presAssocID="{B0932B16-ECA6-4D42-8FBC-890F4A4F5BFC}" presName="connectorText" presStyleLbl="sibTrans2D1" presStyleIdx="6" presStyleCnt="8"/>
      <dgm:spPr/>
    </dgm:pt>
    <dgm:pt modelId="{2D30C8BB-1E09-CF45-A44E-AE7CA764990C}" type="pres">
      <dgm:prSet presAssocID="{7382CF9B-F96E-5D40-BB11-53B25A21F6B3}" presName="node" presStyleLbl="node1" presStyleIdx="6" presStyleCnt="8">
        <dgm:presLayoutVars>
          <dgm:bulletEnabled val="1"/>
        </dgm:presLayoutVars>
      </dgm:prSet>
      <dgm:spPr/>
    </dgm:pt>
    <dgm:pt modelId="{F0C8EA5B-28A4-B84D-87A8-1C000EF3E471}" type="pres">
      <dgm:prSet presAssocID="{3F0CAC7C-1D13-5E44-9A76-536AC7FC527A}" presName="parTrans" presStyleLbl="sibTrans2D1" presStyleIdx="7" presStyleCnt="8"/>
      <dgm:spPr/>
    </dgm:pt>
    <dgm:pt modelId="{4D1AE125-29DC-464A-AD92-9A86C8A7D8D5}" type="pres">
      <dgm:prSet presAssocID="{3F0CAC7C-1D13-5E44-9A76-536AC7FC527A}" presName="connectorText" presStyleLbl="sibTrans2D1" presStyleIdx="7" presStyleCnt="8"/>
      <dgm:spPr/>
    </dgm:pt>
    <dgm:pt modelId="{0937D9C1-ECD4-1E4B-A012-39E251C7C050}" type="pres">
      <dgm:prSet presAssocID="{B83A52FA-4418-9644-B666-61E70791C80F}" presName="node" presStyleLbl="node1" presStyleIdx="7" presStyleCnt="8">
        <dgm:presLayoutVars>
          <dgm:bulletEnabled val="1"/>
        </dgm:presLayoutVars>
      </dgm:prSet>
      <dgm:spPr/>
    </dgm:pt>
  </dgm:ptLst>
  <dgm:cxnLst>
    <dgm:cxn modelId="{B7587A09-DDB4-B844-8582-8B8DEC90D9B7}" type="presOf" srcId="{7382CF9B-F96E-5D40-BB11-53B25A21F6B3}" destId="{2D30C8BB-1E09-CF45-A44E-AE7CA764990C}" srcOrd="0" destOrd="0" presId="urn:microsoft.com/office/officeart/2005/8/layout/radial5"/>
    <dgm:cxn modelId="{4487240D-BF7B-1644-B65D-1120FA5B0C69}" type="presOf" srcId="{07914B14-9975-0446-9BC2-F3E8CBAEDD99}" destId="{5EA161D2-9E0D-354A-AAAB-DD888A3D3C63}" srcOrd="1" destOrd="0" presId="urn:microsoft.com/office/officeart/2005/8/layout/radial5"/>
    <dgm:cxn modelId="{02D4D20D-C45F-B54D-B8D0-988CF9B15FEB}" type="presOf" srcId="{3F0CAC7C-1D13-5E44-9A76-536AC7FC527A}" destId="{F0C8EA5B-28A4-B84D-87A8-1C000EF3E471}" srcOrd="0" destOrd="0" presId="urn:microsoft.com/office/officeart/2005/8/layout/radial5"/>
    <dgm:cxn modelId="{8C611712-70FA-6F42-9854-664C2C39B77E}" srcId="{310CF706-EE54-AA45-A7CE-0AA761B02562}" destId="{01154DDB-6D2E-B54A-84EA-C16DEC2B8E86}" srcOrd="3" destOrd="0" parTransId="{CD6179C1-4756-6142-B3F7-C3C3EE23CCE6}" sibTransId="{68388A20-1401-0347-BDAD-8BC69C182001}"/>
    <dgm:cxn modelId="{C43C6412-A75B-A643-9928-D0208239D4C1}" type="presOf" srcId="{310CF706-EE54-AA45-A7CE-0AA761B02562}" destId="{3C0AA2AA-756D-1E47-BB99-DEBBDC2717A0}" srcOrd="0" destOrd="0" presId="urn:microsoft.com/office/officeart/2005/8/layout/radial5"/>
    <dgm:cxn modelId="{8F857114-16E6-9A4A-87C8-6B1E84FAC2BC}" srcId="{310CF706-EE54-AA45-A7CE-0AA761B02562}" destId="{B83A52FA-4418-9644-B666-61E70791C80F}" srcOrd="7" destOrd="0" parTransId="{3F0CAC7C-1D13-5E44-9A76-536AC7FC527A}" sibTransId="{CBA657AE-9C24-F049-AAAA-6492B85B206F}"/>
    <dgm:cxn modelId="{8A72A217-36C9-4C49-97B4-1382FA5606E6}" srcId="{310CF706-EE54-AA45-A7CE-0AA761B02562}" destId="{CB9DC492-1314-F948-8A2D-2029D38D84B3}" srcOrd="1" destOrd="0" parTransId="{0B6EEB50-9301-6E44-B219-FC8CF3B9E099}" sibTransId="{5FBE86B3-C82D-F847-8DAE-E257B93B68BE}"/>
    <dgm:cxn modelId="{79D0AB1A-402B-314A-944A-30D3EF5E87B1}" type="presOf" srcId="{01154DDB-6D2E-B54A-84EA-C16DEC2B8E86}" destId="{03F06351-0CE9-AE4F-B9C8-5BAAA3542FC5}" srcOrd="0" destOrd="0" presId="urn:microsoft.com/office/officeart/2005/8/layout/radial5"/>
    <dgm:cxn modelId="{CF86C51B-BF58-D44E-865A-5D9BB3CB477E}" type="presOf" srcId="{B0932B16-ECA6-4D42-8FBC-890F4A4F5BFC}" destId="{19A65228-69A4-864F-80B4-BB5D8E029C29}" srcOrd="1" destOrd="0" presId="urn:microsoft.com/office/officeart/2005/8/layout/radial5"/>
    <dgm:cxn modelId="{3FEF5021-DEAE-7B49-9D7A-DD9686B243C4}" type="presOf" srcId="{A3668542-7C45-9B41-B4EC-D382F1B62D10}" destId="{C75EF207-85BF-4640-ACCA-DFD522ECDEAB}" srcOrd="0" destOrd="0" presId="urn:microsoft.com/office/officeart/2005/8/layout/radial5"/>
    <dgm:cxn modelId="{C19FB924-9FDA-054E-BAA8-085952851662}" type="presOf" srcId="{009DB99A-FB1E-9E48-ABAB-8C7281C8C84A}" destId="{E6EEE125-0E1B-F84E-94E1-C89FA66980DC}" srcOrd="1" destOrd="0" presId="urn:microsoft.com/office/officeart/2005/8/layout/radial5"/>
    <dgm:cxn modelId="{024B7D26-FA2C-BF49-8D7D-09B72BF5CA92}" type="presOf" srcId="{CD6179C1-4756-6142-B3F7-C3C3EE23CCE6}" destId="{787F4B55-6B9A-DF42-A3AD-469533DA2359}" srcOrd="1" destOrd="0" presId="urn:microsoft.com/office/officeart/2005/8/layout/radial5"/>
    <dgm:cxn modelId="{A621E442-E57D-CF4B-B725-F65EC45ADAE3}" type="presOf" srcId="{CBDEFE78-6C41-A34C-A7E0-42334E65E262}" destId="{E52B428C-56C8-5A43-8761-31698A9DFF8A}" srcOrd="0" destOrd="0" presId="urn:microsoft.com/office/officeart/2005/8/layout/radial5"/>
    <dgm:cxn modelId="{D9D7334F-7B79-9D45-9BF0-DE515DD3254A}" type="presOf" srcId="{009DB99A-FB1E-9E48-ABAB-8C7281C8C84A}" destId="{C47B32A0-F529-4948-A565-3056142FC18D}" srcOrd="0" destOrd="0" presId="urn:microsoft.com/office/officeart/2005/8/layout/radial5"/>
    <dgm:cxn modelId="{89377453-997B-5243-BB77-D3EE92445584}" type="presOf" srcId="{B83A52FA-4418-9644-B666-61E70791C80F}" destId="{0937D9C1-ECD4-1E4B-A012-39E251C7C050}" srcOrd="0" destOrd="0" presId="urn:microsoft.com/office/officeart/2005/8/layout/radial5"/>
    <dgm:cxn modelId="{82DB9E62-12C2-3A4D-A408-8A62CDBEB675}" type="presOf" srcId="{B0932B16-ECA6-4D42-8FBC-890F4A4F5BFC}" destId="{A0925AF4-042A-F049-8E82-BAC128637AEB}" srcOrd="0" destOrd="0" presId="urn:microsoft.com/office/officeart/2005/8/layout/radial5"/>
    <dgm:cxn modelId="{045F0968-8DF4-A749-9E70-29A8FB8EE83B}" srcId="{310CF706-EE54-AA45-A7CE-0AA761B02562}" destId="{4FCC3020-43B6-D648-BFD2-B15FFDEF8AEA}" srcOrd="0" destOrd="0" parTransId="{07914B14-9975-0446-9BC2-F3E8CBAEDD99}" sibTransId="{792779BF-BBA1-7840-8115-BCA55FBF0273}"/>
    <dgm:cxn modelId="{1F56D469-144D-4048-81D4-1C7639EF0CC6}" type="presOf" srcId="{9654B969-F836-E14B-9565-CAC8706C52AE}" destId="{7E200319-38CE-8C4A-BA0F-36B122B740C1}" srcOrd="0" destOrd="0" presId="urn:microsoft.com/office/officeart/2005/8/layout/radial5"/>
    <dgm:cxn modelId="{AB44536E-7544-1649-87CA-46DBCEBFDC19}" type="presOf" srcId="{CD6179C1-4756-6142-B3F7-C3C3EE23CCE6}" destId="{4B428422-8E95-8D42-ACE7-85BA9E6F9303}" srcOrd="0" destOrd="0" presId="urn:microsoft.com/office/officeart/2005/8/layout/radial5"/>
    <dgm:cxn modelId="{11C1C174-0BF2-8E47-B090-117D199AE8CD}" type="presOf" srcId="{0B6EEB50-9301-6E44-B219-FC8CF3B9E099}" destId="{26D2424B-E965-BD4C-B3E2-A6FA1B28AFC7}" srcOrd="1" destOrd="0" presId="urn:microsoft.com/office/officeart/2005/8/layout/radial5"/>
    <dgm:cxn modelId="{2321F576-1C9D-7447-BF01-542FF9D6574C}" type="presOf" srcId="{F6A55ACC-66E2-3742-933C-0CCE0A93BD95}" destId="{8B06783D-DC53-D746-87A0-865EB434591E}" srcOrd="0" destOrd="0" presId="urn:microsoft.com/office/officeart/2005/8/layout/radial5"/>
    <dgm:cxn modelId="{DA9E7C86-95FE-5343-8F49-57AB0057D7E7}" srcId="{310CF706-EE54-AA45-A7CE-0AA761B02562}" destId="{43BF6B8A-5C10-8645-AD2E-D8224CDAA784}" srcOrd="4" destOrd="0" parTransId="{F6A55ACC-66E2-3742-933C-0CCE0A93BD95}" sibTransId="{C098ECF1-0010-8940-A9C8-3A17272520F4}"/>
    <dgm:cxn modelId="{96B39092-70FF-5E48-9ECB-767099EB4A41}" type="presOf" srcId="{07914B14-9975-0446-9BC2-F3E8CBAEDD99}" destId="{115AAF99-6E04-CE46-8E63-36AB5BD5B674}" srcOrd="0" destOrd="0" presId="urn:microsoft.com/office/officeart/2005/8/layout/radial5"/>
    <dgm:cxn modelId="{DF92AC9A-0F9D-EE4C-8BCE-91F4A6BEF02B}" type="presOf" srcId="{16171A85-B163-AA4C-8180-30DB2BF2681C}" destId="{0ED15407-78BF-D74C-B826-EDEAF02DA10F}" srcOrd="0" destOrd="0" presId="urn:microsoft.com/office/officeart/2005/8/layout/radial5"/>
    <dgm:cxn modelId="{F21E5BAA-F061-6A42-B052-55CDD3F47B20}" type="presOf" srcId="{F6A55ACC-66E2-3742-933C-0CCE0A93BD95}" destId="{CFC1EB04-32EB-964B-A927-CE3ADF77FC3E}" srcOrd="1" destOrd="0" presId="urn:microsoft.com/office/officeart/2005/8/layout/radial5"/>
    <dgm:cxn modelId="{EB16C3B1-A0A5-7042-AEBB-BC36F66E2DDE}" srcId="{310CF706-EE54-AA45-A7CE-0AA761B02562}" destId="{A3668542-7C45-9B41-B4EC-D382F1B62D10}" srcOrd="2" destOrd="0" parTransId="{CBDEFE78-6C41-A34C-A7E0-42334E65E262}" sibTransId="{F0166F08-42B3-514D-8AC1-20BD6D5B37C3}"/>
    <dgm:cxn modelId="{6B36BCB3-20A9-294D-AE4A-6D6D8AB3FADA}" type="presOf" srcId="{0B6EEB50-9301-6E44-B219-FC8CF3B9E099}" destId="{B0BC01DD-ED5F-7C4E-B077-ECE52AD0A594}" srcOrd="0" destOrd="0" presId="urn:microsoft.com/office/officeart/2005/8/layout/radial5"/>
    <dgm:cxn modelId="{6B707DB9-5F7D-954C-9D3B-DA2BE3F551EA}" type="presOf" srcId="{CBDEFE78-6C41-A34C-A7E0-42334E65E262}" destId="{F52FB5FD-1655-2F4E-BCBA-FDAE93FA199B}" srcOrd="1" destOrd="0" presId="urn:microsoft.com/office/officeart/2005/8/layout/radial5"/>
    <dgm:cxn modelId="{1F557BBC-2ED9-6C49-B4E0-AB3FBA4EEF5F}" type="presOf" srcId="{4FCC3020-43B6-D648-BFD2-B15FFDEF8AEA}" destId="{9D423198-AE01-D44C-A0C1-B461503BAA6F}" srcOrd="0" destOrd="0" presId="urn:microsoft.com/office/officeart/2005/8/layout/radial5"/>
    <dgm:cxn modelId="{C9C05CC1-F5B1-5741-B39B-CB2E67216438}" srcId="{310CF706-EE54-AA45-A7CE-0AA761B02562}" destId="{16171A85-B163-AA4C-8180-30DB2BF2681C}" srcOrd="5" destOrd="0" parTransId="{009DB99A-FB1E-9E48-ABAB-8C7281C8C84A}" sibTransId="{C10336B1-8EF0-9C46-AEB9-D4FD25B9A5FF}"/>
    <dgm:cxn modelId="{1A3A74D8-CC89-E94C-8209-EF1B2EF2A927}" type="presOf" srcId="{CB9DC492-1314-F948-8A2D-2029D38D84B3}" destId="{E936283C-FAF2-AC4C-A5C5-43352D7A11E4}" srcOrd="0" destOrd="0" presId="urn:microsoft.com/office/officeart/2005/8/layout/radial5"/>
    <dgm:cxn modelId="{4118C2DE-D425-F745-9CDC-643FAB2423A8}" type="presOf" srcId="{3F0CAC7C-1D13-5E44-9A76-536AC7FC527A}" destId="{4D1AE125-29DC-464A-AD92-9A86C8A7D8D5}" srcOrd="1" destOrd="0" presId="urn:microsoft.com/office/officeart/2005/8/layout/radial5"/>
    <dgm:cxn modelId="{7A3A01E2-7824-A646-8C8D-F858047E3537}" srcId="{9654B969-F836-E14B-9565-CAC8706C52AE}" destId="{310CF706-EE54-AA45-A7CE-0AA761B02562}" srcOrd="0" destOrd="0" parTransId="{E8853723-1A2C-1744-B909-3ECE38007E96}" sibTransId="{F7B8A5BF-5E02-5740-876D-2AEDEF8D6CBB}"/>
    <dgm:cxn modelId="{E7B5BEEC-0766-0941-853A-1A4D4CCEB30C}" srcId="{310CF706-EE54-AA45-A7CE-0AA761B02562}" destId="{7382CF9B-F96E-5D40-BB11-53B25A21F6B3}" srcOrd="6" destOrd="0" parTransId="{B0932B16-ECA6-4D42-8FBC-890F4A4F5BFC}" sibTransId="{8FA8E38E-3B79-6742-BD59-EE1F7ACDC32E}"/>
    <dgm:cxn modelId="{D318D5F0-4453-E042-927C-3335E6C9FCB7}" type="presOf" srcId="{43BF6B8A-5C10-8645-AD2E-D8224CDAA784}" destId="{6BE5D151-1A90-974D-800A-7B68329EDB03}" srcOrd="0" destOrd="0" presId="urn:microsoft.com/office/officeart/2005/8/layout/radial5"/>
    <dgm:cxn modelId="{84A7B4F3-BAC4-B442-A7EE-B7468F1A9880}" type="presParOf" srcId="{7E200319-38CE-8C4A-BA0F-36B122B740C1}" destId="{3C0AA2AA-756D-1E47-BB99-DEBBDC2717A0}" srcOrd="0" destOrd="0" presId="urn:microsoft.com/office/officeart/2005/8/layout/radial5"/>
    <dgm:cxn modelId="{5BC89BBE-99C0-F542-B8ED-8D4D12F219F8}" type="presParOf" srcId="{7E200319-38CE-8C4A-BA0F-36B122B740C1}" destId="{115AAF99-6E04-CE46-8E63-36AB5BD5B674}" srcOrd="1" destOrd="0" presId="urn:microsoft.com/office/officeart/2005/8/layout/radial5"/>
    <dgm:cxn modelId="{799DB527-6773-FE40-A95C-71257124A356}" type="presParOf" srcId="{115AAF99-6E04-CE46-8E63-36AB5BD5B674}" destId="{5EA161D2-9E0D-354A-AAAB-DD888A3D3C63}" srcOrd="0" destOrd="0" presId="urn:microsoft.com/office/officeart/2005/8/layout/radial5"/>
    <dgm:cxn modelId="{43937A2C-F780-884F-BBD7-2A85B0E20089}" type="presParOf" srcId="{7E200319-38CE-8C4A-BA0F-36B122B740C1}" destId="{9D423198-AE01-D44C-A0C1-B461503BAA6F}" srcOrd="2" destOrd="0" presId="urn:microsoft.com/office/officeart/2005/8/layout/radial5"/>
    <dgm:cxn modelId="{97B6127C-B04E-3A45-964B-89721A8FF692}" type="presParOf" srcId="{7E200319-38CE-8C4A-BA0F-36B122B740C1}" destId="{B0BC01DD-ED5F-7C4E-B077-ECE52AD0A594}" srcOrd="3" destOrd="0" presId="urn:microsoft.com/office/officeart/2005/8/layout/radial5"/>
    <dgm:cxn modelId="{E2C41C7C-4B23-EB4A-B030-4B089E7D0F8C}" type="presParOf" srcId="{B0BC01DD-ED5F-7C4E-B077-ECE52AD0A594}" destId="{26D2424B-E965-BD4C-B3E2-A6FA1B28AFC7}" srcOrd="0" destOrd="0" presId="urn:microsoft.com/office/officeart/2005/8/layout/radial5"/>
    <dgm:cxn modelId="{6EA52B4A-808D-4945-8338-41EB4A522300}" type="presParOf" srcId="{7E200319-38CE-8C4A-BA0F-36B122B740C1}" destId="{E936283C-FAF2-AC4C-A5C5-43352D7A11E4}" srcOrd="4" destOrd="0" presId="urn:microsoft.com/office/officeart/2005/8/layout/radial5"/>
    <dgm:cxn modelId="{3FAC57A5-2D3D-4944-9171-DF46227430D1}" type="presParOf" srcId="{7E200319-38CE-8C4A-BA0F-36B122B740C1}" destId="{E52B428C-56C8-5A43-8761-31698A9DFF8A}" srcOrd="5" destOrd="0" presId="urn:microsoft.com/office/officeart/2005/8/layout/radial5"/>
    <dgm:cxn modelId="{BE634740-0432-9C47-9F2E-DA0455452727}" type="presParOf" srcId="{E52B428C-56C8-5A43-8761-31698A9DFF8A}" destId="{F52FB5FD-1655-2F4E-BCBA-FDAE93FA199B}" srcOrd="0" destOrd="0" presId="urn:microsoft.com/office/officeart/2005/8/layout/radial5"/>
    <dgm:cxn modelId="{C20876CA-B148-C143-8484-FBFDB36BB66D}" type="presParOf" srcId="{7E200319-38CE-8C4A-BA0F-36B122B740C1}" destId="{C75EF207-85BF-4640-ACCA-DFD522ECDEAB}" srcOrd="6" destOrd="0" presId="urn:microsoft.com/office/officeart/2005/8/layout/radial5"/>
    <dgm:cxn modelId="{B5591AB4-BBD9-3749-885E-7F72E114BCE7}" type="presParOf" srcId="{7E200319-38CE-8C4A-BA0F-36B122B740C1}" destId="{4B428422-8E95-8D42-ACE7-85BA9E6F9303}" srcOrd="7" destOrd="0" presId="urn:microsoft.com/office/officeart/2005/8/layout/radial5"/>
    <dgm:cxn modelId="{6EE5FDBE-3FBD-C44A-AC62-655C58E97546}" type="presParOf" srcId="{4B428422-8E95-8D42-ACE7-85BA9E6F9303}" destId="{787F4B55-6B9A-DF42-A3AD-469533DA2359}" srcOrd="0" destOrd="0" presId="urn:microsoft.com/office/officeart/2005/8/layout/radial5"/>
    <dgm:cxn modelId="{246FB1EC-DDAD-4A4A-B0D0-684E9872A27F}" type="presParOf" srcId="{7E200319-38CE-8C4A-BA0F-36B122B740C1}" destId="{03F06351-0CE9-AE4F-B9C8-5BAAA3542FC5}" srcOrd="8" destOrd="0" presId="urn:microsoft.com/office/officeart/2005/8/layout/radial5"/>
    <dgm:cxn modelId="{ED82ABBF-918A-E14F-B8A3-772517715D0B}" type="presParOf" srcId="{7E200319-38CE-8C4A-BA0F-36B122B740C1}" destId="{8B06783D-DC53-D746-87A0-865EB434591E}" srcOrd="9" destOrd="0" presId="urn:microsoft.com/office/officeart/2005/8/layout/radial5"/>
    <dgm:cxn modelId="{48B26253-AD74-FD49-8F0D-F8F7ED142E63}" type="presParOf" srcId="{8B06783D-DC53-D746-87A0-865EB434591E}" destId="{CFC1EB04-32EB-964B-A927-CE3ADF77FC3E}" srcOrd="0" destOrd="0" presId="urn:microsoft.com/office/officeart/2005/8/layout/radial5"/>
    <dgm:cxn modelId="{8DBBA4F4-902F-E740-8125-8C27FA79A3E2}" type="presParOf" srcId="{7E200319-38CE-8C4A-BA0F-36B122B740C1}" destId="{6BE5D151-1A90-974D-800A-7B68329EDB03}" srcOrd="10" destOrd="0" presId="urn:microsoft.com/office/officeart/2005/8/layout/radial5"/>
    <dgm:cxn modelId="{855C827A-CEDA-884A-BBEE-DE1093AB4BBF}" type="presParOf" srcId="{7E200319-38CE-8C4A-BA0F-36B122B740C1}" destId="{C47B32A0-F529-4948-A565-3056142FC18D}" srcOrd="11" destOrd="0" presId="urn:microsoft.com/office/officeart/2005/8/layout/radial5"/>
    <dgm:cxn modelId="{7D33727F-7E4E-FC40-938E-6E86C4362044}" type="presParOf" srcId="{C47B32A0-F529-4948-A565-3056142FC18D}" destId="{E6EEE125-0E1B-F84E-94E1-C89FA66980DC}" srcOrd="0" destOrd="0" presId="urn:microsoft.com/office/officeart/2005/8/layout/radial5"/>
    <dgm:cxn modelId="{1CA690C2-AAED-3C4B-8AD1-770A1609C679}" type="presParOf" srcId="{7E200319-38CE-8C4A-BA0F-36B122B740C1}" destId="{0ED15407-78BF-D74C-B826-EDEAF02DA10F}" srcOrd="12" destOrd="0" presId="urn:microsoft.com/office/officeart/2005/8/layout/radial5"/>
    <dgm:cxn modelId="{25690494-3B58-CB44-A3F7-8E8937638270}" type="presParOf" srcId="{7E200319-38CE-8C4A-BA0F-36B122B740C1}" destId="{A0925AF4-042A-F049-8E82-BAC128637AEB}" srcOrd="13" destOrd="0" presId="urn:microsoft.com/office/officeart/2005/8/layout/radial5"/>
    <dgm:cxn modelId="{A534FDE9-67E8-B847-AAF5-058E3FCA03CA}" type="presParOf" srcId="{A0925AF4-042A-F049-8E82-BAC128637AEB}" destId="{19A65228-69A4-864F-80B4-BB5D8E029C29}" srcOrd="0" destOrd="0" presId="urn:microsoft.com/office/officeart/2005/8/layout/radial5"/>
    <dgm:cxn modelId="{BEDAF192-A669-A54F-A1E8-83BF32802594}" type="presParOf" srcId="{7E200319-38CE-8C4A-BA0F-36B122B740C1}" destId="{2D30C8BB-1E09-CF45-A44E-AE7CA764990C}" srcOrd="14" destOrd="0" presId="urn:microsoft.com/office/officeart/2005/8/layout/radial5"/>
    <dgm:cxn modelId="{316C7F66-79F4-394A-A91E-400C1E5C78CE}" type="presParOf" srcId="{7E200319-38CE-8C4A-BA0F-36B122B740C1}" destId="{F0C8EA5B-28A4-B84D-87A8-1C000EF3E471}" srcOrd="15" destOrd="0" presId="urn:microsoft.com/office/officeart/2005/8/layout/radial5"/>
    <dgm:cxn modelId="{9E6B816C-9BD2-CE4E-B937-D828F58BD48E}" type="presParOf" srcId="{F0C8EA5B-28A4-B84D-87A8-1C000EF3E471}" destId="{4D1AE125-29DC-464A-AD92-9A86C8A7D8D5}" srcOrd="0" destOrd="0" presId="urn:microsoft.com/office/officeart/2005/8/layout/radial5"/>
    <dgm:cxn modelId="{76C5CEF8-7EC8-1242-9FDA-DE44FAA661F3}" type="presParOf" srcId="{7E200319-38CE-8C4A-BA0F-36B122B740C1}" destId="{0937D9C1-ECD4-1E4B-A012-39E251C7C050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008A6C-650E-D34A-AD12-268EA9C3AE8B}" type="doc">
      <dgm:prSet loTypeId="urn:microsoft.com/office/officeart/2005/8/layout/hierarchy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5D1CA4F-7E91-CE45-A836-1391B0CC4166}">
      <dgm:prSet phldrT="[Texto]"/>
      <dgm:spPr/>
      <dgm:t>
        <a:bodyPr/>
        <a:lstStyle/>
        <a:p>
          <a:r>
            <a:rPr lang="es-MX" dirty="0"/>
            <a:t>Tipos de preguntas</a:t>
          </a:r>
        </a:p>
      </dgm:t>
    </dgm:pt>
    <dgm:pt modelId="{B0968390-E65A-5040-BB9B-DA39A2F9A5A1}" type="parTrans" cxnId="{1234D398-F79D-144E-8288-9976EB33F6D0}">
      <dgm:prSet/>
      <dgm:spPr/>
      <dgm:t>
        <a:bodyPr/>
        <a:lstStyle/>
        <a:p>
          <a:endParaRPr lang="es-MX"/>
        </a:p>
      </dgm:t>
    </dgm:pt>
    <dgm:pt modelId="{30FEFA38-15F0-4A4D-AE31-189A7A51B321}" type="sibTrans" cxnId="{1234D398-F79D-144E-8288-9976EB33F6D0}">
      <dgm:prSet/>
      <dgm:spPr/>
      <dgm:t>
        <a:bodyPr/>
        <a:lstStyle/>
        <a:p>
          <a:endParaRPr lang="es-MX"/>
        </a:p>
      </dgm:t>
    </dgm:pt>
    <dgm:pt modelId="{B9D71D02-BA60-BA4E-B62F-D41A0D97A5BC}">
      <dgm:prSet phldrT="[Texto]"/>
      <dgm:spPr/>
      <dgm:t>
        <a:bodyPr/>
        <a:lstStyle/>
        <a:p>
          <a:r>
            <a:rPr lang="es-MX" dirty="0"/>
            <a:t>Un sistema</a:t>
          </a:r>
        </a:p>
      </dgm:t>
    </dgm:pt>
    <dgm:pt modelId="{D37DFBA4-F83F-C64A-A287-6897B289E690}" type="parTrans" cxnId="{D4882019-9CCD-954C-AA81-16BBF31BF837}">
      <dgm:prSet/>
      <dgm:spPr/>
      <dgm:t>
        <a:bodyPr/>
        <a:lstStyle/>
        <a:p>
          <a:endParaRPr lang="es-MX"/>
        </a:p>
      </dgm:t>
    </dgm:pt>
    <dgm:pt modelId="{C7C92C0F-C629-024C-BF5E-F2549CEAD563}" type="sibTrans" cxnId="{D4882019-9CCD-954C-AA81-16BBF31BF837}">
      <dgm:prSet/>
      <dgm:spPr/>
      <dgm:t>
        <a:bodyPr/>
        <a:lstStyle/>
        <a:p>
          <a:endParaRPr lang="es-MX"/>
        </a:p>
      </dgm:t>
    </dgm:pt>
    <dgm:pt modelId="{14CE504B-C032-134F-9FAB-78490909420B}">
      <dgm:prSet phldrT="[Texto]"/>
      <dgm:spPr/>
      <dgm:t>
        <a:bodyPr/>
        <a:lstStyle/>
        <a:p>
          <a:r>
            <a:rPr lang="es-MX" dirty="0"/>
            <a:t>Procedimiento o método</a:t>
          </a:r>
        </a:p>
      </dgm:t>
    </dgm:pt>
    <dgm:pt modelId="{5C25DF6E-6CD7-1042-9541-38563BB5572C}" type="parTrans" cxnId="{CE454A7E-7DB5-134E-891C-B5E843AB9659}">
      <dgm:prSet/>
      <dgm:spPr/>
      <dgm:t>
        <a:bodyPr/>
        <a:lstStyle/>
        <a:p>
          <a:endParaRPr lang="es-MX"/>
        </a:p>
      </dgm:t>
    </dgm:pt>
    <dgm:pt modelId="{53C09225-49A7-9E4C-BDB0-5B1990EFCE24}" type="sibTrans" cxnId="{CE454A7E-7DB5-134E-891C-B5E843AB9659}">
      <dgm:prSet/>
      <dgm:spPr/>
      <dgm:t>
        <a:bodyPr/>
        <a:lstStyle/>
        <a:p>
          <a:endParaRPr lang="es-MX"/>
        </a:p>
      </dgm:t>
    </dgm:pt>
    <dgm:pt modelId="{E6F64D9B-73F2-5B4E-8B53-888C87B1C7B6}">
      <dgm:prSet phldrT="[Texto]"/>
      <dgm:spPr/>
      <dgm:t>
        <a:bodyPr/>
        <a:lstStyle/>
        <a:p>
          <a:r>
            <a:rPr lang="es-MX" dirty="0"/>
            <a:t>Sin sistema</a:t>
          </a:r>
        </a:p>
      </dgm:t>
    </dgm:pt>
    <dgm:pt modelId="{14D09983-E6AC-F94D-BDD7-DEC3800EB226}" type="parTrans" cxnId="{6A51B122-1B2B-F941-985E-246BBF17EF2C}">
      <dgm:prSet/>
      <dgm:spPr/>
      <dgm:t>
        <a:bodyPr/>
        <a:lstStyle/>
        <a:p>
          <a:endParaRPr lang="es-MX"/>
        </a:p>
      </dgm:t>
    </dgm:pt>
    <dgm:pt modelId="{444CB307-8BCE-D540-8C72-2A02478D1AE7}" type="sibTrans" cxnId="{6A51B122-1B2B-F941-985E-246BBF17EF2C}">
      <dgm:prSet/>
      <dgm:spPr/>
      <dgm:t>
        <a:bodyPr/>
        <a:lstStyle/>
        <a:p>
          <a:endParaRPr lang="es-MX"/>
        </a:p>
      </dgm:t>
    </dgm:pt>
    <dgm:pt modelId="{D2008EFE-9D4C-1445-A134-627E29EDDC73}">
      <dgm:prSet phldrT="[Texto]"/>
      <dgm:spPr/>
      <dgm:t>
        <a:bodyPr/>
        <a:lstStyle/>
        <a:p>
          <a:r>
            <a:rPr lang="es-MX" dirty="0"/>
            <a:t>Preferencia subjetiva</a:t>
          </a:r>
        </a:p>
      </dgm:t>
    </dgm:pt>
    <dgm:pt modelId="{F180B2A8-3B3B-504A-867D-DF9BBF76BAB9}" type="parTrans" cxnId="{D3D39EFF-50F0-9A41-97BC-F0700252AEAA}">
      <dgm:prSet/>
      <dgm:spPr/>
      <dgm:t>
        <a:bodyPr/>
        <a:lstStyle/>
        <a:p>
          <a:endParaRPr lang="es-MX"/>
        </a:p>
      </dgm:t>
    </dgm:pt>
    <dgm:pt modelId="{30E9442C-EE0C-914F-9892-ABF99407EA6F}" type="sibTrans" cxnId="{D3D39EFF-50F0-9A41-97BC-F0700252AEAA}">
      <dgm:prSet/>
      <dgm:spPr/>
      <dgm:t>
        <a:bodyPr/>
        <a:lstStyle/>
        <a:p>
          <a:endParaRPr lang="es-MX"/>
        </a:p>
      </dgm:t>
    </dgm:pt>
    <dgm:pt modelId="{02FD552F-3807-E64C-9E43-844BB1B6A0D9}">
      <dgm:prSet/>
      <dgm:spPr/>
      <dgm:t>
        <a:bodyPr/>
        <a:lstStyle/>
        <a:p>
          <a:r>
            <a:rPr lang="es-MX" dirty="0"/>
            <a:t>Sistemas en conflicto</a:t>
          </a:r>
        </a:p>
      </dgm:t>
    </dgm:pt>
    <dgm:pt modelId="{C0A14C32-BDF1-D44C-AF2E-3C68CC984A87}" type="parTrans" cxnId="{465615C7-1F1E-8246-8BFA-F2A2571B1D4D}">
      <dgm:prSet/>
      <dgm:spPr/>
      <dgm:t>
        <a:bodyPr/>
        <a:lstStyle/>
        <a:p>
          <a:endParaRPr lang="es-MX"/>
        </a:p>
      </dgm:t>
    </dgm:pt>
    <dgm:pt modelId="{46857E84-6E95-AF4E-B3BF-2B61FE964653}" type="sibTrans" cxnId="{465615C7-1F1E-8246-8BFA-F2A2571B1D4D}">
      <dgm:prSet/>
      <dgm:spPr/>
      <dgm:t>
        <a:bodyPr/>
        <a:lstStyle/>
        <a:p>
          <a:endParaRPr lang="es-MX"/>
        </a:p>
      </dgm:t>
    </dgm:pt>
    <dgm:pt modelId="{A6386A12-7D6D-5C41-B936-AD9DB4AE8559}">
      <dgm:prSet/>
      <dgm:spPr/>
      <dgm:t>
        <a:bodyPr/>
        <a:lstStyle/>
        <a:p>
          <a:r>
            <a:rPr lang="es-MX" dirty="0"/>
            <a:t>Una contestación correcta</a:t>
          </a:r>
        </a:p>
      </dgm:t>
    </dgm:pt>
    <dgm:pt modelId="{A66438F2-6445-FF4E-969D-9F0BED0AF288}" type="parTrans" cxnId="{BFE5D69C-2813-924D-A0DD-C7E1A35F3B64}">
      <dgm:prSet/>
      <dgm:spPr/>
      <dgm:t>
        <a:bodyPr/>
        <a:lstStyle/>
        <a:p>
          <a:endParaRPr lang="es-MX"/>
        </a:p>
      </dgm:t>
    </dgm:pt>
    <dgm:pt modelId="{545E6598-036D-7047-A059-C925DD0F7943}" type="sibTrans" cxnId="{BFE5D69C-2813-924D-A0DD-C7E1A35F3B64}">
      <dgm:prSet/>
      <dgm:spPr/>
      <dgm:t>
        <a:bodyPr/>
        <a:lstStyle/>
        <a:p>
          <a:endParaRPr lang="es-MX"/>
        </a:p>
      </dgm:t>
    </dgm:pt>
    <dgm:pt modelId="{96F2C4A5-3221-9E4D-9949-AA1F17A9F1A8}">
      <dgm:prSet/>
      <dgm:spPr/>
      <dgm:t>
        <a:bodyPr/>
        <a:lstStyle/>
        <a:p>
          <a:r>
            <a:rPr lang="es-MX" dirty="0"/>
            <a:t>Conocimiento</a:t>
          </a:r>
        </a:p>
      </dgm:t>
    </dgm:pt>
    <dgm:pt modelId="{0D352FC1-D4D4-FF44-B5C5-DDA04660643B}" type="parTrans" cxnId="{3EEC0D27-F444-1C41-9B36-E30747B3182C}">
      <dgm:prSet/>
      <dgm:spPr/>
      <dgm:t>
        <a:bodyPr/>
        <a:lstStyle/>
        <a:p>
          <a:endParaRPr lang="es-MX"/>
        </a:p>
      </dgm:t>
    </dgm:pt>
    <dgm:pt modelId="{CF6EC06E-CCA7-3143-A8CD-5CD901B5FBB5}" type="sibTrans" cxnId="{3EEC0D27-F444-1C41-9B36-E30747B3182C}">
      <dgm:prSet/>
      <dgm:spPr/>
      <dgm:t>
        <a:bodyPr/>
        <a:lstStyle/>
        <a:p>
          <a:endParaRPr lang="es-MX"/>
        </a:p>
      </dgm:t>
    </dgm:pt>
    <dgm:pt modelId="{72DD2ABD-0634-DF4D-9560-023B0F89BC3A}">
      <dgm:prSet/>
      <dgm:spPr/>
      <dgm:t>
        <a:bodyPr/>
        <a:lstStyle/>
        <a:p>
          <a:r>
            <a:rPr lang="es-MX" dirty="0"/>
            <a:t>Opinión</a:t>
          </a:r>
        </a:p>
      </dgm:t>
    </dgm:pt>
    <dgm:pt modelId="{CFEFBC22-39D4-1A47-A0B5-90E90292198D}" type="parTrans" cxnId="{CB04635E-EA7E-9E4A-8B19-37D4C018EF83}">
      <dgm:prSet/>
      <dgm:spPr/>
      <dgm:t>
        <a:bodyPr/>
        <a:lstStyle/>
        <a:p>
          <a:endParaRPr lang="es-MX"/>
        </a:p>
      </dgm:t>
    </dgm:pt>
    <dgm:pt modelId="{7AEB0CEC-CF12-2141-B921-37291A85EA92}" type="sibTrans" cxnId="{CB04635E-EA7E-9E4A-8B19-37D4C018EF83}">
      <dgm:prSet/>
      <dgm:spPr/>
      <dgm:t>
        <a:bodyPr/>
        <a:lstStyle/>
        <a:p>
          <a:endParaRPr lang="es-MX"/>
        </a:p>
      </dgm:t>
    </dgm:pt>
    <dgm:pt modelId="{549EF06D-A4B6-4149-9BC1-025C560314E3}">
      <dgm:prSet/>
      <dgm:spPr/>
      <dgm:t>
        <a:bodyPr/>
        <a:lstStyle/>
        <a:p>
          <a:r>
            <a:rPr lang="es-MX" dirty="0"/>
            <a:t>No se puede evaluar</a:t>
          </a:r>
        </a:p>
      </dgm:t>
    </dgm:pt>
    <dgm:pt modelId="{C89AEEC7-FB78-1B40-B5D8-62B03F5EEAE9}" type="parTrans" cxnId="{85D3875B-6E4F-9149-A795-10975DBABE51}">
      <dgm:prSet/>
      <dgm:spPr/>
      <dgm:t>
        <a:bodyPr/>
        <a:lstStyle/>
        <a:p>
          <a:endParaRPr lang="es-MX"/>
        </a:p>
      </dgm:t>
    </dgm:pt>
    <dgm:pt modelId="{1435B2A1-5D64-B449-B95D-F3C4E3C10C0B}" type="sibTrans" cxnId="{85D3875B-6E4F-9149-A795-10975DBABE51}">
      <dgm:prSet/>
      <dgm:spPr/>
      <dgm:t>
        <a:bodyPr/>
        <a:lstStyle/>
        <a:p>
          <a:endParaRPr lang="es-MX"/>
        </a:p>
      </dgm:t>
    </dgm:pt>
    <dgm:pt modelId="{5BD04C94-A590-CE42-9070-C34DD14336E4}">
      <dgm:prSet/>
      <dgm:spPr/>
      <dgm:t>
        <a:bodyPr/>
        <a:lstStyle/>
        <a:p>
          <a:r>
            <a:rPr lang="es-MX" dirty="0"/>
            <a:t>Contestaciones mejores y peores</a:t>
          </a:r>
        </a:p>
      </dgm:t>
    </dgm:pt>
    <dgm:pt modelId="{5B728E12-1D59-7248-8CFD-64C7A78B1ED3}" type="parTrans" cxnId="{0E2BD0BF-BA07-2749-A57E-6BABB32FD1A2}">
      <dgm:prSet/>
      <dgm:spPr/>
      <dgm:t>
        <a:bodyPr/>
        <a:lstStyle/>
        <a:p>
          <a:endParaRPr lang="es-MX"/>
        </a:p>
      </dgm:t>
    </dgm:pt>
    <dgm:pt modelId="{F5D07C1C-1250-A04A-973F-114572D42B08}" type="sibTrans" cxnId="{0E2BD0BF-BA07-2749-A57E-6BABB32FD1A2}">
      <dgm:prSet/>
      <dgm:spPr/>
      <dgm:t>
        <a:bodyPr/>
        <a:lstStyle/>
        <a:p>
          <a:endParaRPr lang="es-MX"/>
        </a:p>
      </dgm:t>
    </dgm:pt>
    <dgm:pt modelId="{FDF1A183-042F-6B47-9823-FF7D92FF8C27}">
      <dgm:prSet/>
      <dgm:spPr/>
      <dgm:t>
        <a:bodyPr/>
        <a:lstStyle/>
        <a:p>
          <a:r>
            <a:rPr lang="es-MX" dirty="0"/>
            <a:t>Juicio</a:t>
          </a:r>
        </a:p>
      </dgm:t>
    </dgm:pt>
    <dgm:pt modelId="{6DC091F9-36CB-A142-B8CA-0D5C814C0FA6}" type="parTrans" cxnId="{75395DDA-CD7E-B941-9553-770472ACCECD}">
      <dgm:prSet/>
      <dgm:spPr/>
      <dgm:t>
        <a:bodyPr/>
        <a:lstStyle/>
        <a:p>
          <a:endParaRPr lang="es-MX"/>
        </a:p>
      </dgm:t>
    </dgm:pt>
    <dgm:pt modelId="{D420B320-94E5-E34F-944F-DEE4DD24B5E5}" type="sibTrans" cxnId="{75395DDA-CD7E-B941-9553-770472ACCECD}">
      <dgm:prSet/>
      <dgm:spPr/>
      <dgm:t>
        <a:bodyPr/>
        <a:lstStyle/>
        <a:p>
          <a:endParaRPr lang="es-MX"/>
        </a:p>
      </dgm:t>
    </dgm:pt>
    <dgm:pt modelId="{587ED641-3ACE-D74F-BC51-8E55BB2EB055}" type="pres">
      <dgm:prSet presAssocID="{DB008A6C-650E-D34A-AD12-268EA9C3A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837EBFD-5278-7C43-A116-DED0C8F54F05}" type="pres">
      <dgm:prSet presAssocID="{F5D1CA4F-7E91-CE45-A836-1391B0CC4166}" presName="hierRoot1" presStyleCnt="0"/>
      <dgm:spPr/>
    </dgm:pt>
    <dgm:pt modelId="{9827C479-FECA-C849-9EF5-CA6FC998DB87}" type="pres">
      <dgm:prSet presAssocID="{F5D1CA4F-7E91-CE45-A836-1391B0CC4166}" presName="composite" presStyleCnt="0"/>
      <dgm:spPr/>
    </dgm:pt>
    <dgm:pt modelId="{4CD89165-35BF-D94C-A07D-3DCE32D8738A}" type="pres">
      <dgm:prSet presAssocID="{F5D1CA4F-7E91-CE45-A836-1391B0CC4166}" presName="background" presStyleLbl="node0" presStyleIdx="0" presStyleCnt="1"/>
      <dgm:spPr/>
    </dgm:pt>
    <dgm:pt modelId="{60D0402A-B71F-D341-8E07-4A4FAD72014D}" type="pres">
      <dgm:prSet presAssocID="{F5D1CA4F-7E91-CE45-A836-1391B0CC4166}" presName="text" presStyleLbl="fgAcc0" presStyleIdx="0" presStyleCnt="1">
        <dgm:presLayoutVars>
          <dgm:chPref val="3"/>
        </dgm:presLayoutVars>
      </dgm:prSet>
      <dgm:spPr/>
    </dgm:pt>
    <dgm:pt modelId="{41339774-63DA-3F41-9486-8D7B3ADACDBF}" type="pres">
      <dgm:prSet presAssocID="{F5D1CA4F-7E91-CE45-A836-1391B0CC4166}" presName="hierChild2" presStyleCnt="0"/>
      <dgm:spPr/>
    </dgm:pt>
    <dgm:pt modelId="{230118EB-E245-A24F-82B0-B722C7E989B9}" type="pres">
      <dgm:prSet presAssocID="{D37DFBA4-F83F-C64A-A287-6897B289E690}" presName="Name10" presStyleLbl="parChTrans1D2" presStyleIdx="0" presStyleCnt="3"/>
      <dgm:spPr/>
    </dgm:pt>
    <dgm:pt modelId="{4E353AB1-715B-E341-8247-CFF7B10D37C2}" type="pres">
      <dgm:prSet presAssocID="{B9D71D02-BA60-BA4E-B62F-D41A0D97A5BC}" presName="hierRoot2" presStyleCnt="0"/>
      <dgm:spPr/>
    </dgm:pt>
    <dgm:pt modelId="{C0E61162-F615-DA4B-9409-236ED32E2E20}" type="pres">
      <dgm:prSet presAssocID="{B9D71D02-BA60-BA4E-B62F-D41A0D97A5BC}" presName="composite2" presStyleCnt="0"/>
      <dgm:spPr/>
    </dgm:pt>
    <dgm:pt modelId="{3C924BB3-AF9A-B046-B12B-DC566159393A}" type="pres">
      <dgm:prSet presAssocID="{B9D71D02-BA60-BA4E-B62F-D41A0D97A5BC}" presName="background2" presStyleLbl="node2" presStyleIdx="0" presStyleCnt="3"/>
      <dgm:spPr/>
    </dgm:pt>
    <dgm:pt modelId="{B52290AE-B5B8-1841-94CE-5732AE161E33}" type="pres">
      <dgm:prSet presAssocID="{B9D71D02-BA60-BA4E-B62F-D41A0D97A5BC}" presName="text2" presStyleLbl="fgAcc2" presStyleIdx="0" presStyleCnt="3">
        <dgm:presLayoutVars>
          <dgm:chPref val="3"/>
        </dgm:presLayoutVars>
      </dgm:prSet>
      <dgm:spPr/>
    </dgm:pt>
    <dgm:pt modelId="{09F96281-3368-2F4D-9253-CE1E607D4D53}" type="pres">
      <dgm:prSet presAssocID="{B9D71D02-BA60-BA4E-B62F-D41A0D97A5BC}" presName="hierChild3" presStyleCnt="0"/>
      <dgm:spPr/>
    </dgm:pt>
    <dgm:pt modelId="{5EEA75B9-B35F-1F43-9303-A511528F7402}" type="pres">
      <dgm:prSet presAssocID="{5C25DF6E-6CD7-1042-9541-38563BB5572C}" presName="Name17" presStyleLbl="parChTrans1D3" presStyleIdx="0" presStyleCnt="3"/>
      <dgm:spPr/>
    </dgm:pt>
    <dgm:pt modelId="{C11D4D04-6B05-9D4D-B060-0FB6C90542E1}" type="pres">
      <dgm:prSet presAssocID="{14CE504B-C032-134F-9FAB-78490909420B}" presName="hierRoot3" presStyleCnt="0"/>
      <dgm:spPr/>
    </dgm:pt>
    <dgm:pt modelId="{732DD435-9F7E-604F-BF1A-8D29DD4115A6}" type="pres">
      <dgm:prSet presAssocID="{14CE504B-C032-134F-9FAB-78490909420B}" presName="composite3" presStyleCnt="0"/>
      <dgm:spPr/>
    </dgm:pt>
    <dgm:pt modelId="{5A64E9A0-930D-0F43-99D0-F11568FBF613}" type="pres">
      <dgm:prSet presAssocID="{14CE504B-C032-134F-9FAB-78490909420B}" presName="background3" presStyleLbl="node3" presStyleIdx="0" presStyleCnt="3"/>
      <dgm:spPr/>
    </dgm:pt>
    <dgm:pt modelId="{C46087CC-D947-0B44-93FB-C999586435A6}" type="pres">
      <dgm:prSet presAssocID="{14CE504B-C032-134F-9FAB-78490909420B}" presName="text3" presStyleLbl="fgAcc3" presStyleIdx="0" presStyleCnt="3">
        <dgm:presLayoutVars>
          <dgm:chPref val="3"/>
        </dgm:presLayoutVars>
      </dgm:prSet>
      <dgm:spPr/>
    </dgm:pt>
    <dgm:pt modelId="{4976FA6F-1932-CB40-9219-B05B786ED7D1}" type="pres">
      <dgm:prSet presAssocID="{14CE504B-C032-134F-9FAB-78490909420B}" presName="hierChild4" presStyleCnt="0"/>
      <dgm:spPr/>
    </dgm:pt>
    <dgm:pt modelId="{4D56022D-F17A-0E4D-BB20-67850BECB29A}" type="pres">
      <dgm:prSet presAssocID="{A66438F2-6445-FF4E-969D-9F0BED0AF288}" presName="Name23" presStyleLbl="parChTrans1D4" presStyleIdx="0" presStyleCnt="5"/>
      <dgm:spPr/>
    </dgm:pt>
    <dgm:pt modelId="{AEF3956D-5119-714D-A169-8922CFB2DF47}" type="pres">
      <dgm:prSet presAssocID="{A6386A12-7D6D-5C41-B936-AD9DB4AE8559}" presName="hierRoot4" presStyleCnt="0"/>
      <dgm:spPr/>
    </dgm:pt>
    <dgm:pt modelId="{1A3F64BA-BA6A-5B49-94B4-CE1D180392AF}" type="pres">
      <dgm:prSet presAssocID="{A6386A12-7D6D-5C41-B936-AD9DB4AE8559}" presName="composite4" presStyleCnt="0"/>
      <dgm:spPr/>
    </dgm:pt>
    <dgm:pt modelId="{9B42D763-2A69-394E-8879-789249AA50B2}" type="pres">
      <dgm:prSet presAssocID="{A6386A12-7D6D-5C41-B936-AD9DB4AE8559}" presName="background4" presStyleLbl="node4" presStyleIdx="0" presStyleCnt="5"/>
      <dgm:spPr/>
    </dgm:pt>
    <dgm:pt modelId="{BA46DE0E-B5B2-D049-A0FD-C8C6419DC67F}" type="pres">
      <dgm:prSet presAssocID="{A6386A12-7D6D-5C41-B936-AD9DB4AE8559}" presName="text4" presStyleLbl="fgAcc4" presStyleIdx="0" presStyleCnt="5">
        <dgm:presLayoutVars>
          <dgm:chPref val="3"/>
        </dgm:presLayoutVars>
      </dgm:prSet>
      <dgm:spPr/>
    </dgm:pt>
    <dgm:pt modelId="{4CB1E79A-3201-9449-B51B-BFFD905C6958}" type="pres">
      <dgm:prSet presAssocID="{A6386A12-7D6D-5C41-B936-AD9DB4AE8559}" presName="hierChild5" presStyleCnt="0"/>
      <dgm:spPr/>
    </dgm:pt>
    <dgm:pt modelId="{970F5B27-332D-214D-B7E1-7300D4F496A5}" type="pres">
      <dgm:prSet presAssocID="{0D352FC1-D4D4-FF44-B5C5-DDA04660643B}" presName="Name23" presStyleLbl="parChTrans1D4" presStyleIdx="1" presStyleCnt="5"/>
      <dgm:spPr/>
    </dgm:pt>
    <dgm:pt modelId="{7B92E86D-BE1B-324B-AAB7-72D43D179142}" type="pres">
      <dgm:prSet presAssocID="{96F2C4A5-3221-9E4D-9949-AA1F17A9F1A8}" presName="hierRoot4" presStyleCnt="0"/>
      <dgm:spPr/>
    </dgm:pt>
    <dgm:pt modelId="{DBA93FDD-9249-C945-9F69-20FB4FE82CA1}" type="pres">
      <dgm:prSet presAssocID="{96F2C4A5-3221-9E4D-9949-AA1F17A9F1A8}" presName="composite4" presStyleCnt="0"/>
      <dgm:spPr/>
    </dgm:pt>
    <dgm:pt modelId="{A1C52D32-001A-3B41-81F0-BE7920C9C2D8}" type="pres">
      <dgm:prSet presAssocID="{96F2C4A5-3221-9E4D-9949-AA1F17A9F1A8}" presName="background4" presStyleLbl="node4" presStyleIdx="1" presStyleCnt="5"/>
      <dgm:spPr/>
    </dgm:pt>
    <dgm:pt modelId="{BC68DC17-E97D-B041-8CDA-EC0A36A28219}" type="pres">
      <dgm:prSet presAssocID="{96F2C4A5-3221-9E4D-9949-AA1F17A9F1A8}" presName="text4" presStyleLbl="fgAcc4" presStyleIdx="1" presStyleCnt="5">
        <dgm:presLayoutVars>
          <dgm:chPref val="3"/>
        </dgm:presLayoutVars>
      </dgm:prSet>
      <dgm:spPr/>
    </dgm:pt>
    <dgm:pt modelId="{015BFCCD-1545-224A-AB5C-75E30F878AAC}" type="pres">
      <dgm:prSet presAssocID="{96F2C4A5-3221-9E4D-9949-AA1F17A9F1A8}" presName="hierChild5" presStyleCnt="0"/>
      <dgm:spPr/>
    </dgm:pt>
    <dgm:pt modelId="{80D06773-496F-214B-A67A-D8DB2E79635A}" type="pres">
      <dgm:prSet presAssocID="{14D09983-E6AC-F94D-BDD7-DEC3800EB226}" presName="Name10" presStyleLbl="parChTrans1D2" presStyleIdx="1" presStyleCnt="3"/>
      <dgm:spPr/>
    </dgm:pt>
    <dgm:pt modelId="{331FB70E-FCB3-B745-8BE6-82AC02A10FE8}" type="pres">
      <dgm:prSet presAssocID="{E6F64D9B-73F2-5B4E-8B53-888C87B1C7B6}" presName="hierRoot2" presStyleCnt="0"/>
      <dgm:spPr/>
    </dgm:pt>
    <dgm:pt modelId="{7755557B-1E24-9349-85CA-11DA24324E73}" type="pres">
      <dgm:prSet presAssocID="{E6F64D9B-73F2-5B4E-8B53-888C87B1C7B6}" presName="composite2" presStyleCnt="0"/>
      <dgm:spPr/>
    </dgm:pt>
    <dgm:pt modelId="{BB6BCEC0-B4B0-1640-8E04-9DC1AC0A42E6}" type="pres">
      <dgm:prSet presAssocID="{E6F64D9B-73F2-5B4E-8B53-888C87B1C7B6}" presName="background2" presStyleLbl="node2" presStyleIdx="1" presStyleCnt="3"/>
      <dgm:spPr/>
    </dgm:pt>
    <dgm:pt modelId="{5CF1AC5F-88B7-374B-8FD8-607434C0142F}" type="pres">
      <dgm:prSet presAssocID="{E6F64D9B-73F2-5B4E-8B53-888C87B1C7B6}" presName="text2" presStyleLbl="fgAcc2" presStyleIdx="1" presStyleCnt="3">
        <dgm:presLayoutVars>
          <dgm:chPref val="3"/>
        </dgm:presLayoutVars>
      </dgm:prSet>
      <dgm:spPr/>
    </dgm:pt>
    <dgm:pt modelId="{AAD08FE5-044B-E147-A9CB-71ED37BD739E}" type="pres">
      <dgm:prSet presAssocID="{E6F64D9B-73F2-5B4E-8B53-888C87B1C7B6}" presName="hierChild3" presStyleCnt="0"/>
      <dgm:spPr/>
    </dgm:pt>
    <dgm:pt modelId="{FD2596CA-203F-E14F-8A48-B1645282F009}" type="pres">
      <dgm:prSet presAssocID="{F180B2A8-3B3B-504A-867D-DF9BBF76BAB9}" presName="Name17" presStyleLbl="parChTrans1D3" presStyleIdx="1" presStyleCnt="3"/>
      <dgm:spPr/>
    </dgm:pt>
    <dgm:pt modelId="{BD56D3D5-82CD-2A41-B63E-D5A874FA447A}" type="pres">
      <dgm:prSet presAssocID="{D2008EFE-9D4C-1445-A134-627E29EDDC73}" presName="hierRoot3" presStyleCnt="0"/>
      <dgm:spPr/>
    </dgm:pt>
    <dgm:pt modelId="{933E5C05-7682-CD4C-9B5A-D4073E8074FF}" type="pres">
      <dgm:prSet presAssocID="{D2008EFE-9D4C-1445-A134-627E29EDDC73}" presName="composite3" presStyleCnt="0"/>
      <dgm:spPr/>
    </dgm:pt>
    <dgm:pt modelId="{302807E6-5810-3046-807E-57B444390985}" type="pres">
      <dgm:prSet presAssocID="{D2008EFE-9D4C-1445-A134-627E29EDDC73}" presName="background3" presStyleLbl="node3" presStyleIdx="1" presStyleCnt="3"/>
      <dgm:spPr/>
    </dgm:pt>
    <dgm:pt modelId="{681D549D-03EA-1544-8EBB-DFE749940E02}" type="pres">
      <dgm:prSet presAssocID="{D2008EFE-9D4C-1445-A134-627E29EDDC73}" presName="text3" presStyleLbl="fgAcc3" presStyleIdx="1" presStyleCnt="3">
        <dgm:presLayoutVars>
          <dgm:chPref val="3"/>
        </dgm:presLayoutVars>
      </dgm:prSet>
      <dgm:spPr/>
    </dgm:pt>
    <dgm:pt modelId="{129697D7-69E0-3F40-BDB5-991187AB5B2D}" type="pres">
      <dgm:prSet presAssocID="{D2008EFE-9D4C-1445-A134-627E29EDDC73}" presName="hierChild4" presStyleCnt="0"/>
      <dgm:spPr/>
    </dgm:pt>
    <dgm:pt modelId="{749F32A5-27B9-9844-85E4-36C1A0204EDA}" type="pres">
      <dgm:prSet presAssocID="{CFEFBC22-39D4-1A47-A0B5-90E90292198D}" presName="Name23" presStyleLbl="parChTrans1D4" presStyleIdx="2" presStyleCnt="5"/>
      <dgm:spPr/>
    </dgm:pt>
    <dgm:pt modelId="{AC9FA6C7-7DBF-594E-8A63-B7244B8248CC}" type="pres">
      <dgm:prSet presAssocID="{72DD2ABD-0634-DF4D-9560-023B0F89BC3A}" presName="hierRoot4" presStyleCnt="0"/>
      <dgm:spPr/>
    </dgm:pt>
    <dgm:pt modelId="{C8DAF7B8-BF38-954E-ABAB-7FD705B6F1E6}" type="pres">
      <dgm:prSet presAssocID="{72DD2ABD-0634-DF4D-9560-023B0F89BC3A}" presName="composite4" presStyleCnt="0"/>
      <dgm:spPr/>
    </dgm:pt>
    <dgm:pt modelId="{DC761C16-627A-784F-A474-A53A882AD44B}" type="pres">
      <dgm:prSet presAssocID="{72DD2ABD-0634-DF4D-9560-023B0F89BC3A}" presName="background4" presStyleLbl="node4" presStyleIdx="2" presStyleCnt="5"/>
      <dgm:spPr/>
    </dgm:pt>
    <dgm:pt modelId="{7377406E-6A12-3242-BA48-9F28D6D62B9F}" type="pres">
      <dgm:prSet presAssocID="{72DD2ABD-0634-DF4D-9560-023B0F89BC3A}" presName="text4" presStyleLbl="fgAcc4" presStyleIdx="2" presStyleCnt="5">
        <dgm:presLayoutVars>
          <dgm:chPref val="3"/>
        </dgm:presLayoutVars>
      </dgm:prSet>
      <dgm:spPr/>
    </dgm:pt>
    <dgm:pt modelId="{4D284FF6-14B2-6E40-97C1-3F93A22CFF43}" type="pres">
      <dgm:prSet presAssocID="{72DD2ABD-0634-DF4D-9560-023B0F89BC3A}" presName="hierChild5" presStyleCnt="0"/>
      <dgm:spPr/>
    </dgm:pt>
    <dgm:pt modelId="{7EDF1608-DDD8-E84E-A78E-BB4B78F8D019}" type="pres">
      <dgm:prSet presAssocID="{C89AEEC7-FB78-1B40-B5D8-62B03F5EEAE9}" presName="Name23" presStyleLbl="parChTrans1D4" presStyleIdx="3" presStyleCnt="5"/>
      <dgm:spPr/>
    </dgm:pt>
    <dgm:pt modelId="{F0297D25-F054-B14C-A7F9-7A9A5616B724}" type="pres">
      <dgm:prSet presAssocID="{549EF06D-A4B6-4149-9BC1-025C560314E3}" presName="hierRoot4" presStyleCnt="0"/>
      <dgm:spPr/>
    </dgm:pt>
    <dgm:pt modelId="{C1C69636-EF65-F742-9727-AD23BC27441E}" type="pres">
      <dgm:prSet presAssocID="{549EF06D-A4B6-4149-9BC1-025C560314E3}" presName="composite4" presStyleCnt="0"/>
      <dgm:spPr/>
    </dgm:pt>
    <dgm:pt modelId="{FBD02BBF-8E58-B442-A326-5C5F9DB2E849}" type="pres">
      <dgm:prSet presAssocID="{549EF06D-A4B6-4149-9BC1-025C560314E3}" presName="background4" presStyleLbl="node4" presStyleIdx="3" presStyleCnt="5"/>
      <dgm:spPr/>
    </dgm:pt>
    <dgm:pt modelId="{A927B343-0199-1A4F-859A-02AF9A42B990}" type="pres">
      <dgm:prSet presAssocID="{549EF06D-A4B6-4149-9BC1-025C560314E3}" presName="text4" presStyleLbl="fgAcc4" presStyleIdx="3" presStyleCnt="5">
        <dgm:presLayoutVars>
          <dgm:chPref val="3"/>
        </dgm:presLayoutVars>
      </dgm:prSet>
      <dgm:spPr/>
    </dgm:pt>
    <dgm:pt modelId="{AC507E70-6588-B948-AA63-5057474D7CBD}" type="pres">
      <dgm:prSet presAssocID="{549EF06D-A4B6-4149-9BC1-025C560314E3}" presName="hierChild5" presStyleCnt="0"/>
      <dgm:spPr/>
    </dgm:pt>
    <dgm:pt modelId="{DEA17AE1-4B55-214B-85BE-91B144303AB2}" type="pres">
      <dgm:prSet presAssocID="{C0A14C32-BDF1-D44C-AF2E-3C68CC984A87}" presName="Name10" presStyleLbl="parChTrans1D2" presStyleIdx="2" presStyleCnt="3"/>
      <dgm:spPr/>
    </dgm:pt>
    <dgm:pt modelId="{BE99EE15-3AC2-1B4C-AA37-4B1524863E85}" type="pres">
      <dgm:prSet presAssocID="{02FD552F-3807-E64C-9E43-844BB1B6A0D9}" presName="hierRoot2" presStyleCnt="0"/>
      <dgm:spPr/>
    </dgm:pt>
    <dgm:pt modelId="{520FE8DA-A28D-3349-9E51-F65EFAF0C116}" type="pres">
      <dgm:prSet presAssocID="{02FD552F-3807-E64C-9E43-844BB1B6A0D9}" presName="composite2" presStyleCnt="0"/>
      <dgm:spPr/>
    </dgm:pt>
    <dgm:pt modelId="{44F088E3-5D68-9941-ACAC-95E5C4233D7A}" type="pres">
      <dgm:prSet presAssocID="{02FD552F-3807-E64C-9E43-844BB1B6A0D9}" presName="background2" presStyleLbl="node2" presStyleIdx="2" presStyleCnt="3"/>
      <dgm:spPr/>
    </dgm:pt>
    <dgm:pt modelId="{BFE53AD8-A399-C54C-B327-14B7D288C26E}" type="pres">
      <dgm:prSet presAssocID="{02FD552F-3807-E64C-9E43-844BB1B6A0D9}" presName="text2" presStyleLbl="fgAcc2" presStyleIdx="2" presStyleCnt="3">
        <dgm:presLayoutVars>
          <dgm:chPref val="3"/>
        </dgm:presLayoutVars>
      </dgm:prSet>
      <dgm:spPr/>
    </dgm:pt>
    <dgm:pt modelId="{8CCAE296-53BD-FB4A-BCA0-56FA8FED1DE5}" type="pres">
      <dgm:prSet presAssocID="{02FD552F-3807-E64C-9E43-844BB1B6A0D9}" presName="hierChild3" presStyleCnt="0"/>
      <dgm:spPr/>
    </dgm:pt>
    <dgm:pt modelId="{B954BB0E-4023-4949-9D1B-63F7FFB8ECFF}" type="pres">
      <dgm:prSet presAssocID="{5B728E12-1D59-7248-8CFD-64C7A78B1ED3}" presName="Name17" presStyleLbl="parChTrans1D3" presStyleIdx="2" presStyleCnt="3"/>
      <dgm:spPr/>
    </dgm:pt>
    <dgm:pt modelId="{7739201A-4C4C-3147-87DB-1B4FA25A18E0}" type="pres">
      <dgm:prSet presAssocID="{5BD04C94-A590-CE42-9070-C34DD14336E4}" presName="hierRoot3" presStyleCnt="0"/>
      <dgm:spPr/>
    </dgm:pt>
    <dgm:pt modelId="{F0C850A8-06A1-E143-93AC-889796DEF664}" type="pres">
      <dgm:prSet presAssocID="{5BD04C94-A590-CE42-9070-C34DD14336E4}" presName="composite3" presStyleCnt="0"/>
      <dgm:spPr/>
    </dgm:pt>
    <dgm:pt modelId="{8657E9E5-6AD9-7342-99D1-FB3D3DEBD857}" type="pres">
      <dgm:prSet presAssocID="{5BD04C94-A590-CE42-9070-C34DD14336E4}" presName="background3" presStyleLbl="node3" presStyleIdx="2" presStyleCnt="3"/>
      <dgm:spPr/>
    </dgm:pt>
    <dgm:pt modelId="{5F04B7BE-0707-924E-83EC-5C762DF76149}" type="pres">
      <dgm:prSet presAssocID="{5BD04C94-A590-CE42-9070-C34DD14336E4}" presName="text3" presStyleLbl="fgAcc3" presStyleIdx="2" presStyleCnt="3">
        <dgm:presLayoutVars>
          <dgm:chPref val="3"/>
        </dgm:presLayoutVars>
      </dgm:prSet>
      <dgm:spPr/>
    </dgm:pt>
    <dgm:pt modelId="{BE452231-E368-E04F-9AE5-567F21F11935}" type="pres">
      <dgm:prSet presAssocID="{5BD04C94-A590-CE42-9070-C34DD14336E4}" presName="hierChild4" presStyleCnt="0"/>
      <dgm:spPr/>
    </dgm:pt>
    <dgm:pt modelId="{3C411917-3FB2-AC43-9C4E-A6D85E8209A4}" type="pres">
      <dgm:prSet presAssocID="{6DC091F9-36CB-A142-B8CA-0D5C814C0FA6}" presName="Name23" presStyleLbl="parChTrans1D4" presStyleIdx="4" presStyleCnt="5"/>
      <dgm:spPr/>
    </dgm:pt>
    <dgm:pt modelId="{ED0C7177-9872-344C-B0D1-7CB880E6B676}" type="pres">
      <dgm:prSet presAssocID="{FDF1A183-042F-6B47-9823-FF7D92FF8C27}" presName="hierRoot4" presStyleCnt="0"/>
      <dgm:spPr/>
    </dgm:pt>
    <dgm:pt modelId="{8DDBB318-1CE8-9644-BCF4-5B3317A48BE2}" type="pres">
      <dgm:prSet presAssocID="{FDF1A183-042F-6B47-9823-FF7D92FF8C27}" presName="composite4" presStyleCnt="0"/>
      <dgm:spPr/>
    </dgm:pt>
    <dgm:pt modelId="{4E0170FE-6F39-D147-A4B4-89C1296A8AB5}" type="pres">
      <dgm:prSet presAssocID="{FDF1A183-042F-6B47-9823-FF7D92FF8C27}" presName="background4" presStyleLbl="node4" presStyleIdx="4" presStyleCnt="5"/>
      <dgm:spPr/>
    </dgm:pt>
    <dgm:pt modelId="{3AA54134-15D7-114C-9B8B-B1C656945C85}" type="pres">
      <dgm:prSet presAssocID="{FDF1A183-042F-6B47-9823-FF7D92FF8C27}" presName="text4" presStyleLbl="fgAcc4" presStyleIdx="4" presStyleCnt="5">
        <dgm:presLayoutVars>
          <dgm:chPref val="3"/>
        </dgm:presLayoutVars>
      </dgm:prSet>
      <dgm:spPr/>
    </dgm:pt>
    <dgm:pt modelId="{CA853416-7C78-B84A-98BC-1B781E28B8F7}" type="pres">
      <dgm:prSet presAssocID="{FDF1A183-042F-6B47-9823-FF7D92FF8C27}" presName="hierChild5" presStyleCnt="0"/>
      <dgm:spPr/>
    </dgm:pt>
  </dgm:ptLst>
  <dgm:cxnLst>
    <dgm:cxn modelId="{5A436F05-76EE-4E4F-A136-83C047EEC471}" type="presOf" srcId="{B9D71D02-BA60-BA4E-B62F-D41A0D97A5BC}" destId="{B52290AE-B5B8-1841-94CE-5732AE161E33}" srcOrd="0" destOrd="0" presId="urn:microsoft.com/office/officeart/2005/8/layout/hierarchy1"/>
    <dgm:cxn modelId="{CC4EA515-5455-F541-834D-366C1E842508}" type="presOf" srcId="{CFEFBC22-39D4-1A47-A0B5-90E90292198D}" destId="{749F32A5-27B9-9844-85E4-36C1A0204EDA}" srcOrd="0" destOrd="0" presId="urn:microsoft.com/office/officeart/2005/8/layout/hierarchy1"/>
    <dgm:cxn modelId="{6906F715-BC4D-1046-AB68-54143D89DC5D}" type="presOf" srcId="{F180B2A8-3B3B-504A-867D-DF9BBF76BAB9}" destId="{FD2596CA-203F-E14F-8A48-B1645282F009}" srcOrd="0" destOrd="0" presId="urn:microsoft.com/office/officeart/2005/8/layout/hierarchy1"/>
    <dgm:cxn modelId="{E9B42617-C3AE-364F-BE3D-5EBB2C16A0CE}" type="presOf" srcId="{14D09983-E6AC-F94D-BDD7-DEC3800EB226}" destId="{80D06773-496F-214B-A67A-D8DB2E79635A}" srcOrd="0" destOrd="0" presId="urn:microsoft.com/office/officeart/2005/8/layout/hierarchy1"/>
    <dgm:cxn modelId="{D4882019-9CCD-954C-AA81-16BBF31BF837}" srcId="{F5D1CA4F-7E91-CE45-A836-1391B0CC4166}" destId="{B9D71D02-BA60-BA4E-B62F-D41A0D97A5BC}" srcOrd="0" destOrd="0" parTransId="{D37DFBA4-F83F-C64A-A287-6897B289E690}" sibTransId="{C7C92C0F-C629-024C-BF5E-F2549CEAD563}"/>
    <dgm:cxn modelId="{BDB70820-64DD-F848-AC44-B64B6016D552}" type="presOf" srcId="{A6386A12-7D6D-5C41-B936-AD9DB4AE8559}" destId="{BA46DE0E-B5B2-D049-A0FD-C8C6419DC67F}" srcOrd="0" destOrd="0" presId="urn:microsoft.com/office/officeart/2005/8/layout/hierarchy1"/>
    <dgm:cxn modelId="{6A51B122-1B2B-F941-985E-246BBF17EF2C}" srcId="{F5D1CA4F-7E91-CE45-A836-1391B0CC4166}" destId="{E6F64D9B-73F2-5B4E-8B53-888C87B1C7B6}" srcOrd="1" destOrd="0" parTransId="{14D09983-E6AC-F94D-BDD7-DEC3800EB226}" sibTransId="{444CB307-8BCE-D540-8C72-2A02478D1AE7}"/>
    <dgm:cxn modelId="{3EEC0D27-F444-1C41-9B36-E30747B3182C}" srcId="{A6386A12-7D6D-5C41-B936-AD9DB4AE8559}" destId="{96F2C4A5-3221-9E4D-9949-AA1F17A9F1A8}" srcOrd="0" destOrd="0" parTransId="{0D352FC1-D4D4-FF44-B5C5-DDA04660643B}" sibTransId="{CF6EC06E-CCA7-3143-A8CD-5CD901B5FBB5}"/>
    <dgm:cxn modelId="{E5F16F27-B0FC-7E4B-B782-8082B3F7D888}" type="presOf" srcId="{96F2C4A5-3221-9E4D-9949-AA1F17A9F1A8}" destId="{BC68DC17-E97D-B041-8CDA-EC0A36A28219}" srcOrd="0" destOrd="0" presId="urn:microsoft.com/office/officeart/2005/8/layout/hierarchy1"/>
    <dgm:cxn modelId="{064E013F-8B04-F34C-B2E3-CCC8DB7486B1}" type="presOf" srcId="{14CE504B-C032-134F-9FAB-78490909420B}" destId="{C46087CC-D947-0B44-93FB-C999586435A6}" srcOrd="0" destOrd="0" presId="urn:microsoft.com/office/officeart/2005/8/layout/hierarchy1"/>
    <dgm:cxn modelId="{375F9142-447A-2A4D-B675-5C6DE82442D6}" type="presOf" srcId="{5C25DF6E-6CD7-1042-9541-38563BB5572C}" destId="{5EEA75B9-B35F-1F43-9303-A511528F7402}" srcOrd="0" destOrd="0" presId="urn:microsoft.com/office/officeart/2005/8/layout/hierarchy1"/>
    <dgm:cxn modelId="{222CAE43-F682-6A42-AA86-0C0502CE59A2}" type="presOf" srcId="{5B728E12-1D59-7248-8CFD-64C7A78B1ED3}" destId="{B954BB0E-4023-4949-9D1B-63F7FFB8ECFF}" srcOrd="0" destOrd="0" presId="urn:microsoft.com/office/officeart/2005/8/layout/hierarchy1"/>
    <dgm:cxn modelId="{85D3875B-6E4F-9149-A795-10975DBABE51}" srcId="{72DD2ABD-0634-DF4D-9560-023B0F89BC3A}" destId="{549EF06D-A4B6-4149-9BC1-025C560314E3}" srcOrd="0" destOrd="0" parTransId="{C89AEEC7-FB78-1B40-B5D8-62B03F5EEAE9}" sibTransId="{1435B2A1-5D64-B449-B95D-F3C4E3C10C0B}"/>
    <dgm:cxn modelId="{CB04635E-EA7E-9E4A-8B19-37D4C018EF83}" srcId="{D2008EFE-9D4C-1445-A134-627E29EDDC73}" destId="{72DD2ABD-0634-DF4D-9560-023B0F89BC3A}" srcOrd="0" destOrd="0" parTransId="{CFEFBC22-39D4-1A47-A0B5-90E90292198D}" sibTransId="{7AEB0CEC-CF12-2141-B921-37291A85EA92}"/>
    <dgm:cxn modelId="{F4E38765-DB97-C940-A019-91FA344852DF}" type="presOf" srcId="{D37DFBA4-F83F-C64A-A287-6897B289E690}" destId="{230118EB-E245-A24F-82B0-B722C7E989B9}" srcOrd="0" destOrd="0" presId="urn:microsoft.com/office/officeart/2005/8/layout/hierarchy1"/>
    <dgm:cxn modelId="{69558D78-C395-AD44-BA72-E43709A0EEDB}" type="presOf" srcId="{6DC091F9-36CB-A142-B8CA-0D5C814C0FA6}" destId="{3C411917-3FB2-AC43-9C4E-A6D85E8209A4}" srcOrd="0" destOrd="0" presId="urn:microsoft.com/office/officeart/2005/8/layout/hierarchy1"/>
    <dgm:cxn modelId="{CE454A7E-7DB5-134E-891C-B5E843AB9659}" srcId="{B9D71D02-BA60-BA4E-B62F-D41A0D97A5BC}" destId="{14CE504B-C032-134F-9FAB-78490909420B}" srcOrd="0" destOrd="0" parTransId="{5C25DF6E-6CD7-1042-9541-38563BB5572C}" sibTransId="{53C09225-49A7-9E4C-BDB0-5B1990EFCE24}"/>
    <dgm:cxn modelId="{0D833591-945B-674E-8FF8-B6386A9B5456}" type="presOf" srcId="{F5D1CA4F-7E91-CE45-A836-1391B0CC4166}" destId="{60D0402A-B71F-D341-8E07-4A4FAD72014D}" srcOrd="0" destOrd="0" presId="urn:microsoft.com/office/officeart/2005/8/layout/hierarchy1"/>
    <dgm:cxn modelId="{30941492-3C65-0A47-916C-E6762E8CB463}" type="presOf" srcId="{02FD552F-3807-E64C-9E43-844BB1B6A0D9}" destId="{BFE53AD8-A399-C54C-B327-14B7D288C26E}" srcOrd="0" destOrd="0" presId="urn:microsoft.com/office/officeart/2005/8/layout/hierarchy1"/>
    <dgm:cxn modelId="{1234D398-F79D-144E-8288-9976EB33F6D0}" srcId="{DB008A6C-650E-D34A-AD12-268EA9C3AE8B}" destId="{F5D1CA4F-7E91-CE45-A836-1391B0CC4166}" srcOrd="0" destOrd="0" parTransId="{B0968390-E65A-5040-BB9B-DA39A2F9A5A1}" sibTransId="{30FEFA38-15F0-4A4D-AE31-189A7A51B321}"/>
    <dgm:cxn modelId="{BFE5D69C-2813-924D-A0DD-C7E1A35F3B64}" srcId="{14CE504B-C032-134F-9FAB-78490909420B}" destId="{A6386A12-7D6D-5C41-B936-AD9DB4AE8559}" srcOrd="0" destOrd="0" parTransId="{A66438F2-6445-FF4E-969D-9F0BED0AF288}" sibTransId="{545E6598-036D-7047-A059-C925DD0F7943}"/>
    <dgm:cxn modelId="{91A58AA1-89F7-134B-AB2B-50AD9ED21E57}" type="presOf" srcId="{549EF06D-A4B6-4149-9BC1-025C560314E3}" destId="{A927B343-0199-1A4F-859A-02AF9A42B990}" srcOrd="0" destOrd="0" presId="urn:microsoft.com/office/officeart/2005/8/layout/hierarchy1"/>
    <dgm:cxn modelId="{BDA882AA-92A5-FB4F-BA52-6E1BD06AD9BC}" type="presOf" srcId="{FDF1A183-042F-6B47-9823-FF7D92FF8C27}" destId="{3AA54134-15D7-114C-9B8B-B1C656945C85}" srcOrd="0" destOrd="0" presId="urn:microsoft.com/office/officeart/2005/8/layout/hierarchy1"/>
    <dgm:cxn modelId="{286DC9AB-8519-ED48-98C4-BE08395F4DAB}" type="presOf" srcId="{0D352FC1-D4D4-FF44-B5C5-DDA04660643B}" destId="{970F5B27-332D-214D-B7E1-7300D4F496A5}" srcOrd="0" destOrd="0" presId="urn:microsoft.com/office/officeart/2005/8/layout/hierarchy1"/>
    <dgm:cxn modelId="{5DD81FB5-0130-EF4C-8DED-167824E1CFA3}" type="presOf" srcId="{DB008A6C-650E-D34A-AD12-268EA9C3AE8B}" destId="{587ED641-3ACE-D74F-BC51-8E55BB2EB055}" srcOrd="0" destOrd="0" presId="urn:microsoft.com/office/officeart/2005/8/layout/hierarchy1"/>
    <dgm:cxn modelId="{8581A0B9-C7A5-0A4B-99B3-E578B66D2734}" type="presOf" srcId="{C0A14C32-BDF1-D44C-AF2E-3C68CC984A87}" destId="{DEA17AE1-4B55-214B-85BE-91B144303AB2}" srcOrd="0" destOrd="0" presId="urn:microsoft.com/office/officeart/2005/8/layout/hierarchy1"/>
    <dgm:cxn modelId="{0E2BD0BF-BA07-2749-A57E-6BABB32FD1A2}" srcId="{02FD552F-3807-E64C-9E43-844BB1B6A0D9}" destId="{5BD04C94-A590-CE42-9070-C34DD14336E4}" srcOrd="0" destOrd="0" parTransId="{5B728E12-1D59-7248-8CFD-64C7A78B1ED3}" sibTransId="{F5D07C1C-1250-A04A-973F-114572D42B08}"/>
    <dgm:cxn modelId="{44541CC3-8CC6-7445-B96E-803B897D5749}" type="presOf" srcId="{E6F64D9B-73F2-5B4E-8B53-888C87B1C7B6}" destId="{5CF1AC5F-88B7-374B-8FD8-607434C0142F}" srcOrd="0" destOrd="0" presId="urn:microsoft.com/office/officeart/2005/8/layout/hierarchy1"/>
    <dgm:cxn modelId="{465615C7-1F1E-8246-8BFA-F2A2571B1D4D}" srcId="{F5D1CA4F-7E91-CE45-A836-1391B0CC4166}" destId="{02FD552F-3807-E64C-9E43-844BB1B6A0D9}" srcOrd="2" destOrd="0" parTransId="{C0A14C32-BDF1-D44C-AF2E-3C68CC984A87}" sibTransId="{46857E84-6E95-AF4E-B3BF-2B61FE964653}"/>
    <dgm:cxn modelId="{6F8726CF-424C-C747-9711-C5C413AAC44D}" type="presOf" srcId="{C89AEEC7-FB78-1B40-B5D8-62B03F5EEAE9}" destId="{7EDF1608-DDD8-E84E-A78E-BB4B78F8D019}" srcOrd="0" destOrd="0" presId="urn:microsoft.com/office/officeart/2005/8/layout/hierarchy1"/>
    <dgm:cxn modelId="{75395DDA-CD7E-B941-9553-770472ACCECD}" srcId="{5BD04C94-A590-CE42-9070-C34DD14336E4}" destId="{FDF1A183-042F-6B47-9823-FF7D92FF8C27}" srcOrd="0" destOrd="0" parTransId="{6DC091F9-36CB-A142-B8CA-0D5C814C0FA6}" sibTransId="{D420B320-94E5-E34F-944F-DEE4DD24B5E5}"/>
    <dgm:cxn modelId="{2C4856DB-953E-2448-BD8C-E3C12B014F32}" type="presOf" srcId="{5BD04C94-A590-CE42-9070-C34DD14336E4}" destId="{5F04B7BE-0707-924E-83EC-5C762DF76149}" srcOrd="0" destOrd="0" presId="urn:microsoft.com/office/officeart/2005/8/layout/hierarchy1"/>
    <dgm:cxn modelId="{D3F697EE-465C-854F-8671-8F97F1497677}" type="presOf" srcId="{A66438F2-6445-FF4E-969D-9F0BED0AF288}" destId="{4D56022D-F17A-0E4D-BB20-67850BECB29A}" srcOrd="0" destOrd="0" presId="urn:microsoft.com/office/officeart/2005/8/layout/hierarchy1"/>
    <dgm:cxn modelId="{B228DDEF-A252-1947-94B2-7FF31E264A01}" type="presOf" srcId="{D2008EFE-9D4C-1445-A134-627E29EDDC73}" destId="{681D549D-03EA-1544-8EBB-DFE749940E02}" srcOrd="0" destOrd="0" presId="urn:microsoft.com/office/officeart/2005/8/layout/hierarchy1"/>
    <dgm:cxn modelId="{142A00F6-03BC-DC4D-9971-F3DF5FA0475C}" type="presOf" srcId="{72DD2ABD-0634-DF4D-9560-023B0F89BC3A}" destId="{7377406E-6A12-3242-BA48-9F28D6D62B9F}" srcOrd="0" destOrd="0" presId="urn:microsoft.com/office/officeart/2005/8/layout/hierarchy1"/>
    <dgm:cxn modelId="{D3D39EFF-50F0-9A41-97BC-F0700252AEAA}" srcId="{E6F64D9B-73F2-5B4E-8B53-888C87B1C7B6}" destId="{D2008EFE-9D4C-1445-A134-627E29EDDC73}" srcOrd="0" destOrd="0" parTransId="{F180B2A8-3B3B-504A-867D-DF9BBF76BAB9}" sibTransId="{30E9442C-EE0C-914F-9892-ABF99407EA6F}"/>
    <dgm:cxn modelId="{141DA71E-A5C2-0D4C-B325-410D24EFD90A}" type="presParOf" srcId="{587ED641-3ACE-D74F-BC51-8E55BB2EB055}" destId="{E837EBFD-5278-7C43-A116-DED0C8F54F05}" srcOrd="0" destOrd="0" presId="urn:microsoft.com/office/officeart/2005/8/layout/hierarchy1"/>
    <dgm:cxn modelId="{5656D8F4-F0F9-4F44-9295-D2EE2CC840D8}" type="presParOf" srcId="{E837EBFD-5278-7C43-A116-DED0C8F54F05}" destId="{9827C479-FECA-C849-9EF5-CA6FC998DB87}" srcOrd="0" destOrd="0" presId="urn:microsoft.com/office/officeart/2005/8/layout/hierarchy1"/>
    <dgm:cxn modelId="{A0E6052B-D110-2747-925C-27D87D6CA958}" type="presParOf" srcId="{9827C479-FECA-C849-9EF5-CA6FC998DB87}" destId="{4CD89165-35BF-D94C-A07D-3DCE32D8738A}" srcOrd="0" destOrd="0" presId="urn:microsoft.com/office/officeart/2005/8/layout/hierarchy1"/>
    <dgm:cxn modelId="{A3183DCA-6100-FA41-94B9-A3E0DD8186A5}" type="presParOf" srcId="{9827C479-FECA-C849-9EF5-CA6FC998DB87}" destId="{60D0402A-B71F-D341-8E07-4A4FAD72014D}" srcOrd="1" destOrd="0" presId="urn:microsoft.com/office/officeart/2005/8/layout/hierarchy1"/>
    <dgm:cxn modelId="{F3090B18-6C0A-1D46-9CD0-9CE58E681D94}" type="presParOf" srcId="{E837EBFD-5278-7C43-A116-DED0C8F54F05}" destId="{41339774-63DA-3F41-9486-8D7B3ADACDBF}" srcOrd="1" destOrd="0" presId="urn:microsoft.com/office/officeart/2005/8/layout/hierarchy1"/>
    <dgm:cxn modelId="{978B397E-AE09-BC4A-BC73-6BBBFBB50264}" type="presParOf" srcId="{41339774-63DA-3F41-9486-8D7B3ADACDBF}" destId="{230118EB-E245-A24F-82B0-B722C7E989B9}" srcOrd="0" destOrd="0" presId="urn:microsoft.com/office/officeart/2005/8/layout/hierarchy1"/>
    <dgm:cxn modelId="{52E9CF7A-8DF2-5C4D-B3D3-FEA80E276E8D}" type="presParOf" srcId="{41339774-63DA-3F41-9486-8D7B3ADACDBF}" destId="{4E353AB1-715B-E341-8247-CFF7B10D37C2}" srcOrd="1" destOrd="0" presId="urn:microsoft.com/office/officeart/2005/8/layout/hierarchy1"/>
    <dgm:cxn modelId="{2C7447DA-6947-3C43-AAD8-8B52EE380D70}" type="presParOf" srcId="{4E353AB1-715B-E341-8247-CFF7B10D37C2}" destId="{C0E61162-F615-DA4B-9409-236ED32E2E20}" srcOrd="0" destOrd="0" presId="urn:microsoft.com/office/officeart/2005/8/layout/hierarchy1"/>
    <dgm:cxn modelId="{11060612-C3AF-1B41-B170-2138DE69B63B}" type="presParOf" srcId="{C0E61162-F615-DA4B-9409-236ED32E2E20}" destId="{3C924BB3-AF9A-B046-B12B-DC566159393A}" srcOrd="0" destOrd="0" presId="urn:microsoft.com/office/officeart/2005/8/layout/hierarchy1"/>
    <dgm:cxn modelId="{92020996-7E32-3A44-9306-4D08A603F49A}" type="presParOf" srcId="{C0E61162-F615-DA4B-9409-236ED32E2E20}" destId="{B52290AE-B5B8-1841-94CE-5732AE161E33}" srcOrd="1" destOrd="0" presId="urn:microsoft.com/office/officeart/2005/8/layout/hierarchy1"/>
    <dgm:cxn modelId="{D0E09082-91FF-7442-B79A-B6B5299021BF}" type="presParOf" srcId="{4E353AB1-715B-E341-8247-CFF7B10D37C2}" destId="{09F96281-3368-2F4D-9253-CE1E607D4D53}" srcOrd="1" destOrd="0" presId="urn:microsoft.com/office/officeart/2005/8/layout/hierarchy1"/>
    <dgm:cxn modelId="{FDA5F81C-BD67-2940-A59B-BA429E8DB2BC}" type="presParOf" srcId="{09F96281-3368-2F4D-9253-CE1E607D4D53}" destId="{5EEA75B9-B35F-1F43-9303-A511528F7402}" srcOrd="0" destOrd="0" presId="urn:microsoft.com/office/officeart/2005/8/layout/hierarchy1"/>
    <dgm:cxn modelId="{54152178-1B91-7B4F-966D-A8BE6A7403AA}" type="presParOf" srcId="{09F96281-3368-2F4D-9253-CE1E607D4D53}" destId="{C11D4D04-6B05-9D4D-B060-0FB6C90542E1}" srcOrd="1" destOrd="0" presId="urn:microsoft.com/office/officeart/2005/8/layout/hierarchy1"/>
    <dgm:cxn modelId="{7B943748-8B92-CE44-AC74-02AB6987B05E}" type="presParOf" srcId="{C11D4D04-6B05-9D4D-B060-0FB6C90542E1}" destId="{732DD435-9F7E-604F-BF1A-8D29DD4115A6}" srcOrd="0" destOrd="0" presId="urn:microsoft.com/office/officeart/2005/8/layout/hierarchy1"/>
    <dgm:cxn modelId="{D41C78B6-5C5F-654D-98E1-9896943DEB4C}" type="presParOf" srcId="{732DD435-9F7E-604F-BF1A-8D29DD4115A6}" destId="{5A64E9A0-930D-0F43-99D0-F11568FBF613}" srcOrd="0" destOrd="0" presId="urn:microsoft.com/office/officeart/2005/8/layout/hierarchy1"/>
    <dgm:cxn modelId="{449E4DDA-65E4-254C-B3DC-E97D85AB9CA9}" type="presParOf" srcId="{732DD435-9F7E-604F-BF1A-8D29DD4115A6}" destId="{C46087CC-D947-0B44-93FB-C999586435A6}" srcOrd="1" destOrd="0" presId="urn:microsoft.com/office/officeart/2005/8/layout/hierarchy1"/>
    <dgm:cxn modelId="{FCAEFBF1-269B-5A4E-880C-4A23507880F8}" type="presParOf" srcId="{C11D4D04-6B05-9D4D-B060-0FB6C90542E1}" destId="{4976FA6F-1932-CB40-9219-B05B786ED7D1}" srcOrd="1" destOrd="0" presId="urn:microsoft.com/office/officeart/2005/8/layout/hierarchy1"/>
    <dgm:cxn modelId="{6FED9A87-3D6E-8947-8488-BBB45A71C52F}" type="presParOf" srcId="{4976FA6F-1932-CB40-9219-B05B786ED7D1}" destId="{4D56022D-F17A-0E4D-BB20-67850BECB29A}" srcOrd="0" destOrd="0" presId="urn:microsoft.com/office/officeart/2005/8/layout/hierarchy1"/>
    <dgm:cxn modelId="{BF829802-606A-4E4A-A454-7AA396ABDD7D}" type="presParOf" srcId="{4976FA6F-1932-CB40-9219-B05B786ED7D1}" destId="{AEF3956D-5119-714D-A169-8922CFB2DF47}" srcOrd="1" destOrd="0" presId="urn:microsoft.com/office/officeart/2005/8/layout/hierarchy1"/>
    <dgm:cxn modelId="{B50304AF-15C1-2545-858E-18EDF73224D7}" type="presParOf" srcId="{AEF3956D-5119-714D-A169-8922CFB2DF47}" destId="{1A3F64BA-BA6A-5B49-94B4-CE1D180392AF}" srcOrd="0" destOrd="0" presId="urn:microsoft.com/office/officeart/2005/8/layout/hierarchy1"/>
    <dgm:cxn modelId="{AEE16274-68C1-BE4B-819E-CBA84EB06DC4}" type="presParOf" srcId="{1A3F64BA-BA6A-5B49-94B4-CE1D180392AF}" destId="{9B42D763-2A69-394E-8879-789249AA50B2}" srcOrd="0" destOrd="0" presId="urn:microsoft.com/office/officeart/2005/8/layout/hierarchy1"/>
    <dgm:cxn modelId="{D240794A-B350-AC49-9735-9189975E1A83}" type="presParOf" srcId="{1A3F64BA-BA6A-5B49-94B4-CE1D180392AF}" destId="{BA46DE0E-B5B2-D049-A0FD-C8C6419DC67F}" srcOrd="1" destOrd="0" presId="urn:microsoft.com/office/officeart/2005/8/layout/hierarchy1"/>
    <dgm:cxn modelId="{C05C213A-74D9-7846-991F-06736A58C7AF}" type="presParOf" srcId="{AEF3956D-5119-714D-A169-8922CFB2DF47}" destId="{4CB1E79A-3201-9449-B51B-BFFD905C6958}" srcOrd="1" destOrd="0" presId="urn:microsoft.com/office/officeart/2005/8/layout/hierarchy1"/>
    <dgm:cxn modelId="{8FC96A51-F2BE-7142-8FCC-3E9633AD6830}" type="presParOf" srcId="{4CB1E79A-3201-9449-B51B-BFFD905C6958}" destId="{970F5B27-332D-214D-B7E1-7300D4F496A5}" srcOrd="0" destOrd="0" presId="urn:microsoft.com/office/officeart/2005/8/layout/hierarchy1"/>
    <dgm:cxn modelId="{7E8B3F2F-D2D0-5C48-AB43-D07BC2CABC0F}" type="presParOf" srcId="{4CB1E79A-3201-9449-B51B-BFFD905C6958}" destId="{7B92E86D-BE1B-324B-AAB7-72D43D179142}" srcOrd="1" destOrd="0" presId="urn:microsoft.com/office/officeart/2005/8/layout/hierarchy1"/>
    <dgm:cxn modelId="{2C33F4D1-08CA-9B4A-872B-1157666CCE57}" type="presParOf" srcId="{7B92E86D-BE1B-324B-AAB7-72D43D179142}" destId="{DBA93FDD-9249-C945-9F69-20FB4FE82CA1}" srcOrd="0" destOrd="0" presId="urn:microsoft.com/office/officeart/2005/8/layout/hierarchy1"/>
    <dgm:cxn modelId="{F199D9FB-728A-9942-9ED4-5EE5C566FE4E}" type="presParOf" srcId="{DBA93FDD-9249-C945-9F69-20FB4FE82CA1}" destId="{A1C52D32-001A-3B41-81F0-BE7920C9C2D8}" srcOrd="0" destOrd="0" presId="urn:microsoft.com/office/officeart/2005/8/layout/hierarchy1"/>
    <dgm:cxn modelId="{941A6D45-EE75-1F46-BF48-FC97EAA4A4E3}" type="presParOf" srcId="{DBA93FDD-9249-C945-9F69-20FB4FE82CA1}" destId="{BC68DC17-E97D-B041-8CDA-EC0A36A28219}" srcOrd="1" destOrd="0" presId="urn:microsoft.com/office/officeart/2005/8/layout/hierarchy1"/>
    <dgm:cxn modelId="{DB2AB064-4B9C-614D-9F4E-433024192E08}" type="presParOf" srcId="{7B92E86D-BE1B-324B-AAB7-72D43D179142}" destId="{015BFCCD-1545-224A-AB5C-75E30F878AAC}" srcOrd="1" destOrd="0" presId="urn:microsoft.com/office/officeart/2005/8/layout/hierarchy1"/>
    <dgm:cxn modelId="{21B3142D-CB29-F54C-BBC6-252CD98796DA}" type="presParOf" srcId="{41339774-63DA-3F41-9486-8D7B3ADACDBF}" destId="{80D06773-496F-214B-A67A-D8DB2E79635A}" srcOrd="2" destOrd="0" presId="urn:microsoft.com/office/officeart/2005/8/layout/hierarchy1"/>
    <dgm:cxn modelId="{D3426371-F3C5-4343-8870-12651A27DE9A}" type="presParOf" srcId="{41339774-63DA-3F41-9486-8D7B3ADACDBF}" destId="{331FB70E-FCB3-B745-8BE6-82AC02A10FE8}" srcOrd="3" destOrd="0" presId="urn:microsoft.com/office/officeart/2005/8/layout/hierarchy1"/>
    <dgm:cxn modelId="{CACABA7D-B8DE-AB46-BA67-78337163DD14}" type="presParOf" srcId="{331FB70E-FCB3-B745-8BE6-82AC02A10FE8}" destId="{7755557B-1E24-9349-85CA-11DA24324E73}" srcOrd="0" destOrd="0" presId="urn:microsoft.com/office/officeart/2005/8/layout/hierarchy1"/>
    <dgm:cxn modelId="{3B523CF0-E260-4840-A5AD-68438AA7AFE4}" type="presParOf" srcId="{7755557B-1E24-9349-85CA-11DA24324E73}" destId="{BB6BCEC0-B4B0-1640-8E04-9DC1AC0A42E6}" srcOrd="0" destOrd="0" presId="urn:microsoft.com/office/officeart/2005/8/layout/hierarchy1"/>
    <dgm:cxn modelId="{01123C50-A6F1-4F42-B88E-931C4448BEFA}" type="presParOf" srcId="{7755557B-1E24-9349-85CA-11DA24324E73}" destId="{5CF1AC5F-88B7-374B-8FD8-607434C0142F}" srcOrd="1" destOrd="0" presId="urn:microsoft.com/office/officeart/2005/8/layout/hierarchy1"/>
    <dgm:cxn modelId="{8181616E-BE93-4C4A-8399-EF29E48B6974}" type="presParOf" srcId="{331FB70E-FCB3-B745-8BE6-82AC02A10FE8}" destId="{AAD08FE5-044B-E147-A9CB-71ED37BD739E}" srcOrd="1" destOrd="0" presId="urn:microsoft.com/office/officeart/2005/8/layout/hierarchy1"/>
    <dgm:cxn modelId="{9AA1CA26-F589-B347-8047-DBE863185D3F}" type="presParOf" srcId="{AAD08FE5-044B-E147-A9CB-71ED37BD739E}" destId="{FD2596CA-203F-E14F-8A48-B1645282F009}" srcOrd="0" destOrd="0" presId="urn:microsoft.com/office/officeart/2005/8/layout/hierarchy1"/>
    <dgm:cxn modelId="{18338340-04B0-4A49-831B-183A47A4491E}" type="presParOf" srcId="{AAD08FE5-044B-E147-A9CB-71ED37BD739E}" destId="{BD56D3D5-82CD-2A41-B63E-D5A874FA447A}" srcOrd="1" destOrd="0" presId="urn:microsoft.com/office/officeart/2005/8/layout/hierarchy1"/>
    <dgm:cxn modelId="{E317F4AD-FE76-5148-BB26-D8BD48A31A96}" type="presParOf" srcId="{BD56D3D5-82CD-2A41-B63E-D5A874FA447A}" destId="{933E5C05-7682-CD4C-9B5A-D4073E8074FF}" srcOrd="0" destOrd="0" presId="urn:microsoft.com/office/officeart/2005/8/layout/hierarchy1"/>
    <dgm:cxn modelId="{1A8BCFDB-9923-A140-8039-7151037E31AC}" type="presParOf" srcId="{933E5C05-7682-CD4C-9B5A-D4073E8074FF}" destId="{302807E6-5810-3046-807E-57B444390985}" srcOrd="0" destOrd="0" presId="urn:microsoft.com/office/officeart/2005/8/layout/hierarchy1"/>
    <dgm:cxn modelId="{5E164AEB-1BB1-3441-BE01-2302FA9E78FF}" type="presParOf" srcId="{933E5C05-7682-CD4C-9B5A-D4073E8074FF}" destId="{681D549D-03EA-1544-8EBB-DFE749940E02}" srcOrd="1" destOrd="0" presId="urn:microsoft.com/office/officeart/2005/8/layout/hierarchy1"/>
    <dgm:cxn modelId="{653F54B8-CFCE-584E-B95D-29CEDE9E76E1}" type="presParOf" srcId="{BD56D3D5-82CD-2A41-B63E-D5A874FA447A}" destId="{129697D7-69E0-3F40-BDB5-991187AB5B2D}" srcOrd="1" destOrd="0" presId="urn:microsoft.com/office/officeart/2005/8/layout/hierarchy1"/>
    <dgm:cxn modelId="{78EC3E72-02E5-5B4F-863F-A253BFF0B967}" type="presParOf" srcId="{129697D7-69E0-3F40-BDB5-991187AB5B2D}" destId="{749F32A5-27B9-9844-85E4-36C1A0204EDA}" srcOrd="0" destOrd="0" presId="urn:microsoft.com/office/officeart/2005/8/layout/hierarchy1"/>
    <dgm:cxn modelId="{5B601B1B-375A-FB4F-9080-4C8C9FCDBF6D}" type="presParOf" srcId="{129697D7-69E0-3F40-BDB5-991187AB5B2D}" destId="{AC9FA6C7-7DBF-594E-8A63-B7244B8248CC}" srcOrd="1" destOrd="0" presId="urn:microsoft.com/office/officeart/2005/8/layout/hierarchy1"/>
    <dgm:cxn modelId="{85657676-315F-F14B-B3C0-2780DB113C30}" type="presParOf" srcId="{AC9FA6C7-7DBF-594E-8A63-B7244B8248CC}" destId="{C8DAF7B8-BF38-954E-ABAB-7FD705B6F1E6}" srcOrd="0" destOrd="0" presId="urn:microsoft.com/office/officeart/2005/8/layout/hierarchy1"/>
    <dgm:cxn modelId="{172B4EC4-1560-8B4F-BDC3-955B73232052}" type="presParOf" srcId="{C8DAF7B8-BF38-954E-ABAB-7FD705B6F1E6}" destId="{DC761C16-627A-784F-A474-A53A882AD44B}" srcOrd="0" destOrd="0" presId="urn:microsoft.com/office/officeart/2005/8/layout/hierarchy1"/>
    <dgm:cxn modelId="{3A852D93-D1D6-FE4D-845C-E80ED0255D0F}" type="presParOf" srcId="{C8DAF7B8-BF38-954E-ABAB-7FD705B6F1E6}" destId="{7377406E-6A12-3242-BA48-9F28D6D62B9F}" srcOrd="1" destOrd="0" presId="urn:microsoft.com/office/officeart/2005/8/layout/hierarchy1"/>
    <dgm:cxn modelId="{97BB63F7-0B41-1F44-BA80-1FC13FE43456}" type="presParOf" srcId="{AC9FA6C7-7DBF-594E-8A63-B7244B8248CC}" destId="{4D284FF6-14B2-6E40-97C1-3F93A22CFF43}" srcOrd="1" destOrd="0" presId="urn:microsoft.com/office/officeart/2005/8/layout/hierarchy1"/>
    <dgm:cxn modelId="{F6E174AE-1FE1-4748-BC2C-811136FD180B}" type="presParOf" srcId="{4D284FF6-14B2-6E40-97C1-3F93A22CFF43}" destId="{7EDF1608-DDD8-E84E-A78E-BB4B78F8D019}" srcOrd="0" destOrd="0" presId="urn:microsoft.com/office/officeart/2005/8/layout/hierarchy1"/>
    <dgm:cxn modelId="{400395BE-7902-E041-9DEF-D2797C97BF87}" type="presParOf" srcId="{4D284FF6-14B2-6E40-97C1-3F93A22CFF43}" destId="{F0297D25-F054-B14C-A7F9-7A9A5616B724}" srcOrd="1" destOrd="0" presId="urn:microsoft.com/office/officeart/2005/8/layout/hierarchy1"/>
    <dgm:cxn modelId="{04C6E03C-ADC5-4041-AFB4-7C496EB18B72}" type="presParOf" srcId="{F0297D25-F054-B14C-A7F9-7A9A5616B724}" destId="{C1C69636-EF65-F742-9727-AD23BC27441E}" srcOrd="0" destOrd="0" presId="urn:microsoft.com/office/officeart/2005/8/layout/hierarchy1"/>
    <dgm:cxn modelId="{4791EDC1-7D0E-8745-910C-7DC063FF58F5}" type="presParOf" srcId="{C1C69636-EF65-F742-9727-AD23BC27441E}" destId="{FBD02BBF-8E58-B442-A326-5C5F9DB2E849}" srcOrd="0" destOrd="0" presId="urn:microsoft.com/office/officeart/2005/8/layout/hierarchy1"/>
    <dgm:cxn modelId="{0B702FF8-86AB-E941-A514-7D7FEC352677}" type="presParOf" srcId="{C1C69636-EF65-F742-9727-AD23BC27441E}" destId="{A927B343-0199-1A4F-859A-02AF9A42B990}" srcOrd="1" destOrd="0" presId="urn:microsoft.com/office/officeart/2005/8/layout/hierarchy1"/>
    <dgm:cxn modelId="{0F0AC9CA-C5A9-644D-B658-0D030C167862}" type="presParOf" srcId="{F0297D25-F054-B14C-A7F9-7A9A5616B724}" destId="{AC507E70-6588-B948-AA63-5057474D7CBD}" srcOrd="1" destOrd="0" presId="urn:microsoft.com/office/officeart/2005/8/layout/hierarchy1"/>
    <dgm:cxn modelId="{1A097147-862A-C844-8F9A-F48EFB43C0FE}" type="presParOf" srcId="{41339774-63DA-3F41-9486-8D7B3ADACDBF}" destId="{DEA17AE1-4B55-214B-85BE-91B144303AB2}" srcOrd="4" destOrd="0" presId="urn:microsoft.com/office/officeart/2005/8/layout/hierarchy1"/>
    <dgm:cxn modelId="{67319F4D-630E-A547-AD6A-033A6DBE3FBF}" type="presParOf" srcId="{41339774-63DA-3F41-9486-8D7B3ADACDBF}" destId="{BE99EE15-3AC2-1B4C-AA37-4B1524863E85}" srcOrd="5" destOrd="0" presId="urn:microsoft.com/office/officeart/2005/8/layout/hierarchy1"/>
    <dgm:cxn modelId="{1D2114BB-D81B-794C-99B2-5111ECF259F3}" type="presParOf" srcId="{BE99EE15-3AC2-1B4C-AA37-4B1524863E85}" destId="{520FE8DA-A28D-3349-9E51-F65EFAF0C116}" srcOrd="0" destOrd="0" presId="urn:microsoft.com/office/officeart/2005/8/layout/hierarchy1"/>
    <dgm:cxn modelId="{8949C6B6-B0B7-A94D-8CFC-EADD0185F3CC}" type="presParOf" srcId="{520FE8DA-A28D-3349-9E51-F65EFAF0C116}" destId="{44F088E3-5D68-9941-ACAC-95E5C4233D7A}" srcOrd="0" destOrd="0" presId="urn:microsoft.com/office/officeart/2005/8/layout/hierarchy1"/>
    <dgm:cxn modelId="{7F0BB9B6-B3BE-0241-9EFE-4120B4D31785}" type="presParOf" srcId="{520FE8DA-A28D-3349-9E51-F65EFAF0C116}" destId="{BFE53AD8-A399-C54C-B327-14B7D288C26E}" srcOrd="1" destOrd="0" presId="urn:microsoft.com/office/officeart/2005/8/layout/hierarchy1"/>
    <dgm:cxn modelId="{3442EFA4-ED5B-AE4D-910A-D81400E9002F}" type="presParOf" srcId="{BE99EE15-3AC2-1B4C-AA37-4B1524863E85}" destId="{8CCAE296-53BD-FB4A-BCA0-56FA8FED1DE5}" srcOrd="1" destOrd="0" presId="urn:microsoft.com/office/officeart/2005/8/layout/hierarchy1"/>
    <dgm:cxn modelId="{F5DBE6F5-1A44-F842-929C-F2856540B9C0}" type="presParOf" srcId="{8CCAE296-53BD-FB4A-BCA0-56FA8FED1DE5}" destId="{B954BB0E-4023-4949-9D1B-63F7FFB8ECFF}" srcOrd="0" destOrd="0" presId="urn:microsoft.com/office/officeart/2005/8/layout/hierarchy1"/>
    <dgm:cxn modelId="{8D2ED1E7-819E-FB44-8591-AFC41D9AE929}" type="presParOf" srcId="{8CCAE296-53BD-FB4A-BCA0-56FA8FED1DE5}" destId="{7739201A-4C4C-3147-87DB-1B4FA25A18E0}" srcOrd="1" destOrd="0" presId="urn:microsoft.com/office/officeart/2005/8/layout/hierarchy1"/>
    <dgm:cxn modelId="{D485F522-8A99-5641-9EAF-E639ECAA5DC3}" type="presParOf" srcId="{7739201A-4C4C-3147-87DB-1B4FA25A18E0}" destId="{F0C850A8-06A1-E143-93AC-889796DEF664}" srcOrd="0" destOrd="0" presId="urn:microsoft.com/office/officeart/2005/8/layout/hierarchy1"/>
    <dgm:cxn modelId="{5EE464E4-8175-E048-9BAC-CF8CF66EE60A}" type="presParOf" srcId="{F0C850A8-06A1-E143-93AC-889796DEF664}" destId="{8657E9E5-6AD9-7342-99D1-FB3D3DEBD857}" srcOrd="0" destOrd="0" presId="urn:microsoft.com/office/officeart/2005/8/layout/hierarchy1"/>
    <dgm:cxn modelId="{4BE7F3D0-10D0-5049-832E-3784981DC36C}" type="presParOf" srcId="{F0C850A8-06A1-E143-93AC-889796DEF664}" destId="{5F04B7BE-0707-924E-83EC-5C762DF76149}" srcOrd="1" destOrd="0" presId="urn:microsoft.com/office/officeart/2005/8/layout/hierarchy1"/>
    <dgm:cxn modelId="{C69B5948-65D5-1C4D-81C3-18E11F0D5463}" type="presParOf" srcId="{7739201A-4C4C-3147-87DB-1B4FA25A18E0}" destId="{BE452231-E368-E04F-9AE5-567F21F11935}" srcOrd="1" destOrd="0" presId="urn:microsoft.com/office/officeart/2005/8/layout/hierarchy1"/>
    <dgm:cxn modelId="{2CE2197B-9458-EB41-A13D-917DFFF20951}" type="presParOf" srcId="{BE452231-E368-E04F-9AE5-567F21F11935}" destId="{3C411917-3FB2-AC43-9C4E-A6D85E8209A4}" srcOrd="0" destOrd="0" presId="urn:microsoft.com/office/officeart/2005/8/layout/hierarchy1"/>
    <dgm:cxn modelId="{DDDA978C-EC06-F44F-A53D-1A16595C791F}" type="presParOf" srcId="{BE452231-E368-E04F-9AE5-567F21F11935}" destId="{ED0C7177-9872-344C-B0D1-7CB880E6B676}" srcOrd="1" destOrd="0" presId="urn:microsoft.com/office/officeart/2005/8/layout/hierarchy1"/>
    <dgm:cxn modelId="{F9B95F8C-39EB-4A44-A1A9-4B293CA6122B}" type="presParOf" srcId="{ED0C7177-9872-344C-B0D1-7CB880E6B676}" destId="{8DDBB318-1CE8-9644-BCF4-5B3317A48BE2}" srcOrd="0" destOrd="0" presId="urn:microsoft.com/office/officeart/2005/8/layout/hierarchy1"/>
    <dgm:cxn modelId="{FCF8B95F-7D68-D54E-8AB7-13EE16188A1C}" type="presParOf" srcId="{8DDBB318-1CE8-9644-BCF4-5B3317A48BE2}" destId="{4E0170FE-6F39-D147-A4B4-89C1296A8AB5}" srcOrd="0" destOrd="0" presId="urn:microsoft.com/office/officeart/2005/8/layout/hierarchy1"/>
    <dgm:cxn modelId="{8CFEB5A4-55B9-ED40-99B5-234C13768C59}" type="presParOf" srcId="{8DDBB318-1CE8-9644-BCF4-5B3317A48BE2}" destId="{3AA54134-15D7-114C-9B8B-B1C656945C85}" srcOrd="1" destOrd="0" presId="urn:microsoft.com/office/officeart/2005/8/layout/hierarchy1"/>
    <dgm:cxn modelId="{40B7E89B-6563-6947-8D38-C79F44985BC8}" type="presParOf" srcId="{ED0C7177-9872-344C-B0D1-7CB880E6B676}" destId="{CA853416-7C78-B84A-98BC-1B781E28B8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0CA28B-74C6-E44E-A38C-F298116993ED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4AC4765D-895F-CD4A-89DB-B98FE589A8F1}">
      <dgm:prSet phldrT="[Texto]"/>
      <dgm:spPr/>
      <dgm:t>
        <a:bodyPr/>
        <a:lstStyle/>
        <a:p>
          <a:r>
            <a:rPr lang="es-MX" dirty="0"/>
            <a:t>Preguntas conceptuales (Herramientas)</a:t>
          </a:r>
        </a:p>
      </dgm:t>
    </dgm:pt>
    <dgm:pt modelId="{741C6B9F-78A2-C34D-8FC1-8698D353BF5C}" type="parTrans" cxnId="{800A449C-B415-9149-83C2-A5CC56823E4B}">
      <dgm:prSet/>
      <dgm:spPr/>
      <dgm:t>
        <a:bodyPr/>
        <a:lstStyle/>
        <a:p>
          <a:endParaRPr lang="es-MX"/>
        </a:p>
      </dgm:t>
    </dgm:pt>
    <dgm:pt modelId="{CE2F9F59-FADF-184B-A0F1-93B84FE80293}" type="sibTrans" cxnId="{800A449C-B415-9149-83C2-A5CC56823E4B}">
      <dgm:prSet/>
      <dgm:spPr/>
      <dgm:t>
        <a:bodyPr/>
        <a:lstStyle/>
        <a:p>
          <a:endParaRPr lang="es-MX"/>
        </a:p>
      </dgm:t>
    </dgm:pt>
    <dgm:pt modelId="{57ACC889-381D-514C-8427-04686D11E0A1}">
      <dgm:prSet phldrT="[Texto]"/>
      <dgm:spPr/>
      <dgm:t>
        <a:bodyPr/>
        <a:lstStyle/>
        <a:p>
          <a:r>
            <a:rPr lang="es-MX" dirty="0"/>
            <a:t>Enfoque en casos modelos</a:t>
          </a:r>
        </a:p>
      </dgm:t>
    </dgm:pt>
    <dgm:pt modelId="{872FB4B0-36AC-2640-92B1-AB3DB79C500E}" type="parTrans" cxnId="{07604162-52A0-FF42-AF05-FD8933EFA8BA}">
      <dgm:prSet/>
      <dgm:spPr/>
      <dgm:t>
        <a:bodyPr/>
        <a:lstStyle/>
        <a:p>
          <a:endParaRPr lang="es-MX"/>
        </a:p>
      </dgm:t>
    </dgm:pt>
    <dgm:pt modelId="{A13B9B36-15DD-2749-A861-38A0C4182EA8}" type="sibTrans" cxnId="{07604162-52A0-FF42-AF05-FD8933EFA8BA}">
      <dgm:prSet/>
      <dgm:spPr/>
      <dgm:t>
        <a:bodyPr/>
        <a:lstStyle/>
        <a:p>
          <a:endParaRPr lang="es-MX"/>
        </a:p>
      </dgm:t>
    </dgm:pt>
    <dgm:pt modelId="{39974AC0-D55C-2B4F-8CD0-419F0E04E62C}">
      <dgm:prSet phldrT="[Texto]"/>
      <dgm:spPr/>
      <dgm:t>
        <a:bodyPr/>
        <a:lstStyle/>
        <a:p>
          <a:r>
            <a:rPr lang="es-MX" dirty="0"/>
            <a:t>Enfoque en casos contrarios</a:t>
          </a:r>
        </a:p>
      </dgm:t>
    </dgm:pt>
    <dgm:pt modelId="{C5137AB0-BF3A-0942-B4F5-A0E2A12F1192}" type="parTrans" cxnId="{8D207E9F-2792-4940-A23B-8D7CA3F6395B}">
      <dgm:prSet/>
      <dgm:spPr/>
      <dgm:t>
        <a:bodyPr/>
        <a:lstStyle/>
        <a:p>
          <a:endParaRPr lang="es-MX"/>
        </a:p>
      </dgm:t>
    </dgm:pt>
    <dgm:pt modelId="{88EFC981-C1B1-CD46-BE0D-53C0818317BC}" type="sibTrans" cxnId="{8D207E9F-2792-4940-A23B-8D7CA3F6395B}">
      <dgm:prSet/>
      <dgm:spPr/>
      <dgm:t>
        <a:bodyPr/>
        <a:lstStyle/>
        <a:p>
          <a:endParaRPr lang="es-MX"/>
        </a:p>
      </dgm:t>
    </dgm:pt>
    <dgm:pt modelId="{E5835307-E4D7-EF43-A997-497535E3D51A}">
      <dgm:prSet phldrT="[Texto]"/>
      <dgm:spPr/>
      <dgm:t>
        <a:bodyPr/>
        <a:lstStyle/>
        <a:p>
          <a:r>
            <a:rPr lang="es-MX" dirty="0"/>
            <a:t>Enfoque en casos relacionados</a:t>
          </a:r>
        </a:p>
      </dgm:t>
    </dgm:pt>
    <dgm:pt modelId="{A10FB790-D996-B941-A676-1A7BC9F0C3BE}" type="parTrans" cxnId="{5FB2D097-AA19-104D-AB69-A9A64A771411}">
      <dgm:prSet/>
      <dgm:spPr/>
      <dgm:t>
        <a:bodyPr/>
        <a:lstStyle/>
        <a:p>
          <a:endParaRPr lang="es-MX"/>
        </a:p>
      </dgm:t>
    </dgm:pt>
    <dgm:pt modelId="{2C4959FC-B6AE-6B46-924A-34113A2B63B4}" type="sibTrans" cxnId="{5FB2D097-AA19-104D-AB69-A9A64A771411}">
      <dgm:prSet/>
      <dgm:spPr/>
      <dgm:t>
        <a:bodyPr/>
        <a:lstStyle/>
        <a:p>
          <a:endParaRPr lang="es-MX"/>
        </a:p>
      </dgm:t>
    </dgm:pt>
    <dgm:pt modelId="{C9094061-FAEB-3E43-9928-41DDD52B357A}">
      <dgm:prSet phldrT="[Texto]"/>
      <dgm:spPr/>
      <dgm:t>
        <a:bodyPr/>
        <a:lstStyle/>
        <a:p>
          <a:r>
            <a:rPr lang="es-MX" dirty="0"/>
            <a:t>Enfoque en casos fronterizos</a:t>
          </a:r>
        </a:p>
      </dgm:t>
    </dgm:pt>
    <dgm:pt modelId="{1CC6DEF9-2214-6C47-847F-71920BA4386F}" type="parTrans" cxnId="{5020ECA1-813F-EA4E-A4FB-8CB65EF32BAC}">
      <dgm:prSet/>
      <dgm:spPr/>
      <dgm:t>
        <a:bodyPr/>
        <a:lstStyle/>
        <a:p>
          <a:endParaRPr lang="es-MX"/>
        </a:p>
      </dgm:t>
    </dgm:pt>
    <dgm:pt modelId="{1F2E8801-E15F-9D44-B601-52AE15B857D0}" type="sibTrans" cxnId="{5020ECA1-813F-EA4E-A4FB-8CB65EF32BAC}">
      <dgm:prSet/>
      <dgm:spPr/>
      <dgm:t>
        <a:bodyPr/>
        <a:lstStyle/>
        <a:p>
          <a:endParaRPr lang="es-MX"/>
        </a:p>
      </dgm:t>
    </dgm:pt>
    <dgm:pt modelId="{6F6B769F-FF68-8441-9D19-651304234160}" type="pres">
      <dgm:prSet presAssocID="{B80CA28B-74C6-E44E-A38C-F298116993ED}" presName="composite" presStyleCnt="0">
        <dgm:presLayoutVars>
          <dgm:chMax val="1"/>
          <dgm:dir/>
          <dgm:resizeHandles val="exact"/>
        </dgm:presLayoutVars>
      </dgm:prSet>
      <dgm:spPr/>
    </dgm:pt>
    <dgm:pt modelId="{EC65EEAA-B57B-984B-948D-7E7FFB8A057A}" type="pres">
      <dgm:prSet presAssocID="{B80CA28B-74C6-E44E-A38C-F298116993ED}" presName="radial" presStyleCnt="0">
        <dgm:presLayoutVars>
          <dgm:animLvl val="ctr"/>
        </dgm:presLayoutVars>
      </dgm:prSet>
      <dgm:spPr/>
    </dgm:pt>
    <dgm:pt modelId="{E919691D-80A6-8340-905B-B00FF7644532}" type="pres">
      <dgm:prSet presAssocID="{4AC4765D-895F-CD4A-89DB-B98FE589A8F1}" presName="centerShape" presStyleLbl="vennNode1" presStyleIdx="0" presStyleCnt="5"/>
      <dgm:spPr/>
    </dgm:pt>
    <dgm:pt modelId="{52934E80-2CAF-AD4E-B0D1-450F602C0397}" type="pres">
      <dgm:prSet presAssocID="{57ACC889-381D-514C-8427-04686D11E0A1}" presName="node" presStyleLbl="vennNode1" presStyleIdx="1" presStyleCnt="5">
        <dgm:presLayoutVars>
          <dgm:bulletEnabled val="1"/>
        </dgm:presLayoutVars>
      </dgm:prSet>
      <dgm:spPr/>
    </dgm:pt>
    <dgm:pt modelId="{8A1A2354-A66A-8C40-B617-4C48C7CC76C8}" type="pres">
      <dgm:prSet presAssocID="{39974AC0-D55C-2B4F-8CD0-419F0E04E62C}" presName="node" presStyleLbl="vennNode1" presStyleIdx="2" presStyleCnt="5">
        <dgm:presLayoutVars>
          <dgm:bulletEnabled val="1"/>
        </dgm:presLayoutVars>
      </dgm:prSet>
      <dgm:spPr/>
    </dgm:pt>
    <dgm:pt modelId="{1C19CA00-A2AA-5A4A-AE94-9D5C1B4C943A}" type="pres">
      <dgm:prSet presAssocID="{E5835307-E4D7-EF43-A997-497535E3D51A}" presName="node" presStyleLbl="vennNode1" presStyleIdx="3" presStyleCnt="5">
        <dgm:presLayoutVars>
          <dgm:bulletEnabled val="1"/>
        </dgm:presLayoutVars>
      </dgm:prSet>
      <dgm:spPr/>
    </dgm:pt>
    <dgm:pt modelId="{349E447B-07FA-CF44-B2FA-4CB8877BC519}" type="pres">
      <dgm:prSet presAssocID="{C9094061-FAEB-3E43-9928-41DDD52B357A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B98E9548-9304-4141-A4D2-A0F1E33AF55F}" type="presOf" srcId="{B80CA28B-74C6-E44E-A38C-F298116993ED}" destId="{6F6B769F-FF68-8441-9D19-651304234160}" srcOrd="0" destOrd="0" presId="urn:microsoft.com/office/officeart/2005/8/layout/radial3"/>
    <dgm:cxn modelId="{F555C349-B0D6-864F-9735-3EC0528BB4EE}" type="presOf" srcId="{C9094061-FAEB-3E43-9928-41DDD52B357A}" destId="{349E447B-07FA-CF44-B2FA-4CB8877BC519}" srcOrd="0" destOrd="0" presId="urn:microsoft.com/office/officeart/2005/8/layout/radial3"/>
    <dgm:cxn modelId="{3C3BAF5B-96F3-9647-B9A4-33D5286C2BB8}" type="presOf" srcId="{4AC4765D-895F-CD4A-89DB-B98FE589A8F1}" destId="{E919691D-80A6-8340-905B-B00FF7644532}" srcOrd="0" destOrd="0" presId="urn:microsoft.com/office/officeart/2005/8/layout/radial3"/>
    <dgm:cxn modelId="{07604162-52A0-FF42-AF05-FD8933EFA8BA}" srcId="{4AC4765D-895F-CD4A-89DB-B98FE589A8F1}" destId="{57ACC889-381D-514C-8427-04686D11E0A1}" srcOrd="0" destOrd="0" parTransId="{872FB4B0-36AC-2640-92B1-AB3DB79C500E}" sibTransId="{A13B9B36-15DD-2749-A861-38A0C4182EA8}"/>
    <dgm:cxn modelId="{F6CC3471-DBFB-7F43-96C7-FF2ACC584E82}" type="presOf" srcId="{57ACC889-381D-514C-8427-04686D11E0A1}" destId="{52934E80-2CAF-AD4E-B0D1-450F602C0397}" srcOrd="0" destOrd="0" presId="urn:microsoft.com/office/officeart/2005/8/layout/radial3"/>
    <dgm:cxn modelId="{5FB2D097-AA19-104D-AB69-A9A64A771411}" srcId="{4AC4765D-895F-CD4A-89DB-B98FE589A8F1}" destId="{E5835307-E4D7-EF43-A997-497535E3D51A}" srcOrd="2" destOrd="0" parTransId="{A10FB790-D996-B941-A676-1A7BC9F0C3BE}" sibTransId="{2C4959FC-B6AE-6B46-924A-34113A2B63B4}"/>
    <dgm:cxn modelId="{800A449C-B415-9149-83C2-A5CC56823E4B}" srcId="{B80CA28B-74C6-E44E-A38C-F298116993ED}" destId="{4AC4765D-895F-CD4A-89DB-B98FE589A8F1}" srcOrd="0" destOrd="0" parTransId="{741C6B9F-78A2-C34D-8FC1-8698D353BF5C}" sibTransId="{CE2F9F59-FADF-184B-A0F1-93B84FE80293}"/>
    <dgm:cxn modelId="{8D207E9F-2792-4940-A23B-8D7CA3F6395B}" srcId="{4AC4765D-895F-CD4A-89DB-B98FE589A8F1}" destId="{39974AC0-D55C-2B4F-8CD0-419F0E04E62C}" srcOrd="1" destOrd="0" parTransId="{C5137AB0-BF3A-0942-B4F5-A0E2A12F1192}" sibTransId="{88EFC981-C1B1-CD46-BE0D-53C0818317BC}"/>
    <dgm:cxn modelId="{5020ECA1-813F-EA4E-A4FB-8CB65EF32BAC}" srcId="{4AC4765D-895F-CD4A-89DB-B98FE589A8F1}" destId="{C9094061-FAEB-3E43-9928-41DDD52B357A}" srcOrd="3" destOrd="0" parTransId="{1CC6DEF9-2214-6C47-847F-71920BA4386F}" sibTransId="{1F2E8801-E15F-9D44-B601-52AE15B857D0}"/>
    <dgm:cxn modelId="{0BC676CA-4F27-FF41-8CAF-C97147C23464}" type="presOf" srcId="{39974AC0-D55C-2B4F-8CD0-419F0E04E62C}" destId="{8A1A2354-A66A-8C40-B617-4C48C7CC76C8}" srcOrd="0" destOrd="0" presId="urn:microsoft.com/office/officeart/2005/8/layout/radial3"/>
    <dgm:cxn modelId="{4BFFECD4-8CC9-7642-B496-7FEB6EAB39BB}" type="presOf" srcId="{E5835307-E4D7-EF43-A997-497535E3D51A}" destId="{1C19CA00-A2AA-5A4A-AE94-9D5C1B4C943A}" srcOrd="0" destOrd="0" presId="urn:microsoft.com/office/officeart/2005/8/layout/radial3"/>
    <dgm:cxn modelId="{770576CF-890C-DD43-B247-AA29EA1ADD4A}" type="presParOf" srcId="{6F6B769F-FF68-8441-9D19-651304234160}" destId="{EC65EEAA-B57B-984B-948D-7E7FFB8A057A}" srcOrd="0" destOrd="0" presId="urn:microsoft.com/office/officeart/2005/8/layout/radial3"/>
    <dgm:cxn modelId="{ECB5C467-29AF-3A49-8226-94873C8F987B}" type="presParOf" srcId="{EC65EEAA-B57B-984B-948D-7E7FFB8A057A}" destId="{E919691D-80A6-8340-905B-B00FF7644532}" srcOrd="0" destOrd="0" presId="urn:microsoft.com/office/officeart/2005/8/layout/radial3"/>
    <dgm:cxn modelId="{7A67FE53-7085-1E46-8B44-D95962C43BE2}" type="presParOf" srcId="{EC65EEAA-B57B-984B-948D-7E7FFB8A057A}" destId="{52934E80-2CAF-AD4E-B0D1-450F602C0397}" srcOrd="1" destOrd="0" presId="urn:microsoft.com/office/officeart/2005/8/layout/radial3"/>
    <dgm:cxn modelId="{BA30744C-70E5-1A40-B2DF-6289DB30EAE9}" type="presParOf" srcId="{EC65EEAA-B57B-984B-948D-7E7FFB8A057A}" destId="{8A1A2354-A66A-8C40-B617-4C48C7CC76C8}" srcOrd="2" destOrd="0" presId="urn:microsoft.com/office/officeart/2005/8/layout/radial3"/>
    <dgm:cxn modelId="{B26F4482-D9F4-7C40-ACD7-DE0473D3F59D}" type="presParOf" srcId="{EC65EEAA-B57B-984B-948D-7E7FFB8A057A}" destId="{1C19CA00-A2AA-5A4A-AE94-9D5C1B4C943A}" srcOrd="3" destOrd="0" presId="urn:microsoft.com/office/officeart/2005/8/layout/radial3"/>
    <dgm:cxn modelId="{877A41D3-5D17-B644-A932-F2E3D02DBC85}" type="presParOf" srcId="{EC65EEAA-B57B-984B-948D-7E7FFB8A057A}" destId="{349E447B-07FA-CF44-B2FA-4CB8877BC51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DE8DB-C4F7-E94A-A910-526EA507E97A}">
      <dsp:nvSpPr>
        <dsp:cNvPr id="0" name=""/>
        <dsp:cNvSpPr/>
      </dsp:nvSpPr>
      <dsp:spPr>
        <a:xfrm>
          <a:off x="0" y="2632389"/>
          <a:ext cx="683221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3779F-0927-7E4E-B0AC-AA0CE96509C5}">
      <dsp:nvSpPr>
        <dsp:cNvPr id="0" name=""/>
        <dsp:cNvSpPr/>
      </dsp:nvSpPr>
      <dsp:spPr>
        <a:xfrm>
          <a:off x="204966" y="1632081"/>
          <a:ext cx="3006173" cy="6317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noviembre</a:t>
          </a:r>
          <a:r>
            <a:rPr lang="en-US" sz="2000" kern="1200" dirty="0"/>
            <a:t> 2020</a:t>
          </a:r>
        </a:p>
      </dsp:txBody>
      <dsp:txXfrm>
        <a:off x="204966" y="1632081"/>
        <a:ext cx="3006173" cy="631773"/>
      </dsp:txXfrm>
    </dsp:sp>
    <dsp:sp modelId="{91D9DB64-0C45-3E43-8B9E-A6741176B62D}">
      <dsp:nvSpPr>
        <dsp:cNvPr id="0" name=""/>
        <dsp:cNvSpPr/>
      </dsp:nvSpPr>
      <dsp:spPr>
        <a:xfrm>
          <a:off x="204966" y="995569"/>
          <a:ext cx="3006173" cy="6365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Fecha de Inicio</a:t>
          </a:r>
        </a:p>
      </dsp:txBody>
      <dsp:txXfrm>
        <a:off x="204966" y="995569"/>
        <a:ext cx="3006173" cy="636511"/>
      </dsp:txXfrm>
    </dsp:sp>
    <dsp:sp modelId="{2C4DE697-60F9-0240-9833-1A3B01AB4C68}">
      <dsp:nvSpPr>
        <dsp:cNvPr id="0" name=""/>
        <dsp:cNvSpPr/>
      </dsp:nvSpPr>
      <dsp:spPr>
        <a:xfrm>
          <a:off x="1708053" y="2263854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B2415-6A6B-3E46-9884-A50D47467C64}">
      <dsp:nvSpPr>
        <dsp:cNvPr id="0" name=""/>
        <dsp:cNvSpPr/>
      </dsp:nvSpPr>
      <dsp:spPr>
        <a:xfrm>
          <a:off x="3621072" y="3000924"/>
          <a:ext cx="3006173" cy="631773"/>
        </a:xfrm>
        <a:prstGeom prst="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 err="1"/>
            <a:t>abril</a:t>
          </a:r>
          <a:r>
            <a:rPr lang="en-US" sz="2000" kern="1200" dirty="0"/>
            <a:t> 2021</a:t>
          </a:r>
        </a:p>
      </dsp:txBody>
      <dsp:txXfrm>
        <a:off x="3621072" y="3000924"/>
        <a:ext cx="3006173" cy="631773"/>
      </dsp:txXfrm>
    </dsp:sp>
    <dsp:sp modelId="{391993A7-2B4D-374D-80A0-F79B88ED1A99}">
      <dsp:nvSpPr>
        <dsp:cNvPr id="0" name=""/>
        <dsp:cNvSpPr/>
      </dsp:nvSpPr>
      <dsp:spPr>
        <a:xfrm>
          <a:off x="3621072" y="3632697"/>
          <a:ext cx="3006173" cy="636511"/>
        </a:xfrm>
        <a:prstGeom prst="rect">
          <a:avLst/>
        </a:prstGeom>
        <a:solidFill>
          <a:schemeClr val="accent2">
            <a:tint val="40000"/>
            <a:alpha val="90000"/>
            <a:hueOff val="928656"/>
            <a:satOff val="-41856"/>
            <a:lumOff val="-2954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928656"/>
              <a:satOff val="-41856"/>
              <a:lumOff val="-29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Fecha de Término</a:t>
          </a:r>
        </a:p>
      </dsp:txBody>
      <dsp:txXfrm>
        <a:off x="3621072" y="3632697"/>
        <a:ext cx="3006173" cy="636511"/>
      </dsp:txXfrm>
    </dsp:sp>
    <dsp:sp modelId="{08CF7687-653E-CA4C-A962-7309836A283F}">
      <dsp:nvSpPr>
        <dsp:cNvPr id="0" name=""/>
        <dsp:cNvSpPr/>
      </dsp:nvSpPr>
      <dsp:spPr>
        <a:xfrm>
          <a:off x="5124159" y="2632389"/>
          <a:ext cx="0" cy="368534"/>
        </a:xfrm>
        <a:prstGeom prst="line">
          <a:avLst/>
        </a:prstGeom>
        <a:noFill/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E96460-70D3-B84B-A328-19AAC56EC2C0}">
      <dsp:nvSpPr>
        <dsp:cNvPr id="0" name=""/>
        <dsp:cNvSpPr/>
      </dsp:nvSpPr>
      <dsp:spPr>
        <a:xfrm rot="2700000">
          <a:off x="1667102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47434-3D7A-6F4F-8B6A-56684C0FDBE8}">
      <dsp:nvSpPr>
        <dsp:cNvPr id="0" name=""/>
        <dsp:cNvSpPr/>
      </dsp:nvSpPr>
      <dsp:spPr>
        <a:xfrm rot="2700000">
          <a:off x="5083208" y="2591439"/>
          <a:ext cx="81900" cy="81900"/>
        </a:xfrm>
        <a:prstGeom prst="rect">
          <a:avLst/>
        </a:prstGeom>
        <a:gradFill rotWithShape="0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6350"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5C18C-D90A-1B4F-BB85-1E3EED268D1F}">
      <dsp:nvSpPr>
        <dsp:cNvPr id="0" name=""/>
        <dsp:cNvSpPr/>
      </dsp:nvSpPr>
      <dsp:spPr>
        <a:xfrm>
          <a:off x="988615" y="510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Exprese la pregunta con la mayor claridad y precisión posible.</a:t>
          </a:r>
        </a:p>
      </dsp:txBody>
      <dsp:txXfrm>
        <a:off x="988615" y="510"/>
        <a:ext cx="6150768" cy="559160"/>
      </dsp:txXfrm>
    </dsp:sp>
    <dsp:sp modelId="{000EA04A-F5E3-AF42-8554-435039BAADA6}">
      <dsp:nvSpPr>
        <dsp:cNvPr id="0" name=""/>
        <dsp:cNvSpPr/>
      </dsp:nvSpPr>
      <dsp:spPr>
        <a:xfrm>
          <a:off x="988615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07977-CD80-9C48-BA4D-B2103F37A44E}">
      <dsp:nvSpPr>
        <dsp:cNvPr id="0" name=""/>
        <dsp:cNvSpPr/>
      </dsp:nvSpPr>
      <dsp:spPr>
        <a:xfrm>
          <a:off x="1856557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0263"/>
            <a:satOff val="306"/>
            <a:lumOff val="118"/>
            <a:alphaOff val="0"/>
          </a:schemeClr>
        </a:solidFill>
        <a:ln w="15875" cap="rnd" cmpd="sng" algn="ctr">
          <a:solidFill>
            <a:schemeClr val="accent4">
              <a:hueOff val="-10263"/>
              <a:satOff val="306"/>
              <a:lumOff val="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DD044-58B1-584E-B958-9964CD61FFA0}">
      <dsp:nvSpPr>
        <dsp:cNvPr id="0" name=""/>
        <dsp:cNvSpPr/>
      </dsp:nvSpPr>
      <dsp:spPr>
        <a:xfrm>
          <a:off x="2724499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0525"/>
            <a:satOff val="613"/>
            <a:lumOff val="237"/>
            <a:alphaOff val="0"/>
          </a:schemeClr>
        </a:solidFill>
        <a:ln w="15875" cap="rnd" cmpd="sng" algn="ctr">
          <a:solidFill>
            <a:schemeClr val="accent4">
              <a:hueOff val="-20525"/>
              <a:satOff val="613"/>
              <a:lumOff val="2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B0261-A4BC-9542-8ED1-02DBE9A3C78D}">
      <dsp:nvSpPr>
        <dsp:cNvPr id="0" name=""/>
        <dsp:cNvSpPr/>
      </dsp:nvSpPr>
      <dsp:spPr>
        <a:xfrm>
          <a:off x="3592441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0788"/>
            <a:satOff val="919"/>
            <a:lumOff val="355"/>
            <a:alphaOff val="0"/>
          </a:schemeClr>
        </a:solidFill>
        <a:ln w="15875" cap="rnd" cmpd="sng" algn="ctr">
          <a:solidFill>
            <a:schemeClr val="accent4">
              <a:hueOff val="-30788"/>
              <a:satOff val="919"/>
              <a:lumOff val="3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22C121-9D44-424F-B641-FCB46C26E861}">
      <dsp:nvSpPr>
        <dsp:cNvPr id="0" name=""/>
        <dsp:cNvSpPr/>
      </dsp:nvSpPr>
      <dsp:spPr>
        <a:xfrm>
          <a:off x="4460382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1051"/>
            <a:satOff val="1226"/>
            <a:lumOff val="474"/>
            <a:alphaOff val="0"/>
          </a:schemeClr>
        </a:solidFill>
        <a:ln w="15875" cap="rnd" cmpd="sng" algn="ctr">
          <a:solidFill>
            <a:schemeClr val="accent4">
              <a:hueOff val="-41051"/>
              <a:satOff val="1226"/>
              <a:lumOff val="4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24C7A-0A34-1B41-A42D-BCB0D77540D6}">
      <dsp:nvSpPr>
        <dsp:cNvPr id="0" name=""/>
        <dsp:cNvSpPr/>
      </dsp:nvSpPr>
      <dsp:spPr>
        <a:xfrm>
          <a:off x="5328324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51314"/>
            <a:satOff val="1532"/>
            <a:lumOff val="592"/>
            <a:alphaOff val="0"/>
          </a:schemeClr>
        </a:solidFill>
        <a:ln w="15875" cap="rnd" cmpd="sng" algn="ctr">
          <a:solidFill>
            <a:schemeClr val="accent4">
              <a:hueOff val="-51314"/>
              <a:satOff val="1532"/>
              <a:lumOff val="5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F74A4-2AA2-054A-91E2-AC1E69250B48}">
      <dsp:nvSpPr>
        <dsp:cNvPr id="0" name=""/>
        <dsp:cNvSpPr/>
      </dsp:nvSpPr>
      <dsp:spPr>
        <a:xfrm>
          <a:off x="6196266" y="559670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61576"/>
            <a:satOff val="1839"/>
            <a:lumOff val="711"/>
            <a:alphaOff val="0"/>
          </a:schemeClr>
        </a:solidFill>
        <a:ln w="15875" cap="rnd" cmpd="sng" algn="ctr">
          <a:solidFill>
            <a:schemeClr val="accent4">
              <a:hueOff val="-61576"/>
              <a:satOff val="1839"/>
              <a:lumOff val="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36DC7-7DC5-1B46-9A35-45D8A0EB5897}">
      <dsp:nvSpPr>
        <dsp:cNvPr id="0" name=""/>
        <dsp:cNvSpPr/>
      </dsp:nvSpPr>
      <dsp:spPr>
        <a:xfrm>
          <a:off x="988615" y="787477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Identifique los conceptos significativos dentro de la pregunta.</a:t>
          </a:r>
        </a:p>
      </dsp:txBody>
      <dsp:txXfrm>
        <a:off x="988615" y="787477"/>
        <a:ext cx="6150768" cy="559160"/>
      </dsp:txXfrm>
    </dsp:sp>
    <dsp:sp modelId="{D45F38D3-3964-824C-8EF3-7C36C5B568FF}">
      <dsp:nvSpPr>
        <dsp:cNvPr id="0" name=""/>
        <dsp:cNvSpPr/>
      </dsp:nvSpPr>
      <dsp:spPr>
        <a:xfrm>
          <a:off x="988615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71839"/>
            <a:satOff val="2145"/>
            <a:lumOff val="829"/>
            <a:alphaOff val="0"/>
          </a:schemeClr>
        </a:solidFill>
        <a:ln w="15875" cap="rnd" cmpd="sng" algn="ctr">
          <a:solidFill>
            <a:schemeClr val="accent4">
              <a:hueOff val="-71839"/>
              <a:satOff val="2145"/>
              <a:lumOff val="8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B835B-18B7-3642-B988-C9F8A0C46133}">
      <dsp:nvSpPr>
        <dsp:cNvPr id="0" name=""/>
        <dsp:cNvSpPr/>
      </dsp:nvSpPr>
      <dsp:spPr>
        <a:xfrm>
          <a:off x="1856557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82102"/>
            <a:satOff val="2452"/>
            <a:lumOff val="948"/>
            <a:alphaOff val="0"/>
          </a:schemeClr>
        </a:solidFill>
        <a:ln w="15875" cap="rnd" cmpd="sng" algn="ctr">
          <a:solidFill>
            <a:schemeClr val="accent4">
              <a:hueOff val="-82102"/>
              <a:satOff val="2452"/>
              <a:lumOff val="9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72765-E7CC-2541-AF57-C4AAF5814303}">
      <dsp:nvSpPr>
        <dsp:cNvPr id="0" name=""/>
        <dsp:cNvSpPr/>
      </dsp:nvSpPr>
      <dsp:spPr>
        <a:xfrm>
          <a:off x="2724499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92365"/>
            <a:satOff val="2758"/>
            <a:lumOff val="1066"/>
            <a:alphaOff val="0"/>
          </a:schemeClr>
        </a:solidFill>
        <a:ln w="15875" cap="rnd" cmpd="sng" algn="ctr">
          <a:solidFill>
            <a:schemeClr val="accent4">
              <a:hueOff val="-92365"/>
              <a:satOff val="2758"/>
              <a:lumOff val="10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1347E-8FE8-0149-9A21-765189E422D1}">
      <dsp:nvSpPr>
        <dsp:cNvPr id="0" name=""/>
        <dsp:cNvSpPr/>
      </dsp:nvSpPr>
      <dsp:spPr>
        <a:xfrm>
          <a:off x="3592441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02627"/>
            <a:satOff val="3064"/>
            <a:lumOff val="1185"/>
            <a:alphaOff val="0"/>
          </a:schemeClr>
        </a:solidFill>
        <a:ln w="15875" cap="rnd" cmpd="sng" algn="ctr">
          <a:solidFill>
            <a:schemeClr val="accent4">
              <a:hueOff val="-102627"/>
              <a:satOff val="3064"/>
              <a:lumOff val="11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916A6-7806-D947-AC25-03EF87F2889F}">
      <dsp:nvSpPr>
        <dsp:cNvPr id="0" name=""/>
        <dsp:cNvSpPr/>
      </dsp:nvSpPr>
      <dsp:spPr>
        <a:xfrm>
          <a:off x="4460382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12890"/>
            <a:satOff val="3371"/>
            <a:lumOff val="1303"/>
            <a:alphaOff val="0"/>
          </a:schemeClr>
        </a:solidFill>
        <a:ln w="15875" cap="rnd" cmpd="sng" algn="ctr">
          <a:solidFill>
            <a:schemeClr val="accent4">
              <a:hueOff val="-112890"/>
              <a:satOff val="3371"/>
              <a:lumOff val="13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A80F6F-2C60-DD4F-87ED-D685B5987A26}">
      <dsp:nvSpPr>
        <dsp:cNvPr id="0" name=""/>
        <dsp:cNvSpPr/>
      </dsp:nvSpPr>
      <dsp:spPr>
        <a:xfrm>
          <a:off x="5328324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23153"/>
            <a:satOff val="3677"/>
            <a:lumOff val="1421"/>
            <a:alphaOff val="0"/>
          </a:schemeClr>
        </a:solidFill>
        <a:ln w="15875" cap="rnd" cmpd="sng" algn="ctr">
          <a:solidFill>
            <a:schemeClr val="accent4">
              <a:hueOff val="-123153"/>
              <a:satOff val="3677"/>
              <a:lumOff val="14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AF004-227D-644C-8BFB-08F595CAF26C}">
      <dsp:nvSpPr>
        <dsp:cNvPr id="0" name=""/>
        <dsp:cNvSpPr/>
      </dsp:nvSpPr>
      <dsp:spPr>
        <a:xfrm>
          <a:off x="6196266" y="1346637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33416"/>
            <a:satOff val="3984"/>
            <a:lumOff val="1540"/>
            <a:alphaOff val="0"/>
          </a:schemeClr>
        </a:solidFill>
        <a:ln w="15875" cap="rnd" cmpd="sng" algn="ctr">
          <a:solidFill>
            <a:schemeClr val="accent4">
              <a:hueOff val="-133416"/>
              <a:satOff val="3984"/>
              <a:lumOff val="15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A306E-AA5E-434D-9A8E-E7D596844E0B}">
      <dsp:nvSpPr>
        <dsp:cNvPr id="0" name=""/>
        <dsp:cNvSpPr/>
      </dsp:nvSpPr>
      <dsp:spPr>
        <a:xfrm>
          <a:off x="988615" y="1574444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Analice los conceptos que puedan ser problemáticos.</a:t>
          </a:r>
        </a:p>
      </dsp:txBody>
      <dsp:txXfrm>
        <a:off x="988615" y="1574444"/>
        <a:ext cx="6150768" cy="559160"/>
      </dsp:txXfrm>
    </dsp:sp>
    <dsp:sp modelId="{37DFA0A1-1F11-384E-A671-BCD784B398BE}">
      <dsp:nvSpPr>
        <dsp:cNvPr id="0" name=""/>
        <dsp:cNvSpPr/>
      </dsp:nvSpPr>
      <dsp:spPr>
        <a:xfrm>
          <a:off x="988615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43678"/>
            <a:satOff val="4290"/>
            <a:lumOff val="1658"/>
            <a:alphaOff val="0"/>
          </a:schemeClr>
        </a:solidFill>
        <a:ln w="15875" cap="rnd" cmpd="sng" algn="ctr">
          <a:solidFill>
            <a:schemeClr val="accent4">
              <a:hueOff val="-143678"/>
              <a:satOff val="4290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622B2-F00F-7F46-B7D1-98EEDCCA226F}">
      <dsp:nvSpPr>
        <dsp:cNvPr id="0" name=""/>
        <dsp:cNvSpPr/>
      </dsp:nvSpPr>
      <dsp:spPr>
        <a:xfrm>
          <a:off x="1856557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53941"/>
            <a:satOff val="4597"/>
            <a:lumOff val="1777"/>
            <a:alphaOff val="0"/>
          </a:schemeClr>
        </a:solidFill>
        <a:ln w="15875" cap="rnd" cmpd="sng" algn="ctr">
          <a:solidFill>
            <a:schemeClr val="accent4">
              <a:hueOff val="-153941"/>
              <a:satOff val="4597"/>
              <a:lumOff val="17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99D1B-3E68-6C44-AC83-A02FDA82E6FD}">
      <dsp:nvSpPr>
        <dsp:cNvPr id="0" name=""/>
        <dsp:cNvSpPr/>
      </dsp:nvSpPr>
      <dsp:spPr>
        <a:xfrm>
          <a:off x="2724499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64204"/>
            <a:satOff val="4903"/>
            <a:lumOff val="1895"/>
            <a:alphaOff val="0"/>
          </a:schemeClr>
        </a:solidFill>
        <a:ln w="15875" cap="rnd" cmpd="sng" algn="ctr">
          <a:solidFill>
            <a:schemeClr val="accent4">
              <a:hueOff val="-164204"/>
              <a:satOff val="4903"/>
              <a:lumOff val="1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F03C9-949C-5741-AF95-B524B272AF98}">
      <dsp:nvSpPr>
        <dsp:cNvPr id="0" name=""/>
        <dsp:cNvSpPr/>
      </dsp:nvSpPr>
      <dsp:spPr>
        <a:xfrm>
          <a:off x="3592441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74467"/>
            <a:satOff val="5209"/>
            <a:lumOff val="2014"/>
            <a:alphaOff val="0"/>
          </a:schemeClr>
        </a:solidFill>
        <a:ln w="15875" cap="rnd" cmpd="sng" algn="ctr">
          <a:solidFill>
            <a:schemeClr val="accent4">
              <a:hueOff val="-174467"/>
              <a:satOff val="5209"/>
              <a:lumOff val="20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DA957-538D-5445-A652-5D77E0F65045}">
      <dsp:nvSpPr>
        <dsp:cNvPr id="0" name=""/>
        <dsp:cNvSpPr/>
      </dsp:nvSpPr>
      <dsp:spPr>
        <a:xfrm>
          <a:off x="4460382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84729"/>
            <a:satOff val="5516"/>
            <a:lumOff val="2132"/>
            <a:alphaOff val="0"/>
          </a:schemeClr>
        </a:solidFill>
        <a:ln w="15875" cap="rnd" cmpd="sng" algn="ctr">
          <a:solidFill>
            <a:schemeClr val="accent4">
              <a:hueOff val="-184729"/>
              <a:satOff val="5516"/>
              <a:lumOff val="21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10C8D1-5FD9-7B43-9366-90BB2AF74EA4}">
      <dsp:nvSpPr>
        <dsp:cNvPr id="0" name=""/>
        <dsp:cNvSpPr/>
      </dsp:nvSpPr>
      <dsp:spPr>
        <a:xfrm>
          <a:off x="5328324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194992"/>
            <a:satOff val="5822"/>
            <a:lumOff val="2251"/>
            <a:alphaOff val="0"/>
          </a:schemeClr>
        </a:solidFill>
        <a:ln w="15875" cap="rnd" cmpd="sng" algn="ctr">
          <a:solidFill>
            <a:schemeClr val="accent4">
              <a:hueOff val="-194992"/>
              <a:satOff val="5822"/>
              <a:lumOff val="22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83783-C807-414D-8DCE-27F8C431421A}">
      <dsp:nvSpPr>
        <dsp:cNvPr id="0" name=""/>
        <dsp:cNvSpPr/>
      </dsp:nvSpPr>
      <dsp:spPr>
        <a:xfrm>
          <a:off x="6196266" y="2133604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05255"/>
            <a:satOff val="6129"/>
            <a:lumOff val="2369"/>
            <a:alphaOff val="0"/>
          </a:schemeClr>
        </a:solidFill>
        <a:ln w="15875" cap="rnd" cmpd="sng" algn="ctr">
          <a:solidFill>
            <a:schemeClr val="accent4">
              <a:hueOff val="-205255"/>
              <a:satOff val="6129"/>
              <a:lumOff val="23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FB912-A929-4847-9435-9E6DAC0EFECD}">
      <dsp:nvSpPr>
        <dsp:cNvPr id="0" name=""/>
        <dsp:cNvSpPr/>
      </dsp:nvSpPr>
      <dsp:spPr>
        <a:xfrm>
          <a:off x="988615" y="2361411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Construya lo siguiente para cada concepto clave: casos modelos, casos contrarios, casos relacionados, casos fronterizos.</a:t>
          </a:r>
        </a:p>
      </dsp:txBody>
      <dsp:txXfrm>
        <a:off x="988615" y="2361411"/>
        <a:ext cx="6150768" cy="559160"/>
      </dsp:txXfrm>
    </dsp:sp>
    <dsp:sp modelId="{3A49578C-B2AB-AD4D-A9E2-A855938DA439}">
      <dsp:nvSpPr>
        <dsp:cNvPr id="0" name=""/>
        <dsp:cNvSpPr/>
      </dsp:nvSpPr>
      <dsp:spPr>
        <a:xfrm>
          <a:off x="988615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15518"/>
            <a:satOff val="6435"/>
            <a:lumOff val="2488"/>
            <a:alphaOff val="0"/>
          </a:schemeClr>
        </a:solidFill>
        <a:ln w="15875" cap="rnd" cmpd="sng" algn="ctr">
          <a:solidFill>
            <a:schemeClr val="accent4">
              <a:hueOff val="-215518"/>
              <a:satOff val="6435"/>
              <a:lumOff val="24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43C17-F31D-D44C-AA08-340328593552}">
      <dsp:nvSpPr>
        <dsp:cNvPr id="0" name=""/>
        <dsp:cNvSpPr/>
      </dsp:nvSpPr>
      <dsp:spPr>
        <a:xfrm>
          <a:off x="1856557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25780"/>
            <a:satOff val="6742"/>
            <a:lumOff val="2606"/>
            <a:alphaOff val="0"/>
          </a:schemeClr>
        </a:solidFill>
        <a:ln w="15875" cap="rnd" cmpd="sng" algn="ctr">
          <a:solidFill>
            <a:schemeClr val="accent4">
              <a:hueOff val="-225780"/>
              <a:satOff val="6742"/>
              <a:lumOff val="26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A90B4-8A1E-C445-8A26-E249BDA08CF6}">
      <dsp:nvSpPr>
        <dsp:cNvPr id="0" name=""/>
        <dsp:cNvSpPr/>
      </dsp:nvSpPr>
      <dsp:spPr>
        <a:xfrm>
          <a:off x="2724499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36043"/>
            <a:satOff val="7048"/>
            <a:lumOff val="2725"/>
            <a:alphaOff val="0"/>
          </a:schemeClr>
        </a:solidFill>
        <a:ln w="15875" cap="rnd" cmpd="sng" algn="ctr">
          <a:solidFill>
            <a:schemeClr val="accent4">
              <a:hueOff val="-236043"/>
              <a:satOff val="7048"/>
              <a:lumOff val="2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593B5-77EA-6247-8263-EFE30EF2302C}">
      <dsp:nvSpPr>
        <dsp:cNvPr id="0" name=""/>
        <dsp:cNvSpPr/>
      </dsp:nvSpPr>
      <dsp:spPr>
        <a:xfrm>
          <a:off x="3592441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ABBCD-AA44-4B45-9996-F6021DC2E2F2}">
      <dsp:nvSpPr>
        <dsp:cNvPr id="0" name=""/>
        <dsp:cNvSpPr/>
      </dsp:nvSpPr>
      <dsp:spPr>
        <a:xfrm>
          <a:off x="4460382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56569"/>
            <a:satOff val="7661"/>
            <a:lumOff val="2961"/>
            <a:alphaOff val="0"/>
          </a:schemeClr>
        </a:solidFill>
        <a:ln w="15875" cap="rnd" cmpd="sng" algn="ctr">
          <a:solidFill>
            <a:schemeClr val="accent4">
              <a:hueOff val="-256569"/>
              <a:satOff val="7661"/>
              <a:lumOff val="2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AF28F-59CA-C44C-8238-0CE8A0665D69}">
      <dsp:nvSpPr>
        <dsp:cNvPr id="0" name=""/>
        <dsp:cNvSpPr/>
      </dsp:nvSpPr>
      <dsp:spPr>
        <a:xfrm>
          <a:off x="5328324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66831"/>
            <a:satOff val="7967"/>
            <a:lumOff val="3080"/>
            <a:alphaOff val="0"/>
          </a:schemeClr>
        </a:solidFill>
        <a:ln w="15875" cap="rnd" cmpd="sng" algn="ctr">
          <a:solidFill>
            <a:schemeClr val="accent4">
              <a:hueOff val="-266831"/>
              <a:satOff val="7967"/>
              <a:lumOff val="30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8D167-1D3D-2644-A6E6-CDA8658AC739}">
      <dsp:nvSpPr>
        <dsp:cNvPr id="0" name=""/>
        <dsp:cNvSpPr/>
      </dsp:nvSpPr>
      <dsp:spPr>
        <a:xfrm>
          <a:off x="6196266" y="2920572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77094"/>
            <a:satOff val="8274"/>
            <a:lumOff val="3198"/>
            <a:alphaOff val="0"/>
          </a:schemeClr>
        </a:solidFill>
        <a:ln w="15875" cap="rnd" cmpd="sng" algn="ctr">
          <a:solidFill>
            <a:schemeClr val="accent4">
              <a:hueOff val="-277094"/>
              <a:satOff val="8274"/>
              <a:lumOff val="31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B4934-D439-4C4A-95DF-F3735EE55B48}">
      <dsp:nvSpPr>
        <dsp:cNvPr id="0" name=""/>
        <dsp:cNvSpPr/>
      </dsp:nvSpPr>
      <dsp:spPr>
        <a:xfrm>
          <a:off x="988615" y="3148378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Considere múltiples puntos de vista y contextos</a:t>
          </a:r>
        </a:p>
      </dsp:txBody>
      <dsp:txXfrm>
        <a:off x="988615" y="3148378"/>
        <a:ext cx="6150768" cy="559160"/>
      </dsp:txXfrm>
    </dsp:sp>
    <dsp:sp modelId="{3A9234F0-24AE-594A-9E30-75B9AE142B9E}">
      <dsp:nvSpPr>
        <dsp:cNvPr id="0" name=""/>
        <dsp:cNvSpPr/>
      </dsp:nvSpPr>
      <dsp:spPr>
        <a:xfrm>
          <a:off x="988615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87357"/>
            <a:satOff val="8580"/>
            <a:lumOff val="3317"/>
            <a:alphaOff val="0"/>
          </a:schemeClr>
        </a:solidFill>
        <a:ln w="15875" cap="rnd" cmpd="sng" algn="ctr">
          <a:solidFill>
            <a:schemeClr val="accent4">
              <a:hueOff val="-287357"/>
              <a:satOff val="8580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526DF-9EBE-094E-A9CB-3C2B8C67812B}">
      <dsp:nvSpPr>
        <dsp:cNvPr id="0" name=""/>
        <dsp:cNvSpPr/>
      </dsp:nvSpPr>
      <dsp:spPr>
        <a:xfrm>
          <a:off x="1856557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297620"/>
            <a:satOff val="8887"/>
            <a:lumOff val="3435"/>
            <a:alphaOff val="0"/>
          </a:schemeClr>
        </a:solidFill>
        <a:ln w="15875" cap="rnd" cmpd="sng" algn="ctr">
          <a:solidFill>
            <a:schemeClr val="accent4">
              <a:hueOff val="-297620"/>
              <a:satOff val="8887"/>
              <a:lumOff val="34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F4C4-345C-A842-9349-49AE16C262A8}">
      <dsp:nvSpPr>
        <dsp:cNvPr id="0" name=""/>
        <dsp:cNvSpPr/>
      </dsp:nvSpPr>
      <dsp:spPr>
        <a:xfrm>
          <a:off x="2724499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07882"/>
            <a:satOff val="9193"/>
            <a:lumOff val="3554"/>
            <a:alphaOff val="0"/>
          </a:schemeClr>
        </a:solidFill>
        <a:ln w="15875" cap="rnd" cmpd="sng" algn="ctr">
          <a:solidFill>
            <a:schemeClr val="accent4">
              <a:hueOff val="-307882"/>
              <a:satOff val="9193"/>
              <a:lumOff val="35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2BECC-3CDE-B74C-A828-0A1C390D9D22}">
      <dsp:nvSpPr>
        <dsp:cNvPr id="0" name=""/>
        <dsp:cNvSpPr/>
      </dsp:nvSpPr>
      <dsp:spPr>
        <a:xfrm>
          <a:off x="3592441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18145"/>
            <a:satOff val="9500"/>
            <a:lumOff val="3672"/>
            <a:alphaOff val="0"/>
          </a:schemeClr>
        </a:solidFill>
        <a:ln w="15875" cap="rnd" cmpd="sng" algn="ctr">
          <a:solidFill>
            <a:schemeClr val="accent4">
              <a:hueOff val="-318145"/>
              <a:satOff val="9500"/>
              <a:lumOff val="36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1FAEE-9E4E-234A-A612-304829ABF0E8}">
      <dsp:nvSpPr>
        <dsp:cNvPr id="0" name=""/>
        <dsp:cNvSpPr/>
      </dsp:nvSpPr>
      <dsp:spPr>
        <a:xfrm>
          <a:off x="4460382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28408"/>
            <a:satOff val="9806"/>
            <a:lumOff val="3791"/>
            <a:alphaOff val="0"/>
          </a:schemeClr>
        </a:solidFill>
        <a:ln w="15875" cap="rnd" cmpd="sng" algn="ctr">
          <a:solidFill>
            <a:schemeClr val="accent4">
              <a:hueOff val="-328408"/>
              <a:satOff val="9806"/>
              <a:lumOff val="37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01A36-EAC5-4E45-8845-077CA56E8339}">
      <dsp:nvSpPr>
        <dsp:cNvPr id="0" name=""/>
        <dsp:cNvSpPr/>
      </dsp:nvSpPr>
      <dsp:spPr>
        <a:xfrm>
          <a:off x="5328324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38671"/>
            <a:satOff val="10112"/>
            <a:lumOff val="3909"/>
            <a:alphaOff val="0"/>
          </a:schemeClr>
        </a:solidFill>
        <a:ln w="15875" cap="rnd" cmpd="sng" algn="ctr">
          <a:solidFill>
            <a:schemeClr val="accent4">
              <a:hueOff val="-338671"/>
              <a:satOff val="10112"/>
              <a:lumOff val="39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80835-E740-CC46-A0E4-B1940B381B8B}">
      <dsp:nvSpPr>
        <dsp:cNvPr id="0" name=""/>
        <dsp:cNvSpPr/>
      </dsp:nvSpPr>
      <dsp:spPr>
        <a:xfrm>
          <a:off x="6196266" y="3707539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48933"/>
            <a:satOff val="10419"/>
            <a:lumOff val="4028"/>
            <a:alphaOff val="0"/>
          </a:schemeClr>
        </a:solidFill>
        <a:ln w="15875" cap="rnd" cmpd="sng" algn="ctr">
          <a:solidFill>
            <a:schemeClr val="accent4">
              <a:hueOff val="-348933"/>
              <a:satOff val="10419"/>
              <a:lumOff val="40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018DC-CFD6-F54B-85A7-DB5F3B8C726D}">
      <dsp:nvSpPr>
        <dsp:cNvPr id="0" name=""/>
        <dsp:cNvSpPr/>
      </dsp:nvSpPr>
      <dsp:spPr>
        <a:xfrm>
          <a:off x="988615" y="3935345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Tome nota de las implicaciones de posibles decisiones conceptuales.	</a:t>
          </a:r>
        </a:p>
      </dsp:txBody>
      <dsp:txXfrm>
        <a:off x="988615" y="3935345"/>
        <a:ext cx="6150768" cy="559160"/>
      </dsp:txXfrm>
    </dsp:sp>
    <dsp:sp modelId="{60490DCC-E078-B14B-9DA3-0120BBEB1BE6}">
      <dsp:nvSpPr>
        <dsp:cNvPr id="0" name=""/>
        <dsp:cNvSpPr/>
      </dsp:nvSpPr>
      <dsp:spPr>
        <a:xfrm>
          <a:off x="988615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59196"/>
            <a:satOff val="10725"/>
            <a:lumOff val="4146"/>
            <a:alphaOff val="0"/>
          </a:schemeClr>
        </a:solidFill>
        <a:ln w="15875" cap="rnd" cmpd="sng" algn="ctr">
          <a:solidFill>
            <a:schemeClr val="accent4">
              <a:hueOff val="-359196"/>
              <a:satOff val="10725"/>
              <a:lumOff val="4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70F06-B78D-B74B-863A-83525BAFB7E4}">
      <dsp:nvSpPr>
        <dsp:cNvPr id="0" name=""/>
        <dsp:cNvSpPr/>
      </dsp:nvSpPr>
      <dsp:spPr>
        <a:xfrm>
          <a:off x="1856557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69459"/>
            <a:satOff val="11032"/>
            <a:lumOff val="4264"/>
            <a:alphaOff val="0"/>
          </a:schemeClr>
        </a:solidFill>
        <a:ln w="15875" cap="rnd" cmpd="sng" algn="ctr">
          <a:solidFill>
            <a:schemeClr val="accent4">
              <a:hueOff val="-369459"/>
              <a:satOff val="11032"/>
              <a:lumOff val="42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E7E40-06D6-184B-BF41-1AD46B7C7974}">
      <dsp:nvSpPr>
        <dsp:cNvPr id="0" name=""/>
        <dsp:cNvSpPr/>
      </dsp:nvSpPr>
      <dsp:spPr>
        <a:xfrm>
          <a:off x="2724499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79722"/>
            <a:satOff val="11338"/>
            <a:lumOff val="4383"/>
            <a:alphaOff val="0"/>
          </a:schemeClr>
        </a:solidFill>
        <a:ln w="15875" cap="rnd" cmpd="sng" algn="ctr">
          <a:solidFill>
            <a:schemeClr val="accent4">
              <a:hueOff val="-379722"/>
              <a:satOff val="11338"/>
              <a:lumOff val="43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42F2D-D7D9-7F42-844E-D0D82C157F31}">
      <dsp:nvSpPr>
        <dsp:cNvPr id="0" name=""/>
        <dsp:cNvSpPr/>
      </dsp:nvSpPr>
      <dsp:spPr>
        <a:xfrm>
          <a:off x="3592441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389984"/>
            <a:satOff val="11645"/>
            <a:lumOff val="4501"/>
            <a:alphaOff val="0"/>
          </a:schemeClr>
        </a:solidFill>
        <a:ln w="15875" cap="rnd" cmpd="sng" algn="ctr">
          <a:solidFill>
            <a:schemeClr val="accent4">
              <a:hueOff val="-389984"/>
              <a:satOff val="11645"/>
              <a:lumOff val="4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F9EBA-C318-784B-98D4-246EDCCF8F96}">
      <dsp:nvSpPr>
        <dsp:cNvPr id="0" name=""/>
        <dsp:cNvSpPr/>
      </dsp:nvSpPr>
      <dsp:spPr>
        <a:xfrm>
          <a:off x="4460382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00247"/>
            <a:satOff val="11951"/>
            <a:lumOff val="4620"/>
            <a:alphaOff val="0"/>
          </a:schemeClr>
        </a:solidFill>
        <a:ln w="15875" cap="rnd" cmpd="sng" algn="ctr">
          <a:solidFill>
            <a:schemeClr val="accent4">
              <a:hueOff val="-400247"/>
              <a:satOff val="11951"/>
              <a:lumOff val="46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1BA01-130E-414B-B503-57A1AF92EF9B}">
      <dsp:nvSpPr>
        <dsp:cNvPr id="0" name=""/>
        <dsp:cNvSpPr/>
      </dsp:nvSpPr>
      <dsp:spPr>
        <a:xfrm>
          <a:off x="5328324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10510"/>
            <a:satOff val="12258"/>
            <a:lumOff val="4738"/>
            <a:alphaOff val="0"/>
          </a:schemeClr>
        </a:solidFill>
        <a:ln w="15875" cap="rnd" cmpd="sng" algn="ctr">
          <a:solidFill>
            <a:schemeClr val="accent4">
              <a:hueOff val="-410510"/>
              <a:satOff val="12258"/>
              <a:lumOff val="47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3EADA-A385-6446-8C71-066667A3B82B}">
      <dsp:nvSpPr>
        <dsp:cNvPr id="0" name=""/>
        <dsp:cNvSpPr/>
      </dsp:nvSpPr>
      <dsp:spPr>
        <a:xfrm>
          <a:off x="6196266" y="4494506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20773"/>
            <a:satOff val="12564"/>
            <a:lumOff val="4857"/>
            <a:alphaOff val="0"/>
          </a:schemeClr>
        </a:solidFill>
        <a:ln w="15875" cap="rnd" cmpd="sng" algn="ctr">
          <a:solidFill>
            <a:schemeClr val="accent4">
              <a:hueOff val="-420773"/>
              <a:satOff val="12564"/>
              <a:lumOff val="48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98A9D-2BE0-9545-9358-99C9789492D3}">
      <dsp:nvSpPr>
        <dsp:cNvPr id="0" name=""/>
        <dsp:cNvSpPr/>
      </dsp:nvSpPr>
      <dsp:spPr>
        <a:xfrm>
          <a:off x="988615" y="4722312"/>
          <a:ext cx="6150768" cy="559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Desarrolle posibles "contestaciones" a la pregunta con especial atención a lo que hace el asunto complejo.</a:t>
          </a:r>
        </a:p>
      </dsp:txBody>
      <dsp:txXfrm>
        <a:off x="988615" y="4722312"/>
        <a:ext cx="6150768" cy="559160"/>
      </dsp:txXfrm>
    </dsp:sp>
    <dsp:sp modelId="{1014C6B5-7112-6947-996C-3D2776273B4B}">
      <dsp:nvSpPr>
        <dsp:cNvPr id="0" name=""/>
        <dsp:cNvSpPr/>
      </dsp:nvSpPr>
      <dsp:spPr>
        <a:xfrm>
          <a:off x="988615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31035"/>
            <a:satOff val="12870"/>
            <a:lumOff val="4975"/>
            <a:alphaOff val="0"/>
          </a:schemeClr>
        </a:solidFill>
        <a:ln w="15875" cap="rnd" cmpd="sng" algn="ctr">
          <a:solidFill>
            <a:schemeClr val="accent4">
              <a:hueOff val="-431035"/>
              <a:satOff val="12870"/>
              <a:lumOff val="49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D0F40-1275-3444-983E-6ED266CBDB84}">
      <dsp:nvSpPr>
        <dsp:cNvPr id="0" name=""/>
        <dsp:cNvSpPr/>
      </dsp:nvSpPr>
      <dsp:spPr>
        <a:xfrm>
          <a:off x="1856557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41298"/>
            <a:satOff val="13177"/>
            <a:lumOff val="5094"/>
            <a:alphaOff val="0"/>
          </a:schemeClr>
        </a:solidFill>
        <a:ln w="15875" cap="rnd" cmpd="sng" algn="ctr">
          <a:solidFill>
            <a:schemeClr val="accent4">
              <a:hueOff val="-441298"/>
              <a:satOff val="13177"/>
              <a:lumOff val="50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5375E-AD32-7646-80AB-6C6ED54BDD7E}">
      <dsp:nvSpPr>
        <dsp:cNvPr id="0" name=""/>
        <dsp:cNvSpPr/>
      </dsp:nvSpPr>
      <dsp:spPr>
        <a:xfrm>
          <a:off x="2724499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51561"/>
            <a:satOff val="13483"/>
            <a:lumOff val="5212"/>
            <a:alphaOff val="0"/>
          </a:schemeClr>
        </a:solidFill>
        <a:ln w="15875" cap="rnd" cmpd="sng" algn="ctr">
          <a:solidFill>
            <a:schemeClr val="accent4">
              <a:hueOff val="-451561"/>
              <a:satOff val="13483"/>
              <a:lumOff val="52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516DE-E7BC-2B4E-931C-3A7990436872}">
      <dsp:nvSpPr>
        <dsp:cNvPr id="0" name=""/>
        <dsp:cNvSpPr/>
      </dsp:nvSpPr>
      <dsp:spPr>
        <a:xfrm>
          <a:off x="3592441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61824"/>
            <a:satOff val="13790"/>
            <a:lumOff val="5331"/>
            <a:alphaOff val="0"/>
          </a:schemeClr>
        </a:solidFill>
        <a:ln w="15875" cap="rnd" cmpd="sng" algn="ctr">
          <a:solidFill>
            <a:schemeClr val="accent4">
              <a:hueOff val="-461824"/>
              <a:satOff val="13790"/>
              <a:lumOff val="53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11D8D-9395-A649-B805-2E1EF7B947D7}">
      <dsp:nvSpPr>
        <dsp:cNvPr id="0" name=""/>
        <dsp:cNvSpPr/>
      </dsp:nvSpPr>
      <dsp:spPr>
        <a:xfrm>
          <a:off x="4460382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72086"/>
            <a:satOff val="14096"/>
            <a:lumOff val="5449"/>
            <a:alphaOff val="0"/>
          </a:schemeClr>
        </a:solidFill>
        <a:ln w="15875" cap="rnd" cmpd="sng" algn="ctr">
          <a:solidFill>
            <a:schemeClr val="accent4">
              <a:hueOff val="-472086"/>
              <a:satOff val="14096"/>
              <a:lumOff val="54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84C25-4CF8-2345-A48F-F04396C6DC1C}">
      <dsp:nvSpPr>
        <dsp:cNvPr id="0" name=""/>
        <dsp:cNvSpPr/>
      </dsp:nvSpPr>
      <dsp:spPr>
        <a:xfrm>
          <a:off x="5328324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82349"/>
            <a:satOff val="14403"/>
            <a:lumOff val="5568"/>
            <a:alphaOff val="0"/>
          </a:schemeClr>
        </a:solidFill>
        <a:ln w="15875" cap="rnd" cmpd="sng" algn="ctr">
          <a:solidFill>
            <a:schemeClr val="accent4">
              <a:hueOff val="-482349"/>
              <a:satOff val="14403"/>
              <a:lumOff val="5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6700C-0336-0A43-AAA6-1C06F4B72841}">
      <dsp:nvSpPr>
        <dsp:cNvPr id="0" name=""/>
        <dsp:cNvSpPr/>
      </dsp:nvSpPr>
      <dsp:spPr>
        <a:xfrm>
          <a:off x="6196266" y="5281473"/>
          <a:ext cx="820102" cy="136683"/>
        </a:xfrm>
        <a:prstGeom prst="parallelogram">
          <a:avLst>
            <a:gd name="adj" fmla="val 14084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ECEA-017A-454F-8CA3-5C3630F8E155}">
      <dsp:nvSpPr>
        <dsp:cNvPr id="0" name=""/>
        <dsp:cNvSpPr/>
      </dsp:nvSpPr>
      <dsp:spPr>
        <a:xfrm>
          <a:off x="0" y="9071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7779A-7F05-8848-A216-DD0723854B89}">
      <dsp:nvSpPr>
        <dsp:cNvPr id="0" name=""/>
        <dsp:cNvSpPr/>
      </dsp:nvSpPr>
      <dsp:spPr>
        <a:xfrm>
          <a:off x="183485" y="833386"/>
          <a:ext cx="2568796" cy="147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Descifre y redefina metas, propósitos y necesidades</a:t>
          </a:r>
        </a:p>
      </dsp:txBody>
      <dsp:txXfrm>
        <a:off x="190690" y="840591"/>
        <a:ext cx="2554386" cy="133190"/>
      </dsp:txXfrm>
    </dsp:sp>
    <dsp:sp modelId="{BA64251D-7E5C-C648-8EAD-5E9197892736}">
      <dsp:nvSpPr>
        <dsp:cNvPr id="0" name=""/>
        <dsp:cNvSpPr/>
      </dsp:nvSpPr>
      <dsp:spPr>
        <a:xfrm>
          <a:off x="0" y="11339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801355"/>
              <a:satOff val="-1627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F3784-70A4-694B-8BC8-33DB4455869C}">
      <dsp:nvSpPr>
        <dsp:cNvPr id="0" name=""/>
        <dsp:cNvSpPr/>
      </dsp:nvSpPr>
      <dsp:spPr>
        <a:xfrm>
          <a:off x="183485" y="1060187"/>
          <a:ext cx="2568796" cy="147600"/>
        </a:xfrm>
        <a:prstGeom prst="roundRect">
          <a:avLst/>
        </a:prstGeom>
        <a:solidFill>
          <a:schemeClr val="accent5"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Identifique sus problemas explícitamente; luego analícelos</a:t>
          </a:r>
        </a:p>
      </dsp:txBody>
      <dsp:txXfrm>
        <a:off x="190690" y="1067392"/>
        <a:ext cx="2554386" cy="133190"/>
      </dsp:txXfrm>
    </dsp:sp>
    <dsp:sp modelId="{F5FA7597-7892-164F-B8B8-78EEA61C1A62}">
      <dsp:nvSpPr>
        <dsp:cNvPr id="0" name=""/>
        <dsp:cNvSpPr/>
      </dsp:nvSpPr>
      <dsp:spPr>
        <a:xfrm>
          <a:off x="0" y="13607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1602711"/>
              <a:satOff val="-3255"/>
              <a:lumOff val="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F80BE-523E-F140-9DD2-EC178EC8448B}">
      <dsp:nvSpPr>
        <dsp:cNvPr id="0" name=""/>
        <dsp:cNvSpPr/>
      </dsp:nvSpPr>
      <dsp:spPr>
        <a:xfrm>
          <a:off x="183485" y="1286987"/>
          <a:ext cx="2568796" cy="147600"/>
        </a:xfrm>
        <a:prstGeom prst="roundRect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Calcule qué información necesita y busque activamente esa información</a:t>
          </a:r>
        </a:p>
      </dsp:txBody>
      <dsp:txXfrm>
        <a:off x="190690" y="1294192"/>
        <a:ext cx="2554386" cy="133190"/>
      </dsp:txXfrm>
    </dsp:sp>
    <dsp:sp modelId="{086DD66E-A3FA-1445-B17B-E22AF4C9EAB5}">
      <dsp:nvSpPr>
        <dsp:cNvPr id="0" name=""/>
        <dsp:cNvSpPr/>
      </dsp:nvSpPr>
      <dsp:spPr>
        <a:xfrm>
          <a:off x="0" y="15875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14BCE-9E7E-D348-9445-08B2203ABB6E}">
      <dsp:nvSpPr>
        <dsp:cNvPr id="0" name=""/>
        <dsp:cNvSpPr/>
      </dsp:nvSpPr>
      <dsp:spPr>
        <a:xfrm>
          <a:off x="183485" y="1513787"/>
          <a:ext cx="2568796" cy="147600"/>
        </a:xfrm>
        <a:prstGeom prst="roundRect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Analice, interprete y evalúe la información</a:t>
          </a:r>
        </a:p>
      </dsp:txBody>
      <dsp:txXfrm>
        <a:off x="190690" y="1520992"/>
        <a:ext cx="2554386" cy="133190"/>
      </dsp:txXfrm>
    </dsp:sp>
    <dsp:sp modelId="{2A2C76EF-64ED-0C44-A199-FFA9C45A3649}">
      <dsp:nvSpPr>
        <dsp:cNvPr id="0" name=""/>
        <dsp:cNvSpPr/>
      </dsp:nvSpPr>
      <dsp:spPr>
        <a:xfrm>
          <a:off x="0" y="18143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3205422"/>
              <a:satOff val="-6509"/>
              <a:lumOff val="4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CA3DD-63BC-2544-BAAC-D13242975994}">
      <dsp:nvSpPr>
        <dsp:cNvPr id="0" name=""/>
        <dsp:cNvSpPr/>
      </dsp:nvSpPr>
      <dsp:spPr>
        <a:xfrm>
          <a:off x="183485" y="1740587"/>
          <a:ext cx="2568796" cy="147600"/>
        </a:xfrm>
        <a:prstGeom prst="roundRect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Calcule sus opciones</a:t>
          </a:r>
        </a:p>
      </dsp:txBody>
      <dsp:txXfrm>
        <a:off x="190690" y="1747792"/>
        <a:ext cx="2554386" cy="133190"/>
      </dsp:txXfrm>
    </dsp:sp>
    <dsp:sp modelId="{AAFB94E2-2F71-E74E-8A51-D23F9518B00A}">
      <dsp:nvSpPr>
        <dsp:cNvPr id="0" name=""/>
        <dsp:cNvSpPr/>
      </dsp:nvSpPr>
      <dsp:spPr>
        <a:xfrm>
          <a:off x="0" y="20411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4006777"/>
              <a:satOff val="-8137"/>
              <a:lumOff val="5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9C90C-D5FD-C444-B502-3ABBD3ED1560}">
      <dsp:nvSpPr>
        <dsp:cNvPr id="0" name=""/>
        <dsp:cNvSpPr/>
      </dsp:nvSpPr>
      <dsp:spPr>
        <a:xfrm>
          <a:off x="183485" y="1967387"/>
          <a:ext cx="2568796" cy="147600"/>
        </a:xfrm>
        <a:prstGeom prst="roundRect">
          <a:avLst/>
        </a:prstGeom>
        <a:solidFill>
          <a:schemeClr val="accent5"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Adopte una estrategia y cumpla con ella.</a:t>
          </a:r>
        </a:p>
      </dsp:txBody>
      <dsp:txXfrm>
        <a:off x="190690" y="1974592"/>
        <a:ext cx="2554386" cy="133190"/>
      </dsp:txXfrm>
    </dsp:sp>
    <dsp:sp modelId="{14AA130A-E262-FB43-B8FC-359174DF65ED}">
      <dsp:nvSpPr>
        <dsp:cNvPr id="0" name=""/>
        <dsp:cNvSpPr/>
      </dsp:nvSpPr>
      <dsp:spPr>
        <a:xfrm>
          <a:off x="0" y="2267987"/>
          <a:ext cx="3669709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03BA4-EDC7-1D4A-A717-A81211E2569C}">
      <dsp:nvSpPr>
        <dsp:cNvPr id="0" name=""/>
        <dsp:cNvSpPr/>
      </dsp:nvSpPr>
      <dsp:spPr>
        <a:xfrm>
          <a:off x="183485" y="2194187"/>
          <a:ext cx="2568796" cy="147600"/>
        </a:xfrm>
        <a:prstGeom prst="round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094" tIns="0" rIns="97094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00" kern="1200" dirty="0"/>
            <a:t>Revise las implicaciones</a:t>
          </a:r>
        </a:p>
      </dsp:txBody>
      <dsp:txXfrm>
        <a:off x="190690" y="2201392"/>
        <a:ext cx="2554386" cy="1331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17E08-F060-EF4C-8F53-0B2684C3B679}">
      <dsp:nvSpPr>
        <dsp:cNvPr id="0" name=""/>
        <dsp:cNvSpPr/>
      </dsp:nvSpPr>
      <dsp:spPr>
        <a:xfrm>
          <a:off x="3251199" y="1896533"/>
          <a:ext cx="1625600" cy="162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Evaluar el razonamiento</a:t>
          </a:r>
        </a:p>
      </dsp:txBody>
      <dsp:txXfrm>
        <a:off x="3330554" y="1975888"/>
        <a:ext cx="1466890" cy="1466890"/>
      </dsp:txXfrm>
    </dsp:sp>
    <dsp:sp modelId="{CE3A3FAE-C6B8-9E4E-BFC2-CCBD499A3285}">
      <dsp:nvSpPr>
        <dsp:cNvPr id="0" name=""/>
        <dsp:cNvSpPr/>
      </dsp:nvSpPr>
      <dsp:spPr>
        <a:xfrm rot="16200000">
          <a:off x="3660542" y="1493075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F9826-DBE9-8F4A-BBF8-8D771052BCFB}">
      <dsp:nvSpPr>
        <dsp:cNvPr id="0" name=""/>
        <dsp:cNvSpPr/>
      </dsp:nvSpPr>
      <dsp:spPr>
        <a:xfrm>
          <a:off x="3519423" y="465"/>
          <a:ext cx="1089152" cy="1089152"/>
        </a:xfrm>
        <a:prstGeom prst="roundRect">
          <a:avLst/>
        </a:prstGeom>
        <a:solidFill>
          <a:schemeClr val="accent5"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Claridad</a:t>
          </a:r>
        </a:p>
      </dsp:txBody>
      <dsp:txXfrm>
        <a:off x="3572591" y="53633"/>
        <a:ext cx="982816" cy="982816"/>
      </dsp:txXfrm>
    </dsp:sp>
    <dsp:sp modelId="{BD77CD97-4948-0F4D-907A-488ACA23782B}">
      <dsp:nvSpPr>
        <dsp:cNvPr id="0" name=""/>
        <dsp:cNvSpPr/>
      </dsp:nvSpPr>
      <dsp:spPr>
        <a:xfrm rot="19800000">
          <a:off x="4836813" y="2090830"/>
          <a:ext cx="5969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28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ECFDA-7716-CF47-A825-885CBECAE24C}">
      <dsp:nvSpPr>
        <dsp:cNvPr id="0" name=""/>
        <dsp:cNvSpPr/>
      </dsp:nvSpPr>
      <dsp:spPr>
        <a:xfrm>
          <a:off x="5393755" y="1082611"/>
          <a:ext cx="1089152" cy="1089152"/>
        </a:xfrm>
        <a:prstGeom prst="roundRect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Precisión</a:t>
          </a:r>
        </a:p>
      </dsp:txBody>
      <dsp:txXfrm>
        <a:off x="5446923" y="1135779"/>
        <a:ext cx="982816" cy="982816"/>
      </dsp:txXfrm>
    </dsp:sp>
    <dsp:sp modelId="{6FBDE146-AB8D-9343-8F94-8630091546BF}">
      <dsp:nvSpPr>
        <dsp:cNvPr id="0" name=""/>
        <dsp:cNvSpPr/>
      </dsp:nvSpPr>
      <dsp:spPr>
        <a:xfrm rot="1800000">
          <a:off x="4836813" y="3327836"/>
          <a:ext cx="5969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28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1E87B-41A4-CB43-9870-009E7987C6FD}">
      <dsp:nvSpPr>
        <dsp:cNvPr id="0" name=""/>
        <dsp:cNvSpPr/>
      </dsp:nvSpPr>
      <dsp:spPr>
        <a:xfrm>
          <a:off x="5393755" y="3246903"/>
          <a:ext cx="1089152" cy="1089152"/>
        </a:xfrm>
        <a:prstGeom prst="roundRect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Exactitud</a:t>
          </a:r>
        </a:p>
      </dsp:txBody>
      <dsp:txXfrm>
        <a:off x="5446923" y="3300071"/>
        <a:ext cx="982816" cy="982816"/>
      </dsp:txXfrm>
    </dsp:sp>
    <dsp:sp modelId="{B47074D5-0719-A747-8CCF-6D6E2807FD8E}">
      <dsp:nvSpPr>
        <dsp:cNvPr id="0" name=""/>
        <dsp:cNvSpPr/>
      </dsp:nvSpPr>
      <dsp:spPr>
        <a:xfrm rot="5400000">
          <a:off x="3660542" y="3925591"/>
          <a:ext cx="8069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6915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A646D-958F-2542-87AB-FE511411BF97}">
      <dsp:nvSpPr>
        <dsp:cNvPr id="0" name=""/>
        <dsp:cNvSpPr/>
      </dsp:nvSpPr>
      <dsp:spPr>
        <a:xfrm>
          <a:off x="3519423" y="4329049"/>
          <a:ext cx="1089152" cy="1089152"/>
        </a:xfrm>
        <a:prstGeom prst="roundRect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Relevancia</a:t>
          </a:r>
        </a:p>
      </dsp:txBody>
      <dsp:txXfrm>
        <a:off x="3572591" y="4382217"/>
        <a:ext cx="982816" cy="982816"/>
      </dsp:txXfrm>
    </dsp:sp>
    <dsp:sp modelId="{54C846A9-968B-E04E-9BA3-4F2E6FB962A2}">
      <dsp:nvSpPr>
        <dsp:cNvPr id="0" name=""/>
        <dsp:cNvSpPr/>
      </dsp:nvSpPr>
      <dsp:spPr>
        <a:xfrm rot="9000000">
          <a:off x="2694257" y="3327836"/>
          <a:ext cx="5969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28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B98D1-D7B8-404D-B160-97338882CF6B}">
      <dsp:nvSpPr>
        <dsp:cNvPr id="0" name=""/>
        <dsp:cNvSpPr/>
      </dsp:nvSpPr>
      <dsp:spPr>
        <a:xfrm>
          <a:off x="1645092" y="3246903"/>
          <a:ext cx="1089152" cy="1089152"/>
        </a:xfrm>
        <a:prstGeom prst="roundRect">
          <a:avLst/>
        </a:prstGeom>
        <a:solidFill>
          <a:schemeClr val="accent5"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Profundidad</a:t>
          </a:r>
        </a:p>
      </dsp:txBody>
      <dsp:txXfrm>
        <a:off x="1698260" y="3300071"/>
        <a:ext cx="982816" cy="982816"/>
      </dsp:txXfrm>
    </dsp:sp>
    <dsp:sp modelId="{785A6E73-C189-B047-8A8F-45D3AAAA9412}">
      <dsp:nvSpPr>
        <dsp:cNvPr id="0" name=""/>
        <dsp:cNvSpPr/>
      </dsp:nvSpPr>
      <dsp:spPr>
        <a:xfrm rot="12600000">
          <a:off x="2694257" y="2090830"/>
          <a:ext cx="5969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928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8340A-C9B1-F342-AC29-1DB360C2F642}">
      <dsp:nvSpPr>
        <dsp:cNvPr id="0" name=""/>
        <dsp:cNvSpPr/>
      </dsp:nvSpPr>
      <dsp:spPr>
        <a:xfrm>
          <a:off x="1645092" y="1082611"/>
          <a:ext cx="1089152" cy="1089152"/>
        </a:xfrm>
        <a:prstGeom prst="roundRect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Extensión</a:t>
          </a:r>
        </a:p>
      </dsp:txBody>
      <dsp:txXfrm>
        <a:off x="1698260" y="1135779"/>
        <a:ext cx="982816" cy="9828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A7F87-786D-534D-AFAD-DE2D790B2696}">
      <dsp:nvSpPr>
        <dsp:cNvPr id="0" name=""/>
        <dsp:cNvSpPr/>
      </dsp:nvSpPr>
      <dsp:spPr>
        <a:xfrm>
          <a:off x="3561202" y="2206536"/>
          <a:ext cx="1005594" cy="10055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Elementos del razonamiento</a:t>
          </a:r>
        </a:p>
      </dsp:txBody>
      <dsp:txXfrm>
        <a:off x="3708468" y="2353802"/>
        <a:ext cx="711062" cy="711062"/>
      </dsp:txXfrm>
    </dsp:sp>
    <dsp:sp modelId="{AAFF4248-A18A-FA4B-96CA-1DC7BA2B7EAE}">
      <dsp:nvSpPr>
        <dsp:cNvPr id="0" name=""/>
        <dsp:cNvSpPr/>
      </dsp:nvSpPr>
      <dsp:spPr>
        <a:xfrm rot="16200000">
          <a:off x="3811807" y="1574025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3863093" y="1693691"/>
        <a:ext cx="401813" cy="205142"/>
      </dsp:txXfrm>
    </dsp:sp>
    <dsp:sp modelId="{55614284-66F6-7444-8133-00FB0F19C87D}">
      <dsp:nvSpPr>
        <dsp:cNvPr id="0" name=""/>
        <dsp:cNvSpPr/>
      </dsp:nvSpPr>
      <dsp:spPr>
        <a:xfrm>
          <a:off x="3441002" y="8872"/>
          <a:ext cx="1245994" cy="12459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Propósito</a:t>
          </a:r>
        </a:p>
      </dsp:txBody>
      <dsp:txXfrm>
        <a:off x="3623474" y="191344"/>
        <a:ext cx="881050" cy="881050"/>
      </dsp:txXfrm>
    </dsp:sp>
    <dsp:sp modelId="{94F76BC3-FC4B-F448-B14D-A86CC320F83B}">
      <dsp:nvSpPr>
        <dsp:cNvPr id="0" name=""/>
        <dsp:cNvSpPr/>
      </dsp:nvSpPr>
      <dsp:spPr>
        <a:xfrm rot="18900000">
          <a:off x="4493710" y="1856479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70373"/>
            <a:satOff val="2101"/>
            <a:lumOff val="8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4508731" y="1961123"/>
        <a:ext cx="401813" cy="205142"/>
      </dsp:txXfrm>
    </dsp:sp>
    <dsp:sp modelId="{198E374F-8998-A141-8F41-F8FCA365FEC2}">
      <dsp:nvSpPr>
        <dsp:cNvPr id="0" name=""/>
        <dsp:cNvSpPr/>
      </dsp:nvSpPr>
      <dsp:spPr>
        <a:xfrm>
          <a:off x="4909991" y="617347"/>
          <a:ext cx="1245994" cy="1245994"/>
        </a:xfrm>
        <a:prstGeom prst="ellipse">
          <a:avLst/>
        </a:prstGeom>
        <a:solidFill>
          <a:schemeClr val="accent4">
            <a:hueOff val="-70373"/>
            <a:satOff val="2101"/>
            <a:lumOff val="81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Pregunta</a:t>
          </a:r>
        </a:p>
      </dsp:txBody>
      <dsp:txXfrm>
        <a:off x="5092463" y="799819"/>
        <a:ext cx="881050" cy="881050"/>
      </dsp:txXfrm>
    </dsp:sp>
    <dsp:sp modelId="{8808ABFA-9D8A-3443-9D9B-7E92E568F49A}">
      <dsp:nvSpPr>
        <dsp:cNvPr id="0" name=""/>
        <dsp:cNvSpPr/>
      </dsp:nvSpPr>
      <dsp:spPr>
        <a:xfrm>
          <a:off x="4776164" y="2538382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0746"/>
            <a:satOff val="4203"/>
            <a:lumOff val="16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4776164" y="2606762"/>
        <a:ext cx="401813" cy="205142"/>
      </dsp:txXfrm>
    </dsp:sp>
    <dsp:sp modelId="{9DFAE31E-6C65-7743-9A67-845BAA093FEE}">
      <dsp:nvSpPr>
        <dsp:cNvPr id="0" name=""/>
        <dsp:cNvSpPr/>
      </dsp:nvSpPr>
      <dsp:spPr>
        <a:xfrm>
          <a:off x="5518466" y="2086336"/>
          <a:ext cx="1245994" cy="1245994"/>
        </a:xfrm>
        <a:prstGeom prst="ellipse">
          <a:avLst/>
        </a:prstGeom>
        <a:solidFill>
          <a:schemeClr val="accent4">
            <a:hueOff val="-140746"/>
            <a:satOff val="4203"/>
            <a:lumOff val="162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Información</a:t>
          </a:r>
        </a:p>
      </dsp:txBody>
      <dsp:txXfrm>
        <a:off x="5700938" y="2268808"/>
        <a:ext cx="881050" cy="881050"/>
      </dsp:txXfrm>
    </dsp:sp>
    <dsp:sp modelId="{B019CD56-A617-8941-BE51-73CE1D571A03}">
      <dsp:nvSpPr>
        <dsp:cNvPr id="0" name=""/>
        <dsp:cNvSpPr/>
      </dsp:nvSpPr>
      <dsp:spPr>
        <a:xfrm rot="2700000">
          <a:off x="4493710" y="3220285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11119"/>
            <a:satOff val="6304"/>
            <a:lumOff val="2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4508731" y="3252401"/>
        <a:ext cx="401813" cy="205142"/>
      </dsp:txXfrm>
    </dsp:sp>
    <dsp:sp modelId="{F72D858C-B451-2744-AEDD-B66BB9E0A544}">
      <dsp:nvSpPr>
        <dsp:cNvPr id="0" name=""/>
        <dsp:cNvSpPr/>
      </dsp:nvSpPr>
      <dsp:spPr>
        <a:xfrm>
          <a:off x="4909991" y="3555325"/>
          <a:ext cx="1245994" cy="1245994"/>
        </a:xfrm>
        <a:prstGeom prst="ellipse">
          <a:avLst/>
        </a:prstGeom>
        <a:solidFill>
          <a:schemeClr val="accent4">
            <a:hueOff val="-211119"/>
            <a:satOff val="6304"/>
            <a:lumOff val="24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Inferencias</a:t>
          </a:r>
        </a:p>
      </dsp:txBody>
      <dsp:txXfrm>
        <a:off x="5092463" y="3737797"/>
        <a:ext cx="881050" cy="881050"/>
      </dsp:txXfrm>
    </dsp:sp>
    <dsp:sp modelId="{8CD90F28-C48D-0D40-99EA-E1AAC81A2981}">
      <dsp:nvSpPr>
        <dsp:cNvPr id="0" name=""/>
        <dsp:cNvSpPr/>
      </dsp:nvSpPr>
      <dsp:spPr>
        <a:xfrm rot="5400000">
          <a:off x="3811807" y="3502739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81493"/>
            <a:satOff val="8405"/>
            <a:lumOff val="32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>
        <a:off x="3863093" y="3519834"/>
        <a:ext cx="401813" cy="205142"/>
      </dsp:txXfrm>
    </dsp:sp>
    <dsp:sp modelId="{3B06D10E-311E-1441-8FA1-CF7B2EB352DC}">
      <dsp:nvSpPr>
        <dsp:cNvPr id="0" name=""/>
        <dsp:cNvSpPr/>
      </dsp:nvSpPr>
      <dsp:spPr>
        <a:xfrm>
          <a:off x="3441002" y="4163800"/>
          <a:ext cx="1245994" cy="1245994"/>
        </a:xfrm>
        <a:prstGeom prst="ellipse">
          <a:avLst/>
        </a:prstGeom>
        <a:solidFill>
          <a:schemeClr val="accent4">
            <a:hueOff val="-281493"/>
            <a:satOff val="8405"/>
            <a:lumOff val="32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Suposiciones</a:t>
          </a:r>
        </a:p>
      </dsp:txBody>
      <dsp:txXfrm>
        <a:off x="3623474" y="4346272"/>
        <a:ext cx="881050" cy="881050"/>
      </dsp:txXfrm>
    </dsp:sp>
    <dsp:sp modelId="{61B76BC5-53D4-6940-9905-096A8FD54C39}">
      <dsp:nvSpPr>
        <dsp:cNvPr id="0" name=""/>
        <dsp:cNvSpPr/>
      </dsp:nvSpPr>
      <dsp:spPr>
        <a:xfrm rot="8100000">
          <a:off x="3129904" y="3220285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51866"/>
            <a:satOff val="10506"/>
            <a:lumOff val="40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 rot="10800000">
        <a:off x="3217454" y="3252401"/>
        <a:ext cx="401813" cy="205142"/>
      </dsp:txXfrm>
    </dsp:sp>
    <dsp:sp modelId="{3B152F2D-E58A-A045-B5E8-DCCA8D25D82B}">
      <dsp:nvSpPr>
        <dsp:cNvPr id="0" name=""/>
        <dsp:cNvSpPr/>
      </dsp:nvSpPr>
      <dsp:spPr>
        <a:xfrm>
          <a:off x="1972014" y="3555325"/>
          <a:ext cx="1245994" cy="1245994"/>
        </a:xfrm>
        <a:prstGeom prst="ellipse">
          <a:avLst/>
        </a:prstGeom>
        <a:solidFill>
          <a:schemeClr val="accent4">
            <a:hueOff val="-351866"/>
            <a:satOff val="10506"/>
            <a:lumOff val="406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Conceptos</a:t>
          </a:r>
        </a:p>
      </dsp:txBody>
      <dsp:txXfrm>
        <a:off x="2154486" y="3737797"/>
        <a:ext cx="881050" cy="881050"/>
      </dsp:txXfrm>
    </dsp:sp>
    <dsp:sp modelId="{5D3984EA-4DB6-EF44-BBD6-EF55ED017EA2}">
      <dsp:nvSpPr>
        <dsp:cNvPr id="0" name=""/>
        <dsp:cNvSpPr/>
      </dsp:nvSpPr>
      <dsp:spPr>
        <a:xfrm rot="10800000">
          <a:off x="2847450" y="2538382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22239"/>
            <a:satOff val="12608"/>
            <a:lumOff val="48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 rot="10800000">
        <a:off x="2950021" y="2606762"/>
        <a:ext cx="401813" cy="205142"/>
      </dsp:txXfrm>
    </dsp:sp>
    <dsp:sp modelId="{7330B4EB-B1B4-A04C-A235-CE48164522C3}">
      <dsp:nvSpPr>
        <dsp:cNvPr id="0" name=""/>
        <dsp:cNvSpPr/>
      </dsp:nvSpPr>
      <dsp:spPr>
        <a:xfrm>
          <a:off x="1363538" y="2086336"/>
          <a:ext cx="1245994" cy="1245994"/>
        </a:xfrm>
        <a:prstGeom prst="ellipse">
          <a:avLst/>
        </a:prstGeom>
        <a:solidFill>
          <a:schemeClr val="accent4">
            <a:hueOff val="-422239"/>
            <a:satOff val="12608"/>
            <a:lumOff val="487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Implicaciones</a:t>
          </a:r>
        </a:p>
      </dsp:txBody>
      <dsp:txXfrm>
        <a:off x="1546010" y="2268808"/>
        <a:ext cx="881050" cy="881050"/>
      </dsp:txXfrm>
    </dsp:sp>
    <dsp:sp modelId="{B2BA2E50-9E90-A44A-A12D-D4D32DD75BB2}">
      <dsp:nvSpPr>
        <dsp:cNvPr id="0" name=""/>
        <dsp:cNvSpPr/>
      </dsp:nvSpPr>
      <dsp:spPr>
        <a:xfrm rot="13500000">
          <a:off x="3129904" y="1856479"/>
          <a:ext cx="504384" cy="3419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" kern="1200"/>
        </a:p>
      </dsp:txBody>
      <dsp:txXfrm rot="10800000">
        <a:off x="3217454" y="1961123"/>
        <a:ext cx="401813" cy="205142"/>
      </dsp:txXfrm>
    </dsp:sp>
    <dsp:sp modelId="{D704B06D-56FC-C649-8E49-C02A3B4B347E}">
      <dsp:nvSpPr>
        <dsp:cNvPr id="0" name=""/>
        <dsp:cNvSpPr/>
      </dsp:nvSpPr>
      <dsp:spPr>
        <a:xfrm>
          <a:off x="1972014" y="617347"/>
          <a:ext cx="1245994" cy="1245994"/>
        </a:xfrm>
        <a:prstGeom prst="ellipse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800" kern="1200" dirty="0"/>
            <a:t>Puntos de vista</a:t>
          </a:r>
        </a:p>
      </dsp:txBody>
      <dsp:txXfrm>
        <a:off x="2154486" y="799819"/>
        <a:ext cx="881050" cy="8810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E3CE3-A9CF-9040-BCB1-09B69A20DBFE}">
      <dsp:nvSpPr>
        <dsp:cNvPr id="0" name=""/>
        <dsp:cNvSpPr/>
      </dsp:nvSpPr>
      <dsp:spPr>
        <a:xfrm>
          <a:off x="1634544" y="2214303"/>
          <a:ext cx="341636" cy="1301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818" y="0"/>
              </a:lnTo>
              <a:lnTo>
                <a:pt x="170818" y="1301969"/>
              </a:lnTo>
              <a:lnTo>
                <a:pt x="341636" y="1301969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1771711" y="2831637"/>
        <a:ext cx="67302" cy="67302"/>
      </dsp:txXfrm>
    </dsp:sp>
    <dsp:sp modelId="{475653EF-5590-BC46-8372-8159C918022A}">
      <dsp:nvSpPr>
        <dsp:cNvPr id="0" name=""/>
        <dsp:cNvSpPr/>
      </dsp:nvSpPr>
      <dsp:spPr>
        <a:xfrm>
          <a:off x="3684365" y="2865288"/>
          <a:ext cx="341636" cy="65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818" y="0"/>
              </a:lnTo>
              <a:lnTo>
                <a:pt x="170818" y="650984"/>
              </a:lnTo>
              <a:lnTo>
                <a:pt x="341636" y="650984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6804" y="3172401"/>
        <a:ext cx="36759" cy="36759"/>
      </dsp:txXfrm>
    </dsp:sp>
    <dsp:sp modelId="{3B5CAB39-72D9-344C-8372-14FCD1878407}">
      <dsp:nvSpPr>
        <dsp:cNvPr id="0" name=""/>
        <dsp:cNvSpPr/>
      </dsp:nvSpPr>
      <dsp:spPr>
        <a:xfrm>
          <a:off x="3684365" y="2819568"/>
          <a:ext cx="3416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1636" y="45720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46643" y="2856747"/>
        <a:ext cx="17081" cy="17081"/>
      </dsp:txXfrm>
    </dsp:sp>
    <dsp:sp modelId="{0D039C66-AE09-0A4F-98C1-6D9B26387D3E}">
      <dsp:nvSpPr>
        <dsp:cNvPr id="0" name=""/>
        <dsp:cNvSpPr/>
      </dsp:nvSpPr>
      <dsp:spPr>
        <a:xfrm>
          <a:off x="3684365" y="2214303"/>
          <a:ext cx="341636" cy="650984"/>
        </a:xfrm>
        <a:custGeom>
          <a:avLst/>
          <a:gdLst/>
          <a:ahLst/>
          <a:cxnLst/>
          <a:rect l="0" t="0" r="0" b="0"/>
          <a:pathLst>
            <a:path>
              <a:moveTo>
                <a:pt x="0" y="650984"/>
              </a:moveTo>
              <a:lnTo>
                <a:pt x="170818" y="650984"/>
              </a:lnTo>
              <a:lnTo>
                <a:pt x="170818" y="0"/>
              </a:lnTo>
              <a:lnTo>
                <a:pt x="341636" y="0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6804" y="2521416"/>
        <a:ext cx="36759" cy="36759"/>
      </dsp:txXfrm>
    </dsp:sp>
    <dsp:sp modelId="{7628B2F1-EE5F-0444-924B-AFF6EB5DF262}">
      <dsp:nvSpPr>
        <dsp:cNvPr id="0" name=""/>
        <dsp:cNvSpPr/>
      </dsp:nvSpPr>
      <dsp:spPr>
        <a:xfrm>
          <a:off x="1634544" y="2214303"/>
          <a:ext cx="341636" cy="65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818" y="0"/>
              </a:lnTo>
              <a:lnTo>
                <a:pt x="170818" y="650984"/>
              </a:lnTo>
              <a:lnTo>
                <a:pt x="341636" y="650984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1786983" y="2521416"/>
        <a:ext cx="36759" cy="36759"/>
      </dsp:txXfrm>
    </dsp:sp>
    <dsp:sp modelId="{24FA9AD2-FFE8-744F-B38C-E3B603605A9F}">
      <dsp:nvSpPr>
        <dsp:cNvPr id="0" name=""/>
        <dsp:cNvSpPr/>
      </dsp:nvSpPr>
      <dsp:spPr>
        <a:xfrm>
          <a:off x="3684365" y="912333"/>
          <a:ext cx="341636" cy="65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818" y="0"/>
              </a:lnTo>
              <a:lnTo>
                <a:pt x="170818" y="650984"/>
              </a:lnTo>
              <a:lnTo>
                <a:pt x="341636" y="650984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6804" y="1219446"/>
        <a:ext cx="36759" cy="36759"/>
      </dsp:txXfrm>
    </dsp:sp>
    <dsp:sp modelId="{9C501763-EB95-8E4B-BD36-9E4CEAADF8A8}">
      <dsp:nvSpPr>
        <dsp:cNvPr id="0" name=""/>
        <dsp:cNvSpPr/>
      </dsp:nvSpPr>
      <dsp:spPr>
        <a:xfrm>
          <a:off x="3684365" y="866613"/>
          <a:ext cx="3416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1636" y="45720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46643" y="903792"/>
        <a:ext cx="17081" cy="17081"/>
      </dsp:txXfrm>
    </dsp:sp>
    <dsp:sp modelId="{6F56AEFA-F0D4-F34B-AEAD-5525CD98D90F}">
      <dsp:nvSpPr>
        <dsp:cNvPr id="0" name=""/>
        <dsp:cNvSpPr/>
      </dsp:nvSpPr>
      <dsp:spPr>
        <a:xfrm>
          <a:off x="3684365" y="261348"/>
          <a:ext cx="341636" cy="650984"/>
        </a:xfrm>
        <a:custGeom>
          <a:avLst/>
          <a:gdLst/>
          <a:ahLst/>
          <a:cxnLst/>
          <a:rect l="0" t="0" r="0" b="0"/>
          <a:pathLst>
            <a:path>
              <a:moveTo>
                <a:pt x="0" y="650984"/>
              </a:moveTo>
              <a:lnTo>
                <a:pt x="170818" y="650984"/>
              </a:lnTo>
              <a:lnTo>
                <a:pt x="170818" y="0"/>
              </a:lnTo>
              <a:lnTo>
                <a:pt x="341636" y="0"/>
              </a:lnTo>
            </a:path>
          </a:pathLst>
        </a:custGeom>
        <a:noFill/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6804" y="568461"/>
        <a:ext cx="36759" cy="36759"/>
      </dsp:txXfrm>
    </dsp:sp>
    <dsp:sp modelId="{B9C41352-1441-4647-8BBB-B853BF7E4358}">
      <dsp:nvSpPr>
        <dsp:cNvPr id="0" name=""/>
        <dsp:cNvSpPr/>
      </dsp:nvSpPr>
      <dsp:spPr>
        <a:xfrm>
          <a:off x="1634544" y="912333"/>
          <a:ext cx="341636" cy="1301969"/>
        </a:xfrm>
        <a:custGeom>
          <a:avLst/>
          <a:gdLst/>
          <a:ahLst/>
          <a:cxnLst/>
          <a:rect l="0" t="0" r="0" b="0"/>
          <a:pathLst>
            <a:path>
              <a:moveTo>
                <a:pt x="0" y="1301969"/>
              </a:moveTo>
              <a:lnTo>
                <a:pt x="170818" y="1301969"/>
              </a:lnTo>
              <a:lnTo>
                <a:pt x="170818" y="0"/>
              </a:lnTo>
              <a:lnTo>
                <a:pt x="341636" y="0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1771711" y="1529667"/>
        <a:ext cx="67302" cy="67302"/>
      </dsp:txXfrm>
    </dsp:sp>
    <dsp:sp modelId="{8A8E160F-9158-1148-901C-3441F8652BC1}">
      <dsp:nvSpPr>
        <dsp:cNvPr id="0" name=""/>
        <dsp:cNvSpPr/>
      </dsp:nvSpPr>
      <dsp:spPr>
        <a:xfrm rot="16200000">
          <a:off x="3655" y="1953909"/>
          <a:ext cx="2740989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Tipos de evaluación</a:t>
          </a:r>
        </a:p>
      </dsp:txBody>
      <dsp:txXfrm>
        <a:off x="3655" y="1953909"/>
        <a:ext cx="2740989" cy="520787"/>
      </dsp:txXfrm>
    </dsp:sp>
    <dsp:sp modelId="{9527987A-F3ED-7343-864C-232F3C812F7B}">
      <dsp:nvSpPr>
        <dsp:cNvPr id="0" name=""/>
        <dsp:cNvSpPr/>
      </dsp:nvSpPr>
      <dsp:spPr>
        <a:xfrm>
          <a:off x="1976181" y="651939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Diagnóstica</a:t>
          </a:r>
        </a:p>
      </dsp:txBody>
      <dsp:txXfrm>
        <a:off x="1976181" y="651939"/>
        <a:ext cx="1708184" cy="520787"/>
      </dsp:txXfrm>
    </dsp:sp>
    <dsp:sp modelId="{95EA2F29-4DC6-4441-A2E8-81FC210CED31}">
      <dsp:nvSpPr>
        <dsp:cNvPr id="0" name=""/>
        <dsp:cNvSpPr/>
      </dsp:nvSpPr>
      <dsp:spPr>
        <a:xfrm>
          <a:off x="4026002" y="954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Previa al desarrollo de un proceso educativo</a:t>
          </a:r>
        </a:p>
      </dsp:txBody>
      <dsp:txXfrm>
        <a:off x="4026002" y="954"/>
        <a:ext cx="1708184" cy="520787"/>
      </dsp:txXfrm>
    </dsp:sp>
    <dsp:sp modelId="{AC1E9467-5FA5-E44B-8160-D74942D1DC70}">
      <dsp:nvSpPr>
        <dsp:cNvPr id="0" name=""/>
        <dsp:cNvSpPr/>
      </dsp:nvSpPr>
      <dsp:spPr>
        <a:xfrm>
          <a:off x="4026002" y="651939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Prognosis (Colectivo)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Diagnosis (Diferenciada)</a:t>
          </a:r>
        </a:p>
      </dsp:txBody>
      <dsp:txXfrm>
        <a:off x="4026002" y="651939"/>
        <a:ext cx="1708184" cy="520787"/>
      </dsp:txXfrm>
    </dsp:sp>
    <dsp:sp modelId="{6B5F4EDC-369F-144C-B143-93C52B620942}">
      <dsp:nvSpPr>
        <dsp:cNvPr id="0" name=""/>
        <dsp:cNvSpPr/>
      </dsp:nvSpPr>
      <dsp:spPr>
        <a:xfrm>
          <a:off x="4026002" y="1302924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Inicial: Única y exclusiva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Puntual</a:t>
          </a:r>
        </a:p>
      </dsp:txBody>
      <dsp:txXfrm>
        <a:off x="4026002" y="1302924"/>
        <a:ext cx="1708184" cy="520787"/>
      </dsp:txXfrm>
    </dsp:sp>
    <dsp:sp modelId="{A50AE5CC-09C9-3B4E-99ED-6D3C28CF85FC}">
      <dsp:nvSpPr>
        <dsp:cNvPr id="0" name=""/>
        <dsp:cNvSpPr/>
      </dsp:nvSpPr>
      <dsp:spPr>
        <a:xfrm>
          <a:off x="1976181" y="2604894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Formativa</a:t>
          </a:r>
        </a:p>
      </dsp:txBody>
      <dsp:txXfrm>
        <a:off x="1976181" y="2604894"/>
        <a:ext cx="1708184" cy="520787"/>
      </dsp:txXfrm>
    </dsp:sp>
    <dsp:sp modelId="{AB2C75CB-F280-044C-8B1D-65C0A5BBBE88}">
      <dsp:nvSpPr>
        <dsp:cNvPr id="0" name=""/>
        <dsp:cNvSpPr/>
      </dsp:nvSpPr>
      <dsp:spPr>
        <a:xfrm>
          <a:off x="4026002" y="1953909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Concomitantemente con el proceso enseñanza-aprendizaje.</a:t>
          </a:r>
        </a:p>
      </dsp:txBody>
      <dsp:txXfrm>
        <a:off x="4026002" y="1953909"/>
        <a:ext cx="1708184" cy="520787"/>
      </dsp:txXfrm>
    </dsp:sp>
    <dsp:sp modelId="{E5E1C404-7173-7947-B132-3654BA32A900}">
      <dsp:nvSpPr>
        <dsp:cNvPr id="0" name=""/>
        <dsp:cNvSpPr/>
      </dsp:nvSpPr>
      <dsp:spPr>
        <a:xfrm>
          <a:off x="4026002" y="2604894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Regula el proceso</a:t>
          </a:r>
        </a:p>
      </dsp:txBody>
      <dsp:txXfrm>
        <a:off x="4026002" y="2604894"/>
        <a:ext cx="1708184" cy="520787"/>
      </dsp:txXfrm>
    </dsp:sp>
    <dsp:sp modelId="{9AFCD6A6-2A70-5840-BE47-22E504E15FC8}">
      <dsp:nvSpPr>
        <dsp:cNvPr id="0" name=""/>
        <dsp:cNvSpPr/>
      </dsp:nvSpPr>
      <dsp:spPr>
        <a:xfrm>
          <a:off x="4026002" y="3255879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Enfatizar logros</a:t>
          </a:r>
        </a:p>
      </dsp:txBody>
      <dsp:txXfrm>
        <a:off x="4026002" y="3255879"/>
        <a:ext cx="1708184" cy="520787"/>
      </dsp:txXfrm>
    </dsp:sp>
    <dsp:sp modelId="{392B4260-6681-994F-8705-AEC242F4187D}">
      <dsp:nvSpPr>
        <dsp:cNvPr id="0" name=""/>
        <dsp:cNvSpPr/>
      </dsp:nvSpPr>
      <dsp:spPr>
        <a:xfrm>
          <a:off x="1976181" y="3255879"/>
          <a:ext cx="1708184" cy="520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/>
            <a:t>Sumativa</a:t>
          </a:r>
        </a:p>
      </dsp:txBody>
      <dsp:txXfrm>
        <a:off x="1976181" y="3255879"/>
        <a:ext cx="1708184" cy="52078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41A0-C34D-994D-AC1B-1BADEA83E2A5}">
      <dsp:nvSpPr>
        <dsp:cNvPr id="0" name=""/>
        <dsp:cNvSpPr/>
      </dsp:nvSpPr>
      <dsp:spPr>
        <a:xfrm>
          <a:off x="2752681" y="1713398"/>
          <a:ext cx="997036" cy="9970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Lenguaje Visual</a:t>
          </a:r>
        </a:p>
      </dsp:txBody>
      <dsp:txXfrm>
        <a:off x="2898694" y="1859411"/>
        <a:ext cx="705010" cy="705010"/>
      </dsp:txXfrm>
    </dsp:sp>
    <dsp:sp modelId="{561B086A-5F22-A846-BEFD-9BD7310E03CD}">
      <dsp:nvSpPr>
        <dsp:cNvPr id="0" name=""/>
        <dsp:cNvSpPr/>
      </dsp:nvSpPr>
      <dsp:spPr>
        <a:xfrm rot="16200000">
          <a:off x="2901318" y="134971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233705" y="1346022"/>
        <a:ext cx="34988" cy="34988"/>
      </dsp:txXfrm>
    </dsp:sp>
    <dsp:sp modelId="{E2350754-4DDE-9045-9203-A7695DFCEB5A}">
      <dsp:nvSpPr>
        <dsp:cNvPr id="0" name=""/>
        <dsp:cNvSpPr/>
      </dsp:nvSpPr>
      <dsp:spPr>
        <a:xfrm>
          <a:off x="2752681" y="16597"/>
          <a:ext cx="997036" cy="9970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Imágenes como medio de expresión</a:t>
          </a:r>
        </a:p>
      </dsp:txBody>
      <dsp:txXfrm>
        <a:off x="2898694" y="162610"/>
        <a:ext cx="705010" cy="705010"/>
      </dsp:txXfrm>
    </dsp:sp>
    <dsp:sp modelId="{C218C3F6-85F4-C947-8255-8CBB37FDA94E}">
      <dsp:nvSpPr>
        <dsp:cNvPr id="0" name=""/>
        <dsp:cNvSpPr/>
      </dsp:nvSpPr>
      <dsp:spPr>
        <a:xfrm rot="18900000">
          <a:off x="3501227" y="159820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3615" y="1594512"/>
        <a:ext cx="34988" cy="34988"/>
      </dsp:txXfrm>
    </dsp:sp>
    <dsp:sp modelId="{F18856AE-95E5-244B-8304-6E66D1D97EF6}">
      <dsp:nvSpPr>
        <dsp:cNvPr id="0" name=""/>
        <dsp:cNvSpPr/>
      </dsp:nvSpPr>
      <dsp:spPr>
        <a:xfrm>
          <a:off x="3952500" y="513578"/>
          <a:ext cx="997036" cy="997036"/>
        </a:xfrm>
        <a:prstGeom prst="ellipse">
          <a:avLst/>
        </a:prstGeom>
        <a:solidFill>
          <a:schemeClr val="accent5">
            <a:hueOff val="686876"/>
            <a:satOff val="-1395"/>
            <a:lumOff val="89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Mensajes visuales</a:t>
          </a:r>
        </a:p>
      </dsp:txBody>
      <dsp:txXfrm>
        <a:off x="4098513" y="659591"/>
        <a:ext cx="705010" cy="705010"/>
      </dsp:txXfrm>
    </dsp:sp>
    <dsp:sp modelId="{3E8FF542-1395-F44A-88BB-B46A3A3D6C95}">
      <dsp:nvSpPr>
        <dsp:cNvPr id="0" name=""/>
        <dsp:cNvSpPr/>
      </dsp:nvSpPr>
      <dsp:spPr>
        <a:xfrm>
          <a:off x="3749718" y="219811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082106" y="2194422"/>
        <a:ext cx="34988" cy="34988"/>
      </dsp:txXfrm>
    </dsp:sp>
    <dsp:sp modelId="{068DB323-133C-2E48-8E9C-D20FBA89220A}">
      <dsp:nvSpPr>
        <dsp:cNvPr id="0" name=""/>
        <dsp:cNvSpPr/>
      </dsp:nvSpPr>
      <dsp:spPr>
        <a:xfrm>
          <a:off x="4449482" y="1713398"/>
          <a:ext cx="997036" cy="997036"/>
        </a:xfrm>
        <a:prstGeom prst="ellipse">
          <a:avLst/>
        </a:prstGeom>
        <a:solidFill>
          <a:schemeClr val="accent5">
            <a:hueOff val="1373752"/>
            <a:satOff val="-2790"/>
            <a:lumOff val="179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Sin normas específicas</a:t>
          </a:r>
        </a:p>
      </dsp:txBody>
      <dsp:txXfrm>
        <a:off x="4595495" y="1859411"/>
        <a:ext cx="705010" cy="705010"/>
      </dsp:txXfrm>
    </dsp:sp>
    <dsp:sp modelId="{E1A15209-3501-F44C-9254-3B12B1F518BD}">
      <dsp:nvSpPr>
        <dsp:cNvPr id="0" name=""/>
        <dsp:cNvSpPr/>
      </dsp:nvSpPr>
      <dsp:spPr>
        <a:xfrm rot="2700000">
          <a:off x="3501227" y="279802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833615" y="2794331"/>
        <a:ext cx="34988" cy="34988"/>
      </dsp:txXfrm>
    </dsp:sp>
    <dsp:sp modelId="{4D152774-4C0E-9343-8064-EBBE76317020}">
      <dsp:nvSpPr>
        <dsp:cNvPr id="0" name=""/>
        <dsp:cNvSpPr/>
      </dsp:nvSpPr>
      <dsp:spPr>
        <a:xfrm>
          <a:off x="3952500" y="2913217"/>
          <a:ext cx="997036" cy="997036"/>
        </a:xfrm>
        <a:prstGeom prst="ellipse">
          <a:avLst/>
        </a:prstGeom>
        <a:solidFill>
          <a:schemeClr val="accent5">
            <a:hueOff val="2060628"/>
            <a:satOff val="-4185"/>
            <a:lumOff val="268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No formal</a:t>
          </a:r>
        </a:p>
      </dsp:txBody>
      <dsp:txXfrm>
        <a:off x="4098513" y="3059230"/>
        <a:ext cx="705010" cy="705010"/>
      </dsp:txXfrm>
    </dsp:sp>
    <dsp:sp modelId="{2E4FC6DE-0C3F-314B-991E-2AE8510D35F1}">
      <dsp:nvSpPr>
        <dsp:cNvPr id="0" name=""/>
        <dsp:cNvSpPr/>
      </dsp:nvSpPr>
      <dsp:spPr>
        <a:xfrm rot="5400000">
          <a:off x="2901318" y="304651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233705" y="3042822"/>
        <a:ext cx="34988" cy="34988"/>
      </dsp:txXfrm>
    </dsp:sp>
    <dsp:sp modelId="{E082C9C5-560B-BC40-A60A-BB1C99196953}">
      <dsp:nvSpPr>
        <dsp:cNvPr id="0" name=""/>
        <dsp:cNvSpPr/>
      </dsp:nvSpPr>
      <dsp:spPr>
        <a:xfrm>
          <a:off x="2752681" y="3410198"/>
          <a:ext cx="997036" cy="997036"/>
        </a:xfrm>
        <a:prstGeom prst="ellipse">
          <a:avLst/>
        </a:prstGeom>
        <a:solidFill>
          <a:schemeClr val="accent5">
            <a:hueOff val="2747504"/>
            <a:satOff val="-5579"/>
            <a:lumOff val="35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Inmediatez</a:t>
          </a:r>
        </a:p>
      </dsp:txBody>
      <dsp:txXfrm>
        <a:off x="2898694" y="3556211"/>
        <a:ext cx="705010" cy="705010"/>
      </dsp:txXfrm>
    </dsp:sp>
    <dsp:sp modelId="{F0DB9EF4-093C-1045-9C8F-4B46353AC5F5}">
      <dsp:nvSpPr>
        <dsp:cNvPr id="0" name=""/>
        <dsp:cNvSpPr/>
      </dsp:nvSpPr>
      <dsp:spPr>
        <a:xfrm rot="8100000">
          <a:off x="2301408" y="279802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633796" y="2794331"/>
        <a:ext cx="34988" cy="34988"/>
      </dsp:txXfrm>
    </dsp:sp>
    <dsp:sp modelId="{0922CD93-66A7-8B44-A84C-47E2DA99EF0A}">
      <dsp:nvSpPr>
        <dsp:cNvPr id="0" name=""/>
        <dsp:cNvSpPr/>
      </dsp:nvSpPr>
      <dsp:spPr>
        <a:xfrm>
          <a:off x="1552862" y="2913217"/>
          <a:ext cx="997036" cy="997036"/>
        </a:xfrm>
        <a:prstGeom prst="ellipse">
          <a:avLst/>
        </a:prstGeom>
        <a:solidFill>
          <a:schemeClr val="accent5">
            <a:hueOff val="3434381"/>
            <a:satOff val="-6974"/>
            <a:lumOff val="448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Facilidad de penetración</a:t>
          </a:r>
        </a:p>
      </dsp:txBody>
      <dsp:txXfrm>
        <a:off x="1698875" y="3059230"/>
        <a:ext cx="705010" cy="705010"/>
      </dsp:txXfrm>
    </dsp:sp>
    <dsp:sp modelId="{9A2C0BCE-E797-E940-91DB-298E0F3A1CF5}">
      <dsp:nvSpPr>
        <dsp:cNvPr id="0" name=""/>
        <dsp:cNvSpPr/>
      </dsp:nvSpPr>
      <dsp:spPr>
        <a:xfrm rot="10800000">
          <a:off x="2052917" y="219811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385305" y="2194422"/>
        <a:ext cx="34988" cy="34988"/>
      </dsp:txXfrm>
    </dsp:sp>
    <dsp:sp modelId="{F0E20BAC-96B2-1446-94DB-C292D6A21D0E}">
      <dsp:nvSpPr>
        <dsp:cNvPr id="0" name=""/>
        <dsp:cNvSpPr/>
      </dsp:nvSpPr>
      <dsp:spPr>
        <a:xfrm>
          <a:off x="1055881" y="1713398"/>
          <a:ext cx="997036" cy="997036"/>
        </a:xfrm>
        <a:prstGeom prst="ellipse">
          <a:avLst/>
        </a:prstGeom>
        <a:solidFill>
          <a:schemeClr val="accent5">
            <a:hueOff val="4121256"/>
            <a:satOff val="-8369"/>
            <a:lumOff val="537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Universal</a:t>
          </a:r>
        </a:p>
      </dsp:txBody>
      <dsp:txXfrm>
        <a:off x="1201894" y="1859411"/>
        <a:ext cx="705010" cy="705010"/>
      </dsp:txXfrm>
    </dsp:sp>
    <dsp:sp modelId="{31AA3C41-26E1-BF4C-A846-CF97EB972925}">
      <dsp:nvSpPr>
        <dsp:cNvPr id="0" name=""/>
        <dsp:cNvSpPr/>
      </dsp:nvSpPr>
      <dsp:spPr>
        <a:xfrm rot="13500000">
          <a:off x="2301408" y="1598206"/>
          <a:ext cx="699763" cy="27600"/>
        </a:xfrm>
        <a:custGeom>
          <a:avLst/>
          <a:gdLst/>
          <a:ahLst/>
          <a:cxnLst/>
          <a:rect l="0" t="0" r="0" b="0"/>
          <a:pathLst>
            <a:path>
              <a:moveTo>
                <a:pt x="0" y="13800"/>
              </a:moveTo>
              <a:lnTo>
                <a:pt x="699763" y="1380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633796" y="1594512"/>
        <a:ext cx="34988" cy="34988"/>
      </dsp:txXfrm>
    </dsp:sp>
    <dsp:sp modelId="{4E824E92-F853-CC4F-9B75-19F36E5256B2}">
      <dsp:nvSpPr>
        <dsp:cNvPr id="0" name=""/>
        <dsp:cNvSpPr/>
      </dsp:nvSpPr>
      <dsp:spPr>
        <a:xfrm>
          <a:off x="1552862" y="513578"/>
          <a:ext cx="997036" cy="997036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Parecido a la realidad</a:t>
          </a:r>
        </a:p>
      </dsp:txBody>
      <dsp:txXfrm>
        <a:off x="1698875" y="659591"/>
        <a:ext cx="705010" cy="70501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C5DC9-032D-FC48-82FB-4C489E35A6F2}">
      <dsp:nvSpPr>
        <dsp:cNvPr id="0" name=""/>
        <dsp:cNvSpPr/>
      </dsp:nvSpPr>
      <dsp:spPr>
        <a:xfrm>
          <a:off x="898507" y="0"/>
          <a:ext cx="3572595" cy="3572595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BA0A7A-8F6F-4A40-B02C-449B1B06EF82}">
      <dsp:nvSpPr>
        <dsp:cNvPr id="0" name=""/>
        <dsp:cNvSpPr/>
      </dsp:nvSpPr>
      <dsp:spPr>
        <a:xfrm>
          <a:off x="2684805" y="357608"/>
          <a:ext cx="2322186" cy="634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Forma: Simple o compleja</a:t>
          </a:r>
        </a:p>
      </dsp:txBody>
      <dsp:txXfrm>
        <a:off x="2715802" y="388605"/>
        <a:ext cx="2260192" cy="572978"/>
      </dsp:txXfrm>
    </dsp:sp>
    <dsp:sp modelId="{C9A4906E-857B-6645-9088-296933350563}">
      <dsp:nvSpPr>
        <dsp:cNvPr id="0" name=""/>
        <dsp:cNvSpPr/>
      </dsp:nvSpPr>
      <dsp:spPr>
        <a:xfrm>
          <a:off x="2684805" y="1071952"/>
          <a:ext cx="2322186" cy="634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-254463"/>
              <a:satOff val="-29722"/>
              <a:lumOff val="257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Color</a:t>
          </a:r>
        </a:p>
      </dsp:txBody>
      <dsp:txXfrm>
        <a:off x="2715802" y="1102949"/>
        <a:ext cx="2260192" cy="572978"/>
      </dsp:txXfrm>
    </dsp:sp>
    <dsp:sp modelId="{75B80D88-EF85-354D-A32A-76FF40BCC825}">
      <dsp:nvSpPr>
        <dsp:cNvPr id="0" name=""/>
        <dsp:cNvSpPr/>
      </dsp:nvSpPr>
      <dsp:spPr>
        <a:xfrm>
          <a:off x="2684805" y="1786297"/>
          <a:ext cx="2322186" cy="634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-508926"/>
              <a:satOff val="-59445"/>
              <a:lumOff val="514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Textura</a:t>
          </a:r>
        </a:p>
      </dsp:txBody>
      <dsp:txXfrm>
        <a:off x="2715802" y="1817294"/>
        <a:ext cx="2260192" cy="572978"/>
      </dsp:txXfrm>
    </dsp:sp>
    <dsp:sp modelId="{749D559B-933D-884B-B0A7-D8CE96369BE8}">
      <dsp:nvSpPr>
        <dsp:cNvPr id="0" name=""/>
        <dsp:cNvSpPr/>
      </dsp:nvSpPr>
      <dsp:spPr>
        <a:xfrm>
          <a:off x="2684805" y="2500642"/>
          <a:ext cx="2322186" cy="6349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50000"/>
              <a:hueOff val="-254463"/>
              <a:satOff val="-29722"/>
              <a:lumOff val="257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Imágenes</a:t>
          </a:r>
        </a:p>
      </dsp:txBody>
      <dsp:txXfrm>
        <a:off x="2715802" y="2531639"/>
        <a:ext cx="2260192" cy="57297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E2009-5AC8-1140-B651-E20F911D9C6B}">
      <dsp:nvSpPr>
        <dsp:cNvPr id="0" name=""/>
        <dsp:cNvSpPr/>
      </dsp:nvSpPr>
      <dsp:spPr>
        <a:xfrm>
          <a:off x="3424669" y="360333"/>
          <a:ext cx="4961968" cy="4961968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Elige un tema</a:t>
          </a:r>
        </a:p>
      </dsp:txBody>
      <dsp:txXfrm>
        <a:off x="6031474" y="821087"/>
        <a:ext cx="1181421" cy="945136"/>
      </dsp:txXfrm>
    </dsp:sp>
    <dsp:sp modelId="{00D346FB-40F4-B44E-8546-B00CD3513D27}">
      <dsp:nvSpPr>
        <dsp:cNvPr id="0" name=""/>
        <dsp:cNvSpPr/>
      </dsp:nvSpPr>
      <dsp:spPr>
        <a:xfrm>
          <a:off x="3488465" y="440079"/>
          <a:ext cx="4961968" cy="4961968"/>
        </a:xfrm>
        <a:prstGeom prst="pie">
          <a:avLst>
            <a:gd name="adj1" fmla="val 19285716"/>
            <a:gd name="adj2" fmla="val 771428"/>
          </a:avLst>
        </a:prstGeom>
        <a:solidFill>
          <a:schemeClr val="accent2">
            <a:hueOff val="75528"/>
            <a:satOff val="-7999"/>
            <a:lumOff val="-19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Reúne información</a:t>
          </a:r>
        </a:p>
      </dsp:txBody>
      <dsp:txXfrm>
        <a:off x="6858469" y="2238792"/>
        <a:ext cx="1358634" cy="826994"/>
      </dsp:txXfrm>
    </dsp:sp>
    <dsp:sp modelId="{15A8DED9-DF42-B447-8A6C-1694FD6F0AF1}">
      <dsp:nvSpPr>
        <dsp:cNvPr id="0" name=""/>
        <dsp:cNvSpPr/>
      </dsp:nvSpPr>
      <dsp:spPr>
        <a:xfrm>
          <a:off x="3465428" y="540500"/>
          <a:ext cx="4961968" cy="4961968"/>
        </a:xfrm>
        <a:prstGeom prst="pie">
          <a:avLst>
            <a:gd name="adj1" fmla="val 771428"/>
            <a:gd name="adj2" fmla="val 3857143"/>
          </a:avLst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Resume y ordena</a:t>
          </a:r>
        </a:p>
      </dsp:txBody>
      <dsp:txXfrm>
        <a:off x="6651720" y="3479284"/>
        <a:ext cx="1181421" cy="915601"/>
      </dsp:txXfrm>
    </dsp:sp>
    <dsp:sp modelId="{7241BC54-6ADF-4247-9B9E-B8808A41DF3E}">
      <dsp:nvSpPr>
        <dsp:cNvPr id="0" name=""/>
        <dsp:cNvSpPr/>
      </dsp:nvSpPr>
      <dsp:spPr>
        <a:xfrm>
          <a:off x="3373277" y="584803"/>
          <a:ext cx="4961968" cy="4961968"/>
        </a:xfrm>
        <a:prstGeom prst="pie">
          <a:avLst>
            <a:gd name="adj1" fmla="val 3857226"/>
            <a:gd name="adj2" fmla="val 6942858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Elige un tipo</a:t>
          </a:r>
        </a:p>
      </dsp:txBody>
      <dsp:txXfrm>
        <a:off x="5278318" y="4483492"/>
        <a:ext cx="1151885" cy="826994"/>
      </dsp:txXfrm>
    </dsp:sp>
    <dsp:sp modelId="{802D2FFE-47B1-DA41-A07E-B8EDAD602048}">
      <dsp:nvSpPr>
        <dsp:cNvPr id="0" name=""/>
        <dsp:cNvSpPr/>
      </dsp:nvSpPr>
      <dsp:spPr>
        <a:xfrm>
          <a:off x="3281126" y="540500"/>
          <a:ext cx="4961968" cy="4961968"/>
        </a:xfrm>
        <a:prstGeom prst="pie">
          <a:avLst>
            <a:gd name="adj1" fmla="val 6942858"/>
            <a:gd name="adj2" fmla="val 10028574"/>
          </a:avLst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Elabora un boceto</a:t>
          </a:r>
        </a:p>
      </dsp:txBody>
      <dsp:txXfrm>
        <a:off x="3875381" y="3479284"/>
        <a:ext cx="1181421" cy="915601"/>
      </dsp:txXfrm>
    </dsp:sp>
    <dsp:sp modelId="{53AA4C13-9635-484B-9CF7-A3DAE5DB7A19}">
      <dsp:nvSpPr>
        <dsp:cNvPr id="0" name=""/>
        <dsp:cNvSpPr/>
      </dsp:nvSpPr>
      <dsp:spPr>
        <a:xfrm>
          <a:off x="3258088" y="440079"/>
          <a:ext cx="4961968" cy="4961968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377637"/>
            <a:satOff val="-39994"/>
            <a:lumOff val="-98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Diseña tu infografía</a:t>
          </a:r>
        </a:p>
      </dsp:txBody>
      <dsp:txXfrm>
        <a:off x="3491419" y="2238792"/>
        <a:ext cx="1358634" cy="826994"/>
      </dsp:txXfrm>
    </dsp:sp>
    <dsp:sp modelId="{9066F981-F257-AB4E-818D-7ADAE0AECC0F}">
      <dsp:nvSpPr>
        <dsp:cNvPr id="0" name=""/>
        <dsp:cNvSpPr/>
      </dsp:nvSpPr>
      <dsp:spPr>
        <a:xfrm>
          <a:off x="3321885" y="360333"/>
          <a:ext cx="4961968" cy="4961968"/>
        </a:xfrm>
        <a:prstGeom prst="pie">
          <a:avLst>
            <a:gd name="adj1" fmla="val 13114284"/>
            <a:gd name="adj2" fmla="val 1620000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Revisa y corrige</a:t>
          </a:r>
        </a:p>
      </dsp:txBody>
      <dsp:txXfrm>
        <a:off x="4495627" y="821087"/>
        <a:ext cx="1181421" cy="945136"/>
      </dsp:txXfrm>
    </dsp:sp>
    <dsp:sp modelId="{41BAA4B8-D6FE-A843-B3FB-944C6DE8B525}">
      <dsp:nvSpPr>
        <dsp:cNvPr id="0" name=""/>
        <dsp:cNvSpPr/>
      </dsp:nvSpPr>
      <dsp:spPr>
        <a:xfrm>
          <a:off x="3117252" y="53163"/>
          <a:ext cx="5576307" cy="5576307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3750C-ABD9-B248-8556-83E1CCD860DD}">
      <dsp:nvSpPr>
        <dsp:cNvPr id="0" name=""/>
        <dsp:cNvSpPr/>
      </dsp:nvSpPr>
      <dsp:spPr>
        <a:xfrm>
          <a:off x="3181450" y="133262"/>
          <a:ext cx="5576307" cy="5576307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2">
            <a:hueOff val="75528"/>
            <a:satOff val="-7999"/>
            <a:lumOff val="-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B57B9-431C-6746-B77F-3CEF39A5B871}">
      <dsp:nvSpPr>
        <dsp:cNvPr id="0" name=""/>
        <dsp:cNvSpPr/>
      </dsp:nvSpPr>
      <dsp:spPr>
        <a:xfrm>
          <a:off x="3158330" y="233450"/>
          <a:ext cx="5576307" cy="5576307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96A65-7ABC-4446-A4CE-18B8B4B181EA}">
      <dsp:nvSpPr>
        <dsp:cNvPr id="0" name=""/>
        <dsp:cNvSpPr/>
      </dsp:nvSpPr>
      <dsp:spPr>
        <a:xfrm>
          <a:off x="3066107" y="277504"/>
          <a:ext cx="5576307" cy="5576307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BD0C15-0C13-8C43-80B7-E1C01FD9C10F}">
      <dsp:nvSpPr>
        <dsp:cNvPr id="0" name=""/>
        <dsp:cNvSpPr/>
      </dsp:nvSpPr>
      <dsp:spPr>
        <a:xfrm>
          <a:off x="2973884" y="233450"/>
          <a:ext cx="5576307" cy="5576307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46E4D-BBB4-5B4F-9D90-32C233FAE1F6}">
      <dsp:nvSpPr>
        <dsp:cNvPr id="0" name=""/>
        <dsp:cNvSpPr/>
      </dsp:nvSpPr>
      <dsp:spPr>
        <a:xfrm>
          <a:off x="2950765" y="133262"/>
          <a:ext cx="5576307" cy="5576307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377637"/>
            <a:satOff val="-39994"/>
            <a:lumOff val="-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495F4-4880-024C-ADA1-C5149F8DBE94}">
      <dsp:nvSpPr>
        <dsp:cNvPr id="0" name=""/>
        <dsp:cNvSpPr/>
      </dsp:nvSpPr>
      <dsp:spPr>
        <a:xfrm>
          <a:off x="3014963" y="53163"/>
          <a:ext cx="5576307" cy="5576307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0E118-D139-CA40-8EEC-ECB03F09C740}">
      <dsp:nvSpPr>
        <dsp:cNvPr id="0" name=""/>
        <dsp:cNvSpPr/>
      </dsp:nvSpPr>
      <dsp:spPr>
        <a:xfrm>
          <a:off x="0" y="362996"/>
          <a:ext cx="25908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3937C-F960-4446-BEAB-8D3243859560}">
      <dsp:nvSpPr>
        <dsp:cNvPr id="0" name=""/>
        <dsp:cNvSpPr/>
      </dsp:nvSpPr>
      <dsp:spPr>
        <a:xfrm>
          <a:off x="129540" y="8756"/>
          <a:ext cx="18135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48" tIns="0" rIns="685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Amena</a:t>
          </a:r>
        </a:p>
      </dsp:txBody>
      <dsp:txXfrm>
        <a:off x="164125" y="43341"/>
        <a:ext cx="1744390" cy="639310"/>
      </dsp:txXfrm>
    </dsp:sp>
    <dsp:sp modelId="{109B6288-3725-D840-8E8B-8E088AB4DE36}">
      <dsp:nvSpPr>
        <dsp:cNvPr id="0" name=""/>
        <dsp:cNvSpPr/>
      </dsp:nvSpPr>
      <dsp:spPr>
        <a:xfrm>
          <a:off x="0" y="1451636"/>
          <a:ext cx="25908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28BD5-D114-5549-AE93-B94377E779FE}">
      <dsp:nvSpPr>
        <dsp:cNvPr id="0" name=""/>
        <dsp:cNvSpPr/>
      </dsp:nvSpPr>
      <dsp:spPr>
        <a:xfrm>
          <a:off x="129540" y="1097396"/>
          <a:ext cx="18135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48" tIns="0" rIns="685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Sintética</a:t>
          </a:r>
        </a:p>
      </dsp:txBody>
      <dsp:txXfrm>
        <a:off x="164125" y="1131981"/>
        <a:ext cx="1744390" cy="639310"/>
      </dsp:txXfrm>
    </dsp:sp>
    <dsp:sp modelId="{709EAC44-5A39-FC49-9A1C-B69EF214EAF2}">
      <dsp:nvSpPr>
        <dsp:cNvPr id="0" name=""/>
        <dsp:cNvSpPr/>
      </dsp:nvSpPr>
      <dsp:spPr>
        <a:xfrm>
          <a:off x="0" y="2540276"/>
          <a:ext cx="25908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2F2AE-3799-5E42-A8B0-173064576281}">
      <dsp:nvSpPr>
        <dsp:cNvPr id="0" name=""/>
        <dsp:cNvSpPr/>
      </dsp:nvSpPr>
      <dsp:spPr>
        <a:xfrm>
          <a:off x="129540" y="2186036"/>
          <a:ext cx="1813560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48" tIns="0" rIns="6854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Visual</a:t>
          </a:r>
        </a:p>
      </dsp:txBody>
      <dsp:txXfrm>
        <a:off x="164125" y="2220621"/>
        <a:ext cx="1744390" cy="6393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C6BA2-B2AC-D94B-B55C-135F1BA594C0}">
      <dsp:nvSpPr>
        <dsp:cNvPr id="0" name=""/>
        <dsp:cNvSpPr/>
      </dsp:nvSpPr>
      <dsp:spPr>
        <a:xfrm>
          <a:off x="901" y="1246479"/>
          <a:ext cx="1407608" cy="116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10912-96C8-4243-A79E-55A709F61B22}">
      <dsp:nvSpPr>
        <dsp:cNvPr id="0" name=""/>
        <dsp:cNvSpPr/>
      </dsp:nvSpPr>
      <dsp:spPr>
        <a:xfrm>
          <a:off x="774329" y="1459739"/>
          <a:ext cx="1645768" cy="1645768"/>
        </a:xfrm>
        <a:prstGeom prst="leftCircularArrow">
          <a:avLst>
            <a:gd name="adj1" fmla="val 3718"/>
            <a:gd name="adj2" fmla="val 463747"/>
            <a:gd name="adj3" fmla="val 2239258"/>
            <a:gd name="adj4" fmla="val 9024489"/>
            <a:gd name="adj5" fmla="val 4338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427FB-C4E0-9E46-9036-13C82FFF0D56}">
      <dsp:nvSpPr>
        <dsp:cNvPr id="0" name=""/>
        <dsp:cNvSpPr/>
      </dsp:nvSpPr>
      <dsp:spPr>
        <a:xfrm>
          <a:off x="313703" y="2158679"/>
          <a:ext cx="1251207" cy="4975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Objetivo de comunicación</a:t>
          </a:r>
        </a:p>
      </dsp:txBody>
      <dsp:txXfrm>
        <a:off x="328276" y="2173252"/>
        <a:ext cx="1222061" cy="468417"/>
      </dsp:txXfrm>
    </dsp:sp>
    <dsp:sp modelId="{183F9139-D300-954B-8D6F-22D5832E09B7}">
      <dsp:nvSpPr>
        <dsp:cNvPr id="0" name=""/>
        <dsp:cNvSpPr/>
      </dsp:nvSpPr>
      <dsp:spPr>
        <a:xfrm>
          <a:off x="1856299" y="1246479"/>
          <a:ext cx="1407608" cy="116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916C3-DAF0-8449-B1FD-65E6F237EF44}">
      <dsp:nvSpPr>
        <dsp:cNvPr id="0" name=""/>
        <dsp:cNvSpPr/>
      </dsp:nvSpPr>
      <dsp:spPr>
        <a:xfrm>
          <a:off x="2617997" y="502911"/>
          <a:ext cx="1825629" cy="1825629"/>
        </a:xfrm>
        <a:prstGeom prst="circularArrow">
          <a:avLst>
            <a:gd name="adj1" fmla="val 3352"/>
            <a:gd name="adj2" fmla="val 414417"/>
            <a:gd name="adj3" fmla="val 19410072"/>
            <a:gd name="adj4" fmla="val 12575511"/>
            <a:gd name="adj5" fmla="val 391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E1FE7-3AEA-644F-923A-52CEED2C6DC9}">
      <dsp:nvSpPr>
        <dsp:cNvPr id="0" name=""/>
        <dsp:cNvSpPr/>
      </dsp:nvSpPr>
      <dsp:spPr>
        <a:xfrm>
          <a:off x="2169101" y="997697"/>
          <a:ext cx="1251207" cy="4975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A quién nos vamos a dirigir</a:t>
          </a:r>
        </a:p>
      </dsp:txBody>
      <dsp:txXfrm>
        <a:off x="2183674" y="1012270"/>
        <a:ext cx="1222061" cy="468417"/>
      </dsp:txXfrm>
    </dsp:sp>
    <dsp:sp modelId="{B8789AAA-1BC2-C14F-93C9-5E18799C39BC}">
      <dsp:nvSpPr>
        <dsp:cNvPr id="0" name=""/>
        <dsp:cNvSpPr/>
      </dsp:nvSpPr>
      <dsp:spPr>
        <a:xfrm>
          <a:off x="3711697" y="1246479"/>
          <a:ext cx="1407608" cy="116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9A996-7B83-1C49-BA70-7B05193D41E1}">
      <dsp:nvSpPr>
        <dsp:cNvPr id="0" name=""/>
        <dsp:cNvSpPr/>
      </dsp:nvSpPr>
      <dsp:spPr>
        <a:xfrm>
          <a:off x="4485125" y="1459739"/>
          <a:ext cx="1645768" cy="1645768"/>
        </a:xfrm>
        <a:prstGeom prst="leftCircularArrow">
          <a:avLst>
            <a:gd name="adj1" fmla="val 3718"/>
            <a:gd name="adj2" fmla="val 463747"/>
            <a:gd name="adj3" fmla="val 2239258"/>
            <a:gd name="adj4" fmla="val 9024489"/>
            <a:gd name="adj5" fmla="val 4338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69FBF-C91E-2741-96B0-D907FAB5EF5B}">
      <dsp:nvSpPr>
        <dsp:cNvPr id="0" name=""/>
        <dsp:cNvSpPr/>
      </dsp:nvSpPr>
      <dsp:spPr>
        <a:xfrm>
          <a:off x="4024499" y="2158679"/>
          <a:ext cx="1251207" cy="4975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Cómo lo haremos</a:t>
          </a:r>
        </a:p>
      </dsp:txBody>
      <dsp:txXfrm>
        <a:off x="4039072" y="2173252"/>
        <a:ext cx="1222061" cy="468417"/>
      </dsp:txXfrm>
    </dsp:sp>
    <dsp:sp modelId="{7DAB841B-55EA-E544-BE28-022EE6821DFD}">
      <dsp:nvSpPr>
        <dsp:cNvPr id="0" name=""/>
        <dsp:cNvSpPr/>
      </dsp:nvSpPr>
      <dsp:spPr>
        <a:xfrm>
          <a:off x="5567095" y="1246479"/>
          <a:ext cx="1407608" cy="116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Impreso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Digital</a:t>
          </a:r>
        </a:p>
      </dsp:txBody>
      <dsp:txXfrm>
        <a:off x="5593812" y="1521978"/>
        <a:ext cx="1354174" cy="858766"/>
      </dsp:txXfrm>
    </dsp:sp>
    <dsp:sp modelId="{2BCFD275-56B9-C24E-BE43-57806272048D}">
      <dsp:nvSpPr>
        <dsp:cNvPr id="0" name=""/>
        <dsp:cNvSpPr/>
      </dsp:nvSpPr>
      <dsp:spPr>
        <a:xfrm>
          <a:off x="6328793" y="502911"/>
          <a:ext cx="1825629" cy="1825629"/>
        </a:xfrm>
        <a:prstGeom prst="circularArrow">
          <a:avLst>
            <a:gd name="adj1" fmla="val 3352"/>
            <a:gd name="adj2" fmla="val 414417"/>
            <a:gd name="adj3" fmla="val 19410072"/>
            <a:gd name="adj4" fmla="val 12575511"/>
            <a:gd name="adj5" fmla="val 391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AFAA7-6E7D-1E42-9968-471FC06148E1}">
      <dsp:nvSpPr>
        <dsp:cNvPr id="0" name=""/>
        <dsp:cNvSpPr/>
      </dsp:nvSpPr>
      <dsp:spPr>
        <a:xfrm>
          <a:off x="5879897" y="997697"/>
          <a:ext cx="1251207" cy="4975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En que medio</a:t>
          </a:r>
        </a:p>
      </dsp:txBody>
      <dsp:txXfrm>
        <a:off x="5894470" y="1012270"/>
        <a:ext cx="1222061" cy="468417"/>
      </dsp:txXfrm>
    </dsp:sp>
    <dsp:sp modelId="{83573B7D-E750-5445-8F69-0B16CAE0F1DD}">
      <dsp:nvSpPr>
        <dsp:cNvPr id="0" name=""/>
        <dsp:cNvSpPr/>
      </dsp:nvSpPr>
      <dsp:spPr>
        <a:xfrm>
          <a:off x="7422493" y="1246479"/>
          <a:ext cx="1407608" cy="11609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Diagrama de flujo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Bullets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Mapas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Barracas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00" kern="1200" dirty="0"/>
            <a:t>Gráficas</a:t>
          </a:r>
        </a:p>
      </dsp:txBody>
      <dsp:txXfrm>
        <a:off x="7449210" y="1273196"/>
        <a:ext cx="1354174" cy="858766"/>
      </dsp:txXfrm>
    </dsp:sp>
    <dsp:sp modelId="{63984055-4EBD-8945-9B9F-9C40CEC3DA86}">
      <dsp:nvSpPr>
        <dsp:cNvPr id="0" name=""/>
        <dsp:cNvSpPr/>
      </dsp:nvSpPr>
      <dsp:spPr>
        <a:xfrm>
          <a:off x="7735295" y="2158679"/>
          <a:ext cx="1251207" cy="4975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Gráficos más usados</a:t>
          </a:r>
        </a:p>
      </dsp:txBody>
      <dsp:txXfrm>
        <a:off x="7749868" y="2173252"/>
        <a:ext cx="1222061" cy="468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1BB72-DCF4-7B4C-93A4-61F5E26D8122}">
      <dsp:nvSpPr>
        <dsp:cNvPr id="0" name=""/>
        <dsp:cNvSpPr/>
      </dsp:nvSpPr>
      <dsp:spPr>
        <a:xfrm>
          <a:off x="0" y="642"/>
          <a:ext cx="683221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AB4734-15FC-F745-8DDC-2990C61754A5}">
      <dsp:nvSpPr>
        <dsp:cNvPr id="0" name=""/>
        <dsp:cNvSpPr/>
      </dsp:nvSpPr>
      <dsp:spPr>
        <a:xfrm>
          <a:off x="0" y="642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kern="1200" dirty="0"/>
            <a:t>Psicología</a:t>
          </a:r>
        </a:p>
      </dsp:txBody>
      <dsp:txXfrm>
        <a:off x="0" y="642"/>
        <a:ext cx="6832212" cy="1052698"/>
      </dsp:txXfrm>
    </dsp:sp>
    <dsp:sp modelId="{0D661314-FECA-3544-9DA8-AE2ED53C5EB2}">
      <dsp:nvSpPr>
        <dsp:cNvPr id="0" name=""/>
        <dsp:cNvSpPr/>
      </dsp:nvSpPr>
      <dsp:spPr>
        <a:xfrm>
          <a:off x="0" y="1053341"/>
          <a:ext cx="683221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48B102-8C6E-0047-BB59-050A8A9E30C2}">
      <dsp:nvSpPr>
        <dsp:cNvPr id="0" name=""/>
        <dsp:cNvSpPr/>
      </dsp:nvSpPr>
      <dsp:spPr>
        <a:xfrm>
          <a:off x="0" y="1053341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kern="1200" dirty="0"/>
            <a:t>Historia del arte</a:t>
          </a:r>
        </a:p>
      </dsp:txBody>
      <dsp:txXfrm>
        <a:off x="0" y="1053341"/>
        <a:ext cx="6832212" cy="1052698"/>
      </dsp:txXfrm>
    </dsp:sp>
    <dsp:sp modelId="{CA08F026-B8E4-6D42-BDE1-FC0C68FA2AB2}">
      <dsp:nvSpPr>
        <dsp:cNvPr id="0" name=""/>
        <dsp:cNvSpPr/>
      </dsp:nvSpPr>
      <dsp:spPr>
        <a:xfrm>
          <a:off x="0" y="2106040"/>
          <a:ext cx="683221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C1E31E-AA83-1D42-A81F-3EF91F2A7A53}">
      <dsp:nvSpPr>
        <dsp:cNvPr id="0" name=""/>
        <dsp:cNvSpPr/>
      </dsp:nvSpPr>
      <dsp:spPr>
        <a:xfrm>
          <a:off x="0" y="2106040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kern="1200" dirty="0"/>
            <a:t>Historia de las culturas</a:t>
          </a:r>
        </a:p>
      </dsp:txBody>
      <dsp:txXfrm>
        <a:off x="0" y="2106040"/>
        <a:ext cx="6832212" cy="1052698"/>
      </dsp:txXfrm>
    </dsp:sp>
    <dsp:sp modelId="{33A506D3-ADCE-4A4A-866B-DE93450BFF61}">
      <dsp:nvSpPr>
        <dsp:cNvPr id="0" name=""/>
        <dsp:cNvSpPr/>
      </dsp:nvSpPr>
      <dsp:spPr>
        <a:xfrm>
          <a:off x="0" y="3158738"/>
          <a:ext cx="683221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294571-E827-2D44-9DE8-66A7BE326DC3}">
      <dsp:nvSpPr>
        <dsp:cNvPr id="0" name=""/>
        <dsp:cNvSpPr/>
      </dsp:nvSpPr>
      <dsp:spPr>
        <a:xfrm>
          <a:off x="0" y="3158738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kern="1200" dirty="0"/>
            <a:t>Inglés</a:t>
          </a:r>
        </a:p>
      </dsp:txBody>
      <dsp:txXfrm>
        <a:off x="0" y="3158738"/>
        <a:ext cx="6832212" cy="1052698"/>
      </dsp:txXfrm>
    </dsp:sp>
    <dsp:sp modelId="{F2CC065E-375B-E640-BFB2-0314D8FD1EF1}">
      <dsp:nvSpPr>
        <dsp:cNvPr id="0" name=""/>
        <dsp:cNvSpPr/>
      </dsp:nvSpPr>
      <dsp:spPr>
        <a:xfrm>
          <a:off x="0" y="4211437"/>
          <a:ext cx="6832212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69AFC4-555E-F04C-B0E4-F6746CAAF664}">
      <dsp:nvSpPr>
        <dsp:cNvPr id="0" name=""/>
        <dsp:cNvSpPr/>
      </dsp:nvSpPr>
      <dsp:spPr>
        <a:xfrm>
          <a:off x="0" y="4211437"/>
          <a:ext cx="6832212" cy="10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kern="1200" dirty="0"/>
            <a:t>Formación Humana</a:t>
          </a:r>
        </a:p>
      </dsp:txBody>
      <dsp:txXfrm>
        <a:off x="0" y="4211437"/>
        <a:ext cx="6832212" cy="10526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B5C7D-DC05-084B-9B3F-97B6F7328A1A}">
      <dsp:nvSpPr>
        <dsp:cNvPr id="0" name=""/>
        <dsp:cNvSpPr/>
      </dsp:nvSpPr>
      <dsp:spPr>
        <a:xfrm>
          <a:off x="3251199" y="2113816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Diseña una clase de inglés integral 2020-2021</a:t>
          </a:r>
        </a:p>
      </dsp:txBody>
      <dsp:txXfrm>
        <a:off x="3330554" y="2193171"/>
        <a:ext cx="1466890" cy="1466890"/>
      </dsp:txXfrm>
    </dsp:sp>
    <dsp:sp modelId="{E8853FA8-EDC8-C245-9DBE-EA4CFBD4C486}">
      <dsp:nvSpPr>
        <dsp:cNvPr id="0" name=""/>
        <dsp:cNvSpPr/>
      </dsp:nvSpPr>
      <dsp:spPr>
        <a:xfrm rot="16200000">
          <a:off x="3604979" y="1654796"/>
          <a:ext cx="9180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8040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66670-312B-DF4E-9A00-1149EAF42D40}">
      <dsp:nvSpPr>
        <dsp:cNvPr id="0" name=""/>
        <dsp:cNvSpPr/>
      </dsp:nvSpPr>
      <dsp:spPr>
        <a:xfrm>
          <a:off x="3519423" y="106623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Psicología</a:t>
          </a:r>
        </a:p>
      </dsp:txBody>
      <dsp:txXfrm>
        <a:off x="3572591" y="159791"/>
        <a:ext cx="982816" cy="982816"/>
      </dsp:txXfrm>
    </dsp:sp>
    <dsp:sp modelId="{72C70786-6844-164B-B0D4-D27E851AC007}">
      <dsp:nvSpPr>
        <dsp:cNvPr id="0" name=""/>
        <dsp:cNvSpPr/>
      </dsp:nvSpPr>
      <dsp:spPr>
        <a:xfrm rot="627091">
          <a:off x="4864455" y="3211525"/>
          <a:ext cx="14881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8813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A6DFA-99A6-1E41-9D77-22BC7A9BB0C8}">
      <dsp:nvSpPr>
        <dsp:cNvPr id="0" name=""/>
        <dsp:cNvSpPr/>
      </dsp:nvSpPr>
      <dsp:spPr>
        <a:xfrm>
          <a:off x="6340246" y="2902380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Historia del arte</a:t>
          </a:r>
        </a:p>
      </dsp:txBody>
      <dsp:txXfrm>
        <a:off x="6393414" y="2955548"/>
        <a:ext cx="982816" cy="982816"/>
      </dsp:txXfrm>
    </dsp:sp>
    <dsp:sp modelId="{E695FD4D-2907-C643-9651-DF1BE74B37DF}">
      <dsp:nvSpPr>
        <dsp:cNvPr id="0" name=""/>
        <dsp:cNvSpPr/>
      </dsp:nvSpPr>
      <dsp:spPr>
        <a:xfrm rot="3566851">
          <a:off x="4387876" y="4012480"/>
          <a:ext cx="6341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4174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578C1-E4E1-6B41-9495-491A76E2386E}">
      <dsp:nvSpPr>
        <dsp:cNvPr id="0" name=""/>
        <dsp:cNvSpPr/>
      </dsp:nvSpPr>
      <dsp:spPr>
        <a:xfrm>
          <a:off x="4643023" y="4285544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Historia de las culturas</a:t>
          </a:r>
        </a:p>
      </dsp:txBody>
      <dsp:txXfrm>
        <a:off x="4696191" y="4338712"/>
        <a:ext cx="982816" cy="982816"/>
      </dsp:txXfrm>
    </dsp:sp>
    <dsp:sp modelId="{8AF8454A-4CDF-E34A-B2A0-4B783F3B6FD6}">
      <dsp:nvSpPr>
        <dsp:cNvPr id="0" name=""/>
        <dsp:cNvSpPr/>
      </dsp:nvSpPr>
      <dsp:spPr>
        <a:xfrm rot="7560000">
          <a:off x="2999029" y="3981153"/>
          <a:ext cx="5976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760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E531D-0E98-7D4A-A2CD-89CFFDB8C917}">
      <dsp:nvSpPr>
        <dsp:cNvPr id="0" name=""/>
        <dsp:cNvSpPr/>
      </dsp:nvSpPr>
      <dsp:spPr>
        <a:xfrm>
          <a:off x="2181967" y="4222891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Inglés</a:t>
          </a:r>
        </a:p>
      </dsp:txBody>
      <dsp:txXfrm>
        <a:off x="2235135" y="4276059"/>
        <a:ext cx="982816" cy="982816"/>
      </dsp:txXfrm>
    </dsp:sp>
    <dsp:sp modelId="{7239EB9F-F8AA-A046-8474-279C4698C432}">
      <dsp:nvSpPr>
        <dsp:cNvPr id="0" name=""/>
        <dsp:cNvSpPr/>
      </dsp:nvSpPr>
      <dsp:spPr>
        <a:xfrm rot="11880000">
          <a:off x="2423769" y="2531469"/>
          <a:ext cx="8481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818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CF0BD9-FFE8-544A-8868-E94BC79E504B}">
      <dsp:nvSpPr>
        <dsp:cNvPr id="0" name=""/>
        <dsp:cNvSpPr/>
      </dsp:nvSpPr>
      <dsp:spPr>
        <a:xfrm>
          <a:off x="1355373" y="1678897"/>
          <a:ext cx="1089152" cy="1089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Formación Humana</a:t>
          </a:r>
        </a:p>
      </dsp:txBody>
      <dsp:txXfrm>
        <a:off x="1408541" y="1732065"/>
        <a:ext cx="982816" cy="982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DFE30-6DD5-4A84-9656-FB1B6EA10065}">
      <dsp:nvSpPr>
        <dsp:cNvPr id="0" name=""/>
        <dsp:cNvSpPr/>
      </dsp:nvSpPr>
      <dsp:spPr>
        <a:xfrm>
          <a:off x="0" y="4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65907-B919-482A-917F-046BBE4F5BCF}">
      <dsp:nvSpPr>
        <dsp:cNvPr id="0" name=""/>
        <dsp:cNvSpPr/>
      </dsp:nvSpPr>
      <dsp:spPr>
        <a:xfrm>
          <a:off x="187332" y="139787"/>
          <a:ext cx="340603" cy="340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F3886-1446-452B-8E44-8FAD3F36E816}">
      <dsp:nvSpPr>
        <dsp:cNvPr id="0" name=""/>
        <dsp:cNvSpPr/>
      </dsp:nvSpPr>
      <dsp:spPr>
        <a:xfrm>
          <a:off x="715268" y="4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Rúbrica de observación de clase.</a:t>
          </a:r>
          <a:endParaRPr lang="en-US" sz="1600" kern="1200"/>
        </a:p>
      </dsp:txBody>
      <dsp:txXfrm>
        <a:off x="715268" y="449"/>
        <a:ext cx="6116943" cy="619279"/>
      </dsp:txXfrm>
    </dsp:sp>
    <dsp:sp modelId="{F20BCAE1-1E36-4601-BD8A-80DC74A51308}">
      <dsp:nvSpPr>
        <dsp:cNvPr id="0" name=""/>
        <dsp:cNvSpPr/>
      </dsp:nvSpPr>
      <dsp:spPr>
        <a:xfrm>
          <a:off x="0" y="7745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ACCDE-14E9-40FD-B171-1315C62C1E05}">
      <dsp:nvSpPr>
        <dsp:cNvPr id="0" name=""/>
        <dsp:cNvSpPr/>
      </dsp:nvSpPr>
      <dsp:spPr>
        <a:xfrm>
          <a:off x="187332" y="913887"/>
          <a:ext cx="340603" cy="3406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A7D5E-FE92-4CBA-ABF2-2171D53CF6F0}">
      <dsp:nvSpPr>
        <dsp:cNvPr id="0" name=""/>
        <dsp:cNvSpPr/>
      </dsp:nvSpPr>
      <dsp:spPr>
        <a:xfrm>
          <a:off x="715268" y="7745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Análisis comparativo de resultados en ambos grupos</a:t>
          </a:r>
          <a:endParaRPr lang="en-US" sz="1600" kern="1200"/>
        </a:p>
      </dsp:txBody>
      <dsp:txXfrm>
        <a:off x="715268" y="774549"/>
        <a:ext cx="6116943" cy="619279"/>
      </dsp:txXfrm>
    </dsp:sp>
    <dsp:sp modelId="{1D9C1523-E180-4973-A83E-E460EDD30A2C}">
      <dsp:nvSpPr>
        <dsp:cNvPr id="0" name=""/>
        <dsp:cNvSpPr/>
      </dsp:nvSpPr>
      <dsp:spPr>
        <a:xfrm>
          <a:off x="0" y="15486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7569F-526A-4954-9527-CB2E759C26CD}">
      <dsp:nvSpPr>
        <dsp:cNvPr id="0" name=""/>
        <dsp:cNvSpPr/>
      </dsp:nvSpPr>
      <dsp:spPr>
        <a:xfrm>
          <a:off x="187332" y="1687987"/>
          <a:ext cx="340603" cy="3406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83241-7CFD-4169-9319-CDDE2E8C5B2E}">
      <dsp:nvSpPr>
        <dsp:cNvPr id="0" name=""/>
        <dsp:cNvSpPr/>
      </dsp:nvSpPr>
      <dsp:spPr>
        <a:xfrm>
          <a:off x="715268" y="15486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Lista de cotejo</a:t>
          </a:r>
          <a:endParaRPr lang="en-US" sz="1600" kern="1200"/>
        </a:p>
      </dsp:txBody>
      <dsp:txXfrm>
        <a:off x="715268" y="1548649"/>
        <a:ext cx="6116943" cy="619279"/>
      </dsp:txXfrm>
    </dsp:sp>
    <dsp:sp modelId="{92EDC93D-A8A5-4357-9A3B-66F6999C9D3B}">
      <dsp:nvSpPr>
        <dsp:cNvPr id="0" name=""/>
        <dsp:cNvSpPr/>
      </dsp:nvSpPr>
      <dsp:spPr>
        <a:xfrm>
          <a:off x="0" y="23227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0A26C-DB54-43A2-9DA7-CC98F492BDD1}">
      <dsp:nvSpPr>
        <dsp:cNvPr id="0" name=""/>
        <dsp:cNvSpPr/>
      </dsp:nvSpPr>
      <dsp:spPr>
        <a:xfrm>
          <a:off x="187332" y="2462087"/>
          <a:ext cx="340603" cy="3406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D3B6D-371E-42C4-9DAA-DD428927A83B}">
      <dsp:nvSpPr>
        <dsp:cNvPr id="0" name=""/>
        <dsp:cNvSpPr/>
      </dsp:nvSpPr>
      <dsp:spPr>
        <a:xfrm>
          <a:off x="715268" y="23227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Autoevaluación inicial y final.</a:t>
          </a:r>
          <a:endParaRPr lang="en-US" sz="1600" kern="1200"/>
        </a:p>
      </dsp:txBody>
      <dsp:txXfrm>
        <a:off x="715268" y="2322749"/>
        <a:ext cx="6116943" cy="619279"/>
      </dsp:txXfrm>
    </dsp:sp>
    <dsp:sp modelId="{F3C0BA96-CDAF-427B-A006-E25775661744}">
      <dsp:nvSpPr>
        <dsp:cNvPr id="0" name=""/>
        <dsp:cNvSpPr/>
      </dsp:nvSpPr>
      <dsp:spPr>
        <a:xfrm>
          <a:off x="0" y="30968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29F69-8509-4F4C-BE22-C4F35F5153F7}">
      <dsp:nvSpPr>
        <dsp:cNvPr id="0" name=""/>
        <dsp:cNvSpPr/>
      </dsp:nvSpPr>
      <dsp:spPr>
        <a:xfrm>
          <a:off x="187332" y="3236187"/>
          <a:ext cx="340603" cy="3406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5CD13-8A01-465D-AD4E-324030552C21}">
      <dsp:nvSpPr>
        <dsp:cNvPr id="0" name=""/>
        <dsp:cNvSpPr/>
      </dsp:nvSpPr>
      <dsp:spPr>
        <a:xfrm>
          <a:off x="715268" y="30968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Rúbrica para evaluar la investigación escrita.</a:t>
          </a:r>
          <a:endParaRPr lang="en-US" sz="1600" kern="1200"/>
        </a:p>
      </dsp:txBody>
      <dsp:txXfrm>
        <a:off x="715268" y="3096849"/>
        <a:ext cx="6116943" cy="619279"/>
      </dsp:txXfrm>
    </dsp:sp>
    <dsp:sp modelId="{FDAFF01C-3438-40C9-A29A-E0D74E822F28}">
      <dsp:nvSpPr>
        <dsp:cNvPr id="0" name=""/>
        <dsp:cNvSpPr/>
      </dsp:nvSpPr>
      <dsp:spPr>
        <a:xfrm>
          <a:off x="0" y="38709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09104-3B1D-489F-AFCB-681E6F4C3C16}">
      <dsp:nvSpPr>
        <dsp:cNvPr id="0" name=""/>
        <dsp:cNvSpPr/>
      </dsp:nvSpPr>
      <dsp:spPr>
        <a:xfrm>
          <a:off x="187332" y="4010287"/>
          <a:ext cx="340603" cy="3406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6D225-E0AB-49BC-85CE-D26070236CAC}">
      <dsp:nvSpPr>
        <dsp:cNvPr id="0" name=""/>
        <dsp:cNvSpPr/>
      </dsp:nvSpPr>
      <dsp:spPr>
        <a:xfrm>
          <a:off x="715268" y="38709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Rúbrica para evaluar las reproducciones artísticas de los alumnos.</a:t>
          </a:r>
          <a:endParaRPr lang="en-US" sz="1600" kern="1200"/>
        </a:p>
      </dsp:txBody>
      <dsp:txXfrm>
        <a:off x="715268" y="3870949"/>
        <a:ext cx="6116943" cy="619279"/>
      </dsp:txXfrm>
    </dsp:sp>
    <dsp:sp modelId="{7D446D4B-08B4-45BA-BF79-3581E9BA1256}">
      <dsp:nvSpPr>
        <dsp:cNvPr id="0" name=""/>
        <dsp:cNvSpPr/>
      </dsp:nvSpPr>
      <dsp:spPr>
        <a:xfrm>
          <a:off x="0" y="4645049"/>
          <a:ext cx="6832212" cy="6192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FBFC8-3A23-49E8-A331-2B3DBC3A58BA}">
      <dsp:nvSpPr>
        <dsp:cNvPr id="0" name=""/>
        <dsp:cNvSpPr/>
      </dsp:nvSpPr>
      <dsp:spPr>
        <a:xfrm>
          <a:off x="187332" y="4784387"/>
          <a:ext cx="340603" cy="3406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548EA-8E90-4D07-9D98-EA100840CD8E}">
      <dsp:nvSpPr>
        <dsp:cNvPr id="0" name=""/>
        <dsp:cNvSpPr/>
      </dsp:nvSpPr>
      <dsp:spPr>
        <a:xfrm>
          <a:off x="715268" y="4645049"/>
          <a:ext cx="6116943" cy="61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540" tIns="65540" rIns="65540" bIns="655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Comportamiento de los alumnos observando los principios de orden, disciplina y respeto.</a:t>
          </a:r>
          <a:endParaRPr lang="en-US" sz="1600" kern="1200"/>
        </a:p>
      </dsp:txBody>
      <dsp:txXfrm>
        <a:off x="715268" y="4645049"/>
        <a:ext cx="6116943" cy="6192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DDCA5-5D12-4AF4-840D-C4353CBFC9E1}">
      <dsp:nvSpPr>
        <dsp:cNvPr id="0" name=""/>
        <dsp:cNvSpPr/>
      </dsp:nvSpPr>
      <dsp:spPr>
        <a:xfrm>
          <a:off x="0" y="2185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20C06-7ECA-4BB4-960D-C671743ED94F}">
      <dsp:nvSpPr>
        <dsp:cNvPr id="0" name=""/>
        <dsp:cNvSpPr/>
      </dsp:nvSpPr>
      <dsp:spPr>
        <a:xfrm>
          <a:off x="335004" y="251362"/>
          <a:ext cx="609099" cy="6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1C2F8-9A21-4D0F-861D-6942CF2FFF20}">
      <dsp:nvSpPr>
        <dsp:cNvPr id="0" name=""/>
        <dsp:cNvSpPr/>
      </dsp:nvSpPr>
      <dsp:spPr>
        <a:xfrm>
          <a:off x="1279109" y="2185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Preguntas</a:t>
          </a:r>
        </a:p>
      </dsp:txBody>
      <dsp:txXfrm>
        <a:off x="1279109" y="2185"/>
        <a:ext cx="5553102" cy="1107454"/>
      </dsp:txXfrm>
    </dsp:sp>
    <dsp:sp modelId="{F7876498-C955-4FC3-8EE4-5940D0B211EB}">
      <dsp:nvSpPr>
        <dsp:cNvPr id="0" name=""/>
        <dsp:cNvSpPr/>
      </dsp:nvSpPr>
      <dsp:spPr>
        <a:xfrm>
          <a:off x="0" y="1386503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8A7BC-C5B0-47B7-AC9D-2886BDF121CD}">
      <dsp:nvSpPr>
        <dsp:cNvPr id="0" name=""/>
        <dsp:cNvSpPr/>
      </dsp:nvSpPr>
      <dsp:spPr>
        <a:xfrm>
          <a:off x="335004" y="1635680"/>
          <a:ext cx="609099" cy="609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9E268-3617-4CC9-B0CB-0CC5A1BC490A}">
      <dsp:nvSpPr>
        <dsp:cNvPr id="0" name=""/>
        <dsp:cNvSpPr/>
      </dsp:nvSpPr>
      <dsp:spPr>
        <a:xfrm>
          <a:off x="1279109" y="1386503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Comprensión</a:t>
          </a:r>
        </a:p>
      </dsp:txBody>
      <dsp:txXfrm>
        <a:off x="1279109" y="1386503"/>
        <a:ext cx="5553102" cy="1107454"/>
      </dsp:txXfrm>
    </dsp:sp>
    <dsp:sp modelId="{B0612310-68C6-4CE1-AF2A-8AC9ED1F0C97}">
      <dsp:nvSpPr>
        <dsp:cNvPr id="0" name=""/>
        <dsp:cNvSpPr/>
      </dsp:nvSpPr>
      <dsp:spPr>
        <a:xfrm>
          <a:off x="0" y="2770821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27E4-E116-4E8D-BE46-4F8B595F5374}">
      <dsp:nvSpPr>
        <dsp:cNvPr id="0" name=""/>
        <dsp:cNvSpPr/>
      </dsp:nvSpPr>
      <dsp:spPr>
        <a:xfrm>
          <a:off x="335004" y="3019998"/>
          <a:ext cx="609099" cy="609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392EB-F118-4C48-92C1-0A6A2B63E9E6}">
      <dsp:nvSpPr>
        <dsp:cNvPr id="0" name=""/>
        <dsp:cNvSpPr/>
      </dsp:nvSpPr>
      <dsp:spPr>
        <a:xfrm>
          <a:off x="1279109" y="2770821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Pensamiento</a:t>
          </a:r>
        </a:p>
      </dsp:txBody>
      <dsp:txXfrm>
        <a:off x="1279109" y="2770821"/>
        <a:ext cx="5553102" cy="1107454"/>
      </dsp:txXfrm>
    </dsp:sp>
    <dsp:sp modelId="{4CE86177-A72C-48D6-98C2-2A8982DC4531}">
      <dsp:nvSpPr>
        <dsp:cNvPr id="0" name=""/>
        <dsp:cNvSpPr/>
      </dsp:nvSpPr>
      <dsp:spPr>
        <a:xfrm>
          <a:off x="0" y="4155139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269D7-B271-4C2E-9440-67EED4FD01B6}">
      <dsp:nvSpPr>
        <dsp:cNvPr id="0" name=""/>
        <dsp:cNvSpPr/>
      </dsp:nvSpPr>
      <dsp:spPr>
        <a:xfrm>
          <a:off x="335004" y="4404316"/>
          <a:ext cx="609099" cy="609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143BB-3435-49C0-B5C4-1EE2B1A0FF36}">
      <dsp:nvSpPr>
        <dsp:cNvPr id="0" name=""/>
        <dsp:cNvSpPr/>
      </dsp:nvSpPr>
      <dsp:spPr>
        <a:xfrm>
          <a:off x="1279109" y="4155139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Indagación</a:t>
          </a:r>
        </a:p>
      </dsp:txBody>
      <dsp:txXfrm>
        <a:off x="1279109" y="4155139"/>
        <a:ext cx="5553102" cy="1107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0E78B-22BF-5848-BE3F-BFB67025FC83}">
      <dsp:nvSpPr>
        <dsp:cNvPr id="0" name=""/>
        <dsp:cNvSpPr/>
      </dsp:nvSpPr>
      <dsp:spPr>
        <a:xfrm>
          <a:off x="0" y="1902332"/>
          <a:ext cx="2035782" cy="111164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Preguntas esenciales</a:t>
          </a:r>
        </a:p>
      </dsp:txBody>
      <dsp:txXfrm>
        <a:off x="32559" y="1934891"/>
        <a:ext cx="1970664" cy="1046523"/>
      </dsp:txXfrm>
    </dsp:sp>
    <dsp:sp modelId="{F1B21844-A0FB-024A-B345-F539E267C888}">
      <dsp:nvSpPr>
        <dsp:cNvPr id="0" name=""/>
        <dsp:cNvSpPr/>
      </dsp:nvSpPr>
      <dsp:spPr>
        <a:xfrm rot="17872346">
          <a:off x="1548127" y="1642763"/>
          <a:ext cx="1831582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831582" y="583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2418129" y="1602812"/>
        <a:ext cx="91579" cy="91579"/>
      </dsp:txXfrm>
    </dsp:sp>
    <dsp:sp modelId="{1F85CEFF-E6F8-5540-BE1A-2FB16EE2661B}">
      <dsp:nvSpPr>
        <dsp:cNvPr id="0" name=""/>
        <dsp:cNvSpPr/>
      </dsp:nvSpPr>
      <dsp:spPr>
        <a:xfrm>
          <a:off x="2892056" y="637954"/>
          <a:ext cx="1312003" cy="4021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Preguntas analíticas</a:t>
          </a:r>
        </a:p>
      </dsp:txBody>
      <dsp:txXfrm>
        <a:off x="2903836" y="649734"/>
        <a:ext cx="1288443" cy="378633"/>
      </dsp:txXfrm>
    </dsp:sp>
    <dsp:sp modelId="{71F5ED81-C32C-4140-BA4C-DD192F3D6540}">
      <dsp:nvSpPr>
        <dsp:cNvPr id="0" name=""/>
        <dsp:cNvSpPr/>
      </dsp:nvSpPr>
      <dsp:spPr>
        <a:xfrm rot="21103115">
          <a:off x="4188725" y="621389"/>
          <a:ext cx="2941266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941266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85826" y="553696"/>
        <a:ext cx="147063" cy="147063"/>
      </dsp:txXfrm>
    </dsp:sp>
    <dsp:sp modelId="{EA81BB76-9121-C147-861D-F024C889A324}">
      <dsp:nvSpPr>
        <dsp:cNvPr id="0" name=""/>
        <dsp:cNvSpPr/>
      </dsp:nvSpPr>
      <dsp:spPr>
        <a:xfrm>
          <a:off x="7114656" y="225596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conceptos</a:t>
          </a:r>
        </a:p>
      </dsp:txBody>
      <dsp:txXfrm>
        <a:off x="7125775" y="236715"/>
        <a:ext cx="736997" cy="357379"/>
      </dsp:txXfrm>
    </dsp:sp>
    <dsp:sp modelId="{F474DF22-E92B-3B4D-82B8-EAE1BEBAEE9A}">
      <dsp:nvSpPr>
        <dsp:cNvPr id="0" name=""/>
        <dsp:cNvSpPr/>
      </dsp:nvSpPr>
      <dsp:spPr>
        <a:xfrm rot="20140383">
          <a:off x="7854950" y="321690"/>
          <a:ext cx="426640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426640" y="583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8057604" y="316863"/>
        <a:ext cx="21332" cy="21332"/>
      </dsp:txXfrm>
    </dsp:sp>
    <dsp:sp modelId="{A0C7DD17-D0DB-1F45-B5A5-C22CCA06960B}">
      <dsp:nvSpPr>
        <dsp:cNvPr id="0" name=""/>
        <dsp:cNvSpPr/>
      </dsp:nvSpPr>
      <dsp:spPr>
        <a:xfrm>
          <a:off x="8262650" y="49845"/>
          <a:ext cx="759235" cy="3796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Simples (Definibles)</a:t>
          </a:r>
        </a:p>
      </dsp:txBody>
      <dsp:txXfrm>
        <a:off x="8273769" y="60964"/>
        <a:ext cx="736997" cy="357379"/>
      </dsp:txXfrm>
    </dsp:sp>
    <dsp:sp modelId="{224EB925-0D65-904A-97B6-6638C5B70D35}">
      <dsp:nvSpPr>
        <dsp:cNvPr id="0" name=""/>
        <dsp:cNvSpPr/>
      </dsp:nvSpPr>
      <dsp:spPr>
        <a:xfrm rot="1898439">
          <a:off x="7839953" y="529339"/>
          <a:ext cx="456635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456635" y="583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8056855" y="523763"/>
        <a:ext cx="22831" cy="22831"/>
      </dsp:txXfrm>
    </dsp:sp>
    <dsp:sp modelId="{5EB8ACFE-DEA6-8D42-A2F7-F1B15677F50C}">
      <dsp:nvSpPr>
        <dsp:cNvPr id="0" name=""/>
        <dsp:cNvSpPr/>
      </dsp:nvSpPr>
      <dsp:spPr>
        <a:xfrm>
          <a:off x="8262650" y="465143"/>
          <a:ext cx="759235" cy="3796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Complejas (No definibles)</a:t>
          </a:r>
        </a:p>
      </dsp:txBody>
      <dsp:txXfrm>
        <a:off x="8273769" y="476262"/>
        <a:ext cx="736997" cy="357379"/>
      </dsp:txXfrm>
    </dsp:sp>
    <dsp:sp modelId="{D8AEF349-5A54-8545-BA63-170711E6F795}">
      <dsp:nvSpPr>
        <dsp:cNvPr id="0" name=""/>
        <dsp:cNvSpPr/>
      </dsp:nvSpPr>
      <dsp:spPr>
        <a:xfrm rot="27914">
          <a:off x="4204012" y="844986"/>
          <a:ext cx="2900062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900062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81541" y="778323"/>
        <a:ext cx="145003" cy="145003"/>
      </dsp:txXfrm>
    </dsp:sp>
    <dsp:sp modelId="{78E0E2D3-B526-6549-BB27-120E15F9F1BD}">
      <dsp:nvSpPr>
        <dsp:cNvPr id="0" name=""/>
        <dsp:cNvSpPr/>
      </dsp:nvSpPr>
      <dsp:spPr>
        <a:xfrm>
          <a:off x="7104027" y="672790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datos, información y experiencia</a:t>
          </a:r>
        </a:p>
      </dsp:txBody>
      <dsp:txXfrm>
        <a:off x="7115146" y="683909"/>
        <a:ext cx="736997" cy="357379"/>
      </dsp:txXfrm>
    </dsp:sp>
    <dsp:sp modelId="{DAE5FF68-DA55-A146-BB3B-B854952FD355}">
      <dsp:nvSpPr>
        <dsp:cNvPr id="0" name=""/>
        <dsp:cNvSpPr/>
      </dsp:nvSpPr>
      <dsp:spPr>
        <a:xfrm rot="540923">
          <a:off x="4185923" y="1063266"/>
          <a:ext cx="2936240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936240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80637" y="995699"/>
        <a:ext cx="146812" cy="146812"/>
      </dsp:txXfrm>
    </dsp:sp>
    <dsp:sp modelId="{E75EBB69-CDEA-7E4A-8A6C-92005A629E4C}">
      <dsp:nvSpPr>
        <dsp:cNvPr id="0" name=""/>
        <dsp:cNvSpPr/>
      </dsp:nvSpPr>
      <dsp:spPr>
        <a:xfrm>
          <a:off x="7104027" y="1109350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las preguntas</a:t>
          </a:r>
        </a:p>
      </dsp:txBody>
      <dsp:txXfrm>
        <a:off x="7115146" y="1120469"/>
        <a:ext cx="736997" cy="357379"/>
      </dsp:txXfrm>
    </dsp:sp>
    <dsp:sp modelId="{79DF6527-BC14-8042-AA63-6673E6AA6D5D}">
      <dsp:nvSpPr>
        <dsp:cNvPr id="0" name=""/>
        <dsp:cNvSpPr/>
      </dsp:nvSpPr>
      <dsp:spPr>
        <a:xfrm>
          <a:off x="7863262" y="1293320"/>
          <a:ext cx="399388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99388" y="583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8052971" y="1289174"/>
        <a:ext cx="19969" cy="19969"/>
      </dsp:txXfrm>
    </dsp:sp>
    <dsp:sp modelId="{651C4D9E-DF0B-F148-8115-280E7C4AFBCD}">
      <dsp:nvSpPr>
        <dsp:cNvPr id="0" name=""/>
        <dsp:cNvSpPr/>
      </dsp:nvSpPr>
      <dsp:spPr>
        <a:xfrm>
          <a:off x="8262650" y="1109350"/>
          <a:ext cx="759235" cy="3796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Identificación de preguntas anteriores</a:t>
          </a:r>
        </a:p>
      </dsp:txBody>
      <dsp:txXfrm>
        <a:off x="8273769" y="1120469"/>
        <a:ext cx="736997" cy="357379"/>
      </dsp:txXfrm>
    </dsp:sp>
    <dsp:sp modelId="{C51C1145-E105-B849-87FA-D17C2C56F02A}">
      <dsp:nvSpPr>
        <dsp:cNvPr id="0" name=""/>
        <dsp:cNvSpPr/>
      </dsp:nvSpPr>
      <dsp:spPr>
        <a:xfrm rot="1027350">
          <a:off x="4136565" y="1281546"/>
          <a:ext cx="3045584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045584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83218" y="1211245"/>
        <a:ext cx="152279" cy="152279"/>
      </dsp:txXfrm>
    </dsp:sp>
    <dsp:sp modelId="{6AF651BD-D4C5-9540-A236-E825C335282D}">
      <dsp:nvSpPr>
        <dsp:cNvPr id="0" name=""/>
        <dsp:cNvSpPr/>
      </dsp:nvSpPr>
      <dsp:spPr>
        <a:xfrm>
          <a:off x="7114656" y="1545910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Formular preguntas complejas interdisciplinarias</a:t>
          </a:r>
        </a:p>
      </dsp:txBody>
      <dsp:txXfrm>
        <a:off x="7125775" y="1557029"/>
        <a:ext cx="736997" cy="357379"/>
      </dsp:txXfrm>
    </dsp:sp>
    <dsp:sp modelId="{0C3A1395-CE7A-4B4A-9A9D-A78B34F9DCFC}">
      <dsp:nvSpPr>
        <dsp:cNvPr id="0" name=""/>
        <dsp:cNvSpPr/>
      </dsp:nvSpPr>
      <dsp:spPr>
        <a:xfrm rot="1476638">
          <a:off x="4058649" y="1499826"/>
          <a:ext cx="3201416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201416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79322" y="1425630"/>
        <a:ext cx="160070" cy="160070"/>
      </dsp:txXfrm>
    </dsp:sp>
    <dsp:sp modelId="{C56C3126-12D4-FF4C-84F0-80DA9C6F4EA0}">
      <dsp:nvSpPr>
        <dsp:cNvPr id="0" name=""/>
        <dsp:cNvSpPr/>
      </dsp:nvSpPr>
      <dsp:spPr>
        <a:xfrm>
          <a:off x="7114656" y="1982470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Preguntas en la toma de decisiones</a:t>
          </a:r>
        </a:p>
      </dsp:txBody>
      <dsp:txXfrm>
        <a:off x="7125775" y="1993589"/>
        <a:ext cx="736997" cy="357379"/>
      </dsp:txXfrm>
    </dsp:sp>
    <dsp:sp modelId="{0EE6E0B1-CDC7-CE42-B600-59B16693B583}">
      <dsp:nvSpPr>
        <dsp:cNvPr id="0" name=""/>
        <dsp:cNvSpPr/>
      </dsp:nvSpPr>
      <dsp:spPr>
        <a:xfrm rot="1872540">
          <a:off x="3956918" y="1718106"/>
          <a:ext cx="3415516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415516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79288" y="1638557"/>
        <a:ext cx="170775" cy="170775"/>
      </dsp:txXfrm>
    </dsp:sp>
    <dsp:sp modelId="{AF7D412F-52BE-4144-94F0-C8BE53546829}">
      <dsp:nvSpPr>
        <dsp:cNvPr id="0" name=""/>
        <dsp:cNvSpPr/>
      </dsp:nvSpPr>
      <dsp:spPr>
        <a:xfrm>
          <a:off x="7125293" y="2419031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al leer</a:t>
          </a:r>
        </a:p>
      </dsp:txBody>
      <dsp:txXfrm>
        <a:off x="7136412" y="2430150"/>
        <a:ext cx="736997" cy="357379"/>
      </dsp:txXfrm>
    </dsp:sp>
    <dsp:sp modelId="{1A02A34B-09A2-1D43-9967-0618BD90AD90}">
      <dsp:nvSpPr>
        <dsp:cNvPr id="0" name=""/>
        <dsp:cNvSpPr/>
      </dsp:nvSpPr>
      <dsp:spPr>
        <a:xfrm rot="2217779">
          <a:off x="3835339" y="1936386"/>
          <a:ext cx="3669304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669304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78258" y="1850493"/>
        <a:ext cx="183465" cy="183465"/>
      </dsp:txXfrm>
    </dsp:sp>
    <dsp:sp modelId="{85220517-2918-0C42-B2DD-0170D10C8410}">
      <dsp:nvSpPr>
        <dsp:cNvPr id="0" name=""/>
        <dsp:cNvSpPr/>
      </dsp:nvSpPr>
      <dsp:spPr>
        <a:xfrm>
          <a:off x="7135922" y="2855591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al escribir</a:t>
          </a:r>
        </a:p>
      </dsp:txBody>
      <dsp:txXfrm>
        <a:off x="7147041" y="2866710"/>
        <a:ext cx="736997" cy="357379"/>
      </dsp:txXfrm>
    </dsp:sp>
    <dsp:sp modelId="{1D6C5EBB-02B8-844E-97E6-FEC259220B16}">
      <dsp:nvSpPr>
        <dsp:cNvPr id="0" name=""/>
        <dsp:cNvSpPr/>
      </dsp:nvSpPr>
      <dsp:spPr>
        <a:xfrm rot="2515783">
          <a:off x="3697730" y="2154666"/>
          <a:ext cx="3955157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955157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76430" y="2061626"/>
        <a:ext cx="197757" cy="197757"/>
      </dsp:txXfrm>
    </dsp:sp>
    <dsp:sp modelId="{32D30A80-4F7F-AE40-859C-92D944DE6DC9}">
      <dsp:nvSpPr>
        <dsp:cNvPr id="0" name=""/>
        <dsp:cNvSpPr/>
      </dsp:nvSpPr>
      <dsp:spPr>
        <a:xfrm>
          <a:off x="7146559" y="3292151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Formular preguntas éticas</a:t>
          </a:r>
        </a:p>
      </dsp:txBody>
      <dsp:txXfrm>
        <a:off x="7157678" y="3303270"/>
        <a:ext cx="736997" cy="357379"/>
      </dsp:txXfrm>
    </dsp:sp>
    <dsp:sp modelId="{E305F0A8-5828-7443-BCDF-3C23A3E39712}">
      <dsp:nvSpPr>
        <dsp:cNvPr id="0" name=""/>
        <dsp:cNvSpPr/>
      </dsp:nvSpPr>
      <dsp:spPr>
        <a:xfrm rot="2796547">
          <a:off x="3538510" y="2378263"/>
          <a:ext cx="4252332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4252332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558368" y="2277794"/>
        <a:ext cx="212616" cy="212616"/>
      </dsp:txXfrm>
    </dsp:sp>
    <dsp:sp modelId="{F3DD82F1-F79E-D849-AE24-D5B732610A71}">
      <dsp:nvSpPr>
        <dsp:cNvPr id="0" name=""/>
        <dsp:cNvSpPr/>
      </dsp:nvSpPr>
      <dsp:spPr>
        <a:xfrm>
          <a:off x="7125293" y="3739344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Cuestionar prejuicios y propaganda</a:t>
          </a:r>
        </a:p>
      </dsp:txBody>
      <dsp:txXfrm>
        <a:off x="7136412" y="3750463"/>
        <a:ext cx="736997" cy="357379"/>
      </dsp:txXfrm>
    </dsp:sp>
    <dsp:sp modelId="{F882B3E6-B0BB-BF4B-9BFF-E74522395CDC}">
      <dsp:nvSpPr>
        <dsp:cNvPr id="0" name=""/>
        <dsp:cNvSpPr/>
      </dsp:nvSpPr>
      <dsp:spPr>
        <a:xfrm rot="294506">
          <a:off x="2033817" y="2498167"/>
          <a:ext cx="107177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1071779" y="583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2542912" y="2477211"/>
        <a:ext cx="53588" cy="53588"/>
      </dsp:txXfrm>
    </dsp:sp>
    <dsp:sp modelId="{3FEEC97D-9098-7548-BFB8-B4CCD16F2FBD}">
      <dsp:nvSpPr>
        <dsp:cNvPr id="0" name=""/>
        <dsp:cNvSpPr/>
      </dsp:nvSpPr>
      <dsp:spPr>
        <a:xfrm>
          <a:off x="3103632" y="2333657"/>
          <a:ext cx="1178044" cy="4324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Preguntas en disciplinas académicas</a:t>
          </a:r>
        </a:p>
      </dsp:txBody>
      <dsp:txXfrm>
        <a:off x="3116297" y="2346322"/>
        <a:ext cx="1152714" cy="407073"/>
      </dsp:txXfrm>
    </dsp:sp>
    <dsp:sp modelId="{74F7A5E1-28FB-B548-9B6A-77C95C935EE2}">
      <dsp:nvSpPr>
        <dsp:cNvPr id="0" name=""/>
        <dsp:cNvSpPr/>
      </dsp:nvSpPr>
      <dsp:spPr>
        <a:xfrm rot="3831894">
          <a:off x="1216211" y="3767350"/>
          <a:ext cx="292959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2929599" y="583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2607771" y="3699949"/>
        <a:ext cx="146479" cy="146479"/>
      </dsp:txXfrm>
    </dsp:sp>
    <dsp:sp modelId="{C95468AF-1BE2-C746-A9F2-853BDA9C44BD}">
      <dsp:nvSpPr>
        <dsp:cNvPr id="0" name=""/>
        <dsp:cNvSpPr/>
      </dsp:nvSpPr>
      <dsp:spPr>
        <a:xfrm>
          <a:off x="3326239" y="4827180"/>
          <a:ext cx="1333391" cy="5220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900" kern="1200" dirty="0"/>
            <a:t>Conocimiento y desarrollo propio</a:t>
          </a:r>
        </a:p>
      </dsp:txBody>
      <dsp:txXfrm>
        <a:off x="3341530" y="4842471"/>
        <a:ext cx="1302809" cy="491506"/>
      </dsp:txXfrm>
    </dsp:sp>
    <dsp:sp modelId="{57640882-7F46-7843-B1E9-02D708CCB681}">
      <dsp:nvSpPr>
        <dsp:cNvPr id="0" name=""/>
        <dsp:cNvSpPr/>
      </dsp:nvSpPr>
      <dsp:spPr>
        <a:xfrm rot="20879978">
          <a:off x="4618308" y="4689232"/>
          <a:ext cx="3781807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781807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414666" y="4600526"/>
        <a:ext cx="189090" cy="189090"/>
      </dsp:txXfrm>
    </dsp:sp>
    <dsp:sp modelId="{BC038FE8-79B1-9D4E-97B6-C8A17DB25349}">
      <dsp:nvSpPr>
        <dsp:cNvPr id="0" name=""/>
        <dsp:cNvSpPr/>
      </dsp:nvSpPr>
      <dsp:spPr>
        <a:xfrm>
          <a:off x="8358792" y="4112110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Como estudiantes</a:t>
          </a:r>
        </a:p>
      </dsp:txBody>
      <dsp:txXfrm>
        <a:off x="8369911" y="4123229"/>
        <a:ext cx="736997" cy="357379"/>
      </dsp:txXfrm>
    </dsp:sp>
    <dsp:sp modelId="{68576F21-B94F-1445-AB5F-1A927733E175}">
      <dsp:nvSpPr>
        <dsp:cNvPr id="0" name=""/>
        <dsp:cNvSpPr/>
      </dsp:nvSpPr>
      <dsp:spPr>
        <a:xfrm rot="21287517">
          <a:off x="4651920" y="4912829"/>
          <a:ext cx="3735849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735849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426448" y="4825272"/>
        <a:ext cx="186792" cy="186792"/>
      </dsp:txXfrm>
    </dsp:sp>
    <dsp:sp modelId="{802DE5DD-E03E-E94F-97E6-497142F6AFA8}">
      <dsp:nvSpPr>
        <dsp:cNvPr id="0" name=""/>
        <dsp:cNvSpPr/>
      </dsp:nvSpPr>
      <dsp:spPr>
        <a:xfrm>
          <a:off x="8380058" y="4559303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Egocentrismo</a:t>
          </a:r>
        </a:p>
      </dsp:txBody>
      <dsp:txXfrm>
        <a:off x="8391177" y="4570422"/>
        <a:ext cx="736997" cy="357379"/>
      </dsp:txXfrm>
    </dsp:sp>
    <dsp:sp modelId="{D4E890DC-DFA9-C949-B199-D27230C65CB3}">
      <dsp:nvSpPr>
        <dsp:cNvPr id="0" name=""/>
        <dsp:cNvSpPr/>
      </dsp:nvSpPr>
      <dsp:spPr>
        <a:xfrm rot="109031">
          <a:off x="4658690" y="5141740"/>
          <a:ext cx="3743575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743575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436888" y="5053990"/>
        <a:ext cx="187178" cy="187178"/>
      </dsp:txXfrm>
    </dsp:sp>
    <dsp:sp modelId="{11CC0BC5-8A8B-2441-A93E-94BB313F2E33}">
      <dsp:nvSpPr>
        <dsp:cNvPr id="0" name=""/>
        <dsp:cNvSpPr/>
      </dsp:nvSpPr>
      <dsp:spPr>
        <a:xfrm>
          <a:off x="8401324" y="5017126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Sociocentrismo</a:t>
          </a:r>
        </a:p>
      </dsp:txBody>
      <dsp:txXfrm>
        <a:off x="8412443" y="5028245"/>
        <a:ext cx="736997" cy="357379"/>
      </dsp:txXfrm>
    </dsp:sp>
    <dsp:sp modelId="{1E900433-08E3-8943-8FF0-B8476C9ECF62}">
      <dsp:nvSpPr>
        <dsp:cNvPr id="0" name=""/>
        <dsp:cNvSpPr/>
      </dsp:nvSpPr>
      <dsp:spPr>
        <a:xfrm rot="505054">
          <a:off x="4639200" y="5360021"/>
          <a:ext cx="3793184" cy="11678"/>
        </a:xfrm>
        <a:custGeom>
          <a:avLst/>
          <a:gdLst/>
          <a:ahLst/>
          <a:cxnLst/>
          <a:rect l="0" t="0" r="0" b="0"/>
          <a:pathLst>
            <a:path>
              <a:moveTo>
                <a:pt x="0" y="5839"/>
              </a:moveTo>
              <a:lnTo>
                <a:pt x="3793184" y="583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6440963" y="5271030"/>
        <a:ext cx="189659" cy="189659"/>
      </dsp:txXfrm>
    </dsp:sp>
    <dsp:sp modelId="{A245A9FA-46D9-FF4F-8BCE-D5650C0BF7CF}">
      <dsp:nvSpPr>
        <dsp:cNvPr id="0" name=""/>
        <dsp:cNvSpPr/>
      </dsp:nvSpPr>
      <dsp:spPr>
        <a:xfrm>
          <a:off x="8411953" y="5453686"/>
          <a:ext cx="759235" cy="3796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00" kern="1200" dirty="0"/>
            <a:t>Desarrollar disposiciones intelectuales</a:t>
          </a:r>
        </a:p>
      </dsp:txBody>
      <dsp:txXfrm>
        <a:off x="8423072" y="5464805"/>
        <a:ext cx="736997" cy="3573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AA2AA-756D-1E47-BB99-DEBBDC2717A0}">
      <dsp:nvSpPr>
        <dsp:cNvPr id="0" name=""/>
        <dsp:cNvSpPr/>
      </dsp:nvSpPr>
      <dsp:spPr>
        <a:xfrm>
          <a:off x="3955720" y="2224877"/>
          <a:ext cx="1486559" cy="1486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/>
            <a:t>Preguntas analíticas</a:t>
          </a:r>
        </a:p>
      </dsp:txBody>
      <dsp:txXfrm>
        <a:off x="4173422" y="2442579"/>
        <a:ext cx="1051155" cy="1051155"/>
      </dsp:txXfrm>
    </dsp:sp>
    <dsp:sp modelId="{115AAF99-6E04-CE46-8E63-36AB5BD5B674}">
      <dsp:nvSpPr>
        <dsp:cNvPr id="0" name=""/>
        <dsp:cNvSpPr/>
      </dsp:nvSpPr>
      <dsp:spPr>
        <a:xfrm rot="16200000">
          <a:off x="4794103" y="1572560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4862727" y="1742270"/>
        <a:ext cx="320246" cy="303258"/>
      </dsp:txXfrm>
    </dsp:sp>
    <dsp:sp modelId="{9D423198-AE01-D44C-A0C1-B461503BAA6F}">
      <dsp:nvSpPr>
        <dsp:cNvPr id="0" name=""/>
        <dsp:cNvSpPr/>
      </dsp:nvSpPr>
      <dsp:spPr>
        <a:xfrm>
          <a:off x="4030048" y="23775"/>
          <a:ext cx="1337903" cy="13379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metas y propositos</a:t>
          </a:r>
        </a:p>
      </dsp:txBody>
      <dsp:txXfrm>
        <a:off x="4225979" y="219706"/>
        <a:ext cx="946041" cy="946041"/>
      </dsp:txXfrm>
    </dsp:sp>
    <dsp:sp modelId="{B0BC01DD-ED5F-7C4E-B077-ECE52AD0A594}">
      <dsp:nvSpPr>
        <dsp:cNvPr id="0" name=""/>
        <dsp:cNvSpPr/>
      </dsp:nvSpPr>
      <dsp:spPr>
        <a:xfrm rot="18900000">
          <a:off x="5291861" y="1893832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5311961" y="2043442"/>
        <a:ext cx="320246" cy="303258"/>
      </dsp:txXfrm>
    </dsp:sp>
    <dsp:sp modelId="{E936283C-FAF2-AC4C-A5C5-43352D7A11E4}">
      <dsp:nvSpPr>
        <dsp:cNvPr id="0" name=""/>
        <dsp:cNvSpPr/>
      </dsp:nvSpPr>
      <dsp:spPr>
        <a:xfrm>
          <a:off x="5639019" y="690233"/>
          <a:ext cx="1337903" cy="13379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preguntas</a:t>
          </a:r>
        </a:p>
      </dsp:txBody>
      <dsp:txXfrm>
        <a:off x="5834950" y="886164"/>
        <a:ext cx="946041" cy="946041"/>
      </dsp:txXfrm>
    </dsp:sp>
    <dsp:sp modelId="{E52B428C-56C8-5A43-8761-31698A9DFF8A}">
      <dsp:nvSpPr>
        <dsp:cNvPr id="0" name=""/>
        <dsp:cNvSpPr/>
      </dsp:nvSpPr>
      <dsp:spPr>
        <a:xfrm>
          <a:off x="5632183" y="2715441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5632183" y="2816527"/>
        <a:ext cx="320246" cy="303258"/>
      </dsp:txXfrm>
    </dsp:sp>
    <dsp:sp modelId="{C75EF207-85BF-4640-ACCA-DFD522ECDEAB}">
      <dsp:nvSpPr>
        <dsp:cNvPr id="0" name=""/>
        <dsp:cNvSpPr/>
      </dsp:nvSpPr>
      <dsp:spPr>
        <a:xfrm>
          <a:off x="6305477" y="2299205"/>
          <a:ext cx="1337903" cy="13379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información</a:t>
          </a:r>
        </a:p>
      </dsp:txBody>
      <dsp:txXfrm>
        <a:off x="6501408" y="2495136"/>
        <a:ext cx="946041" cy="946041"/>
      </dsp:txXfrm>
    </dsp:sp>
    <dsp:sp modelId="{4B428422-8E95-8D42-ACE7-85BA9E6F9303}">
      <dsp:nvSpPr>
        <dsp:cNvPr id="0" name=""/>
        <dsp:cNvSpPr/>
      </dsp:nvSpPr>
      <dsp:spPr>
        <a:xfrm rot="2700000">
          <a:off x="5291861" y="3537050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5311961" y="3589612"/>
        <a:ext cx="320246" cy="303258"/>
      </dsp:txXfrm>
    </dsp:sp>
    <dsp:sp modelId="{03F06351-0CE9-AE4F-B9C8-5BAAA3542FC5}">
      <dsp:nvSpPr>
        <dsp:cNvPr id="0" name=""/>
        <dsp:cNvSpPr/>
      </dsp:nvSpPr>
      <dsp:spPr>
        <a:xfrm>
          <a:off x="5639019" y="3908176"/>
          <a:ext cx="1337903" cy="13379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inferencias</a:t>
          </a:r>
        </a:p>
      </dsp:txBody>
      <dsp:txXfrm>
        <a:off x="5834950" y="4104107"/>
        <a:ext cx="946041" cy="946041"/>
      </dsp:txXfrm>
    </dsp:sp>
    <dsp:sp modelId="{8B06783D-DC53-D746-87A0-865EB434591E}">
      <dsp:nvSpPr>
        <dsp:cNvPr id="0" name=""/>
        <dsp:cNvSpPr/>
      </dsp:nvSpPr>
      <dsp:spPr>
        <a:xfrm rot="5400000">
          <a:off x="4470252" y="3877372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4538876" y="3909834"/>
        <a:ext cx="320246" cy="303258"/>
      </dsp:txXfrm>
    </dsp:sp>
    <dsp:sp modelId="{6BE5D151-1A90-974D-800A-7B68329EDB03}">
      <dsp:nvSpPr>
        <dsp:cNvPr id="0" name=""/>
        <dsp:cNvSpPr/>
      </dsp:nvSpPr>
      <dsp:spPr>
        <a:xfrm>
          <a:off x="4030048" y="4574634"/>
          <a:ext cx="1337903" cy="13379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conceptos e ideas</a:t>
          </a:r>
        </a:p>
      </dsp:txBody>
      <dsp:txXfrm>
        <a:off x="4225979" y="4770565"/>
        <a:ext cx="946041" cy="946041"/>
      </dsp:txXfrm>
    </dsp:sp>
    <dsp:sp modelId="{C47B32A0-F529-4948-A565-3056142FC18D}">
      <dsp:nvSpPr>
        <dsp:cNvPr id="0" name=""/>
        <dsp:cNvSpPr/>
      </dsp:nvSpPr>
      <dsp:spPr>
        <a:xfrm rot="8100000">
          <a:off x="3648643" y="3537050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3765791" y="3589612"/>
        <a:ext cx="320246" cy="303258"/>
      </dsp:txXfrm>
    </dsp:sp>
    <dsp:sp modelId="{0ED15407-78BF-D74C-B826-EDEAF02DA10F}">
      <dsp:nvSpPr>
        <dsp:cNvPr id="0" name=""/>
        <dsp:cNvSpPr/>
      </dsp:nvSpPr>
      <dsp:spPr>
        <a:xfrm>
          <a:off x="2421076" y="3908176"/>
          <a:ext cx="1337903" cy="13379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suposiciones</a:t>
          </a:r>
        </a:p>
      </dsp:txBody>
      <dsp:txXfrm>
        <a:off x="2617007" y="4104107"/>
        <a:ext cx="946041" cy="946041"/>
      </dsp:txXfrm>
    </dsp:sp>
    <dsp:sp modelId="{A0925AF4-042A-F049-8E82-BAC128637AEB}">
      <dsp:nvSpPr>
        <dsp:cNvPr id="0" name=""/>
        <dsp:cNvSpPr/>
      </dsp:nvSpPr>
      <dsp:spPr>
        <a:xfrm rot="10800000">
          <a:off x="3308322" y="2715441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3445570" y="2816527"/>
        <a:ext cx="320246" cy="303258"/>
      </dsp:txXfrm>
    </dsp:sp>
    <dsp:sp modelId="{2D30C8BB-1E09-CF45-A44E-AE7CA764990C}">
      <dsp:nvSpPr>
        <dsp:cNvPr id="0" name=""/>
        <dsp:cNvSpPr/>
      </dsp:nvSpPr>
      <dsp:spPr>
        <a:xfrm>
          <a:off x="1754618" y="2299205"/>
          <a:ext cx="1337903" cy="13379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implicaciones</a:t>
          </a:r>
        </a:p>
      </dsp:txBody>
      <dsp:txXfrm>
        <a:off x="1950549" y="2495136"/>
        <a:ext cx="946041" cy="946041"/>
      </dsp:txXfrm>
    </dsp:sp>
    <dsp:sp modelId="{F0C8EA5B-28A4-B84D-87A8-1C000EF3E471}">
      <dsp:nvSpPr>
        <dsp:cNvPr id="0" name=""/>
        <dsp:cNvSpPr/>
      </dsp:nvSpPr>
      <dsp:spPr>
        <a:xfrm rot="13500000">
          <a:off x="3648643" y="1893832"/>
          <a:ext cx="457494" cy="5054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3765791" y="2043442"/>
        <a:ext cx="320246" cy="303258"/>
      </dsp:txXfrm>
    </dsp:sp>
    <dsp:sp modelId="{0937D9C1-ECD4-1E4B-A012-39E251C7C050}">
      <dsp:nvSpPr>
        <dsp:cNvPr id="0" name=""/>
        <dsp:cNvSpPr/>
      </dsp:nvSpPr>
      <dsp:spPr>
        <a:xfrm>
          <a:off x="2421076" y="690233"/>
          <a:ext cx="1337903" cy="13379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Cuestionar puntos de vista</a:t>
          </a:r>
        </a:p>
      </dsp:txBody>
      <dsp:txXfrm>
        <a:off x="2617007" y="886164"/>
        <a:ext cx="946041" cy="9460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11917-3FB2-AC43-9C4E-A6D85E8209A4}">
      <dsp:nvSpPr>
        <dsp:cNvPr id="0" name=""/>
        <dsp:cNvSpPr/>
      </dsp:nvSpPr>
      <dsp:spPr>
        <a:xfrm>
          <a:off x="5439290" y="3031767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4BB0E-4023-4949-9D1B-63F7FFB8ECFF}">
      <dsp:nvSpPr>
        <dsp:cNvPr id="0" name=""/>
        <dsp:cNvSpPr/>
      </dsp:nvSpPr>
      <dsp:spPr>
        <a:xfrm>
          <a:off x="5439290" y="1904093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17AE1-4B55-214B-85BE-91B144303AB2}">
      <dsp:nvSpPr>
        <dsp:cNvPr id="0" name=""/>
        <dsp:cNvSpPr/>
      </dsp:nvSpPr>
      <dsp:spPr>
        <a:xfrm>
          <a:off x="3996332" y="776420"/>
          <a:ext cx="1488678" cy="354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402"/>
              </a:lnTo>
              <a:lnTo>
                <a:pt x="1488678" y="241402"/>
              </a:lnTo>
              <a:lnTo>
                <a:pt x="1488678" y="35423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F1608-DDD8-E84E-A78E-BB4B78F8D019}">
      <dsp:nvSpPr>
        <dsp:cNvPr id="0" name=""/>
        <dsp:cNvSpPr/>
      </dsp:nvSpPr>
      <dsp:spPr>
        <a:xfrm>
          <a:off x="3950612" y="4159441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F32A5-27B9-9844-85E4-36C1A0204EDA}">
      <dsp:nvSpPr>
        <dsp:cNvPr id="0" name=""/>
        <dsp:cNvSpPr/>
      </dsp:nvSpPr>
      <dsp:spPr>
        <a:xfrm>
          <a:off x="3950612" y="3031767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596CA-203F-E14F-8A48-B1645282F009}">
      <dsp:nvSpPr>
        <dsp:cNvPr id="0" name=""/>
        <dsp:cNvSpPr/>
      </dsp:nvSpPr>
      <dsp:spPr>
        <a:xfrm>
          <a:off x="3950612" y="1904093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06773-496F-214B-A67A-D8DB2E79635A}">
      <dsp:nvSpPr>
        <dsp:cNvPr id="0" name=""/>
        <dsp:cNvSpPr/>
      </dsp:nvSpPr>
      <dsp:spPr>
        <a:xfrm>
          <a:off x="3950612" y="776420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F5B27-332D-214D-B7E1-7300D4F496A5}">
      <dsp:nvSpPr>
        <dsp:cNvPr id="0" name=""/>
        <dsp:cNvSpPr/>
      </dsp:nvSpPr>
      <dsp:spPr>
        <a:xfrm>
          <a:off x="2461934" y="4159441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6022D-F17A-0E4D-BB20-67850BECB29A}">
      <dsp:nvSpPr>
        <dsp:cNvPr id="0" name=""/>
        <dsp:cNvSpPr/>
      </dsp:nvSpPr>
      <dsp:spPr>
        <a:xfrm>
          <a:off x="2461934" y="3031767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A75B9-B35F-1F43-9303-A511528F7402}">
      <dsp:nvSpPr>
        <dsp:cNvPr id="0" name=""/>
        <dsp:cNvSpPr/>
      </dsp:nvSpPr>
      <dsp:spPr>
        <a:xfrm>
          <a:off x="2461934" y="1904093"/>
          <a:ext cx="91440" cy="354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4237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118EB-E245-A24F-82B0-B722C7E989B9}">
      <dsp:nvSpPr>
        <dsp:cNvPr id="0" name=""/>
        <dsp:cNvSpPr/>
      </dsp:nvSpPr>
      <dsp:spPr>
        <a:xfrm>
          <a:off x="2507654" y="776420"/>
          <a:ext cx="1488678" cy="354237"/>
        </a:xfrm>
        <a:custGeom>
          <a:avLst/>
          <a:gdLst/>
          <a:ahLst/>
          <a:cxnLst/>
          <a:rect l="0" t="0" r="0" b="0"/>
          <a:pathLst>
            <a:path>
              <a:moveTo>
                <a:pt x="1488678" y="0"/>
              </a:moveTo>
              <a:lnTo>
                <a:pt x="1488678" y="241402"/>
              </a:lnTo>
              <a:lnTo>
                <a:pt x="0" y="241402"/>
              </a:lnTo>
              <a:lnTo>
                <a:pt x="0" y="35423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89165-35BF-D94C-A07D-3DCE32D8738A}">
      <dsp:nvSpPr>
        <dsp:cNvPr id="0" name=""/>
        <dsp:cNvSpPr/>
      </dsp:nvSpPr>
      <dsp:spPr>
        <a:xfrm>
          <a:off x="3387328" y="2984"/>
          <a:ext cx="1218009" cy="7734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0402A-B71F-D341-8E07-4A4FAD72014D}">
      <dsp:nvSpPr>
        <dsp:cNvPr id="0" name=""/>
        <dsp:cNvSpPr/>
      </dsp:nvSpPr>
      <dsp:spPr>
        <a:xfrm>
          <a:off x="3522662" y="131551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Tipos de preguntas</a:t>
          </a:r>
        </a:p>
      </dsp:txBody>
      <dsp:txXfrm>
        <a:off x="3545315" y="154204"/>
        <a:ext cx="1172703" cy="728129"/>
      </dsp:txXfrm>
    </dsp:sp>
    <dsp:sp modelId="{3C924BB3-AF9A-B046-B12B-DC566159393A}">
      <dsp:nvSpPr>
        <dsp:cNvPr id="0" name=""/>
        <dsp:cNvSpPr/>
      </dsp:nvSpPr>
      <dsp:spPr>
        <a:xfrm>
          <a:off x="1898650" y="1130658"/>
          <a:ext cx="1218009" cy="7734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290AE-B5B8-1841-94CE-5732AE161E33}">
      <dsp:nvSpPr>
        <dsp:cNvPr id="0" name=""/>
        <dsp:cNvSpPr/>
      </dsp:nvSpPr>
      <dsp:spPr>
        <a:xfrm>
          <a:off x="2033984" y="1259225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Un sistema</a:t>
          </a:r>
        </a:p>
      </dsp:txBody>
      <dsp:txXfrm>
        <a:off x="2056637" y="1281878"/>
        <a:ext cx="1172703" cy="728129"/>
      </dsp:txXfrm>
    </dsp:sp>
    <dsp:sp modelId="{5A64E9A0-930D-0F43-99D0-F11568FBF613}">
      <dsp:nvSpPr>
        <dsp:cNvPr id="0" name=""/>
        <dsp:cNvSpPr/>
      </dsp:nvSpPr>
      <dsp:spPr>
        <a:xfrm>
          <a:off x="1898650" y="2258331"/>
          <a:ext cx="1218009" cy="773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087CC-D947-0B44-93FB-C999586435A6}">
      <dsp:nvSpPr>
        <dsp:cNvPr id="0" name=""/>
        <dsp:cNvSpPr/>
      </dsp:nvSpPr>
      <dsp:spPr>
        <a:xfrm>
          <a:off x="2033984" y="2386899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Procedimiento o método</a:t>
          </a:r>
        </a:p>
      </dsp:txBody>
      <dsp:txXfrm>
        <a:off x="2056637" y="2409552"/>
        <a:ext cx="1172703" cy="728129"/>
      </dsp:txXfrm>
    </dsp:sp>
    <dsp:sp modelId="{9B42D763-2A69-394E-8879-789249AA50B2}">
      <dsp:nvSpPr>
        <dsp:cNvPr id="0" name=""/>
        <dsp:cNvSpPr/>
      </dsp:nvSpPr>
      <dsp:spPr>
        <a:xfrm>
          <a:off x="1898650" y="3386005"/>
          <a:ext cx="1218009" cy="7734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6DE0E-B5B2-D049-A0FD-C8C6419DC67F}">
      <dsp:nvSpPr>
        <dsp:cNvPr id="0" name=""/>
        <dsp:cNvSpPr/>
      </dsp:nvSpPr>
      <dsp:spPr>
        <a:xfrm>
          <a:off x="2033984" y="3514573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Una contestación correcta</a:t>
          </a:r>
        </a:p>
      </dsp:txBody>
      <dsp:txXfrm>
        <a:off x="2056637" y="3537226"/>
        <a:ext cx="1172703" cy="728129"/>
      </dsp:txXfrm>
    </dsp:sp>
    <dsp:sp modelId="{A1C52D32-001A-3B41-81F0-BE7920C9C2D8}">
      <dsp:nvSpPr>
        <dsp:cNvPr id="0" name=""/>
        <dsp:cNvSpPr/>
      </dsp:nvSpPr>
      <dsp:spPr>
        <a:xfrm>
          <a:off x="1898650" y="4513679"/>
          <a:ext cx="1218009" cy="7734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DC17-E97D-B041-8CDA-EC0A36A28219}">
      <dsp:nvSpPr>
        <dsp:cNvPr id="0" name=""/>
        <dsp:cNvSpPr/>
      </dsp:nvSpPr>
      <dsp:spPr>
        <a:xfrm>
          <a:off x="2033984" y="4642246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Conocimiento</a:t>
          </a:r>
        </a:p>
      </dsp:txBody>
      <dsp:txXfrm>
        <a:off x="2056637" y="4664899"/>
        <a:ext cx="1172703" cy="728129"/>
      </dsp:txXfrm>
    </dsp:sp>
    <dsp:sp modelId="{BB6BCEC0-B4B0-1640-8E04-9DC1AC0A42E6}">
      <dsp:nvSpPr>
        <dsp:cNvPr id="0" name=""/>
        <dsp:cNvSpPr/>
      </dsp:nvSpPr>
      <dsp:spPr>
        <a:xfrm>
          <a:off x="3387328" y="1130658"/>
          <a:ext cx="1218009" cy="7734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1AC5F-88B7-374B-8FD8-607434C0142F}">
      <dsp:nvSpPr>
        <dsp:cNvPr id="0" name=""/>
        <dsp:cNvSpPr/>
      </dsp:nvSpPr>
      <dsp:spPr>
        <a:xfrm>
          <a:off x="3522662" y="1259225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Sin sistema</a:t>
          </a:r>
        </a:p>
      </dsp:txBody>
      <dsp:txXfrm>
        <a:off x="3545315" y="1281878"/>
        <a:ext cx="1172703" cy="728129"/>
      </dsp:txXfrm>
    </dsp:sp>
    <dsp:sp modelId="{302807E6-5810-3046-807E-57B444390985}">
      <dsp:nvSpPr>
        <dsp:cNvPr id="0" name=""/>
        <dsp:cNvSpPr/>
      </dsp:nvSpPr>
      <dsp:spPr>
        <a:xfrm>
          <a:off x="3387328" y="2258331"/>
          <a:ext cx="1218009" cy="773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D549D-03EA-1544-8EBB-DFE749940E02}">
      <dsp:nvSpPr>
        <dsp:cNvPr id="0" name=""/>
        <dsp:cNvSpPr/>
      </dsp:nvSpPr>
      <dsp:spPr>
        <a:xfrm>
          <a:off x="3522662" y="2386899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Preferencia subjetiva</a:t>
          </a:r>
        </a:p>
      </dsp:txBody>
      <dsp:txXfrm>
        <a:off x="3545315" y="2409552"/>
        <a:ext cx="1172703" cy="728129"/>
      </dsp:txXfrm>
    </dsp:sp>
    <dsp:sp modelId="{DC761C16-627A-784F-A474-A53A882AD44B}">
      <dsp:nvSpPr>
        <dsp:cNvPr id="0" name=""/>
        <dsp:cNvSpPr/>
      </dsp:nvSpPr>
      <dsp:spPr>
        <a:xfrm>
          <a:off x="3387328" y="3386005"/>
          <a:ext cx="1218009" cy="7734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7406E-6A12-3242-BA48-9F28D6D62B9F}">
      <dsp:nvSpPr>
        <dsp:cNvPr id="0" name=""/>
        <dsp:cNvSpPr/>
      </dsp:nvSpPr>
      <dsp:spPr>
        <a:xfrm>
          <a:off x="3522662" y="3514573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Opinión</a:t>
          </a:r>
        </a:p>
      </dsp:txBody>
      <dsp:txXfrm>
        <a:off x="3545315" y="3537226"/>
        <a:ext cx="1172703" cy="728129"/>
      </dsp:txXfrm>
    </dsp:sp>
    <dsp:sp modelId="{FBD02BBF-8E58-B442-A326-5C5F9DB2E849}">
      <dsp:nvSpPr>
        <dsp:cNvPr id="0" name=""/>
        <dsp:cNvSpPr/>
      </dsp:nvSpPr>
      <dsp:spPr>
        <a:xfrm>
          <a:off x="3387328" y="4513679"/>
          <a:ext cx="1218009" cy="7734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7B343-0199-1A4F-859A-02AF9A42B990}">
      <dsp:nvSpPr>
        <dsp:cNvPr id="0" name=""/>
        <dsp:cNvSpPr/>
      </dsp:nvSpPr>
      <dsp:spPr>
        <a:xfrm>
          <a:off x="3522662" y="4642246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No se puede evaluar</a:t>
          </a:r>
        </a:p>
      </dsp:txBody>
      <dsp:txXfrm>
        <a:off x="3545315" y="4664899"/>
        <a:ext cx="1172703" cy="728129"/>
      </dsp:txXfrm>
    </dsp:sp>
    <dsp:sp modelId="{44F088E3-5D68-9941-ACAC-95E5C4233D7A}">
      <dsp:nvSpPr>
        <dsp:cNvPr id="0" name=""/>
        <dsp:cNvSpPr/>
      </dsp:nvSpPr>
      <dsp:spPr>
        <a:xfrm>
          <a:off x="4876006" y="1130658"/>
          <a:ext cx="1218009" cy="7734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53AD8-A399-C54C-B327-14B7D288C26E}">
      <dsp:nvSpPr>
        <dsp:cNvPr id="0" name=""/>
        <dsp:cNvSpPr/>
      </dsp:nvSpPr>
      <dsp:spPr>
        <a:xfrm>
          <a:off x="5011340" y="1259225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Sistemas en conflicto</a:t>
          </a:r>
        </a:p>
      </dsp:txBody>
      <dsp:txXfrm>
        <a:off x="5033993" y="1281878"/>
        <a:ext cx="1172703" cy="728129"/>
      </dsp:txXfrm>
    </dsp:sp>
    <dsp:sp modelId="{8657E9E5-6AD9-7342-99D1-FB3D3DEBD857}">
      <dsp:nvSpPr>
        <dsp:cNvPr id="0" name=""/>
        <dsp:cNvSpPr/>
      </dsp:nvSpPr>
      <dsp:spPr>
        <a:xfrm>
          <a:off x="4876006" y="2258331"/>
          <a:ext cx="1218009" cy="7734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4B7BE-0707-924E-83EC-5C762DF76149}">
      <dsp:nvSpPr>
        <dsp:cNvPr id="0" name=""/>
        <dsp:cNvSpPr/>
      </dsp:nvSpPr>
      <dsp:spPr>
        <a:xfrm>
          <a:off x="5011340" y="2386899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Contestaciones mejores y peores</a:t>
          </a:r>
        </a:p>
      </dsp:txBody>
      <dsp:txXfrm>
        <a:off x="5033993" y="2409552"/>
        <a:ext cx="1172703" cy="728129"/>
      </dsp:txXfrm>
    </dsp:sp>
    <dsp:sp modelId="{4E0170FE-6F39-D147-A4B4-89C1296A8AB5}">
      <dsp:nvSpPr>
        <dsp:cNvPr id="0" name=""/>
        <dsp:cNvSpPr/>
      </dsp:nvSpPr>
      <dsp:spPr>
        <a:xfrm>
          <a:off x="4876006" y="3386005"/>
          <a:ext cx="1218009" cy="7734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54134-15D7-114C-9B8B-B1C656945C85}">
      <dsp:nvSpPr>
        <dsp:cNvPr id="0" name=""/>
        <dsp:cNvSpPr/>
      </dsp:nvSpPr>
      <dsp:spPr>
        <a:xfrm>
          <a:off x="5011340" y="3514573"/>
          <a:ext cx="1218009" cy="773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Juicio</a:t>
          </a:r>
        </a:p>
      </dsp:txBody>
      <dsp:txXfrm>
        <a:off x="5033993" y="3537226"/>
        <a:ext cx="1172703" cy="7281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9691D-80A6-8340-905B-B00FF7644532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Preguntas conceptuales (Herramientas)</a:t>
          </a:r>
        </a:p>
      </dsp:txBody>
      <dsp:txXfrm>
        <a:off x="3001336" y="1646670"/>
        <a:ext cx="2125326" cy="2125326"/>
      </dsp:txXfrm>
    </dsp:sp>
    <dsp:sp modelId="{52934E80-2CAF-AD4E-B0D1-450F602C0397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4">
            <a:alpha val="50000"/>
            <a:hueOff val="-123153"/>
            <a:satOff val="3677"/>
            <a:lumOff val="142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Enfoque en casos modelos</a:t>
          </a:r>
        </a:p>
      </dsp:txBody>
      <dsp:txXfrm>
        <a:off x="3532668" y="220621"/>
        <a:ext cx="1062663" cy="1062663"/>
      </dsp:txXfrm>
    </dsp:sp>
    <dsp:sp modelId="{8A1A2354-A66A-8C40-B617-4C48C7CC76C8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Enfoque en casos contrarios</a:t>
          </a:r>
        </a:p>
      </dsp:txBody>
      <dsp:txXfrm>
        <a:off x="5490048" y="2178001"/>
        <a:ext cx="1062663" cy="1062663"/>
      </dsp:txXfrm>
    </dsp:sp>
    <dsp:sp modelId="{1C19CA00-A2AA-5A4A-AE94-9D5C1B4C943A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-369459"/>
            <a:satOff val="11032"/>
            <a:lumOff val="426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Enfoque en casos relacionados</a:t>
          </a:r>
        </a:p>
      </dsp:txBody>
      <dsp:txXfrm>
        <a:off x="3532668" y="4135382"/>
        <a:ext cx="1062663" cy="1062663"/>
      </dsp:txXfrm>
    </dsp:sp>
    <dsp:sp modelId="{349E447B-07FA-CF44-B2FA-4CB8877BC519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Enfoque en casos fronterizos</a:t>
          </a:r>
        </a:p>
      </dsp:txBody>
      <dsp:txXfrm>
        <a:off x="1575287" y="2178001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D7CF8D-31BC-4125-8F66-EA125405FB2E}" type="datetimeFigureOut">
              <a:rPr lang="es-MX" smtClean="0"/>
              <a:t>06/12/19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5E6D3E-AF0B-41D3-8E61-9A141732E85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81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DB7FC5-41F9-4557-BFFE-570A21DD251C}" type="datetimeFigureOut">
              <a:rPr lang="es-MX" smtClean="0"/>
              <a:t>06/12/19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9EAC05-F296-44E0-BF40-3E088F17FEC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707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58471-64C4-4655-AE0A-268276DF245D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508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15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72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696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48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1726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680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295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874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905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368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941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56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808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401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725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707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9938A-7F05-4218-84B7-033E259BA196}" type="datetimeFigureOut">
              <a:rPr lang="es-MX" smtClean="0"/>
              <a:pPr/>
              <a:t>06/12/19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30C6DF-93EC-4813-A414-AB016600BF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420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2582298" y="5288396"/>
            <a:ext cx="8915399" cy="50718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s-MX" sz="500" dirty="0"/>
          </a:p>
          <a:p>
            <a:pPr>
              <a:lnSpc>
                <a:spcPct val="90000"/>
              </a:lnSpc>
            </a:pPr>
            <a:endParaRPr lang="es-MX" sz="500" dirty="0"/>
          </a:p>
          <a:p>
            <a:pPr algn="ctr">
              <a:lnSpc>
                <a:spcPct val="90000"/>
              </a:lnSpc>
            </a:pPr>
            <a:r>
              <a:rPr lang="es-MX" sz="9300" dirty="0"/>
              <a:t>Portafolio virtual de evidencias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7647" t="8244" r="5921" b="69670"/>
          <a:stretch/>
        </p:blipFill>
        <p:spPr>
          <a:xfrm>
            <a:off x="2589212" y="2811414"/>
            <a:ext cx="8962708" cy="1431401"/>
          </a:xfrm>
          <a:prstGeom prst="rect">
            <a:avLst/>
          </a:prstGeom>
        </p:spPr>
      </p:pic>
      <p:sp>
        <p:nvSpPr>
          <p:cNvPr id="41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8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21913" r="9591" b="22408"/>
          <a:stretch/>
        </p:blipFill>
        <p:spPr bwMode="auto">
          <a:xfrm>
            <a:off x="1021367" y="643467"/>
            <a:ext cx="101492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4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8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4184" r="9417" b="23019"/>
          <a:stretch/>
        </p:blipFill>
        <p:spPr bwMode="auto">
          <a:xfrm>
            <a:off x="1605830" y="643467"/>
            <a:ext cx="898033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8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7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14221" r="9658" b="57575"/>
          <a:stretch/>
        </p:blipFill>
        <p:spPr bwMode="auto">
          <a:xfrm>
            <a:off x="643467" y="1888008"/>
            <a:ext cx="10905066" cy="30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71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92BEC863-1172-4B3D-9722-ABDAA0C92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4DF80A8C-710D-4AAA-BD41-708496E86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476A384-71E8-40F1-ABC7-D17AAAFA9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279" y="1795849"/>
            <a:ext cx="3778870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PRODUCTO  3: Fotografías de la Sesión</a:t>
            </a:r>
          </a:p>
        </p:txBody>
      </p:sp>
      <p:sp>
        <p:nvSpPr>
          <p:cNvPr id="115" name="Freeform 5">
            <a:extLst>
              <a:ext uri="{FF2B5EF4-FFF2-40B4-BE49-F238E27FC236}">
                <a16:creationId xmlns:a16="http://schemas.microsoft.com/office/drawing/2014/main" id="{84907570-11AD-497C-8683-DBD0D5855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8CAE61-814F-4945-AC3E-90860BCF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r="3" b="3"/>
          <a:stretch/>
        </p:blipFill>
        <p:spPr>
          <a:xfrm>
            <a:off x="8435679" y="3"/>
            <a:ext cx="3753273" cy="34289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61332C-4A1A-0F42-AD14-35A86665E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24941" b="-3"/>
          <a:stretch/>
        </p:blipFill>
        <p:spPr>
          <a:xfrm>
            <a:off x="8428058" y="3429305"/>
            <a:ext cx="3768513" cy="3428695"/>
          </a:xfrm>
          <a:prstGeom prst="rect">
            <a:avLst/>
          </a:prstGeom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55CDA8F-EAE8-40F8-95DC-43202F0A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28058" y="3429000"/>
            <a:ext cx="3767328" cy="0"/>
          </a:xfrm>
          <a:prstGeom prst="line">
            <a:avLst/>
          </a:prstGeom>
          <a:ln w="50800" cap="flat">
            <a:solidFill>
              <a:schemeClr val="tx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176213D-B053-46D9-9642-ED8E2F046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20438" y="0"/>
            <a:ext cx="0" cy="6857694"/>
          </a:xfrm>
          <a:prstGeom prst="line">
            <a:avLst/>
          </a:prstGeom>
          <a:ln w="50800" cap="flat">
            <a:solidFill>
              <a:schemeClr val="bg2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AutoShape 4" descr="https://attachment.outlook.office.net/owa/eobeso48@hotmail.com/service.svc/s/GetAttachmentThumbnail?id=AQMkADAwATE2MjQxLTYxZWQtMzBhZS0wMAItMDAKAEYAAANHI9lnyPUNRYqouocEXsZmBwA5sY0LvMT7SoIZ9uuRSsgiAAACAQwAAACrBJKNTuxuSI2AQw6YMfW%2BAAAAoTGSXAAAAAESABAAGznsosJJ%2FU2U8BErVekEtA%3D%3D&amp;thumbnailType=2&amp;X-OWA-CANARY=urGoV3UFK0mjo3Joe7Ki8zAI28W_HdUYN7_BTUmPosyt1I5CYP3iln9w5rADpXQn-RzaiEYuRKo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.2iWOF2l1CqVowbXzCoulj7LFA0OnBHdaEprGIE56g71Dysxn_L0aeTZ4aeM8ctZPBkm6X-KggrEaSd3_Pw5V7__pl1MOHt5HL28nqF9x1JtLcvkYIaezTAnxURJZ-4WHkD6Rw0hmUE0Cmy3uUgKB3Qb-RWMXaXqTusdFawquu85T0Gs89FE4_czCTWpGnXYtRUqN9QYDXotuwV0a5aKgGwqwXKSXgbxA2xjZdUeP_jX2aapSn0Iz2rVZF07cTOHCvhasa3F1d-qiRp5VGeAb73z_pTC5mZOJoNGmT9ez8KUK4LQGwL6lNNtvLgialDiR15c2BQZOfTiuXFGyTFVs2g&amp;owa=outlook.live.com&amp;isc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0" name="AutoShape 6" descr="https://attachment.outlook.office.net/owa/eobeso48@hotmail.com/service.svc/s/GetAttachmentThumbnail?id=AQMkADAwATE2MjQxLTYxZWQtMzBhZS0wMAItMDAKAEYAAANHI9lnyPUNRYqouocEXsZmBwA5sY0LvMT7SoIZ9uuRSsgiAAACAQwAAACrBJKNTuxuSI2AQw6YMfW%2BAAAAoTGSXAAAAAESABAAGznsosJJ%2FU2U8BErVekEtA%3D%3D&amp;thumbnailType=2&amp;X-OWA-CANARY=urGoV3UFK0mjo3Joe7Ki8zAI28W_HdUYN7_BTUmPosyt1I5CYP3iln9w5rADpXQn-RzaiEYuRKo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Y4NzMsIm5iZiI6MTUwOTE2NjI3M30.2iWOF2l1CqVowbXzCoulj7LFA0OnBHdaEprGIE56g71Dysxn_L0aeTZ4aeM8ctZPBkm6X-KggrEaSd3_Pw5V7__pl1MOHt5HL28nqF9x1JtLcvkYIaezTAnxURJZ-4WHkD6Rw0hmUE0Cmy3uUgKB3Qb-RWMXaXqTusdFawquu85T0Gs89FE4_czCTWpGnXYtRUqN9QYDXotuwV0a5aKgGwqwXKSXgbxA2xjZdUeP_jX2aapSn0Iz2rVZF07cTOHCvhasa3F1d-qiRp5VGeAb73z_pTC5mZOJoNGmT9ez8KUK4LQGwL6lNNtvLgialDiR15c2BQZOfTiuXFGyTFVs2g&amp;owa=outlook.live.com&amp;isc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2" name="AutoShape 8" descr="https://attachment.outlook.office.net/owa/eobeso48@hotmail.com/service.svc/s/GetAttachmentThumbnail?id=AQMkADAwATE2MjQxLTYxZWQtMzBhZS0wMAItMDAKAEYAAANHI9lnyPUNRYqouocEXsZmBwA5sY0LvMT7SoIZ9uuRSsgiAAACAQwAAACrBJKNTuxuSI2AQw6YMfW%2BAAAAoTGSXAAAAAESABAABwBJuxFPckq7Psk0IWgCBg%3D%3D&amp;thumbnailType=2&amp;X-OWA-CANARY=eNZLKKog80mMsZ1fyY1xUiDO1RfFHdUY70m2vbFE8lRYathQgQy9u7zkkLHeR6D7RIMSeeAEPJE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TA2ODktMTY0MjkzNDQ0NlwiLFwicHVpZFwiOlwiMzg5NTA3OTMyMDQxMzkwXCIsXCJvaWRcIjpcIjAwMDE2MjQxLTYxZWQtMzBhZ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kxNjkyNzMsIm5iZiI6MTUwOTE2ODY3M30.DrTYe3XBezk9iGLgsf_8rM3-GakJT0rBPHxHcYEb8lzJH-LVGOnOHxVhGI4smcJ46_zGiSauM9025IM0tbwyptW2dcT0hVu9_Xmd1y3SRKfGKQYLIONFk2CBXuqwegt6g7_8Mk4NC3ulA2QzsmSrfzfSqjdrXVUu7mrup7uitVnNqdncqJMn-H6kw1L8-za15nuAgQXeiUoQ-Q8lX3y5BS88zWZkMNVPsRSOCmttvs1fXJezBl_60r2D1epMc2HoT_sZ483ugtwLGQ-N5oJGtbSnJ_ocusPUpLjCQUUCvXmJf4P4ZVwrIgY-WNAYnc2GVNm85j5Bih5TG-nfXPnX5g&amp;owa=outlook.live.com&amp;isc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93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0F6B676-B146-4D5E-90E5-D65A72CA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23A025-DB3C-4E81-A76F-A0006C48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76F9B3-2811-8543-818A-C25936346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r="-2" b="23087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C0EF4A7-11CB-104E-8CBD-08688F8AA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r="4674" b="-2"/>
          <a:stretch/>
        </p:blipFill>
        <p:spPr>
          <a:xfrm rot="5400000">
            <a:off x="1481259" y="1717266"/>
            <a:ext cx="1746504" cy="34264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086DF6-F8FB-3743-A0D7-2FF5856F2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6" b="10253"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D7102A-E87A-5649-849B-284B13012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" b="-1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07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253F04-2140-6E46-8F3C-E9E691DB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Organizador gráfico</a:t>
            </a:r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DBDD334-06A0-3445-849A-149ADADB4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075376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50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5FA7D58-F1E5-EF4C-83CA-48FC70A8D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283437"/>
              </p:ext>
            </p:extLst>
          </p:nvPr>
        </p:nvGraphicFramePr>
        <p:xfrm>
          <a:off x="2362200" y="3513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C43DC73-8B95-764E-A926-52BAE7010DB8}"/>
              </a:ext>
            </a:extLst>
          </p:cNvPr>
          <p:cNvSpPr/>
          <p:nvPr/>
        </p:nvSpPr>
        <p:spPr>
          <a:xfrm>
            <a:off x="3880833" y="5962918"/>
            <a:ext cx="2215167" cy="73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Estructura y elaboración de una planeación didáctica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3CE134-D168-5141-9225-252A8704AD0D}"/>
              </a:ext>
            </a:extLst>
          </p:cNvPr>
          <p:cNvSpPr/>
          <p:nvPr/>
        </p:nvSpPr>
        <p:spPr>
          <a:xfrm>
            <a:off x="1251039" y="4494727"/>
            <a:ext cx="2215167" cy="2202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/>
              <a:t>Estilos de aprendizaje</a:t>
            </a:r>
          </a:p>
          <a:p>
            <a:pPr algn="ctr"/>
            <a:r>
              <a:rPr lang="es-MX" sz="1050" dirty="0"/>
              <a:t>Desarrollo social</a:t>
            </a:r>
          </a:p>
          <a:p>
            <a:pPr algn="ctr"/>
            <a:r>
              <a:rPr lang="es-MX" sz="1050" dirty="0"/>
              <a:t>Desarrollo emocional</a:t>
            </a:r>
          </a:p>
          <a:p>
            <a:pPr algn="ctr"/>
            <a:r>
              <a:rPr lang="es-MX" sz="1050" dirty="0"/>
              <a:t>Desarrollo cognitivo</a:t>
            </a:r>
          </a:p>
          <a:p>
            <a:pPr algn="ctr"/>
            <a:r>
              <a:rPr lang="es-MX" sz="1050" dirty="0"/>
              <a:t>Motivación</a:t>
            </a:r>
          </a:p>
          <a:p>
            <a:pPr algn="ctr"/>
            <a:r>
              <a:rPr lang="es-MX" sz="1050" dirty="0"/>
              <a:t>Atención</a:t>
            </a:r>
          </a:p>
          <a:p>
            <a:pPr algn="ctr"/>
            <a:r>
              <a:rPr lang="es-MX" sz="1050" dirty="0"/>
              <a:t>Secuencia didáctica</a:t>
            </a:r>
          </a:p>
          <a:p>
            <a:pPr algn="ctr"/>
            <a:r>
              <a:rPr lang="es-MX" sz="1050" dirty="0"/>
              <a:t>Administración del aula</a:t>
            </a:r>
          </a:p>
          <a:p>
            <a:pPr algn="ctr"/>
            <a:r>
              <a:rPr lang="es-MX" sz="1050" dirty="0"/>
              <a:t>Inteligencias múltiples</a:t>
            </a:r>
          </a:p>
          <a:p>
            <a:pPr algn="ctr"/>
            <a:r>
              <a:rPr lang="es-MX" sz="1050" dirty="0"/>
              <a:t>Aprendizaje situado</a:t>
            </a:r>
          </a:p>
          <a:p>
            <a:pPr algn="ctr"/>
            <a:r>
              <a:rPr lang="es-MX" sz="1050" dirty="0"/>
              <a:t>Situación didáctica</a:t>
            </a:r>
          </a:p>
          <a:p>
            <a:pPr algn="ctr"/>
            <a:r>
              <a:rPr lang="es-MX" sz="1050" dirty="0"/>
              <a:t>Ambiente de aprendizaje</a:t>
            </a:r>
          </a:p>
          <a:p>
            <a:pPr algn="ctr"/>
            <a:r>
              <a:rPr lang="es-MX" sz="1050" dirty="0"/>
              <a:t>Aprendizaje colaborativo</a:t>
            </a:r>
          </a:p>
        </p:txBody>
      </p:sp>
      <p:sp>
        <p:nvSpPr>
          <p:cNvPr id="5" name="Flecha abajo 4">
            <a:extLst>
              <a:ext uri="{FF2B5EF4-FFF2-40B4-BE49-F238E27FC236}">
                <a16:creationId xmlns:a16="http://schemas.microsoft.com/office/drawing/2014/main" id="{ED29E061-3926-4E4E-9205-A363F0D5C730}"/>
              </a:ext>
            </a:extLst>
          </p:cNvPr>
          <p:cNvSpPr/>
          <p:nvPr/>
        </p:nvSpPr>
        <p:spPr>
          <a:xfrm>
            <a:off x="5022761" y="5679583"/>
            <a:ext cx="206062" cy="283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341EA1B-34C7-4E46-AE8A-74CC9EAD1C79}"/>
              </a:ext>
            </a:extLst>
          </p:cNvPr>
          <p:cNvSpPr/>
          <p:nvPr/>
        </p:nvSpPr>
        <p:spPr>
          <a:xfrm>
            <a:off x="7366715" y="553792"/>
            <a:ext cx="1455313" cy="53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Aprendizaje y memoria</a:t>
            </a: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7FF227EF-C2FB-CA42-8FE9-098B667A7998}"/>
              </a:ext>
            </a:extLst>
          </p:cNvPr>
          <p:cNvSpPr/>
          <p:nvPr/>
        </p:nvSpPr>
        <p:spPr>
          <a:xfrm>
            <a:off x="6954592" y="708338"/>
            <a:ext cx="399245" cy="206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C0B3C8-220D-3F46-BB34-4D5914EE723B}"/>
              </a:ext>
            </a:extLst>
          </p:cNvPr>
          <p:cNvSpPr/>
          <p:nvPr/>
        </p:nvSpPr>
        <p:spPr>
          <a:xfrm>
            <a:off x="9401576" y="0"/>
            <a:ext cx="2790423" cy="2897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Aprendizaje</a:t>
            </a:r>
          </a:p>
          <a:p>
            <a:pPr algn="ctr"/>
            <a:r>
              <a:rPr lang="es-MX" sz="1000" dirty="0"/>
              <a:t>Fases del aprendizaje</a:t>
            </a:r>
          </a:p>
          <a:p>
            <a:pPr algn="ctr"/>
            <a:r>
              <a:rPr lang="es-MX" sz="1000" dirty="0"/>
              <a:t>Factores del aprendizaje</a:t>
            </a:r>
          </a:p>
          <a:p>
            <a:pPr algn="ctr"/>
            <a:r>
              <a:rPr lang="es-MX" sz="1000" dirty="0"/>
              <a:t>Estilos de aprendizaje</a:t>
            </a:r>
          </a:p>
          <a:p>
            <a:pPr algn="ctr"/>
            <a:r>
              <a:rPr lang="es-MX" sz="1000" dirty="0"/>
              <a:t>Etapas de desarrollo</a:t>
            </a:r>
          </a:p>
          <a:p>
            <a:pPr algn="ctr"/>
            <a:r>
              <a:rPr lang="es-MX" sz="1000" dirty="0"/>
              <a:t>TIC</a:t>
            </a:r>
          </a:p>
          <a:p>
            <a:pPr algn="ctr"/>
            <a:r>
              <a:rPr lang="es-MX" sz="1000" dirty="0"/>
              <a:t>Ambiente físico</a:t>
            </a:r>
          </a:p>
          <a:p>
            <a:pPr algn="ctr"/>
            <a:r>
              <a:rPr lang="es-MX" sz="1000" dirty="0"/>
              <a:t>Factores biológicos</a:t>
            </a:r>
          </a:p>
          <a:p>
            <a:pPr algn="ctr"/>
            <a:r>
              <a:rPr lang="es-MX" sz="1000" dirty="0"/>
              <a:t>Factores psicológicos</a:t>
            </a:r>
          </a:p>
          <a:p>
            <a:pPr algn="ctr"/>
            <a:r>
              <a:rPr lang="es-MX" sz="1000" dirty="0"/>
              <a:t>Personalidad</a:t>
            </a:r>
          </a:p>
          <a:p>
            <a:pPr algn="ctr"/>
            <a:r>
              <a:rPr lang="es-MX" sz="1000" dirty="0"/>
              <a:t>Ambiente social</a:t>
            </a:r>
          </a:p>
          <a:p>
            <a:pPr algn="ctr"/>
            <a:r>
              <a:rPr lang="es-MX" sz="1000" dirty="0"/>
              <a:t>Bases fisiológicas</a:t>
            </a:r>
          </a:p>
          <a:p>
            <a:pPr algn="ctr"/>
            <a:r>
              <a:rPr lang="es-MX" sz="1000" dirty="0"/>
              <a:t>Tipos de aprendizaje</a:t>
            </a:r>
          </a:p>
          <a:p>
            <a:pPr algn="ctr"/>
            <a:r>
              <a:rPr lang="es-MX" sz="1000" dirty="0"/>
              <a:t>Enfoques sobre aprendizaje</a:t>
            </a:r>
          </a:p>
          <a:p>
            <a:pPr algn="ctr"/>
            <a:r>
              <a:rPr lang="es-MX" sz="1000" dirty="0"/>
              <a:t>Aprendizaje significativo</a:t>
            </a:r>
          </a:p>
          <a:p>
            <a:pPr algn="ctr"/>
            <a:r>
              <a:rPr lang="es-MX" sz="1000" dirty="0"/>
              <a:t>Estrategias</a:t>
            </a:r>
          </a:p>
          <a:p>
            <a:pPr algn="ctr"/>
            <a:r>
              <a:rPr lang="es-MX" sz="1000" dirty="0"/>
              <a:t>Memoria</a:t>
            </a:r>
          </a:p>
          <a:p>
            <a:pPr algn="ctr"/>
            <a:r>
              <a:rPr lang="es-MX" sz="1000" dirty="0"/>
              <a:t>Aprendizaje colaborativo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BDF5FD7-B163-B747-A28B-8B66A1F44C1A}"/>
              </a:ext>
            </a:extLst>
          </p:cNvPr>
          <p:cNvCxnSpPr/>
          <p:nvPr/>
        </p:nvCxnSpPr>
        <p:spPr>
          <a:xfrm>
            <a:off x="8822028" y="811369"/>
            <a:ext cx="579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7EDECFD5-908E-0E4C-91E4-2ACC55C37FFD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3502517" y="5267460"/>
            <a:ext cx="1485900" cy="695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0009AC0-6099-EA48-AB93-9646F5145A92}"/>
              </a:ext>
            </a:extLst>
          </p:cNvPr>
          <p:cNvSpPr/>
          <p:nvPr/>
        </p:nvSpPr>
        <p:spPr>
          <a:xfrm>
            <a:off x="7154214" y="5962918"/>
            <a:ext cx="1423116" cy="54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Cultura en la Edad Media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5943EC-14B5-1C4A-87F7-C3D4AABD3BA9}"/>
              </a:ext>
            </a:extLst>
          </p:cNvPr>
          <p:cNvSpPr/>
          <p:nvPr/>
        </p:nvSpPr>
        <p:spPr>
          <a:xfrm>
            <a:off x="8693239" y="4559120"/>
            <a:ext cx="1326525" cy="53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Arte Medieval</a:t>
            </a:r>
          </a:p>
        </p:txBody>
      </p:sp>
      <p:sp>
        <p:nvSpPr>
          <p:cNvPr id="15" name="Flecha abajo 14">
            <a:extLst>
              <a:ext uri="{FF2B5EF4-FFF2-40B4-BE49-F238E27FC236}">
                <a16:creationId xmlns:a16="http://schemas.microsoft.com/office/drawing/2014/main" id="{790E5F74-2ED9-914B-83CB-8B5B6A132E37}"/>
              </a:ext>
            </a:extLst>
          </p:cNvPr>
          <p:cNvSpPr/>
          <p:nvPr/>
        </p:nvSpPr>
        <p:spPr>
          <a:xfrm>
            <a:off x="7482625" y="5679583"/>
            <a:ext cx="206062" cy="283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abajo 15">
            <a:extLst>
              <a:ext uri="{FF2B5EF4-FFF2-40B4-BE49-F238E27FC236}">
                <a16:creationId xmlns:a16="http://schemas.microsoft.com/office/drawing/2014/main" id="{434FA8D3-379B-9C41-9784-EBF1E22E5A16}"/>
              </a:ext>
            </a:extLst>
          </p:cNvPr>
          <p:cNvSpPr/>
          <p:nvPr/>
        </p:nvSpPr>
        <p:spPr>
          <a:xfrm>
            <a:off x="9195515" y="4327301"/>
            <a:ext cx="206061" cy="225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91BD86C-7819-3D42-896B-B5C5E14B3358}"/>
              </a:ext>
            </a:extLst>
          </p:cNvPr>
          <p:cNvSpPr/>
          <p:nvPr/>
        </p:nvSpPr>
        <p:spPr>
          <a:xfrm>
            <a:off x="8822028" y="5545756"/>
            <a:ext cx="1876022" cy="115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Imperios</a:t>
            </a:r>
          </a:p>
          <a:p>
            <a:pPr algn="ctr"/>
            <a:r>
              <a:rPr lang="es-MX" sz="1000" dirty="0"/>
              <a:t>Cristianismo</a:t>
            </a:r>
          </a:p>
          <a:p>
            <a:pPr algn="ctr"/>
            <a:r>
              <a:rPr lang="es-MX" sz="1000" dirty="0"/>
              <a:t>Pueblos Germanos</a:t>
            </a:r>
          </a:p>
          <a:p>
            <a:pPr algn="ctr"/>
            <a:r>
              <a:rPr lang="es-MX" sz="1000" dirty="0"/>
              <a:t>Cofradías</a:t>
            </a:r>
          </a:p>
          <a:p>
            <a:pPr algn="ctr"/>
            <a:r>
              <a:rPr lang="es-MX" sz="1000" dirty="0"/>
              <a:t>Usos y costumbres</a:t>
            </a:r>
          </a:p>
          <a:p>
            <a:pPr algn="ctr"/>
            <a:r>
              <a:rPr lang="es-MX" sz="1000" dirty="0"/>
              <a:t>Influencias culturales</a:t>
            </a:r>
          </a:p>
          <a:p>
            <a:pPr algn="ctr"/>
            <a:r>
              <a:rPr lang="es-MX" sz="1000" dirty="0"/>
              <a:t>Oriente y occidente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CE32C32-BDD2-B14A-9193-84BF6D080F44}"/>
              </a:ext>
            </a:extLst>
          </p:cNvPr>
          <p:cNvCxnSpPr>
            <a:stCxn id="13" idx="3"/>
          </p:cNvCxnSpPr>
          <p:nvPr/>
        </p:nvCxnSpPr>
        <p:spPr>
          <a:xfrm>
            <a:off x="8577330" y="6234776"/>
            <a:ext cx="2446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4DCAFB8-BC48-3242-9615-477551313E37}"/>
              </a:ext>
            </a:extLst>
          </p:cNvPr>
          <p:cNvSpPr/>
          <p:nvPr/>
        </p:nvSpPr>
        <p:spPr>
          <a:xfrm>
            <a:off x="10174310" y="4327301"/>
            <a:ext cx="2017689" cy="94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Gótico</a:t>
            </a:r>
          </a:p>
          <a:p>
            <a:pPr algn="ctr"/>
            <a:r>
              <a:rPr lang="es-MX" sz="1000" dirty="0"/>
              <a:t>Romano </a:t>
            </a:r>
          </a:p>
          <a:p>
            <a:pPr algn="ctr"/>
            <a:r>
              <a:rPr lang="es-MX" sz="1000" dirty="0"/>
              <a:t>Bizancio</a:t>
            </a:r>
          </a:p>
          <a:p>
            <a:pPr algn="ctr"/>
            <a:endParaRPr lang="es-MX" sz="1000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5B27ACE-0F6C-0449-AC3E-BA4D5F082228}"/>
              </a:ext>
            </a:extLst>
          </p:cNvPr>
          <p:cNvSpPr/>
          <p:nvPr/>
        </p:nvSpPr>
        <p:spPr>
          <a:xfrm>
            <a:off x="1454239" y="2163650"/>
            <a:ext cx="1815921" cy="73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Principios de la doctrina social</a:t>
            </a:r>
          </a:p>
        </p:txBody>
      </p:sp>
      <p:sp>
        <p:nvSpPr>
          <p:cNvPr id="23" name="Flecha izquierda 22">
            <a:extLst>
              <a:ext uri="{FF2B5EF4-FFF2-40B4-BE49-F238E27FC236}">
                <a16:creationId xmlns:a16="http://schemas.microsoft.com/office/drawing/2014/main" id="{26764E13-CF21-FB49-9CE4-13F04C9CC2A5}"/>
              </a:ext>
            </a:extLst>
          </p:cNvPr>
          <p:cNvSpPr/>
          <p:nvPr/>
        </p:nvSpPr>
        <p:spPr>
          <a:xfrm>
            <a:off x="3270160" y="2363273"/>
            <a:ext cx="464713" cy="1674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835386B-4EDA-A849-98ED-F6492BF62EA3}"/>
              </a:ext>
            </a:extLst>
          </p:cNvPr>
          <p:cNvCxnSpPr>
            <a:endCxn id="20" idx="1"/>
          </p:cNvCxnSpPr>
          <p:nvPr/>
        </p:nvCxnSpPr>
        <p:spPr>
          <a:xfrm flipV="1">
            <a:off x="10019764" y="4797380"/>
            <a:ext cx="154546" cy="28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5D6DC40-C52C-714C-B091-3E282149F246}"/>
              </a:ext>
            </a:extLst>
          </p:cNvPr>
          <p:cNvSpPr/>
          <p:nvPr/>
        </p:nvSpPr>
        <p:spPr>
          <a:xfrm>
            <a:off x="1754613" y="432625"/>
            <a:ext cx="2751517" cy="1124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dirty="0"/>
              <a:t>La dignidad de la persona</a:t>
            </a:r>
          </a:p>
          <a:p>
            <a:pPr algn="ctr"/>
            <a:r>
              <a:rPr lang="es-MX" sz="1000" dirty="0"/>
              <a:t>La persona como ser social</a:t>
            </a:r>
          </a:p>
          <a:p>
            <a:pPr algn="ctr"/>
            <a:r>
              <a:rPr lang="es-MX" sz="1000" dirty="0"/>
              <a:t>Principios y valores</a:t>
            </a:r>
          </a:p>
          <a:p>
            <a:pPr algn="ctr"/>
            <a:endParaRPr lang="es-MX" sz="1000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20E26398-7D94-A544-A1A0-B42B5F5BC3F9}"/>
              </a:ext>
            </a:extLst>
          </p:cNvPr>
          <p:cNvCxnSpPr>
            <a:cxnSpLocks/>
          </p:cNvCxnSpPr>
          <p:nvPr/>
        </p:nvCxnSpPr>
        <p:spPr>
          <a:xfrm flipV="1">
            <a:off x="3130371" y="1590541"/>
            <a:ext cx="7119066" cy="414166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BE920D6-6EBE-FC4E-88CA-8200ED8112A0}"/>
              </a:ext>
            </a:extLst>
          </p:cNvPr>
          <p:cNvCxnSpPr>
            <a:cxnSpLocks/>
          </p:cNvCxnSpPr>
          <p:nvPr/>
        </p:nvCxnSpPr>
        <p:spPr>
          <a:xfrm flipV="1">
            <a:off x="3130371" y="134631"/>
            <a:ext cx="7179165" cy="4453467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64A36B6A-0953-124B-9DA8-660AAB87E32D}"/>
              </a:ext>
            </a:extLst>
          </p:cNvPr>
          <p:cNvCxnSpPr/>
          <p:nvPr/>
        </p:nvCxnSpPr>
        <p:spPr>
          <a:xfrm flipV="1">
            <a:off x="3282771" y="2148625"/>
            <a:ext cx="6966666" cy="2556755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0B581AD7-40C6-4040-87B7-5A1F5264D29C}"/>
              </a:ext>
            </a:extLst>
          </p:cNvPr>
          <p:cNvCxnSpPr>
            <a:cxnSpLocks/>
          </p:cNvCxnSpPr>
          <p:nvPr/>
        </p:nvCxnSpPr>
        <p:spPr>
          <a:xfrm flipV="1">
            <a:off x="3270160" y="2775401"/>
            <a:ext cx="6749604" cy="374161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F2DAACB-71CE-6E46-A021-84EC4345844C}"/>
              </a:ext>
            </a:extLst>
          </p:cNvPr>
          <p:cNvCxnSpPr>
            <a:cxnSpLocks/>
          </p:cNvCxnSpPr>
          <p:nvPr/>
        </p:nvCxnSpPr>
        <p:spPr>
          <a:xfrm flipV="1">
            <a:off x="3014102" y="2446984"/>
            <a:ext cx="7387735" cy="3110247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0BAFB673-77EC-AF47-A937-314FCE569133}"/>
              </a:ext>
            </a:extLst>
          </p:cNvPr>
          <p:cNvCxnSpPr>
            <a:cxnSpLocks/>
          </p:cNvCxnSpPr>
          <p:nvPr/>
        </p:nvCxnSpPr>
        <p:spPr>
          <a:xfrm flipV="1">
            <a:off x="3085295" y="1296774"/>
            <a:ext cx="6996714" cy="459561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58F69FF5-D39E-4243-AF22-655FFCDE328C}"/>
              </a:ext>
            </a:extLst>
          </p:cNvPr>
          <p:cNvCxnSpPr>
            <a:cxnSpLocks/>
          </p:cNvCxnSpPr>
          <p:nvPr/>
        </p:nvCxnSpPr>
        <p:spPr>
          <a:xfrm flipV="1">
            <a:off x="3243865" y="1723772"/>
            <a:ext cx="7005572" cy="4579695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B6B3ED4E-0139-244B-A630-855E9E7FE35A}"/>
              </a:ext>
            </a:extLst>
          </p:cNvPr>
          <p:cNvCxnSpPr>
            <a:cxnSpLocks/>
          </p:cNvCxnSpPr>
          <p:nvPr/>
        </p:nvCxnSpPr>
        <p:spPr>
          <a:xfrm flipV="1">
            <a:off x="3053098" y="657821"/>
            <a:ext cx="7028911" cy="390855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E05C5759-17AA-8342-BEE1-1109D5A2D7C9}"/>
              </a:ext>
            </a:extLst>
          </p:cNvPr>
          <p:cNvCxnSpPr>
            <a:cxnSpLocks/>
          </p:cNvCxnSpPr>
          <p:nvPr/>
        </p:nvCxnSpPr>
        <p:spPr>
          <a:xfrm flipV="1">
            <a:off x="2681758" y="2561857"/>
            <a:ext cx="7720079" cy="290418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3C43C90A-E42C-684D-998B-3DFD8E670359}"/>
              </a:ext>
            </a:extLst>
          </p:cNvPr>
          <p:cNvCxnSpPr>
            <a:cxnSpLocks/>
          </p:cNvCxnSpPr>
          <p:nvPr/>
        </p:nvCxnSpPr>
        <p:spPr>
          <a:xfrm flipV="1">
            <a:off x="3026980" y="5679583"/>
            <a:ext cx="6374596" cy="40601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490D4375-E73D-5148-A4D4-E6F350B8E08C}"/>
              </a:ext>
            </a:extLst>
          </p:cNvPr>
          <p:cNvCxnSpPr>
            <a:cxnSpLocks/>
          </p:cNvCxnSpPr>
          <p:nvPr/>
        </p:nvCxnSpPr>
        <p:spPr>
          <a:xfrm flipV="1">
            <a:off x="3130371" y="4599758"/>
            <a:ext cx="7398735" cy="1481368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63236D65-C94E-2640-ABEE-A3D6265E8D7C}"/>
              </a:ext>
            </a:extLst>
          </p:cNvPr>
          <p:cNvCxnSpPr>
            <a:cxnSpLocks/>
          </p:cNvCxnSpPr>
          <p:nvPr/>
        </p:nvCxnSpPr>
        <p:spPr>
          <a:xfrm flipV="1">
            <a:off x="3026980" y="4801642"/>
            <a:ext cx="7671070" cy="1437984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F8E8AE7D-51D0-544A-8738-64BD78B2F29D}"/>
              </a:ext>
            </a:extLst>
          </p:cNvPr>
          <p:cNvCxnSpPr/>
          <p:nvPr/>
        </p:nvCxnSpPr>
        <p:spPr>
          <a:xfrm>
            <a:off x="11423561" y="2361364"/>
            <a:ext cx="103031" cy="213336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C415D89A-EEC5-3645-BF0D-292B8EA8A834}"/>
              </a:ext>
            </a:extLst>
          </p:cNvPr>
          <p:cNvCxnSpPr>
            <a:cxnSpLocks/>
          </p:cNvCxnSpPr>
          <p:nvPr/>
        </p:nvCxnSpPr>
        <p:spPr>
          <a:xfrm flipH="1">
            <a:off x="10106693" y="2360320"/>
            <a:ext cx="1188437" cy="3254869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5C8A550D-B608-4F47-A181-C8498469411F}"/>
              </a:ext>
            </a:extLst>
          </p:cNvPr>
          <p:cNvCxnSpPr/>
          <p:nvPr/>
        </p:nvCxnSpPr>
        <p:spPr>
          <a:xfrm flipV="1">
            <a:off x="2747311" y="4977837"/>
            <a:ext cx="7950739" cy="28962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93125B8A-DAB3-934C-AF7C-78D222A8B975}"/>
              </a:ext>
            </a:extLst>
          </p:cNvPr>
          <p:cNvCxnSpPr>
            <a:cxnSpLocks/>
          </p:cNvCxnSpPr>
          <p:nvPr/>
        </p:nvCxnSpPr>
        <p:spPr>
          <a:xfrm>
            <a:off x="2899711" y="5419859"/>
            <a:ext cx="6265309" cy="558981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64C14ECD-34BC-0A40-A213-9B8346287D73}"/>
              </a:ext>
            </a:extLst>
          </p:cNvPr>
          <p:cNvCxnSpPr/>
          <p:nvPr/>
        </p:nvCxnSpPr>
        <p:spPr>
          <a:xfrm flipV="1">
            <a:off x="10097037" y="4705380"/>
            <a:ext cx="699750" cy="102682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3518C587-F50A-1F4D-AA57-3D710CE96A02}"/>
              </a:ext>
            </a:extLst>
          </p:cNvPr>
          <p:cNvCxnSpPr>
            <a:cxnSpLocks/>
          </p:cNvCxnSpPr>
          <p:nvPr/>
        </p:nvCxnSpPr>
        <p:spPr>
          <a:xfrm flipV="1">
            <a:off x="10108304" y="4905923"/>
            <a:ext cx="749213" cy="814184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74A37BE0-7931-F04E-A8DF-EA4B68E89F30}"/>
              </a:ext>
            </a:extLst>
          </p:cNvPr>
          <p:cNvCxnSpPr>
            <a:cxnSpLocks/>
          </p:cNvCxnSpPr>
          <p:nvPr/>
        </p:nvCxnSpPr>
        <p:spPr>
          <a:xfrm flipV="1">
            <a:off x="10407158" y="4999567"/>
            <a:ext cx="457246" cy="1407014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85BF35FC-C069-D548-97EC-3703F69D0B46}"/>
              </a:ext>
            </a:extLst>
          </p:cNvPr>
          <p:cNvCxnSpPr>
            <a:cxnSpLocks/>
          </p:cNvCxnSpPr>
          <p:nvPr/>
        </p:nvCxnSpPr>
        <p:spPr>
          <a:xfrm flipV="1">
            <a:off x="10390009" y="4994102"/>
            <a:ext cx="636452" cy="1552439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DF7DF085-57C3-1045-AA47-7816739B54C1}"/>
              </a:ext>
            </a:extLst>
          </p:cNvPr>
          <p:cNvCxnSpPr/>
          <p:nvPr/>
        </p:nvCxnSpPr>
        <p:spPr>
          <a:xfrm flipH="1" flipV="1">
            <a:off x="3167119" y="4570490"/>
            <a:ext cx="6018818" cy="1711179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2B581121-906A-A642-81B3-9CF3FD3FA460}"/>
              </a:ext>
            </a:extLst>
          </p:cNvPr>
          <p:cNvCxnSpPr/>
          <p:nvPr/>
        </p:nvCxnSpPr>
        <p:spPr>
          <a:xfrm flipV="1">
            <a:off x="10348442" y="1710705"/>
            <a:ext cx="887119" cy="454473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CEF3C599-E4F7-B149-B29E-48AA8A2C1DAB}"/>
              </a:ext>
            </a:extLst>
          </p:cNvPr>
          <p:cNvCxnSpPr/>
          <p:nvPr/>
        </p:nvCxnSpPr>
        <p:spPr>
          <a:xfrm flipV="1">
            <a:off x="2681758" y="1590541"/>
            <a:ext cx="0" cy="558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6839D5C1-5087-E347-B588-2F67F734106F}"/>
              </a:ext>
            </a:extLst>
          </p:cNvPr>
          <p:cNvCxnSpPr/>
          <p:nvPr/>
        </p:nvCxnSpPr>
        <p:spPr>
          <a:xfrm>
            <a:off x="3992451" y="708338"/>
            <a:ext cx="6027313" cy="58843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Conector recto de flecha 87">
            <a:extLst>
              <a:ext uri="{FF2B5EF4-FFF2-40B4-BE49-F238E27FC236}">
                <a16:creationId xmlns:a16="http://schemas.microsoft.com/office/drawing/2014/main" id="{0AE24951-FAF9-2940-921D-F28F4A44B275}"/>
              </a:ext>
            </a:extLst>
          </p:cNvPr>
          <p:cNvCxnSpPr>
            <a:cxnSpLocks/>
          </p:cNvCxnSpPr>
          <p:nvPr/>
        </p:nvCxnSpPr>
        <p:spPr>
          <a:xfrm>
            <a:off x="3792920" y="1094704"/>
            <a:ext cx="6226844" cy="26988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CC7AA612-DE4A-9C4A-88EC-8950181AE2A0}"/>
              </a:ext>
            </a:extLst>
          </p:cNvPr>
          <p:cNvCxnSpPr/>
          <p:nvPr/>
        </p:nvCxnSpPr>
        <p:spPr>
          <a:xfrm>
            <a:off x="4144851" y="860738"/>
            <a:ext cx="6027313" cy="58843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Conector recto de flecha 94">
            <a:extLst>
              <a:ext uri="{FF2B5EF4-FFF2-40B4-BE49-F238E27FC236}">
                <a16:creationId xmlns:a16="http://schemas.microsoft.com/office/drawing/2014/main" id="{EA83B4B2-E56C-C84B-8EFE-8FA4528AE99C}"/>
              </a:ext>
            </a:extLst>
          </p:cNvPr>
          <p:cNvCxnSpPr/>
          <p:nvPr/>
        </p:nvCxnSpPr>
        <p:spPr>
          <a:xfrm>
            <a:off x="2440727" y="965614"/>
            <a:ext cx="0" cy="378280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Conector recto de flecha 95">
            <a:extLst>
              <a:ext uri="{FF2B5EF4-FFF2-40B4-BE49-F238E27FC236}">
                <a16:creationId xmlns:a16="http://schemas.microsoft.com/office/drawing/2014/main" id="{DF835355-6044-AB4E-BB10-7545183E176A}"/>
              </a:ext>
            </a:extLst>
          </p:cNvPr>
          <p:cNvCxnSpPr>
            <a:cxnSpLocks/>
          </p:cNvCxnSpPr>
          <p:nvPr/>
        </p:nvCxnSpPr>
        <p:spPr>
          <a:xfrm flipH="1">
            <a:off x="2440727" y="1123117"/>
            <a:ext cx="603605" cy="3582263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Conector recto de flecha 98">
            <a:extLst>
              <a:ext uri="{FF2B5EF4-FFF2-40B4-BE49-F238E27FC236}">
                <a16:creationId xmlns:a16="http://schemas.microsoft.com/office/drawing/2014/main" id="{47285933-B445-FA4D-83CC-1563BEACC63B}"/>
              </a:ext>
            </a:extLst>
          </p:cNvPr>
          <p:cNvCxnSpPr/>
          <p:nvPr/>
        </p:nvCxnSpPr>
        <p:spPr>
          <a:xfrm flipV="1">
            <a:off x="3036013" y="188490"/>
            <a:ext cx="7228452" cy="4927376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1" name="Conector recto de flecha 100">
            <a:extLst>
              <a:ext uri="{FF2B5EF4-FFF2-40B4-BE49-F238E27FC236}">
                <a16:creationId xmlns:a16="http://schemas.microsoft.com/office/drawing/2014/main" id="{07D6DF04-8E84-D74F-AA9A-D49AF15A5B54}"/>
              </a:ext>
            </a:extLst>
          </p:cNvPr>
          <p:cNvCxnSpPr/>
          <p:nvPr/>
        </p:nvCxnSpPr>
        <p:spPr>
          <a:xfrm flipV="1">
            <a:off x="2817880" y="1171376"/>
            <a:ext cx="292005" cy="3764418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12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B1BBD2-C81B-854A-8E87-F518D3D7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Justificación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9168D51-E3A8-A846-A693-5C3CC8927B75}"/>
              </a:ext>
            </a:extLst>
          </p:cNvPr>
          <p:cNvSpPr txBox="1"/>
          <p:nvPr/>
        </p:nvSpPr>
        <p:spPr>
          <a:xfrm>
            <a:off x="5049062" y="942108"/>
            <a:ext cx="6455549" cy="496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actualidad</a:t>
            </a:r>
            <a:r>
              <a:rPr lang="en-US" dirty="0"/>
              <a:t> se ha </a:t>
            </a:r>
            <a:r>
              <a:rPr lang="en-US" dirty="0" err="1"/>
              <a:t>comprobado</a:t>
            </a:r>
            <a:r>
              <a:rPr lang="en-US" dirty="0"/>
              <a:t> que los </a:t>
            </a:r>
            <a:r>
              <a:rPr lang="en-US" dirty="0" err="1"/>
              <a:t>niños</a:t>
            </a:r>
            <a:r>
              <a:rPr lang="en-US" dirty="0"/>
              <a:t> de </a:t>
            </a:r>
            <a:r>
              <a:rPr lang="en-US" dirty="0" err="1"/>
              <a:t>ahora</a:t>
            </a:r>
            <a:r>
              <a:rPr lang="en-US" dirty="0"/>
              <a:t> </a:t>
            </a:r>
            <a:r>
              <a:rPr lang="en-US" dirty="0" err="1"/>
              <a:t>aprenden</a:t>
            </a:r>
            <a:r>
              <a:rPr lang="en-US" dirty="0"/>
              <a:t>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toman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sus </a:t>
            </a:r>
            <a:r>
              <a:rPr lang="en-US" dirty="0" err="1"/>
              <a:t>habilidades</a:t>
            </a:r>
            <a:r>
              <a:rPr lang="en-US" dirty="0"/>
              <a:t> y </a:t>
            </a:r>
            <a:r>
              <a:rPr lang="en-US" dirty="0" err="1"/>
              <a:t>capacidades</a:t>
            </a:r>
            <a:r>
              <a:rPr lang="en-US" dirty="0"/>
              <a:t> de </a:t>
            </a:r>
            <a:r>
              <a:rPr lang="en-US" dirty="0" err="1"/>
              <a:t>acuerdo</a:t>
            </a:r>
            <a:r>
              <a:rPr lang="en-US" dirty="0"/>
              <a:t> a la </a:t>
            </a:r>
            <a:r>
              <a:rPr lang="en-US" dirty="0" err="1"/>
              <a:t>etapa</a:t>
            </a:r>
            <a:r>
              <a:rPr lang="en-US" dirty="0"/>
              <a:t> de </a:t>
            </a:r>
            <a:r>
              <a:rPr lang="en-US" dirty="0" err="1"/>
              <a:t>desarrollo</a:t>
            </a:r>
            <a:r>
              <a:rPr lang="en-US" dirty="0"/>
              <a:t> y el </a:t>
            </a:r>
            <a:r>
              <a:rPr lang="en-US" dirty="0" err="1"/>
              <a:t>contexto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que se </a:t>
            </a:r>
            <a:r>
              <a:rPr lang="en-US" dirty="0" err="1"/>
              <a:t>desenvuelven</a:t>
            </a:r>
            <a:r>
              <a:rPr lang="en-US" dirty="0"/>
              <a:t>.  Por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lado</a:t>
            </a:r>
            <a:r>
              <a:rPr lang="en-US" dirty="0"/>
              <a:t>,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científicamente</a:t>
            </a:r>
            <a:r>
              <a:rPr lang="en-US" dirty="0"/>
              <a:t> </a:t>
            </a:r>
            <a:r>
              <a:rPr lang="en-US" dirty="0" err="1"/>
              <a:t>comprobado</a:t>
            </a:r>
            <a:r>
              <a:rPr lang="en-US" dirty="0"/>
              <a:t> que el </a:t>
            </a:r>
            <a:r>
              <a:rPr lang="en-US" dirty="0" err="1"/>
              <a:t>aprendizaje</a:t>
            </a:r>
            <a:r>
              <a:rPr lang="en-US" dirty="0"/>
              <a:t> se </a:t>
            </a:r>
            <a:r>
              <a:rPr lang="en-US" dirty="0" err="1"/>
              <a:t>fundamenta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ciertos</a:t>
            </a:r>
            <a:r>
              <a:rPr lang="en-US" dirty="0"/>
              <a:t> </a:t>
            </a:r>
            <a:r>
              <a:rPr lang="en-US" dirty="0" err="1"/>
              <a:t>procesos</a:t>
            </a:r>
            <a:r>
              <a:rPr lang="en-US" dirty="0"/>
              <a:t> que no se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omitir</a:t>
            </a:r>
            <a:r>
              <a:rPr lang="en-US" dirty="0"/>
              <a:t>, por lo que </a:t>
            </a:r>
            <a:r>
              <a:rPr lang="en-US" dirty="0" err="1"/>
              <a:t>resulta</a:t>
            </a:r>
            <a:r>
              <a:rPr lang="en-US" dirty="0"/>
              <a:t> </a:t>
            </a:r>
            <a:r>
              <a:rPr lang="en-US" dirty="0" err="1"/>
              <a:t>pertinente</a:t>
            </a:r>
            <a:r>
              <a:rPr lang="en-US" dirty="0"/>
              <a:t> </a:t>
            </a:r>
            <a:r>
              <a:rPr lang="en-US" dirty="0" err="1"/>
              <a:t>integrar</a:t>
            </a:r>
            <a:r>
              <a:rPr lang="en-US" dirty="0"/>
              <a:t> las </a:t>
            </a:r>
            <a:r>
              <a:rPr lang="en-US" dirty="0" err="1"/>
              <a:t>estrategias</a:t>
            </a:r>
            <a:r>
              <a:rPr lang="en-US" dirty="0"/>
              <a:t> de </a:t>
            </a:r>
            <a:r>
              <a:rPr lang="en-US" dirty="0" err="1"/>
              <a:t>enseñanza</a:t>
            </a:r>
            <a:r>
              <a:rPr lang="en-US" dirty="0"/>
              <a:t> del </a:t>
            </a:r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, junto con las </a:t>
            </a:r>
            <a:r>
              <a:rPr lang="en-US" dirty="0" err="1"/>
              <a:t>teorías</a:t>
            </a:r>
            <a:r>
              <a:rPr lang="en-US" dirty="0"/>
              <a:t> de </a:t>
            </a:r>
            <a:r>
              <a:rPr lang="en-US" dirty="0" err="1"/>
              <a:t>aprendizaje</a:t>
            </a:r>
            <a:r>
              <a:rPr lang="en-US" dirty="0"/>
              <a:t> de la </a:t>
            </a:r>
            <a:r>
              <a:rPr lang="en-US" dirty="0" err="1"/>
              <a:t>Psicología</a:t>
            </a:r>
            <a:r>
              <a:rPr lang="en-US" dirty="0"/>
              <a:t> de la </a:t>
            </a:r>
            <a:r>
              <a:rPr lang="en-US" dirty="0" err="1"/>
              <a:t>Educación</a:t>
            </a:r>
            <a:r>
              <a:rPr lang="en-US" dirty="0"/>
              <a:t>,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los </a:t>
            </a:r>
            <a:r>
              <a:rPr lang="en-US" dirty="0" err="1"/>
              <a:t>fundamentos</a:t>
            </a:r>
            <a:r>
              <a:rPr lang="en-US" dirty="0"/>
              <a:t> de la </a:t>
            </a:r>
            <a:r>
              <a:rPr lang="en-US" dirty="0" err="1"/>
              <a:t>asignatura</a:t>
            </a:r>
            <a:r>
              <a:rPr lang="en-US" dirty="0"/>
              <a:t> de </a:t>
            </a:r>
            <a:r>
              <a:rPr lang="en-US" dirty="0" err="1"/>
              <a:t>Formación</a:t>
            </a:r>
            <a:r>
              <a:rPr lang="en-US" dirty="0"/>
              <a:t> Humana que </a:t>
            </a:r>
            <a:r>
              <a:rPr lang="en-US" dirty="0" err="1"/>
              <a:t>considera</a:t>
            </a:r>
            <a:r>
              <a:rPr lang="en-US" dirty="0"/>
              <a:t> al </a:t>
            </a:r>
            <a:r>
              <a:rPr lang="en-US" dirty="0" err="1"/>
              <a:t>alumno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ser integral, </a:t>
            </a:r>
            <a:r>
              <a:rPr lang="en-US" dirty="0" err="1"/>
              <a:t>respetando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individualidad</a:t>
            </a:r>
            <a:r>
              <a:rPr lang="en-US" dirty="0"/>
              <a:t>, </a:t>
            </a:r>
            <a:r>
              <a:rPr lang="en-US" dirty="0" err="1"/>
              <a:t>dignidad</a:t>
            </a:r>
            <a:r>
              <a:rPr lang="en-US" dirty="0"/>
              <a:t> y sus </a:t>
            </a:r>
            <a:r>
              <a:rPr lang="en-US" dirty="0" err="1"/>
              <a:t>valores</a:t>
            </a:r>
            <a:r>
              <a:rPr lang="en-US" dirty="0"/>
              <a:t>. </a:t>
            </a:r>
          </a:p>
          <a:p>
            <a:pPr algn="just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s-ES" dirty="0"/>
              <a:t>Tomando en cuenta estos aspectos es que los alumnos de 6º de preparatoria diseñarán una clase que permita a los alumnos aprender los temas y conceptos esperados de una manera dinámica y creativa considerando todos los elementos mencionados.</a:t>
            </a:r>
            <a:r>
              <a:rPr lang="es-MX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8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88ED45-928F-A941-A16D-92596A22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Objetivo General</a:t>
            </a:r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56E3DC-0EC1-BD4F-AD8A-95442143E6FE}"/>
              </a:ext>
            </a:extLst>
          </p:cNvPr>
          <p:cNvSpPr txBox="1"/>
          <p:nvPr/>
        </p:nvSpPr>
        <p:spPr>
          <a:xfrm>
            <a:off x="4706578" y="589722"/>
            <a:ext cx="6798033" cy="532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Diseñar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impartir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inglés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niños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etapa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primaria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Centro Escolar del Tepeyac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fundamentada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técnicas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didácticas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Teacher’s, las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teorías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aprendizaje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Psicología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Educación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respeto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persona y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dignidad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humana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dentro de un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contexto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histórico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cultural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tomando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historia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enseñar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gramática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pasado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2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7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8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E87F69-8C57-0A43-98FE-31CED706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Objetivos por Asignatura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6AD4A0F-BAE5-BA4A-9405-5980E033D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02621"/>
              </p:ext>
            </p:extLst>
          </p:nvPr>
        </p:nvGraphicFramePr>
        <p:xfrm>
          <a:off x="2589212" y="951863"/>
          <a:ext cx="8915401" cy="32211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3327">
                  <a:extLst>
                    <a:ext uri="{9D8B030D-6E8A-4147-A177-3AD203B41FA5}">
                      <a16:colId xmlns:a16="http://schemas.microsoft.com/office/drawing/2014/main" val="3558885559"/>
                    </a:ext>
                  </a:extLst>
                </a:gridCol>
                <a:gridCol w="5672074">
                  <a:extLst>
                    <a:ext uri="{9D8B030D-6E8A-4147-A177-3AD203B41FA5}">
                      <a16:colId xmlns:a16="http://schemas.microsoft.com/office/drawing/2014/main" val="4072659275"/>
                    </a:ext>
                  </a:extLst>
                </a:gridCol>
              </a:tblGrid>
              <a:tr h="269091"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Asignatura</a:t>
                      </a: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Objetivos</a:t>
                      </a: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644704710"/>
                  </a:ext>
                </a:extLst>
              </a:tr>
              <a:tr h="427379"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Psicología</a:t>
                      </a: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Identificar los principales conceptos, factores y teorías del aprendizaje y aterrizarlos en la realización de un plan de clase para niños de primaria del Centro Escolar del Tepeyac.</a:t>
                      </a:r>
                      <a:endParaRPr lang="es-MX" sz="1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1915004005"/>
                  </a:ext>
                </a:extLst>
              </a:tr>
              <a:tr h="585668"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Historia de las culturas</a:t>
                      </a: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Utilizar los conocimientos sobre las características esenciales de las órdenes de caballería</a:t>
                      </a:r>
                      <a:r>
                        <a:rPr lang="es-MX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planear e implementar una clase basada en el contenido de dicho tema que permita la enseñanza del tiempo pasado en inglés.</a:t>
                      </a:r>
                      <a:endParaRPr lang="es-MX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2018967539"/>
                  </a:ext>
                </a:extLst>
              </a:tr>
              <a:tr h="427379"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Historia del arte</a:t>
                      </a: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r>
                        <a:rPr lang="es-E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Planear una clase que en base a utilizar las expresiones artísticas que dieron significados a los templarios</a:t>
                      </a:r>
                      <a:r>
                        <a:rPr lang="es-MX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ayude a los alumnos a comprender el uso correcto de los tiempos verbales</a:t>
                      </a:r>
                      <a:endParaRPr lang="es-MX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1375320121"/>
                  </a:ext>
                </a:extLst>
              </a:tr>
              <a:tr h="743956">
                <a:tc>
                  <a:txBody>
                    <a:bodyPr/>
                    <a:lstStyle/>
                    <a:p>
                      <a:r>
                        <a:rPr lang="es-MX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Inglés</a:t>
                      </a: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Planear e impartir una clase  en la escuela primaria del Centro Escolar del Tepeyac, que incluya todos los elementos requeridos para realizar una planeación y tomando en cuenta los elementos que aporta la psicología de la educación y el contexto histórico cultural y el respeto a la persona.</a:t>
                      </a: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4113607211"/>
                  </a:ext>
                </a:extLst>
              </a:tr>
              <a:tr h="767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Formación Humana</a:t>
                      </a:r>
                      <a:endParaRPr lang="es-MX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144" marR="79144" marT="39572" marB="3957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Comprender el sentido y el valor de la enseñanza para el desarrollo integral.</a:t>
                      </a:r>
                      <a:endParaRPr lang="es-MX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Establecer relaciones de diferencia y de semejanza.</a:t>
                      </a:r>
                      <a:r>
                        <a:rPr lang="es-MX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s-MX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Aplicar los conocimientos en la planeación e implementación de una clase para los alumnos de primaria del Centro Escolar del Tepeyac.</a:t>
                      </a: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9144" marR="79144" marT="39572" marB="39572"/>
                </a:tc>
                <a:extLst>
                  <a:ext uri="{0D108BD9-81ED-4DB2-BD59-A6C34878D82A}">
                    <a16:rowId xmlns:a16="http://schemas.microsoft.com/office/drawing/2014/main" val="212615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6686" y="544283"/>
            <a:ext cx="10935788" cy="1187896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>
                <a:latin typeface="Arial Narrow" pitchFamily="34" charset="0"/>
              </a:rPr>
              <a:t>Centro Escolar del </a:t>
            </a:r>
            <a:r>
              <a:rPr lang="es-MX" sz="4400" b="1" dirty="0" err="1">
                <a:latin typeface="Arial Narrow" pitchFamily="34" charset="0"/>
              </a:rPr>
              <a:t>Tepeyac</a:t>
            </a:r>
            <a:endParaRPr lang="es-MX" sz="4400" b="1" dirty="0">
              <a:latin typeface="Arial Narrow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94768" y="5155474"/>
            <a:ext cx="3603170" cy="818605"/>
          </a:xfrm>
        </p:spPr>
        <p:txBody>
          <a:bodyPr>
            <a:normAutofit fontScale="25000" lnSpcReduction="20000"/>
          </a:bodyPr>
          <a:lstStyle/>
          <a:p>
            <a:r>
              <a:rPr lang="es-MX" sz="8000" dirty="0"/>
              <a:t>6° preparatoria</a:t>
            </a:r>
          </a:p>
          <a:p>
            <a:endParaRPr lang="es-MX" sz="8000" dirty="0"/>
          </a:p>
          <a:p>
            <a:r>
              <a:rPr lang="es-MX" sz="8000" dirty="0"/>
              <a:t>EQUIPO Nº. 3</a:t>
            </a:r>
          </a:p>
          <a:p>
            <a:pPr algn="l"/>
            <a:endParaRPr lang="es-MX" sz="3200" dirty="0"/>
          </a:p>
          <a:p>
            <a:pPr algn="r"/>
            <a:endParaRPr lang="es-MX" sz="6000" dirty="0"/>
          </a:p>
        </p:txBody>
      </p:sp>
      <p:pic>
        <p:nvPicPr>
          <p:cNvPr id="4" name="Imagen 3" descr="Centro Escolar del Tepeyac"/>
          <p:cNvPicPr/>
          <p:nvPr/>
        </p:nvPicPr>
        <p:blipFill rotWithShape="1">
          <a:blip r:embed="rId2" cstate="print"/>
          <a:srcRect l="20533" t="3622" r="22182" b="6101"/>
          <a:stretch/>
        </p:blipFill>
        <p:spPr bwMode="auto">
          <a:xfrm>
            <a:off x="4602480" y="1908410"/>
            <a:ext cx="31242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6067424" y="4169736"/>
            <a:ext cx="5591503" cy="81860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s-MX" sz="3200" b="1" i="0" u="none" strike="noStrike" kern="1200" cap="all" spc="2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2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0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1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63" name="Rectangle 39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919F6B-54F5-B34D-9133-A28F112A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Preguntas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Generadoras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" name="Rectangle 41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5" name="Straight Connector 43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4774B45D-AE10-5F4D-BA40-9AC8F1801AD5}"/>
              </a:ext>
            </a:extLst>
          </p:cNvPr>
          <p:cNvSpPr txBox="1"/>
          <p:nvPr/>
        </p:nvSpPr>
        <p:spPr>
          <a:xfrm>
            <a:off x="5049062" y="942108"/>
            <a:ext cx="6455549" cy="496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¿Qué aspectos sobre el desarrollo infantil debo tomar en cuenta para la planeación de una clase de inglés para niños?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¿Cuál es la mejor manera de aprender un idioma en la niñez?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¿Qué estilos de aprendizaje debe considerar la propuesta de clase?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¿Qué factores pueden influir u obstruir el logro del aprendizaje?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¿Qué metodología haría más significativo el aprendizaje?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¿Cómo se puede utilizar la historia para la enseñanza de un idioma?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¿Qué se requiere para generar un aprendizaje significativo?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>
                <a:solidFill>
                  <a:schemeClr val="tx2">
                    <a:lumMod val="75000"/>
                  </a:schemeClr>
                </a:solidFill>
              </a:rPr>
              <a:t>¿Cómo puedo motivar a mi alumno a través de una asignatura?</a:t>
            </a:r>
          </a:p>
        </p:txBody>
      </p:sp>
    </p:spTree>
    <p:extLst>
      <p:ext uri="{BB962C8B-B14F-4D97-AF65-F5344CB8AC3E}">
        <p14:creationId xmlns:p14="http://schemas.microsoft.com/office/powerpoint/2010/main" val="2921255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C6B09C1-53B1-CA4E-AB9A-54C690BC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Contenidos, Temas y Productos propuestos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3DBE7DD-6129-C343-8E53-8FCC72362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011501"/>
              </p:ext>
            </p:extLst>
          </p:nvPr>
        </p:nvGraphicFramePr>
        <p:xfrm>
          <a:off x="2589212" y="795578"/>
          <a:ext cx="8962709" cy="3291743"/>
        </p:xfrm>
        <a:graphic>
          <a:graphicData uri="http://schemas.openxmlformats.org/drawingml/2006/table">
            <a:tbl>
              <a:tblPr firstRow="1" bandRow="1">
                <a:noFill/>
                <a:tableStyleId>{F5AB1C69-6EDB-4FF4-983F-18BD219EF322}</a:tableStyleId>
              </a:tblPr>
              <a:tblGrid>
                <a:gridCol w="2266163">
                  <a:extLst>
                    <a:ext uri="{9D8B030D-6E8A-4147-A177-3AD203B41FA5}">
                      <a16:colId xmlns:a16="http://schemas.microsoft.com/office/drawing/2014/main" val="541101300"/>
                    </a:ext>
                  </a:extLst>
                </a:gridCol>
                <a:gridCol w="4361276">
                  <a:extLst>
                    <a:ext uri="{9D8B030D-6E8A-4147-A177-3AD203B41FA5}">
                      <a16:colId xmlns:a16="http://schemas.microsoft.com/office/drawing/2014/main" val="255282364"/>
                    </a:ext>
                  </a:extLst>
                </a:gridCol>
                <a:gridCol w="2335270">
                  <a:extLst>
                    <a:ext uri="{9D8B030D-6E8A-4147-A177-3AD203B41FA5}">
                      <a16:colId xmlns:a16="http://schemas.microsoft.com/office/drawing/2014/main" val="1647884266"/>
                    </a:ext>
                  </a:extLst>
                </a:gridCol>
              </a:tblGrid>
              <a:tr h="345899">
                <a:tc>
                  <a:txBody>
                    <a:bodyPr/>
                    <a:lstStyle/>
                    <a:p>
                      <a:r>
                        <a:rPr lang="es-MX" sz="1000" b="0" cap="all" spc="150">
                          <a:solidFill>
                            <a:schemeClr val="lt1"/>
                          </a:solidFill>
                        </a:rPr>
                        <a:t>Asignatura</a:t>
                      </a:r>
                    </a:p>
                  </a:txBody>
                  <a:tcPr marL="85524" marR="85524" marT="85524" marB="855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000" b="0" cap="all" spc="150">
                          <a:solidFill>
                            <a:schemeClr val="lt1"/>
                          </a:solidFill>
                        </a:rPr>
                        <a:t>Contenidos / Temas</a:t>
                      </a:r>
                    </a:p>
                  </a:txBody>
                  <a:tcPr marL="85524" marR="85524" marT="85524" marB="855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000" b="0" cap="all" spc="150">
                          <a:solidFill>
                            <a:schemeClr val="lt1"/>
                          </a:solidFill>
                        </a:rPr>
                        <a:t>Productos</a:t>
                      </a:r>
                    </a:p>
                  </a:txBody>
                  <a:tcPr marL="85524" marR="85524" marT="85524" marB="8552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272535"/>
                  </a:ext>
                </a:extLst>
              </a:tr>
              <a:tr h="317391"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Psicología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Aprendizaje y memoria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45444"/>
                  </a:ext>
                </a:extLst>
              </a:tr>
              <a:tr h="687997"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Historia de las culturas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Cultura en la Edad Media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Investigación escrita de las órdenes más importantes de la Edad Media.</a:t>
                      </a:r>
                    </a:p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Material didáctico</a:t>
                      </a:r>
                    </a:p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Clase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11755"/>
                  </a:ext>
                </a:extLst>
              </a:tr>
              <a:tr h="687997"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Historia del arte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Arte Medieval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Investigación de la simbología expresada a través del arte de los templarios</a:t>
                      </a:r>
                    </a:p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Reproducciones artísticas elaboradas por los alumnos de primaria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744993"/>
                  </a:ext>
                </a:extLst>
              </a:tr>
              <a:tr h="687997"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Inglés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Estructura y elaboración de una planeación didáctica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Planeación didáctica</a:t>
                      </a:r>
                    </a:p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Elaboración de material.</a:t>
                      </a:r>
                    </a:p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Evidencia de la impartición de la clase y de los conocimientos adquiridos.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57008"/>
                  </a:ext>
                </a:extLst>
              </a:tr>
              <a:tr h="564462"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Formación Humana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Principios de la doctrina social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800" cap="none" spc="0">
                          <a:solidFill>
                            <a:schemeClr val="tx1"/>
                          </a:solidFill>
                        </a:rPr>
                        <a:t>Encuadre y reglamento en la clase impartida estableciendo valores de orden, empatía y solidaridad.</a:t>
                      </a:r>
                    </a:p>
                  </a:txBody>
                  <a:tcPr marL="85524" marR="85524" marT="85524" marB="855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87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37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5C28C2-7246-414D-99E5-2625010D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Evaluación</a:t>
            </a:r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uadroTexto 2">
            <a:extLst>
              <a:ext uri="{FF2B5EF4-FFF2-40B4-BE49-F238E27FC236}">
                <a16:creationId xmlns:a16="http://schemas.microsoft.com/office/drawing/2014/main" id="{A26429C2-9F3B-49F6-A66E-A3A5F0E0E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906535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86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05A8F-CC5E-464E-83DD-C6F08213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01" y="496519"/>
            <a:ext cx="8911687" cy="1280890"/>
          </a:xfrm>
        </p:spPr>
        <p:txBody>
          <a:bodyPr/>
          <a:lstStyle/>
          <a:p>
            <a:r>
              <a:rPr lang="es-MX" dirty="0"/>
              <a:t>Formatos de evaluación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660E1A-8DC4-7C41-B2BF-738FCAA56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75" y="1439839"/>
            <a:ext cx="7674049" cy="54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5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618D4C-8334-9847-8A7B-71E5C233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94" y="659202"/>
            <a:ext cx="7594802" cy="53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3948ED-62D3-8C44-884F-0EBA6B524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77" y="659027"/>
            <a:ext cx="6076236" cy="539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31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C8BA6B-F7F5-0740-B2B6-E49D62720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Planeación General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803884-3BDE-444E-9719-2474D3170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59" y="426165"/>
            <a:ext cx="6680338" cy="46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9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73E032-BDA5-894A-AC26-4E841114D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12" y="643467"/>
            <a:ext cx="92083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79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34EDC6-5518-D541-87A3-1967E201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79" y="643467"/>
            <a:ext cx="78190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8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C7D92B-D5FA-744E-BB75-E64C608A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09" y="643467"/>
            <a:ext cx="92465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7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AEFBB0F4-A4E3-473D-9E63-82C31A1AE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4529540"/>
            <a:ext cx="8915399" cy="1162423"/>
          </a:xfrm>
        </p:spPr>
        <p:txBody>
          <a:bodyPr>
            <a:normAutofit/>
          </a:bodyPr>
          <a:lstStyle/>
          <a:p>
            <a:r>
              <a:rPr lang="es-MX" dirty="0"/>
              <a:t>Participantes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F144B36-428B-44EE-8070-7D573E2EF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55188"/>
              </p:ext>
            </p:extLst>
          </p:nvPr>
        </p:nvGraphicFramePr>
        <p:xfrm>
          <a:off x="2589212" y="817276"/>
          <a:ext cx="8962709" cy="3248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1561">
                  <a:extLst>
                    <a:ext uri="{9D8B030D-6E8A-4147-A177-3AD203B41FA5}">
                      <a16:colId xmlns:a16="http://schemas.microsoft.com/office/drawing/2014/main" val="205186845"/>
                    </a:ext>
                  </a:extLst>
                </a:gridCol>
                <a:gridCol w="4441148">
                  <a:extLst>
                    <a:ext uri="{9D8B030D-6E8A-4147-A177-3AD203B41FA5}">
                      <a16:colId xmlns:a16="http://schemas.microsoft.com/office/drawing/2014/main" val="2995826121"/>
                    </a:ext>
                  </a:extLst>
                </a:gridCol>
              </a:tblGrid>
              <a:tr h="484560">
                <a:tc>
                  <a:txBody>
                    <a:bodyPr/>
                    <a:lstStyle/>
                    <a:p>
                      <a:r>
                        <a:rPr lang="es-MX" sz="2400" dirty="0"/>
                        <a:t>Maestros participantes</a:t>
                      </a:r>
                      <a:endParaRPr lang="es-MX" sz="2400" b="1" dirty="0"/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2400" dirty="0"/>
                        <a:t>Asignaturas</a:t>
                      </a:r>
                      <a:endParaRPr lang="es-MX" sz="2400" b="1" dirty="0"/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4270009942"/>
                  </a:ext>
                </a:extLst>
              </a:tr>
              <a:tr h="394827">
                <a:tc rowSpan="2">
                  <a:txBody>
                    <a:bodyPr/>
                    <a:lstStyle/>
                    <a:p>
                      <a:r>
                        <a:rPr lang="es-MX" sz="1800" dirty="0"/>
                        <a:t>Dra. María Fernanda Domínguez</a:t>
                      </a:r>
                    </a:p>
                  </a:txBody>
                  <a:tcPr marL="89733" marR="89733" marT="44867" marB="44867" anchor="ctr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Historia de las culturas 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3404938869"/>
                  </a:ext>
                </a:extLst>
              </a:tr>
              <a:tr h="394827">
                <a:tc vMerge="1">
                  <a:txBody>
                    <a:bodyPr/>
                    <a:lstStyle/>
                    <a:p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Historia del arte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2014674738"/>
                  </a:ext>
                </a:extLst>
              </a:tr>
              <a:tr h="394827">
                <a:tc>
                  <a:txBody>
                    <a:bodyPr/>
                    <a:lstStyle/>
                    <a:p>
                      <a:r>
                        <a:rPr lang="es-MX" sz="1800" dirty="0"/>
                        <a:t>Mtra. Patricia Espinosa de los Monteros</a:t>
                      </a:r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Psicología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3311205452"/>
                  </a:ext>
                </a:extLst>
              </a:tr>
              <a:tr h="394827">
                <a:tc>
                  <a:txBody>
                    <a:bodyPr/>
                    <a:lstStyle/>
                    <a:p>
                      <a:r>
                        <a:rPr lang="es-MX" sz="1800" dirty="0"/>
                        <a:t>Mtra. Norma Hernández</a:t>
                      </a:r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Psicología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3378223064"/>
                  </a:ext>
                </a:extLst>
              </a:tr>
              <a:tr h="394827">
                <a:tc>
                  <a:txBody>
                    <a:bodyPr/>
                    <a:lstStyle/>
                    <a:p>
                      <a:r>
                        <a:rPr lang="es-MX" sz="1800" dirty="0"/>
                        <a:t>Mtra. Mercedes Álvarez</a:t>
                      </a:r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Inglés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1254373125"/>
                  </a:ext>
                </a:extLst>
              </a:tr>
              <a:tr h="394827">
                <a:tc>
                  <a:txBody>
                    <a:bodyPr/>
                    <a:lstStyle/>
                    <a:p>
                      <a:r>
                        <a:rPr lang="es-MX" sz="1800" dirty="0"/>
                        <a:t>Mtra. Ana Cecilia Ortega</a:t>
                      </a:r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Inglés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88860000"/>
                  </a:ext>
                </a:extLst>
              </a:tr>
              <a:tr h="394827">
                <a:tc>
                  <a:txBody>
                    <a:bodyPr/>
                    <a:lstStyle/>
                    <a:p>
                      <a:r>
                        <a:rPr lang="es-MX" sz="1800" dirty="0"/>
                        <a:t>Mtra. Martha Muñoz de Cote</a:t>
                      </a:r>
                    </a:p>
                  </a:txBody>
                  <a:tcPr marL="89733" marR="89733" marT="44867" marB="44867"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Formación Humana</a:t>
                      </a:r>
                    </a:p>
                  </a:txBody>
                  <a:tcPr marL="89733" marR="89733" marT="44867" marB="44867"/>
                </a:tc>
                <a:extLst>
                  <a:ext uri="{0D108BD9-81ED-4DB2-BD59-A6C34878D82A}">
                    <a16:rowId xmlns:a16="http://schemas.microsoft.com/office/drawing/2014/main" val="392328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680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0A1DC6-90C1-9241-8D85-0F71B5F0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Planeación día a día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55F883-6224-3A4A-B4EF-43CA4809B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4" y="1768703"/>
            <a:ext cx="5640502" cy="33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74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9DFAD8-1A89-D94E-98BA-444F11B2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8" y="643467"/>
            <a:ext cx="107653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2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406C0A-D7A4-0C48-8296-1549BFAEB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3" y="643467"/>
            <a:ext cx="103167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2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48DC97-B608-F346-AE0C-1C80F845C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FCAB61-6603-4043-875B-B656C8E0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6" y="643467"/>
            <a:ext cx="101754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5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363819-0850-B24F-9606-E08E8F0A0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94" y="643467"/>
            <a:ext cx="101292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1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FE73A1-DE39-C541-A88F-767C23965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6" y="643467"/>
            <a:ext cx="101754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81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87C437-F414-CF42-BB60-694FFAE5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57259"/>
            <a:ext cx="10905066" cy="53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1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54B577-6FE4-F04E-B063-0B5E650D8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3" y="643467"/>
            <a:ext cx="108703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38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647AA91-0426-CF44-ABD9-E0B79DAA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Seguimiento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9963B6-36D2-014D-ABFC-EF7CAA31D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b="1179"/>
          <a:stretch/>
        </p:blipFill>
        <p:spPr>
          <a:xfrm>
            <a:off x="2589212" y="640080"/>
            <a:ext cx="8214382" cy="3602736"/>
          </a:xfrm>
          <a:prstGeom prst="rect">
            <a:avLst/>
          </a:prstGeom>
        </p:spPr>
      </p:pic>
      <p:sp>
        <p:nvSpPr>
          <p:cNvPr id="113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54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644" y="1291343"/>
            <a:ext cx="2988035" cy="11216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MX" sz="2700" dirty="0">
                <a:solidFill>
                  <a:schemeClr val="bg1"/>
                </a:solidFill>
              </a:rPr>
              <a:t>6° Preparatoria. </a:t>
            </a:r>
            <a:br>
              <a:rPr lang="es-MX" sz="2700" dirty="0">
                <a:solidFill>
                  <a:schemeClr val="bg1"/>
                </a:solidFill>
              </a:rPr>
            </a:br>
            <a:r>
              <a:rPr lang="es-MX" sz="1800" dirty="0">
                <a:solidFill>
                  <a:schemeClr val="bg1"/>
                </a:solidFill>
              </a:rPr>
              <a:t>Ciclo Escolar 2018 - 2019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B74D6F9-4FB6-491D-B704-B77FD809C7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022073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2496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9D58FA5-A2EA-B642-BCAA-890276A73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Evaluación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71DCE70-71C7-9147-BBAD-875559701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9212" y="640080"/>
            <a:ext cx="674864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9547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170575-F87D-0749-9C4F-9908A1E5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rgbClr val="FEFFFF"/>
                </a:solidFill>
              </a:rPr>
              <a:t>Autoevaluación y coevaluación</a:t>
            </a: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C0295F-E82C-014D-96A3-08BEB60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4" y="1550134"/>
            <a:ext cx="5640502" cy="37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0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FE08D8-CEA0-461E-870A-02CD15D9B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7EBE15-80C5-FC4C-AD26-216772DF5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Reflexión de Grupo Interdisciplinario</a:t>
            </a:r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2B982904-A46E-41DF-BA98-61E2300C7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7018161-547E-48F7-A0D9-272C9EA5B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743455-8873-654F-8EAE-992204D2D9EF}"/>
              </a:ext>
            </a:extLst>
          </p:cNvPr>
          <p:cNvSpPr/>
          <p:nvPr/>
        </p:nvSpPr>
        <p:spPr>
          <a:xfrm>
            <a:off x="4706578" y="589722"/>
            <a:ext cx="6798033" cy="532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Trabajar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escuela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preparatoria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sólo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impartir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clases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adolescentes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asisten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adquirir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les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permitan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desenvolverse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universitaria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significa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buscar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métodos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involucren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estudiantes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que los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estimulen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lograr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aprendizajes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significativos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Además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institución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educativa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representa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el maestro de una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asignatura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específico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oportunidad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convivir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profesores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otras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intercambiar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experiencias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búsqueda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lograr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objetivo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común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inculcar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alumno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gusto por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aprendizaje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Muchas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veces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celo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profesores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pensamos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currículo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asignaturas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bachillerato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nuestra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que las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demás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accesorias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aprendizaje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alumno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 sin embargo, al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proyecto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involucre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descubrimos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hay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otras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pueden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enriquecer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nuestro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trabajo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el del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alumno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Conjuntar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diferentes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elaboración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un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proyecto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promueve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apertura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hacia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ramas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saber,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estimula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intercambio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experiencias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ideas entre los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profesores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planear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supervisar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proyecto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cuestión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sobretodo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involucra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alumno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diferentes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aprendizajes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adquiridos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asignaturas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escolar y le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permite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demostrar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evaluar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los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vinculados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una de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necesarios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consecución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un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objetivo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común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87753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B72ECE-277F-0D43-89B9-D453E56A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Organizador Gráfico: Preguntas Esenciales</a:t>
            </a: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B9DEBA-972C-214B-B6D7-B4893759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42" y="967417"/>
            <a:ext cx="5359205" cy="4930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499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84A3A74-8539-9E4D-9E27-6BE42EDCF293}"/>
              </a:ext>
            </a:extLst>
          </p:cNvPr>
          <p:cNvSpPr/>
          <p:nvPr/>
        </p:nvSpPr>
        <p:spPr>
          <a:xfrm>
            <a:off x="1259893" y="3101093"/>
            <a:ext cx="2454052" cy="3029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Preguntas esenciales</a:t>
            </a:r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7536318-B299-174E-BFB9-C0C133BA3E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887091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9841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71785C7-2CDF-B149-9BFF-80D9A688646E}"/>
              </a:ext>
            </a:extLst>
          </p:cNvPr>
          <p:cNvGraphicFramePr/>
          <p:nvPr/>
        </p:nvGraphicFramePr>
        <p:xfrm>
          <a:off x="595423" y="361508"/>
          <a:ext cx="11734800" cy="585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17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FB0F0E8-D5F5-2C41-8408-A9BD29D7AF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5475843"/>
              </p:ext>
            </p:extLst>
          </p:nvPr>
        </p:nvGraphicFramePr>
        <p:xfrm>
          <a:off x="-940324" y="590632"/>
          <a:ext cx="9398000" cy="5936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E571884-8846-AD4B-A360-5AFA33974645}"/>
              </a:ext>
            </a:extLst>
          </p:cNvPr>
          <p:cNvGraphicFramePr/>
          <p:nvPr/>
        </p:nvGraphicFramePr>
        <p:xfrm>
          <a:off x="5104809" y="4502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66835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93EDDE5-410D-774E-B43E-11AE285A935E}"/>
              </a:ext>
            </a:extLst>
          </p:cNvPr>
          <p:cNvGraphicFramePr/>
          <p:nvPr/>
        </p:nvGraphicFramePr>
        <p:xfrm>
          <a:off x="-1040809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12948EA-EFD1-FE48-869B-E83914A46CFA}"/>
              </a:ext>
            </a:extLst>
          </p:cNvPr>
          <p:cNvGraphicFramePr/>
          <p:nvPr/>
        </p:nvGraphicFramePr>
        <p:xfrm>
          <a:off x="4924056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35520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54DC76D-755C-9C44-9989-2F034997F489}"/>
              </a:ext>
            </a:extLst>
          </p:cNvPr>
          <p:cNvGrpSpPr/>
          <p:nvPr/>
        </p:nvGrpSpPr>
        <p:grpSpPr>
          <a:xfrm>
            <a:off x="1107549" y="398722"/>
            <a:ext cx="8591107" cy="3030278"/>
            <a:chOff x="2243469" y="2254103"/>
            <a:chExt cx="8591107" cy="3030278"/>
          </a:xfrm>
        </p:grpSpPr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1CE6F288-A0D1-D849-9A10-EEB12FD72E05}"/>
                </a:ext>
              </a:extLst>
            </p:cNvPr>
            <p:cNvSpPr/>
            <p:nvPr/>
          </p:nvSpPr>
          <p:spPr>
            <a:xfrm>
              <a:off x="2243469" y="2254103"/>
              <a:ext cx="4380614" cy="18075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Preguntas en la toma de decisiones y solución de problemas</a:t>
              </a:r>
            </a:p>
          </p:txBody>
        </p:sp>
        <p:sp>
          <p:nvSpPr>
            <p:cNvPr id="4" name="Flecha derecha 3">
              <a:extLst>
                <a:ext uri="{FF2B5EF4-FFF2-40B4-BE49-F238E27FC236}">
                  <a16:creationId xmlns:a16="http://schemas.microsoft.com/office/drawing/2014/main" id="{0379A883-FAC9-BD42-9AD3-2EB500A3D009}"/>
                </a:ext>
              </a:extLst>
            </p:cNvPr>
            <p:cNvSpPr/>
            <p:nvPr/>
          </p:nvSpPr>
          <p:spPr>
            <a:xfrm>
              <a:off x="6624083" y="2562447"/>
              <a:ext cx="2105247" cy="95693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dirty="0"/>
                <a:t>Lógica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FDC1C52-9EA3-844C-BEF0-1DA8417A0B12}"/>
                </a:ext>
              </a:extLst>
            </p:cNvPr>
            <p:cNvSpPr/>
            <p:nvPr/>
          </p:nvSpPr>
          <p:spPr>
            <a:xfrm>
              <a:off x="8729329" y="2254103"/>
              <a:ext cx="2105247" cy="1525771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s-MX" dirty="0"/>
                <a:t>Meta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s-MX" dirty="0"/>
                <a:t>Pregunta</a:t>
              </a:r>
            </a:p>
          </p:txBody>
        </p:sp>
        <p:sp>
          <p:nvSpPr>
            <p:cNvPr id="6" name="Flecha abajo 5">
              <a:extLst>
                <a:ext uri="{FF2B5EF4-FFF2-40B4-BE49-F238E27FC236}">
                  <a16:creationId xmlns:a16="http://schemas.microsoft.com/office/drawing/2014/main" id="{99F80B0C-A225-D245-9753-ECB9442FC19F}"/>
                </a:ext>
              </a:extLst>
            </p:cNvPr>
            <p:cNvSpPr/>
            <p:nvPr/>
          </p:nvSpPr>
          <p:spPr>
            <a:xfrm>
              <a:off x="4157330" y="4061638"/>
              <a:ext cx="723014" cy="1222743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MX" dirty="0"/>
                <a:t>Claves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D15ACA8-93C4-7041-9567-07A8AD702C39}"/>
              </a:ext>
            </a:extLst>
          </p:cNvPr>
          <p:cNvGrpSpPr/>
          <p:nvPr/>
        </p:nvGrpSpPr>
        <p:grpSpPr>
          <a:xfrm>
            <a:off x="127591" y="3221666"/>
            <a:ext cx="6829620" cy="1314880"/>
            <a:chOff x="1265283" y="3607982"/>
            <a:chExt cx="6829620" cy="131488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228EA7E8-6D7A-8D46-8DF8-C78CD85383BD}"/>
                </a:ext>
              </a:extLst>
            </p:cNvPr>
            <p:cNvCxnSpPr>
              <a:cxnSpLocks/>
            </p:cNvCxnSpPr>
            <p:nvPr/>
          </p:nvCxnSpPr>
          <p:spPr>
            <a:xfrm>
              <a:off x="2052084" y="3636335"/>
              <a:ext cx="534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23F53D33-6EC3-DE4D-BFD0-14792AFBBE3F}"/>
                </a:ext>
              </a:extLst>
            </p:cNvPr>
            <p:cNvCxnSpPr/>
            <p:nvPr/>
          </p:nvCxnSpPr>
          <p:spPr>
            <a:xfrm>
              <a:off x="2094614" y="3636335"/>
              <a:ext cx="0" cy="606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0299FF30-8469-B744-847B-341AA1EA52CA}"/>
                </a:ext>
              </a:extLst>
            </p:cNvPr>
            <p:cNvCxnSpPr/>
            <p:nvPr/>
          </p:nvCxnSpPr>
          <p:spPr>
            <a:xfrm>
              <a:off x="3491024" y="3648740"/>
              <a:ext cx="0" cy="606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6E1CD3EC-F88C-F746-9D82-75E6BA8482BE}"/>
                </a:ext>
              </a:extLst>
            </p:cNvPr>
            <p:cNvCxnSpPr/>
            <p:nvPr/>
          </p:nvCxnSpPr>
          <p:spPr>
            <a:xfrm>
              <a:off x="5355265" y="3648740"/>
              <a:ext cx="0" cy="606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FAEFBCC9-1917-2947-9EC2-A581DA61ED86}"/>
                </a:ext>
              </a:extLst>
            </p:cNvPr>
            <p:cNvCxnSpPr/>
            <p:nvPr/>
          </p:nvCxnSpPr>
          <p:spPr>
            <a:xfrm>
              <a:off x="7389628" y="3607982"/>
              <a:ext cx="0" cy="606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redondeado 15">
              <a:extLst>
                <a:ext uri="{FF2B5EF4-FFF2-40B4-BE49-F238E27FC236}">
                  <a16:creationId xmlns:a16="http://schemas.microsoft.com/office/drawing/2014/main" id="{138DC14F-2775-6D42-AED8-EC7F67BE9A61}"/>
                </a:ext>
              </a:extLst>
            </p:cNvPr>
            <p:cNvSpPr/>
            <p:nvPr/>
          </p:nvSpPr>
          <p:spPr>
            <a:xfrm>
              <a:off x="1265283" y="4254796"/>
              <a:ext cx="1557658" cy="6556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/>
                <a:t>Reconocer cuando uno </a:t>
              </a:r>
              <a:r>
                <a:rPr lang="es-MX" sz="1100" dirty="0"/>
                <a:t>enfrenta una decisión importante.</a:t>
              </a:r>
              <a:endParaRPr lang="es-MX" dirty="0"/>
            </a:p>
          </p:txBody>
        </p:sp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7B115CE2-9FCA-464C-BEB5-1D71A7A209BF}"/>
                </a:ext>
              </a:extLst>
            </p:cNvPr>
            <p:cNvSpPr/>
            <p:nvPr/>
          </p:nvSpPr>
          <p:spPr>
            <a:xfrm>
              <a:off x="2918634" y="4267199"/>
              <a:ext cx="1557655" cy="6556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/>
                <a:t>Identificar con precisión las alternativas</a:t>
              </a:r>
              <a:endParaRPr lang="es-MX" dirty="0"/>
            </a:p>
          </p:txBody>
        </p:sp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60350546-6E6C-4547-BD99-2EE9E29B006D}"/>
                </a:ext>
              </a:extLst>
            </p:cNvPr>
            <p:cNvSpPr/>
            <p:nvPr/>
          </p:nvSpPr>
          <p:spPr>
            <a:xfrm>
              <a:off x="4673009" y="4267199"/>
              <a:ext cx="1557655" cy="65565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/>
                <a:t>Evaluar lógicamente las alternativas</a:t>
              </a:r>
            </a:p>
          </p:txBody>
        </p:sp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65BEA991-035B-8E45-9E5F-C07DBB13FF32}"/>
                </a:ext>
              </a:extLst>
            </p:cNvPr>
            <p:cNvSpPr/>
            <p:nvPr/>
          </p:nvSpPr>
          <p:spPr>
            <a:xfrm>
              <a:off x="6578009" y="4235302"/>
              <a:ext cx="1516894" cy="6875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/>
                <a:t>Actuar sobre la mejor alternativa</a:t>
              </a:r>
            </a:p>
          </p:txBody>
        </p:sp>
      </p:grp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3D2230E-47D7-3149-84D5-02D2497C4F10}"/>
              </a:ext>
            </a:extLst>
          </p:cNvPr>
          <p:cNvCxnSpPr>
            <a:cxnSpLocks/>
          </p:cNvCxnSpPr>
          <p:nvPr/>
        </p:nvCxnSpPr>
        <p:spPr>
          <a:xfrm>
            <a:off x="5488163" y="1634756"/>
            <a:ext cx="3188004" cy="878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F06E729E-1786-DD47-B0BC-60CA70C8F15A}"/>
              </a:ext>
            </a:extLst>
          </p:cNvPr>
          <p:cNvSpPr/>
          <p:nvPr/>
        </p:nvSpPr>
        <p:spPr>
          <a:xfrm>
            <a:off x="8676168" y="2154422"/>
            <a:ext cx="1892596" cy="762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Problemas</a:t>
            </a: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8374DA2B-1435-4246-A679-BA1608C958A2}"/>
              </a:ext>
            </a:extLst>
          </p:cNvPr>
          <p:cNvSpPr/>
          <p:nvPr/>
        </p:nvSpPr>
        <p:spPr>
          <a:xfrm>
            <a:off x="10855841" y="1701209"/>
            <a:ext cx="1261730" cy="4465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/>
              <a:t>Creados por nosotros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09EBEC13-3C8F-8C45-85C4-426163213D54}"/>
              </a:ext>
            </a:extLst>
          </p:cNvPr>
          <p:cNvSpPr/>
          <p:nvPr/>
        </p:nvSpPr>
        <p:spPr>
          <a:xfrm>
            <a:off x="10781413" y="2512827"/>
            <a:ext cx="1336158" cy="4944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/>
              <a:t>Creados por fuerzas externas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15AB366C-EE1A-2848-8CB1-062245CCE0D7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10568764" y="1924493"/>
            <a:ext cx="287077" cy="6113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50EB8204-4BB7-FC47-B1BA-FCA21F4913F0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10568764" y="2535865"/>
            <a:ext cx="212649" cy="2241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3D217CD5-3611-9942-81F2-ECBE66274DD9}"/>
              </a:ext>
            </a:extLst>
          </p:cNvPr>
          <p:cNvSpPr/>
          <p:nvPr/>
        </p:nvSpPr>
        <p:spPr>
          <a:xfrm>
            <a:off x="6783573" y="2613835"/>
            <a:ext cx="1261730" cy="4465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/>
              <a:t>Podemos resolver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480812E8-968A-5F40-9912-851A82C1EE00}"/>
              </a:ext>
            </a:extLst>
          </p:cNvPr>
          <p:cNvSpPr/>
          <p:nvPr/>
        </p:nvSpPr>
        <p:spPr>
          <a:xfrm>
            <a:off x="6817234" y="3305838"/>
            <a:ext cx="1261730" cy="4465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/>
              <a:t>Fuera de nuestro control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6DA08717-DB02-6144-8FEB-66CA70A57F82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8045303" y="2658582"/>
            <a:ext cx="630864" cy="178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A9C443EA-298E-9340-B6BB-E90747A31A00}"/>
              </a:ext>
            </a:extLst>
          </p:cNvPr>
          <p:cNvCxnSpPr>
            <a:cxnSpLocks/>
          </p:cNvCxnSpPr>
          <p:nvPr/>
        </p:nvCxnSpPr>
        <p:spPr>
          <a:xfrm flipH="1">
            <a:off x="8019603" y="2658582"/>
            <a:ext cx="656564" cy="64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01A356AB-4F49-7A4C-A413-99EDBF059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1325223"/>
              </p:ext>
            </p:extLst>
          </p:nvPr>
        </p:nvGraphicFramePr>
        <p:xfrm>
          <a:off x="8216600" y="3560585"/>
          <a:ext cx="3669709" cy="322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6" name="Flecha abajo 45">
            <a:extLst>
              <a:ext uri="{FF2B5EF4-FFF2-40B4-BE49-F238E27FC236}">
                <a16:creationId xmlns:a16="http://schemas.microsoft.com/office/drawing/2014/main" id="{B29B34BA-6E0B-3441-A931-A11DA58D2947}"/>
              </a:ext>
            </a:extLst>
          </p:cNvPr>
          <p:cNvSpPr/>
          <p:nvPr/>
        </p:nvSpPr>
        <p:spPr>
          <a:xfrm>
            <a:off x="9250326" y="2917309"/>
            <a:ext cx="669851" cy="800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9635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D501167-7598-1F48-97E0-B55BEE1D00A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8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071B0E3-EDB3-324A-AE98-C471AB8B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Diesña una clase integral de inglés 2020-2021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399142" y="892629"/>
            <a:ext cx="9036958" cy="1952171"/>
          </a:xfrm>
        </p:spPr>
        <p:txBody>
          <a:bodyPr>
            <a:normAutofit/>
          </a:bodyPr>
          <a:lstStyle/>
          <a:p>
            <a:endParaRPr lang="es-MX" sz="5400" dirty="0"/>
          </a:p>
          <a:p>
            <a:r>
              <a:rPr lang="es-MX" sz="5400" dirty="0"/>
              <a:t>Proyecto:</a:t>
            </a:r>
          </a:p>
        </p:txBody>
      </p:sp>
    </p:spTree>
    <p:extLst>
      <p:ext uri="{BB962C8B-B14F-4D97-AF65-F5344CB8AC3E}">
        <p14:creationId xmlns:p14="http://schemas.microsoft.com/office/powerpoint/2010/main" val="2344891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58FFEF7-C54A-664C-B2E6-3A46086780E7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072FA8A-A64E-2A4D-A7BC-16237E34ED8A}"/>
              </a:ext>
            </a:extLst>
          </p:cNvPr>
          <p:cNvSpPr/>
          <p:nvPr/>
        </p:nvSpPr>
        <p:spPr>
          <a:xfrm>
            <a:off x="2032000" y="-84209"/>
            <a:ext cx="8036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Preguntas en una disciplina</a:t>
            </a:r>
          </a:p>
        </p:txBody>
      </p:sp>
    </p:spTree>
    <p:extLst>
      <p:ext uri="{BB962C8B-B14F-4D97-AF65-F5344CB8AC3E}">
        <p14:creationId xmlns:p14="http://schemas.microsoft.com/office/powerpoint/2010/main" val="2012682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54046A-7683-4F6D-8AF4-0F6A47C7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Organizador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4DF8CEE-9417-4966-B46C-3C4E53520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Proceso</a:t>
            </a:r>
            <a:r>
              <a:rPr lang="en-US" dirty="0"/>
              <a:t> de </a:t>
            </a:r>
            <a:r>
              <a:rPr lang="en-US" dirty="0" err="1"/>
              <a:t>indagación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62D48E-87D2-DD4C-9C41-BC360863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7869" y="979711"/>
            <a:ext cx="5410200" cy="4882705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2D3F66-A145-D446-9832-C7F2F4654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52" y="2414337"/>
            <a:ext cx="4547048" cy="382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35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FDB293-1A57-6B49-B954-DB8FD7FC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4440" y="643467"/>
            <a:ext cx="750312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973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E891638-988F-634E-9CEB-BDB944E15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6" r="1" b="18760"/>
          <a:stretch/>
        </p:blipFill>
        <p:spPr bwMode="auto">
          <a:xfrm>
            <a:off x="643467" y="643474"/>
            <a:ext cx="10905066" cy="55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22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EE9F4DE-5454-594E-BDD5-2CC2A3C3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535" y="643467"/>
            <a:ext cx="745293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215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E261C89-870E-4D42-A4B5-9F8894DC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4780" y="643467"/>
            <a:ext cx="728244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054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8728" y="643467"/>
            <a:ext cx="735454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922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004" y="659027"/>
            <a:ext cx="7522982" cy="53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606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0663" y="640080"/>
            <a:ext cx="7901005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85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5288" y="640080"/>
            <a:ext cx="7391756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89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Índice de Apartados del Portafolio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4388" y="1496790"/>
            <a:ext cx="9860212" cy="4572000"/>
          </a:xfrm>
        </p:spPr>
        <p:txBody>
          <a:bodyPr>
            <a:normAutofit/>
          </a:bodyPr>
          <a:lstStyle/>
          <a:p>
            <a:endParaRPr lang="es-MX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5.a	Productos generados en la primera sesión de trabajo.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dirty="0"/>
              <a:t>Producto 1: C.A.I.A.C. Conclusiones Generales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dirty="0"/>
              <a:t>Producto 3: Fotografías de la sesión</a:t>
            </a:r>
          </a:p>
          <a:p>
            <a:endParaRPr lang="es-MX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5.b	Organizador gráfico que muestre los contenidos y conceptos de todas las asignaturas involucradas en el proyecto y su interrelación. (Producto 2).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Producto 2: Organizador gráfico.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5.c	Justificación del proyecto.</a:t>
            </a:r>
          </a:p>
          <a:p>
            <a:pPr marL="0" indent="0">
              <a:buNone/>
            </a:pPr>
            <a:endParaRPr lang="es-MX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445" y="640080"/>
            <a:ext cx="7517442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911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586" y="640080"/>
            <a:ext cx="7453159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263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334" y="640080"/>
            <a:ext cx="7273663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775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5771" y="640080"/>
            <a:ext cx="7350790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74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E612726-6AD2-4BFC-B44A-BA092E156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84B9C2C-FD52-48EF-8BDE-720C5030F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A1DE0485-65C8-4D95-9B34-C55884FC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1433" y="640080"/>
            <a:ext cx="7919465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641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E3F442-8F76-284B-99D7-05483471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E.I.P. Elaboración de Proyecto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018D1-B044-964F-92F4-142523195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02" y="385932"/>
            <a:ext cx="6444389" cy="46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2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355479-A07C-CB47-8882-10590D66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8" y="643467"/>
            <a:ext cx="83775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4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68067C-B71D-C642-BEAC-B5795CBB9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0" y="643467"/>
            <a:ext cx="76315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89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5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BE69AD-1C32-FF40-AEBE-5835C07A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66" y="643467"/>
            <a:ext cx="75284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656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6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C203FC-DD76-344C-A759-D7B933761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5" y="643467"/>
            <a:ext cx="760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Índice de Apartados del Portafolio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19825" y="1498599"/>
            <a:ext cx="8564812" cy="4369953"/>
          </a:xfrm>
        </p:spPr>
        <p:txBody>
          <a:bodyPr>
            <a:normAutofit/>
          </a:bodyPr>
          <a:lstStyle/>
          <a:p>
            <a:endParaRPr lang="es-MX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5.d	Objetivos.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dirty="0"/>
              <a:t>Objetivo general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dirty="0"/>
              <a:t>Objetivos por asignatura</a:t>
            </a:r>
            <a:endParaRPr lang="es-MX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5.e	Preguntas generadoras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5.f	Contenido: Temas y productos propuestos.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5.g	Planeación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Planeación general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Planeación dia a dia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98281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700688-0678-C54E-A67B-67C4382FE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00" y="643467"/>
            <a:ext cx="76315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93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270B72-B54A-F241-A525-218B1C46E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09" y="643467"/>
            <a:ext cx="92465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01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43615D-12BA-DD44-9611-A1279596D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52678"/>
            <a:ext cx="10905066" cy="51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8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FF0359-5066-4F90-9038-F93A70B25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E05741-AD0B-794C-AC67-163B7A6CA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r="11132" b="-1"/>
          <a:stretch/>
        </p:blipFill>
        <p:spPr>
          <a:xfrm>
            <a:off x="643467" y="640080"/>
            <a:ext cx="5303959" cy="52527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775410-0D67-554B-9D08-6061A5ACA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r="12028" b="1"/>
          <a:stretch/>
        </p:blipFill>
        <p:spPr>
          <a:xfrm>
            <a:off x="6269159" y="640079"/>
            <a:ext cx="5303959" cy="5252773"/>
          </a:xfrm>
          <a:prstGeom prst="rect">
            <a:avLst/>
          </a:prstGeom>
        </p:spPr>
      </p:pic>
      <p:sp>
        <p:nvSpPr>
          <p:cNvPr id="21" name="Freeform 11">
            <a:extLst>
              <a:ext uri="{FF2B5EF4-FFF2-40B4-BE49-F238E27FC236}">
                <a16:creationId xmlns:a16="http://schemas.microsoft.com/office/drawing/2014/main" id="{92FDD37D-02BF-479A-BC17-F911BEA8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03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7E42047-F7E7-4687-BBE0-D4BDC8E77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6F839A-C8D9-4FBC-8EFD-9E56D12F4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D1F0D09B-BA85-41B1-A8DE-73728B72E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B2D0F0C-3A27-4FC3-A6A3-D2095D9B2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FA1C69EF-E6E6-4BDD-B62F-637FC9F3C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75B4F36E-07F6-4E6F-A9D9-A7F6D958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D9136C7-12F1-4F21-A438-ED7668DD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C718EF12-B769-45D9-9B6E-7AEAA310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534EAD53-3968-459E-B27C-09126A0FE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7658BFE-59E2-4A2D-9E8A-18F81C350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FEC8A9E-385D-4407-9671-E30238022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EFC82234-632C-4B76-A8FF-2C9C0DCA6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62A4DB3-C195-4230-953D-307E4100F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94D310CF-9541-4CD7-855B-E2E1EF343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0EDA856-A216-4EEC-9AB6-A59FFC7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36F815B8-AFA8-45E9-A3D1-977F2D192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5D8FF653-8B3F-4B96-904D-1A4482EA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4DD2E775-AB45-4AF1-B5B7-54948CFB9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7BDE7E7B-E3AA-4A24-8F9D-CE77C96CA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D129CAA9-35E5-48CE-88AE-9806695CB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A73989FF-4EFF-4181-81A4-72EF2E67D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8C2C17BD-8FA0-4F42-B2CD-5E5A9F542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EEE99CF3-AD71-46FB-8E7D-67825F781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D0F9D5ED-7591-4E88-9FDA-4C1DC47E9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88FA7C13-D80D-4514-B9DB-87AE076AC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202C78DF-D842-450B-A87D-E035719E4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A4789F83-2423-47F8-8958-48E477BAE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24F4AE1-150F-5147-A858-337E2C79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Evaluación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C509E7A-337A-4664-BEC2-03F9BCA0A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D9AB99AB-E300-4B19-97C3-9A12EA3C7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4CEEB45-F6F8-9545-89E5-1D219395B5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715712"/>
              </p:ext>
            </p:extLst>
          </p:nvPr>
        </p:nvGraphicFramePr>
        <p:xfrm>
          <a:off x="4656667" y="2133600"/>
          <a:ext cx="6847944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1839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278" y="659027"/>
            <a:ext cx="4974433" cy="53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028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6162" y="643467"/>
            <a:ext cx="797967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642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1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810" y="643467"/>
            <a:ext cx="660837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1227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831" y="643467"/>
            <a:ext cx="675233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064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D2552A5-FE10-3741-892A-9DBDF81D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Infografía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3F77827-1D58-7E4C-8100-846B3E239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19102"/>
              </p:ext>
            </p:extLst>
          </p:nvPr>
        </p:nvGraphicFramePr>
        <p:xfrm>
          <a:off x="5588000" y="1217083"/>
          <a:ext cx="6502400" cy="442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DAA664D-A6F7-9E49-B071-30210A784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584463"/>
              </p:ext>
            </p:extLst>
          </p:nvPr>
        </p:nvGraphicFramePr>
        <p:xfrm>
          <a:off x="622300" y="1828800"/>
          <a:ext cx="5905500" cy="357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67BFFE4-6073-9948-8AAF-FFE50DA5D874}"/>
              </a:ext>
            </a:extLst>
          </p:cNvPr>
          <p:cNvSpPr txBox="1"/>
          <p:nvPr/>
        </p:nvSpPr>
        <p:spPr>
          <a:xfrm>
            <a:off x="1663700" y="5128741"/>
            <a:ext cx="353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Bradley Hand" pitchFamily="2" charset="77"/>
              </a:rPr>
              <a:t>ELEMENTOS BÁSICOS DEL LENGUAJE VISUAL</a:t>
            </a:r>
          </a:p>
        </p:txBody>
      </p:sp>
    </p:spTree>
    <p:extLst>
      <p:ext uri="{BB962C8B-B14F-4D97-AF65-F5344CB8AC3E}">
        <p14:creationId xmlns:p14="http://schemas.microsoft.com/office/powerpoint/2010/main" val="361270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Índice de Apartados del Portafolio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30188" y="1536699"/>
            <a:ext cx="8911687" cy="4408053"/>
          </a:xfrm>
        </p:spPr>
        <p:txBody>
          <a:bodyPr>
            <a:normAutofit fontScale="70000" lnSpcReduction="20000"/>
          </a:bodyPr>
          <a:lstStyle/>
          <a:p>
            <a:endParaRPr lang="es-MX" dirty="0"/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5.h	Reflexiones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dirty="0"/>
              <a:t>5.i	Productos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Preguntas Esenciales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Proceso de indagación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A.M.E. General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E.I.P. Resumen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E.I.P Elaboración de Proyecto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Fotografías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Evaluación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Pasos para realizar infografía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Infografía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400" dirty="0"/>
              <a:t>Reflexiones Personales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98539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724BEEE-9D5A-2E41-9C49-A179986F1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387479"/>
              </p:ext>
            </p:extLst>
          </p:nvPr>
        </p:nvGraphicFramePr>
        <p:xfrm>
          <a:off x="3150040" y="226995"/>
          <a:ext cx="11708523" cy="5907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quina doblada 3">
            <a:extLst>
              <a:ext uri="{FF2B5EF4-FFF2-40B4-BE49-F238E27FC236}">
                <a16:creationId xmlns:a16="http://schemas.microsoft.com/office/drawing/2014/main" id="{04D998C8-81B4-BC4F-9735-A912D32D879B}"/>
              </a:ext>
            </a:extLst>
          </p:cNvPr>
          <p:cNvSpPr/>
          <p:nvPr/>
        </p:nvSpPr>
        <p:spPr>
          <a:xfrm>
            <a:off x="469900" y="292019"/>
            <a:ext cx="3124200" cy="236372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INFOGRAFÍA: Gráficos fijos o animados que combinan textos y elementos visuales con el fin de comunicar información precisa sobre variadas temáticas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551AE68-B880-E44C-A035-F796C6F0C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10267"/>
              </p:ext>
            </p:extLst>
          </p:nvPr>
        </p:nvGraphicFramePr>
        <p:xfrm>
          <a:off x="2546570" y="2980267"/>
          <a:ext cx="2590800" cy="315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661105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75CD74B-9CE8-4F20-A3E4-A22A7F036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C44665-BECF-4482-A00C-E4BE2A87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20398C1D-D011-4BA8-AC81-E829677B8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382261-4E40-6D41-9A77-05BA97CCC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470180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2876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B2921-68D4-A84E-BCF3-E8D409C3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Reflexión Personal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B26388-A345-5646-B44B-2FAD587D4887}"/>
              </a:ext>
            </a:extLst>
          </p:cNvPr>
          <p:cNvSpPr txBox="1"/>
          <p:nvPr/>
        </p:nvSpPr>
        <p:spPr>
          <a:xfrm>
            <a:off x="2592924" y="1743740"/>
            <a:ext cx="90816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educación presenta nuevos retos y requiere de múltiples habilidades. Nuestros alumnos están aprendiendo las habilidades necesarias para poder impartir una clase tomando en cuenta los diferentes aspectos del proceso enseñanza – aprendizaje.</a:t>
            </a:r>
          </a:p>
          <a:p>
            <a:pPr algn="just"/>
            <a:br>
              <a:rPr lang="es-MX" dirty="0"/>
            </a:br>
            <a:r>
              <a:rPr lang="es-MX" dirty="0"/>
              <a:t>Vincular la materia de inglés, en donde se imparte la certificación ”teacher´s” con otras asignaturas que aparentemente no llevan relación ha sido todo un reto. Sin embargo, también ha sido muy enriquecedor escuchar los diferentes puntos de vista, trabajar en equipo y diseñar un proyecto que se sale de lo convencional.</a:t>
            </a:r>
          </a:p>
        </p:txBody>
      </p:sp>
    </p:spTree>
    <p:extLst>
      <p:ext uri="{BB962C8B-B14F-4D97-AF65-F5344CB8AC3E}">
        <p14:creationId xmlns:p14="http://schemas.microsoft.com/office/powerpoint/2010/main" val="2201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1379200" cy="758825"/>
          </a:xfrm>
        </p:spPr>
        <p:txBody>
          <a:bodyPr/>
          <a:lstStyle/>
          <a:p>
            <a:r>
              <a:rPr lang="es-MX" dirty="0"/>
              <a:t> </a:t>
            </a:r>
            <a:r>
              <a:rPr lang="es-MX" sz="3600" dirty="0"/>
              <a:t>PRODUCTO 1: C.A.I.A.C. Conclusiones Generales</a:t>
            </a:r>
          </a:p>
        </p:txBody>
      </p:sp>
      <p:pic>
        <p:nvPicPr>
          <p:cNvPr id="4" name="Shape 107"/>
          <p:cNvPicPr preferRelativeResize="0">
            <a:picLocks noGrp="1"/>
          </p:cNvPicPr>
          <p:nvPr>
            <p:ph sz="quarter" idx="4294967295"/>
          </p:nvPr>
        </p:nvPicPr>
        <p:blipFill rotWithShape="1">
          <a:blip r:embed="rId2" cstate="print">
            <a:alphaModFix/>
          </a:blip>
          <a:srcRect l="14658" t="39994" r="14319" b="16347"/>
          <a:stretch/>
        </p:blipFill>
        <p:spPr>
          <a:xfrm flipH="1" flipV="1">
            <a:off x="12099925" y="6477000"/>
            <a:ext cx="92075" cy="1095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93D3A9-D783-45B0-9950-1946FFE3C6A6}"/>
              </a:ext>
            </a:extLst>
          </p:cNvPr>
          <p:cNvSpPr/>
          <p:nvPr/>
        </p:nvSpPr>
        <p:spPr>
          <a:xfrm>
            <a:off x="2888974" y="1524000"/>
            <a:ext cx="6480313" cy="4757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369E739-C9AD-4973-AC56-F946F9838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975345"/>
              </p:ext>
            </p:extLst>
          </p:nvPr>
        </p:nvGraphicFramePr>
        <p:xfrm>
          <a:off x="2032000" y="719666"/>
          <a:ext cx="81280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5632864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9159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254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3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113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2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73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06922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ECA48FB5-2982-4E92-A39B-843CD2923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15255" r="9586" b="18270"/>
          <a:stretch/>
        </p:blipFill>
        <p:spPr bwMode="auto">
          <a:xfrm>
            <a:off x="1469503" y="1326091"/>
            <a:ext cx="9909697" cy="515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9418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2021</Words>
  <Application>Microsoft Macintosh PowerPoint</Application>
  <PresentationFormat>Panorámica</PresentationFormat>
  <Paragraphs>352</Paragraphs>
  <Slides>82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91" baseType="lpstr">
      <vt:lpstr>Arial</vt:lpstr>
      <vt:lpstr>Arial Narrow</vt:lpstr>
      <vt:lpstr>Bradley Hand</vt:lpstr>
      <vt:lpstr>Calibri</vt:lpstr>
      <vt:lpstr>Century Gothic</vt:lpstr>
      <vt:lpstr>Courier New</vt:lpstr>
      <vt:lpstr>Wingdings 2</vt:lpstr>
      <vt:lpstr>Wingdings 3</vt:lpstr>
      <vt:lpstr>Espiral</vt:lpstr>
      <vt:lpstr>Presentación de PowerPoint</vt:lpstr>
      <vt:lpstr>Centro Escolar del Tepeyac</vt:lpstr>
      <vt:lpstr>Participantes</vt:lpstr>
      <vt:lpstr>6° Preparatoria.  Ciclo Escolar 2018 - 2019</vt:lpstr>
      <vt:lpstr>Diesña una clase integral de inglés 2020-2021</vt:lpstr>
      <vt:lpstr>Índice de Apartados del Portafolio</vt:lpstr>
      <vt:lpstr>Índice de Apartados del Portafolio</vt:lpstr>
      <vt:lpstr>Índice de Apartados del Portafolio</vt:lpstr>
      <vt:lpstr> PRODUCTO 1: C.A.I.A.C. Conclusiones Generales</vt:lpstr>
      <vt:lpstr>Presentación de PowerPoint</vt:lpstr>
      <vt:lpstr>Presentación de PowerPoint</vt:lpstr>
      <vt:lpstr>Presentación de PowerPoint</vt:lpstr>
      <vt:lpstr>PRODUCTO  3: Fotografías de la Sesión</vt:lpstr>
      <vt:lpstr>Presentación de PowerPoint</vt:lpstr>
      <vt:lpstr>Organizador gráfico</vt:lpstr>
      <vt:lpstr>Presentación de PowerPoint</vt:lpstr>
      <vt:lpstr>Justificación</vt:lpstr>
      <vt:lpstr>Objetivo General</vt:lpstr>
      <vt:lpstr>Objetivos por Asignatura</vt:lpstr>
      <vt:lpstr>Preguntas Generadoras</vt:lpstr>
      <vt:lpstr>Contenidos, Temas y Productos propuestos</vt:lpstr>
      <vt:lpstr>Evaluación</vt:lpstr>
      <vt:lpstr>Formatos de evaluación</vt:lpstr>
      <vt:lpstr>Presentación de PowerPoint</vt:lpstr>
      <vt:lpstr>Presentación de PowerPoint</vt:lpstr>
      <vt:lpstr>Planeación General</vt:lpstr>
      <vt:lpstr>Presentación de PowerPoint</vt:lpstr>
      <vt:lpstr>Presentación de PowerPoint</vt:lpstr>
      <vt:lpstr>Presentación de PowerPoint</vt:lpstr>
      <vt:lpstr>Planeación día a día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Seguimiento</vt:lpstr>
      <vt:lpstr>Evaluación</vt:lpstr>
      <vt:lpstr>Autoevaluación y coevaluación</vt:lpstr>
      <vt:lpstr>Reflexión de Grupo Interdisciplinario</vt:lpstr>
      <vt:lpstr>Organizador Gráfico: Preguntas Esenciales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Organizador 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E.I.P. Elaboración de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</vt:lpstr>
      <vt:lpstr>Presentación de PowerPoint</vt:lpstr>
      <vt:lpstr>Presentación de PowerPoint</vt:lpstr>
      <vt:lpstr>Presentación de PowerPoint</vt:lpstr>
      <vt:lpstr>Presentación de PowerPoint</vt:lpstr>
      <vt:lpstr>Infografía</vt:lpstr>
      <vt:lpstr>Presentación de PowerPoint</vt:lpstr>
      <vt:lpstr>Presentación de PowerPoint</vt:lpstr>
      <vt:lpstr>Reflexión Personal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 Carmen Lecumberri</dc:creator>
  <cp:lastModifiedBy>Mari Carmen Lecumberri</cp:lastModifiedBy>
  <cp:revision>1</cp:revision>
  <dcterms:created xsi:type="dcterms:W3CDTF">2019-12-06T20:27:03Z</dcterms:created>
  <dcterms:modified xsi:type="dcterms:W3CDTF">2019-12-06T20:27:09Z</dcterms:modified>
</cp:coreProperties>
</file>