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36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301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2" r:id="rId45"/>
    <p:sldId id="303" r:id="rId46"/>
    <p:sldId id="304" r:id="rId47"/>
    <p:sldId id="306" r:id="rId48"/>
    <p:sldId id="309" r:id="rId49"/>
    <p:sldId id="310" r:id="rId50"/>
    <p:sldId id="307" r:id="rId51"/>
    <p:sldId id="308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9" r:id="rId60"/>
    <p:sldId id="320" r:id="rId61"/>
    <p:sldId id="322" r:id="rId62"/>
    <p:sldId id="321" r:id="rId63"/>
    <p:sldId id="323" r:id="rId64"/>
    <p:sldId id="324" r:id="rId65"/>
    <p:sldId id="325" r:id="rId66"/>
    <p:sldId id="326" r:id="rId67"/>
    <p:sldId id="327" r:id="rId68"/>
    <p:sldId id="328" r:id="rId69"/>
    <p:sldId id="329" r:id="rId70"/>
    <p:sldId id="330" r:id="rId71"/>
    <p:sldId id="339" r:id="rId72"/>
    <p:sldId id="340" r:id="rId73"/>
    <p:sldId id="331" r:id="rId74"/>
    <p:sldId id="338" r:id="rId75"/>
    <p:sldId id="334" r:id="rId76"/>
    <p:sldId id="335" r:id="rId77"/>
    <p:sldId id="336" r:id="rId78"/>
    <p:sldId id="337" r:id="rId7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microsoft.com/office/2016/11/relationships/changesInfo" Target="changesInfos/changesInfo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yrna Araceli López González" userId="d8f40abfe9161d0d" providerId="LiveId" clId="{D44AE5CE-B3DC-4BD0-99F3-5B70EA7404E9}"/>
    <pc:docChg chg="modSld">
      <pc:chgData name="Myrna Araceli López González" userId="d8f40abfe9161d0d" providerId="LiveId" clId="{D44AE5CE-B3DC-4BD0-99F3-5B70EA7404E9}" dt="2018-06-19T02:14:28.404" v="2" actId="403"/>
      <pc:docMkLst>
        <pc:docMk/>
      </pc:docMkLst>
      <pc:sldChg chg="modSp">
        <pc:chgData name="Myrna Araceli López González" userId="d8f40abfe9161d0d" providerId="LiveId" clId="{D44AE5CE-B3DC-4BD0-99F3-5B70EA7404E9}" dt="2018-06-19T02:14:28.404" v="2" actId="403"/>
        <pc:sldMkLst>
          <pc:docMk/>
          <pc:sldMk cId="3366576343" sldId="340"/>
        </pc:sldMkLst>
        <pc:spChg chg="mod">
          <ac:chgData name="Myrna Araceli López González" userId="d8f40abfe9161d0d" providerId="LiveId" clId="{D44AE5CE-B3DC-4BD0-99F3-5B70EA7404E9}" dt="2018-06-19T02:14:28.404" v="2" actId="403"/>
          <ac:spMkLst>
            <pc:docMk/>
            <pc:sldMk cId="3366576343" sldId="340"/>
            <ac:spMk id="3" creationId="{AE365A37-56E7-4CDB-BB7A-F3702F213525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5C4632-C39A-4DC2-9BEA-FA9D892846DC}" type="doc">
      <dgm:prSet loTypeId="urn:microsoft.com/office/officeart/2005/8/layout/process5" loCatId="process" qsTypeId="urn:microsoft.com/office/officeart/2005/8/quickstyle/simple3" qsCatId="simple" csTypeId="urn:microsoft.com/office/officeart/2005/8/colors/colorful3" csCatId="colorful"/>
      <dgm:spPr/>
      <dgm:t>
        <a:bodyPr/>
        <a:lstStyle/>
        <a:p>
          <a:endParaRPr lang="en-US"/>
        </a:p>
      </dgm:t>
    </dgm:pt>
    <dgm:pt modelId="{32B2A5AF-620C-48A0-9F15-A8E27174637F}">
      <dgm:prSet/>
      <dgm:spPr/>
      <dgm:t>
        <a:bodyPr/>
        <a:lstStyle/>
        <a:p>
          <a:r>
            <a:rPr lang="es-MX"/>
            <a:t>¿Qué es la evaluación diagnóstica? </a:t>
          </a:r>
          <a:endParaRPr lang="en-US"/>
        </a:p>
      </dgm:t>
    </dgm:pt>
    <dgm:pt modelId="{70191B46-DD11-4EBF-B6FF-F8E8E6AD7359}" type="parTrans" cxnId="{669AACA2-6EBD-4CBD-8538-F409B1217B4F}">
      <dgm:prSet/>
      <dgm:spPr/>
      <dgm:t>
        <a:bodyPr/>
        <a:lstStyle/>
        <a:p>
          <a:endParaRPr lang="en-US"/>
        </a:p>
      </dgm:t>
    </dgm:pt>
    <dgm:pt modelId="{2A5DD1E1-7193-45C3-9E5D-CAD328CD0507}" type="sibTrans" cxnId="{669AACA2-6EBD-4CBD-8538-F409B1217B4F}">
      <dgm:prSet/>
      <dgm:spPr/>
      <dgm:t>
        <a:bodyPr/>
        <a:lstStyle/>
        <a:p>
          <a:endParaRPr lang="en-US"/>
        </a:p>
      </dgm:t>
    </dgm:pt>
    <dgm:pt modelId="{46C81151-7CC0-4768-B152-19B62A065881}">
      <dgm:prSet/>
      <dgm:spPr/>
      <dgm:t>
        <a:bodyPr/>
        <a:lstStyle/>
        <a:p>
          <a:r>
            <a:rPr lang="es-MX" b="1"/>
            <a:t>Es aquella que se realiza previamente al desarrollo de un proceso o evaluación predictiva.</a:t>
          </a:r>
          <a:endParaRPr lang="en-US"/>
        </a:p>
      </dgm:t>
    </dgm:pt>
    <dgm:pt modelId="{198B0414-9014-4DC9-A62D-C9FA995E1B75}" type="parTrans" cxnId="{00E5E5EA-E7D8-4BB1-9F18-317966A83815}">
      <dgm:prSet/>
      <dgm:spPr/>
      <dgm:t>
        <a:bodyPr/>
        <a:lstStyle/>
        <a:p>
          <a:endParaRPr lang="en-US"/>
        </a:p>
      </dgm:t>
    </dgm:pt>
    <dgm:pt modelId="{D09C3A7A-2B5A-4FA1-A41A-9908CEB541A3}" type="sibTrans" cxnId="{00E5E5EA-E7D8-4BB1-9F18-317966A83815}">
      <dgm:prSet/>
      <dgm:spPr/>
      <dgm:t>
        <a:bodyPr/>
        <a:lstStyle/>
        <a:p>
          <a:endParaRPr lang="en-US"/>
        </a:p>
      </dgm:t>
    </dgm:pt>
    <dgm:pt modelId="{591DA86F-8269-4971-828C-1EA2092A9D5B}">
      <dgm:prSet/>
      <dgm:spPr/>
      <dgm:t>
        <a:bodyPr/>
        <a:lstStyle/>
        <a:p>
          <a:r>
            <a:rPr lang="es-MX"/>
            <a:t>¿Qué características tiene?</a:t>
          </a:r>
          <a:endParaRPr lang="en-US"/>
        </a:p>
      </dgm:t>
    </dgm:pt>
    <dgm:pt modelId="{727D362F-7DA3-49CB-A763-74BC720B8D3E}" type="parTrans" cxnId="{2B94C97F-239F-4C22-9256-0604B68800FD}">
      <dgm:prSet/>
      <dgm:spPr/>
      <dgm:t>
        <a:bodyPr/>
        <a:lstStyle/>
        <a:p>
          <a:endParaRPr lang="en-US"/>
        </a:p>
      </dgm:t>
    </dgm:pt>
    <dgm:pt modelId="{72F2A3D4-F75F-4247-9268-85E811F64C4F}" type="sibTrans" cxnId="{2B94C97F-239F-4C22-9256-0604B68800FD}">
      <dgm:prSet/>
      <dgm:spPr/>
      <dgm:t>
        <a:bodyPr/>
        <a:lstStyle/>
        <a:p>
          <a:endParaRPr lang="en-US"/>
        </a:p>
      </dgm:t>
    </dgm:pt>
    <dgm:pt modelId="{8E9C5DE1-6FCF-489A-8ED8-4780CDB7ADC7}">
      <dgm:prSet/>
      <dgm:spPr/>
      <dgm:t>
        <a:bodyPr/>
        <a:lstStyle/>
        <a:p>
          <a:r>
            <a:rPr lang="es-MX" b="1"/>
            <a:t>Se puede presentar como prognosis o diagnosis, y como un diagnostico inicial y diagnostico puntual.</a:t>
          </a:r>
          <a:endParaRPr lang="en-US"/>
        </a:p>
      </dgm:t>
    </dgm:pt>
    <dgm:pt modelId="{6C4ED418-F71C-4504-8815-55A2BF4D3628}" type="parTrans" cxnId="{CE808120-7100-402B-8E02-F0AC715B306D}">
      <dgm:prSet/>
      <dgm:spPr/>
      <dgm:t>
        <a:bodyPr/>
        <a:lstStyle/>
        <a:p>
          <a:endParaRPr lang="en-US"/>
        </a:p>
      </dgm:t>
    </dgm:pt>
    <dgm:pt modelId="{47DFA292-255E-4A3A-998B-C76AB8E1E9C5}" type="sibTrans" cxnId="{CE808120-7100-402B-8E02-F0AC715B306D}">
      <dgm:prSet/>
      <dgm:spPr/>
      <dgm:t>
        <a:bodyPr/>
        <a:lstStyle/>
        <a:p>
          <a:endParaRPr lang="en-US"/>
        </a:p>
      </dgm:t>
    </dgm:pt>
    <dgm:pt modelId="{59EE8764-50BC-4FBE-B01E-EDC84DAE5044}">
      <dgm:prSet/>
      <dgm:spPr/>
      <dgm:t>
        <a:bodyPr/>
        <a:lstStyle/>
        <a:p>
          <a:r>
            <a:rPr lang="es-MX" b="1"/>
            <a:t>cada uno con sus propias características.</a:t>
          </a:r>
          <a:endParaRPr lang="en-US"/>
        </a:p>
      </dgm:t>
    </dgm:pt>
    <dgm:pt modelId="{C1AEA9B7-1AA8-4555-99B6-C612AFC78551}" type="parTrans" cxnId="{74431B96-8578-451A-AC9D-5F81C95F8070}">
      <dgm:prSet/>
      <dgm:spPr/>
      <dgm:t>
        <a:bodyPr/>
        <a:lstStyle/>
        <a:p>
          <a:endParaRPr lang="en-US"/>
        </a:p>
      </dgm:t>
    </dgm:pt>
    <dgm:pt modelId="{28276F7D-1B0C-4A14-A972-E336F70AFD12}" type="sibTrans" cxnId="{74431B96-8578-451A-AC9D-5F81C95F8070}">
      <dgm:prSet/>
      <dgm:spPr/>
      <dgm:t>
        <a:bodyPr/>
        <a:lstStyle/>
        <a:p>
          <a:endParaRPr lang="en-US"/>
        </a:p>
      </dgm:t>
    </dgm:pt>
    <dgm:pt modelId="{DD9FD6D1-DCBA-49ED-A106-95218D7D9CEF}">
      <dgm:prSet/>
      <dgm:spPr/>
      <dgm:t>
        <a:bodyPr/>
        <a:lstStyle/>
        <a:p>
          <a:r>
            <a:rPr lang="es-MX"/>
            <a:t>¿Quién la puede llevara cabo?</a:t>
          </a:r>
          <a:endParaRPr lang="en-US"/>
        </a:p>
      </dgm:t>
    </dgm:pt>
    <dgm:pt modelId="{E5A6FC0A-3DC9-480B-B62B-B6E6A7FFE84D}" type="parTrans" cxnId="{C8A75CF0-C5D0-4933-B45C-E4D649E058CF}">
      <dgm:prSet/>
      <dgm:spPr/>
      <dgm:t>
        <a:bodyPr/>
        <a:lstStyle/>
        <a:p>
          <a:endParaRPr lang="en-US"/>
        </a:p>
      </dgm:t>
    </dgm:pt>
    <dgm:pt modelId="{94104E1D-EEDA-4FE9-BCAC-1E02A79EB517}" type="sibTrans" cxnId="{C8A75CF0-C5D0-4933-B45C-E4D649E058CF}">
      <dgm:prSet/>
      <dgm:spPr/>
      <dgm:t>
        <a:bodyPr/>
        <a:lstStyle/>
        <a:p>
          <a:endParaRPr lang="en-US"/>
        </a:p>
      </dgm:t>
    </dgm:pt>
    <dgm:pt modelId="{DAD45E40-761C-46D6-AD38-8433F8040D59}">
      <dgm:prSet/>
      <dgm:spPr/>
      <dgm:t>
        <a:bodyPr/>
        <a:lstStyle/>
        <a:p>
          <a:r>
            <a:rPr lang="es-MX" b="1"/>
            <a:t>El docente de manera previa al inicio de un proceso o en cualquier momento del mismo. </a:t>
          </a:r>
          <a:endParaRPr lang="en-US"/>
        </a:p>
      </dgm:t>
    </dgm:pt>
    <dgm:pt modelId="{E2464079-08E4-4DE0-814E-57E8B5F7830C}" type="parTrans" cxnId="{8800C696-5C3F-44A9-9991-1C74F965B1B0}">
      <dgm:prSet/>
      <dgm:spPr/>
      <dgm:t>
        <a:bodyPr/>
        <a:lstStyle/>
        <a:p>
          <a:endParaRPr lang="en-US"/>
        </a:p>
      </dgm:t>
    </dgm:pt>
    <dgm:pt modelId="{9C9859CC-96B1-4818-9BF7-39C649A2E65A}" type="sibTrans" cxnId="{8800C696-5C3F-44A9-9991-1C74F965B1B0}">
      <dgm:prSet/>
      <dgm:spPr/>
      <dgm:t>
        <a:bodyPr/>
        <a:lstStyle/>
        <a:p>
          <a:endParaRPr lang="en-US"/>
        </a:p>
      </dgm:t>
    </dgm:pt>
    <dgm:pt modelId="{243EEFC2-8247-48B5-B080-AD03FCE1679D}">
      <dgm:prSet/>
      <dgm:spPr/>
      <dgm:t>
        <a:bodyPr/>
        <a:lstStyle/>
        <a:p>
          <a:r>
            <a:rPr lang="es-MX"/>
            <a:t>¿En qué momento se utiliza?</a:t>
          </a:r>
          <a:endParaRPr lang="en-US"/>
        </a:p>
      </dgm:t>
    </dgm:pt>
    <dgm:pt modelId="{CE022F56-5160-4C0A-AE92-89812F6104B8}" type="parTrans" cxnId="{F4943E54-4F15-4800-BDE1-5B1815F5DE73}">
      <dgm:prSet/>
      <dgm:spPr/>
      <dgm:t>
        <a:bodyPr/>
        <a:lstStyle/>
        <a:p>
          <a:endParaRPr lang="en-US"/>
        </a:p>
      </dgm:t>
    </dgm:pt>
    <dgm:pt modelId="{BEE7AC8D-5EE2-4B32-8913-DC54FB4EAB0E}" type="sibTrans" cxnId="{F4943E54-4F15-4800-BDE1-5B1815F5DE73}">
      <dgm:prSet/>
      <dgm:spPr/>
      <dgm:t>
        <a:bodyPr/>
        <a:lstStyle/>
        <a:p>
          <a:endParaRPr lang="en-US"/>
        </a:p>
      </dgm:t>
    </dgm:pt>
    <dgm:pt modelId="{98EFBFEC-C24F-4C25-BB68-3C006967609A}">
      <dgm:prSet/>
      <dgm:spPr/>
      <dgm:t>
        <a:bodyPr/>
        <a:lstStyle/>
        <a:p>
          <a:r>
            <a:rPr lang="es-MX" b="1"/>
            <a:t>Previa al inicio de un proceso o en cualquier momento del mismo. </a:t>
          </a:r>
          <a:endParaRPr lang="en-US"/>
        </a:p>
      </dgm:t>
    </dgm:pt>
    <dgm:pt modelId="{B3C0117E-7ECB-4BC6-93A4-032CAA4942E1}" type="parTrans" cxnId="{81A9A458-21C4-4F7B-9907-FA737A943C4D}">
      <dgm:prSet/>
      <dgm:spPr/>
      <dgm:t>
        <a:bodyPr/>
        <a:lstStyle/>
        <a:p>
          <a:endParaRPr lang="en-US"/>
        </a:p>
      </dgm:t>
    </dgm:pt>
    <dgm:pt modelId="{4753ECBE-902C-40FC-8FAE-3252CF3ED90A}" type="sibTrans" cxnId="{81A9A458-21C4-4F7B-9907-FA737A943C4D}">
      <dgm:prSet/>
      <dgm:spPr/>
      <dgm:t>
        <a:bodyPr/>
        <a:lstStyle/>
        <a:p>
          <a:endParaRPr lang="en-US"/>
        </a:p>
      </dgm:t>
    </dgm:pt>
    <dgm:pt modelId="{F743CFDC-8F80-4701-B5F7-FA35EDB4D9F4}">
      <dgm:prSet/>
      <dgm:spPr/>
      <dgm:t>
        <a:bodyPr/>
        <a:lstStyle/>
        <a:p>
          <a:r>
            <a:rPr lang="es-MX"/>
            <a:t>¿Para qué fines se utiliza?</a:t>
          </a:r>
          <a:endParaRPr lang="en-US"/>
        </a:p>
      </dgm:t>
    </dgm:pt>
    <dgm:pt modelId="{13A5F895-B34E-41AB-9891-38A1399D2F01}" type="parTrans" cxnId="{1C27A997-BE20-4CCD-B7CE-047E0709B0F7}">
      <dgm:prSet/>
      <dgm:spPr/>
      <dgm:t>
        <a:bodyPr/>
        <a:lstStyle/>
        <a:p>
          <a:endParaRPr lang="en-US"/>
        </a:p>
      </dgm:t>
    </dgm:pt>
    <dgm:pt modelId="{851614FD-28E4-456A-B7F6-D0135A3FB22D}" type="sibTrans" cxnId="{1C27A997-BE20-4CCD-B7CE-047E0709B0F7}">
      <dgm:prSet/>
      <dgm:spPr/>
      <dgm:t>
        <a:bodyPr/>
        <a:lstStyle/>
        <a:p>
          <a:endParaRPr lang="en-US"/>
        </a:p>
      </dgm:t>
    </dgm:pt>
    <dgm:pt modelId="{14B5B408-1C8C-434F-A046-62FAAAB6D91F}">
      <dgm:prSet/>
      <dgm:spPr/>
      <dgm:t>
        <a:bodyPr/>
        <a:lstStyle/>
        <a:p>
          <a:r>
            <a:rPr lang="es-MX" b="1"/>
            <a:t>Para determinar el situación cognitiva del alumno.</a:t>
          </a:r>
          <a:endParaRPr lang="en-US"/>
        </a:p>
      </dgm:t>
    </dgm:pt>
    <dgm:pt modelId="{5BDF9716-2F74-49D1-9457-80C43D8D2991}" type="parTrans" cxnId="{74C129B6-C592-4658-B7E5-794A6517BA6A}">
      <dgm:prSet/>
      <dgm:spPr/>
      <dgm:t>
        <a:bodyPr/>
        <a:lstStyle/>
        <a:p>
          <a:endParaRPr lang="en-US"/>
        </a:p>
      </dgm:t>
    </dgm:pt>
    <dgm:pt modelId="{2207D014-1DC0-4A54-9398-13F593C31052}" type="sibTrans" cxnId="{74C129B6-C592-4658-B7E5-794A6517BA6A}">
      <dgm:prSet/>
      <dgm:spPr/>
      <dgm:t>
        <a:bodyPr/>
        <a:lstStyle/>
        <a:p>
          <a:endParaRPr lang="en-US"/>
        </a:p>
      </dgm:t>
    </dgm:pt>
    <dgm:pt modelId="{3C4956E9-9CAF-4185-990E-E5E0A7693850}">
      <dgm:prSet/>
      <dgm:spPr/>
      <dgm:t>
        <a:bodyPr/>
        <a:lstStyle/>
        <a:p>
          <a:r>
            <a:rPr lang="es-MX"/>
            <a:t>¿Con qué características o instrumentos de evaluación cuenta?</a:t>
          </a:r>
          <a:endParaRPr lang="en-US"/>
        </a:p>
      </dgm:t>
    </dgm:pt>
    <dgm:pt modelId="{97729577-195F-4F7A-B493-39D2BEEA0092}" type="parTrans" cxnId="{650E77DA-3B56-420F-A618-EAE5C7DBC719}">
      <dgm:prSet/>
      <dgm:spPr/>
      <dgm:t>
        <a:bodyPr/>
        <a:lstStyle/>
        <a:p>
          <a:endParaRPr lang="en-US"/>
        </a:p>
      </dgm:t>
    </dgm:pt>
    <dgm:pt modelId="{A623EDB9-C190-445D-9695-418D73193633}" type="sibTrans" cxnId="{650E77DA-3B56-420F-A618-EAE5C7DBC719}">
      <dgm:prSet/>
      <dgm:spPr/>
      <dgm:t>
        <a:bodyPr/>
        <a:lstStyle/>
        <a:p>
          <a:endParaRPr lang="en-US"/>
        </a:p>
      </dgm:t>
    </dgm:pt>
    <dgm:pt modelId="{A91BB25C-6DB8-4F68-80E9-205B503B56B5}">
      <dgm:prSet/>
      <dgm:spPr/>
      <dgm:t>
        <a:bodyPr/>
        <a:lstStyle/>
        <a:p>
          <a:r>
            <a:rPr lang="es-MX" b="1"/>
            <a:t>Formal; pruebas, resolución de problemas</a:t>
          </a:r>
          <a:endParaRPr lang="en-US"/>
        </a:p>
      </dgm:t>
    </dgm:pt>
    <dgm:pt modelId="{B021280C-9BE6-4F8D-9BA8-6050A2F448F1}" type="parTrans" cxnId="{76E48605-DB85-42A0-BAC0-16A2F447E9E0}">
      <dgm:prSet/>
      <dgm:spPr/>
      <dgm:t>
        <a:bodyPr/>
        <a:lstStyle/>
        <a:p>
          <a:endParaRPr lang="en-US"/>
        </a:p>
      </dgm:t>
    </dgm:pt>
    <dgm:pt modelId="{10D7618D-F37E-44AA-8A04-B35A14EBD378}" type="sibTrans" cxnId="{76E48605-DB85-42A0-BAC0-16A2F447E9E0}">
      <dgm:prSet/>
      <dgm:spPr/>
      <dgm:t>
        <a:bodyPr/>
        <a:lstStyle/>
        <a:p>
          <a:endParaRPr lang="en-US"/>
        </a:p>
      </dgm:t>
    </dgm:pt>
    <dgm:pt modelId="{5FAE4321-B2E1-429D-8F9C-487C28A9BFBE}">
      <dgm:prSet/>
      <dgm:spPr/>
      <dgm:t>
        <a:bodyPr/>
        <a:lstStyle/>
        <a:p>
          <a:r>
            <a:rPr lang="es-MX" b="1"/>
            <a:t>Informal; observación, entrevistas debates etc.</a:t>
          </a:r>
          <a:endParaRPr lang="en-US"/>
        </a:p>
      </dgm:t>
    </dgm:pt>
    <dgm:pt modelId="{DDFB16E2-1C34-4AF3-B381-D43D96B1130D}" type="parTrans" cxnId="{3F24879F-0C97-4978-B17C-3FAB99FDECA4}">
      <dgm:prSet/>
      <dgm:spPr/>
      <dgm:t>
        <a:bodyPr/>
        <a:lstStyle/>
        <a:p>
          <a:endParaRPr lang="en-US"/>
        </a:p>
      </dgm:t>
    </dgm:pt>
    <dgm:pt modelId="{81781DF0-710A-4662-82AB-EC51D07996F5}" type="sibTrans" cxnId="{3F24879F-0C97-4978-B17C-3FAB99FDECA4}">
      <dgm:prSet/>
      <dgm:spPr/>
      <dgm:t>
        <a:bodyPr/>
        <a:lstStyle/>
        <a:p>
          <a:endParaRPr lang="en-US"/>
        </a:p>
      </dgm:t>
    </dgm:pt>
    <dgm:pt modelId="{33011C2C-B2BD-4E91-85BD-CAA9CA031614}" type="pres">
      <dgm:prSet presAssocID="{D85C4632-C39A-4DC2-9BEA-FA9D892846DC}" presName="diagram" presStyleCnt="0">
        <dgm:presLayoutVars>
          <dgm:dir/>
          <dgm:resizeHandles val="exact"/>
        </dgm:presLayoutVars>
      </dgm:prSet>
      <dgm:spPr/>
    </dgm:pt>
    <dgm:pt modelId="{834A905F-A790-40EE-A6E5-A32F17587134}" type="pres">
      <dgm:prSet presAssocID="{32B2A5AF-620C-48A0-9F15-A8E27174637F}" presName="node" presStyleLbl="node1" presStyleIdx="0" presStyleCnt="8">
        <dgm:presLayoutVars>
          <dgm:bulletEnabled val="1"/>
        </dgm:presLayoutVars>
      </dgm:prSet>
      <dgm:spPr/>
    </dgm:pt>
    <dgm:pt modelId="{C66D044A-EE3E-4701-9E65-79FA434CFC96}" type="pres">
      <dgm:prSet presAssocID="{2A5DD1E1-7193-45C3-9E5D-CAD328CD0507}" presName="sibTrans" presStyleLbl="sibTrans2D1" presStyleIdx="0" presStyleCnt="7"/>
      <dgm:spPr/>
    </dgm:pt>
    <dgm:pt modelId="{7CDAA815-6DCB-492A-B30D-AE0A0B543495}" type="pres">
      <dgm:prSet presAssocID="{2A5DD1E1-7193-45C3-9E5D-CAD328CD0507}" presName="connectorText" presStyleLbl="sibTrans2D1" presStyleIdx="0" presStyleCnt="7"/>
      <dgm:spPr/>
    </dgm:pt>
    <dgm:pt modelId="{0E52931E-DAD2-43B3-9193-C53C66D0166E}" type="pres">
      <dgm:prSet presAssocID="{591DA86F-8269-4971-828C-1EA2092A9D5B}" presName="node" presStyleLbl="node1" presStyleIdx="1" presStyleCnt="8">
        <dgm:presLayoutVars>
          <dgm:bulletEnabled val="1"/>
        </dgm:presLayoutVars>
      </dgm:prSet>
      <dgm:spPr/>
    </dgm:pt>
    <dgm:pt modelId="{3116194B-856F-47A5-81E0-054FDD192015}" type="pres">
      <dgm:prSet presAssocID="{72F2A3D4-F75F-4247-9268-85E811F64C4F}" presName="sibTrans" presStyleLbl="sibTrans2D1" presStyleIdx="1" presStyleCnt="7"/>
      <dgm:spPr/>
    </dgm:pt>
    <dgm:pt modelId="{C1D6D12C-351E-4D6F-AC57-7EA4FB0D6D9B}" type="pres">
      <dgm:prSet presAssocID="{72F2A3D4-F75F-4247-9268-85E811F64C4F}" presName="connectorText" presStyleLbl="sibTrans2D1" presStyleIdx="1" presStyleCnt="7"/>
      <dgm:spPr/>
    </dgm:pt>
    <dgm:pt modelId="{A60A4146-2B09-40B7-9D08-F86CCC0B96B2}" type="pres">
      <dgm:prSet presAssocID="{DD9FD6D1-DCBA-49ED-A106-95218D7D9CEF}" presName="node" presStyleLbl="node1" presStyleIdx="2" presStyleCnt="8">
        <dgm:presLayoutVars>
          <dgm:bulletEnabled val="1"/>
        </dgm:presLayoutVars>
      </dgm:prSet>
      <dgm:spPr/>
    </dgm:pt>
    <dgm:pt modelId="{8CB0EC84-95A8-4945-8CB5-12A4B4C00168}" type="pres">
      <dgm:prSet presAssocID="{94104E1D-EEDA-4FE9-BCAC-1E02A79EB517}" presName="sibTrans" presStyleLbl="sibTrans2D1" presStyleIdx="2" presStyleCnt="7"/>
      <dgm:spPr/>
    </dgm:pt>
    <dgm:pt modelId="{BF20F3C8-8A8D-4FD4-B0D5-05B7679B2B98}" type="pres">
      <dgm:prSet presAssocID="{94104E1D-EEDA-4FE9-BCAC-1E02A79EB517}" presName="connectorText" presStyleLbl="sibTrans2D1" presStyleIdx="2" presStyleCnt="7"/>
      <dgm:spPr/>
    </dgm:pt>
    <dgm:pt modelId="{15852BA1-D5D2-4234-A58A-BC3B213A2500}" type="pres">
      <dgm:prSet presAssocID="{243EEFC2-8247-48B5-B080-AD03FCE1679D}" presName="node" presStyleLbl="node1" presStyleIdx="3" presStyleCnt="8">
        <dgm:presLayoutVars>
          <dgm:bulletEnabled val="1"/>
        </dgm:presLayoutVars>
      </dgm:prSet>
      <dgm:spPr/>
    </dgm:pt>
    <dgm:pt modelId="{383D21DF-67FE-4445-8F78-E9407450D0EE}" type="pres">
      <dgm:prSet presAssocID="{BEE7AC8D-5EE2-4B32-8913-DC54FB4EAB0E}" presName="sibTrans" presStyleLbl="sibTrans2D1" presStyleIdx="3" presStyleCnt="7"/>
      <dgm:spPr/>
    </dgm:pt>
    <dgm:pt modelId="{15856D39-DD57-40DA-BF25-692E2E905095}" type="pres">
      <dgm:prSet presAssocID="{BEE7AC8D-5EE2-4B32-8913-DC54FB4EAB0E}" presName="connectorText" presStyleLbl="sibTrans2D1" presStyleIdx="3" presStyleCnt="7"/>
      <dgm:spPr/>
    </dgm:pt>
    <dgm:pt modelId="{A2EA75EF-67F5-47D6-A019-D73A547A8BC0}" type="pres">
      <dgm:prSet presAssocID="{F743CFDC-8F80-4701-B5F7-FA35EDB4D9F4}" presName="node" presStyleLbl="node1" presStyleIdx="4" presStyleCnt="8">
        <dgm:presLayoutVars>
          <dgm:bulletEnabled val="1"/>
        </dgm:presLayoutVars>
      </dgm:prSet>
      <dgm:spPr/>
    </dgm:pt>
    <dgm:pt modelId="{70A2E59F-06B4-43F0-BB78-D67708B922BC}" type="pres">
      <dgm:prSet presAssocID="{851614FD-28E4-456A-B7F6-D0135A3FB22D}" presName="sibTrans" presStyleLbl="sibTrans2D1" presStyleIdx="4" presStyleCnt="7"/>
      <dgm:spPr/>
    </dgm:pt>
    <dgm:pt modelId="{8FB9C531-8781-4BD3-8608-83B087F096E0}" type="pres">
      <dgm:prSet presAssocID="{851614FD-28E4-456A-B7F6-D0135A3FB22D}" presName="connectorText" presStyleLbl="sibTrans2D1" presStyleIdx="4" presStyleCnt="7"/>
      <dgm:spPr/>
    </dgm:pt>
    <dgm:pt modelId="{DA67EC49-4C79-47CC-A631-513FD6242B98}" type="pres">
      <dgm:prSet presAssocID="{3C4956E9-9CAF-4185-990E-E5E0A7693850}" presName="node" presStyleLbl="node1" presStyleIdx="5" presStyleCnt="8">
        <dgm:presLayoutVars>
          <dgm:bulletEnabled val="1"/>
        </dgm:presLayoutVars>
      </dgm:prSet>
      <dgm:spPr/>
    </dgm:pt>
    <dgm:pt modelId="{DB98C761-BE32-42F7-8D8F-D47D47A62143}" type="pres">
      <dgm:prSet presAssocID="{A623EDB9-C190-445D-9695-418D73193633}" presName="sibTrans" presStyleLbl="sibTrans2D1" presStyleIdx="5" presStyleCnt="7"/>
      <dgm:spPr/>
    </dgm:pt>
    <dgm:pt modelId="{54FD2868-D4C9-4DB1-89EB-FE4C179F3C70}" type="pres">
      <dgm:prSet presAssocID="{A623EDB9-C190-445D-9695-418D73193633}" presName="connectorText" presStyleLbl="sibTrans2D1" presStyleIdx="5" presStyleCnt="7"/>
      <dgm:spPr/>
    </dgm:pt>
    <dgm:pt modelId="{32F7654D-A44F-4D65-B973-D79B8115D4F0}" type="pres">
      <dgm:prSet presAssocID="{A91BB25C-6DB8-4F68-80E9-205B503B56B5}" presName="node" presStyleLbl="node1" presStyleIdx="6" presStyleCnt="8">
        <dgm:presLayoutVars>
          <dgm:bulletEnabled val="1"/>
        </dgm:presLayoutVars>
      </dgm:prSet>
      <dgm:spPr/>
    </dgm:pt>
    <dgm:pt modelId="{9A9944D8-E7E1-4355-9EF1-14F2B456E687}" type="pres">
      <dgm:prSet presAssocID="{10D7618D-F37E-44AA-8A04-B35A14EBD378}" presName="sibTrans" presStyleLbl="sibTrans2D1" presStyleIdx="6" presStyleCnt="7"/>
      <dgm:spPr/>
    </dgm:pt>
    <dgm:pt modelId="{80709768-5FC0-4342-8155-A12B360397FD}" type="pres">
      <dgm:prSet presAssocID="{10D7618D-F37E-44AA-8A04-B35A14EBD378}" presName="connectorText" presStyleLbl="sibTrans2D1" presStyleIdx="6" presStyleCnt="7"/>
      <dgm:spPr/>
    </dgm:pt>
    <dgm:pt modelId="{87A78848-48FE-413B-811D-0CF2C540DB06}" type="pres">
      <dgm:prSet presAssocID="{5FAE4321-B2E1-429D-8F9C-487C28A9BFBE}" presName="node" presStyleLbl="node1" presStyleIdx="7" presStyleCnt="8">
        <dgm:presLayoutVars>
          <dgm:bulletEnabled val="1"/>
        </dgm:presLayoutVars>
      </dgm:prSet>
      <dgm:spPr/>
    </dgm:pt>
  </dgm:ptLst>
  <dgm:cxnLst>
    <dgm:cxn modelId="{76E48605-DB85-42A0-BAC0-16A2F447E9E0}" srcId="{D85C4632-C39A-4DC2-9BEA-FA9D892846DC}" destId="{A91BB25C-6DB8-4F68-80E9-205B503B56B5}" srcOrd="6" destOrd="0" parTransId="{B021280C-9BE6-4F8D-9BA8-6050A2F448F1}" sibTransId="{10D7618D-F37E-44AA-8A04-B35A14EBD378}"/>
    <dgm:cxn modelId="{19E71508-4A3C-46A0-9D20-53DA0D14A4D7}" type="presOf" srcId="{D85C4632-C39A-4DC2-9BEA-FA9D892846DC}" destId="{33011C2C-B2BD-4E91-85BD-CAA9CA031614}" srcOrd="0" destOrd="0" presId="urn:microsoft.com/office/officeart/2005/8/layout/process5"/>
    <dgm:cxn modelId="{B9E9160A-87D6-4CA1-8A4A-1E8ABF8C87AE}" type="presOf" srcId="{32B2A5AF-620C-48A0-9F15-A8E27174637F}" destId="{834A905F-A790-40EE-A6E5-A32F17587134}" srcOrd="0" destOrd="0" presId="urn:microsoft.com/office/officeart/2005/8/layout/process5"/>
    <dgm:cxn modelId="{8427F10D-0059-4484-AB8F-D0B963FD1307}" type="presOf" srcId="{72F2A3D4-F75F-4247-9268-85E811F64C4F}" destId="{3116194B-856F-47A5-81E0-054FDD192015}" srcOrd="0" destOrd="0" presId="urn:microsoft.com/office/officeart/2005/8/layout/process5"/>
    <dgm:cxn modelId="{0CC3DE13-21B9-4081-A1D6-1D55C4F0C46A}" type="presOf" srcId="{851614FD-28E4-456A-B7F6-D0135A3FB22D}" destId="{70A2E59F-06B4-43F0-BB78-D67708B922BC}" srcOrd="0" destOrd="0" presId="urn:microsoft.com/office/officeart/2005/8/layout/process5"/>
    <dgm:cxn modelId="{F7D1FB1C-2601-4358-AA75-2D319DF6FB13}" type="presOf" srcId="{94104E1D-EEDA-4FE9-BCAC-1E02A79EB517}" destId="{8CB0EC84-95A8-4945-8CB5-12A4B4C00168}" srcOrd="0" destOrd="0" presId="urn:microsoft.com/office/officeart/2005/8/layout/process5"/>
    <dgm:cxn modelId="{CE808120-7100-402B-8E02-F0AC715B306D}" srcId="{591DA86F-8269-4971-828C-1EA2092A9D5B}" destId="{8E9C5DE1-6FCF-489A-8ED8-4780CDB7ADC7}" srcOrd="0" destOrd="0" parTransId="{6C4ED418-F71C-4504-8815-55A2BF4D3628}" sibTransId="{47DFA292-255E-4A3A-998B-C76AB8E1E9C5}"/>
    <dgm:cxn modelId="{5332B82D-5340-4C4A-BB1C-0A56FC8F18B7}" type="presOf" srcId="{2A5DD1E1-7193-45C3-9E5D-CAD328CD0507}" destId="{7CDAA815-6DCB-492A-B30D-AE0A0B543495}" srcOrd="1" destOrd="0" presId="urn:microsoft.com/office/officeart/2005/8/layout/process5"/>
    <dgm:cxn modelId="{A33B9A32-E962-4425-A21C-64CE0C42B239}" type="presOf" srcId="{3C4956E9-9CAF-4185-990E-E5E0A7693850}" destId="{DA67EC49-4C79-47CC-A631-513FD6242B98}" srcOrd="0" destOrd="0" presId="urn:microsoft.com/office/officeart/2005/8/layout/process5"/>
    <dgm:cxn modelId="{470BB73F-665D-4B50-9923-DF3026B80EF3}" type="presOf" srcId="{72F2A3D4-F75F-4247-9268-85E811F64C4F}" destId="{C1D6D12C-351E-4D6F-AC57-7EA4FB0D6D9B}" srcOrd="1" destOrd="0" presId="urn:microsoft.com/office/officeart/2005/8/layout/process5"/>
    <dgm:cxn modelId="{18B14640-EEDE-4F3A-9F99-9BCB360BE6B2}" type="presOf" srcId="{DD9FD6D1-DCBA-49ED-A106-95218D7D9CEF}" destId="{A60A4146-2B09-40B7-9D08-F86CCC0B96B2}" srcOrd="0" destOrd="0" presId="urn:microsoft.com/office/officeart/2005/8/layout/process5"/>
    <dgm:cxn modelId="{C5722A5F-0510-454D-9D08-E2EB5FE5D873}" type="presOf" srcId="{46C81151-7CC0-4768-B152-19B62A065881}" destId="{834A905F-A790-40EE-A6E5-A32F17587134}" srcOrd="0" destOrd="1" presId="urn:microsoft.com/office/officeart/2005/8/layout/process5"/>
    <dgm:cxn modelId="{742AA64B-35FC-4BC1-9997-0EBC316BFCED}" type="presOf" srcId="{8E9C5DE1-6FCF-489A-8ED8-4780CDB7ADC7}" destId="{0E52931E-DAD2-43B3-9193-C53C66D0166E}" srcOrd="0" destOrd="1" presId="urn:microsoft.com/office/officeart/2005/8/layout/process5"/>
    <dgm:cxn modelId="{F4943E54-4F15-4800-BDE1-5B1815F5DE73}" srcId="{D85C4632-C39A-4DC2-9BEA-FA9D892846DC}" destId="{243EEFC2-8247-48B5-B080-AD03FCE1679D}" srcOrd="3" destOrd="0" parTransId="{CE022F56-5160-4C0A-AE92-89812F6104B8}" sibTransId="{BEE7AC8D-5EE2-4B32-8913-DC54FB4EAB0E}"/>
    <dgm:cxn modelId="{C8D1A378-538C-436C-85A8-76096939D131}" type="presOf" srcId="{DAD45E40-761C-46D6-AD38-8433F8040D59}" destId="{A60A4146-2B09-40B7-9D08-F86CCC0B96B2}" srcOrd="0" destOrd="1" presId="urn:microsoft.com/office/officeart/2005/8/layout/process5"/>
    <dgm:cxn modelId="{81A9A458-21C4-4F7B-9907-FA737A943C4D}" srcId="{243EEFC2-8247-48B5-B080-AD03FCE1679D}" destId="{98EFBFEC-C24F-4C25-BB68-3C006967609A}" srcOrd="0" destOrd="0" parTransId="{B3C0117E-7ECB-4BC6-93A4-032CAA4942E1}" sibTransId="{4753ECBE-902C-40FC-8FAE-3252CF3ED90A}"/>
    <dgm:cxn modelId="{A86FEA7A-2C54-4ED5-B1E4-77074C9DC1EB}" type="presOf" srcId="{5FAE4321-B2E1-429D-8F9C-487C28A9BFBE}" destId="{87A78848-48FE-413B-811D-0CF2C540DB06}" srcOrd="0" destOrd="0" presId="urn:microsoft.com/office/officeart/2005/8/layout/process5"/>
    <dgm:cxn modelId="{2B94C97F-239F-4C22-9256-0604B68800FD}" srcId="{D85C4632-C39A-4DC2-9BEA-FA9D892846DC}" destId="{591DA86F-8269-4971-828C-1EA2092A9D5B}" srcOrd="1" destOrd="0" parTransId="{727D362F-7DA3-49CB-A763-74BC720B8D3E}" sibTransId="{72F2A3D4-F75F-4247-9268-85E811F64C4F}"/>
    <dgm:cxn modelId="{25C87282-BAA2-4A7E-8BFB-39153AA10DDB}" type="presOf" srcId="{A91BB25C-6DB8-4F68-80E9-205B503B56B5}" destId="{32F7654D-A44F-4D65-B973-D79B8115D4F0}" srcOrd="0" destOrd="0" presId="urn:microsoft.com/office/officeart/2005/8/layout/process5"/>
    <dgm:cxn modelId="{589CA991-F7AC-421C-BCFD-881BA5A350F4}" type="presOf" srcId="{BEE7AC8D-5EE2-4B32-8913-DC54FB4EAB0E}" destId="{383D21DF-67FE-4445-8F78-E9407450D0EE}" srcOrd="0" destOrd="0" presId="urn:microsoft.com/office/officeart/2005/8/layout/process5"/>
    <dgm:cxn modelId="{74431B96-8578-451A-AC9D-5F81C95F8070}" srcId="{591DA86F-8269-4971-828C-1EA2092A9D5B}" destId="{59EE8764-50BC-4FBE-B01E-EDC84DAE5044}" srcOrd="1" destOrd="0" parTransId="{C1AEA9B7-1AA8-4555-99B6-C612AFC78551}" sibTransId="{28276F7D-1B0C-4A14-A972-E336F70AFD12}"/>
    <dgm:cxn modelId="{8800C696-5C3F-44A9-9991-1C74F965B1B0}" srcId="{DD9FD6D1-DCBA-49ED-A106-95218D7D9CEF}" destId="{DAD45E40-761C-46D6-AD38-8433F8040D59}" srcOrd="0" destOrd="0" parTransId="{E2464079-08E4-4DE0-814E-57E8B5F7830C}" sibTransId="{9C9859CC-96B1-4818-9BF7-39C649A2E65A}"/>
    <dgm:cxn modelId="{1C27A997-BE20-4CCD-B7CE-047E0709B0F7}" srcId="{D85C4632-C39A-4DC2-9BEA-FA9D892846DC}" destId="{F743CFDC-8F80-4701-B5F7-FA35EDB4D9F4}" srcOrd="4" destOrd="0" parTransId="{13A5F895-B34E-41AB-9891-38A1399D2F01}" sibTransId="{851614FD-28E4-456A-B7F6-D0135A3FB22D}"/>
    <dgm:cxn modelId="{F0700A99-3577-450A-BC69-24EE60F08E04}" type="presOf" srcId="{A623EDB9-C190-445D-9695-418D73193633}" destId="{54FD2868-D4C9-4DB1-89EB-FE4C179F3C70}" srcOrd="1" destOrd="0" presId="urn:microsoft.com/office/officeart/2005/8/layout/process5"/>
    <dgm:cxn modelId="{3F24879F-0C97-4978-B17C-3FAB99FDECA4}" srcId="{D85C4632-C39A-4DC2-9BEA-FA9D892846DC}" destId="{5FAE4321-B2E1-429D-8F9C-487C28A9BFBE}" srcOrd="7" destOrd="0" parTransId="{DDFB16E2-1C34-4AF3-B381-D43D96B1130D}" sibTransId="{81781DF0-710A-4662-82AB-EC51D07996F5}"/>
    <dgm:cxn modelId="{669AACA2-6EBD-4CBD-8538-F409B1217B4F}" srcId="{D85C4632-C39A-4DC2-9BEA-FA9D892846DC}" destId="{32B2A5AF-620C-48A0-9F15-A8E27174637F}" srcOrd="0" destOrd="0" parTransId="{70191B46-DD11-4EBF-B6FF-F8E8E6AD7359}" sibTransId="{2A5DD1E1-7193-45C3-9E5D-CAD328CD0507}"/>
    <dgm:cxn modelId="{39D2B2AE-D5DF-4797-9230-C0105CFFCB36}" type="presOf" srcId="{94104E1D-EEDA-4FE9-BCAC-1E02A79EB517}" destId="{BF20F3C8-8A8D-4FD4-B0D5-05B7679B2B98}" srcOrd="1" destOrd="0" presId="urn:microsoft.com/office/officeart/2005/8/layout/process5"/>
    <dgm:cxn modelId="{74C129B6-C592-4658-B7E5-794A6517BA6A}" srcId="{F743CFDC-8F80-4701-B5F7-FA35EDB4D9F4}" destId="{14B5B408-1C8C-434F-A046-62FAAAB6D91F}" srcOrd="0" destOrd="0" parTransId="{5BDF9716-2F74-49D1-9457-80C43D8D2991}" sibTransId="{2207D014-1DC0-4A54-9398-13F593C31052}"/>
    <dgm:cxn modelId="{33D8F2BE-C621-4220-A237-98FE646F051E}" type="presOf" srcId="{14B5B408-1C8C-434F-A046-62FAAAB6D91F}" destId="{A2EA75EF-67F5-47D6-A019-D73A547A8BC0}" srcOrd="0" destOrd="1" presId="urn:microsoft.com/office/officeart/2005/8/layout/process5"/>
    <dgm:cxn modelId="{75AC07C5-EA9B-4B2D-8F1C-EF09FB46BB7F}" type="presOf" srcId="{10D7618D-F37E-44AA-8A04-B35A14EBD378}" destId="{80709768-5FC0-4342-8155-A12B360397FD}" srcOrd="1" destOrd="0" presId="urn:microsoft.com/office/officeart/2005/8/layout/process5"/>
    <dgm:cxn modelId="{1A6ADBC6-8E55-4EA9-9F10-759BAE4F668A}" type="presOf" srcId="{2A5DD1E1-7193-45C3-9E5D-CAD328CD0507}" destId="{C66D044A-EE3E-4701-9E65-79FA434CFC96}" srcOrd="0" destOrd="0" presId="urn:microsoft.com/office/officeart/2005/8/layout/process5"/>
    <dgm:cxn modelId="{B19F28C7-47ED-46FF-BF0A-42066B5A2E67}" type="presOf" srcId="{851614FD-28E4-456A-B7F6-D0135A3FB22D}" destId="{8FB9C531-8781-4BD3-8608-83B087F096E0}" srcOrd="1" destOrd="0" presId="urn:microsoft.com/office/officeart/2005/8/layout/process5"/>
    <dgm:cxn modelId="{AACC88C7-3503-4B8C-968B-A21D2CE7927D}" type="presOf" srcId="{59EE8764-50BC-4FBE-B01E-EDC84DAE5044}" destId="{0E52931E-DAD2-43B3-9193-C53C66D0166E}" srcOrd="0" destOrd="2" presId="urn:microsoft.com/office/officeart/2005/8/layout/process5"/>
    <dgm:cxn modelId="{B04434CE-2FB3-49FA-9B1E-077FE8A534F2}" type="presOf" srcId="{A623EDB9-C190-445D-9695-418D73193633}" destId="{DB98C761-BE32-42F7-8D8F-D47D47A62143}" srcOrd="0" destOrd="0" presId="urn:microsoft.com/office/officeart/2005/8/layout/process5"/>
    <dgm:cxn modelId="{0C179DCF-3031-4641-BEDB-34D3312F0092}" type="presOf" srcId="{591DA86F-8269-4971-828C-1EA2092A9D5B}" destId="{0E52931E-DAD2-43B3-9193-C53C66D0166E}" srcOrd="0" destOrd="0" presId="urn:microsoft.com/office/officeart/2005/8/layout/process5"/>
    <dgm:cxn modelId="{F529E1D4-5C66-46C0-9B61-2D831B64E025}" type="presOf" srcId="{F743CFDC-8F80-4701-B5F7-FA35EDB4D9F4}" destId="{A2EA75EF-67F5-47D6-A019-D73A547A8BC0}" srcOrd="0" destOrd="0" presId="urn:microsoft.com/office/officeart/2005/8/layout/process5"/>
    <dgm:cxn modelId="{867181D8-91DA-40FF-8723-8A7C64126B1F}" type="presOf" srcId="{BEE7AC8D-5EE2-4B32-8913-DC54FB4EAB0E}" destId="{15856D39-DD57-40DA-BF25-692E2E905095}" srcOrd="1" destOrd="0" presId="urn:microsoft.com/office/officeart/2005/8/layout/process5"/>
    <dgm:cxn modelId="{650E77DA-3B56-420F-A618-EAE5C7DBC719}" srcId="{D85C4632-C39A-4DC2-9BEA-FA9D892846DC}" destId="{3C4956E9-9CAF-4185-990E-E5E0A7693850}" srcOrd="5" destOrd="0" parTransId="{97729577-195F-4F7A-B493-39D2BEEA0092}" sibTransId="{A623EDB9-C190-445D-9695-418D73193633}"/>
    <dgm:cxn modelId="{3B0A7EDA-021A-4C97-A8F0-CEBEBD9C2E88}" type="presOf" srcId="{98EFBFEC-C24F-4C25-BB68-3C006967609A}" destId="{15852BA1-D5D2-4234-A58A-BC3B213A2500}" srcOrd="0" destOrd="1" presId="urn:microsoft.com/office/officeart/2005/8/layout/process5"/>
    <dgm:cxn modelId="{0DEC79DE-2E9F-4F26-A090-BD14E62E3C10}" type="presOf" srcId="{243EEFC2-8247-48B5-B080-AD03FCE1679D}" destId="{15852BA1-D5D2-4234-A58A-BC3B213A2500}" srcOrd="0" destOrd="0" presId="urn:microsoft.com/office/officeart/2005/8/layout/process5"/>
    <dgm:cxn modelId="{FEC188E0-E815-483E-BE03-A412FF6BB4F1}" type="presOf" srcId="{10D7618D-F37E-44AA-8A04-B35A14EBD378}" destId="{9A9944D8-E7E1-4355-9EF1-14F2B456E687}" srcOrd="0" destOrd="0" presId="urn:microsoft.com/office/officeart/2005/8/layout/process5"/>
    <dgm:cxn modelId="{00E5E5EA-E7D8-4BB1-9F18-317966A83815}" srcId="{32B2A5AF-620C-48A0-9F15-A8E27174637F}" destId="{46C81151-7CC0-4768-B152-19B62A065881}" srcOrd="0" destOrd="0" parTransId="{198B0414-9014-4DC9-A62D-C9FA995E1B75}" sibTransId="{D09C3A7A-2B5A-4FA1-A41A-9908CEB541A3}"/>
    <dgm:cxn modelId="{C8A75CF0-C5D0-4933-B45C-E4D649E058CF}" srcId="{D85C4632-C39A-4DC2-9BEA-FA9D892846DC}" destId="{DD9FD6D1-DCBA-49ED-A106-95218D7D9CEF}" srcOrd="2" destOrd="0" parTransId="{E5A6FC0A-3DC9-480B-B62B-B6E6A7FFE84D}" sibTransId="{94104E1D-EEDA-4FE9-BCAC-1E02A79EB517}"/>
    <dgm:cxn modelId="{B7510CCC-5404-4AE8-883F-4EE38B6EEEDD}" type="presParOf" srcId="{33011C2C-B2BD-4E91-85BD-CAA9CA031614}" destId="{834A905F-A790-40EE-A6E5-A32F17587134}" srcOrd="0" destOrd="0" presId="urn:microsoft.com/office/officeart/2005/8/layout/process5"/>
    <dgm:cxn modelId="{70BC8F18-F01B-43FD-9B3D-5BD11A381567}" type="presParOf" srcId="{33011C2C-B2BD-4E91-85BD-CAA9CA031614}" destId="{C66D044A-EE3E-4701-9E65-79FA434CFC96}" srcOrd="1" destOrd="0" presId="urn:microsoft.com/office/officeart/2005/8/layout/process5"/>
    <dgm:cxn modelId="{FB923541-2F0B-488C-9874-8DB60FF7A56C}" type="presParOf" srcId="{C66D044A-EE3E-4701-9E65-79FA434CFC96}" destId="{7CDAA815-6DCB-492A-B30D-AE0A0B543495}" srcOrd="0" destOrd="0" presId="urn:microsoft.com/office/officeart/2005/8/layout/process5"/>
    <dgm:cxn modelId="{68BD8E94-4E23-4EFB-92C5-86BD82175086}" type="presParOf" srcId="{33011C2C-B2BD-4E91-85BD-CAA9CA031614}" destId="{0E52931E-DAD2-43B3-9193-C53C66D0166E}" srcOrd="2" destOrd="0" presId="urn:microsoft.com/office/officeart/2005/8/layout/process5"/>
    <dgm:cxn modelId="{BDCFA85E-4A20-4C54-9A48-A6905F4343C1}" type="presParOf" srcId="{33011C2C-B2BD-4E91-85BD-CAA9CA031614}" destId="{3116194B-856F-47A5-81E0-054FDD192015}" srcOrd="3" destOrd="0" presId="urn:microsoft.com/office/officeart/2005/8/layout/process5"/>
    <dgm:cxn modelId="{698AB2E4-16AE-475F-81D6-18E47FD7BB0E}" type="presParOf" srcId="{3116194B-856F-47A5-81E0-054FDD192015}" destId="{C1D6D12C-351E-4D6F-AC57-7EA4FB0D6D9B}" srcOrd="0" destOrd="0" presId="urn:microsoft.com/office/officeart/2005/8/layout/process5"/>
    <dgm:cxn modelId="{88E1BA72-EC37-4E04-912B-6D6D765B38F4}" type="presParOf" srcId="{33011C2C-B2BD-4E91-85BD-CAA9CA031614}" destId="{A60A4146-2B09-40B7-9D08-F86CCC0B96B2}" srcOrd="4" destOrd="0" presId="urn:microsoft.com/office/officeart/2005/8/layout/process5"/>
    <dgm:cxn modelId="{B24E2199-55BB-4E4A-8A48-78EAEFFD9B30}" type="presParOf" srcId="{33011C2C-B2BD-4E91-85BD-CAA9CA031614}" destId="{8CB0EC84-95A8-4945-8CB5-12A4B4C00168}" srcOrd="5" destOrd="0" presId="urn:microsoft.com/office/officeart/2005/8/layout/process5"/>
    <dgm:cxn modelId="{89BCBE9A-7CD8-4632-8FFB-468A4DFB3DA7}" type="presParOf" srcId="{8CB0EC84-95A8-4945-8CB5-12A4B4C00168}" destId="{BF20F3C8-8A8D-4FD4-B0D5-05B7679B2B98}" srcOrd="0" destOrd="0" presId="urn:microsoft.com/office/officeart/2005/8/layout/process5"/>
    <dgm:cxn modelId="{E312DAD0-4EC5-4D16-9D10-5A370AA2DA71}" type="presParOf" srcId="{33011C2C-B2BD-4E91-85BD-CAA9CA031614}" destId="{15852BA1-D5D2-4234-A58A-BC3B213A2500}" srcOrd="6" destOrd="0" presId="urn:microsoft.com/office/officeart/2005/8/layout/process5"/>
    <dgm:cxn modelId="{E3EDE30D-7F13-4817-A406-319FC9E2F5F2}" type="presParOf" srcId="{33011C2C-B2BD-4E91-85BD-CAA9CA031614}" destId="{383D21DF-67FE-4445-8F78-E9407450D0EE}" srcOrd="7" destOrd="0" presId="urn:microsoft.com/office/officeart/2005/8/layout/process5"/>
    <dgm:cxn modelId="{47AA435A-AE68-4699-A932-6A32C561085D}" type="presParOf" srcId="{383D21DF-67FE-4445-8F78-E9407450D0EE}" destId="{15856D39-DD57-40DA-BF25-692E2E905095}" srcOrd="0" destOrd="0" presId="urn:microsoft.com/office/officeart/2005/8/layout/process5"/>
    <dgm:cxn modelId="{A58DEE27-1171-4834-B4B6-70CEA6B99A1F}" type="presParOf" srcId="{33011C2C-B2BD-4E91-85BD-CAA9CA031614}" destId="{A2EA75EF-67F5-47D6-A019-D73A547A8BC0}" srcOrd="8" destOrd="0" presId="urn:microsoft.com/office/officeart/2005/8/layout/process5"/>
    <dgm:cxn modelId="{8603B7B9-2EC3-4018-838C-5D6A52349236}" type="presParOf" srcId="{33011C2C-B2BD-4E91-85BD-CAA9CA031614}" destId="{70A2E59F-06B4-43F0-BB78-D67708B922BC}" srcOrd="9" destOrd="0" presId="urn:microsoft.com/office/officeart/2005/8/layout/process5"/>
    <dgm:cxn modelId="{D791E9AC-9A87-4898-9945-7C238A91287C}" type="presParOf" srcId="{70A2E59F-06B4-43F0-BB78-D67708B922BC}" destId="{8FB9C531-8781-4BD3-8608-83B087F096E0}" srcOrd="0" destOrd="0" presId="urn:microsoft.com/office/officeart/2005/8/layout/process5"/>
    <dgm:cxn modelId="{617A1B99-8773-4507-A754-4BE691BF4F20}" type="presParOf" srcId="{33011C2C-B2BD-4E91-85BD-CAA9CA031614}" destId="{DA67EC49-4C79-47CC-A631-513FD6242B98}" srcOrd="10" destOrd="0" presId="urn:microsoft.com/office/officeart/2005/8/layout/process5"/>
    <dgm:cxn modelId="{8BF0381F-671D-43D0-AFF5-331C07C05855}" type="presParOf" srcId="{33011C2C-B2BD-4E91-85BD-CAA9CA031614}" destId="{DB98C761-BE32-42F7-8D8F-D47D47A62143}" srcOrd="11" destOrd="0" presId="urn:microsoft.com/office/officeart/2005/8/layout/process5"/>
    <dgm:cxn modelId="{AF936D7F-1ADA-415B-8964-77C8B518321D}" type="presParOf" srcId="{DB98C761-BE32-42F7-8D8F-D47D47A62143}" destId="{54FD2868-D4C9-4DB1-89EB-FE4C179F3C70}" srcOrd="0" destOrd="0" presId="urn:microsoft.com/office/officeart/2005/8/layout/process5"/>
    <dgm:cxn modelId="{42A55DF6-C7AE-4C5E-96F2-1249CE64913B}" type="presParOf" srcId="{33011C2C-B2BD-4E91-85BD-CAA9CA031614}" destId="{32F7654D-A44F-4D65-B973-D79B8115D4F0}" srcOrd="12" destOrd="0" presId="urn:microsoft.com/office/officeart/2005/8/layout/process5"/>
    <dgm:cxn modelId="{FFE241BD-3C71-4CFD-B989-2A753B00A4B9}" type="presParOf" srcId="{33011C2C-B2BD-4E91-85BD-CAA9CA031614}" destId="{9A9944D8-E7E1-4355-9EF1-14F2B456E687}" srcOrd="13" destOrd="0" presId="urn:microsoft.com/office/officeart/2005/8/layout/process5"/>
    <dgm:cxn modelId="{35263D57-B5CA-4846-8C27-AEFB77499D04}" type="presParOf" srcId="{9A9944D8-E7E1-4355-9EF1-14F2B456E687}" destId="{80709768-5FC0-4342-8155-A12B360397FD}" srcOrd="0" destOrd="0" presId="urn:microsoft.com/office/officeart/2005/8/layout/process5"/>
    <dgm:cxn modelId="{8A7CA485-D9F3-4B87-B6F0-4895A48343DD}" type="presParOf" srcId="{33011C2C-B2BD-4E91-85BD-CAA9CA031614}" destId="{87A78848-48FE-413B-811D-0CF2C540DB06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635705-2BDB-4F12-B2D3-641CF865D6A8}" type="doc">
      <dgm:prSet loTypeId="urn:microsoft.com/office/officeart/2005/8/layout/bProcess4" loCatId="process" qsTypeId="urn:microsoft.com/office/officeart/2005/8/quickstyle/simple3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92DFF77-CD78-4C58-8466-D30235367A07}">
      <dgm:prSet/>
      <dgm:spPr/>
      <dgm:t>
        <a:bodyPr/>
        <a:lstStyle/>
        <a:p>
          <a:r>
            <a:rPr lang="es-MX"/>
            <a:t>EVALUACIÓN FORMATIVA</a:t>
          </a:r>
          <a:endParaRPr lang="en-US"/>
        </a:p>
      </dgm:t>
    </dgm:pt>
    <dgm:pt modelId="{FA3ED33C-0F63-4498-8678-A10AF9D6032B}" type="parTrans" cxnId="{3FA09D9A-81CC-4EA7-9AC2-F7262282D222}">
      <dgm:prSet/>
      <dgm:spPr/>
      <dgm:t>
        <a:bodyPr/>
        <a:lstStyle/>
        <a:p>
          <a:endParaRPr lang="en-US"/>
        </a:p>
      </dgm:t>
    </dgm:pt>
    <dgm:pt modelId="{3787EF57-64DD-4573-8B14-F1C858F07DA6}" type="sibTrans" cxnId="{3FA09D9A-81CC-4EA7-9AC2-F7262282D222}">
      <dgm:prSet/>
      <dgm:spPr/>
      <dgm:t>
        <a:bodyPr/>
        <a:lstStyle/>
        <a:p>
          <a:endParaRPr lang="en-US"/>
        </a:p>
      </dgm:t>
    </dgm:pt>
    <dgm:pt modelId="{1FBCBE79-8DF6-49F9-827C-768FF8B09800}">
      <dgm:prSet/>
      <dgm:spPr/>
      <dgm:t>
        <a:bodyPr/>
        <a:lstStyle/>
        <a:p>
          <a:r>
            <a:rPr lang="es-MX"/>
            <a:t>¿QUÉ ES?</a:t>
          </a:r>
          <a:endParaRPr lang="en-US"/>
        </a:p>
      </dgm:t>
    </dgm:pt>
    <dgm:pt modelId="{61745FD5-FF19-43C5-9442-A8B445C15D32}" type="parTrans" cxnId="{EFB4FEFB-77A7-4242-A045-46AD02F0828E}">
      <dgm:prSet/>
      <dgm:spPr/>
      <dgm:t>
        <a:bodyPr/>
        <a:lstStyle/>
        <a:p>
          <a:endParaRPr lang="en-US"/>
        </a:p>
      </dgm:t>
    </dgm:pt>
    <dgm:pt modelId="{2DA25F4F-1316-45B4-962D-4A1491E58F20}" type="sibTrans" cxnId="{EFB4FEFB-77A7-4242-A045-46AD02F0828E}">
      <dgm:prSet/>
      <dgm:spPr/>
      <dgm:t>
        <a:bodyPr/>
        <a:lstStyle/>
        <a:p>
          <a:endParaRPr lang="en-US"/>
        </a:p>
      </dgm:t>
    </dgm:pt>
    <dgm:pt modelId="{D404A8AD-0A07-4CAE-8B55-551E3BDAB934}">
      <dgm:prSet/>
      <dgm:spPr/>
      <dgm:t>
        <a:bodyPr/>
        <a:lstStyle/>
        <a:p>
          <a:r>
            <a:rPr lang="es-MX"/>
            <a:t>ES UN PROCESO QUE NOS PERMITE OBTENER EVIDENCIAS, ELABORAR JUICIOS Y BRINDAR RETROALIMENTACIÓN SOBRE LOGROS DE APRENDIZAJE DE LOS ALUMNOS A LO LARGO DE SU FORMACIÓN.</a:t>
          </a:r>
          <a:endParaRPr lang="en-US"/>
        </a:p>
      </dgm:t>
    </dgm:pt>
    <dgm:pt modelId="{F0323661-A12D-4C4F-AC09-6DDF6D86C4B2}" type="parTrans" cxnId="{E032C7A5-5A7A-42FB-A285-2DD56B6982A2}">
      <dgm:prSet/>
      <dgm:spPr/>
      <dgm:t>
        <a:bodyPr/>
        <a:lstStyle/>
        <a:p>
          <a:endParaRPr lang="en-US"/>
        </a:p>
      </dgm:t>
    </dgm:pt>
    <dgm:pt modelId="{28B8B9B7-27D8-4FB8-BEC5-8958AAE98FC7}" type="sibTrans" cxnId="{E032C7A5-5A7A-42FB-A285-2DD56B6982A2}">
      <dgm:prSet/>
      <dgm:spPr/>
      <dgm:t>
        <a:bodyPr/>
        <a:lstStyle/>
        <a:p>
          <a:endParaRPr lang="en-US"/>
        </a:p>
      </dgm:t>
    </dgm:pt>
    <dgm:pt modelId="{6EB192D2-8369-4D40-9301-CFB8EFF07809}">
      <dgm:prSet/>
      <dgm:spPr/>
      <dgm:t>
        <a:bodyPr/>
        <a:lstStyle/>
        <a:p>
          <a:r>
            <a:rPr lang="es-MX"/>
            <a:t>¿QUÉ CARACTERÍSTICAS TIENE?</a:t>
          </a:r>
          <a:endParaRPr lang="en-US"/>
        </a:p>
      </dgm:t>
    </dgm:pt>
    <dgm:pt modelId="{05E36BDC-6A96-488C-97A4-7B23B9DAD774}" type="parTrans" cxnId="{50B1EAEE-9763-4579-BA18-77E2E71F863D}">
      <dgm:prSet/>
      <dgm:spPr/>
      <dgm:t>
        <a:bodyPr/>
        <a:lstStyle/>
        <a:p>
          <a:endParaRPr lang="en-US"/>
        </a:p>
      </dgm:t>
    </dgm:pt>
    <dgm:pt modelId="{EF7FF7DA-37BF-454C-B9A4-46197D26B091}" type="sibTrans" cxnId="{50B1EAEE-9763-4579-BA18-77E2E71F863D}">
      <dgm:prSet/>
      <dgm:spPr/>
      <dgm:t>
        <a:bodyPr/>
        <a:lstStyle/>
        <a:p>
          <a:endParaRPr lang="en-US"/>
        </a:p>
      </dgm:t>
    </dgm:pt>
    <dgm:pt modelId="{0AF6172E-E1A7-4FB6-82AF-D706ED1FD455}">
      <dgm:prSet/>
      <dgm:spPr/>
      <dgm:t>
        <a:bodyPr/>
        <a:lstStyle/>
        <a:p>
          <a:r>
            <a:rPr lang="es-MX"/>
            <a:t>VALORA EL AVANCE EN LOS APRENDIZAJES.</a:t>
          </a:r>
          <a:endParaRPr lang="en-US"/>
        </a:p>
      </dgm:t>
    </dgm:pt>
    <dgm:pt modelId="{EBE8B57E-BBD1-404B-9A5E-48748BD55347}" type="parTrans" cxnId="{582EE2AE-EF38-4CA1-9A53-E36546E17E7A}">
      <dgm:prSet/>
      <dgm:spPr/>
      <dgm:t>
        <a:bodyPr/>
        <a:lstStyle/>
        <a:p>
          <a:endParaRPr lang="en-US"/>
        </a:p>
      </dgm:t>
    </dgm:pt>
    <dgm:pt modelId="{280D334A-EA92-4350-A6DA-1357F13EA812}" type="sibTrans" cxnId="{582EE2AE-EF38-4CA1-9A53-E36546E17E7A}">
      <dgm:prSet/>
      <dgm:spPr/>
      <dgm:t>
        <a:bodyPr/>
        <a:lstStyle/>
        <a:p>
          <a:endParaRPr lang="en-US"/>
        </a:p>
      </dgm:t>
    </dgm:pt>
    <dgm:pt modelId="{6EE60AFE-793C-4214-87DC-013F0BDC0396}">
      <dgm:prSet/>
      <dgm:spPr/>
      <dgm:t>
        <a:bodyPr/>
        <a:lstStyle/>
        <a:p>
          <a:r>
            <a:rPr lang="es-MX"/>
            <a:t>MEJORA LA ENSEÑANZA-APRENDIZAJE.</a:t>
          </a:r>
          <a:endParaRPr lang="en-US"/>
        </a:p>
      </dgm:t>
    </dgm:pt>
    <dgm:pt modelId="{4CD12CA8-C5CA-478B-9A32-B87B3F31D629}" type="parTrans" cxnId="{B079BE84-2922-4832-AC00-737FDB810B02}">
      <dgm:prSet/>
      <dgm:spPr/>
      <dgm:t>
        <a:bodyPr/>
        <a:lstStyle/>
        <a:p>
          <a:endParaRPr lang="en-US"/>
        </a:p>
      </dgm:t>
    </dgm:pt>
    <dgm:pt modelId="{5BAB9152-2C4F-4D6F-96A9-D4E06EFA018B}" type="sibTrans" cxnId="{B079BE84-2922-4832-AC00-737FDB810B02}">
      <dgm:prSet/>
      <dgm:spPr/>
      <dgm:t>
        <a:bodyPr/>
        <a:lstStyle/>
        <a:p>
          <a:endParaRPr lang="en-US"/>
        </a:p>
      </dgm:t>
    </dgm:pt>
    <dgm:pt modelId="{57E42B04-B9F7-4933-9BD5-6A1704B1B852}">
      <dgm:prSet/>
      <dgm:spPr/>
      <dgm:t>
        <a:bodyPr/>
        <a:lstStyle/>
        <a:p>
          <a:r>
            <a:rPr lang="es-MX"/>
            <a:t>REGULA EL PROCESO DE ENSEÑANZA APRENDIZAJE PARA QUE SEA INTERACTIVA, RETROATIVA Y PROACTIVA.</a:t>
          </a:r>
          <a:endParaRPr lang="en-US"/>
        </a:p>
      </dgm:t>
    </dgm:pt>
    <dgm:pt modelId="{B70402DC-467B-4E4B-9306-7A9B73C2B975}" type="parTrans" cxnId="{2BF3B64A-04F9-46AD-942E-0154BF3DAFC4}">
      <dgm:prSet/>
      <dgm:spPr/>
      <dgm:t>
        <a:bodyPr/>
        <a:lstStyle/>
        <a:p>
          <a:endParaRPr lang="en-US"/>
        </a:p>
      </dgm:t>
    </dgm:pt>
    <dgm:pt modelId="{59212080-3237-43F6-8237-48C6312D4FFD}" type="sibTrans" cxnId="{2BF3B64A-04F9-46AD-942E-0154BF3DAFC4}">
      <dgm:prSet/>
      <dgm:spPr/>
      <dgm:t>
        <a:bodyPr/>
        <a:lstStyle/>
        <a:p>
          <a:endParaRPr lang="en-US"/>
        </a:p>
      </dgm:t>
    </dgm:pt>
    <dgm:pt modelId="{EAF9C1E7-C05C-4B7A-AFD4-FC4D38FB41CC}" type="pres">
      <dgm:prSet presAssocID="{12635705-2BDB-4F12-B2D3-641CF865D6A8}" presName="Name0" presStyleCnt="0">
        <dgm:presLayoutVars>
          <dgm:dir/>
          <dgm:resizeHandles/>
        </dgm:presLayoutVars>
      </dgm:prSet>
      <dgm:spPr/>
    </dgm:pt>
    <dgm:pt modelId="{755F8ACD-F251-4F9F-93A8-DD3805602A06}" type="pres">
      <dgm:prSet presAssocID="{C92DFF77-CD78-4C58-8466-D30235367A07}" presName="compNode" presStyleCnt="0"/>
      <dgm:spPr/>
    </dgm:pt>
    <dgm:pt modelId="{7365DB1E-0AC5-4C3D-BC9D-27913A6793FB}" type="pres">
      <dgm:prSet presAssocID="{C92DFF77-CD78-4C58-8466-D30235367A07}" presName="dummyConnPt" presStyleCnt="0"/>
      <dgm:spPr/>
    </dgm:pt>
    <dgm:pt modelId="{8026DEA7-15BC-4A55-B8F9-7E40D21AA9D9}" type="pres">
      <dgm:prSet presAssocID="{C92DFF77-CD78-4C58-8466-D30235367A07}" presName="node" presStyleLbl="node1" presStyleIdx="0" presStyleCnt="7">
        <dgm:presLayoutVars>
          <dgm:bulletEnabled val="1"/>
        </dgm:presLayoutVars>
      </dgm:prSet>
      <dgm:spPr/>
    </dgm:pt>
    <dgm:pt modelId="{B238E730-B087-44FA-AA03-52FBE24644AB}" type="pres">
      <dgm:prSet presAssocID="{3787EF57-64DD-4573-8B14-F1C858F07DA6}" presName="sibTrans" presStyleLbl="bgSibTrans2D1" presStyleIdx="0" presStyleCnt="6"/>
      <dgm:spPr/>
    </dgm:pt>
    <dgm:pt modelId="{9B1E7944-0051-4695-996F-F6547E2E4CC0}" type="pres">
      <dgm:prSet presAssocID="{1FBCBE79-8DF6-49F9-827C-768FF8B09800}" presName="compNode" presStyleCnt="0"/>
      <dgm:spPr/>
    </dgm:pt>
    <dgm:pt modelId="{94A85035-887E-4E15-9577-62FC02E59050}" type="pres">
      <dgm:prSet presAssocID="{1FBCBE79-8DF6-49F9-827C-768FF8B09800}" presName="dummyConnPt" presStyleCnt="0"/>
      <dgm:spPr/>
    </dgm:pt>
    <dgm:pt modelId="{AFB94505-92D7-47BD-AA81-095C154CF5BD}" type="pres">
      <dgm:prSet presAssocID="{1FBCBE79-8DF6-49F9-827C-768FF8B09800}" presName="node" presStyleLbl="node1" presStyleIdx="1" presStyleCnt="7">
        <dgm:presLayoutVars>
          <dgm:bulletEnabled val="1"/>
        </dgm:presLayoutVars>
      </dgm:prSet>
      <dgm:spPr/>
    </dgm:pt>
    <dgm:pt modelId="{8F095065-38E4-4667-94B5-0D61E8E141FF}" type="pres">
      <dgm:prSet presAssocID="{2DA25F4F-1316-45B4-962D-4A1491E58F20}" presName="sibTrans" presStyleLbl="bgSibTrans2D1" presStyleIdx="1" presStyleCnt="6"/>
      <dgm:spPr/>
    </dgm:pt>
    <dgm:pt modelId="{F5AD955D-1CF6-497D-A054-FAC0251E397A}" type="pres">
      <dgm:prSet presAssocID="{D404A8AD-0A07-4CAE-8B55-551E3BDAB934}" presName="compNode" presStyleCnt="0"/>
      <dgm:spPr/>
    </dgm:pt>
    <dgm:pt modelId="{2F272EC2-B59C-4464-AEAA-38750ED1FE8F}" type="pres">
      <dgm:prSet presAssocID="{D404A8AD-0A07-4CAE-8B55-551E3BDAB934}" presName="dummyConnPt" presStyleCnt="0"/>
      <dgm:spPr/>
    </dgm:pt>
    <dgm:pt modelId="{5E0DE765-2116-45E1-83DD-259E5E399DBD}" type="pres">
      <dgm:prSet presAssocID="{D404A8AD-0A07-4CAE-8B55-551E3BDAB934}" presName="node" presStyleLbl="node1" presStyleIdx="2" presStyleCnt="7">
        <dgm:presLayoutVars>
          <dgm:bulletEnabled val="1"/>
        </dgm:presLayoutVars>
      </dgm:prSet>
      <dgm:spPr/>
    </dgm:pt>
    <dgm:pt modelId="{A747E504-72D0-4629-8341-B6368A587BD9}" type="pres">
      <dgm:prSet presAssocID="{28B8B9B7-27D8-4FB8-BEC5-8958AAE98FC7}" presName="sibTrans" presStyleLbl="bgSibTrans2D1" presStyleIdx="2" presStyleCnt="6"/>
      <dgm:spPr/>
    </dgm:pt>
    <dgm:pt modelId="{F5233A1A-BF1D-4F12-A600-43755715CC91}" type="pres">
      <dgm:prSet presAssocID="{6EB192D2-8369-4D40-9301-CFB8EFF07809}" presName="compNode" presStyleCnt="0"/>
      <dgm:spPr/>
    </dgm:pt>
    <dgm:pt modelId="{B61A0171-0416-4BDB-BC6F-AC8DBED7BBED}" type="pres">
      <dgm:prSet presAssocID="{6EB192D2-8369-4D40-9301-CFB8EFF07809}" presName="dummyConnPt" presStyleCnt="0"/>
      <dgm:spPr/>
    </dgm:pt>
    <dgm:pt modelId="{6F00DF62-F037-4892-974E-FE9DE848C8C9}" type="pres">
      <dgm:prSet presAssocID="{6EB192D2-8369-4D40-9301-CFB8EFF07809}" presName="node" presStyleLbl="node1" presStyleIdx="3" presStyleCnt="7">
        <dgm:presLayoutVars>
          <dgm:bulletEnabled val="1"/>
        </dgm:presLayoutVars>
      </dgm:prSet>
      <dgm:spPr/>
    </dgm:pt>
    <dgm:pt modelId="{8B92FA58-BA07-4F6B-B1D6-59B4A9CD6325}" type="pres">
      <dgm:prSet presAssocID="{EF7FF7DA-37BF-454C-B9A4-46197D26B091}" presName="sibTrans" presStyleLbl="bgSibTrans2D1" presStyleIdx="3" presStyleCnt="6"/>
      <dgm:spPr/>
    </dgm:pt>
    <dgm:pt modelId="{64A1786E-8AB4-44B5-980C-D0494C260647}" type="pres">
      <dgm:prSet presAssocID="{0AF6172E-E1A7-4FB6-82AF-D706ED1FD455}" presName="compNode" presStyleCnt="0"/>
      <dgm:spPr/>
    </dgm:pt>
    <dgm:pt modelId="{422B4A01-A670-4E12-A16E-3B079869E85B}" type="pres">
      <dgm:prSet presAssocID="{0AF6172E-E1A7-4FB6-82AF-D706ED1FD455}" presName="dummyConnPt" presStyleCnt="0"/>
      <dgm:spPr/>
    </dgm:pt>
    <dgm:pt modelId="{E58A6837-5D0E-4B91-AE7D-DE984D39539B}" type="pres">
      <dgm:prSet presAssocID="{0AF6172E-E1A7-4FB6-82AF-D706ED1FD455}" presName="node" presStyleLbl="node1" presStyleIdx="4" presStyleCnt="7">
        <dgm:presLayoutVars>
          <dgm:bulletEnabled val="1"/>
        </dgm:presLayoutVars>
      </dgm:prSet>
      <dgm:spPr/>
    </dgm:pt>
    <dgm:pt modelId="{FE06B10E-AF71-441A-9304-0795ADC00AD9}" type="pres">
      <dgm:prSet presAssocID="{280D334A-EA92-4350-A6DA-1357F13EA812}" presName="sibTrans" presStyleLbl="bgSibTrans2D1" presStyleIdx="4" presStyleCnt="6"/>
      <dgm:spPr/>
    </dgm:pt>
    <dgm:pt modelId="{A8E0F384-901A-446B-B1E5-E2AF05B05BE3}" type="pres">
      <dgm:prSet presAssocID="{6EE60AFE-793C-4214-87DC-013F0BDC0396}" presName="compNode" presStyleCnt="0"/>
      <dgm:spPr/>
    </dgm:pt>
    <dgm:pt modelId="{CD12BA86-04C8-49BA-91E5-54025B561FFE}" type="pres">
      <dgm:prSet presAssocID="{6EE60AFE-793C-4214-87DC-013F0BDC0396}" presName="dummyConnPt" presStyleCnt="0"/>
      <dgm:spPr/>
    </dgm:pt>
    <dgm:pt modelId="{2F3E5F51-C2A4-4EC9-9C94-970A30303C70}" type="pres">
      <dgm:prSet presAssocID="{6EE60AFE-793C-4214-87DC-013F0BDC0396}" presName="node" presStyleLbl="node1" presStyleIdx="5" presStyleCnt="7">
        <dgm:presLayoutVars>
          <dgm:bulletEnabled val="1"/>
        </dgm:presLayoutVars>
      </dgm:prSet>
      <dgm:spPr/>
    </dgm:pt>
    <dgm:pt modelId="{50512E38-F473-48A0-824A-4049EA902913}" type="pres">
      <dgm:prSet presAssocID="{5BAB9152-2C4F-4D6F-96A9-D4E06EFA018B}" presName="sibTrans" presStyleLbl="bgSibTrans2D1" presStyleIdx="5" presStyleCnt="6"/>
      <dgm:spPr/>
    </dgm:pt>
    <dgm:pt modelId="{48B1CA7A-1189-4360-A81A-76A9882EDD39}" type="pres">
      <dgm:prSet presAssocID="{57E42B04-B9F7-4933-9BD5-6A1704B1B852}" presName="compNode" presStyleCnt="0"/>
      <dgm:spPr/>
    </dgm:pt>
    <dgm:pt modelId="{1903B455-E20E-48DB-BB46-97C77FB05DE3}" type="pres">
      <dgm:prSet presAssocID="{57E42B04-B9F7-4933-9BD5-6A1704B1B852}" presName="dummyConnPt" presStyleCnt="0"/>
      <dgm:spPr/>
    </dgm:pt>
    <dgm:pt modelId="{D2CE0C3F-AAC3-441D-BAD6-41F5201F4284}" type="pres">
      <dgm:prSet presAssocID="{57E42B04-B9F7-4933-9BD5-6A1704B1B852}" presName="node" presStyleLbl="node1" presStyleIdx="6" presStyleCnt="7">
        <dgm:presLayoutVars>
          <dgm:bulletEnabled val="1"/>
        </dgm:presLayoutVars>
      </dgm:prSet>
      <dgm:spPr/>
    </dgm:pt>
  </dgm:ptLst>
  <dgm:cxnLst>
    <dgm:cxn modelId="{A7F97208-066E-400F-8D57-A2A5A9071602}" type="presOf" srcId="{1FBCBE79-8DF6-49F9-827C-768FF8B09800}" destId="{AFB94505-92D7-47BD-AA81-095C154CF5BD}" srcOrd="0" destOrd="0" presId="urn:microsoft.com/office/officeart/2005/8/layout/bProcess4"/>
    <dgm:cxn modelId="{DAB13046-7FA4-484B-9C28-F225335C9A0D}" type="presOf" srcId="{57E42B04-B9F7-4933-9BD5-6A1704B1B852}" destId="{D2CE0C3F-AAC3-441D-BAD6-41F5201F4284}" srcOrd="0" destOrd="0" presId="urn:microsoft.com/office/officeart/2005/8/layout/bProcess4"/>
    <dgm:cxn modelId="{700B2D4A-1C3E-4AEE-BFC5-5A536861A484}" type="presOf" srcId="{C92DFF77-CD78-4C58-8466-D30235367A07}" destId="{8026DEA7-15BC-4A55-B8F9-7E40D21AA9D9}" srcOrd="0" destOrd="0" presId="urn:microsoft.com/office/officeart/2005/8/layout/bProcess4"/>
    <dgm:cxn modelId="{2BF3B64A-04F9-46AD-942E-0154BF3DAFC4}" srcId="{12635705-2BDB-4F12-B2D3-641CF865D6A8}" destId="{57E42B04-B9F7-4933-9BD5-6A1704B1B852}" srcOrd="6" destOrd="0" parTransId="{B70402DC-467B-4E4B-9306-7A9B73C2B975}" sibTransId="{59212080-3237-43F6-8237-48C6312D4FFD}"/>
    <dgm:cxn modelId="{6BCC1F51-37BD-4C01-8636-920D8B9CB99D}" type="presOf" srcId="{EF7FF7DA-37BF-454C-B9A4-46197D26B091}" destId="{8B92FA58-BA07-4F6B-B1D6-59B4A9CD6325}" srcOrd="0" destOrd="0" presId="urn:microsoft.com/office/officeart/2005/8/layout/bProcess4"/>
    <dgm:cxn modelId="{B079BE84-2922-4832-AC00-737FDB810B02}" srcId="{12635705-2BDB-4F12-B2D3-641CF865D6A8}" destId="{6EE60AFE-793C-4214-87DC-013F0BDC0396}" srcOrd="5" destOrd="0" parTransId="{4CD12CA8-C5CA-478B-9A32-B87B3F31D629}" sibTransId="{5BAB9152-2C4F-4D6F-96A9-D4E06EFA018B}"/>
    <dgm:cxn modelId="{0949BD90-8DBD-49B5-A595-34ADA78B54B8}" type="presOf" srcId="{D404A8AD-0A07-4CAE-8B55-551E3BDAB934}" destId="{5E0DE765-2116-45E1-83DD-259E5E399DBD}" srcOrd="0" destOrd="0" presId="urn:microsoft.com/office/officeart/2005/8/layout/bProcess4"/>
    <dgm:cxn modelId="{3FA09D9A-81CC-4EA7-9AC2-F7262282D222}" srcId="{12635705-2BDB-4F12-B2D3-641CF865D6A8}" destId="{C92DFF77-CD78-4C58-8466-D30235367A07}" srcOrd="0" destOrd="0" parTransId="{FA3ED33C-0F63-4498-8678-A10AF9D6032B}" sibTransId="{3787EF57-64DD-4573-8B14-F1C858F07DA6}"/>
    <dgm:cxn modelId="{CB937A9C-21B8-4D3E-B104-2D2D93FC1A1E}" type="presOf" srcId="{280D334A-EA92-4350-A6DA-1357F13EA812}" destId="{FE06B10E-AF71-441A-9304-0795ADC00AD9}" srcOrd="0" destOrd="0" presId="urn:microsoft.com/office/officeart/2005/8/layout/bProcess4"/>
    <dgm:cxn modelId="{E032C7A5-5A7A-42FB-A285-2DD56B6982A2}" srcId="{12635705-2BDB-4F12-B2D3-641CF865D6A8}" destId="{D404A8AD-0A07-4CAE-8B55-551E3BDAB934}" srcOrd="2" destOrd="0" parTransId="{F0323661-A12D-4C4F-AC09-6DDF6D86C4B2}" sibTransId="{28B8B9B7-27D8-4FB8-BEC5-8958AAE98FC7}"/>
    <dgm:cxn modelId="{582EE2AE-EF38-4CA1-9A53-E36546E17E7A}" srcId="{12635705-2BDB-4F12-B2D3-641CF865D6A8}" destId="{0AF6172E-E1A7-4FB6-82AF-D706ED1FD455}" srcOrd="4" destOrd="0" parTransId="{EBE8B57E-BBD1-404B-9A5E-48748BD55347}" sibTransId="{280D334A-EA92-4350-A6DA-1357F13EA812}"/>
    <dgm:cxn modelId="{E4B2CAB2-AB8B-4974-A908-7C2B6FFB4F9A}" type="presOf" srcId="{12635705-2BDB-4F12-B2D3-641CF865D6A8}" destId="{EAF9C1E7-C05C-4B7A-AFD4-FC4D38FB41CC}" srcOrd="0" destOrd="0" presId="urn:microsoft.com/office/officeart/2005/8/layout/bProcess4"/>
    <dgm:cxn modelId="{8A8857C1-2CC1-4A97-B761-C72CA0415D11}" type="presOf" srcId="{28B8B9B7-27D8-4FB8-BEC5-8958AAE98FC7}" destId="{A747E504-72D0-4629-8341-B6368A587BD9}" srcOrd="0" destOrd="0" presId="urn:microsoft.com/office/officeart/2005/8/layout/bProcess4"/>
    <dgm:cxn modelId="{2502A9D5-5486-40B5-8286-AC03403E7D23}" type="presOf" srcId="{6EE60AFE-793C-4214-87DC-013F0BDC0396}" destId="{2F3E5F51-C2A4-4EC9-9C94-970A30303C70}" srcOrd="0" destOrd="0" presId="urn:microsoft.com/office/officeart/2005/8/layout/bProcess4"/>
    <dgm:cxn modelId="{15F606E3-02B0-4B9B-BD61-68A2E4D292D5}" type="presOf" srcId="{5BAB9152-2C4F-4D6F-96A9-D4E06EFA018B}" destId="{50512E38-F473-48A0-824A-4049EA902913}" srcOrd="0" destOrd="0" presId="urn:microsoft.com/office/officeart/2005/8/layout/bProcess4"/>
    <dgm:cxn modelId="{50B1EAEE-9763-4579-BA18-77E2E71F863D}" srcId="{12635705-2BDB-4F12-B2D3-641CF865D6A8}" destId="{6EB192D2-8369-4D40-9301-CFB8EFF07809}" srcOrd="3" destOrd="0" parTransId="{05E36BDC-6A96-488C-97A4-7B23B9DAD774}" sibTransId="{EF7FF7DA-37BF-454C-B9A4-46197D26B091}"/>
    <dgm:cxn modelId="{1ADF07F6-B7DF-490A-9126-F8FFF0C315BE}" type="presOf" srcId="{3787EF57-64DD-4573-8B14-F1C858F07DA6}" destId="{B238E730-B087-44FA-AA03-52FBE24644AB}" srcOrd="0" destOrd="0" presId="urn:microsoft.com/office/officeart/2005/8/layout/bProcess4"/>
    <dgm:cxn modelId="{C2E035F9-6285-4F8B-B5DA-CD325909AAE3}" type="presOf" srcId="{6EB192D2-8369-4D40-9301-CFB8EFF07809}" destId="{6F00DF62-F037-4892-974E-FE9DE848C8C9}" srcOrd="0" destOrd="0" presId="urn:microsoft.com/office/officeart/2005/8/layout/bProcess4"/>
    <dgm:cxn modelId="{FF4751FA-AD18-4952-BEB2-A70BEFB43003}" type="presOf" srcId="{2DA25F4F-1316-45B4-962D-4A1491E58F20}" destId="{8F095065-38E4-4667-94B5-0D61E8E141FF}" srcOrd="0" destOrd="0" presId="urn:microsoft.com/office/officeart/2005/8/layout/bProcess4"/>
    <dgm:cxn modelId="{EFB4FEFB-77A7-4242-A045-46AD02F0828E}" srcId="{12635705-2BDB-4F12-B2D3-641CF865D6A8}" destId="{1FBCBE79-8DF6-49F9-827C-768FF8B09800}" srcOrd="1" destOrd="0" parTransId="{61745FD5-FF19-43C5-9442-A8B445C15D32}" sibTransId="{2DA25F4F-1316-45B4-962D-4A1491E58F20}"/>
    <dgm:cxn modelId="{7D3D8CFC-D41E-4400-8680-A7E1ED386641}" type="presOf" srcId="{0AF6172E-E1A7-4FB6-82AF-D706ED1FD455}" destId="{E58A6837-5D0E-4B91-AE7D-DE984D39539B}" srcOrd="0" destOrd="0" presId="urn:microsoft.com/office/officeart/2005/8/layout/bProcess4"/>
    <dgm:cxn modelId="{6F274B33-0B60-4C05-A492-F66B8ECE676F}" type="presParOf" srcId="{EAF9C1E7-C05C-4B7A-AFD4-FC4D38FB41CC}" destId="{755F8ACD-F251-4F9F-93A8-DD3805602A06}" srcOrd="0" destOrd="0" presId="urn:microsoft.com/office/officeart/2005/8/layout/bProcess4"/>
    <dgm:cxn modelId="{1A8A64C0-4E77-4603-9A87-DC2D3DC92CC2}" type="presParOf" srcId="{755F8ACD-F251-4F9F-93A8-DD3805602A06}" destId="{7365DB1E-0AC5-4C3D-BC9D-27913A6793FB}" srcOrd="0" destOrd="0" presId="urn:microsoft.com/office/officeart/2005/8/layout/bProcess4"/>
    <dgm:cxn modelId="{526011D5-510B-468C-BD99-5A9AE06F0DDB}" type="presParOf" srcId="{755F8ACD-F251-4F9F-93A8-DD3805602A06}" destId="{8026DEA7-15BC-4A55-B8F9-7E40D21AA9D9}" srcOrd="1" destOrd="0" presId="urn:microsoft.com/office/officeart/2005/8/layout/bProcess4"/>
    <dgm:cxn modelId="{47C02582-9FD5-462F-8216-F9C1067DB062}" type="presParOf" srcId="{EAF9C1E7-C05C-4B7A-AFD4-FC4D38FB41CC}" destId="{B238E730-B087-44FA-AA03-52FBE24644AB}" srcOrd="1" destOrd="0" presId="urn:microsoft.com/office/officeart/2005/8/layout/bProcess4"/>
    <dgm:cxn modelId="{8CA270CB-7486-47F2-A802-6B47A9805D4A}" type="presParOf" srcId="{EAF9C1E7-C05C-4B7A-AFD4-FC4D38FB41CC}" destId="{9B1E7944-0051-4695-996F-F6547E2E4CC0}" srcOrd="2" destOrd="0" presId="urn:microsoft.com/office/officeart/2005/8/layout/bProcess4"/>
    <dgm:cxn modelId="{D8A8A324-29F2-4628-B885-0F8A873EDF05}" type="presParOf" srcId="{9B1E7944-0051-4695-996F-F6547E2E4CC0}" destId="{94A85035-887E-4E15-9577-62FC02E59050}" srcOrd="0" destOrd="0" presId="urn:microsoft.com/office/officeart/2005/8/layout/bProcess4"/>
    <dgm:cxn modelId="{2C83C18D-BF98-479F-95A7-C86E92967549}" type="presParOf" srcId="{9B1E7944-0051-4695-996F-F6547E2E4CC0}" destId="{AFB94505-92D7-47BD-AA81-095C154CF5BD}" srcOrd="1" destOrd="0" presId="urn:microsoft.com/office/officeart/2005/8/layout/bProcess4"/>
    <dgm:cxn modelId="{1A7FF85F-2A43-4676-BCC3-A170E6AEF757}" type="presParOf" srcId="{EAF9C1E7-C05C-4B7A-AFD4-FC4D38FB41CC}" destId="{8F095065-38E4-4667-94B5-0D61E8E141FF}" srcOrd="3" destOrd="0" presId="urn:microsoft.com/office/officeart/2005/8/layout/bProcess4"/>
    <dgm:cxn modelId="{590ACE81-BD73-4535-AE1F-BE1401AB9D14}" type="presParOf" srcId="{EAF9C1E7-C05C-4B7A-AFD4-FC4D38FB41CC}" destId="{F5AD955D-1CF6-497D-A054-FAC0251E397A}" srcOrd="4" destOrd="0" presId="urn:microsoft.com/office/officeart/2005/8/layout/bProcess4"/>
    <dgm:cxn modelId="{B6C411A2-EE9B-4456-B5B4-1E2A24B4AA2C}" type="presParOf" srcId="{F5AD955D-1CF6-497D-A054-FAC0251E397A}" destId="{2F272EC2-B59C-4464-AEAA-38750ED1FE8F}" srcOrd="0" destOrd="0" presId="urn:microsoft.com/office/officeart/2005/8/layout/bProcess4"/>
    <dgm:cxn modelId="{5344B94C-E635-44F4-ADF2-C5511D987F88}" type="presParOf" srcId="{F5AD955D-1CF6-497D-A054-FAC0251E397A}" destId="{5E0DE765-2116-45E1-83DD-259E5E399DBD}" srcOrd="1" destOrd="0" presId="urn:microsoft.com/office/officeart/2005/8/layout/bProcess4"/>
    <dgm:cxn modelId="{3A271FD6-75B6-4CF9-AD28-FE019CBBA1AA}" type="presParOf" srcId="{EAF9C1E7-C05C-4B7A-AFD4-FC4D38FB41CC}" destId="{A747E504-72D0-4629-8341-B6368A587BD9}" srcOrd="5" destOrd="0" presId="urn:microsoft.com/office/officeart/2005/8/layout/bProcess4"/>
    <dgm:cxn modelId="{9FC08C1C-5CED-4AD7-B5C7-93F5A20306DE}" type="presParOf" srcId="{EAF9C1E7-C05C-4B7A-AFD4-FC4D38FB41CC}" destId="{F5233A1A-BF1D-4F12-A600-43755715CC91}" srcOrd="6" destOrd="0" presId="urn:microsoft.com/office/officeart/2005/8/layout/bProcess4"/>
    <dgm:cxn modelId="{DD2002B6-FF6A-43A3-919C-C0D6C535B145}" type="presParOf" srcId="{F5233A1A-BF1D-4F12-A600-43755715CC91}" destId="{B61A0171-0416-4BDB-BC6F-AC8DBED7BBED}" srcOrd="0" destOrd="0" presId="urn:microsoft.com/office/officeart/2005/8/layout/bProcess4"/>
    <dgm:cxn modelId="{7490F7F2-E85A-4AB9-B790-3E700B4B3AC2}" type="presParOf" srcId="{F5233A1A-BF1D-4F12-A600-43755715CC91}" destId="{6F00DF62-F037-4892-974E-FE9DE848C8C9}" srcOrd="1" destOrd="0" presId="urn:microsoft.com/office/officeart/2005/8/layout/bProcess4"/>
    <dgm:cxn modelId="{60CA2FD7-574E-4C33-AEA5-7D3B31292D24}" type="presParOf" srcId="{EAF9C1E7-C05C-4B7A-AFD4-FC4D38FB41CC}" destId="{8B92FA58-BA07-4F6B-B1D6-59B4A9CD6325}" srcOrd="7" destOrd="0" presId="urn:microsoft.com/office/officeart/2005/8/layout/bProcess4"/>
    <dgm:cxn modelId="{0CC6DE07-97A0-4B7F-84F7-BCDE353EDF41}" type="presParOf" srcId="{EAF9C1E7-C05C-4B7A-AFD4-FC4D38FB41CC}" destId="{64A1786E-8AB4-44B5-980C-D0494C260647}" srcOrd="8" destOrd="0" presId="urn:microsoft.com/office/officeart/2005/8/layout/bProcess4"/>
    <dgm:cxn modelId="{479E85ED-2160-432A-8177-8C631907E750}" type="presParOf" srcId="{64A1786E-8AB4-44B5-980C-D0494C260647}" destId="{422B4A01-A670-4E12-A16E-3B079869E85B}" srcOrd="0" destOrd="0" presId="urn:microsoft.com/office/officeart/2005/8/layout/bProcess4"/>
    <dgm:cxn modelId="{0BFA3715-3345-4F64-839C-9852273D24E8}" type="presParOf" srcId="{64A1786E-8AB4-44B5-980C-D0494C260647}" destId="{E58A6837-5D0E-4B91-AE7D-DE984D39539B}" srcOrd="1" destOrd="0" presId="urn:microsoft.com/office/officeart/2005/8/layout/bProcess4"/>
    <dgm:cxn modelId="{FAC6A99D-BAF9-4FE7-982E-F753C8A82F00}" type="presParOf" srcId="{EAF9C1E7-C05C-4B7A-AFD4-FC4D38FB41CC}" destId="{FE06B10E-AF71-441A-9304-0795ADC00AD9}" srcOrd="9" destOrd="0" presId="urn:microsoft.com/office/officeart/2005/8/layout/bProcess4"/>
    <dgm:cxn modelId="{76B3F424-31BA-4C52-AE4E-02C394447DD2}" type="presParOf" srcId="{EAF9C1E7-C05C-4B7A-AFD4-FC4D38FB41CC}" destId="{A8E0F384-901A-446B-B1E5-E2AF05B05BE3}" srcOrd="10" destOrd="0" presId="urn:microsoft.com/office/officeart/2005/8/layout/bProcess4"/>
    <dgm:cxn modelId="{D25CF167-90CA-40E0-BF59-C266C448D83F}" type="presParOf" srcId="{A8E0F384-901A-446B-B1E5-E2AF05B05BE3}" destId="{CD12BA86-04C8-49BA-91E5-54025B561FFE}" srcOrd="0" destOrd="0" presId="urn:microsoft.com/office/officeart/2005/8/layout/bProcess4"/>
    <dgm:cxn modelId="{E515D6F3-69A3-463B-BCBF-33378F56ADCC}" type="presParOf" srcId="{A8E0F384-901A-446B-B1E5-E2AF05B05BE3}" destId="{2F3E5F51-C2A4-4EC9-9C94-970A30303C70}" srcOrd="1" destOrd="0" presId="urn:microsoft.com/office/officeart/2005/8/layout/bProcess4"/>
    <dgm:cxn modelId="{00520BBD-FFAC-42F0-A4B7-FC6F4EF555C5}" type="presParOf" srcId="{EAF9C1E7-C05C-4B7A-AFD4-FC4D38FB41CC}" destId="{50512E38-F473-48A0-824A-4049EA902913}" srcOrd="11" destOrd="0" presId="urn:microsoft.com/office/officeart/2005/8/layout/bProcess4"/>
    <dgm:cxn modelId="{0A752A6E-5002-4A7F-AE31-13F10D683865}" type="presParOf" srcId="{EAF9C1E7-C05C-4B7A-AFD4-FC4D38FB41CC}" destId="{48B1CA7A-1189-4360-A81A-76A9882EDD39}" srcOrd="12" destOrd="0" presId="urn:microsoft.com/office/officeart/2005/8/layout/bProcess4"/>
    <dgm:cxn modelId="{3E8E1DE8-F1BA-4C52-AABD-8D90E493005E}" type="presParOf" srcId="{48B1CA7A-1189-4360-A81A-76A9882EDD39}" destId="{1903B455-E20E-48DB-BB46-97C77FB05DE3}" srcOrd="0" destOrd="0" presId="urn:microsoft.com/office/officeart/2005/8/layout/bProcess4"/>
    <dgm:cxn modelId="{3730A641-1F87-4BC7-931E-D9616A4C1BE2}" type="presParOf" srcId="{48B1CA7A-1189-4360-A81A-76A9882EDD39}" destId="{D2CE0C3F-AAC3-441D-BAD6-41F5201F4284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AF0F3E-F6E6-4130-8900-10DE033940A4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E200D27-EE12-454A-B142-11C5FD7828C3}">
      <dgm:prSet/>
      <dgm:spPr/>
      <dgm:t>
        <a:bodyPr/>
        <a:lstStyle/>
        <a:p>
          <a:r>
            <a:rPr lang="es-MX"/>
            <a:t>¿QUIÉN LO PUEDE LLEVAR A CABO O INTERPRETAR?</a:t>
          </a:r>
          <a:endParaRPr lang="en-US"/>
        </a:p>
      </dgm:t>
    </dgm:pt>
    <dgm:pt modelId="{B17569CC-4D5E-4E3F-8845-0CE973263AA1}" type="parTrans" cxnId="{5B41D72C-EBC6-4A67-B094-A448A49D2FD1}">
      <dgm:prSet/>
      <dgm:spPr/>
      <dgm:t>
        <a:bodyPr/>
        <a:lstStyle/>
        <a:p>
          <a:endParaRPr lang="en-US"/>
        </a:p>
      </dgm:t>
    </dgm:pt>
    <dgm:pt modelId="{32239CC2-EEE9-4709-8F2A-FFB016C0C6FB}" type="sibTrans" cxnId="{5B41D72C-EBC6-4A67-B094-A448A49D2FD1}">
      <dgm:prSet/>
      <dgm:spPr/>
      <dgm:t>
        <a:bodyPr/>
        <a:lstStyle/>
        <a:p>
          <a:endParaRPr lang="en-US"/>
        </a:p>
      </dgm:t>
    </dgm:pt>
    <dgm:pt modelId="{F375E948-958F-4CC4-99C1-3808CA69F6C1}">
      <dgm:prSet/>
      <dgm:spPr/>
      <dgm:t>
        <a:bodyPr/>
        <a:lstStyle/>
        <a:p>
          <a:r>
            <a:rPr lang="es-MX"/>
            <a:t>LO PUEDE LLEVAR ACABO TANTO EL DOCENTE COMO EL ALUMNO, PARA QUE SE ELABOREN JUICIOS ENTRE AMBOS.</a:t>
          </a:r>
          <a:endParaRPr lang="en-US"/>
        </a:p>
      </dgm:t>
    </dgm:pt>
    <dgm:pt modelId="{23695C18-3882-461E-84D4-A638020678A0}" type="parTrans" cxnId="{60410B4E-20F0-4537-98B6-9413090022E1}">
      <dgm:prSet/>
      <dgm:spPr/>
      <dgm:t>
        <a:bodyPr/>
        <a:lstStyle/>
        <a:p>
          <a:endParaRPr lang="en-US"/>
        </a:p>
      </dgm:t>
    </dgm:pt>
    <dgm:pt modelId="{D7ADBE23-16C2-4C7E-AAFD-576F121C9A17}" type="sibTrans" cxnId="{60410B4E-20F0-4537-98B6-9413090022E1}">
      <dgm:prSet/>
      <dgm:spPr/>
      <dgm:t>
        <a:bodyPr/>
        <a:lstStyle/>
        <a:p>
          <a:endParaRPr lang="en-US"/>
        </a:p>
      </dgm:t>
    </dgm:pt>
    <dgm:pt modelId="{0E1F8938-E56C-456F-A8DD-7D2E98CFB4CC}">
      <dgm:prSet/>
      <dgm:spPr/>
      <dgm:t>
        <a:bodyPr/>
        <a:lstStyle/>
        <a:p>
          <a:r>
            <a:rPr lang="es-MX"/>
            <a:t>¿EN QUÉ MOMENTO SE ÚTILIZA?</a:t>
          </a:r>
          <a:endParaRPr lang="en-US"/>
        </a:p>
      </dgm:t>
    </dgm:pt>
    <dgm:pt modelId="{EB8821E8-3F1E-4049-B20E-0EC66356A1A9}" type="parTrans" cxnId="{9936523D-8E62-4B32-8C11-DDDAB9723EB2}">
      <dgm:prSet/>
      <dgm:spPr/>
      <dgm:t>
        <a:bodyPr/>
        <a:lstStyle/>
        <a:p>
          <a:endParaRPr lang="en-US"/>
        </a:p>
      </dgm:t>
    </dgm:pt>
    <dgm:pt modelId="{77EDFC48-84E0-4627-ABFD-F77009430964}" type="sibTrans" cxnId="{9936523D-8E62-4B32-8C11-DDDAB9723EB2}">
      <dgm:prSet/>
      <dgm:spPr/>
      <dgm:t>
        <a:bodyPr/>
        <a:lstStyle/>
        <a:p>
          <a:endParaRPr lang="en-US"/>
        </a:p>
      </dgm:t>
    </dgm:pt>
    <dgm:pt modelId="{92AAB8B8-D5A2-4065-BA7A-7510E9F2F8AD}">
      <dgm:prSet custT="1"/>
      <dgm:spPr/>
      <dgm:t>
        <a:bodyPr/>
        <a:lstStyle/>
        <a:p>
          <a:r>
            <a:rPr lang="es-MX" sz="1050" dirty="0"/>
            <a:t>DESDE QUE INICIA EL CICLO ESCOLAR HASTA QUE TERMINA EL ÚLTIMO BLOQUE DE EVALUACIÓN; NO ÚNICAMENTE EN PERIODOS DE EVALUACIÓN, SI NO EN TODO LOS TEMAS SE VEAN DURANTE EL CICLO.</a:t>
          </a:r>
          <a:endParaRPr lang="en-US" sz="1050" dirty="0"/>
        </a:p>
      </dgm:t>
    </dgm:pt>
    <dgm:pt modelId="{38432492-EC99-49AD-AAD1-5B3E21CE4272}" type="parTrans" cxnId="{8A4F0816-33C4-4F98-8A72-CF1EA2151E58}">
      <dgm:prSet/>
      <dgm:spPr/>
      <dgm:t>
        <a:bodyPr/>
        <a:lstStyle/>
        <a:p>
          <a:endParaRPr lang="en-US"/>
        </a:p>
      </dgm:t>
    </dgm:pt>
    <dgm:pt modelId="{6B144ED3-231E-40AD-97B4-844399D2062C}" type="sibTrans" cxnId="{8A4F0816-33C4-4F98-8A72-CF1EA2151E58}">
      <dgm:prSet/>
      <dgm:spPr/>
      <dgm:t>
        <a:bodyPr/>
        <a:lstStyle/>
        <a:p>
          <a:endParaRPr lang="en-US"/>
        </a:p>
      </dgm:t>
    </dgm:pt>
    <dgm:pt modelId="{90BB8B04-BCC3-407C-8AC5-599B79B7AFB7}">
      <dgm:prSet/>
      <dgm:spPr/>
      <dgm:t>
        <a:bodyPr/>
        <a:lstStyle/>
        <a:p>
          <a:r>
            <a:rPr lang="es-MX"/>
            <a:t>¿PARA QUÉ DIFERENTES FINES SE UTILIZA?</a:t>
          </a:r>
          <a:endParaRPr lang="en-US"/>
        </a:p>
      </dgm:t>
    </dgm:pt>
    <dgm:pt modelId="{58B65C94-7645-4DA8-8838-0FE86919B0C8}" type="parTrans" cxnId="{AD84AEA7-0646-4B7D-A1D1-4E06055D7654}">
      <dgm:prSet/>
      <dgm:spPr/>
      <dgm:t>
        <a:bodyPr/>
        <a:lstStyle/>
        <a:p>
          <a:endParaRPr lang="en-US"/>
        </a:p>
      </dgm:t>
    </dgm:pt>
    <dgm:pt modelId="{41D11ADC-7A51-4B63-A4AD-C77B8DFA6C6B}" type="sibTrans" cxnId="{AD84AEA7-0646-4B7D-A1D1-4E06055D7654}">
      <dgm:prSet/>
      <dgm:spPr/>
      <dgm:t>
        <a:bodyPr/>
        <a:lstStyle/>
        <a:p>
          <a:endParaRPr lang="en-US"/>
        </a:p>
      </dgm:t>
    </dgm:pt>
    <dgm:pt modelId="{52744F98-ACEB-4B83-847D-C04D394F0057}">
      <dgm:prSet/>
      <dgm:spPr/>
      <dgm:t>
        <a:bodyPr/>
        <a:lstStyle/>
        <a:p>
          <a:r>
            <a:rPr lang="es-MX"/>
            <a:t>EL LOS PROCESOS DE ENSEÑANZA-APRENDIZAJE.</a:t>
          </a:r>
          <a:endParaRPr lang="en-US"/>
        </a:p>
      </dgm:t>
    </dgm:pt>
    <dgm:pt modelId="{6BA656C8-7323-4B7B-95CE-45929FE0C2B8}" type="parTrans" cxnId="{DE3904BE-812A-4DDC-A3AC-5B561833C3C6}">
      <dgm:prSet/>
      <dgm:spPr/>
      <dgm:t>
        <a:bodyPr/>
        <a:lstStyle/>
        <a:p>
          <a:endParaRPr lang="en-US"/>
        </a:p>
      </dgm:t>
    </dgm:pt>
    <dgm:pt modelId="{D4181A78-1E05-4386-BA18-C9A5F6695744}" type="sibTrans" cxnId="{DE3904BE-812A-4DDC-A3AC-5B561833C3C6}">
      <dgm:prSet/>
      <dgm:spPr/>
      <dgm:t>
        <a:bodyPr/>
        <a:lstStyle/>
        <a:p>
          <a:endParaRPr lang="en-US"/>
        </a:p>
      </dgm:t>
    </dgm:pt>
    <dgm:pt modelId="{387170F2-1027-42C3-80BD-C4C01EE31C4F}">
      <dgm:prSet/>
      <dgm:spPr/>
      <dgm:t>
        <a:bodyPr/>
        <a:lstStyle/>
        <a:p>
          <a:r>
            <a:rPr lang="es-MX"/>
            <a:t>PARA ANALIZAR Y COMPRENDER LOS DIFERENTES PUNTOS DE VISTA.</a:t>
          </a:r>
          <a:endParaRPr lang="en-US"/>
        </a:p>
      </dgm:t>
    </dgm:pt>
    <dgm:pt modelId="{7A171175-491D-46F4-8008-6AD24FA10B8D}" type="parTrans" cxnId="{2A748F1F-B32F-4618-BA53-D87600F8FD0F}">
      <dgm:prSet/>
      <dgm:spPr/>
      <dgm:t>
        <a:bodyPr/>
        <a:lstStyle/>
        <a:p>
          <a:endParaRPr lang="en-US"/>
        </a:p>
      </dgm:t>
    </dgm:pt>
    <dgm:pt modelId="{C12D6407-B1F1-4D43-BAAC-FF706E4F0484}" type="sibTrans" cxnId="{2A748F1F-B32F-4618-BA53-D87600F8FD0F}">
      <dgm:prSet/>
      <dgm:spPr/>
      <dgm:t>
        <a:bodyPr/>
        <a:lstStyle/>
        <a:p>
          <a:endParaRPr lang="en-US"/>
        </a:p>
      </dgm:t>
    </dgm:pt>
    <dgm:pt modelId="{7624A977-597B-4D02-93B3-2D60212EEEBE}">
      <dgm:prSet/>
      <dgm:spPr/>
      <dgm:t>
        <a:bodyPr/>
        <a:lstStyle/>
        <a:p>
          <a:r>
            <a:rPr lang="es-MX"/>
            <a:t>NOS POSIBILITA PARA VALORAR LOS RESULTADOS DE LAS EVALUACIONES Y CONVERTIRLAS EN INSUMOS PARA EL APRENDIZAJE.</a:t>
          </a:r>
          <a:endParaRPr lang="en-US"/>
        </a:p>
      </dgm:t>
    </dgm:pt>
    <dgm:pt modelId="{8583F26A-FFAA-4D55-AE1C-36AB26A99486}" type="parTrans" cxnId="{DF3AC845-583D-488F-9E7C-F851DB66636F}">
      <dgm:prSet/>
      <dgm:spPr/>
      <dgm:t>
        <a:bodyPr/>
        <a:lstStyle/>
        <a:p>
          <a:endParaRPr lang="en-US"/>
        </a:p>
      </dgm:t>
    </dgm:pt>
    <dgm:pt modelId="{6E0FE9ED-2A38-42A5-B119-4B292CE7642B}" type="sibTrans" cxnId="{DF3AC845-583D-488F-9E7C-F851DB66636F}">
      <dgm:prSet/>
      <dgm:spPr/>
      <dgm:t>
        <a:bodyPr/>
        <a:lstStyle/>
        <a:p>
          <a:endParaRPr lang="en-US"/>
        </a:p>
      </dgm:t>
    </dgm:pt>
    <dgm:pt modelId="{03C92750-2821-4071-AC16-1EF94614DE40}" type="pres">
      <dgm:prSet presAssocID="{AAAF0F3E-F6E6-4130-8900-10DE033940A4}" presName="Name0" presStyleCnt="0">
        <dgm:presLayoutVars>
          <dgm:dir/>
          <dgm:resizeHandles val="exact"/>
        </dgm:presLayoutVars>
      </dgm:prSet>
      <dgm:spPr/>
    </dgm:pt>
    <dgm:pt modelId="{DC524EB9-7E61-4A5F-8A71-D0F6FEC719BE}" type="pres">
      <dgm:prSet presAssocID="{2E200D27-EE12-454A-B142-11C5FD7828C3}" presName="node" presStyleLbl="node1" presStyleIdx="0" presStyleCnt="8">
        <dgm:presLayoutVars>
          <dgm:bulletEnabled val="1"/>
        </dgm:presLayoutVars>
      </dgm:prSet>
      <dgm:spPr/>
    </dgm:pt>
    <dgm:pt modelId="{17712A45-659F-4504-8647-F6CA5B063137}" type="pres">
      <dgm:prSet presAssocID="{32239CC2-EEE9-4709-8F2A-FFB016C0C6FB}" presName="sibTrans" presStyleLbl="sibTrans1D1" presStyleIdx="0" presStyleCnt="7"/>
      <dgm:spPr/>
    </dgm:pt>
    <dgm:pt modelId="{05C8EDCD-E0A6-4F78-9547-E8B0BCE364A9}" type="pres">
      <dgm:prSet presAssocID="{32239CC2-EEE9-4709-8F2A-FFB016C0C6FB}" presName="connectorText" presStyleLbl="sibTrans1D1" presStyleIdx="0" presStyleCnt="7"/>
      <dgm:spPr/>
    </dgm:pt>
    <dgm:pt modelId="{34D47972-39C2-447F-A996-4A41D6C176C9}" type="pres">
      <dgm:prSet presAssocID="{F375E948-958F-4CC4-99C1-3808CA69F6C1}" presName="node" presStyleLbl="node1" presStyleIdx="1" presStyleCnt="8">
        <dgm:presLayoutVars>
          <dgm:bulletEnabled val="1"/>
        </dgm:presLayoutVars>
      </dgm:prSet>
      <dgm:spPr/>
    </dgm:pt>
    <dgm:pt modelId="{15AEC4CE-5258-42A2-A7D9-B62A4B8707B5}" type="pres">
      <dgm:prSet presAssocID="{D7ADBE23-16C2-4C7E-AAFD-576F121C9A17}" presName="sibTrans" presStyleLbl="sibTrans1D1" presStyleIdx="1" presStyleCnt="7"/>
      <dgm:spPr/>
    </dgm:pt>
    <dgm:pt modelId="{79E452A9-B59A-436A-8062-646BA51CA063}" type="pres">
      <dgm:prSet presAssocID="{D7ADBE23-16C2-4C7E-AAFD-576F121C9A17}" presName="connectorText" presStyleLbl="sibTrans1D1" presStyleIdx="1" presStyleCnt="7"/>
      <dgm:spPr/>
    </dgm:pt>
    <dgm:pt modelId="{ACB79DE9-E1FF-4A0D-A792-8DD51CC088C4}" type="pres">
      <dgm:prSet presAssocID="{0E1F8938-E56C-456F-A8DD-7D2E98CFB4CC}" presName="node" presStyleLbl="node1" presStyleIdx="2" presStyleCnt="8">
        <dgm:presLayoutVars>
          <dgm:bulletEnabled val="1"/>
        </dgm:presLayoutVars>
      </dgm:prSet>
      <dgm:spPr/>
    </dgm:pt>
    <dgm:pt modelId="{DCB2978C-686A-4489-B44D-EB5B91D2A339}" type="pres">
      <dgm:prSet presAssocID="{77EDFC48-84E0-4627-ABFD-F77009430964}" presName="sibTrans" presStyleLbl="sibTrans1D1" presStyleIdx="2" presStyleCnt="7"/>
      <dgm:spPr/>
    </dgm:pt>
    <dgm:pt modelId="{F57F6A2D-BC6D-414C-8F18-CB125AB8F43D}" type="pres">
      <dgm:prSet presAssocID="{77EDFC48-84E0-4627-ABFD-F77009430964}" presName="connectorText" presStyleLbl="sibTrans1D1" presStyleIdx="2" presStyleCnt="7"/>
      <dgm:spPr/>
    </dgm:pt>
    <dgm:pt modelId="{FDF3A07C-6685-437F-8C2C-87C6B1E67A10}" type="pres">
      <dgm:prSet presAssocID="{92AAB8B8-D5A2-4065-BA7A-7510E9F2F8AD}" presName="node" presStyleLbl="node1" presStyleIdx="3" presStyleCnt="8">
        <dgm:presLayoutVars>
          <dgm:bulletEnabled val="1"/>
        </dgm:presLayoutVars>
      </dgm:prSet>
      <dgm:spPr/>
    </dgm:pt>
    <dgm:pt modelId="{4D780D25-6ADF-4955-B7D2-AC25B20E95BB}" type="pres">
      <dgm:prSet presAssocID="{6B144ED3-231E-40AD-97B4-844399D2062C}" presName="sibTrans" presStyleLbl="sibTrans1D1" presStyleIdx="3" presStyleCnt="7"/>
      <dgm:spPr/>
    </dgm:pt>
    <dgm:pt modelId="{74B992B4-80E9-4661-A198-464E0C058C79}" type="pres">
      <dgm:prSet presAssocID="{6B144ED3-231E-40AD-97B4-844399D2062C}" presName="connectorText" presStyleLbl="sibTrans1D1" presStyleIdx="3" presStyleCnt="7"/>
      <dgm:spPr/>
    </dgm:pt>
    <dgm:pt modelId="{206A62FE-465D-4E41-84F1-6898158C6F56}" type="pres">
      <dgm:prSet presAssocID="{90BB8B04-BCC3-407C-8AC5-599B79B7AFB7}" presName="node" presStyleLbl="node1" presStyleIdx="4" presStyleCnt="8">
        <dgm:presLayoutVars>
          <dgm:bulletEnabled val="1"/>
        </dgm:presLayoutVars>
      </dgm:prSet>
      <dgm:spPr/>
    </dgm:pt>
    <dgm:pt modelId="{619C0A47-8233-422C-8848-5E693511747D}" type="pres">
      <dgm:prSet presAssocID="{41D11ADC-7A51-4B63-A4AD-C77B8DFA6C6B}" presName="sibTrans" presStyleLbl="sibTrans1D1" presStyleIdx="4" presStyleCnt="7"/>
      <dgm:spPr/>
    </dgm:pt>
    <dgm:pt modelId="{65B178BC-2E51-4415-AED2-277D4FBD5EAB}" type="pres">
      <dgm:prSet presAssocID="{41D11ADC-7A51-4B63-A4AD-C77B8DFA6C6B}" presName="connectorText" presStyleLbl="sibTrans1D1" presStyleIdx="4" presStyleCnt="7"/>
      <dgm:spPr/>
    </dgm:pt>
    <dgm:pt modelId="{EEFAF37D-FBFA-43F8-AD11-761AEDEEDC46}" type="pres">
      <dgm:prSet presAssocID="{52744F98-ACEB-4B83-847D-C04D394F0057}" presName="node" presStyleLbl="node1" presStyleIdx="5" presStyleCnt="8">
        <dgm:presLayoutVars>
          <dgm:bulletEnabled val="1"/>
        </dgm:presLayoutVars>
      </dgm:prSet>
      <dgm:spPr/>
    </dgm:pt>
    <dgm:pt modelId="{27CA9029-CB48-41A0-B0FD-FABABD42E363}" type="pres">
      <dgm:prSet presAssocID="{D4181A78-1E05-4386-BA18-C9A5F6695744}" presName="sibTrans" presStyleLbl="sibTrans1D1" presStyleIdx="5" presStyleCnt="7"/>
      <dgm:spPr/>
    </dgm:pt>
    <dgm:pt modelId="{1310ADF1-50B3-413C-BA46-C8EDCC8E1126}" type="pres">
      <dgm:prSet presAssocID="{D4181A78-1E05-4386-BA18-C9A5F6695744}" presName="connectorText" presStyleLbl="sibTrans1D1" presStyleIdx="5" presStyleCnt="7"/>
      <dgm:spPr/>
    </dgm:pt>
    <dgm:pt modelId="{C53A821C-E2C8-4B5A-BDA8-E93F44E9A8D7}" type="pres">
      <dgm:prSet presAssocID="{387170F2-1027-42C3-80BD-C4C01EE31C4F}" presName="node" presStyleLbl="node1" presStyleIdx="6" presStyleCnt="8">
        <dgm:presLayoutVars>
          <dgm:bulletEnabled val="1"/>
        </dgm:presLayoutVars>
      </dgm:prSet>
      <dgm:spPr/>
    </dgm:pt>
    <dgm:pt modelId="{D4950CAD-AB43-4DA4-8C0A-8D101D1C2ECC}" type="pres">
      <dgm:prSet presAssocID="{C12D6407-B1F1-4D43-BAAC-FF706E4F0484}" presName="sibTrans" presStyleLbl="sibTrans1D1" presStyleIdx="6" presStyleCnt="7"/>
      <dgm:spPr/>
    </dgm:pt>
    <dgm:pt modelId="{23C2E57A-3828-46C8-9DF9-159AC0587745}" type="pres">
      <dgm:prSet presAssocID="{C12D6407-B1F1-4D43-BAAC-FF706E4F0484}" presName="connectorText" presStyleLbl="sibTrans1D1" presStyleIdx="6" presStyleCnt="7"/>
      <dgm:spPr/>
    </dgm:pt>
    <dgm:pt modelId="{4F3AFB8D-BB1C-4122-A29C-90F3DAC89E39}" type="pres">
      <dgm:prSet presAssocID="{7624A977-597B-4D02-93B3-2D60212EEEBE}" presName="node" presStyleLbl="node1" presStyleIdx="7" presStyleCnt="8">
        <dgm:presLayoutVars>
          <dgm:bulletEnabled val="1"/>
        </dgm:presLayoutVars>
      </dgm:prSet>
      <dgm:spPr/>
    </dgm:pt>
  </dgm:ptLst>
  <dgm:cxnLst>
    <dgm:cxn modelId="{91C82403-B7E9-46D0-B46F-B7A474585EF7}" type="presOf" srcId="{77EDFC48-84E0-4627-ABFD-F77009430964}" destId="{F57F6A2D-BC6D-414C-8F18-CB125AB8F43D}" srcOrd="1" destOrd="0" presId="urn:microsoft.com/office/officeart/2016/7/layout/RepeatingBendingProcessNew"/>
    <dgm:cxn modelId="{1B050711-21FB-4422-B76F-115B9800A294}" type="presOf" srcId="{D7ADBE23-16C2-4C7E-AAFD-576F121C9A17}" destId="{79E452A9-B59A-436A-8062-646BA51CA063}" srcOrd="1" destOrd="0" presId="urn:microsoft.com/office/officeart/2016/7/layout/RepeatingBendingProcessNew"/>
    <dgm:cxn modelId="{6CC2E813-EB00-4DDB-B50E-34372718CA04}" type="presOf" srcId="{7624A977-597B-4D02-93B3-2D60212EEEBE}" destId="{4F3AFB8D-BB1C-4122-A29C-90F3DAC89E39}" srcOrd="0" destOrd="0" presId="urn:microsoft.com/office/officeart/2016/7/layout/RepeatingBendingProcessNew"/>
    <dgm:cxn modelId="{D5FF5715-EE7F-46F7-938E-4517F9F8048A}" type="presOf" srcId="{2E200D27-EE12-454A-B142-11C5FD7828C3}" destId="{DC524EB9-7E61-4A5F-8A71-D0F6FEC719BE}" srcOrd="0" destOrd="0" presId="urn:microsoft.com/office/officeart/2016/7/layout/RepeatingBendingProcessNew"/>
    <dgm:cxn modelId="{8A4F0816-33C4-4F98-8A72-CF1EA2151E58}" srcId="{AAAF0F3E-F6E6-4130-8900-10DE033940A4}" destId="{92AAB8B8-D5A2-4065-BA7A-7510E9F2F8AD}" srcOrd="3" destOrd="0" parTransId="{38432492-EC99-49AD-AAD1-5B3E21CE4272}" sibTransId="{6B144ED3-231E-40AD-97B4-844399D2062C}"/>
    <dgm:cxn modelId="{B2A5091B-0CB2-4528-AF24-10F0BEB85438}" type="presOf" srcId="{C12D6407-B1F1-4D43-BAAC-FF706E4F0484}" destId="{D4950CAD-AB43-4DA4-8C0A-8D101D1C2ECC}" srcOrd="0" destOrd="0" presId="urn:microsoft.com/office/officeart/2016/7/layout/RepeatingBendingProcessNew"/>
    <dgm:cxn modelId="{2A748F1F-B32F-4618-BA53-D87600F8FD0F}" srcId="{AAAF0F3E-F6E6-4130-8900-10DE033940A4}" destId="{387170F2-1027-42C3-80BD-C4C01EE31C4F}" srcOrd="6" destOrd="0" parTransId="{7A171175-491D-46F4-8008-6AD24FA10B8D}" sibTransId="{C12D6407-B1F1-4D43-BAAC-FF706E4F0484}"/>
    <dgm:cxn modelId="{5B41D72C-EBC6-4A67-B094-A448A49D2FD1}" srcId="{AAAF0F3E-F6E6-4130-8900-10DE033940A4}" destId="{2E200D27-EE12-454A-B142-11C5FD7828C3}" srcOrd="0" destOrd="0" parTransId="{B17569CC-4D5E-4E3F-8845-0CE973263AA1}" sibTransId="{32239CC2-EEE9-4709-8F2A-FFB016C0C6FB}"/>
    <dgm:cxn modelId="{588DAA37-E3EE-4493-96FE-BC53E0EC3024}" type="presOf" srcId="{6B144ED3-231E-40AD-97B4-844399D2062C}" destId="{4D780D25-6ADF-4955-B7D2-AC25B20E95BB}" srcOrd="0" destOrd="0" presId="urn:microsoft.com/office/officeart/2016/7/layout/RepeatingBendingProcessNew"/>
    <dgm:cxn modelId="{320A4B3C-1B24-411B-B889-E9A8646F8F7E}" type="presOf" srcId="{92AAB8B8-D5A2-4065-BA7A-7510E9F2F8AD}" destId="{FDF3A07C-6685-437F-8C2C-87C6B1E67A10}" srcOrd="0" destOrd="0" presId="urn:microsoft.com/office/officeart/2016/7/layout/RepeatingBendingProcessNew"/>
    <dgm:cxn modelId="{9936523D-8E62-4B32-8C11-DDDAB9723EB2}" srcId="{AAAF0F3E-F6E6-4130-8900-10DE033940A4}" destId="{0E1F8938-E56C-456F-A8DD-7D2E98CFB4CC}" srcOrd="2" destOrd="0" parTransId="{EB8821E8-3F1E-4049-B20E-0EC66356A1A9}" sibTransId="{77EDFC48-84E0-4627-ABFD-F77009430964}"/>
    <dgm:cxn modelId="{DF3AC845-583D-488F-9E7C-F851DB66636F}" srcId="{AAAF0F3E-F6E6-4130-8900-10DE033940A4}" destId="{7624A977-597B-4D02-93B3-2D60212EEEBE}" srcOrd="7" destOrd="0" parTransId="{8583F26A-FFAA-4D55-AE1C-36AB26A99486}" sibTransId="{6E0FE9ED-2A38-42A5-B119-4B292CE7642B}"/>
    <dgm:cxn modelId="{E1D66366-9453-428D-AB80-BD8272A73689}" type="presOf" srcId="{D7ADBE23-16C2-4C7E-AAFD-576F121C9A17}" destId="{15AEC4CE-5258-42A2-A7D9-B62A4B8707B5}" srcOrd="0" destOrd="0" presId="urn:microsoft.com/office/officeart/2016/7/layout/RepeatingBendingProcessNew"/>
    <dgm:cxn modelId="{60410B4E-20F0-4537-98B6-9413090022E1}" srcId="{AAAF0F3E-F6E6-4130-8900-10DE033940A4}" destId="{F375E948-958F-4CC4-99C1-3808CA69F6C1}" srcOrd="1" destOrd="0" parTransId="{23695C18-3882-461E-84D4-A638020678A0}" sibTransId="{D7ADBE23-16C2-4C7E-AAFD-576F121C9A17}"/>
    <dgm:cxn modelId="{1CF1F250-0313-42DB-8A8C-4F12A111766C}" type="presOf" srcId="{F375E948-958F-4CC4-99C1-3808CA69F6C1}" destId="{34D47972-39C2-447F-A996-4A41D6C176C9}" srcOrd="0" destOrd="0" presId="urn:microsoft.com/office/officeart/2016/7/layout/RepeatingBendingProcessNew"/>
    <dgm:cxn modelId="{EC641259-DF02-467D-935F-6BAC972C0FBF}" type="presOf" srcId="{41D11ADC-7A51-4B63-A4AD-C77B8DFA6C6B}" destId="{619C0A47-8233-422C-8848-5E693511747D}" srcOrd="0" destOrd="0" presId="urn:microsoft.com/office/officeart/2016/7/layout/RepeatingBendingProcessNew"/>
    <dgm:cxn modelId="{787EF981-F515-42A0-8E3D-6B072FC045E9}" type="presOf" srcId="{52744F98-ACEB-4B83-847D-C04D394F0057}" destId="{EEFAF37D-FBFA-43F8-AD11-761AEDEEDC46}" srcOrd="0" destOrd="0" presId="urn:microsoft.com/office/officeart/2016/7/layout/RepeatingBendingProcessNew"/>
    <dgm:cxn modelId="{96ACEE89-59D3-41C3-8E46-160DA0BA8C52}" type="presOf" srcId="{AAAF0F3E-F6E6-4130-8900-10DE033940A4}" destId="{03C92750-2821-4071-AC16-1EF94614DE40}" srcOrd="0" destOrd="0" presId="urn:microsoft.com/office/officeart/2016/7/layout/RepeatingBendingProcessNew"/>
    <dgm:cxn modelId="{AD84AEA7-0646-4B7D-A1D1-4E06055D7654}" srcId="{AAAF0F3E-F6E6-4130-8900-10DE033940A4}" destId="{90BB8B04-BCC3-407C-8AC5-599B79B7AFB7}" srcOrd="4" destOrd="0" parTransId="{58B65C94-7645-4DA8-8838-0FE86919B0C8}" sibTransId="{41D11ADC-7A51-4B63-A4AD-C77B8DFA6C6B}"/>
    <dgm:cxn modelId="{FCC1BFB1-279C-455E-A27E-5EB88B0FF656}" type="presOf" srcId="{41D11ADC-7A51-4B63-A4AD-C77B8DFA6C6B}" destId="{65B178BC-2E51-4415-AED2-277D4FBD5EAB}" srcOrd="1" destOrd="0" presId="urn:microsoft.com/office/officeart/2016/7/layout/RepeatingBendingProcessNew"/>
    <dgm:cxn modelId="{D3D5DDB3-D889-4248-8C0E-E96AB9FC313C}" type="presOf" srcId="{90BB8B04-BCC3-407C-8AC5-599B79B7AFB7}" destId="{206A62FE-465D-4E41-84F1-6898158C6F56}" srcOrd="0" destOrd="0" presId="urn:microsoft.com/office/officeart/2016/7/layout/RepeatingBendingProcessNew"/>
    <dgm:cxn modelId="{2C856EBB-0AD6-4BC6-84E8-B2E400066024}" type="presOf" srcId="{D4181A78-1E05-4386-BA18-C9A5F6695744}" destId="{27CA9029-CB48-41A0-B0FD-FABABD42E363}" srcOrd="0" destOrd="0" presId="urn:microsoft.com/office/officeart/2016/7/layout/RepeatingBendingProcessNew"/>
    <dgm:cxn modelId="{DE3904BE-812A-4DDC-A3AC-5B561833C3C6}" srcId="{AAAF0F3E-F6E6-4130-8900-10DE033940A4}" destId="{52744F98-ACEB-4B83-847D-C04D394F0057}" srcOrd="5" destOrd="0" parTransId="{6BA656C8-7323-4B7B-95CE-45929FE0C2B8}" sibTransId="{D4181A78-1E05-4386-BA18-C9A5F6695744}"/>
    <dgm:cxn modelId="{A66BCBBE-5BF9-45EA-83E7-97F8FF0B87E4}" type="presOf" srcId="{32239CC2-EEE9-4709-8F2A-FFB016C0C6FB}" destId="{05C8EDCD-E0A6-4F78-9547-E8B0BCE364A9}" srcOrd="1" destOrd="0" presId="urn:microsoft.com/office/officeart/2016/7/layout/RepeatingBendingProcessNew"/>
    <dgm:cxn modelId="{211694CC-C453-4370-8BDA-A5EF890078D1}" type="presOf" srcId="{32239CC2-EEE9-4709-8F2A-FFB016C0C6FB}" destId="{17712A45-659F-4504-8647-F6CA5B063137}" srcOrd="0" destOrd="0" presId="urn:microsoft.com/office/officeart/2016/7/layout/RepeatingBendingProcessNew"/>
    <dgm:cxn modelId="{4D32FED7-EB49-4FEE-9F8F-3287D7ABD8D1}" type="presOf" srcId="{387170F2-1027-42C3-80BD-C4C01EE31C4F}" destId="{C53A821C-E2C8-4B5A-BDA8-E93F44E9A8D7}" srcOrd="0" destOrd="0" presId="urn:microsoft.com/office/officeart/2016/7/layout/RepeatingBendingProcessNew"/>
    <dgm:cxn modelId="{B11FA3DA-134A-40E9-84FF-BAFFD87A0358}" type="presOf" srcId="{C12D6407-B1F1-4D43-BAAC-FF706E4F0484}" destId="{23C2E57A-3828-46C8-9DF9-159AC0587745}" srcOrd="1" destOrd="0" presId="urn:microsoft.com/office/officeart/2016/7/layout/RepeatingBendingProcessNew"/>
    <dgm:cxn modelId="{34596EE2-73A5-4895-BDC3-13B4BEC65F9E}" type="presOf" srcId="{77EDFC48-84E0-4627-ABFD-F77009430964}" destId="{DCB2978C-686A-4489-B44D-EB5B91D2A339}" srcOrd="0" destOrd="0" presId="urn:microsoft.com/office/officeart/2016/7/layout/RepeatingBendingProcessNew"/>
    <dgm:cxn modelId="{9937A5EE-AED7-467D-8AA9-65172F8C1E73}" type="presOf" srcId="{D4181A78-1E05-4386-BA18-C9A5F6695744}" destId="{1310ADF1-50B3-413C-BA46-C8EDCC8E1126}" srcOrd="1" destOrd="0" presId="urn:microsoft.com/office/officeart/2016/7/layout/RepeatingBendingProcessNew"/>
    <dgm:cxn modelId="{0E8DDBEF-2139-46BE-BE01-EF1EC635DDF8}" type="presOf" srcId="{0E1F8938-E56C-456F-A8DD-7D2E98CFB4CC}" destId="{ACB79DE9-E1FF-4A0D-A792-8DD51CC088C4}" srcOrd="0" destOrd="0" presId="urn:microsoft.com/office/officeart/2016/7/layout/RepeatingBendingProcessNew"/>
    <dgm:cxn modelId="{570C27F8-E9DF-4F53-B575-1718510B54D4}" type="presOf" srcId="{6B144ED3-231E-40AD-97B4-844399D2062C}" destId="{74B992B4-80E9-4661-A198-464E0C058C79}" srcOrd="1" destOrd="0" presId="urn:microsoft.com/office/officeart/2016/7/layout/RepeatingBendingProcessNew"/>
    <dgm:cxn modelId="{FCAC1B2B-721E-4A41-BC30-BD21CDDD481E}" type="presParOf" srcId="{03C92750-2821-4071-AC16-1EF94614DE40}" destId="{DC524EB9-7E61-4A5F-8A71-D0F6FEC719BE}" srcOrd="0" destOrd="0" presId="urn:microsoft.com/office/officeart/2016/7/layout/RepeatingBendingProcessNew"/>
    <dgm:cxn modelId="{5F201A7A-8CCD-4150-B5EF-6236E8055908}" type="presParOf" srcId="{03C92750-2821-4071-AC16-1EF94614DE40}" destId="{17712A45-659F-4504-8647-F6CA5B063137}" srcOrd="1" destOrd="0" presId="urn:microsoft.com/office/officeart/2016/7/layout/RepeatingBendingProcessNew"/>
    <dgm:cxn modelId="{82DE950A-9CFE-4C2D-B3BC-23339BBEE2E5}" type="presParOf" srcId="{17712A45-659F-4504-8647-F6CA5B063137}" destId="{05C8EDCD-E0A6-4F78-9547-E8B0BCE364A9}" srcOrd="0" destOrd="0" presId="urn:microsoft.com/office/officeart/2016/7/layout/RepeatingBendingProcessNew"/>
    <dgm:cxn modelId="{CD24C5BD-A08F-42FA-A55A-B0584ED355EA}" type="presParOf" srcId="{03C92750-2821-4071-AC16-1EF94614DE40}" destId="{34D47972-39C2-447F-A996-4A41D6C176C9}" srcOrd="2" destOrd="0" presId="urn:microsoft.com/office/officeart/2016/7/layout/RepeatingBendingProcessNew"/>
    <dgm:cxn modelId="{DCF4DE6C-5E66-4E05-8FBB-B8659E49100D}" type="presParOf" srcId="{03C92750-2821-4071-AC16-1EF94614DE40}" destId="{15AEC4CE-5258-42A2-A7D9-B62A4B8707B5}" srcOrd="3" destOrd="0" presId="urn:microsoft.com/office/officeart/2016/7/layout/RepeatingBendingProcessNew"/>
    <dgm:cxn modelId="{F1D5F83D-9570-407A-93D8-D7680B9CA8EF}" type="presParOf" srcId="{15AEC4CE-5258-42A2-A7D9-B62A4B8707B5}" destId="{79E452A9-B59A-436A-8062-646BA51CA063}" srcOrd="0" destOrd="0" presId="urn:microsoft.com/office/officeart/2016/7/layout/RepeatingBendingProcessNew"/>
    <dgm:cxn modelId="{1C6E1887-D3B0-48CD-8E4D-3B16BC05D67C}" type="presParOf" srcId="{03C92750-2821-4071-AC16-1EF94614DE40}" destId="{ACB79DE9-E1FF-4A0D-A792-8DD51CC088C4}" srcOrd="4" destOrd="0" presId="urn:microsoft.com/office/officeart/2016/7/layout/RepeatingBendingProcessNew"/>
    <dgm:cxn modelId="{A18590D9-2103-411E-B522-5820292BCB48}" type="presParOf" srcId="{03C92750-2821-4071-AC16-1EF94614DE40}" destId="{DCB2978C-686A-4489-B44D-EB5B91D2A339}" srcOrd="5" destOrd="0" presId="urn:microsoft.com/office/officeart/2016/7/layout/RepeatingBendingProcessNew"/>
    <dgm:cxn modelId="{1B05FC94-DE4F-4E0D-98CF-D343E9A7ED00}" type="presParOf" srcId="{DCB2978C-686A-4489-B44D-EB5B91D2A339}" destId="{F57F6A2D-BC6D-414C-8F18-CB125AB8F43D}" srcOrd="0" destOrd="0" presId="urn:microsoft.com/office/officeart/2016/7/layout/RepeatingBendingProcessNew"/>
    <dgm:cxn modelId="{8C1C2EB0-00D4-45CD-9493-3F96963EBA29}" type="presParOf" srcId="{03C92750-2821-4071-AC16-1EF94614DE40}" destId="{FDF3A07C-6685-437F-8C2C-87C6B1E67A10}" srcOrd="6" destOrd="0" presId="urn:microsoft.com/office/officeart/2016/7/layout/RepeatingBendingProcessNew"/>
    <dgm:cxn modelId="{6F673FF7-45EC-492D-93F0-2187357A7378}" type="presParOf" srcId="{03C92750-2821-4071-AC16-1EF94614DE40}" destId="{4D780D25-6ADF-4955-B7D2-AC25B20E95BB}" srcOrd="7" destOrd="0" presId="urn:microsoft.com/office/officeart/2016/7/layout/RepeatingBendingProcessNew"/>
    <dgm:cxn modelId="{A36D0B73-36AE-4E11-A4AF-194590E1C274}" type="presParOf" srcId="{4D780D25-6ADF-4955-B7D2-AC25B20E95BB}" destId="{74B992B4-80E9-4661-A198-464E0C058C79}" srcOrd="0" destOrd="0" presId="urn:microsoft.com/office/officeart/2016/7/layout/RepeatingBendingProcessNew"/>
    <dgm:cxn modelId="{44D490C2-F8AE-4EFD-A820-1944B991F2D0}" type="presParOf" srcId="{03C92750-2821-4071-AC16-1EF94614DE40}" destId="{206A62FE-465D-4E41-84F1-6898158C6F56}" srcOrd="8" destOrd="0" presId="urn:microsoft.com/office/officeart/2016/7/layout/RepeatingBendingProcessNew"/>
    <dgm:cxn modelId="{F144E6A3-8A84-4009-AE59-E5C3D4B87B68}" type="presParOf" srcId="{03C92750-2821-4071-AC16-1EF94614DE40}" destId="{619C0A47-8233-422C-8848-5E693511747D}" srcOrd="9" destOrd="0" presId="urn:microsoft.com/office/officeart/2016/7/layout/RepeatingBendingProcessNew"/>
    <dgm:cxn modelId="{6AC8A122-4040-4BB4-A272-970B2530A6E5}" type="presParOf" srcId="{619C0A47-8233-422C-8848-5E693511747D}" destId="{65B178BC-2E51-4415-AED2-277D4FBD5EAB}" srcOrd="0" destOrd="0" presId="urn:microsoft.com/office/officeart/2016/7/layout/RepeatingBendingProcessNew"/>
    <dgm:cxn modelId="{D64D18F8-51DF-4DD3-916A-D5A2595F5A97}" type="presParOf" srcId="{03C92750-2821-4071-AC16-1EF94614DE40}" destId="{EEFAF37D-FBFA-43F8-AD11-761AEDEEDC46}" srcOrd="10" destOrd="0" presId="urn:microsoft.com/office/officeart/2016/7/layout/RepeatingBendingProcessNew"/>
    <dgm:cxn modelId="{418C1BB0-F53F-4512-BC51-AE671F13D7A0}" type="presParOf" srcId="{03C92750-2821-4071-AC16-1EF94614DE40}" destId="{27CA9029-CB48-41A0-B0FD-FABABD42E363}" srcOrd="11" destOrd="0" presId="urn:microsoft.com/office/officeart/2016/7/layout/RepeatingBendingProcessNew"/>
    <dgm:cxn modelId="{E8DFE794-C872-4038-A531-9568B7073853}" type="presParOf" srcId="{27CA9029-CB48-41A0-B0FD-FABABD42E363}" destId="{1310ADF1-50B3-413C-BA46-C8EDCC8E1126}" srcOrd="0" destOrd="0" presId="urn:microsoft.com/office/officeart/2016/7/layout/RepeatingBendingProcessNew"/>
    <dgm:cxn modelId="{0A94BAF7-DBB4-44B7-BEB9-D0CA87D26D55}" type="presParOf" srcId="{03C92750-2821-4071-AC16-1EF94614DE40}" destId="{C53A821C-E2C8-4B5A-BDA8-E93F44E9A8D7}" srcOrd="12" destOrd="0" presId="urn:microsoft.com/office/officeart/2016/7/layout/RepeatingBendingProcessNew"/>
    <dgm:cxn modelId="{0DE6BFB1-710D-4C88-940B-3791AFDED451}" type="presParOf" srcId="{03C92750-2821-4071-AC16-1EF94614DE40}" destId="{D4950CAD-AB43-4DA4-8C0A-8D101D1C2ECC}" srcOrd="13" destOrd="0" presId="urn:microsoft.com/office/officeart/2016/7/layout/RepeatingBendingProcessNew"/>
    <dgm:cxn modelId="{D6F514E3-DC88-44D1-A1A4-4855902BF463}" type="presParOf" srcId="{D4950CAD-AB43-4DA4-8C0A-8D101D1C2ECC}" destId="{23C2E57A-3828-46C8-9DF9-159AC0587745}" srcOrd="0" destOrd="0" presId="urn:microsoft.com/office/officeart/2016/7/layout/RepeatingBendingProcessNew"/>
    <dgm:cxn modelId="{C911AF17-991E-4178-8F6B-0E239B4DA306}" type="presParOf" srcId="{03C92750-2821-4071-AC16-1EF94614DE40}" destId="{4F3AFB8D-BB1C-4122-A29C-90F3DAC89E39}" srcOrd="14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4271C11-1251-4631-9507-3AF5049468DA}" type="doc">
      <dgm:prSet loTypeId="urn:microsoft.com/office/officeart/2005/8/layout/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CDE49DC-5DBB-4AD0-85AE-EBDAA13633F8}">
      <dgm:prSet/>
      <dgm:spPr/>
      <dgm:t>
        <a:bodyPr/>
        <a:lstStyle/>
        <a:p>
          <a:r>
            <a:rPr lang="es-MX"/>
            <a:t>¿CON QUÉ CARACTERÍSTICAS O INSTRUMENTOS DE EVALUACIÓN CUENTA Y COMO SON ESTOS?</a:t>
          </a:r>
          <a:endParaRPr lang="en-US"/>
        </a:p>
      </dgm:t>
    </dgm:pt>
    <dgm:pt modelId="{5FFF6D92-02FA-4C0B-A733-04B64CE5700D}" type="parTrans" cxnId="{6AAE78C6-62FF-4C01-A31F-75426A9FE028}">
      <dgm:prSet/>
      <dgm:spPr/>
      <dgm:t>
        <a:bodyPr/>
        <a:lstStyle/>
        <a:p>
          <a:endParaRPr lang="en-US"/>
        </a:p>
      </dgm:t>
    </dgm:pt>
    <dgm:pt modelId="{C8DF31BD-BF92-4C6D-BD5A-0EBED01C0FEC}" type="sibTrans" cxnId="{6AAE78C6-62FF-4C01-A31F-75426A9FE028}">
      <dgm:prSet/>
      <dgm:spPr/>
      <dgm:t>
        <a:bodyPr/>
        <a:lstStyle/>
        <a:p>
          <a:endParaRPr lang="en-US"/>
        </a:p>
      </dgm:t>
    </dgm:pt>
    <dgm:pt modelId="{C6EDC71A-330A-4667-8B81-F874ACE29605}">
      <dgm:prSet/>
      <dgm:spPr/>
      <dgm:t>
        <a:bodyPr/>
        <a:lstStyle/>
        <a:p>
          <a:r>
            <a:rPr lang="es-MX"/>
            <a:t>QUE SEAN:</a:t>
          </a:r>
          <a:endParaRPr lang="en-US"/>
        </a:p>
      </dgm:t>
    </dgm:pt>
    <dgm:pt modelId="{8A43F72D-5E26-428B-9362-0BAA46A182EA}" type="parTrans" cxnId="{7158D2C7-FA62-4133-AA87-333FD6B650C4}">
      <dgm:prSet/>
      <dgm:spPr/>
      <dgm:t>
        <a:bodyPr/>
        <a:lstStyle/>
        <a:p>
          <a:endParaRPr lang="en-US"/>
        </a:p>
      </dgm:t>
    </dgm:pt>
    <dgm:pt modelId="{0640871D-CF1F-4AD6-8B28-3E75B1CCCE54}" type="sibTrans" cxnId="{7158D2C7-FA62-4133-AA87-333FD6B650C4}">
      <dgm:prSet/>
      <dgm:spPr/>
      <dgm:t>
        <a:bodyPr/>
        <a:lstStyle/>
        <a:p>
          <a:endParaRPr lang="en-US"/>
        </a:p>
      </dgm:t>
    </dgm:pt>
    <dgm:pt modelId="{035E48C0-009F-4E28-8BEB-FCD8197477ED}">
      <dgm:prSet/>
      <dgm:spPr/>
      <dgm:t>
        <a:bodyPr/>
        <a:lstStyle/>
        <a:p>
          <a:r>
            <a:rPr lang="es-MX" i="1" u="sng"/>
            <a:t>AUTOEVALUATIVOS</a:t>
          </a:r>
          <a:r>
            <a:rPr lang="es-MX"/>
            <a:t>: LA QUE REALIZA EL PROPIO ALUMNO DE SUS PRODUCCIONES Y SU PROCESO DE APRENDIZAJE, DE ESTA MANERA, EL DOCENTE CONOCE Y VALORA SUS ACTUACIONES.</a:t>
          </a:r>
          <a:endParaRPr lang="en-US"/>
        </a:p>
      </dgm:t>
    </dgm:pt>
    <dgm:pt modelId="{EC02E39E-9A2C-46D7-B28F-4AFA29E7B7D4}" type="parTrans" cxnId="{00110F4D-26BF-43E0-8ED1-926F4368FAC6}">
      <dgm:prSet/>
      <dgm:spPr/>
      <dgm:t>
        <a:bodyPr/>
        <a:lstStyle/>
        <a:p>
          <a:endParaRPr lang="en-US"/>
        </a:p>
      </dgm:t>
    </dgm:pt>
    <dgm:pt modelId="{DAD9970E-F403-4EA5-AABC-B649338FA953}" type="sibTrans" cxnId="{00110F4D-26BF-43E0-8ED1-926F4368FAC6}">
      <dgm:prSet/>
      <dgm:spPr/>
      <dgm:t>
        <a:bodyPr/>
        <a:lstStyle/>
        <a:p>
          <a:endParaRPr lang="en-US"/>
        </a:p>
      </dgm:t>
    </dgm:pt>
    <dgm:pt modelId="{DBE1BC35-5A35-47D8-A60C-7860D3A17D75}">
      <dgm:prSet/>
      <dgm:spPr/>
      <dgm:t>
        <a:bodyPr/>
        <a:lstStyle/>
        <a:p>
          <a:r>
            <a:rPr lang="es-MX" i="1" u="sng"/>
            <a:t>HETEROEVALUATIVOS</a:t>
          </a:r>
          <a:r>
            <a:rPr lang="es-MX"/>
            <a:t>: EVALUACIÓN QUE EL DOCENTE PRÁCTICA DE UN ALUMNO O GRUPO DE ALUMNOS, MEDIANTE LA IDENTIFICACIÓN DE LAS RESPUESTAS QUE SE OBTIENEN DE SUS APRENDIZAJES Y QUE NOS AYUDAN A CREAR OPORTUNIDADES PARA MEJORAR EL DESEMPEÑO DE LOS INSTRUMENTOS INFORMALES, SEMIFORMALES Y FORMALES.</a:t>
          </a:r>
          <a:endParaRPr lang="en-US"/>
        </a:p>
      </dgm:t>
    </dgm:pt>
    <dgm:pt modelId="{37C517A6-3C91-4919-8821-A87D43B7613B}" type="parTrans" cxnId="{D6BEBEB2-292A-44D0-876A-E3F81FABBA51}">
      <dgm:prSet/>
      <dgm:spPr/>
      <dgm:t>
        <a:bodyPr/>
        <a:lstStyle/>
        <a:p>
          <a:endParaRPr lang="en-US"/>
        </a:p>
      </dgm:t>
    </dgm:pt>
    <dgm:pt modelId="{F9B6B98D-AA7E-45D3-8F47-0572F1FF1C86}" type="sibTrans" cxnId="{D6BEBEB2-292A-44D0-876A-E3F81FABBA51}">
      <dgm:prSet/>
      <dgm:spPr/>
      <dgm:t>
        <a:bodyPr/>
        <a:lstStyle/>
        <a:p>
          <a:endParaRPr lang="en-US"/>
        </a:p>
      </dgm:t>
    </dgm:pt>
    <dgm:pt modelId="{C30B19C5-5BCB-4A61-AD4A-CD9ECD694E91}">
      <dgm:prSet/>
      <dgm:spPr/>
      <dgm:t>
        <a:bodyPr/>
        <a:lstStyle/>
        <a:p>
          <a:r>
            <a:rPr lang="es-MX" b="1"/>
            <a:t>INSTRUMENTOS</a:t>
          </a:r>
          <a:endParaRPr lang="en-US"/>
        </a:p>
      </dgm:t>
    </dgm:pt>
    <dgm:pt modelId="{7DC17C55-ACF9-4197-9401-16BDE5470465}" type="parTrans" cxnId="{C821E77C-8676-4E72-A5CC-F87FB0C4F4BB}">
      <dgm:prSet/>
      <dgm:spPr/>
      <dgm:t>
        <a:bodyPr/>
        <a:lstStyle/>
        <a:p>
          <a:endParaRPr lang="en-US"/>
        </a:p>
      </dgm:t>
    </dgm:pt>
    <dgm:pt modelId="{9238FF5D-D968-463D-9D43-0D068336EB19}" type="sibTrans" cxnId="{C821E77C-8676-4E72-A5CC-F87FB0C4F4BB}">
      <dgm:prSet/>
      <dgm:spPr/>
      <dgm:t>
        <a:bodyPr/>
        <a:lstStyle/>
        <a:p>
          <a:endParaRPr lang="en-US"/>
        </a:p>
      </dgm:t>
    </dgm:pt>
    <dgm:pt modelId="{1CDD7C30-5BEC-49CF-8120-894670A823C8}">
      <dgm:prSet/>
      <dgm:spPr/>
      <dgm:t>
        <a:bodyPr/>
        <a:lstStyle/>
        <a:p>
          <a:r>
            <a:rPr lang="es-MX" u="sng" dirty="0"/>
            <a:t>INFORMALES:</a:t>
          </a:r>
          <a:endParaRPr lang="en-US" dirty="0"/>
        </a:p>
      </dgm:t>
    </dgm:pt>
    <dgm:pt modelId="{0F12094A-2208-45CE-8798-E6A1EA149140}" type="parTrans" cxnId="{3E4C1757-2C08-4108-83D1-60D19462E8F8}">
      <dgm:prSet/>
      <dgm:spPr/>
      <dgm:t>
        <a:bodyPr/>
        <a:lstStyle/>
        <a:p>
          <a:endParaRPr lang="en-US"/>
        </a:p>
      </dgm:t>
    </dgm:pt>
    <dgm:pt modelId="{9CD1B05A-0F2C-4EF3-9C36-F0230F85F469}" type="sibTrans" cxnId="{3E4C1757-2C08-4108-83D1-60D19462E8F8}">
      <dgm:prSet/>
      <dgm:spPr/>
      <dgm:t>
        <a:bodyPr/>
        <a:lstStyle/>
        <a:p>
          <a:endParaRPr lang="en-US"/>
        </a:p>
      </dgm:t>
    </dgm:pt>
    <dgm:pt modelId="{7E8E2093-6397-46F3-B04F-2CC252F678C9}">
      <dgm:prSet/>
      <dgm:spPr/>
      <dgm:t>
        <a:bodyPr/>
        <a:lstStyle/>
        <a:p>
          <a:r>
            <a:rPr lang="es-MX"/>
            <a:t>OBSERVACIÓN DE TRABAJOS INDIVIDUALES Y GRUPALES, REGISTROS ANECDÓTICOS, DIARIO EN CLASE Y PREGUNTAN ORALES.</a:t>
          </a:r>
          <a:endParaRPr lang="en-US"/>
        </a:p>
      </dgm:t>
    </dgm:pt>
    <dgm:pt modelId="{8FBE31A5-588F-45EC-BC04-E2E7568D68C7}" type="parTrans" cxnId="{E2786B69-2EF3-4238-AECD-FD065BD4DAD0}">
      <dgm:prSet/>
      <dgm:spPr/>
      <dgm:t>
        <a:bodyPr/>
        <a:lstStyle/>
        <a:p>
          <a:endParaRPr lang="en-US"/>
        </a:p>
      </dgm:t>
    </dgm:pt>
    <dgm:pt modelId="{11BBCBF9-BE20-4B7B-99B1-D96C0DE24BB9}" type="sibTrans" cxnId="{E2786B69-2EF3-4238-AECD-FD065BD4DAD0}">
      <dgm:prSet/>
      <dgm:spPr/>
      <dgm:t>
        <a:bodyPr/>
        <a:lstStyle/>
        <a:p>
          <a:endParaRPr lang="en-US"/>
        </a:p>
      </dgm:t>
    </dgm:pt>
    <dgm:pt modelId="{1E0EE880-83D8-4BCB-A64F-54BD2FA98D1F}">
      <dgm:prSet/>
      <dgm:spPr/>
      <dgm:t>
        <a:bodyPr/>
        <a:lstStyle/>
        <a:p>
          <a:r>
            <a:rPr lang="es-MX" u="sng"/>
            <a:t>SEMIFORMALES:</a:t>
          </a:r>
          <a:endParaRPr lang="en-US"/>
        </a:p>
      </dgm:t>
    </dgm:pt>
    <dgm:pt modelId="{B09377C0-C5EB-4A2B-9E65-49D553AC1050}" type="parTrans" cxnId="{F4F63761-5458-41B7-B7B3-A5A630106281}">
      <dgm:prSet/>
      <dgm:spPr/>
      <dgm:t>
        <a:bodyPr/>
        <a:lstStyle/>
        <a:p>
          <a:endParaRPr lang="en-US"/>
        </a:p>
      </dgm:t>
    </dgm:pt>
    <dgm:pt modelId="{05B2558C-6ABB-4712-A981-7ACA3DE46281}" type="sibTrans" cxnId="{F4F63761-5458-41B7-B7B3-A5A630106281}">
      <dgm:prSet/>
      <dgm:spPr/>
      <dgm:t>
        <a:bodyPr/>
        <a:lstStyle/>
        <a:p>
          <a:endParaRPr lang="en-US"/>
        </a:p>
      </dgm:t>
    </dgm:pt>
    <dgm:pt modelId="{BCC1A26E-AC08-4D2F-A86A-F8A7520D1666}">
      <dgm:prSet/>
      <dgm:spPr/>
      <dgm:t>
        <a:bodyPr/>
        <a:lstStyle/>
        <a:p>
          <a:r>
            <a:rPr lang="es-MX"/>
            <a:t>PRODUCCIÓN DE TEXTOS AMPLIOS, EJERCICIOS EN CLASE, TAREAS Y TRABAJOS Y ELABORACIÓN DE PORTAFOLIOS.</a:t>
          </a:r>
          <a:endParaRPr lang="en-US"/>
        </a:p>
      </dgm:t>
    </dgm:pt>
    <dgm:pt modelId="{69B7C6D5-20F1-4B6B-A387-CA21E11716D0}" type="parTrans" cxnId="{F2788C8E-7A96-4DD0-A5CF-346E6F3CB50D}">
      <dgm:prSet/>
      <dgm:spPr/>
      <dgm:t>
        <a:bodyPr/>
        <a:lstStyle/>
        <a:p>
          <a:endParaRPr lang="en-US"/>
        </a:p>
      </dgm:t>
    </dgm:pt>
    <dgm:pt modelId="{F887A499-DA2C-4BC2-B362-35287861D7D8}" type="sibTrans" cxnId="{F2788C8E-7A96-4DD0-A5CF-346E6F3CB50D}">
      <dgm:prSet/>
      <dgm:spPr/>
      <dgm:t>
        <a:bodyPr/>
        <a:lstStyle/>
        <a:p>
          <a:endParaRPr lang="en-US"/>
        </a:p>
      </dgm:t>
    </dgm:pt>
    <dgm:pt modelId="{2207C228-6E77-4A81-92AD-7636E8A7C6A2}">
      <dgm:prSet/>
      <dgm:spPr/>
      <dgm:t>
        <a:bodyPr/>
        <a:lstStyle/>
        <a:p>
          <a:r>
            <a:rPr lang="es-MX" u="sng"/>
            <a:t>FORMALES:</a:t>
          </a:r>
          <a:endParaRPr lang="en-US"/>
        </a:p>
      </dgm:t>
    </dgm:pt>
    <dgm:pt modelId="{05005161-C126-486E-86D3-10A2EC7A7FC1}" type="parTrans" cxnId="{A4D8F5F7-BA10-453C-9937-67754306D757}">
      <dgm:prSet/>
      <dgm:spPr/>
      <dgm:t>
        <a:bodyPr/>
        <a:lstStyle/>
        <a:p>
          <a:endParaRPr lang="en-US"/>
        </a:p>
      </dgm:t>
    </dgm:pt>
    <dgm:pt modelId="{15158DAC-BD19-40E0-86E6-D056BF8E1EFC}" type="sibTrans" cxnId="{A4D8F5F7-BA10-453C-9937-67754306D757}">
      <dgm:prSet/>
      <dgm:spPr/>
      <dgm:t>
        <a:bodyPr/>
        <a:lstStyle/>
        <a:p>
          <a:endParaRPr lang="en-US"/>
        </a:p>
      </dgm:t>
    </dgm:pt>
    <dgm:pt modelId="{627C3DAE-C91C-4047-835F-B9BA66CAA069}">
      <dgm:prSet/>
      <dgm:spPr/>
      <dgm:t>
        <a:bodyPr/>
        <a:lstStyle/>
        <a:p>
          <a:r>
            <a:rPr lang="es-MX"/>
            <a:t>EXÁMENES, MAPAS CONCEPTUALES, EVALUACIÓN DEL DESEMPEÑO, RUBRICAS, LISTA DE VERIFICACIÓN O COTEJO Y ESCALAS.</a:t>
          </a:r>
          <a:endParaRPr lang="en-US"/>
        </a:p>
      </dgm:t>
    </dgm:pt>
    <dgm:pt modelId="{6C384696-749F-491C-B84F-1547FB8698BA}" type="parTrans" cxnId="{9E6D6104-FD19-4C35-A518-42F4221612E9}">
      <dgm:prSet/>
      <dgm:spPr/>
      <dgm:t>
        <a:bodyPr/>
        <a:lstStyle/>
        <a:p>
          <a:endParaRPr lang="en-US"/>
        </a:p>
      </dgm:t>
    </dgm:pt>
    <dgm:pt modelId="{B1EBA1A1-359D-4849-89EA-F1E060567F4E}" type="sibTrans" cxnId="{9E6D6104-FD19-4C35-A518-42F4221612E9}">
      <dgm:prSet/>
      <dgm:spPr/>
      <dgm:t>
        <a:bodyPr/>
        <a:lstStyle/>
        <a:p>
          <a:endParaRPr lang="en-US"/>
        </a:p>
      </dgm:t>
    </dgm:pt>
    <dgm:pt modelId="{BFD68650-B4EE-44FF-86F3-B736ACAE5393}" type="pres">
      <dgm:prSet presAssocID="{84271C11-1251-4631-9507-3AF5049468DA}" presName="diagram" presStyleCnt="0">
        <dgm:presLayoutVars>
          <dgm:dir/>
          <dgm:resizeHandles val="exact"/>
        </dgm:presLayoutVars>
      </dgm:prSet>
      <dgm:spPr/>
    </dgm:pt>
    <dgm:pt modelId="{26DECB0A-7043-41FD-BFA3-85CBB938E9D3}" type="pres">
      <dgm:prSet presAssocID="{0CDE49DC-5DBB-4AD0-85AE-EBDAA13633F8}" presName="node" presStyleLbl="node1" presStyleIdx="0" presStyleCnt="11">
        <dgm:presLayoutVars>
          <dgm:bulletEnabled val="1"/>
        </dgm:presLayoutVars>
      </dgm:prSet>
      <dgm:spPr/>
    </dgm:pt>
    <dgm:pt modelId="{349DC392-D76C-4AB2-B4F3-2A40B8F77301}" type="pres">
      <dgm:prSet presAssocID="{C8DF31BD-BF92-4C6D-BD5A-0EBED01C0FEC}" presName="sibTrans" presStyleLbl="sibTrans2D1" presStyleIdx="0" presStyleCnt="10"/>
      <dgm:spPr/>
    </dgm:pt>
    <dgm:pt modelId="{9A07DC6E-35DA-4182-A15B-2C152649B2E0}" type="pres">
      <dgm:prSet presAssocID="{C8DF31BD-BF92-4C6D-BD5A-0EBED01C0FEC}" presName="connectorText" presStyleLbl="sibTrans2D1" presStyleIdx="0" presStyleCnt="10"/>
      <dgm:spPr/>
    </dgm:pt>
    <dgm:pt modelId="{1F09C791-7BB5-442F-9499-5ED0624BB1FF}" type="pres">
      <dgm:prSet presAssocID="{C6EDC71A-330A-4667-8B81-F874ACE29605}" presName="node" presStyleLbl="node1" presStyleIdx="1" presStyleCnt="11">
        <dgm:presLayoutVars>
          <dgm:bulletEnabled val="1"/>
        </dgm:presLayoutVars>
      </dgm:prSet>
      <dgm:spPr/>
    </dgm:pt>
    <dgm:pt modelId="{21AD010B-C580-4687-AABE-C21B22D66619}" type="pres">
      <dgm:prSet presAssocID="{0640871D-CF1F-4AD6-8B28-3E75B1CCCE54}" presName="sibTrans" presStyleLbl="sibTrans2D1" presStyleIdx="1" presStyleCnt="10"/>
      <dgm:spPr/>
    </dgm:pt>
    <dgm:pt modelId="{A62A52B8-671E-400D-AB09-0AA54F620ED7}" type="pres">
      <dgm:prSet presAssocID="{0640871D-CF1F-4AD6-8B28-3E75B1CCCE54}" presName="connectorText" presStyleLbl="sibTrans2D1" presStyleIdx="1" presStyleCnt="10"/>
      <dgm:spPr/>
    </dgm:pt>
    <dgm:pt modelId="{C13861E6-3A01-4E87-BBAB-BA6D760B5729}" type="pres">
      <dgm:prSet presAssocID="{035E48C0-009F-4E28-8BEB-FCD8197477ED}" presName="node" presStyleLbl="node1" presStyleIdx="2" presStyleCnt="11">
        <dgm:presLayoutVars>
          <dgm:bulletEnabled val="1"/>
        </dgm:presLayoutVars>
      </dgm:prSet>
      <dgm:spPr/>
    </dgm:pt>
    <dgm:pt modelId="{C2374A8E-B8A3-4608-9181-019924215E73}" type="pres">
      <dgm:prSet presAssocID="{DAD9970E-F403-4EA5-AABC-B649338FA953}" presName="sibTrans" presStyleLbl="sibTrans2D1" presStyleIdx="2" presStyleCnt="10"/>
      <dgm:spPr/>
    </dgm:pt>
    <dgm:pt modelId="{46CDA7B1-FAF6-4FC9-9475-7D619BB9D0A6}" type="pres">
      <dgm:prSet presAssocID="{DAD9970E-F403-4EA5-AABC-B649338FA953}" presName="connectorText" presStyleLbl="sibTrans2D1" presStyleIdx="2" presStyleCnt="10"/>
      <dgm:spPr/>
    </dgm:pt>
    <dgm:pt modelId="{2B075E00-3DA4-4E3C-AD00-864AE7AB1C85}" type="pres">
      <dgm:prSet presAssocID="{DBE1BC35-5A35-47D8-A60C-7860D3A17D75}" presName="node" presStyleLbl="node1" presStyleIdx="3" presStyleCnt="11">
        <dgm:presLayoutVars>
          <dgm:bulletEnabled val="1"/>
        </dgm:presLayoutVars>
      </dgm:prSet>
      <dgm:spPr/>
    </dgm:pt>
    <dgm:pt modelId="{4061F0A3-3BB2-4903-9D6A-364D8310B8A0}" type="pres">
      <dgm:prSet presAssocID="{F9B6B98D-AA7E-45D3-8F47-0572F1FF1C86}" presName="sibTrans" presStyleLbl="sibTrans2D1" presStyleIdx="3" presStyleCnt="10"/>
      <dgm:spPr/>
    </dgm:pt>
    <dgm:pt modelId="{C5FFD012-C4DF-44C5-A24A-73E5F1AD835D}" type="pres">
      <dgm:prSet presAssocID="{F9B6B98D-AA7E-45D3-8F47-0572F1FF1C86}" presName="connectorText" presStyleLbl="sibTrans2D1" presStyleIdx="3" presStyleCnt="10"/>
      <dgm:spPr/>
    </dgm:pt>
    <dgm:pt modelId="{5D6B1DB2-8F65-4043-92FC-0373B014834C}" type="pres">
      <dgm:prSet presAssocID="{C30B19C5-5BCB-4A61-AD4A-CD9ECD694E91}" presName="node" presStyleLbl="node1" presStyleIdx="4" presStyleCnt="11">
        <dgm:presLayoutVars>
          <dgm:bulletEnabled val="1"/>
        </dgm:presLayoutVars>
      </dgm:prSet>
      <dgm:spPr/>
    </dgm:pt>
    <dgm:pt modelId="{9D80BC0D-F91E-4FA1-88AE-8C471AE45D7E}" type="pres">
      <dgm:prSet presAssocID="{9238FF5D-D968-463D-9D43-0D068336EB19}" presName="sibTrans" presStyleLbl="sibTrans2D1" presStyleIdx="4" presStyleCnt="10"/>
      <dgm:spPr/>
    </dgm:pt>
    <dgm:pt modelId="{ECAA7F8C-1D80-49A9-9E1F-B67E4F84B942}" type="pres">
      <dgm:prSet presAssocID="{9238FF5D-D968-463D-9D43-0D068336EB19}" presName="connectorText" presStyleLbl="sibTrans2D1" presStyleIdx="4" presStyleCnt="10"/>
      <dgm:spPr/>
    </dgm:pt>
    <dgm:pt modelId="{BD2C8FD3-850C-493B-BEDD-5246B00AC318}" type="pres">
      <dgm:prSet presAssocID="{1CDD7C30-5BEC-49CF-8120-894670A823C8}" presName="node" presStyleLbl="node1" presStyleIdx="5" presStyleCnt="11">
        <dgm:presLayoutVars>
          <dgm:bulletEnabled val="1"/>
        </dgm:presLayoutVars>
      </dgm:prSet>
      <dgm:spPr/>
    </dgm:pt>
    <dgm:pt modelId="{247E4588-817A-49CF-8F26-CB1276620645}" type="pres">
      <dgm:prSet presAssocID="{9CD1B05A-0F2C-4EF3-9C36-F0230F85F469}" presName="sibTrans" presStyleLbl="sibTrans2D1" presStyleIdx="5" presStyleCnt="10"/>
      <dgm:spPr/>
    </dgm:pt>
    <dgm:pt modelId="{C2E7CDCB-36FF-4689-83A0-7C75316A9D1E}" type="pres">
      <dgm:prSet presAssocID="{9CD1B05A-0F2C-4EF3-9C36-F0230F85F469}" presName="connectorText" presStyleLbl="sibTrans2D1" presStyleIdx="5" presStyleCnt="10"/>
      <dgm:spPr/>
    </dgm:pt>
    <dgm:pt modelId="{0DDE91E9-CDDD-4D52-9724-BA2C0748C4E0}" type="pres">
      <dgm:prSet presAssocID="{7E8E2093-6397-46F3-B04F-2CC252F678C9}" presName="node" presStyleLbl="node1" presStyleIdx="6" presStyleCnt="11">
        <dgm:presLayoutVars>
          <dgm:bulletEnabled val="1"/>
        </dgm:presLayoutVars>
      </dgm:prSet>
      <dgm:spPr/>
    </dgm:pt>
    <dgm:pt modelId="{37043F19-A9E4-47DE-9A9B-9D60DD543D27}" type="pres">
      <dgm:prSet presAssocID="{11BBCBF9-BE20-4B7B-99B1-D96C0DE24BB9}" presName="sibTrans" presStyleLbl="sibTrans2D1" presStyleIdx="6" presStyleCnt="10"/>
      <dgm:spPr/>
    </dgm:pt>
    <dgm:pt modelId="{8976CF67-B052-454A-876D-A2578D6FC3F0}" type="pres">
      <dgm:prSet presAssocID="{11BBCBF9-BE20-4B7B-99B1-D96C0DE24BB9}" presName="connectorText" presStyleLbl="sibTrans2D1" presStyleIdx="6" presStyleCnt="10"/>
      <dgm:spPr/>
    </dgm:pt>
    <dgm:pt modelId="{F547197A-8F1B-4652-89F6-C2DD8105D6DF}" type="pres">
      <dgm:prSet presAssocID="{1E0EE880-83D8-4BCB-A64F-54BD2FA98D1F}" presName="node" presStyleLbl="node1" presStyleIdx="7" presStyleCnt="11">
        <dgm:presLayoutVars>
          <dgm:bulletEnabled val="1"/>
        </dgm:presLayoutVars>
      </dgm:prSet>
      <dgm:spPr/>
    </dgm:pt>
    <dgm:pt modelId="{6E2F269D-4427-4B07-A601-1C6FCE1D8772}" type="pres">
      <dgm:prSet presAssocID="{05B2558C-6ABB-4712-A981-7ACA3DE46281}" presName="sibTrans" presStyleLbl="sibTrans2D1" presStyleIdx="7" presStyleCnt="10"/>
      <dgm:spPr/>
    </dgm:pt>
    <dgm:pt modelId="{47CB6526-75EB-49FE-9AE4-17A2F87F62AF}" type="pres">
      <dgm:prSet presAssocID="{05B2558C-6ABB-4712-A981-7ACA3DE46281}" presName="connectorText" presStyleLbl="sibTrans2D1" presStyleIdx="7" presStyleCnt="10"/>
      <dgm:spPr/>
    </dgm:pt>
    <dgm:pt modelId="{3C7719B1-BF4D-4E69-8573-A55CADAE968A}" type="pres">
      <dgm:prSet presAssocID="{BCC1A26E-AC08-4D2F-A86A-F8A7520D1666}" presName="node" presStyleLbl="node1" presStyleIdx="8" presStyleCnt="11">
        <dgm:presLayoutVars>
          <dgm:bulletEnabled val="1"/>
        </dgm:presLayoutVars>
      </dgm:prSet>
      <dgm:spPr/>
    </dgm:pt>
    <dgm:pt modelId="{8D11DC25-82AD-41AF-91A4-2350CDB4C1BE}" type="pres">
      <dgm:prSet presAssocID="{F887A499-DA2C-4BC2-B362-35287861D7D8}" presName="sibTrans" presStyleLbl="sibTrans2D1" presStyleIdx="8" presStyleCnt="10"/>
      <dgm:spPr/>
    </dgm:pt>
    <dgm:pt modelId="{3891F11D-184D-4B9D-B7C2-83B2B1DD81C5}" type="pres">
      <dgm:prSet presAssocID="{F887A499-DA2C-4BC2-B362-35287861D7D8}" presName="connectorText" presStyleLbl="sibTrans2D1" presStyleIdx="8" presStyleCnt="10"/>
      <dgm:spPr/>
    </dgm:pt>
    <dgm:pt modelId="{B59A7E5C-4984-4BCA-B28E-77B0FB48E324}" type="pres">
      <dgm:prSet presAssocID="{2207C228-6E77-4A81-92AD-7636E8A7C6A2}" presName="node" presStyleLbl="node1" presStyleIdx="9" presStyleCnt="11">
        <dgm:presLayoutVars>
          <dgm:bulletEnabled val="1"/>
        </dgm:presLayoutVars>
      </dgm:prSet>
      <dgm:spPr/>
    </dgm:pt>
    <dgm:pt modelId="{7B73DCA2-B220-4276-AD42-3C60408D9622}" type="pres">
      <dgm:prSet presAssocID="{15158DAC-BD19-40E0-86E6-D056BF8E1EFC}" presName="sibTrans" presStyleLbl="sibTrans2D1" presStyleIdx="9" presStyleCnt="10"/>
      <dgm:spPr/>
    </dgm:pt>
    <dgm:pt modelId="{25ED87A2-E4BA-4958-B57A-A0EE9A133AB5}" type="pres">
      <dgm:prSet presAssocID="{15158DAC-BD19-40E0-86E6-D056BF8E1EFC}" presName="connectorText" presStyleLbl="sibTrans2D1" presStyleIdx="9" presStyleCnt="10"/>
      <dgm:spPr/>
    </dgm:pt>
    <dgm:pt modelId="{2B88B81A-5688-4ED6-A6C8-530E09C73F88}" type="pres">
      <dgm:prSet presAssocID="{627C3DAE-C91C-4047-835F-B9BA66CAA069}" presName="node" presStyleLbl="node1" presStyleIdx="10" presStyleCnt="11">
        <dgm:presLayoutVars>
          <dgm:bulletEnabled val="1"/>
        </dgm:presLayoutVars>
      </dgm:prSet>
      <dgm:spPr/>
    </dgm:pt>
  </dgm:ptLst>
  <dgm:cxnLst>
    <dgm:cxn modelId="{62802E00-44E7-4783-AE57-5A2C35BBE946}" type="presOf" srcId="{F9B6B98D-AA7E-45D3-8F47-0572F1FF1C86}" destId="{C5FFD012-C4DF-44C5-A24A-73E5F1AD835D}" srcOrd="1" destOrd="0" presId="urn:microsoft.com/office/officeart/2005/8/layout/process5"/>
    <dgm:cxn modelId="{2043EA02-6B46-4D1C-A9C9-9D77D1D89DEC}" type="presOf" srcId="{9CD1B05A-0F2C-4EF3-9C36-F0230F85F469}" destId="{247E4588-817A-49CF-8F26-CB1276620645}" srcOrd="0" destOrd="0" presId="urn:microsoft.com/office/officeart/2005/8/layout/process5"/>
    <dgm:cxn modelId="{9E6D6104-FD19-4C35-A518-42F4221612E9}" srcId="{84271C11-1251-4631-9507-3AF5049468DA}" destId="{627C3DAE-C91C-4047-835F-B9BA66CAA069}" srcOrd="10" destOrd="0" parTransId="{6C384696-749F-491C-B84F-1547FB8698BA}" sibTransId="{B1EBA1A1-359D-4849-89EA-F1E060567F4E}"/>
    <dgm:cxn modelId="{CEA7D810-8882-4FEC-B2BD-61B6BD5BD060}" type="presOf" srcId="{627C3DAE-C91C-4047-835F-B9BA66CAA069}" destId="{2B88B81A-5688-4ED6-A6C8-530E09C73F88}" srcOrd="0" destOrd="0" presId="urn:microsoft.com/office/officeart/2005/8/layout/process5"/>
    <dgm:cxn modelId="{5778A729-C8EB-438F-9869-D29182E1041E}" type="presOf" srcId="{11BBCBF9-BE20-4B7B-99B1-D96C0DE24BB9}" destId="{8976CF67-B052-454A-876D-A2578D6FC3F0}" srcOrd="1" destOrd="0" presId="urn:microsoft.com/office/officeart/2005/8/layout/process5"/>
    <dgm:cxn modelId="{A9E8882A-47A0-4756-BC03-75DD7549B16A}" type="presOf" srcId="{F887A499-DA2C-4BC2-B362-35287861D7D8}" destId="{3891F11D-184D-4B9D-B7C2-83B2B1DD81C5}" srcOrd="1" destOrd="0" presId="urn:microsoft.com/office/officeart/2005/8/layout/process5"/>
    <dgm:cxn modelId="{CE3D8E36-3341-4B50-8936-A96BF4AC40F0}" type="presOf" srcId="{15158DAC-BD19-40E0-86E6-D056BF8E1EFC}" destId="{25ED87A2-E4BA-4958-B57A-A0EE9A133AB5}" srcOrd="1" destOrd="0" presId="urn:microsoft.com/office/officeart/2005/8/layout/process5"/>
    <dgm:cxn modelId="{51E22C38-F5E5-4A8E-8E04-54FF43741B02}" type="presOf" srcId="{7E8E2093-6397-46F3-B04F-2CC252F678C9}" destId="{0DDE91E9-CDDD-4D52-9724-BA2C0748C4E0}" srcOrd="0" destOrd="0" presId="urn:microsoft.com/office/officeart/2005/8/layout/process5"/>
    <dgm:cxn modelId="{7A65CB38-134C-406D-9CCF-4E9C5AA164B0}" type="presOf" srcId="{C8DF31BD-BF92-4C6D-BD5A-0EBED01C0FEC}" destId="{9A07DC6E-35DA-4182-A15B-2C152649B2E0}" srcOrd="1" destOrd="0" presId="urn:microsoft.com/office/officeart/2005/8/layout/process5"/>
    <dgm:cxn modelId="{47D13F39-C6A6-41DA-AA05-C6A2CB6A5048}" type="presOf" srcId="{DAD9970E-F403-4EA5-AABC-B649338FA953}" destId="{C2374A8E-B8A3-4608-9181-019924215E73}" srcOrd="0" destOrd="0" presId="urn:microsoft.com/office/officeart/2005/8/layout/process5"/>
    <dgm:cxn modelId="{3FF9E639-6ADF-4D36-A0D3-2A4A7BC78FD3}" type="presOf" srcId="{9238FF5D-D968-463D-9D43-0D068336EB19}" destId="{ECAA7F8C-1D80-49A9-9E1F-B67E4F84B942}" srcOrd="1" destOrd="0" presId="urn:microsoft.com/office/officeart/2005/8/layout/process5"/>
    <dgm:cxn modelId="{18D5893B-3888-4CAD-8ECF-F72F2987F1A5}" type="presOf" srcId="{C8DF31BD-BF92-4C6D-BD5A-0EBED01C0FEC}" destId="{349DC392-D76C-4AB2-B4F3-2A40B8F77301}" srcOrd="0" destOrd="0" presId="urn:microsoft.com/office/officeart/2005/8/layout/process5"/>
    <dgm:cxn modelId="{0A37223E-7AA4-4930-AAA7-75460610D132}" type="presOf" srcId="{0640871D-CF1F-4AD6-8B28-3E75B1CCCE54}" destId="{A62A52B8-671E-400D-AB09-0AA54F620ED7}" srcOrd="1" destOrd="0" presId="urn:microsoft.com/office/officeart/2005/8/layout/process5"/>
    <dgm:cxn modelId="{8E98195B-45D3-4782-94E7-963CD5123C47}" type="presOf" srcId="{BCC1A26E-AC08-4D2F-A86A-F8A7520D1666}" destId="{3C7719B1-BF4D-4E69-8573-A55CADAE968A}" srcOrd="0" destOrd="0" presId="urn:microsoft.com/office/officeart/2005/8/layout/process5"/>
    <dgm:cxn modelId="{F4F63761-5458-41B7-B7B3-A5A630106281}" srcId="{84271C11-1251-4631-9507-3AF5049468DA}" destId="{1E0EE880-83D8-4BCB-A64F-54BD2FA98D1F}" srcOrd="7" destOrd="0" parTransId="{B09377C0-C5EB-4A2B-9E65-49D553AC1050}" sibTransId="{05B2558C-6ABB-4712-A981-7ACA3DE46281}"/>
    <dgm:cxn modelId="{8516DB43-ECA3-4096-9676-637BEDE9BEAE}" type="presOf" srcId="{11BBCBF9-BE20-4B7B-99B1-D96C0DE24BB9}" destId="{37043F19-A9E4-47DE-9A9B-9D60DD543D27}" srcOrd="0" destOrd="0" presId="urn:microsoft.com/office/officeart/2005/8/layout/process5"/>
    <dgm:cxn modelId="{F864C247-DAC7-4151-80AA-93E4B8A73052}" type="presOf" srcId="{F887A499-DA2C-4BC2-B362-35287861D7D8}" destId="{8D11DC25-82AD-41AF-91A4-2350CDB4C1BE}" srcOrd="0" destOrd="0" presId="urn:microsoft.com/office/officeart/2005/8/layout/process5"/>
    <dgm:cxn modelId="{29981668-98FF-4154-8BB6-C02BDD77BA16}" type="presOf" srcId="{05B2558C-6ABB-4712-A981-7ACA3DE46281}" destId="{6E2F269D-4427-4B07-A601-1C6FCE1D8772}" srcOrd="0" destOrd="0" presId="urn:microsoft.com/office/officeart/2005/8/layout/process5"/>
    <dgm:cxn modelId="{E2786B69-2EF3-4238-AECD-FD065BD4DAD0}" srcId="{84271C11-1251-4631-9507-3AF5049468DA}" destId="{7E8E2093-6397-46F3-B04F-2CC252F678C9}" srcOrd="6" destOrd="0" parTransId="{8FBE31A5-588F-45EC-BC04-E2E7568D68C7}" sibTransId="{11BBCBF9-BE20-4B7B-99B1-D96C0DE24BB9}"/>
    <dgm:cxn modelId="{00110F4D-26BF-43E0-8ED1-926F4368FAC6}" srcId="{84271C11-1251-4631-9507-3AF5049468DA}" destId="{035E48C0-009F-4E28-8BEB-FCD8197477ED}" srcOrd="2" destOrd="0" parTransId="{EC02E39E-9A2C-46D7-B28F-4AFA29E7B7D4}" sibTransId="{DAD9970E-F403-4EA5-AABC-B649338FA953}"/>
    <dgm:cxn modelId="{513CA14E-0520-424B-ABA4-FC7B1A7A2B0E}" type="presOf" srcId="{C6EDC71A-330A-4667-8B81-F874ACE29605}" destId="{1F09C791-7BB5-442F-9499-5ED0624BB1FF}" srcOrd="0" destOrd="0" presId="urn:microsoft.com/office/officeart/2005/8/layout/process5"/>
    <dgm:cxn modelId="{3E4C1757-2C08-4108-83D1-60D19462E8F8}" srcId="{84271C11-1251-4631-9507-3AF5049468DA}" destId="{1CDD7C30-5BEC-49CF-8120-894670A823C8}" srcOrd="5" destOrd="0" parTransId="{0F12094A-2208-45CE-8798-E6A1EA149140}" sibTransId="{9CD1B05A-0F2C-4EF3-9C36-F0230F85F469}"/>
    <dgm:cxn modelId="{C15CC25A-B1FB-47C9-ADE5-325EC604E1FE}" type="presOf" srcId="{C30B19C5-5BCB-4A61-AD4A-CD9ECD694E91}" destId="{5D6B1DB2-8F65-4043-92FC-0373B014834C}" srcOrd="0" destOrd="0" presId="urn:microsoft.com/office/officeart/2005/8/layout/process5"/>
    <dgm:cxn modelId="{C821E77C-8676-4E72-A5CC-F87FB0C4F4BB}" srcId="{84271C11-1251-4631-9507-3AF5049468DA}" destId="{C30B19C5-5BCB-4A61-AD4A-CD9ECD694E91}" srcOrd="4" destOrd="0" parTransId="{7DC17C55-ACF9-4197-9401-16BDE5470465}" sibTransId="{9238FF5D-D968-463D-9D43-0D068336EB19}"/>
    <dgm:cxn modelId="{5F2E0B82-3C6D-4CAF-978F-7673DBC6CF86}" type="presOf" srcId="{DBE1BC35-5A35-47D8-A60C-7860D3A17D75}" destId="{2B075E00-3DA4-4E3C-AD00-864AE7AB1C85}" srcOrd="0" destOrd="0" presId="urn:microsoft.com/office/officeart/2005/8/layout/process5"/>
    <dgm:cxn modelId="{F2788C8E-7A96-4DD0-A5CF-346E6F3CB50D}" srcId="{84271C11-1251-4631-9507-3AF5049468DA}" destId="{BCC1A26E-AC08-4D2F-A86A-F8A7520D1666}" srcOrd="8" destOrd="0" parTransId="{69B7C6D5-20F1-4B6B-A387-CA21E11716D0}" sibTransId="{F887A499-DA2C-4BC2-B362-35287861D7D8}"/>
    <dgm:cxn modelId="{21404997-2C16-4E62-B717-C4723A4B2A49}" type="presOf" srcId="{0640871D-CF1F-4AD6-8B28-3E75B1CCCE54}" destId="{21AD010B-C580-4687-AABE-C21B22D66619}" srcOrd="0" destOrd="0" presId="urn:microsoft.com/office/officeart/2005/8/layout/process5"/>
    <dgm:cxn modelId="{C7A1709B-D618-415C-B27C-A32C25276B4F}" type="presOf" srcId="{05B2558C-6ABB-4712-A981-7ACA3DE46281}" destId="{47CB6526-75EB-49FE-9AE4-17A2F87F62AF}" srcOrd="1" destOrd="0" presId="urn:microsoft.com/office/officeart/2005/8/layout/process5"/>
    <dgm:cxn modelId="{860287A7-DFB0-43A5-AC8B-635566EEF8D0}" type="presOf" srcId="{F9B6B98D-AA7E-45D3-8F47-0572F1FF1C86}" destId="{4061F0A3-3BB2-4903-9D6A-364D8310B8A0}" srcOrd="0" destOrd="0" presId="urn:microsoft.com/office/officeart/2005/8/layout/process5"/>
    <dgm:cxn modelId="{D6BEBEB2-292A-44D0-876A-E3F81FABBA51}" srcId="{84271C11-1251-4631-9507-3AF5049468DA}" destId="{DBE1BC35-5A35-47D8-A60C-7860D3A17D75}" srcOrd="3" destOrd="0" parTransId="{37C517A6-3C91-4919-8821-A87D43B7613B}" sibTransId="{F9B6B98D-AA7E-45D3-8F47-0572F1FF1C86}"/>
    <dgm:cxn modelId="{457687B4-C2E1-4F75-9D12-BAF941A3D078}" type="presOf" srcId="{2207C228-6E77-4A81-92AD-7636E8A7C6A2}" destId="{B59A7E5C-4984-4BCA-B28E-77B0FB48E324}" srcOrd="0" destOrd="0" presId="urn:microsoft.com/office/officeart/2005/8/layout/process5"/>
    <dgm:cxn modelId="{033901B5-E770-40F8-8DF7-12235CA30DBF}" type="presOf" srcId="{1E0EE880-83D8-4BCB-A64F-54BD2FA98D1F}" destId="{F547197A-8F1B-4652-89F6-C2DD8105D6DF}" srcOrd="0" destOrd="0" presId="urn:microsoft.com/office/officeart/2005/8/layout/process5"/>
    <dgm:cxn modelId="{A323A5C1-D2DC-4360-9387-C434900A8365}" type="presOf" srcId="{15158DAC-BD19-40E0-86E6-D056BF8E1EFC}" destId="{7B73DCA2-B220-4276-AD42-3C60408D9622}" srcOrd="0" destOrd="0" presId="urn:microsoft.com/office/officeart/2005/8/layout/process5"/>
    <dgm:cxn modelId="{6AAE78C6-62FF-4C01-A31F-75426A9FE028}" srcId="{84271C11-1251-4631-9507-3AF5049468DA}" destId="{0CDE49DC-5DBB-4AD0-85AE-EBDAA13633F8}" srcOrd="0" destOrd="0" parTransId="{5FFF6D92-02FA-4C0B-A733-04B64CE5700D}" sibTransId="{C8DF31BD-BF92-4C6D-BD5A-0EBED01C0FEC}"/>
    <dgm:cxn modelId="{7158D2C7-FA62-4133-AA87-333FD6B650C4}" srcId="{84271C11-1251-4631-9507-3AF5049468DA}" destId="{C6EDC71A-330A-4667-8B81-F874ACE29605}" srcOrd="1" destOrd="0" parTransId="{8A43F72D-5E26-428B-9362-0BAA46A182EA}" sibTransId="{0640871D-CF1F-4AD6-8B28-3E75B1CCCE54}"/>
    <dgm:cxn modelId="{5E2914C9-84B9-4454-9C3A-2169B6E89512}" type="presOf" srcId="{035E48C0-009F-4E28-8BEB-FCD8197477ED}" destId="{C13861E6-3A01-4E87-BBAB-BA6D760B5729}" srcOrd="0" destOrd="0" presId="urn:microsoft.com/office/officeart/2005/8/layout/process5"/>
    <dgm:cxn modelId="{3988C2CC-490D-4769-9A9B-ED11FCE08FB2}" type="presOf" srcId="{9CD1B05A-0F2C-4EF3-9C36-F0230F85F469}" destId="{C2E7CDCB-36FF-4689-83A0-7C75316A9D1E}" srcOrd="1" destOrd="0" presId="urn:microsoft.com/office/officeart/2005/8/layout/process5"/>
    <dgm:cxn modelId="{C6056EE0-2B12-441A-B553-FD5774DE4BA4}" type="presOf" srcId="{0CDE49DC-5DBB-4AD0-85AE-EBDAA13633F8}" destId="{26DECB0A-7043-41FD-BFA3-85CBB938E9D3}" srcOrd="0" destOrd="0" presId="urn:microsoft.com/office/officeart/2005/8/layout/process5"/>
    <dgm:cxn modelId="{109C8BE2-CEEF-4C70-81E8-E0B3365BCC22}" type="presOf" srcId="{DAD9970E-F403-4EA5-AABC-B649338FA953}" destId="{46CDA7B1-FAF6-4FC9-9475-7D619BB9D0A6}" srcOrd="1" destOrd="0" presId="urn:microsoft.com/office/officeart/2005/8/layout/process5"/>
    <dgm:cxn modelId="{079D32EB-A502-4D59-BABF-289CBD47E8C5}" type="presOf" srcId="{9238FF5D-D968-463D-9D43-0D068336EB19}" destId="{9D80BC0D-F91E-4FA1-88AE-8C471AE45D7E}" srcOrd="0" destOrd="0" presId="urn:microsoft.com/office/officeart/2005/8/layout/process5"/>
    <dgm:cxn modelId="{CC226FF6-1E8D-409D-968C-BF4637128205}" type="presOf" srcId="{1CDD7C30-5BEC-49CF-8120-894670A823C8}" destId="{BD2C8FD3-850C-493B-BEDD-5246B00AC318}" srcOrd="0" destOrd="0" presId="urn:microsoft.com/office/officeart/2005/8/layout/process5"/>
    <dgm:cxn modelId="{A4D8F5F7-BA10-453C-9937-67754306D757}" srcId="{84271C11-1251-4631-9507-3AF5049468DA}" destId="{2207C228-6E77-4A81-92AD-7636E8A7C6A2}" srcOrd="9" destOrd="0" parTransId="{05005161-C126-486E-86D3-10A2EC7A7FC1}" sibTransId="{15158DAC-BD19-40E0-86E6-D056BF8E1EFC}"/>
    <dgm:cxn modelId="{348DACFD-DE2F-44EF-BEF9-C8A81E417DD4}" type="presOf" srcId="{84271C11-1251-4631-9507-3AF5049468DA}" destId="{BFD68650-B4EE-44FF-86F3-B736ACAE5393}" srcOrd="0" destOrd="0" presId="urn:microsoft.com/office/officeart/2005/8/layout/process5"/>
    <dgm:cxn modelId="{C30DBA8A-1707-49F2-83D9-664ED745EB20}" type="presParOf" srcId="{BFD68650-B4EE-44FF-86F3-B736ACAE5393}" destId="{26DECB0A-7043-41FD-BFA3-85CBB938E9D3}" srcOrd="0" destOrd="0" presId="urn:microsoft.com/office/officeart/2005/8/layout/process5"/>
    <dgm:cxn modelId="{CB9E437B-CCCB-459C-A06C-0CBF35CD0545}" type="presParOf" srcId="{BFD68650-B4EE-44FF-86F3-B736ACAE5393}" destId="{349DC392-D76C-4AB2-B4F3-2A40B8F77301}" srcOrd="1" destOrd="0" presId="urn:microsoft.com/office/officeart/2005/8/layout/process5"/>
    <dgm:cxn modelId="{DF436A93-A479-419E-8423-6D26FEFF32E6}" type="presParOf" srcId="{349DC392-D76C-4AB2-B4F3-2A40B8F77301}" destId="{9A07DC6E-35DA-4182-A15B-2C152649B2E0}" srcOrd="0" destOrd="0" presId="urn:microsoft.com/office/officeart/2005/8/layout/process5"/>
    <dgm:cxn modelId="{A650B1EB-5D5D-436B-8638-C2BDA39A434B}" type="presParOf" srcId="{BFD68650-B4EE-44FF-86F3-B736ACAE5393}" destId="{1F09C791-7BB5-442F-9499-5ED0624BB1FF}" srcOrd="2" destOrd="0" presId="urn:microsoft.com/office/officeart/2005/8/layout/process5"/>
    <dgm:cxn modelId="{30967E31-5959-48B3-A7F7-19E420948E5A}" type="presParOf" srcId="{BFD68650-B4EE-44FF-86F3-B736ACAE5393}" destId="{21AD010B-C580-4687-AABE-C21B22D66619}" srcOrd="3" destOrd="0" presId="urn:microsoft.com/office/officeart/2005/8/layout/process5"/>
    <dgm:cxn modelId="{DE455AA9-561F-4209-A0E8-DD6C4F767CEB}" type="presParOf" srcId="{21AD010B-C580-4687-AABE-C21B22D66619}" destId="{A62A52B8-671E-400D-AB09-0AA54F620ED7}" srcOrd="0" destOrd="0" presId="urn:microsoft.com/office/officeart/2005/8/layout/process5"/>
    <dgm:cxn modelId="{E9129981-0F09-43B3-A143-60D91AC9979B}" type="presParOf" srcId="{BFD68650-B4EE-44FF-86F3-B736ACAE5393}" destId="{C13861E6-3A01-4E87-BBAB-BA6D760B5729}" srcOrd="4" destOrd="0" presId="urn:microsoft.com/office/officeart/2005/8/layout/process5"/>
    <dgm:cxn modelId="{BCF5904F-CD63-4076-987E-517E318731F1}" type="presParOf" srcId="{BFD68650-B4EE-44FF-86F3-B736ACAE5393}" destId="{C2374A8E-B8A3-4608-9181-019924215E73}" srcOrd="5" destOrd="0" presId="urn:microsoft.com/office/officeart/2005/8/layout/process5"/>
    <dgm:cxn modelId="{EB6016C0-85FC-4646-8F77-1DBEE5484FF7}" type="presParOf" srcId="{C2374A8E-B8A3-4608-9181-019924215E73}" destId="{46CDA7B1-FAF6-4FC9-9475-7D619BB9D0A6}" srcOrd="0" destOrd="0" presId="urn:microsoft.com/office/officeart/2005/8/layout/process5"/>
    <dgm:cxn modelId="{1EA0CA2D-CECD-4502-AFA1-0F327F35F33B}" type="presParOf" srcId="{BFD68650-B4EE-44FF-86F3-B736ACAE5393}" destId="{2B075E00-3DA4-4E3C-AD00-864AE7AB1C85}" srcOrd="6" destOrd="0" presId="urn:microsoft.com/office/officeart/2005/8/layout/process5"/>
    <dgm:cxn modelId="{9F0B8990-9948-468D-A025-F5B5CE7A2B8F}" type="presParOf" srcId="{BFD68650-B4EE-44FF-86F3-B736ACAE5393}" destId="{4061F0A3-3BB2-4903-9D6A-364D8310B8A0}" srcOrd="7" destOrd="0" presId="urn:microsoft.com/office/officeart/2005/8/layout/process5"/>
    <dgm:cxn modelId="{66C109C6-F35D-46F8-BC74-6D9FFC51B1A0}" type="presParOf" srcId="{4061F0A3-3BB2-4903-9D6A-364D8310B8A0}" destId="{C5FFD012-C4DF-44C5-A24A-73E5F1AD835D}" srcOrd="0" destOrd="0" presId="urn:microsoft.com/office/officeart/2005/8/layout/process5"/>
    <dgm:cxn modelId="{93959FD2-5B57-40D4-AF14-99BED679630B}" type="presParOf" srcId="{BFD68650-B4EE-44FF-86F3-B736ACAE5393}" destId="{5D6B1DB2-8F65-4043-92FC-0373B014834C}" srcOrd="8" destOrd="0" presId="urn:microsoft.com/office/officeart/2005/8/layout/process5"/>
    <dgm:cxn modelId="{58979BD9-4A98-4D04-8790-666B587417B8}" type="presParOf" srcId="{BFD68650-B4EE-44FF-86F3-B736ACAE5393}" destId="{9D80BC0D-F91E-4FA1-88AE-8C471AE45D7E}" srcOrd="9" destOrd="0" presId="urn:microsoft.com/office/officeart/2005/8/layout/process5"/>
    <dgm:cxn modelId="{D6841568-F3E1-4D33-826E-5062E5B964CE}" type="presParOf" srcId="{9D80BC0D-F91E-4FA1-88AE-8C471AE45D7E}" destId="{ECAA7F8C-1D80-49A9-9E1F-B67E4F84B942}" srcOrd="0" destOrd="0" presId="urn:microsoft.com/office/officeart/2005/8/layout/process5"/>
    <dgm:cxn modelId="{4A7271F6-8BC2-4FBB-872B-36B575490E45}" type="presParOf" srcId="{BFD68650-B4EE-44FF-86F3-B736ACAE5393}" destId="{BD2C8FD3-850C-493B-BEDD-5246B00AC318}" srcOrd="10" destOrd="0" presId="urn:microsoft.com/office/officeart/2005/8/layout/process5"/>
    <dgm:cxn modelId="{A591DFF9-18CE-4E20-95E9-BB15093EE51C}" type="presParOf" srcId="{BFD68650-B4EE-44FF-86F3-B736ACAE5393}" destId="{247E4588-817A-49CF-8F26-CB1276620645}" srcOrd="11" destOrd="0" presId="urn:microsoft.com/office/officeart/2005/8/layout/process5"/>
    <dgm:cxn modelId="{D4F35BC7-AECE-470F-BD98-A9DF6A30B43C}" type="presParOf" srcId="{247E4588-817A-49CF-8F26-CB1276620645}" destId="{C2E7CDCB-36FF-4689-83A0-7C75316A9D1E}" srcOrd="0" destOrd="0" presId="urn:microsoft.com/office/officeart/2005/8/layout/process5"/>
    <dgm:cxn modelId="{43EE6922-44B4-43F7-ADD1-3A4FE3D4C6E2}" type="presParOf" srcId="{BFD68650-B4EE-44FF-86F3-B736ACAE5393}" destId="{0DDE91E9-CDDD-4D52-9724-BA2C0748C4E0}" srcOrd="12" destOrd="0" presId="urn:microsoft.com/office/officeart/2005/8/layout/process5"/>
    <dgm:cxn modelId="{6EB1CDD4-4A4C-4DA8-B0F9-89E7BF3F6458}" type="presParOf" srcId="{BFD68650-B4EE-44FF-86F3-B736ACAE5393}" destId="{37043F19-A9E4-47DE-9A9B-9D60DD543D27}" srcOrd="13" destOrd="0" presId="urn:microsoft.com/office/officeart/2005/8/layout/process5"/>
    <dgm:cxn modelId="{F40FB060-934C-48FB-B358-362FF90EE03F}" type="presParOf" srcId="{37043F19-A9E4-47DE-9A9B-9D60DD543D27}" destId="{8976CF67-B052-454A-876D-A2578D6FC3F0}" srcOrd="0" destOrd="0" presId="urn:microsoft.com/office/officeart/2005/8/layout/process5"/>
    <dgm:cxn modelId="{874CD608-519C-41EE-A6E9-371C376DD10C}" type="presParOf" srcId="{BFD68650-B4EE-44FF-86F3-B736ACAE5393}" destId="{F547197A-8F1B-4652-89F6-C2DD8105D6DF}" srcOrd="14" destOrd="0" presId="urn:microsoft.com/office/officeart/2005/8/layout/process5"/>
    <dgm:cxn modelId="{BADBA286-77DB-4934-8FC5-B88EA21BA9A1}" type="presParOf" srcId="{BFD68650-B4EE-44FF-86F3-B736ACAE5393}" destId="{6E2F269D-4427-4B07-A601-1C6FCE1D8772}" srcOrd="15" destOrd="0" presId="urn:microsoft.com/office/officeart/2005/8/layout/process5"/>
    <dgm:cxn modelId="{ED5B18BF-9379-4EAE-85A2-E8E65E5B8E44}" type="presParOf" srcId="{6E2F269D-4427-4B07-A601-1C6FCE1D8772}" destId="{47CB6526-75EB-49FE-9AE4-17A2F87F62AF}" srcOrd="0" destOrd="0" presId="urn:microsoft.com/office/officeart/2005/8/layout/process5"/>
    <dgm:cxn modelId="{36228D3C-EA40-413D-8687-B5F7CEF96331}" type="presParOf" srcId="{BFD68650-B4EE-44FF-86F3-B736ACAE5393}" destId="{3C7719B1-BF4D-4E69-8573-A55CADAE968A}" srcOrd="16" destOrd="0" presId="urn:microsoft.com/office/officeart/2005/8/layout/process5"/>
    <dgm:cxn modelId="{27BB993A-8767-4880-8B69-B46ED79E8406}" type="presParOf" srcId="{BFD68650-B4EE-44FF-86F3-B736ACAE5393}" destId="{8D11DC25-82AD-41AF-91A4-2350CDB4C1BE}" srcOrd="17" destOrd="0" presId="urn:microsoft.com/office/officeart/2005/8/layout/process5"/>
    <dgm:cxn modelId="{66D4F39C-6972-47BC-8567-E0D3520313DF}" type="presParOf" srcId="{8D11DC25-82AD-41AF-91A4-2350CDB4C1BE}" destId="{3891F11D-184D-4B9D-B7C2-83B2B1DD81C5}" srcOrd="0" destOrd="0" presId="urn:microsoft.com/office/officeart/2005/8/layout/process5"/>
    <dgm:cxn modelId="{FE85D12B-D572-44B4-9F3C-9659B86C1C41}" type="presParOf" srcId="{BFD68650-B4EE-44FF-86F3-B736ACAE5393}" destId="{B59A7E5C-4984-4BCA-B28E-77B0FB48E324}" srcOrd="18" destOrd="0" presId="urn:microsoft.com/office/officeart/2005/8/layout/process5"/>
    <dgm:cxn modelId="{B611DAC6-AF6C-47CC-BA31-F520E9D6913C}" type="presParOf" srcId="{BFD68650-B4EE-44FF-86F3-B736ACAE5393}" destId="{7B73DCA2-B220-4276-AD42-3C60408D9622}" srcOrd="19" destOrd="0" presId="urn:microsoft.com/office/officeart/2005/8/layout/process5"/>
    <dgm:cxn modelId="{311F265B-C229-475D-B189-D3F7802A41C5}" type="presParOf" srcId="{7B73DCA2-B220-4276-AD42-3C60408D9622}" destId="{25ED87A2-E4BA-4958-B57A-A0EE9A133AB5}" srcOrd="0" destOrd="0" presId="urn:microsoft.com/office/officeart/2005/8/layout/process5"/>
    <dgm:cxn modelId="{A6F37084-EBEF-4192-9ED6-2EB761C185CA}" type="presParOf" srcId="{BFD68650-B4EE-44FF-86F3-B736ACAE5393}" destId="{2B88B81A-5688-4ED6-A6C8-530E09C73F88}" srcOrd="2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37F832A-610F-4626-8B01-0FE439CCC4AA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66CB234-C578-4767-B9A8-3711954F57BB}">
      <dgm:prSet phldrT="[Texto]"/>
      <dgm:spPr/>
      <dgm:t>
        <a:bodyPr/>
        <a:lstStyle/>
        <a:p>
          <a:r>
            <a:rPr lang="es-ES_tradnl" dirty="0"/>
            <a:t>EVALUACION SUMATIVA</a:t>
          </a:r>
          <a:endParaRPr lang="es-ES" dirty="0"/>
        </a:p>
      </dgm:t>
    </dgm:pt>
    <dgm:pt modelId="{CAB8364C-179A-4823-9F80-D804282D0870}" type="parTrans" cxnId="{ECE1065F-9988-4BBD-B68A-4E2F7C5AEF2C}">
      <dgm:prSet/>
      <dgm:spPr/>
      <dgm:t>
        <a:bodyPr/>
        <a:lstStyle/>
        <a:p>
          <a:endParaRPr lang="es-ES"/>
        </a:p>
      </dgm:t>
    </dgm:pt>
    <dgm:pt modelId="{CFDD1E1F-CE3C-4720-96DB-0D69AA099ED7}" type="sibTrans" cxnId="{ECE1065F-9988-4BBD-B68A-4E2F7C5AEF2C}">
      <dgm:prSet/>
      <dgm:spPr/>
      <dgm:t>
        <a:bodyPr/>
        <a:lstStyle/>
        <a:p>
          <a:endParaRPr lang="es-ES"/>
        </a:p>
      </dgm:t>
    </dgm:pt>
    <dgm:pt modelId="{D227A9E6-AB3A-4F44-B570-E68A52D4B97D}">
      <dgm:prSet phldrT="[Texto]"/>
      <dgm:spPr/>
      <dgm:t>
        <a:bodyPr/>
        <a:lstStyle/>
        <a:p>
          <a:r>
            <a:rPr lang="es-ES_tradnl" dirty="0"/>
            <a:t>SE REALIZA AL FINAL DE UN PROCESO INSTRUCCIONAL O CICLO EDUCATIVO</a:t>
          </a:r>
          <a:endParaRPr lang="es-ES" dirty="0"/>
        </a:p>
      </dgm:t>
    </dgm:pt>
    <dgm:pt modelId="{4C00ED7B-BA3E-4C4E-ABB1-5BF834AE6F83}" type="parTrans" cxnId="{4434C20F-D321-4E13-8A12-187CBE2D1DC5}">
      <dgm:prSet/>
      <dgm:spPr/>
      <dgm:t>
        <a:bodyPr/>
        <a:lstStyle/>
        <a:p>
          <a:endParaRPr lang="es-ES"/>
        </a:p>
      </dgm:t>
    </dgm:pt>
    <dgm:pt modelId="{580200A1-A829-4A5C-B3EF-C7779DEBE696}" type="sibTrans" cxnId="{4434C20F-D321-4E13-8A12-187CBE2D1DC5}">
      <dgm:prSet/>
      <dgm:spPr/>
      <dgm:t>
        <a:bodyPr/>
        <a:lstStyle/>
        <a:p>
          <a:endParaRPr lang="es-ES"/>
        </a:p>
      </dgm:t>
    </dgm:pt>
    <dgm:pt modelId="{2A6EB9F5-DC9D-4A75-9608-4DB05025743C}">
      <dgm:prSet phldrT="[Texto]"/>
      <dgm:spPr/>
      <dgm:t>
        <a:bodyPr/>
        <a:lstStyle/>
        <a:p>
          <a:pPr algn="just"/>
          <a:r>
            <a:rPr lang="es-ES_tradnl" dirty="0"/>
            <a:t>SE CONSIDERA UNA EVALUACION FINAL Y ES ELEGIDA COMO EVALUACION POR EXCELENCIA.</a:t>
          </a:r>
          <a:endParaRPr lang="es-ES" dirty="0"/>
        </a:p>
      </dgm:t>
    </dgm:pt>
    <dgm:pt modelId="{47463FF1-55C6-4846-9F22-EDF0F78972C3}" type="parTrans" cxnId="{2C8D25CF-200B-43D1-A92F-8C6E110684FF}">
      <dgm:prSet/>
      <dgm:spPr/>
      <dgm:t>
        <a:bodyPr/>
        <a:lstStyle/>
        <a:p>
          <a:endParaRPr lang="es-ES"/>
        </a:p>
      </dgm:t>
    </dgm:pt>
    <dgm:pt modelId="{691DA0CD-4759-4F66-8B2A-4569733D4901}" type="sibTrans" cxnId="{2C8D25CF-200B-43D1-A92F-8C6E110684FF}">
      <dgm:prSet/>
      <dgm:spPr/>
      <dgm:t>
        <a:bodyPr/>
        <a:lstStyle/>
        <a:p>
          <a:endParaRPr lang="es-ES"/>
        </a:p>
      </dgm:t>
    </dgm:pt>
    <dgm:pt modelId="{9A8167AE-055B-4A04-A958-5596C60B8303}">
      <dgm:prSet phldrT="[Texto]"/>
      <dgm:spPr/>
      <dgm:t>
        <a:bodyPr/>
        <a:lstStyle/>
        <a:p>
          <a:r>
            <a:rPr lang="es-ES_tradnl" dirty="0"/>
            <a:t>CARACTERISTICAS</a:t>
          </a:r>
          <a:endParaRPr lang="es-ES" dirty="0"/>
        </a:p>
      </dgm:t>
    </dgm:pt>
    <dgm:pt modelId="{6F51364C-7149-4DEB-974E-1CA1369AC479}" type="parTrans" cxnId="{C0777D38-239D-447B-835B-7DE944BBEDD7}">
      <dgm:prSet/>
      <dgm:spPr/>
      <dgm:t>
        <a:bodyPr/>
        <a:lstStyle/>
        <a:p>
          <a:endParaRPr lang="es-ES"/>
        </a:p>
      </dgm:t>
    </dgm:pt>
    <dgm:pt modelId="{8FA20D81-695D-42E3-81F2-D546DC572D38}" type="sibTrans" cxnId="{C0777D38-239D-447B-835B-7DE944BBEDD7}">
      <dgm:prSet/>
      <dgm:spPr/>
      <dgm:t>
        <a:bodyPr/>
        <a:lstStyle/>
        <a:p>
          <a:endParaRPr lang="es-ES"/>
        </a:p>
      </dgm:t>
    </dgm:pt>
    <dgm:pt modelId="{5D7A7883-739B-457D-97C4-C6434D93357D}">
      <dgm:prSet phldrT="[Texto]"/>
      <dgm:spPr/>
      <dgm:t>
        <a:bodyPr/>
        <a:lstStyle/>
        <a:p>
          <a:r>
            <a:rPr lang="es-ES_tradnl" dirty="0"/>
            <a:t>PROVEE INFORMACION, PERMITIENDO DERIVAR CONCLUSIONES.</a:t>
          </a:r>
          <a:endParaRPr lang="es-ES" dirty="0"/>
        </a:p>
      </dgm:t>
    </dgm:pt>
    <dgm:pt modelId="{131E64EA-907C-45C8-8664-1663272F5982}" type="parTrans" cxnId="{D2BB2E7F-C6F2-4DD8-84DC-D1DA3731B721}">
      <dgm:prSet/>
      <dgm:spPr/>
      <dgm:t>
        <a:bodyPr/>
        <a:lstStyle/>
        <a:p>
          <a:endParaRPr lang="es-ES"/>
        </a:p>
      </dgm:t>
    </dgm:pt>
    <dgm:pt modelId="{56BE75FB-48AB-4765-9A46-C4CAA34F8FE2}" type="sibTrans" cxnId="{D2BB2E7F-C6F2-4DD8-84DC-D1DA3731B721}">
      <dgm:prSet/>
      <dgm:spPr/>
      <dgm:t>
        <a:bodyPr/>
        <a:lstStyle/>
        <a:p>
          <a:endParaRPr lang="es-ES"/>
        </a:p>
      </dgm:t>
    </dgm:pt>
    <dgm:pt modelId="{DB6A9F25-D062-4AD6-A62F-9EDB59D49E48}">
      <dgm:prSet phldrT="[Texto]"/>
      <dgm:spPr/>
      <dgm:t>
        <a:bodyPr/>
        <a:lstStyle/>
        <a:p>
          <a:r>
            <a:rPr lang="es-ES_tradnl" dirty="0"/>
            <a:t>ESTABLECE BALANCE DE LOS RESULTADOS OBTENIDOS</a:t>
          </a:r>
          <a:endParaRPr lang="es-ES" dirty="0"/>
        </a:p>
      </dgm:t>
    </dgm:pt>
    <dgm:pt modelId="{90B1BAA7-D8E9-4C91-A81F-0AEDDF3FB531}" type="parTrans" cxnId="{012EC203-FB90-4EE7-B10E-3B4C91578627}">
      <dgm:prSet/>
      <dgm:spPr/>
      <dgm:t>
        <a:bodyPr/>
        <a:lstStyle/>
        <a:p>
          <a:endParaRPr lang="es-ES"/>
        </a:p>
      </dgm:t>
    </dgm:pt>
    <dgm:pt modelId="{5E759E8A-2617-42C5-98BF-B3531B8D8EC3}" type="sibTrans" cxnId="{012EC203-FB90-4EE7-B10E-3B4C91578627}">
      <dgm:prSet/>
      <dgm:spPr/>
      <dgm:t>
        <a:bodyPr/>
        <a:lstStyle/>
        <a:p>
          <a:endParaRPr lang="es-ES"/>
        </a:p>
      </dgm:t>
    </dgm:pt>
    <dgm:pt modelId="{6E68EDD6-81DE-4849-BC2C-F2A01FCAE1E5}">
      <dgm:prSet phldrT="[Texto]"/>
      <dgm:spPr/>
      <dgm:t>
        <a:bodyPr/>
        <a:lstStyle/>
        <a:p>
          <a:r>
            <a:rPr lang="es-ES_tradnl" dirty="0"/>
            <a:t>EXISTE UN ENFASIS </a:t>
          </a:r>
          <a:endParaRPr lang="es-ES" dirty="0"/>
        </a:p>
      </dgm:t>
    </dgm:pt>
    <dgm:pt modelId="{EE2F46ED-0DC8-46DE-BCC6-00BD9B1ADC24}" type="parTrans" cxnId="{D62976EB-95A4-419E-856B-C88183D645C5}">
      <dgm:prSet/>
      <dgm:spPr/>
      <dgm:t>
        <a:bodyPr/>
        <a:lstStyle/>
        <a:p>
          <a:endParaRPr lang="es-ES"/>
        </a:p>
      </dgm:t>
    </dgm:pt>
    <dgm:pt modelId="{C588FC1B-484E-4111-9134-18344CB547EB}" type="sibTrans" cxnId="{D62976EB-95A4-419E-856B-C88183D645C5}">
      <dgm:prSet/>
      <dgm:spPr/>
      <dgm:t>
        <a:bodyPr/>
        <a:lstStyle/>
        <a:p>
          <a:endParaRPr lang="es-ES"/>
        </a:p>
      </dgm:t>
    </dgm:pt>
    <dgm:pt modelId="{FA36FCD9-7039-4305-9C33-51F5B0577732}">
      <dgm:prSet phldrT="[Texto]"/>
      <dgm:spPr/>
      <dgm:t>
        <a:bodyPr/>
        <a:lstStyle/>
        <a:p>
          <a:r>
            <a:rPr lang="es-ES_tradnl" dirty="0"/>
            <a:t>NO ES SINONIMO DE ACREDITACION</a:t>
          </a:r>
          <a:endParaRPr lang="es-ES" dirty="0"/>
        </a:p>
      </dgm:t>
    </dgm:pt>
    <dgm:pt modelId="{DD63CB68-2400-49BD-A5D4-B379F2FB2414}" type="parTrans" cxnId="{6A56B6CB-C892-4B7C-ACD5-36AD2E2BD0D0}">
      <dgm:prSet/>
      <dgm:spPr/>
      <dgm:t>
        <a:bodyPr/>
        <a:lstStyle/>
        <a:p>
          <a:endParaRPr lang="es-ES"/>
        </a:p>
      </dgm:t>
    </dgm:pt>
    <dgm:pt modelId="{1F37B002-FBFD-472E-8AD1-A747CA76B747}" type="sibTrans" cxnId="{6A56B6CB-C892-4B7C-ACD5-36AD2E2BD0D0}">
      <dgm:prSet/>
      <dgm:spPr/>
      <dgm:t>
        <a:bodyPr/>
        <a:lstStyle/>
        <a:p>
          <a:endParaRPr lang="es-ES"/>
        </a:p>
      </dgm:t>
    </dgm:pt>
    <dgm:pt modelId="{2FE4184D-E713-4B3D-BC1F-A2CDA90DFA3D}">
      <dgm:prSet phldrT="[Texto]"/>
      <dgm:spPr/>
      <dgm:t>
        <a:bodyPr/>
        <a:lstStyle/>
        <a:p>
          <a:r>
            <a:rPr lang="es-ES_tradnl" dirty="0"/>
            <a:t>EN LA RECOLECCION DE DATOS</a:t>
          </a:r>
          <a:endParaRPr lang="es-ES" dirty="0"/>
        </a:p>
      </dgm:t>
    </dgm:pt>
    <dgm:pt modelId="{9F579187-DF13-47E7-B772-1DB1375DC3D9}" type="parTrans" cxnId="{65096CDC-EF1A-4DB8-B8D3-BCC0A5CA5683}">
      <dgm:prSet/>
      <dgm:spPr/>
      <dgm:t>
        <a:bodyPr/>
        <a:lstStyle/>
        <a:p>
          <a:endParaRPr lang="es-ES"/>
        </a:p>
      </dgm:t>
    </dgm:pt>
    <dgm:pt modelId="{AECE29BC-ECED-41D3-AFA1-C1D6CC1BE6B3}" type="sibTrans" cxnId="{65096CDC-EF1A-4DB8-B8D3-BCC0A5CA5683}">
      <dgm:prSet/>
      <dgm:spPr/>
      <dgm:t>
        <a:bodyPr/>
        <a:lstStyle/>
        <a:p>
          <a:endParaRPr lang="es-ES"/>
        </a:p>
      </dgm:t>
    </dgm:pt>
    <dgm:pt modelId="{EAD3E617-FFA9-426B-B94D-AA189D5B7C85}">
      <dgm:prSet phldrT="[Texto]"/>
      <dgm:spPr/>
      <dgm:t>
        <a:bodyPr/>
        <a:lstStyle/>
        <a:p>
          <a:r>
            <a:rPr lang="es-ES_tradnl" dirty="0"/>
            <a:t>EN EL DISEÑO DE INSTRUMENTOS</a:t>
          </a:r>
          <a:endParaRPr lang="es-ES" dirty="0"/>
        </a:p>
      </dgm:t>
    </dgm:pt>
    <dgm:pt modelId="{FE0F0A02-675E-4639-B1DD-9F7DDE2B31C3}" type="parTrans" cxnId="{2784A277-99CB-420C-90CF-B19472F4A206}">
      <dgm:prSet/>
      <dgm:spPr/>
      <dgm:t>
        <a:bodyPr/>
        <a:lstStyle/>
        <a:p>
          <a:endParaRPr lang="es-ES"/>
        </a:p>
      </dgm:t>
    </dgm:pt>
    <dgm:pt modelId="{993AEB04-FB92-43DB-A6C5-ADFB35FF9E49}" type="sibTrans" cxnId="{2784A277-99CB-420C-90CF-B19472F4A206}">
      <dgm:prSet/>
      <dgm:spPr/>
      <dgm:t>
        <a:bodyPr/>
        <a:lstStyle/>
        <a:p>
          <a:endParaRPr lang="es-ES"/>
        </a:p>
      </dgm:t>
    </dgm:pt>
    <dgm:pt modelId="{07D79885-73FB-40AF-A961-1C4E1223B15E}">
      <dgm:prSet phldrT="[Texto]"/>
      <dgm:spPr/>
      <dgm:t>
        <a:bodyPr/>
        <a:lstStyle/>
        <a:p>
          <a:r>
            <a:rPr lang="es-ES_tradnl" dirty="0"/>
            <a:t>EMPLEO DE INSTRUMENTOS</a:t>
          </a:r>
          <a:endParaRPr lang="es-ES" dirty="0"/>
        </a:p>
      </dgm:t>
    </dgm:pt>
    <dgm:pt modelId="{056B7C5A-1715-4AB1-929A-FD52209DE5B5}" type="parTrans" cxnId="{A96300AE-2158-4BE8-A55C-BE0FE8D58491}">
      <dgm:prSet/>
      <dgm:spPr/>
      <dgm:t>
        <a:bodyPr/>
        <a:lstStyle/>
        <a:p>
          <a:endParaRPr lang="es-ES"/>
        </a:p>
      </dgm:t>
    </dgm:pt>
    <dgm:pt modelId="{8DA65753-F6E7-44EA-AA51-9FE597866661}" type="sibTrans" cxnId="{A96300AE-2158-4BE8-A55C-BE0FE8D58491}">
      <dgm:prSet/>
      <dgm:spPr/>
      <dgm:t>
        <a:bodyPr/>
        <a:lstStyle/>
        <a:p>
          <a:endParaRPr lang="es-ES"/>
        </a:p>
      </dgm:t>
    </dgm:pt>
    <dgm:pt modelId="{A1E81746-9A48-45BB-AC59-4FDFBE5B9148}">
      <dgm:prSet phldrT="[Texto]"/>
      <dgm:spPr/>
      <dgm:t>
        <a:bodyPr/>
        <a:lstStyle/>
        <a:p>
          <a:r>
            <a:rPr lang="es-ES_tradnl" dirty="0"/>
            <a:t>ESTABLECER COHERENCIA ENTRE EVAUACION SUMATIVA Y ACREDITACION</a:t>
          </a:r>
          <a:endParaRPr lang="es-ES" dirty="0"/>
        </a:p>
      </dgm:t>
    </dgm:pt>
    <dgm:pt modelId="{B1907697-3984-4383-9608-CCBC86C35692}" type="parTrans" cxnId="{4DB05881-AA87-4F02-9928-1F7D44751A76}">
      <dgm:prSet/>
      <dgm:spPr/>
      <dgm:t>
        <a:bodyPr/>
        <a:lstStyle/>
        <a:p>
          <a:endParaRPr lang="es-ES"/>
        </a:p>
      </dgm:t>
    </dgm:pt>
    <dgm:pt modelId="{8A085559-0D31-477C-B8D8-5F63B2637AAE}" type="sibTrans" cxnId="{4DB05881-AA87-4F02-9928-1F7D44751A76}">
      <dgm:prSet/>
      <dgm:spPr/>
      <dgm:t>
        <a:bodyPr/>
        <a:lstStyle/>
        <a:p>
          <a:endParaRPr lang="es-ES"/>
        </a:p>
      </dgm:t>
    </dgm:pt>
    <dgm:pt modelId="{01309507-E9E9-46BB-A197-7D9118DB6730}">
      <dgm:prSet phldrT="[Texto]"/>
      <dgm:spPr/>
      <dgm:t>
        <a:bodyPr/>
        <a:lstStyle/>
        <a:p>
          <a:r>
            <a:rPr lang="es-ES_tradnl" dirty="0"/>
            <a:t>VINCULAR CON EL PROCESO ENSEÑANZA APRENDIZAJE</a:t>
          </a:r>
          <a:endParaRPr lang="es-ES" dirty="0"/>
        </a:p>
      </dgm:t>
    </dgm:pt>
    <dgm:pt modelId="{E7FA6178-4FA4-4D6A-8E20-48920C2A4EC9}" type="parTrans" cxnId="{97A3E89C-DBA7-4C6C-ACD3-84D12D060A8F}">
      <dgm:prSet/>
      <dgm:spPr/>
      <dgm:t>
        <a:bodyPr/>
        <a:lstStyle/>
        <a:p>
          <a:endParaRPr lang="es-ES"/>
        </a:p>
      </dgm:t>
    </dgm:pt>
    <dgm:pt modelId="{4D336F70-10D2-482F-A79C-090BA90217C8}" type="sibTrans" cxnId="{97A3E89C-DBA7-4C6C-ACD3-84D12D060A8F}">
      <dgm:prSet/>
      <dgm:spPr/>
      <dgm:t>
        <a:bodyPr/>
        <a:lstStyle/>
        <a:p>
          <a:endParaRPr lang="es-ES"/>
        </a:p>
      </dgm:t>
    </dgm:pt>
    <dgm:pt modelId="{ADFD7B81-508D-4B6A-AD47-DEDD844BD786}">
      <dgm:prSet phldrT="[Texto]"/>
      <dgm:spPr/>
      <dgm:t>
        <a:bodyPr/>
        <a:lstStyle/>
        <a:p>
          <a:pPr algn="just"/>
          <a:r>
            <a:rPr lang="es-ES_tradnl" dirty="0"/>
            <a:t>ATIENDE PRINCIPALMENTE A LOS PRODUCTOS DEL APRENDIZAJE</a:t>
          </a:r>
          <a:endParaRPr lang="es-ES" dirty="0"/>
        </a:p>
      </dgm:t>
    </dgm:pt>
    <dgm:pt modelId="{706B70E7-A7B8-4D0D-8AB2-D113296C7F0C}" type="parTrans" cxnId="{5A5F62A6-29E9-49FF-918E-9006CBCEF3E0}">
      <dgm:prSet/>
      <dgm:spPr/>
      <dgm:t>
        <a:bodyPr/>
        <a:lstStyle/>
        <a:p>
          <a:endParaRPr lang="es-ES"/>
        </a:p>
      </dgm:t>
    </dgm:pt>
    <dgm:pt modelId="{B882C6FD-1E53-4579-8E0B-4696D7D585B5}" type="sibTrans" cxnId="{5A5F62A6-29E9-49FF-918E-9006CBCEF3E0}">
      <dgm:prSet/>
      <dgm:spPr/>
      <dgm:t>
        <a:bodyPr/>
        <a:lstStyle/>
        <a:p>
          <a:endParaRPr lang="es-ES"/>
        </a:p>
      </dgm:t>
    </dgm:pt>
    <dgm:pt modelId="{45BBD8A7-1F05-472E-A6CD-A1E07C01CBF2}" type="pres">
      <dgm:prSet presAssocID="{337F832A-610F-4626-8B01-0FE439CCC4A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5743C8B-57DF-4F1C-97F7-BFBF218DFAA5}" type="pres">
      <dgm:prSet presAssocID="{166CB234-C578-4767-B9A8-3711954F57BB}" presName="root1" presStyleCnt="0"/>
      <dgm:spPr/>
    </dgm:pt>
    <dgm:pt modelId="{67D35655-6E48-4C82-8D28-7A78BEAD2AE7}" type="pres">
      <dgm:prSet presAssocID="{166CB234-C578-4767-B9A8-3711954F57BB}" presName="LevelOneTextNode" presStyleLbl="node0" presStyleIdx="0" presStyleCnt="1">
        <dgm:presLayoutVars>
          <dgm:chPref val="3"/>
        </dgm:presLayoutVars>
      </dgm:prSet>
      <dgm:spPr/>
    </dgm:pt>
    <dgm:pt modelId="{2EF989D4-3187-4803-9146-FCB9D79B47E1}" type="pres">
      <dgm:prSet presAssocID="{166CB234-C578-4767-B9A8-3711954F57BB}" presName="level2hierChild" presStyleCnt="0"/>
      <dgm:spPr/>
    </dgm:pt>
    <dgm:pt modelId="{D21A2F07-8053-4C83-96F0-3F477A476FC3}" type="pres">
      <dgm:prSet presAssocID="{47463FF1-55C6-4846-9F22-EDF0F78972C3}" presName="conn2-1" presStyleLbl="parChTrans1D2" presStyleIdx="0" presStyleCnt="5"/>
      <dgm:spPr/>
    </dgm:pt>
    <dgm:pt modelId="{046DB9FD-2C14-4C70-B451-760CB1B07243}" type="pres">
      <dgm:prSet presAssocID="{47463FF1-55C6-4846-9F22-EDF0F78972C3}" presName="connTx" presStyleLbl="parChTrans1D2" presStyleIdx="0" presStyleCnt="5"/>
      <dgm:spPr/>
    </dgm:pt>
    <dgm:pt modelId="{A4A01C7B-CA61-4768-9567-05333247ABAB}" type="pres">
      <dgm:prSet presAssocID="{2A6EB9F5-DC9D-4A75-9608-4DB05025743C}" presName="root2" presStyleCnt="0"/>
      <dgm:spPr/>
    </dgm:pt>
    <dgm:pt modelId="{731AC75F-8E1A-47C1-8EE7-7B3D044D5220}" type="pres">
      <dgm:prSet presAssocID="{2A6EB9F5-DC9D-4A75-9608-4DB05025743C}" presName="LevelTwoTextNode" presStyleLbl="node2" presStyleIdx="0" presStyleCnt="5">
        <dgm:presLayoutVars>
          <dgm:chPref val="3"/>
        </dgm:presLayoutVars>
      </dgm:prSet>
      <dgm:spPr/>
    </dgm:pt>
    <dgm:pt modelId="{70488600-F38E-41B7-8F00-9D4CB202F4BD}" type="pres">
      <dgm:prSet presAssocID="{2A6EB9F5-DC9D-4A75-9608-4DB05025743C}" presName="level3hierChild" presStyleCnt="0"/>
      <dgm:spPr/>
    </dgm:pt>
    <dgm:pt modelId="{3B7CBEA8-3DA9-4471-BC1C-960D403D778A}" type="pres">
      <dgm:prSet presAssocID="{706B70E7-A7B8-4D0D-8AB2-D113296C7F0C}" presName="conn2-1" presStyleLbl="parChTrans1D3" presStyleIdx="0" presStyleCnt="5"/>
      <dgm:spPr/>
    </dgm:pt>
    <dgm:pt modelId="{51EEB306-E4A0-40DB-A01E-911A3B5B2DEE}" type="pres">
      <dgm:prSet presAssocID="{706B70E7-A7B8-4D0D-8AB2-D113296C7F0C}" presName="connTx" presStyleLbl="parChTrans1D3" presStyleIdx="0" presStyleCnt="5"/>
      <dgm:spPr/>
    </dgm:pt>
    <dgm:pt modelId="{9BD7C6E6-853F-4BFD-88BF-BF73EFFA1BCC}" type="pres">
      <dgm:prSet presAssocID="{ADFD7B81-508D-4B6A-AD47-DEDD844BD786}" presName="root2" presStyleCnt="0"/>
      <dgm:spPr/>
    </dgm:pt>
    <dgm:pt modelId="{F7A7B087-DA3A-4132-9149-93401236B89F}" type="pres">
      <dgm:prSet presAssocID="{ADFD7B81-508D-4B6A-AD47-DEDD844BD786}" presName="LevelTwoTextNode" presStyleLbl="node3" presStyleIdx="0" presStyleCnt="5">
        <dgm:presLayoutVars>
          <dgm:chPref val="3"/>
        </dgm:presLayoutVars>
      </dgm:prSet>
      <dgm:spPr/>
    </dgm:pt>
    <dgm:pt modelId="{61E12770-AFF0-47B6-8F62-206A19F93101}" type="pres">
      <dgm:prSet presAssocID="{ADFD7B81-508D-4B6A-AD47-DEDD844BD786}" presName="level3hierChild" presStyleCnt="0"/>
      <dgm:spPr/>
    </dgm:pt>
    <dgm:pt modelId="{DDF4702D-3A86-48D9-A9AF-0CB09824EA1E}" type="pres">
      <dgm:prSet presAssocID="{4C00ED7B-BA3E-4C4E-ABB1-5BF834AE6F83}" presName="conn2-1" presStyleLbl="parChTrans1D2" presStyleIdx="1" presStyleCnt="5"/>
      <dgm:spPr/>
    </dgm:pt>
    <dgm:pt modelId="{85632660-8DBB-4981-8673-8BFBC3CA0D1E}" type="pres">
      <dgm:prSet presAssocID="{4C00ED7B-BA3E-4C4E-ABB1-5BF834AE6F83}" presName="connTx" presStyleLbl="parChTrans1D2" presStyleIdx="1" presStyleCnt="5"/>
      <dgm:spPr/>
    </dgm:pt>
    <dgm:pt modelId="{9399BCAB-4CD0-433A-96B9-9EB377CFED1D}" type="pres">
      <dgm:prSet presAssocID="{D227A9E6-AB3A-4F44-B570-E68A52D4B97D}" presName="root2" presStyleCnt="0"/>
      <dgm:spPr/>
    </dgm:pt>
    <dgm:pt modelId="{11C45E56-A841-42A9-A2DE-54BD9A1A715E}" type="pres">
      <dgm:prSet presAssocID="{D227A9E6-AB3A-4F44-B570-E68A52D4B97D}" presName="LevelTwoTextNode" presStyleLbl="node2" presStyleIdx="1" presStyleCnt="5">
        <dgm:presLayoutVars>
          <dgm:chPref val="3"/>
        </dgm:presLayoutVars>
      </dgm:prSet>
      <dgm:spPr/>
    </dgm:pt>
    <dgm:pt modelId="{79EDFEDD-9A7B-452E-9B3A-6AF3AAC3B502}" type="pres">
      <dgm:prSet presAssocID="{D227A9E6-AB3A-4F44-B570-E68A52D4B97D}" presName="level3hierChild" presStyleCnt="0"/>
      <dgm:spPr/>
    </dgm:pt>
    <dgm:pt modelId="{FA4186AC-39C5-4442-8730-06D6DF34D10A}" type="pres">
      <dgm:prSet presAssocID="{6F51364C-7149-4DEB-974E-1CA1369AC479}" presName="conn2-1" presStyleLbl="parChTrans1D2" presStyleIdx="2" presStyleCnt="5"/>
      <dgm:spPr/>
    </dgm:pt>
    <dgm:pt modelId="{936323E9-9A6C-46C0-9206-A771608B16E6}" type="pres">
      <dgm:prSet presAssocID="{6F51364C-7149-4DEB-974E-1CA1369AC479}" presName="connTx" presStyleLbl="parChTrans1D2" presStyleIdx="2" presStyleCnt="5"/>
      <dgm:spPr/>
    </dgm:pt>
    <dgm:pt modelId="{AF15554F-8058-46E8-895E-C7A1073B4C56}" type="pres">
      <dgm:prSet presAssocID="{9A8167AE-055B-4A04-A958-5596C60B8303}" presName="root2" presStyleCnt="0"/>
      <dgm:spPr/>
    </dgm:pt>
    <dgm:pt modelId="{0C8F6047-7E0C-40C0-88CC-CE0153D36B50}" type="pres">
      <dgm:prSet presAssocID="{9A8167AE-055B-4A04-A958-5596C60B8303}" presName="LevelTwoTextNode" presStyleLbl="node2" presStyleIdx="2" presStyleCnt="5">
        <dgm:presLayoutVars>
          <dgm:chPref val="3"/>
        </dgm:presLayoutVars>
      </dgm:prSet>
      <dgm:spPr/>
    </dgm:pt>
    <dgm:pt modelId="{8EC0BFA4-E284-4E55-8C80-6FBC912B76CA}" type="pres">
      <dgm:prSet presAssocID="{9A8167AE-055B-4A04-A958-5596C60B8303}" presName="level3hierChild" presStyleCnt="0"/>
      <dgm:spPr/>
    </dgm:pt>
    <dgm:pt modelId="{6446F48D-7C15-476F-ADFC-72925BA42B06}" type="pres">
      <dgm:prSet presAssocID="{131E64EA-907C-45C8-8664-1663272F5982}" presName="conn2-1" presStyleLbl="parChTrans1D3" presStyleIdx="1" presStyleCnt="5"/>
      <dgm:spPr/>
    </dgm:pt>
    <dgm:pt modelId="{8B3BAFF1-B991-44D6-832A-E05A8D026E3F}" type="pres">
      <dgm:prSet presAssocID="{131E64EA-907C-45C8-8664-1663272F5982}" presName="connTx" presStyleLbl="parChTrans1D3" presStyleIdx="1" presStyleCnt="5"/>
      <dgm:spPr/>
    </dgm:pt>
    <dgm:pt modelId="{D0C58B0B-08B7-4F8D-883B-AB3DF53D00E5}" type="pres">
      <dgm:prSet presAssocID="{5D7A7883-739B-457D-97C4-C6434D93357D}" presName="root2" presStyleCnt="0"/>
      <dgm:spPr/>
    </dgm:pt>
    <dgm:pt modelId="{B26CD0BD-C823-48F2-966D-854F615DEAEE}" type="pres">
      <dgm:prSet presAssocID="{5D7A7883-739B-457D-97C4-C6434D93357D}" presName="LevelTwoTextNode" presStyleLbl="node3" presStyleIdx="1" presStyleCnt="5">
        <dgm:presLayoutVars>
          <dgm:chPref val="3"/>
        </dgm:presLayoutVars>
      </dgm:prSet>
      <dgm:spPr/>
    </dgm:pt>
    <dgm:pt modelId="{02F2D631-3A00-4BC0-9177-82355C2BCF66}" type="pres">
      <dgm:prSet presAssocID="{5D7A7883-739B-457D-97C4-C6434D93357D}" presName="level3hierChild" presStyleCnt="0"/>
      <dgm:spPr/>
    </dgm:pt>
    <dgm:pt modelId="{118486F8-5A35-41AC-81F9-3D8F2BEB7A60}" type="pres">
      <dgm:prSet presAssocID="{90B1BAA7-D8E9-4C91-A81F-0AEDDF3FB531}" presName="conn2-1" presStyleLbl="parChTrans1D3" presStyleIdx="2" presStyleCnt="5"/>
      <dgm:spPr/>
    </dgm:pt>
    <dgm:pt modelId="{97B3256F-062C-46B5-B87F-5BBE80AABCBD}" type="pres">
      <dgm:prSet presAssocID="{90B1BAA7-D8E9-4C91-A81F-0AEDDF3FB531}" presName="connTx" presStyleLbl="parChTrans1D3" presStyleIdx="2" presStyleCnt="5"/>
      <dgm:spPr/>
    </dgm:pt>
    <dgm:pt modelId="{7A1853BC-A3F2-4BAB-A837-E3039174216D}" type="pres">
      <dgm:prSet presAssocID="{DB6A9F25-D062-4AD6-A62F-9EDB59D49E48}" presName="root2" presStyleCnt="0"/>
      <dgm:spPr/>
    </dgm:pt>
    <dgm:pt modelId="{81AC8912-7A30-40BD-9FDB-C0B6A8F703B1}" type="pres">
      <dgm:prSet presAssocID="{DB6A9F25-D062-4AD6-A62F-9EDB59D49E48}" presName="LevelTwoTextNode" presStyleLbl="node3" presStyleIdx="2" presStyleCnt="5">
        <dgm:presLayoutVars>
          <dgm:chPref val="3"/>
        </dgm:presLayoutVars>
      </dgm:prSet>
      <dgm:spPr/>
    </dgm:pt>
    <dgm:pt modelId="{2DF74661-9250-4307-AB5E-441329392DB0}" type="pres">
      <dgm:prSet presAssocID="{DB6A9F25-D062-4AD6-A62F-9EDB59D49E48}" presName="level3hierChild" presStyleCnt="0"/>
      <dgm:spPr/>
    </dgm:pt>
    <dgm:pt modelId="{900FC518-F78D-4BBE-98EC-D60DDC5E955D}" type="pres">
      <dgm:prSet presAssocID="{EE2F46ED-0DC8-46DE-BCC6-00BD9B1ADC24}" presName="conn2-1" presStyleLbl="parChTrans1D3" presStyleIdx="3" presStyleCnt="5"/>
      <dgm:spPr/>
    </dgm:pt>
    <dgm:pt modelId="{CC0288FD-D6AF-405B-9201-B92FD79E0EF5}" type="pres">
      <dgm:prSet presAssocID="{EE2F46ED-0DC8-46DE-BCC6-00BD9B1ADC24}" presName="connTx" presStyleLbl="parChTrans1D3" presStyleIdx="3" presStyleCnt="5"/>
      <dgm:spPr/>
    </dgm:pt>
    <dgm:pt modelId="{E9889300-EDC8-4376-B6C2-9CE10B3C01FA}" type="pres">
      <dgm:prSet presAssocID="{6E68EDD6-81DE-4849-BC2C-F2A01FCAE1E5}" presName="root2" presStyleCnt="0"/>
      <dgm:spPr/>
    </dgm:pt>
    <dgm:pt modelId="{52ABA2BB-5E08-4A72-83E1-A655E7833BE1}" type="pres">
      <dgm:prSet presAssocID="{6E68EDD6-81DE-4849-BC2C-F2A01FCAE1E5}" presName="LevelTwoTextNode" presStyleLbl="node3" presStyleIdx="3" presStyleCnt="5">
        <dgm:presLayoutVars>
          <dgm:chPref val="3"/>
        </dgm:presLayoutVars>
      </dgm:prSet>
      <dgm:spPr/>
    </dgm:pt>
    <dgm:pt modelId="{DC7525FE-E237-4DF0-B710-BB8FE15A69E4}" type="pres">
      <dgm:prSet presAssocID="{6E68EDD6-81DE-4849-BC2C-F2A01FCAE1E5}" presName="level3hierChild" presStyleCnt="0"/>
      <dgm:spPr/>
    </dgm:pt>
    <dgm:pt modelId="{45A810E3-FAE7-4F44-969E-A95944D026A8}" type="pres">
      <dgm:prSet presAssocID="{9F579187-DF13-47E7-B772-1DB1375DC3D9}" presName="conn2-1" presStyleLbl="parChTrans1D4" presStyleIdx="0" presStyleCnt="3"/>
      <dgm:spPr/>
    </dgm:pt>
    <dgm:pt modelId="{AF4E8F72-9CA6-4BDC-BD71-9D212F1E12DC}" type="pres">
      <dgm:prSet presAssocID="{9F579187-DF13-47E7-B772-1DB1375DC3D9}" presName="connTx" presStyleLbl="parChTrans1D4" presStyleIdx="0" presStyleCnt="3"/>
      <dgm:spPr/>
    </dgm:pt>
    <dgm:pt modelId="{C81A2CA2-7931-4E47-AF36-FEDA08BAC020}" type="pres">
      <dgm:prSet presAssocID="{2FE4184D-E713-4B3D-BC1F-A2CDA90DFA3D}" presName="root2" presStyleCnt="0"/>
      <dgm:spPr/>
    </dgm:pt>
    <dgm:pt modelId="{C8F65C6A-A68A-4A6E-A09A-7285FED7FA7D}" type="pres">
      <dgm:prSet presAssocID="{2FE4184D-E713-4B3D-BC1F-A2CDA90DFA3D}" presName="LevelTwoTextNode" presStyleLbl="node4" presStyleIdx="0" presStyleCnt="3">
        <dgm:presLayoutVars>
          <dgm:chPref val="3"/>
        </dgm:presLayoutVars>
      </dgm:prSet>
      <dgm:spPr/>
    </dgm:pt>
    <dgm:pt modelId="{358C104D-88CF-4AF2-98D0-24726620D017}" type="pres">
      <dgm:prSet presAssocID="{2FE4184D-E713-4B3D-BC1F-A2CDA90DFA3D}" presName="level3hierChild" presStyleCnt="0"/>
      <dgm:spPr/>
    </dgm:pt>
    <dgm:pt modelId="{1C243B2F-90EA-46E7-90AF-FEF4E09918B6}" type="pres">
      <dgm:prSet presAssocID="{FE0F0A02-675E-4639-B1DD-9F7DDE2B31C3}" presName="conn2-1" presStyleLbl="parChTrans1D4" presStyleIdx="1" presStyleCnt="3"/>
      <dgm:spPr/>
    </dgm:pt>
    <dgm:pt modelId="{EF829E79-9505-4349-BF99-1DD222FAFF60}" type="pres">
      <dgm:prSet presAssocID="{FE0F0A02-675E-4639-B1DD-9F7DDE2B31C3}" presName="connTx" presStyleLbl="parChTrans1D4" presStyleIdx="1" presStyleCnt="3"/>
      <dgm:spPr/>
    </dgm:pt>
    <dgm:pt modelId="{7C6AE937-DDC6-4708-ABE7-8451B64D5D7F}" type="pres">
      <dgm:prSet presAssocID="{EAD3E617-FFA9-426B-B94D-AA189D5B7C85}" presName="root2" presStyleCnt="0"/>
      <dgm:spPr/>
    </dgm:pt>
    <dgm:pt modelId="{F3138070-A2D7-4948-91C6-0F93FD62BA91}" type="pres">
      <dgm:prSet presAssocID="{EAD3E617-FFA9-426B-B94D-AA189D5B7C85}" presName="LevelTwoTextNode" presStyleLbl="node4" presStyleIdx="1" presStyleCnt="3">
        <dgm:presLayoutVars>
          <dgm:chPref val="3"/>
        </dgm:presLayoutVars>
      </dgm:prSet>
      <dgm:spPr/>
    </dgm:pt>
    <dgm:pt modelId="{C65B785F-FB2F-4D6F-9405-E014F27C338F}" type="pres">
      <dgm:prSet presAssocID="{EAD3E617-FFA9-426B-B94D-AA189D5B7C85}" presName="level3hierChild" presStyleCnt="0"/>
      <dgm:spPr/>
    </dgm:pt>
    <dgm:pt modelId="{65416E19-2372-40E3-8E4C-F336B123EBFF}" type="pres">
      <dgm:prSet presAssocID="{056B7C5A-1715-4AB1-929A-FD52209DE5B5}" presName="conn2-1" presStyleLbl="parChTrans1D4" presStyleIdx="2" presStyleCnt="3"/>
      <dgm:spPr/>
    </dgm:pt>
    <dgm:pt modelId="{58D9CA73-8B76-420D-9E36-6EB1D0EB7CBF}" type="pres">
      <dgm:prSet presAssocID="{056B7C5A-1715-4AB1-929A-FD52209DE5B5}" presName="connTx" presStyleLbl="parChTrans1D4" presStyleIdx="2" presStyleCnt="3"/>
      <dgm:spPr/>
    </dgm:pt>
    <dgm:pt modelId="{06EFAC22-9686-4C97-8935-B818B791698C}" type="pres">
      <dgm:prSet presAssocID="{07D79885-73FB-40AF-A961-1C4E1223B15E}" presName="root2" presStyleCnt="0"/>
      <dgm:spPr/>
    </dgm:pt>
    <dgm:pt modelId="{EAA46CFE-5515-4BF1-B603-F12E2DBF9AAD}" type="pres">
      <dgm:prSet presAssocID="{07D79885-73FB-40AF-A961-1C4E1223B15E}" presName="LevelTwoTextNode" presStyleLbl="node4" presStyleIdx="2" presStyleCnt="3">
        <dgm:presLayoutVars>
          <dgm:chPref val="3"/>
        </dgm:presLayoutVars>
      </dgm:prSet>
      <dgm:spPr/>
    </dgm:pt>
    <dgm:pt modelId="{66C63506-A7FA-4023-B072-3F34FEE045B0}" type="pres">
      <dgm:prSet presAssocID="{07D79885-73FB-40AF-A961-1C4E1223B15E}" presName="level3hierChild" presStyleCnt="0"/>
      <dgm:spPr/>
    </dgm:pt>
    <dgm:pt modelId="{9DAE8ED5-A8BA-4955-9981-F63F4AE9DC0E}" type="pres">
      <dgm:prSet presAssocID="{DD63CB68-2400-49BD-A5D4-B379F2FB2414}" presName="conn2-1" presStyleLbl="parChTrans1D2" presStyleIdx="3" presStyleCnt="5"/>
      <dgm:spPr/>
    </dgm:pt>
    <dgm:pt modelId="{11FE969C-FA3B-497B-9266-5E93F1F55A25}" type="pres">
      <dgm:prSet presAssocID="{DD63CB68-2400-49BD-A5D4-B379F2FB2414}" presName="connTx" presStyleLbl="parChTrans1D2" presStyleIdx="3" presStyleCnt="5"/>
      <dgm:spPr/>
    </dgm:pt>
    <dgm:pt modelId="{A0A80604-72DF-410A-BFC1-F9C53BC2A1E7}" type="pres">
      <dgm:prSet presAssocID="{FA36FCD9-7039-4305-9C33-51F5B0577732}" presName="root2" presStyleCnt="0"/>
      <dgm:spPr/>
    </dgm:pt>
    <dgm:pt modelId="{7ABDA338-A471-4C3A-8C43-1E136EDA1054}" type="pres">
      <dgm:prSet presAssocID="{FA36FCD9-7039-4305-9C33-51F5B0577732}" presName="LevelTwoTextNode" presStyleLbl="node2" presStyleIdx="3" presStyleCnt="5">
        <dgm:presLayoutVars>
          <dgm:chPref val="3"/>
        </dgm:presLayoutVars>
      </dgm:prSet>
      <dgm:spPr/>
    </dgm:pt>
    <dgm:pt modelId="{F1A989E0-14DE-4242-85BF-8531CD7CE6DF}" type="pres">
      <dgm:prSet presAssocID="{FA36FCD9-7039-4305-9C33-51F5B0577732}" presName="level3hierChild" presStyleCnt="0"/>
      <dgm:spPr/>
    </dgm:pt>
    <dgm:pt modelId="{E21B3033-2BD0-4F87-96DC-DBA93EB859F7}" type="pres">
      <dgm:prSet presAssocID="{B1907697-3984-4383-9608-CCBC86C35692}" presName="conn2-1" presStyleLbl="parChTrans1D2" presStyleIdx="4" presStyleCnt="5"/>
      <dgm:spPr/>
    </dgm:pt>
    <dgm:pt modelId="{21C09443-F8DA-46EB-AF81-26760B78BDC6}" type="pres">
      <dgm:prSet presAssocID="{B1907697-3984-4383-9608-CCBC86C35692}" presName="connTx" presStyleLbl="parChTrans1D2" presStyleIdx="4" presStyleCnt="5"/>
      <dgm:spPr/>
    </dgm:pt>
    <dgm:pt modelId="{3C210992-FACD-40DC-9543-FB977A7C0876}" type="pres">
      <dgm:prSet presAssocID="{A1E81746-9A48-45BB-AC59-4FDFBE5B9148}" presName="root2" presStyleCnt="0"/>
      <dgm:spPr/>
    </dgm:pt>
    <dgm:pt modelId="{4106DAF3-7F35-4D7C-BCA2-1AFA6DB794B6}" type="pres">
      <dgm:prSet presAssocID="{A1E81746-9A48-45BB-AC59-4FDFBE5B9148}" presName="LevelTwoTextNode" presStyleLbl="node2" presStyleIdx="4" presStyleCnt="5">
        <dgm:presLayoutVars>
          <dgm:chPref val="3"/>
        </dgm:presLayoutVars>
      </dgm:prSet>
      <dgm:spPr/>
    </dgm:pt>
    <dgm:pt modelId="{95D25D61-4AD7-42B1-AFDF-EB8D7F9A9283}" type="pres">
      <dgm:prSet presAssocID="{A1E81746-9A48-45BB-AC59-4FDFBE5B9148}" presName="level3hierChild" presStyleCnt="0"/>
      <dgm:spPr/>
    </dgm:pt>
    <dgm:pt modelId="{976C7398-CFE8-4B15-B77F-C1C75A4B7191}" type="pres">
      <dgm:prSet presAssocID="{E7FA6178-4FA4-4D6A-8E20-48920C2A4EC9}" presName="conn2-1" presStyleLbl="parChTrans1D3" presStyleIdx="4" presStyleCnt="5"/>
      <dgm:spPr/>
    </dgm:pt>
    <dgm:pt modelId="{6ED83DAC-4B89-4A9E-BE1A-4642C5B4062E}" type="pres">
      <dgm:prSet presAssocID="{E7FA6178-4FA4-4D6A-8E20-48920C2A4EC9}" presName="connTx" presStyleLbl="parChTrans1D3" presStyleIdx="4" presStyleCnt="5"/>
      <dgm:spPr/>
    </dgm:pt>
    <dgm:pt modelId="{3CAB668B-F27A-495E-BFFA-6339F60F7EE2}" type="pres">
      <dgm:prSet presAssocID="{01309507-E9E9-46BB-A197-7D9118DB6730}" presName="root2" presStyleCnt="0"/>
      <dgm:spPr/>
    </dgm:pt>
    <dgm:pt modelId="{07FAD01F-596F-4B10-9E90-2661235C3870}" type="pres">
      <dgm:prSet presAssocID="{01309507-E9E9-46BB-A197-7D9118DB6730}" presName="LevelTwoTextNode" presStyleLbl="node3" presStyleIdx="4" presStyleCnt="5">
        <dgm:presLayoutVars>
          <dgm:chPref val="3"/>
        </dgm:presLayoutVars>
      </dgm:prSet>
      <dgm:spPr/>
    </dgm:pt>
    <dgm:pt modelId="{A209E428-61F1-4A57-B2F1-139957A7D6AE}" type="pres">
      <dgm:prSet presAssocID="{01309507-E9E9-46BB-A197-7D9118DB6730}" presName="level3hierChild" presStyleCnt="0"/>
      <dgm:spPr/>
    </dgm:pt>
  </dgm:ptLst>
  <dgm:cxnLst>
    <dgm:cxn modelId="{012EC203-FB90-4EE7-B10E-3B4C91578627}" srcId="{9A8167AE-055B-4A04-A958-5596C60B8303}" destId="{DB6A9F25-D062-4AD6-A62F-9EDB59D49E48}" srcOrd="1" destOrd="0" parTransId="{90B1BAA7-D8E9-4C91-A81F-0AEDDF3FB531}" sibTransId="{5E759E8A-2617-42C5-98BF-B3531B8D8EC3}"/>
    <dgm:cxn modelId="{F0A13406-D5AA-46FB-B5DF-D95051855E2E}" type="presOf" srcId="{6E68EDD6-81DE-4849-BC2C-F2A01FCAE1E5}" destId="{52ABA2BB-5E08-4A72-83E1-A655E7833BE1}" srcOrd="0" destOrd="0" presId="urn:microsoft.com/office/officeart/2005/8/layout/hierarchy2"/>
    <dgm:cxn modelId="{3384CC07-406F-4A3D-AF3E-EA9FD7F9AB22}" type="presOf" srcId="{DD63CB68-2400-49BD-A5D4-B379F2FB2414}" destId="{11FE969C-FA3B-497B-9266-5E93F1F55A25}" srcOrd="1" destOrd="0" presId="urn:microsoft.com/office/officeart/2005/8/layout/hierarchy2"/>
    <dgm:cxn modelId="{4434C20F-D321-4E13-8A12-187CBE2D1DC5}" srcId="{166CB234-C578-4767-B9A8-3711954F57BB}" destId="{D227A9E6-AB3A-4F44-B570-E68A52D4B97D}" srcOrd="1" destOrd="0" parTransId="{4C00ED7B-BA3E-4C4E-ABB1-5BF834AE6F83}" sibTransId="{580200A1-A829-4A5C-B3EF-C7779DEBE696}"/>
    <dgm:cxn modelId="{A3CF9C10-C1DE-4BC7-B204-DF390C31BB20}" type="presOf" srcId="{DD63CB68-2400-49BD-A5D4-B379F2FB2414}" destId="{9DAE8ED5-A8BA-4955-9981-F63F4AE9DC0E}" srcOrd="0" destOrd="0" presId="urn:microsoft.com/office/officeart/2005/8/layout/hierarchy2"/>
    <dgm:cxn modelId="{BBBC9311-B5EE-413C-B7E1-9B884D2A1F1F}" type="presOf" srcId="{166CB234-C578-4767-B9A8-3711954F57BB}" destId="{67D35655-6E48-4C82-8D28-7A78BEAD2AE7}" srcOrd="0" destOrd="0" presId="urn:microsoft.com/office/officeart/2005/8/layout/hierarchy2"/>
    <dgm:cxn modelId="{DE920712-1BAF-4FB2-8540-7CF7DBF80FF2}" type="presOf" srcId="{B1907697-3984-4383-9608-CCBC86C35692}" destId="{21C09443-F8DA-46EB-AF81-26760B78BDC6}" srcOrd="1" destOrd="0" presId="urn:microsoft.com/office/officeart/2005/8/layout/hierarchy2"/>
    <dgm:cxn modelId="{69E19714-D899-4138-A81D-5DC8404AA78F}" type="presOf" srcId="{A1E81746-9A48-45BB-AC59-4FDFBE5B9148}" destId="{4106DAF3-7F35-4D7C-BCA2-1AFA6DB794B6}" srcOrd="0" destOrd="0" presId="urn:microsoft.com/office/officeart/2005/8/layout/hierarchy2"/>
    <dgm:cxn modelId="{CD557F16-15A2-4283-B630-94B325C2E274}" type="presOf" srcId="{706B70E7-A7B8-4D0D-8AB2-D113296C7F0C}" destId="{51EEB306-E4A0-40DB-A01E-911A3B5B2DEE}" srcOrd="1" destOrd="0" presId="urn:microsoft.com/office/officeart/2005/8/layout/hierarchy2"/>
    <dgm:cxn modelId="{0C17EC1D-F752-4A01-9394-1AF5CF1BB4A8}" type="presOf" srcId="{4C00ED7B-BA3E-4C4E-ABB1-5BF834AE6F83}" destId="{85632660-8DBB-4981-8673-8BFBC3CA0D1E}" srcOrd="1" destOrd="0" presId="urn:microsoft.com/office/officeart/2005/8/layout/hierarchy2"/>
    <dgm:cxn modelId="{C912A120-7EA9-4D25-9EDE-533BF76B04A5}" type="presOf" srcId="{2FE4184D-E713-4B3D-BC1F-A2CDA90DFA3D}" destId="{C8F65C6A-A68A-4A6E-A09A-7285FED7FA7D}" srcOrd="0" destOrd="0" presId="urn:microsoft.com/office/officeart/2005/8/layout/hierarchy2"/>
    <dgm:cxn modelId="{80A4472D-8FAF-4C24-8B7B-ADC0A3A9D1B8}" type="presOf" srcId="{9F579187-DF13-47E7-B772-1DB1375DC3D9}" destId="{45A810E3-FAE7-4F44-969E-A95944D026A8}" srcOrd="0" destOrd="0" presId="urn:microsoft.com/office/officeart/2005/8/layout/hierarchy2"/>
    <dgm:cxn modelId="{319A062F-EBAB-49BA-8393-DCC1AEB171CC}" type="presOf" srcId="{FA36FCD9-7039-4305-9C33-51F5B0577732}" destId="{7ABDA338-A471-4C3A-8C43-1E136EDA1054}" srcOrd="0" destOrd="0" presId="urn:microsoft.com/office/officeart/2005/8/layout/hierarchy2"/>
    <dgm:cxn modelId="{8F9F062F-9B27-44D9-A310-0E2B08D59314}" type="presOf" srcId="{FE0F0A02-675E-4639-B1DD-9F7DDE2B31C3}" destId="{EF829E79-9505-4349-BF99-1DD222FAFF60}" srcOrd="1" destOrd="0" presId="urn:microsoft.com/office/officeart/2005/8/layout/hierarchy2"/>
    <dgm:cxn modelId="{C00F5130-D060-4848-9CF1-63D2CD30BACF}" type="presOf" srcId="{6F51364C-7149-4DEB-974E-1CA1369AC479}" destId="{936323E9-9A6C-46C0-9206-A771608B16E6}" srcOrd="1" destOrd="0" presId="urn:microsoft.com/office/officeart/2005/8/layout/hierarchy2"/>
    <dgm:cxn modelId="{CFFCF433-92E8-4FDA-8134-4D5E8E54136D}" type="presOf" srcId="{131E64EA-907C-45C8-8664-1663272F5982}" destId="{8B3BAFF1-B991-44D6-832A-E05A8D026E3F}" srcOrd="1" destOrd="0" presId="urn:microsoft.com/office/officeart/2005/8/layout/hierarchy2"/>
    <dgm:cxn modelId="{C0777D38-239D-447B-835B-7DE944BBEDD7}" srcId="{166CB234-C578-4767-B9A8-3711954F57BB}" destId="{9A8167AE-055B-4A04-A958-5596C60B8303}" srcOrd="2" destOrd="0" parTransId="{6F51364C-7149-4DEB-974E-1CA1369AC479}" sibTransId="{8FA20D81-695D-42E3-81F2-D546DC572D38}"/>
    <dgm:cxn modelId="{E7B91939-80BF-4CCA-B6F9-D40363CBFFC2}" type="presOf" srcId="{ADFD7B81-508D-4B6A-AD47-DEDD844BD786}" destId="{F7A7B087-DA3A-4132-9149-93401236B89F}" srcOrd="0" destOrd="0" presId="urn:microsoft.com/office/officeart/2005/8/layout/hierarchy2"/>
    <dgm:cxn modelId="{ECE1065F-9988-4BBD-B68A-4E2F7C5AEF2C}" srcId="{337F832A-610F-4626-8B01-0FE439CCC4AA}" destId="{166CB234-C578-4767-B9A8-3711954F57BB}" srcOrd="0" destOrd="0" parTransId="{CAB8364C-179A-4823-9F80-D804282D0870}" sibTransId="{CFDD1E1F-CE3C-4720-96DB-0D69AA099ED7}"/>
    <dgm:cxn modelId="{3A5F8363-AB1D-4E69-847C-9E5E18111D35}" type="presOf" srcId="{47463FF1-55C6-4846-9F22-EDF0F78972C3}" destId="{D21A2F07-8053-4C83-96F0-3F477A476FC3}" srcOrd="0" destOrd="0" presId="urn:microsoft.com/office/officeart/2005/8/layout/hierarchy2"/>
    <dgm:cxn modelId="{5346FF46-0ABC-4642-A16E-3EEC35243D44}" type="presOf" srcId="{FE0F0A02-675E-4639-B1DD-9F7DDE2B31C3}" destId="{1C243B2F-90EA-46E7-90AF-FEF4E09918B6}" srcOrd="0" destOrd="0" presId="urn:microsoft.com/office/officeart/2005/8/layout/hierarchy2"/>
    <dgm:cxn modelId="{EFAE004A-497E-4CFD-849E-61DA2ACD1E89}" type="presOf" srcId="{9F579187-DF13-47E7-B772-1DB1375DC3D9}" destId="{AF4E8F72-9CA6-4BDC-BD71-9D212F1E12DC}" srcOrd="1" destOrd="0" presId="urn:microsoft.com/office/officeart/2005/8/layout/hierarchy2"/>
    <dgm:cxn modelId="{B105E44A-18D1-43E3-81C4-11A94FC3E08B}" type="presOf" srcId="{E7FA6178-4FA4-4D6A-8E20-48920C2A4EC9}" destId="{6ED83DAC-4B89-4A9E-BE1A-4642C5B4062E}" srcOrd="1" destOrd="0" presId="urn:microsoft.com/office/officeart/2005/8/layout/hierarchy2"/>
    <dgm:cxn modelId="{786B0F4B-8CB1-467E-8798-1516D5CA414E}" type="presOf" srcId="{E7FA6178-4FA4-4D6A-8E20-48920C2A4EC9}" destId="{976C7398-CFE8-4B15-B77F-C1C75A4B7191}" srcOrd="0" destOrd="0" presId="urn:microsoft.com/office/officeart/2005/8/layout/hierarchy2"/>
    <dgm:cxn modelId="{50E60F6C-D04D-4DFD-8647-56AE8C64EB46}" type="presOf" srcId="{9A8167AE-055B-4A04-A958-5596C60B8303}" destId="{0C8F6047-7E0C-40C0-88CC-CE0153D36B50}" srcOrd="0" destOrd="0" presId="urn:microsoft.com/office/officeart/2005/8/layout/hierarchy2"/>
    <dgm:cxn modelId="{9AA6AD6D-0281-454E-942A-9E10142A524A}" type="presOf" srcId="{DB6A9F25-D062-4AD6-A62F-9EDB59D49E48}" destId="{81AC8912-7A30-40BD-9FDB-C0B6A8F703B1}" srcOrd="0" destOrd="0" presId="urn:microsoft.com/office/officeart/2005/8/layout/hierarchy2"/>
    <dgm:cxn modelId="{B9889B6E-807B-44F5-A0BA-436BD6FE1475}" type="presOf" srcId="{337F832A-610F-4626-8B01-0FE439CCC4AA}" destId="{45BBD8A7-1F05-472E-A6CD-A1E07C01CBF2}" srcOrd="0" destOrd="0" presId="urn:microsoft.com/office/officeart/2005/8/layout/hierarchy2"/>
    <dgm:cxn modelId="{2784A277-99CB-420C-90CF-B19472F4A206}" srcId="{6E68EDD6-81DE-4849-BC2C-F2A01FCAE1E5}" destId="{EAD3E617-FFA9-426B-B94D-AA189D5B7C85}" srcOrd="1" destOrd="0" parTransId="{FE0F0A02-675E-4639-B1DD-9F7DDE2B31C3}" sibTransId="{993AEB04-FB92-43DB-A6C5-ADFB35FF9E49}"/>
    <dgm:cxn modelId="{0ED8FB58-7290-493D-A497-3C4C8238ED00}" type="presOf" srcId="{EAD3E617-FFA9-426B-B94D-AA189D5B7C85}" destId="{F3138070-A2D7-4948-91C6-0F93FD62BA91}" srcOrd="0" destOrd="0" presId="urn:microsoft.com/office/officeart/2005/8/layout/hierarchy2"/>
    <dgm:cxn modelId="{B1D37B79-5F8C-494C-9134-E337F69FEEF8}" type="presOf" srcId="{056B7C5A-1715-4AB1-929A-FD52209DE5B5}" destId="{65416E19-2372-40E3-8E4C-F336B123EBFF}" srcOrd="0" destOrd="0" presId="urn:microsoft.com/office/officeart/2005/8/layout/hierarchy2"/>
    <dgm:cxn modelId="{D2BB2E7F-C6F2-4DD8-84DC-D1DA3731B721}" srcId="{9A8167AE-055B-4A04-A958-5596C60B8303}" destId="{5D7A7883-739B-457D-97C4-C6434D93357D}" srcOrd="0" destOrd="0" parTransId="{131E64EA-907C-45C8-8664-1663272F5982}" sibTransId="{56BE75FB-48AB-4765-9A46-C4CAA34F8FE2}"/>
    <dgm:cxn modelId="{4DB05881-AA87-4F02-9928-1F7D44751A76}" srcId="{166CB234-C578-4767-B9A8-3711954F57BB}" destId="{A1E81746-9A48-45BB-AC59-4FDFBE5B9148}" srcOrd="4" destOrd="0" parTransId="{B1907697-3984-4383-9608-CCBC86C35692}" sibTransId="{8A085559-0D31-477C-B8D8-5F63B2637AAE}"/>
    <dgm:cxn modelId="{D4E81582-06D7-411D-B8C1-C32A81CCBB46}" type="presOf" srcId="{90B1BAA7-D8E9-4C91-A81F-0AEDDF3FB531}" destId="{97B3256F-062C-46B5-B87F-5BBE80AABCBD}" srcOrd="1" destOrd="0" presId="urn:microsoft.com/office/officeart/2005/8/layout/hierarchy2"/>
    <dgm:cxn modelId="{D588DF8C-2DEA-409F-9365-7235066D1A81}" type="presOf" srcId="{6F51364C-7149-4DEB-974E-1CA1369AC479}" destId="{FA4186AC-39C5-4442-8730-06D6DF34D10A}" srcOrd="0" destOrd="0" presId="urn:microsoft.com/office/officeart/2005/8/layout/hierarchy2"/>
    <dgm:cxn modelId="{F2A77F99-AE3F-4D35-A423-25C1574AA6FA}" type="presOf" srcId="{706B70E7-A7B8-4D0D-8AB2-D113296C7F0C}" destId="{3B7CBEA8-3DA9-4471-BC1C-960D403D778A}" srcOrd="0" destOrd="0" presId="urn:microsoft.com/office/officeart/2005/8/layout/hierarchy2"/>
    <dgm:cxn modelId="{97A3E89C-DBA7-4C6C-ACD3-84D12D060A8F}" srcId="{A1E81746-9A48-45BB-AC59-4FDFBE5B9148}" destId="{01309507-E9E9-46BB-A197-7D9118DB6730}" srcOrd="0" destOrd="0" parTransId="{E7FA6178-4FA4-4D6A-8E20-48920C2A4EC9}" sibTransId="{4D336F70-10D2-482F-A79C-090BA90217C8}"/>
    <dgm:cxn modelId="{2259AE9D-9E81-4748-BEAC-D47A65272794}" type="presOf" srcId="{B1907697-3984-4383-9608-CCBC86C35692}" destId="{E21B3033-2BD0-4F87-96DC-DBA93EB859F7}" srcOrd="0" destOrd="0" presId="urn:microsoft.com/office/officeart/2005/8/layout/hierarchy2"/>
    <dgm:cxn modelId="{5A5F62A6-29E9-49FF-918E-9006CBCEF3E0}" srcId="{2A6EB9F5-DC9D-4A75-9608-4DB05025743C}" destId="{ADFD7B81-508D-4B6A-AD47-DEDD844BD786}" srcOrd="0" destOrd="0" parTransId="{706B70E7-A7B8-4D0D-8AB2-D113296C7F0C}" sibTransId="{B882C6FD-1E53-4579-8E0B-4696D7D585B5}"/>
    <dgm:cxn modelId="{E360F7AA-6FF1-4913-8A6D-8CA908606865}" type="presOf" srcId="{EE2F46ED-0DC8-46DE-BCC6-00BD9B1ADC24}" destId="{900FC518-F78D-4BBE-98EC-D60DDC5E955D}" srcOrd="0" destOrd="0" presId="urn:microsoft.com/office/officeart/2005/8/layout/hierarchy2"/>
    <dgm:cxn modelId="{A96300AE-2158-4BE8-A55C-BE0FE8D58491}" srcId="{6E68EDD6-81DE-4849-BC2C-F2A01FCAE1E5}" destId="{07D79885-73FB-40AF-A961-1C4E1223B15E}" srcOrd="2" destOrd="0" parTransId="{056B7C5A-1715-4AB1-929A-FD52209DE5B5}" sibTransId="{8DA65753-F6E7-44EA-AA51-9FE597866661}"/>
    <dgm:cxn modelId="{B4572BB0-FB22-4EFC-A362-8582A7C2B329}" type="presOf" srcId="{056B7C5A-1715-4AB1-929A-FD52209DE5B5}" destId="{58D9CA73-8B76-420D-9E36-6EB1D0EB7CBF}" srcOrd="1" destOrd="0" presId="urn:microsoft.com/office/officeart/2005/8/layout/hierarchy2"/>
    <dgm:cxn modelId="{4EC8C3BB-AAB7-44E3-9C9A-5D97B532861B}" type="presOf" srcId="{2A6EB9F5-DC9D-4A75-9608-4DB05025743C}" destId="{731AC75F-8E1A-47C1-8EE7-7B3D044D5220}" srcOrd="0" destOrd="0" presId="urn:microsoft.com/office/officeart/2005/8/layout/hierarchy2"/>
    <dgm:cxn modelId="{65D8EFBF-23D5-4743-9D3D-5B5CF2755806}" type="presOf" srcId="{07D79885-73FB-40AF-A961-1C4E1223B15E}" destId="{EAA46CFE-5515-4BF1-B603-F12E2DBF9AAD}" srcOrd="0" destOrd="0" presId="urn:microsoft.com/office/officeart/2005/8/layout/hierarchy2"/>
    <dgm:cxn modelId="{6A56B6CB-C892-4B7C-ACD5-36AD2E2BD0D0}" srcId="{166CB234-C578-4767-B9A8-3711954F57BB}" destId="{FA36FCD9-7039-4305-9C33-51F5B0577732}" srcOrd="3" destOrd="0" parTransId="{DD63CB68-2400-49BD-A5D4-B379F2FB2414}" sibTransId="{1F37B002-FBFD-472E-8AD1-A747CA76B747}"/>
    <dgm:cxn modelId="{2C8D25CF-200B-43D1-A92F-8C6E110684FF}" srcId="{166CB234-C578-4767-B9A8-3711954F57BB}" destId="{2A6EB9F5-DC9D-4A75-9608-4DB05025743C}" srcOrd="0" destOrd="0" parTransId="{47463FF1-55C6-4846-9F22-EDF0F78972C3}" sibTransId="{691DA0CD-4759-4F66-8B2A-4569733D4901}"/>
    <dgm:cxn modelId="{BE0221D8-D93B-4D5F-B4CF-3BB3CDED3E8E}" type="presOf" srcId="{5D7A7883-739B-457D-97C4-C6434D93357D}" destId="{B26CD0BD-C823-48F2-966D-854F615DEAEE}" srcOrd="0" destOrd="0" presId="urn:microsoft.com/office/officeart/2005/8/layout/hierarchy2"/>
    <dgm:cxn modelId="{65096CDC-EF1A-4DB8-B8D3-BCC0A5CA5683}" srcId="{6E68EDD6-81DE-4849-BC2C-F2A01FCAE1E5}" destId="{2FE4184D-E713-4B3D-BC1F-A2CDA90DFA3D}" srcOrd="0" destOrd="0" parTransId="{9F579187-DF13-47E7-B772-1DB1375DC3D9}" sibTransId="{AECE29BC-ECED-41D3-AFA1-C1D6CC1BE6B3}"/>
    <dgm:cxn modelId="{DB0AC6E0-75B9-4027-898F-D84408846893}" type="presOf" srcId="{131E64EA-907C-45C8-8664-1663272F5982}" destId="{6446F48D-7C15-476F-ADFC-72925BA42B06}" srcOrd="0" destOrd="0" presId="urn:microsoft.com/office/officeart/2005/8/layout/hierarchy2"/>
    <dgm:cxn modelId="{FFDC55E7-30D1-4196-9A09-420BD09FC28E}" type="presOf" srcId="{D227A9E6-AB3A-4F44-B570-E68A52D4B97D}" destId="{11C45E56-A841-42A9-A2DE-54BD9A1A715E}" srcOrd="0" destOrd="0" presId="urn:microsoft.com/office/officeart/2005/8/layout/hierarchy2"/>
    <dgm:cxn modelId="{B19A6DE9-EA60-41BC-AB82-31DB0865C503}" type="presOf" srcId="{01309507-E9E9-46BB-A197-7D9118DB6730}" destId="{07FAD01F-596F-4B10-9E90-2661235C3870}" srcOrd="0" destOrd="0" presId="urn:microsoft.com/office/officeart/2005/8/layout/hierarchy2"/>
    <dgm:cxn modelId="{57D1BFE9-255A-4A73-BFC5-75507AB3554D}" type="presOf" srcId="{4C00ED7B-BA3E-4C4E-ABB1-5BF834AE6F83}" destId="{DDF4702D-3A86-48D9-A9AF-0CB09824EA1E}" srcOrd="0" destOrd="0" presId="urn:microsoft.com/office/officeart/2005/8/layout/hierarchy2"/>
    <dgm:cxn modelId="{D62976EB-95A4-419E-856B-C88183D645C5}" srcId="{9A8167AE-055B-4A04-A958-5596C60B8303}" destId="{6E68EDD6-81DE-4849-BC2C-F2A01FCAE1E5}" srcOrd="2" destOrd="0" parTransId="{EE2F46ED-0DC8-46DE-BCC6-00BD9B1ADC24}" sibTransId="{C588FC1B-484E-4111-9134-18344CB547EB}"/>
    <dgm:cxn modelId="{87EB73FB-E5A5-4193-BCA0-1ED0C4245141}" type="presOf" srcId="{90B1BAA7-D8E9-4C91-A81F-0AEDDF3FB531}" destId="{118486F8-5A35-41AC-81F9-3D8F2BEB7A60}" srcOrd="0" destOrd="0" presId="urn:microsoft.com/office/officeart/2005/8/layout/hierarchy2"/>
    <dgm:cxn modelId="{DD6007FF-6FC4-4856-BD88-C0E973860316}" type="presOf" srcId="{EE2F46ED-0DC8-46DE-BCC6-00BD9B1ADC24}" destId="{CC0288FD-D6AF-405B-9201-B92FD79E0EF5}" srcOrd="1" destOrd="0" presId="urn:microsoft.com/office/officeart/2005/8/layout/hierarchy2"/>
    <dgm:cxn modelId="{9F8C40FF-C2A9-4FE7-B2DA-7C9209574C97}" type="presOf" srcId="{47463FF1-55C6-4846-9F22-EDF0F78972C3}" destId="{046DB9FD-2C14-4C70-B451-760CB1B07243}" srcOrd="1" destOrd="0" presId="urn:microsoft.com/office/officeart/2005/8/layout/hierarchy2"/>
    <dgm:cxn modelId="{283CC8B4-D33E-4C3E-B523-64608D662F57}" type="presParOf" srcId="{45BBD8A7-1F05-472E-A6CD-A1E07C01CBF2}" destId="{85743C8B-57DF-4F1C-97F7-BFBF218DFAA5}" srcOrd="0" destOrd="0" presId="urn:microsoft.com/office/officeart/2005/8/layout/hierarchy2"/>
    <dgm:cxn modelId="{88AC0DC8-7D6D-4C39-B417-9B9A7629227B}" type="presParOf" srcId="{85743C8B-57DF-4F1C-97F7-BFBF218DFAA5}" destId="{67D35655-6E48-4C82-8D28-7A78BEAD2AE7}" srcOrd="0" destOrd="0" presId="urn:microsoft.com/office/officeart/2005/8/layout/hierarchy2"/>
    <dgm:cxn modelId="{A9AD44B2-D36B-43BD-8A87-039EBC38CAC2}" type="presParOf" srcId="{85743C8B-57DF-4F1C-97F7-BFBF218DFAA5}" destId="{2EF989D4-3187-4803-9146-FCB9D79B47E1}" srcOrd="1" destOrd="0" presId="urn:microsoft.com/office/officeart/2005/8/layout/hierarchy2"/>
    <dgm:cxn modelId="{776822D2-6C8B-4338-B15A-66EF9F2BD0F0}" type="presParOf" srcId="{2EF989D4-3187-4803-9146-FCB9D79B47E1}" destId="{D21A2F07-8053-4C83-96F0-3F477A476FC3}" srcOrd="0" destOrd="0" presId="urn:microsoft.com/office/officeart/2005/8/layout/hierarchy2"/>
    <dgm:cxn modelId="{41FBD25B-2E36-4402-92EF-4C49DEBE82C5}" type="presParOf" srcId="{D21A2F07-8053-4C83-96F0-3F477A476FC3}" destId="{046DB9FD-2C14-4C70-B451-760CB1B07243}" srcOrd="0" destOrd="0" presId="urn:microsoft.com/office/officeart/2005/8/layout/hierarchy2"/>
    <dgm:cxn modelId="{5973E101-B9F3-4BC4-A689-921DA3186D11}" type="presParOf" srcId="{2EF989D4-3187-4803-9146-FCB9D79B47E1}" destId="{A4A01C7B-CA61-4768-9567-05333247ABAB}" srcOrd="1" destOrd="0" presId="urn:microsoft.com/office/officeart/2005/8/layout/hierarchy2"/>
    <dgm:cxn modelId="{DEEBB2E9-4B5A-4452-AA13-E03C1E3FA9FE}" type="presParOf" srcId="{A4A01C7B-CA61-4768-9567-05333247ABAB}" destId="{731AC75F-8E1A-47C1-8EE7-7B3D044D5220}" srcOrd="0" destOrd="0" presId="urn:microsoft.com/office/officeart/2005/8/layout/hierarchy2"/>
    <dgm:cxn modelId="{11A8300C-900A-41F9-9B85-BADE24E02524}" type="presParOf" srcId="{A4A01C7B-CA61-4768-9567-05333247ABAB}" destId="{70488600-F38E-41B7-8F00-9D4CB202F4BD}" srcOrd="1" destOrd="0" presId="urn:microsoft.com/office/officeart/2005/8/layout/hierarchy2"/>
    <dgm:cxn modelId="{86DF9FE4-1C1D-4ADB-B558-C879DCB30D37}" type="presParOf" srcId="{70488600-F38E-41B7-8F00-9D4CB202F4BD}" destId="{3B7CBEA8-3DA9-4471-BC1C-960D403D778A}" srcOrd="0" destOrd="0" presId="urn:microsoft.com/office/officeart/2005/8/layout/hierarchy2"/>
    <dgm:cxn modelId="{AF23F045-8579-4A39-A174-ABBE1E7B0D66}" type="presParOf" srcId="{3B7CBEA8-3DA9-4471-BC1C-960D403D778A}" destId="{51EEB306-E4A0-40DB-A01E-911A3B5B2DEE}" srcOrd="0" destOrd="0" presId="urn:microsoft.com/office/officeart/2005/8/layout/hierarchy2"/>
    <dgm:cxn modelId="{FADC3C63-F909-4715-8198-DDA99E276FBD}" type="presParOf" srcId="{70488600-F38E-41B7-8F00-9D4CB202F4BD}" destId="{9BD7C6E6-853F-4BFD-88BF-BF73EFFA1BCC}" srcOrd="1" destOrd="0" presId="urn:microsoft.com/office/officeart/2005/8/layout/hierarchy2"/>
    <dgm:cxn modelId="{27B4B49D-C150-40F3-B5AC-0A16635D6F51}" type="presParOf" srcId="{9BD7C6E6-853F-4BFD-88BF-BF73EFFA1BCC}" destId="{F7A7B087-DA3A-4132-9149-93401236B89F}" srcOrd="0" destOrd="0" presId="urn:microsoft.com/office/officeart/2005/8/layout/hierarchy2"/>
    <dgm:cxn modelId="{33EEA8E4-0261-4D1A-B6B9-18F212233D59}" type="presParOf" srcId="{9BD7C6E6-853F-4BFD-88BF-BF73EFFA1BCC}" destId="{61E12770-AFF0-47B6-8F62-206A19F93101}" srcOrd="1" destOrd="0" presId="urn:microsoft.com/office/officeart/2005/8/layout/hierarchy2"/>
    <dgm:cxn modelId="{61348B0C-0904-4EBC-9087-5AEE6A38B1B1}" type="presParOf" srcId="{2EF989D4-3187-4803-9146-FCB9D79B47E1}" destId="{DDF4702D-3A86-48D9-A9AF-0CB09824EA1E}" srcOrd="2" destOrd="0" presId="urn:microsoft.com/office/officeart/2005/8/layout/hierarchy2"/>
    <dgm:cxn modelId="{479C8F8E-82D3-4161-9B77-9446126F6302}" type="presParOf" srcId="{DDF4702D-3A86-48D9-A9AF-0CB09824EA1E}" destId="{85632660-8DBB-4981-8673-8BFBC3CA0D1E}" srcOrd="0" destOrd="0" presId="urn:microsoft.com/office/officeart/2005/8/layout/hierarchy2"/>
    <dgm:cxn modelId="{D7A7C6B0-5B11-480F-9CB5-1C55D892AF70}" type="presParOf" srcId="{2EF989D4-3187-4803-9146-FCB9D79B47E1}" destId="{9399BCAB-4CD0-433A-96B9-9EB377CFED1D}" srcOrd="3" destOrd="0" presId="urn:microsoft.com/office/officeart/2005/8/layout/hierarchy2"/>
    <dgm:cxn modelId="{05A6D141-320C-4526-9291-DF38CC8BC2E8}" type="presParOf" srcId="{9399BCAB-4CD0-433A-96B9-9EB377CFED1D}" destId="{11C45E56-A841-42A9-A2DE-54BD9A1A715E}" srcOrd="0" destOrd="0" presId="urn:microsoft.com/office/officeart/2005/8/layout/hierarchy2"/>
    <dgm:cxn modelId="{415D2439-A75C-4744-A3A0-C0681A839592}" type="presParOf" srcId="{9399BCAB-4CD0-433A-96B9-9EB377CFED1D}" destId="{79EDFEDD-9A7B-452E-9B3A-6AF3AAC3B502}" srcOrd="1" destOrd="0" presId="urn:microsoft.com/office/officeart/2005/8/layout/hierarchy2"/>
    <dgm:cxn modelId="{3D2000B9-10AA-44E3-A8C8-BBDA85BFCF69}" type="presParOf" srcId="{2EF989D4-3187-4803-9146-FCB9D79B47E1}" destId="{FA4186AC-39C5-4442-8730-06D6DF34D10A}" srcOrd="4" destOrd="0" presId="urn:microsoft.com/office/officeart/2005/8/layout/hierarchy2"/>
    <dgm:cxn modelId="{E3053343-8A4E-49E4-9B21-DCAB6D97585E}" type="presParOf" srcId="{FA4186AC-39C5-4442-8730-06D6DF34D10A}" destId="{936323E9-9A6C-46C0-9206-A771608B16E6}" srcOrd="0" destOrd="0" presId="urn:microsoft.com/office/officeart/2005/8/layout/hierarchy2"/>
    <dgm:cxn modelId="{CDE688E9-8AF5-466F-ABBF-C2174C620240}" type="presParOf" srcId="{2EF989D4-3187-4803-9146-FCB9D79B47E1}" destId="{AF15554F-8058-46E8-895E-C7A1073B4C56}" srcOrd="5" destOrd="0" presId="urn:microsoft.com/office/officeart/2005/8/layout/hierarchy2"/>
    <dgm:cxn modelId="{DCF9DB51-20E2-4CE8-8673-EBD4A103B9A6}" type="presParOf" srcId="{AF15554F-8058-46E8-895E-C7A1073B4C56}" destId="{0C8F6047-7E0C-40C0-88CC-CE0153D36B50}" srcOrd="0" destOrd="0" presId="urn:microsoft.com/office/officeart/2005/8/layout/hierarchy2"/>
    <dgm:cxn modelId="{93B3FDF4-03FE-4156-8716-87B086A7724C}" type="presParOf" srcId="{AF15554F-8058-46E8-895E-C7A1073B4C56}" destId="{8EC0BFA4-E284-4E55-8C80-6FBC912B76CA}" srcOrd="1" destOrd="0" presId="urn:microsoft.com/office/officeart/2005/8/layout/hierarchy2"/>
    <dgm:cxn modelId="{FF8FC730-C655-4F0C-BE2F-4D5325E9B3C6}" type="presParOf" srcId="{8EC0BFA4-E284-4E55-8C80-6FBC912B76CA}" destId="{6446F48D-7C15-476F-ADFC-72925BA42B06}" srcOrd="0" destOrd="0" presId="urn:microsoft.com/office/officeart/2005/8/layout/hierarchy2"/>
    <dgm:cxn modelId="{5CBB2232-3236-4ECB-8A97-18BE3488275D}" type="presParOf" srcId="{6446F48D-7C15-476F-ADFC-72925BA42B06}" destId="{8B3BAFF1-B991-44D6-832A-E05A8D026E3F}" srcOrd="0" destOrd="0" presId="urn:microsoft.com/office/officeart/2005/8/layout/hierarchy2"/>
    <dgm:cxn modelId="{FAF41B58-2E6E-485F-8187-DFFEB0A06991}" type="presParOf" srcId="{8EC0BFA4-E284-4E55-8C80-6FBC912B76CA}" destId="{D0C58B0B-08B7-4F8D-883B-AB3DF53D00E5}" srcOrd="1" destOrd="0" presId="urn:microsoft.com/office/officeart/2005/8/layout/hierarchy2"/>
    <dgm:cxn modelId="{1848B633-03FA-4682-9D9A-2C619891EC54}" type="presParOf" srcId="{D0C58B0B-08B7-4F8D-883B-AB3DF53D00E5}" destId="{B26CD0BD-C823-48F2-966D-854F615DEAEE}" srcOrd="0" destOrd="0" presId="urn:microsoft.com/office/officeart/2005/8/layout/hierarchy2"/>
    <dgm:cxn modelId="{ED324347-C859-46D5-BDE4-0183C66BCD62}" type="presParOf" srcId="{D0C58B0B-08B7-4F8D-883B-AB3DF53D00E5}" destId="{02F2D631-3A00-4BC0-9177-82355C2BCF66}" srcOrd="1" destOrd="0" presId="urn:microsoft.com/office/officeart/2005/8/layout/hierarchy2"/>
    <dgm:cxn modelId="{4706CB9A-A552-4ECF-97D7-E82144463718}" type="presParOf" srcId="{8EC0BFA4-E284-4E55-8C80-6FBC912B76CA}" destId="{118486F8-5A35-41AC-81F9-3D8F2BEB7A60}" srcOrd="2" destOrd="0" presId="urn:microsoft.com/office/officeart/2005/8/layout/hierarchy2"/>
    <dgm:cxn modelId="{93CF98CC-B753-41AB-AA1A-3C5ED79CF0E3}" type="presParOf" srcId="{118486F8-5A35-41AC-81F9-3D8F2BEB7A60}" destId="{97B3256F-062C-46B5-B87F-5BBE80AABCBD}" srcOrd="0" destOrd="0" presId="urn:microsoft.com/office/officeart/2005/8/layout/hierarchy2"/>
    <dgm:cxn modelId="{4D2D1D1E-6EE7-4B66-9F07-33A06F371E1A}" type="presParOf" srcId="{8EC0BFA4-E284-4E55-8C80-6FBC912B76CA}" destId="{7A1853BC-A3F2-4BAB-A837-E3039174216D}" srcOrd="3" destOrd="0" presId="urn:microsoft.com/office/officeart/2005/8/layout/hierarchy2"/>
    <dgm:cxn modelId="{D6194667-B054-4024-8146-8F3BD7DA7D8F}" type="presParOf" srcId="{7A1853BC-A3F2-4BAB-A837-E3039174216D}" destId="{81AC8912-7A30-40BD-9FDB-C0B6A8F703B1}" srcOrd="0" destOrd="0" presId="urn:microsoft.com/office/officeart/2005/8/layout/hierarchy2"/>
    <dgm:cxn modelId="{AD9BA97B-8BA0-4EDD-A4E0-72F35C47B5C4}" type="presParOf" srcId="{7A1853BC-A3F2-4BAB-A837-E3039174216D}" destId="{2DF74661-9250-4307-AB5E-441329392DB0}" srcOrd="1" destOrd="0" presId="urn:microsoft.com/office/officeart/2005/8/layout/hierarchy2"/>
    <dgm:cxn modelId="{31371F7B-4EFB-4248-9BD7-8AC4EE270669}" type="presParOf" srcId="{8EC0BFA4-E284-4E55-8C80-6FBC912B76CA}" destId="{900FC518-F78D-4BBE-98EC-D60DDC5E955D}" srcOrd="4" destOrd="0" presId="urn:microsoft.com/office/officeart/2005/8/layout/hierarchy2"/>
    <dgm:cxn modelId="{B949134D-981F-49F0-828A-BEC75C8814CB}" type="presParOf" srcId="{900FC518-F78D-4BBE-98EC-D60DDC5E955D}" destId="{CC0288FD-D6AF-405B-9201-B92FD79E0EF5}" srcOrd="0" destOrd="0" presId="urn:microsoft.com/office/officeart/2005/8/layout/hierarchy2"/>
    <dgm:cxn modelId="{C5613245-2D51-4F1C-BF1D-DD7A46732834}" type="presParOf" srcId="{8EC0BFA4-E284-4E55-8C80-6FBC912B76CA}" destId="{E9889300-EDC8-4376-B6C2-9CE10B3C01FA}" srcOrd="5" destOrd="0" presId="urn:microsoft.com/office/officeart/2005/8/layout/hierarchy2"/>
    <dgm:cxn modelId="{81FD1878-A1A1-453D-B2D8-6A2CC32F6D71}" type="presParOf" srcId="{E9889300-EDC8-4376-B6C2-9CE10B3C01FA}" destId="{52ABA2BB-5E08-4A72-83E1-A655E7833BE1}" srcOrd="0" destOrd="0" presId="urn:microsoft.com/office/officeart/2005/8/layout/hierarchy2"/>
    <dgm:cxn modelId="{D50DF684-3F15-4721-9F53-E10CF2B74CBF}" type="presParOf" srcId="{E9889300-EDC8-4376-B6C2-9CE10B3C01FA}" destId="{DC7525FE-E237-4DF0-B710-BB8FE15A69E4}" srcOrd="1" destOrd="0" presId="urn:microsoft.com/office/officeart/2005/8/layout/hierarchy2"/>
    <dgm:cxn modelId="{346320F5-9CE4-4142-ADD6-A3EC058C72C2}" type="presParOf" srcId="{DC7525FE-E237-4DF0-B710-BB8FE15A69E4}" destId="{45A810E3-FAE7-4F44-969E-A95944D026A8}" srcOrd="0" destOrd="0" presId="urn:microsoft.com/office/officeart/2005/8/layout/hierarchy2"/>
    <dgm:cxn modelId="{24D1F811-65F2-403D-BC33-95023E9612B3}" type="presParOf" srcId="{45A810E3-FAE7-4F44-969E-A95944D026A8}" destId="{AF4E8F72-9CA6-4BDC-BD71-9D212F1E12DC}" srcOrd="0" destOrd="0" presId="urn:microsoft.com/office/officeart/2005/8/layout/hierarchy2"/>
    <dgm:cxn modelId="{FB838D1F-FD8F-4C76-903B-0317194A6C63}" type="presParOf" srcId="{DC7525FE-E237-4DF0-B710-BB8FE15A69E4}" destId="{C81A2CA2-7931-4E47-AF36-FEDA08BAC020}" srcOrd="1" destOrd="0" presId="urn:microsoft.com/office/officeart/2005/8/layout/hierarchy2"/>
    <dgm:cxn modelId="{6DF7FB98-F69E-4D0B-83A0-A1612F1D0169}" type="presParOf" srcId="{C81A2CA2-7931-4E47-AF36-FEDA08BAC020}" destId="{C8F65C6A-A68A-4A6E-A09A-7285FED7FA7D}" srcOrd="0" destOrd="0" presId="urn:microsoft.com/office/officeart/2005/8/layout/hierarchy2"/>
    <dgm:cxn modelId="{8B05D78E-2092-4E9E-83C4-5D4F8DD2E7A2}" type="presParOf" srcId="{C81A2CA2-7931-4E47-AF36-FEDA08BAC020}" destId="{358C104D-88CF-4AF2-98D0-24726620D017}" srcOrd="1" destOrd="0" presId="urn:microsoft.com/office/officeart/2005/8/layout/hierarchy2"/>
    <dgm:cxn modelId="{C266233A-205C-4CA5-B2BB-FA5F6BEBAA56}" type="presParOf" srcId="{DC7525FE-E237-4DF0-B710-BB8FE15A69E4}" destId="{1C243B2F-90EA-46E7-90AF-FEF4E09918B6}" srcOrd="2" destOrd="0" presId="urn:microsoft.com/office/officeart/2005/8/layout/hierarchy2"/>
    <dgm:cxn modelId="{5269C2E1-D513-46AD-8020-676536949CDC}" type="presParOf" srcId="{1C243B2F-90EA-46E7-90AF-FEF4E09918B6}" destId="{EF829E79-9505-4349-BF99-1DD222FAFF60}" srcOrd="0" destOrd="0" presId="urn:microsoft.com/office/officeart/2005/8/layout/hierarchy2"/>
    <dgm:cxn modelId="{5391EE9B-430B-4CDE-88EE-233FB4315F3F}" type="presParOf" srcId="{DC7525FE-E237-4DF0-B710-BB8FE15A69E4}" destId="{7C6AE937-DDC6-4708-ABE7-8451B64D5D7F}" srcOrd="3" destOrd="0" presId="urn:microsoft.com/office/officeart/2005/8/layout/hierarchy2"/>
    <dgm:cxn modelId="{F8CDDC27-4925-4979-B368-5423D7192721}" type="presParOf" srcId="{7C6AE937-DDC6-4708-ABE7-8451B64D5D7F}" destId="{F3138070-A2D7-4948-91C6-0F93FD62BA91}" srcOrd="0" destOrd="0" presId="urn:microsoft.com/office/officeart/2005/8/layout/hierarchy2"/>
    <dgm:cxn modelId="{5C852D9A-FD96-411D-AEA7-5E61D9B7CD77}" type="presParOf" srcId="{7C6AE937-DDC6-4708-ABE7-8451B64D5D7F}" destId="{C65B785F-FB2F-4D6F-9405-E014F27C338F}" srcOrd="1" destOrd="0" presId="urn:microsoft.com/office/officeart/2005/8/layout/hierarchy2"/>
    <dgm:cxn modelId="{A3AC68BE-2FA1-4874-B7E0-4DCA9D460691}" type="presParOf" srcId="{DC7525FE-E237-4DF0-B710-BB8FE15A69E4}" destId="{65416E19-2372-40E3-8E4C-F336B123EBFF}" srcOrd="4" destOrd="0" presId="urn:microsoft.com/office/officeart/2005/8/layout/hierarchy2"/>
    <dgm:cxn modelId="{5C317479-602A-4004-9A6C-1F6012AFBC2F}" type="presParOf" srcId="{65416E19-2372-40E3-8E4C-F336B123EBFF}" destId="{58D9CA73-8B76-420D-9E36-6EB1D0EB7CBF}" srcOrd="0" destOrd="0" presId="urn:microsoft.com/office/officeart/2005/8/layout/hierarchy2"/>
    <dgm:cxn modelId="{895F5987-3452-4827-9671-5F7F01DB1EFF}" type="presParOf" srcId="{DC7525FE-E237-4DF0-B710-BB8FE15A69E4}" destId="{06EFAC22-9686-4C97-8935-B818B791698C}" srcOrd="5" destOrd="0" presId="urn:microsoft.com/office/officeart/2005/8/layout/hierarchy2"/>
    <dgm:cxn modelId="{080B5E08-59BB-4AC5-88DF-67CFB0837BC3}" type="presParOf" srcId="{06EFAC22-9686-4C97-8935-B818B791698C}" destId="{EAA46CFE-5515-4BF1-B603-F12E2DBF9AAD}" srcOrd="0" destOrd="0" presId="urn:microsoft.com/office/officeart/2005/8/layout/hierarchy2"/>
    <dgm:cxn modelId="{A2F2A59B-8A35-4F89-A69D-8ED3EE508D4A}" type="presParOf" srcId="{06EFAC22-9686-4C97-8935-B818B791698C}" destId="{66C63506-A7FA-4023-B072-3F34FEE045B0}" srcOrd="1" destOrd="0" presId="urn:microsoft.com/office/officeart/2005/8/layout/hierarchy2"/>
    <dgm:cxn modelId="{912658B9-5A2E-42D0-80CB-4023CF649363}" type="presParOf" srcId="{2EF989D4-3187-4803-9146-FCB9D79B47E1}" destId="{9DAE8ED5-A8BA-4955-9981-F63F4AE9DC0E}" srcOrd="6" destOrd="0" presId="urn:microsoft.com/office/officeart/2005/8/layout/hierarchy2"/>
    <dgm:cxn modelId="{1F611B76-B622-4866-9C4E-B296C8FC09CA}" type="presParOf" srcId="{9DAE8ED5-A8BA-4955-9981-F63F4AE9DC0E}" destId="{11FE969C-FA3B-497B-9266-5E93F1F55A25}" srcOrd="0" destOrd="0" presId="urn:microsoft.com/office/officeart/2005/8/layout/hierarchy2"/>
    <dgm:cxn modelId="{7D47164B-493C-4A97-AB4D-8A34F1900C04}" type="presParOf" srcId="{2EF989D4-3187-4803-9146-FCB9D79B47E1}" destId="{A0A80604-72DF-410A-BFC1-F9C53BC2A1E7}" srcOrd="7" destOrd="0" presId="urn:microsoft.com/office/officeart/2005/8/layout/hierarchy2"/>
    <dgm:cxn modelId="{EE6F2557-1642-4291-B796-FC3016660DA7}" type="presParOf" srcId="{A0A80604-72DF-410A-BFC1-F9C53BC2A1E7}" destId="{7ABDA338-A471-4C3A-8C43-1E136EDA1054}" srcOrd="0" destOrd="0" presId="urn:microsoft.com/office/officeart/2005/8/layout/hierarchy2"/>
    <dgm:cxn modelId="{E381E44C-E304-46B6-9B8A-ED66A0F165CF}" type="presParOf" srcId="{A0A80604-72DF-410A-BFC1-F9C53BC2A1E7}" destId="{F1A989E0-14DE-4242-85BF-8531CD7CE6DF}" srcOrd="1" destOrd="0" presId="urn:microsoft.com/office/officeart/2005/8/layout/hierarchy2"/>
    <dgm:cxn modelId="{931635FD-4E43-421E-B75A-3F1510E95750}" type="presParOf" srcId="{2EF989D4-3187-4803-9146-FCB9D79B47E1}" destId="{E21B3033-2BD0-4F87-96DC-DBA93EB859F7}" srcOrd="8" destOrd="0" presId="urn:microsoft.com/office/officeart/2005/8/layout/hierarchy2"/>
    <dgm:cxn modelId="{18D70725-A58D-4BE1-8547-BD6C3C94289C}" type="presParOf" srcId="{E21B3033-2BD0-4F87-96DC-DBA93EB859F7}" destId="{21C09443-F8DA-46EB-AF81-26760B78BDC6}" srcOrd="0" destOrd="0" presId="urn:microsoft.com/office/officeart/2005/8/layout/hierarchy2"/>
    <dgm:cxn modelId="{A8459B1F-7348-44D5-8509-C493674DD2DE}" type="presParOf" srcId="{2EF989D4-3187-4803-9146-FCB9D79B47E1}" destId="{3C210992-FACD-40DC-9543-FB977A7C0876}" srcOrd="9" destOrd="0" presId="urn:microsoft.com/office/officeart/2005/8/layout/hierarchy2"/>
    <dgm:cxn modelId="{470AF1DA-7F67-4F09-A272-833A3A272206}" type="presParOf" srcId="{3C210992-FACD-40DC-9543-FB977A7C0876}" destId="{4106DAF3-7F35-4D7C-BCA2-1AFA6DB794B6}" srcOrd="0" destOrd="0" presId="urn:microsoft.com/office/officeart/2005/8/layout/hierarchy2"/>
    <dgm:cxn modelId="{32E98A61-E862-48E8-9EA4-8565CA77247B}" type="presParOf" srcId="{3C210992-FACD-40DC-9543-FB977A7C0876}" destId="{95D25D61-4AD7-42B1-AFDF-EB8D7F9A9283}" srcOrd="1" destOrd="0" presId="urn:microsoft.com/office/officeart/2005/8/layout/hierarchy2"/>
    <dgm:cxn modelId="{14E9A9FE-6D27-4382-A469-78F23D7B22BD}" type="presParOf" srcId="{95D25D61-4AD7-42B1-AFDF-EB8D7F9A9283}" destId="{976C7398-CFE8-4B15-B77F-C1C75A4B7191}" srcOrd="0" destOrd="0" presId="urn:microsoft.com/office/officeart/2005/8/layout/hierarchy2"/>
    <dgm:cxn modelId="{BF52E99F-3DA1-46CF-AA92-3F2686E55898}" type="presParOf" srcId="{976C7398-CFE8-4B15-B77F-C1C75A4B7191}" destId="{6ED83DAC-4B89-4A9E-BE1A-4642C5B4062E}" srcOrd="0" destOrd="0" presId="urn:microsoft.com/office/officeart/2005/8/layout/hierarchy2"/>
    <dgm:cxn modelId="{12B8401C-7AAC-4D76-AF1A-B99E71A14C3B}" type="presParOf" srcId="{95D25D61-4AD7-42B1-AFDF-EB8D7F9A9283}" destId="{3CAB668B-F27A-495E-BFFA-6339F60F7EE2}" srcOrd="1" destOrd="0" presId="urn:microsoft.com/office/officeart/2005/8/layout/hierarchy2"/>
    <dgm:cxn modelId="{010DF4EA-D3C0-4B4A-9D77-D561129D13E1}" type="presParOf" srcId="{3CAB668B-F27A-495E-BFFA-6339F60F7EE2}" destId="{07FAD01F-596F-4B10-9E90-2661235C3870}" srcOrd="0" destOrd="0" presId="urn:microsoft.com/office/officeart/2005/8/layout/hierarchy2"/>
    <dgm:cxn modelId="{F4BC4423-B69F-4307-B406-BAA6D247F67A}" type="presParOf" srcId="{3CAB668B-F27A-495E-BFFA-6339F60F7EE2}" destId="{A209E428-61F1-4A57-B2F1-139957A7D6A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4A905F-A790-40EE-A6E5-A32F17587134}">
      <dsp:nvSpPr>
        <dsp:cNvPr id="0" name=""/>
        <dsp:cNvSpPr/>
      </dsp:nvSpPr>
      <dsp:spPr>
        <a:xfrm>
          <a:off x="5882" y="125972"/>
          <a:ext cx="1758170" cy="10549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/>
            <a:t>¿Qué es la evaluación diagnóstica? </a:t>
          </a:r>
          <a:endParaRPr lang="en-US" sz="1000" kern="120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800" b="1" kern="1200"/>
            <a:t>Es aquella que se realiza previamente al desarrollo de un proceso o evaluación predictiva.</a:t>
          </a:r>
          <a:endParaRPr lang="en-US" sz="800" kern="1200"/>
        </a:p>
      </dsp:txBody>
      <dsp:txXfrm>
        <a:off x="36779" y="156869"/>
        <a:ext cx="1696376" cy="993108"/>
      </dsp:txXfrm>
    </dsp:sp>
    <dsp:sp modelId="{C66D044A-EE3E-4701-9E65-79FA434CFC96}">
      <dsp:nvSpPr>
        <dsp:cNvPr id="0" name=""/>
        <dsp:cNvSpPr/>
      </dsp:nvSpPr>
      <dsp:spPr>
        <a:xfrm>
          <a:off x="1918772" y="435410"/>
          <a:ext cx="372732" cy="4360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1918772" y="522615"/>
        <a:ext cx="260912" cy="261616"/>
      </dsp:txXfrm>
    </dsp:sp>
    <dsp:sp modelId="{0E52931E-DAD2-43B3-9193-C53C66D0166E}">
      <dsp:nvSpPr>
        <dsp:cNvPr id="0" name=""/>
        <dsp:cNvSpPr/>
      </dsp:nvSpPr>
      <dsp:spPr>
        <a:xfrm>
          <a:off x="2467321" y="125972"/>
          <a:ext cx="1758170" cy="10549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40120"/>
                <a:satOff val="-1085"/>
                <a:lumOff val="-2241"/>
                <a:alphaOff val="0"/>
                <a:tint val="65000"/>
                <a:lumMod val="110000"/>
              </a:schemeClr>
            </a:gs>
            <a:gs pos="88000">
              <a:schemeClr val="accent3">
                <a:hueOff val="-40120"/>
                <a:satOff val="-1085"/>
                <a:lumOff val="-2241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/>
            <a:t>¿Qué características tiene?</a:t>
          </a:r>
          <a:endParaRPr lang="en-US" sz="1000" kern="120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800" b="1" kern="1200"/>
            <a:t>Se puede presentar como prognosis o diagnosis, y como un diagnostico inicial y diagnostico puntual.</a:t>
          </a:r>
          <a:endParaRPr lang="en-US" sz="800" kern="120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800" b="1" kern="1200"/>
            <a:t>cada uno con sus propias características.</a:t>
          </a:r>
          <a:endParaRPr lang="en-US" sz="800" kern="1200"/>
        </a:p>
      </dsp:txBody>
      <dsp:txXfrm>
        <a:off x="2498218" y="156869"/>
        <a:ext cx="1696376" cy="993108"/>
      </dsp:txXfrm>
    </dsp:sp>
    <dsp:sp modelId="{3116194B-856F-47A5-81E0-054FDD192015}">
      <dsp:nvSpPr>
        <dsp:cNvPr id="0" name=""/>
        <dsp:cNvSpPr/>
      </dsp:nvSpPr>
      <dsp:spPr>
        <a:xfrm>
          <a:off x="4380211" y="435410"/>
          <a:ext cx="372732" cy="4360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-46806"/>
                <a:satOff val="-1265"/>
                <a:lumOff val="-2615"/>
                <a:alphaOff val="0"/>
                <a:tint val="65000"/>
                <a:lumMod val="110000"/>
              </a:schemeClr>
            </a:gs>
            <a:gs pos="88000">
              <a:schemeClr val="accent3">
                <a:hueOff val="-46806"/>
                <a:satOff val="-1265"/>
                <a:lumOff val="-2615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4380211" y="522615"/>
        <a:ext cx="260912" cy="261616"/>
      </dsp:txXfrm>
    </dsp:sp>
    <dsp:sp modelId="{A60A4146-2B09-40B7-9D08-F86CCC0B96B2}">
      <dsp:nvSpPr>
        <dsp:cNvPr id="0" name=""/>
        <dsp:cNvSpPr/>
      </dsp:nvSpPr>
      <dsp:spPr>
        <a:xfrm>
          <a:off x="4928760" y="125972"/>
          <a:ext cx="1758170" cy="10549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80239"/>
                <a:satOff val="-2169"/>
                <a:lumOff val="-4482"/>
                <a:alphaOff val="0"/>
                <a:tint val="65000"/>
                <a:lumMod val="110000"/>
              </a:schemeClr>
            </a:gs>
            <a:gs pos="88000">
              <a:schemeClr val="accent3">
                <a:hueOff val="-80239"/>
                <a:satOff val="-2169"/>
                <a:lumOff val="-4482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/>
            <a:t>¿Quién la puede llevara cabo?</a:t>
          </a:r>
          <a:endParaRPr lang="en-US" sz="1000" kern="120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800" b="1" kern="1200"/>
            <a:t>El docente de manera previa al inicio de un proceso o en cualquier momento del mismo. </a:t>
          </a:r>
          <a:endParaRPr lang="en-US" sz="800" kern="1200"/>
        </a:p>
      </dsp:txBody>
      <dsp:txXfrm>
        <a:off x="4959657" y="156869"/>
        <a:ext cx="1696376" cy="993108"/>
      </dsp:txXfrm>
    </dsp:sp>
    <dsp:sp modelId="{8CB0EC84-95A8-4945-8CB5-12A4B4C00168}">
      <dsp:nvSpPr>
        <dsp:cNvPr id="0" name=""/>
        <dsp:cNvSpPr/>
      </dsp:nvSpPr>
      <dsp:spPr>
        <a:xfrm rot="5400000">
          <a:off x="5621480" y="1303947"/>
          <a:ext cx="372732" cy="4360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-93612"/>
                <a:satOff val="-2531"/>
                <a:lumOff val="-5229"/>
                <a:alphaOff val="0"/>
                <a:tint val="65000"/>
                <a:lumMod val="110000"/>
              </a:schemeClr>
            </a:gs>
            <a:gs pos="88000">
              <a:schemeClr val="accent3">
                <a:hueOff val="-93612"/>
                <a:satOff val="-2531"/>
                <a:lumOff val="-5229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 rot="-5400000">
        <a:off x="5677038" y="1335594"/>
        <a:ext cx="261616" cy="260912"/>
      </dsp:txXfrm>
    </dsp:sp>
    <dsp:sp modelId="{15852BA1-D5D2-4234-A58A-BC3B213A2500}">
      <dsp:nvSpPr>
        <dsp:cNvPr id="0" name=""/>
        <dsp:cNvSpPr/>
      </dsp:nvSpPr>
      <dsp:spPr>
        <a:xfrm>
          <a:off x="4928760" y="1884143"/>
          <a:ext cx="1758170" cy="10549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120359"/>
                <a:satOff val="-3254"/>
                <a:lumOff val="-6723"/>
                <a:alphaOff val="0"/>
                <a:tint val="65000"/>
                <a:lumMod val="110000"/>
              </a:schemeClr>
            </a:gs>
            <a:gs pos="88000">
              <a:schemeClr val="accent3">
                <a:hueOff val="-120359"/>
                <a:satOff val="-3254"/>
                <a:lumOff val="-6723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/>
            <a:t>¿En qué momento se utiliza?</a:t>
          </a:r>
          <a:endParaRPr lang="en-US" sz="1000" kern="120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800" b="1" kern="1200"/>
            <a:t>Previa al inicio de un proceso o en cualquier momento del mismo. </a:t>
          </a:r>
          <a:endParaRPr lang="en-US" sz="800" kern="1200"/>
        </a:p>
      </dsp:txBody>
      <dsp:txXfrm>
        <a:off x="4959657" y="1915040"/>
        <a:ext cx="1696376" cy="993108"/>
      </dsp:txXfrm>
    </dsp:sp>
    <dsp:sp modelId="{383D21DF-67FE-4445-8F78-E9407450D0EE}">
      <dsp:nvSpPr>
        <dsp:cNvPr id="0" name=""/>
        <dsp:cNvSpPr/>
      </dsp:nvSpPr>
      <dsp:spPr>
        <a:xfrm rot="10800000">
          <a:off x="4401309" y="2193581"/>
          <a:ext cx="372732" cy="4360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-140419"/>
                <a:satOff val="-3796"/>
                <a:lumOff val="-7844"/>
                <a:alphaOff val="0"/>
                <a:tint val="65000"/>
                <a:lumMod val="110000"/>
              </a:schemeClr>
            </a:gs>
            <a:gs pos="88000">
              <a:schemeClr val="accent3">
                <a:hueOff val="-140419"/>
                <a:satOff val="-3796"/>
                <a:lumOff val="-7844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 rot="10800000">
        <a:off x="4513129" y="2280786"/>
        <a:ext cx="260912" cy="261616"/>
      </dsp:txXfrm>
    </dsp:sp>
    <dsp:sp modelId="{A2EA75EF-67F5-47D6-A019-D73A547A8BC0}">
      <dsp:nvSpPr>
        <dsp:cNvPr id="0" name=""/>
        <dsp:cNvSpPr/>
      </dsp:nvSpPr>
      <dsp:spPr>
        <a:xfrm>
          <a:off x="2467321" y="1884143"/>
          <a:ext cx="1758170" cy="10549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160478"/>
                <a:satOff val="-4338"/>
                <a:lumOff val="-8964"/>
                <a:alphaOff val="0"/>
                <a:tint val="65000"/>
                <a:lumMod val="110000"/>
              </a:schemeClr>
            </a:gs>
            <a:gs pos="88000">
              <a:schemeClr val="accent3">
                <a:hueOff val="-160478"/>
                <a:satOff val="-4338"/>
                <a:lumOff val="-8964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/>
            <a:t>¿Para qué fines se utiliza?</a:t>
          </a:r>
          <a:endParaRPr lang="en-US" sz="1000" kern="120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800" b="1" kern="1200"/>
            <a:t>Para determinar el situación cognitiva del alumno.</a:t>
          </a:r>
          <a:endParaRPr lang="en-US" sz="800" kern="1200"/>
        </a:p>
      </dsp:txBody>
      <dsp:txXfrm>
        <a:off x="2498218" y="1915040"/>
        <a:ext cx="1696376" cy="993108"/>
      </dsp:txXfrm>
    </dsp:sp>
    <dsp:sp modelId="{70A2E59F-06B4-43F0-BB78-D67708B922BC}">
      <dsp:nvSpPr>
        <dsp:cNvPr id="0" name=""/>
        <dsp:cNvSpPr/>
      </dsp:nvSpPr>
      <dsp:spPr>
        <a:xfrm rot="10800000">
          <a:off x="1939870" y="2193581"/>
          <a:ext cx="372732" cy="4360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-187225"/>
                <a:satOff val="-5061"/>
                <a:lumOff val="-10458"/>
                <a:alphaOff val="0"/>
                <a:tint val="65000"/>
                <a:lumMod val="110000"/>
              </a:schemeClr>
            </a:gs>
            <a:gs pos="88000">
              <a:schemeClr val="accent3">
                <a:hueOff val="-187225"/>
                <a:satOff val="-5061"/>
                <a:lumOff val="-10458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 rot="10800000">
        <a:off x="2051690" y="2280786"/>
        <a:ext cx="260912" cy="261616"/>
      </dsp:txXfrm>
    </dsp:sp>
    <dsp:sp modelId="{DA67EC49-4C79-47CC-A631-513FD6242B98}">
      <dsp:nvSpPr>
        <dsp:cNvPr id="0" name=""/>
        <dsp:cNvSpPr/>
      </dsp:nvSpPr>
      <dsp:spPr>
        <a:xfrm>
          <a:off x="5882" y="1884143"/>
          <a:ext cx="1758170" cy="10549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200598"/>
                <a:satOff val="-5423"/>
                <a:lumOff val="-11205"/>
                <a:alphaOff val="0"/>
                <a:tint val="65000"/>
                <a:lumMod val="110000"/>
              </a:schemeClr>
            </a:gs>
            <a:gs pos="88000">
              <a:schemeClr val="accent3">
                <a:hueOff val="-200598"/>
                <a:satOff val="-5423"/>
                <a:lumOff val="-11205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/>
            <a:t>¿Con qué características o instrumentos de evaluación cuenta?</a:t>
          </a:r>
          <a:endParaRPr lang="en-US" sz="1000" kern="1200"/>
        </a:p>
      </dsp:txBody>
      <dsp:txXfrm>
        <a:off x="36779" y="1915040"/>
        <a:ext cx="1696376" cy="993108"/>
      </dsp:txXfrm>
    </dsp:sp>
    <dsp:sp modelId="{DB98C761-BE32-42F7-8D8F-D47D47A62143}">
      <dsp:nvSpPr>
        <dsp:cNvPr id="0" name=""/>
        <dsp:cNvSpPr/>
      </dsp:nvSpPr>
      <dsp:spPr>
        <a:xfrm rot="5400000">
          <a:off x="698601" y="3062118"/>
          <a:ext cx="372732" cy="4360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-234031"/>
                <a:satOff val="-6327"/>
                <a:lumOff val="-13072"/>
                <a:alphaOff val="0"/>
                <a:tint val="65000"/>
                <a:lumMod val="110000"/>
              </a:schemeClr>
            </a:gs>
            <a:gs pos="88000">
              <a:schemeClr val="accent3">
                <a:hueOff val="-234031"/>
                <a:satOff val="-6327"/>
                <a:lumOff val="-13072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 rot="-5400000">
        <a:off x="754159" y="3093765"/>
        <a:ext cx="261616" cy="260912"/>
      </dsp:txXfrm>
    </dsp:sp>
    <dsp:sp modelId="{32F7654D-A44F-4D65-B973-D79B8115D4F0}">
      <dsp:nvSpPr>
        <dsp:cNvPr id="0" name=""/>
        <dsp:cNvSpPr/>
      </dsp:nvSpPr>
      <dsp:spPr>
        <a:xfrm>
          <a:off x="5882" y="3642314"/>
          <a:ext cx="1758170" cy="10549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240718"/>
                <a:satOff val="-6507"/>
                <a:lumOff val="-13446"/>
                <a:alphaOff val="0"/>
                <a:tint val="65000"/>
                <a:lumMod val="110000"/>
              </a:schemeClr>
            </a:gs>
            <a:gs pos="88000">
              <a:schemeClr val="accent3">
                <a:hueOff val="-240718"/>
                <a:satOff val="-6507"/>
                <a:lumOff val="-13446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b="1" kern="1200"/>
            <a:t>Formal; pruebas, resolución de problemas</a:t>
          </a:r>
          <a:endParaRPr lang="en-US" sz="1000" kern="1200"/>
        </a:p>
      </dsp:txBody>
      <dsp:txXfrm>
        <a:off x="36779" y="3673211"/>
        <a:ext cx="1696376" cy="993108"/>
      </dsp:txXfrm>
    </dsp:sp>
    <dsp:sp modelId="{9A9944D8-E7E1-4355-9EF1-14F2B456E687}">
      <dsp:nvSpPr>
        <dsp:cNvPr id="0" name=""/>
        <dsp:cNvSpPr/>
      </dsp:nvSpPr>
      <dsp:spPr>
        <a:xfrm>
          <a:off x="1918772" y="3951752"/>
          <a:ext cx="372732" cy="4360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-280837"/>
                <a:satOff val="-7592"/>
                <a:lumOff val="-15687"/>
                <a:alphaOff val="0"/>
                <a:tint val="65000"/>
                <a:lumMod val="110000"/>
              </a:schemeClr>
            </a:gs>
            <a:gs pos="88000">
              <a:schemeClr val="accent3">
                <a:hueOff val="-280837"/>
                <a:satOff val="-7592"/>
                <a:lumOff val="-15687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1918772" y="4038957"/>
        <a:ext cx="260912" cy="261616"/>
      </dsp:txXfrm>
    </dsp:sp>
    <dsp:sp modelId="{87A78848-48FE-413B-811D-0CF2C540DB06}">
      <dsp:nvSpPr>
        <dsp:cNvPr id="0" name=""/>
        <dsp:cNvSpPr/>
      </dsp:nvSpPr>
      <dsp:spPr>
        <a:xfrm>
          <a:off x="2467321" y="3642314"/>
          <a:ext cx="1758170" cy="10549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280837"/>
                <a:satOff val="-7592"/>
                <a:lumOff val="-15687"/>
                <a:alphaOff val="0"/>
                <a:tint val="65000"/>
                <a:lumMod val="110000"/>
              </a:schemeClr>
            </a:gs>
            <a:gs pos="88000">
              <a:schemeClr val="accent3">
                <a:hueOff val="-280837"/>
                <a:satOff val="-7592"/>
                <a:lumOff val="-15687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b="1" kern="1200"/>
            <a:t>Informal; observación, entrevistas debates etc.</a:t>
          </a:r>
          <a:endParaRPr lang="en-US" sz="1000" kern="1200"/>
        </a:p>
      </dsp:txBody>
      <dsp:txXfrm>
        <a:off x="2498218" y="3673211"/>
        <a:ext cx="1696376" cy="9931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38E730-B087-44FA-AA03-52FBE24644AB}">
      <dsp:nvSpPr>
        <dsp:cNvPr id="0" name=""/>
        <dsp:cNvSpPr/>
      </dsp:nvSpPr>
      <dsp:spPr>
        <a:xfrm rot="5400000">
          <a:off x="-306497" y="1366099"/>
          <a:ext cx="1360272" cy="16441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026DEA7-15BC-4A55-B8F9-7E40D21AA9D9}">
      <dsp:nvSpPr>
        <dsp:cNvPr id="0" name=""/>
        <dsp:cNvSpPr/>
      </dsp:nvSpPr>
      <dsp:spPr>
        <a:xfrm>
          <a:off x="3366" y="493456"/>
          <a:ext cx="1826798" cy="10960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kern="1200"/>
            <a:t>EVALUACIÓN FORMATIVA</a:t>
          </a:r>
          <a:endParaRPr lang="en-US" sz="900" kern="1200"/>
        </a:p>
      </dsp:txBody>
      <dsp:txXfrm>
        <a:off x="35469" y="525559"/>
        <a:ext cx="1762592" cy="1031873"/>
      </dsp:txXfrm>
    </dsp:sp>
    <dsp:sp modelId="{8F095065-38E4-4667-94B5-0D61E8E141FF}">
      <dsp:nvSpPr>
        <dsp:cNvPr id="0" name=""/>
        <dsp:cNvSpPr/>
      </dsp:nvSpPr>
      <dsp:spPr>
        <a:xfrm rot="5400000">
          <a:off x="-306497" y="2736197"/>
          <a:ext cx="1360272" cy="16441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FB94505-92D7-47BD-AA81-095C154CF5BD}">
      <dsp:nvSpPr>
        <dsp:cNvPr id="0" name=""/>
        <dsp:cNvSpPr/>
      </dsp:nvSpPr>
      <dsp:spPr>
        <a:xfrm>
          <a:off x="3366" y="1863555"/>
          <a:ext cx="1826798" cy="10960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kern="1200"/>
            <a:t>¿QUÉ ES?</a:t>
          </a:r>
          <a:endParaRPr lang="en-US" sz="900" kern="1200"/>
        </a:p>
      </dsp:txBody>
      <dsp:txXfrm>
        <a:off x="35469" y="1895658"/>
        <a:ext cx="1762592" cy="1031873"/>
      </dsp:txXfrm>
    </dsp:sp>
    <dsp:sp modelId="{A747E504-72D0-4629-8341-B6368A587BD9}">
      <dsp:nvSpPr>
        <dsp:cNvPr id="0" name=""/>
        <dsp:cNvSpPr/>
      </dsp:nvSpPr>
      <dsp:spPr>
        <a:xfrm>
          <a:off x="378551" y="3421247"/>
          <a:ext cx="2419815" cy="16441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4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E0DE765-2116-45E1-83DD-259E5E399DBD}">
      <dsp:nvSpPr>
        <dsp:cNvPr id="0" name=""/>
        <dsp:cNvSpPr/>
      </dsp:nvSpPr>
      <dsp:spPr>
        <a:xfrm>
          <a:off x="3366" y="3233654"/>
          <a:ext cx="1826798" cy="10960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4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kern="1200"/>
            <a:t>ES UN PROCESO QUE NOS PERMITE OBTENER EVIDENCIAS, ELABORAR JUICIOS Y BRINDAR RETROALIMENTACIÓN SOBRE LOGROS DE APRENDIZAJE DE LOS ALUMNOS A LO LARGO DE SU FORMACIÓN.</a:t>
          </a:r>
          <a:endParaRPr lang="en-US" sz="900" kern="1200"/>
        </a:p>
      </dsp:txBody>
      <dsp:txXfrm>
        <a:off x="35469" y="3265757"/>
        <a:ext cx="1762592" cy="1031873"/>
      </dsp:txXfrm>
    </dsp:sp>
    <dsp:sp modelId="{8B92FA58-BA07-4F6B-B1D6-59B4A9CD6325}">
      <dsp:nvSpPr>
        <dsp:cNvPr id="0" name=""/>
        <dsp:cNvSpPr/>
      </dsp:nvSpPr>
      <dsp:spPr>
        <a:xfrm rot="16200000">
          <a:off x="2123144" y="2736197"/>
          <a:ext cx="1360272" cy="16441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5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F00DF62-F037-4892-974E-FE9DE848C8C9}">
      <dsp:nvSpPr>
        <dsp:cNvPr id="0" name=""/>
        <dsp:cNvSpPr/>
      </dsp:nvSpPr>
      <dsp:spPr>
        <a:xfrm>
          <a:off x="2433007" y="3233654"/>
          <a:ext cx="1826798" cy="10960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5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kern="1200"/>
            <a:t>¿QUÉ CARACTERÍSTICAS TIENE?</a:t>
          </a:r>
          <a:endParaRPr lang="en-US" sz="900" kern="1200"/>
        </a:p>
      </dsp:txBody>
      <dsp:txXfrm>
        <a:off x="2465110" y="3265757"/>
        <a:ext cx="1762592" cy="1031873"/>
      </dsp:txXfrm>
    </dsp:sp>
    <dsp:sp modelId="{FE06B10E-AF71-441A-9304-0795ADC00AD9}">
      <dsp:nvSpPr>
        <dsp:cNvPr id="0" name=""/>
        <dsp:cNvSpPr/>
      </dsp:nvSpPr>
      <dsp:spPr>
        <a:xfrm rot="16200000">
          <a:off x="2123144" y="1366099"/>
          <a:ext cx="1360272" cy="16441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6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58A6837-5D0E-4B91-AE7D-DE984D39539B}">
      <dsp:nvSpPr>
        <dsp:cNvPr id="0" name=""/>
        <dsp:cNvSpPr/>
      </dsp:nvSpPr>
      <dsp:spPr>
        <a:xfrm>
          <a:off x="2433007" y="1863555"/>
          <a:ext cx="1826798" cy="10960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6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kern="1200"/>
            <a:t>VALORA EL AVANCE EN LOS APRENDIZAJES.</a:t>
          </a:r>
          <a:endParaRPr lang="en-US" sz="900" kern="1200"/>
        </a:p>
      </dsp:txBody>
      <dsp:txXfrm>
        <a:off x="2465110" y="1895658"/>
        <a:ext cx="1762592" cy="1031873"/>
      </dsp:txXfrm>
    </dsp:sp>
    <dsp:sp modelId="{50512E38-F473-48A0-824A-4049EA902913}">
      <dsp:nvSpPr>
        <dsp:cNvPr id="0" name=""/>
        <dsp:cNvSpPr/>
      </dsp:nvSpPr>
      <dsp:spPr>
        <a:xfrm>
          <a:off x="2808193" y="681049"/>
          <a:ext cx="2419815" cy="16441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F3E5F51-C2A4-4EC9-9C94-970A30303C70}">
      <dsp:nvSpPr>
        <dsp:cNvPr id="0" name=""/>
        <dsp:cNvSpPr/>
      </dsp:nvSpPr>
      <dsp:spPr>
        <a:xfrm>
          <a:off x="2433007" y="493456"/>
          <a:ext cx="1826798" cy="10960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kern="1200"/>
            <a:t>MEJORA LA ENSEÑANZA-APRENDIZAJE.</a:t>
          </a:r>
          <a:endParaRPr lang="en-US" sz="900" kern="1200"/>
        </a:p>
      </dsp:txBody>
      <dsp:txXfrm>
        <a:off x="2465110" y="525559"/>
        <a:ext cx="1762592" cy="1031873"/>
      </dsp:txXfrm>
    </dsp:sp>
    <dsp:sp modelId="{D2CE0C3F-AAC3-441D-BAD6-41F5201F4284}">
      <dsp:nvSpPr>
        <dsp:cNvPr id="0" name=""/>
        <dsp:cNvSpPr/>
      </dsp:nvSpPr>
      <dsp:spPr>
        <a:xfrm>
          <a:off x="4862649" y="493456"/>
          <a:ext cx="1826798" cy="10960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kern="1200"/>
            <a:t>REGULA EL PROCESO DE ENSEÑANZA APRENDIZAJE PARA QUE SEA INTERACTIVA, RETROATIVA Y PROACTIVA.</a:t>
          </a:r>
          <a:endParaRPr lang="en-US" sz="900" kern="1200"/>
        </a:p>
      </dsp:txBody>
      <dsp:txXfrm>
        <a:off x="4894752" y="525559"/>
        <a:ext cx="1762592" cy="10318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712A45-659F-4504-8647-F6CA5B063137}">
      <dsp:nvSpPr>
        <dsp:cNvPr id="0" name=""/>
        <dsp:cNvSpPr/>
      </dsp:nvSpPr>
      <dsp:spPr>
        <a:xfrm>
          <a:off x="1936081" y="764400"/>
          <a:ext cx="4131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3182" y="45720"/>
              </a:lnTo>
            </a:path>
          </a:pathLst>
        </a:custGeom>
        <a:noFill/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31577" y="807899"/>
        <a:ext cx="22189" cy="4442"/>
      </dsp:txXfrm>
    </dsp:sp>
    <dsp:sp modelId="{DC524EB9-7E61-4A5F-8A71-D0F6FEC719BE}">
      <dsp:nvSpPr>
        <dsp:cNvPr id="0" name=""/>
        <dsp:cNvSpPr/>
      </dsp:nvSpPr>
      <dsp:spPr>
        <a:xfrm>
          <a:off x="8393" y="231274"/>
          <a:ext cx="1929487" cy="115769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546" tIns="99243" rIns="94546" bIns="99243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/>
            <a:t>¿QUIÉN LO PUEDE LLEVAR A CABO O INTERPRETAR?</a:t>
          </a:r>
          <a:endParaRPr lang="en-US" sz="1200" kern="1200"/>
        </a:p>
      </dsp:txBody>
      <dsp:txXfrm>
        <a:off x="8393" y="231274"/>
        <a:ext cx="1929487" cy="1157692"/>
      </dsp:txXfrm>
    </dsp:sp>
    <dsp:sp modelId="{15AEC4CE-5258-42A2-A7D9-B62A4B8707B5}">
      <dsp:nvSpPr>
        <dsp:cNvPr id="0" name=""/>
        <dsp:cNvSpPr/>
      </dsp:nvSpPr>
      <dsp:spPr>
        <a:xfrm>
          <a:off x="4309350" y="764400"/>
          <a:ext cx="4131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3182" y="45720"/>
              </a:lnTo>
            </a:path>
          </a:pathLst>
        </a:custGeom>
        <a:noFill/>
        <a:ln w="12700" cap="rnd" cmpd="sng" algn="ctr">
          <a:solidFill>
            <a:schemeClr val="accent5">
              <a:hueOff val="-435981"/>
              <a:satOff val="2594"/>
              <a:lumOff val="104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504847" y="807899"/>
        <a:ext cx="22189" cy="4442"/>
      </dsp:txXfrm>
    </dsp:sp>
    <dsp:sp modelId="{34D47972-39C2-447F-A996-4A41D6C176C9}">
      <dsp:nvSpPr>
        <dsp:cNvPr id="0" name=""/>
        <dsp:cNvSpPr/>
      </dsp:nvSpPr>
      <dsp:spPr>
        <a:xfrm>
          <a:off x="2381663" y="231274"/>
          <a:ext cx="1929487" cy="1157692"/>
        </a:xfrm>
        <a:prstGeom prst="rect">
          <a:avLst/>
        </a:prstGeom>
        <a:solidFill>
          <a:schemeClr val="accent5">
            <a:hueOff val="-373698"/>
            <a:satOff val="2223"/>
            <a:lumOff val="89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546" tIns="99243" rIns="94546" bIns="99243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/>
            <a:t>LO PUEDE LLEVAR ACABO TANTO EL DOCENTE COMO EL ALUMNO, PARA QUE SE ELABOREN JUICIOS ENTRE AMBOS.</a:t>
          </a:r>
          <a:endParaRPr lang="en-US" sz="1200" kern="1200"/>
        </a:p>
      </dsp:txBody>
      <dsp:txXfrm>
        <a:off x="2381663" y="231274"/>
        <a:ext cx="1929487" cy="1157692"/>
      </dsp:txXfrm>
    </dsp:sp>
    <dsp:sp modelId="{DCB2978C-686A-4489-B44D-EB5B91D2A339}">
      <dsp:nvSpPr>
        <dsp:cNvPr id="0" name=""/>
        <dsp:cNvSpPr/>
      </dsp:nvSpPr>
      <dsp:spPr>
        <a:xfrm>
          <a:off x="973137" y="1387166"/>
          <a:ext cx="4746539" cy="413182"/>
        </a:xfrm>
        <a:custGeom>
          <a:avLst/>
          <a:gdLst/>
          <a:ahLst/>
          <a:cxnLst/>
          <a:rect l="0" t="0" r="0" b="0"/>
          <a:pathLst>
            <a:path>
              <a:moveTo>
                <a:pt x="4746539" y="0"/>
              </a:moveTo>
              <a:lnTo>
                <a:pt x="4746539" y="223691"/>
              </a:lnTo>
              <a:lnTo>
                <a:pt x="0" y="223691"/>
              </a:lnTo>
              <a:lnTo>
                <a:pt x="0" y="413182"/>
              </a:lnTo>
            </a:path>
          </a:pathLst>
        </a:custGeom>
        <a:noFill/>
        <a:ln w="12700" cap="rnd" cmpd="sng" algn="ctr">
          <a:solidFill>
            <a:schemeClr val="accent5">
              <a:hueOff val="-871962"/>
              <a:satOff val="5188"/>
              <a:lumOff val="2091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27226" y="1591536"/>
        <a:ext cx="238361" cy="4442"/>
      </dsp:txXfrm>
    </dsp:sp>
    <dsp:sp modelId="{ACB79DE9-E1FF-4A0D-A792-8DD51CC088C4}">
      <dsp:nvSpPr>
        <dsp:cNvPr id="0" name=""/>
        <dsp:cNvSpPr/>
      </dsp:nvSpPr>
      <dsp:spPr>
        <a:xfrm>
          <a:off x="4754932" y="231274"/>
          <a:ext cx="1929487" cy="1157692"/>
        </a:xfrm>
        <a:prstGeom prst="rect">
          <a:avLst/>
        </a:prstGeom>
        <a:solidFill>
          <a:schemeClr val="accent5">
            <a:hueOff val="-747396"/>
            <a:satOff val="4447"/>
            <a:lumOff val="179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546" tIns="99243" rIns="94546" bIns="99243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/>
            <a:t>¿EN QUÉ MOMENTO SE ÚTILIZA?</a:t>
          </a:r>
          <a:endParaRPr lang="en-US" sz="1200" kern="1200"/>
        </a:p>
      </dsp:txBody>
      <dsp:txXfrm>
        <a:off x="4754932" y="231274"/>
        <a:ext cx="1929487" cy="1157692"/>
      </dsp:txXfrm>
    </dsp:sp>
    <dsp:sp modelId="{4D780D25-6ADF-4955-B7D2-AC25B20E95BB}">
      <dsp:nvSpPr>
        <dsp:cNvPr id="0" name=""/>
        <dsp:cNvSpPr/>
      </dsp:nvSpPr>
      <dsp:spPr>
        <a:xfrm>
          <a:off x="1936081" y="2365875"/>
          <a:ext cx="4131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3182" y="45720"/>
              </a:lnTo>
            </a:path>
          </a:pathLst>
        </a:custGeom>
        <a:noFill/>
        <a:ln w="12700" cap="rnd" cmpd="sng" algn="ctr">
          <a:solidFill>
            <a:schemeClr val="accent5">
              <a:hueOff val="-1307943"/>
              <a:satOff val="7781"/>
              <a:lumOff val="313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31577" y="2409373"/>
        <a:ext cx="22189" cy="4442"/>
      </dsp:txXfrm>
    </dsp:sp>
    <dsp:sp modelId="{FDF3A07C-6685-437F-8C2C-87C6B1E67A10}">
      <dsp:nvSpPr>
        <dsp:cNvPr id="0" name=""/>
        <dsp:cNvSpPr/>
      </dsp:nvSpPr>
      <dsp:spPr>
        <a:xfrm>
          <a:off x="8393" y="1832748"/>
          <a:ext cx="1929487" cy="1157692"/>
        </a:xfrm>
        <a:prstGeom prst="rect">
          <a:avLst/>
        </a:prstGeom>
        <a:solidFill>
          <a:schemeClr val="accent5">
            <a:hueOff val="-1121094"/>
            <a:satOff val="6670"/>
            <a:lumOff val="268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546" tIns="99243" rIns="94546" bIns="99243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50" kern="1200" dirty="0"/>
            <a:t>DESDE QUE INICIA EL CICLO ESCOLAR HASTA QUE TERMINA EL ÚLTIMO BLOQUE DE EVALUACIÓN; NO ÚNICAMENTE EN PERIODOS DE EVALUACIÓN, SI NO EN TODO LOS TEMAS SE VEAN DURANTE EL CICLO.</a:t>
          </a:r>
          <a:endParaRPr lang="en-US" sz="1050" kern="1200" dirty="0"/>
        </a:p>
      </dsp:txBody>
      <dsp:txXfrm>
        <a:off x="8393" y="1832748"/>
        <a:ext cx="1929487" cy="1157692"/>
      </dsp:txXfrm>
    </dsp:sp>
    <dsp:sp modelId="{619C0A47-8233-422C-8848-5E693511747D}">
      <dsp:nvSpPr>
        <dsp:cNvPr id="0" name=""/>
        <dsp:cNvSpPr/>
      </dsp:nvSpPr>
      <dsp:spPr>
        <a:xfrm>
          <a:off x="4309350" y="2365875"/>
          <a:ext cx="4131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3182" y="45720"/>
              </a:lnTo>
            </a:path>
          </a:pathLst>
        </a:custGeom>
        <a:noFill/>
        <a:ln w="12700" cap="rnd" cmpd="sng" algn="ctr">
          <a:solidFill>
            <a:schemeClr val="accent5">
              <a:hueOff val="-1743925"/>
              <a:satOff val="10375"/>
              <a:lumOff val="418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504847" y="2409373"/>
        <a:ext cx="22189" cy="4442"/>
      </dsp:txXfrm>
    </dsp:sp>
    <dsp:sp modelId="{206A62FE-465D-4E41-84F1-6898158C6F56}">
      <dsp:nvSpPr>
        <dsp:cNvPr id="0" name=""/>
        <dsp:cNvSpPr/>
      </dsp:nvSpPr>
      <dsp:spPr>
        <a:xfrm>
          <a:off x="2381663" y="1832748"/>
          <a:ext cx="1929487" cy="1157692"/>
        </a:xfrm>
        <a:prstGeom prst="rect">
          <a:avLst/>
        </a:prstGeom>
        <a:solidFill>
          <a:schemeClr val="accent5">
            <a:hueOff val="-1494793"/>
            <a:satOff val="8893"/>
            <a:lumOff val="358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546" tIns="99243" rIns="94546" bIns="99243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/>
            <a:t>¿PARA QUÉ DIFERENTES FINES SE UTILIZA?</a:t>
          </a:r>
          <a:endParaRPr lang="en-US" sz="1200" kern="1200"/>
        </a:p>
      </dsp:txBody>
      <dsp:txXfrm>
        <a:off x="2381663" y="1832748"/>
        <a:ext cx="1929487" cy="1157692"/>
      </dsp:txXfrm>
    </dsp:sp>
    <dsp:sp modelId="{27CA9029-CB48-41A0-B0FD-FABABD42E363}">
      <dsp:nvSpPr>
        <dsp:cNvPr id="0" name=""/>
        <dsp:cNvSpPr/>
      </dsp:nvSpPr>
      <dsp:spPr>
        <a:xfrm>
          <a:off x="973137" y="2988641"/>
          <a:ext cx="4746539" cy="413182"/>
        </a:xfrm>
        <a:custGeom>
          <a:avLst/>
          <a:gdLst/>
          <a:ahLst/>
          <a:cxnLst/>
          <a:rect l="0" t="0" r="0" b="0"/>
          <a:pathLst>
            <a:path>
              <a:moveTo>
                <a:pt x="4746539" y="0"/>
              </a:moveTo>
              <a:lnTo>
                <a:pt x="4746539" y="223691"/>
              </a:lnTo>
              <a:lnTo>
                <a:pt x="0" y="223691"/>
              </a:lnTo>
              <a:lnTo>
                <a:pt x="0" y="413182"/>
              </a:lnTo>
            </a:path>
          </a:pathLst>
        </a:custGeom>
        <a:noFill/>
        <a:ln w="12700" cap="rnd" cmpd="sng" algn="ctr">
          <a:solidFill>
            <a:schemeClr val="accent5">
              <a:hueOff val="-2179906"/>
              <a:satOff val="12969"/>
              <a:lumOff val="522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27226" y="3193011"/>
        <a:ext cx="238361" cy="4442"/>
      </dsp:txXfrm>
    </dsp:sp>
    <dsp:sp modelId="{EEFAF37D-FBFA-43F8-AD11-761AEDEEDC46}">
      <dsp:nvSpPr>
        <dsp:cNvPr id="0" name=""/>
        <dsp:cNvSpPr/>
      </dsp:nvSpPr>
      <dsp:spPr>
        <a:xfrm>
          <a:off x="4754932" y="1832748"/>
          <a:ext cx="1929487" cy="1157692"/>
        </a:xfrm>
        <a:prstGeom prst="rect">
          <a:avLst/>
        </a:prstGeom>
        <a:solidFill>
          <a:schemeClr val="accent5">
            <a:hueOff val="-1868491"/>
            <a:satOff val="11116"/>
            <a:lumOff val="448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546" tIns="99243" rIns="94546" bIns="99243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/>
            <a:t>EL LOS PROCESOS DE ENSEÑANZA-APRENDIZAJE.</a:t>
          </a:r>
          <a:endParaRPr lang="en-US" sz="1200" kern="1200"/>
        </a:p>
      </dsp:txBody>
      <dsp:txXfrm>
        <a:off x="4754932" y="1832748"/>
        <a:ext cx="1929487" cy="1157692"/>
      </dsp:txXfrm>
    </dsp:sp>
    <dsp:sp modelId="{D4950CAD-AB43-4DA4-8C0A-8D101D1C2ECC}">
      <dsp:nvSpPr>
        <dsp:cNvPr id="0" name=""/>
        <dsp:cNvSpPr/>
      </dsp:nvSpPr>
      <dsp:spPr>
        <a:xfrm>
          <a:off x="1936081" y="3967349"/>
          <a:ext cx="4131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3182" y="45720"/>
              </a:lnTo>
            </a:path>
          </a:pathLst>
        </a:custGeom>
        <a:noFill/>
        <a:ln w="12700" cap="rnd" cmpd="sng" algn="ctr">
          <a:solidFill>
            <a:schemeClr val="accent5">
              <a:hueOff val="-2615887"/>
              <a:satOff val="15563"/>
              <a:lumOff val="6274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31577" y="4010848"/>
        <a:ext cx="22189" cy="4442"/>
      </dsp:txXfrm>
    </dsp:sp>
    <dsp:sp modelId="{C53A821C-E2C8-4B5A-BDA8-E93F44E9A8D7}">
      <dsp:nvSpPr>
        <dsp:cNvPr id="0" name=""/>
        <dsp:cNvSpPr/>
      </dsp:nvSpPr>
      <dsp:spPr>
        <a:xfrm>
          <a:off x="8393" y="3434223"/>
          <a:ext cx="1929487" cy="1157692"/>
        </a:xfrm>
        <a:prstGeom prst="rect">
          <a:avLst/>
        </a:prstGeom>
        <a:solidFill>
          <a:schemeClr val="accent5">
            <a:hueOff val="-2242189"/>
            <a:satOff val="13340"/>
            <a:lumOff val="537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546" tIns="99243" rIns="94546" bIns="99243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/>
            <a:t>PARA ANALIZAR Y COMPRENDER LOS DIFERENTES PUNTOS DE VISTA.</a:t>
          </a:r>
          <a:endParaRPr lang="en-US" sz="1200" kern="1200"/>
        </a:p>
      </dsp:txBody>
      <dsp:txXfrm>
        <a:off x="8393" y="3434223"/>
        <a:ext cx="1929487" cy="1157692"/>
      </dsp:txXfrm>
    </dsp:sp>
    <dsp:sp modelId="{4F3AFB8D-BB1C-4122-A29C-90F3DAC89E39}">
      <dsp:nvSpPr>
        <dsp:cNvPr id="0" name=""/>
        <dsp:cNvSpPr/>
      </dsp:nvSpPr>
      <dsp:spPr>
        <a:xfrm>
          <a:off x="2381663" y="3434223"/>
          <a:ext cx="1929487" cy="1157692"/>
        </a:xfrm>
        <a:prstGeom prst="rect">
          <a:avLst/>
        </a:prstGeom>
        <a:solidFill>
          <a:schemeClr val="accent5">
            <a:hueOff val="-2615887"/>
            <a:satOff val="15563"/>
            <a:lumOff val="627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546" tIns="99243" rIns="94546" bIns="99243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/>
            <a:t>NOS POSIBILITA PARA VALORAR LOS RESULTADOS DE LAS EVALUACIONES Y CONVERTIRLAS EN INSUMOS PARA EL APRENDIZAJE.</a:t>
          </a:r>
          <a:endParaRPr lang="en-US" sz="1200" kern="1200"/>
        </a:p>
      </dsp:txBody>
      <dsp:txXfrm>
        <a:off x="2381663" y="3434223"/>
        <a:ext cx="1929487" cy="11576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DECB0A-7043-41FD-BFA3-85CBB938E9D3}">
      <dsp:nvSpPr>
        <dsp:cNvPr id="0" name=""/>
        <dsp:cNvSpPr/>
      </dsp:nvSpPr>
      <dsp:spPr>
        <a:xfrm>
          <a:off x="4784" y="227475"/>
          <a:ext cx="2092081" cy="125524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800" kern="1200"/>
            <a:t>¿CON QUÉ CARACTERÍSTICAS O INSTRUMENTOS DE EVALUACIÓN CUENTA Y COMO SON ESTOS?</a:t>
          </a:r>
          <a:endParaRPr lang="en-US" sz="800" kern="1200"/>
        </a:p>
      </dsp:txBody>
      <dsp:txXfrm>
        <a:off x="41549" y="264240"/>
        <a:ext cx="2018551" cy="1181718"/>
      </dsp:txXfrm>
    </dsp:sp>
    <dsp:sp modelId="{349DC392-D76C-4AB2-B4F3-2A40B8F77301}">
      <dsp:nvSpPr>
        <dsp:cNvPr id="0" name=""/>
        <dsp:cNvSpPr/>
      </dsp:nvSpPr>
      <dsp:spPr>
        <a:xfrm>
          <a:off x="2280969" y="595681"/>
          <a:ext cx="443521" cy="5188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2280969" y="699448"/>
        <a:ext cx="310465" cy="311302"/>
      </dsp:txXfrm>
    </dsp:sp>
    <dsp:sp modelId="{1F09C791-7BB5-442F-9499-5ED0624BB1FF}">
      <dsp:nvSpPr>
        <dsp:cNvPr id="0" name=""/>
        <dsp:cNvSpPr/>
      </dsp:nvSpPr>
      <dsp:spPr>
        <a:xfrm>
          <a:off x="2933699" y="227475"/>
          <a:ext cx="2092081" cy="125524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800" kern="1200"/>
            <a:t>QUE SEAN:</a:t>
          </a:r>
          <a:endParaRPr lang="en-US" sz="800" kern="1200"/>
        </a:p>
      </dsp:txBody>
      <dsp:txXfrm>
        <a:off x="2970464" y="264240"/>
        <a:ext cx="2018551" cy="1181718"/>
      </dsp:txXfrm>
    </dsp:sp>
    <dsp:sp modelId="{21AD010B-C580-4687-AABE-C21B22D66619}">
      <dsp:nvSpPr>
        <dsp:cNvPr id="0" name=""/>
        <dsp:cNvSpPr/>
      </dsp:nvSpPr>
      <dsp:spPr>
        <a:xfrm>
          <a:off x="5209883" y="595681"/>
          <a:ext cx="443521" cy="5188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5209883" y="699448"/>
        <a:ext cx="310465" cy="311302"/>
      </dsp:txXfrm>
    </dsp:sp>
    <dsp:sp modelId="{C13861E6-3A01-4E87-BBAB-BA6D760B5729}">
      <dsp:nvSpPr>
        <dsp:cNvPr id="0" name=""/>
        <dsp:cNvSpPr/>
      </dsp:nvSpPr>
      <dsp:spPr>
        <a:xfrm>
          <a:off x="5862613" y="227475"/>
          <a:ext cx="2092081" cy="125524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800" i="1" u="sng" kern="1200"/>
            <a:t>AUTOEVALUATIVOS</a:t>
          </a:r>
          <a:r>
            <a:rPr lang="es-MX" sz="800" kern="1200"/>
            <a:t>: LA QUE REALIZA EL PROPIO ALUMNO DE SUS PRODUCCIONES Y SU PROCESO DE APRENDIZAJE, DE ESTA MANERA, EL DOCENTE CONOCE Y VALORA SUS ACTUACIONES.</a:t>
          </a:r>
          <a:endParaRPr lang="en-US" sz="800" kern="1200"/>
        </a:p>
      </dsp:txBody>
      <dsp:txXfrm>
        <a:off x="5899378" y="264240"/>
        <a:ext cx="2018551" cy="1181718"/>
      </dsp:txXfrm>
    </dsp:sp>
    <dsp:sp modelId="{C2374A8E-B8A3-4608-9181-019924215E73}">
      <dsp:nvSpPr>
        <dsp:cNvPr id="0" name=""/>
        <dsp:cNvSpPr/>
      </dsp:nvSpPr>
      <dsp:spPr>
        <a:xfrm>
          <a:off x="8138798" y="595681"/>
          <a:ext cx="443521" cy="5188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8138798" y="699448"/>
        <a:ext cx="310465" cy="311302"/>
      </dsp:txXfrm>
    </dsp:sp>
    <dsp:sp modelId="{2B075E00-3DA4-4E3C-AD00-864AE7AB1C85}">
      <dsp:nvSpPr>
        <dsp:cNvPr id="0" name=""/>
        <dsp:cNvSpPr/>
      </dsp:nvSpPr>
      <dsp:spPr>
        <a:xfrm>
          <a:off x="8791527" y="227475"/>
          <a:ext cx="2092081" cy="125524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800" i="1" u="sng" kern="1200"/>
            <a:t>HETEROEVALUATIVOS</a:t>
          </a:r>
          <a:r>
            <a:rPr lang="es-MX" sz="800" kern="1200"/>
            <a:t>: EVALUACIÓN QUE EL DOCENTE PRÁCTICA DE UN ALUMNO O GRUPO DE ALUMNOS, MEDIANTE LA IDENTIFICACIÓN DE LAS RESPUESTAS QUE SE OBTIENEN DE SUS APRENDIZAJES Y QUE NOS AYUDAN A CREAR OPORTUNIDADES PARA MEJORAR EL DESEMPEÑO DE LOS INSTRUMENTOS INFORMALES, SEMIFORMALES Y FORMALES.</a:t>
          </a:r>
          <a:endParaRPr lang="en-US" sz="800" kern="1200"/>
        </a:p>
      </dsp:txBody>
      <dsp:txXfrm>
        <a:off x="8828292" y="264240"/>
        <a:ext cx="2018551" cy="1181718"/>
      </dsp:txXfrm>
    </dsp:sp>
    <dsp:sp modelId="{4061F0A3-3BB2-4903-9D6A-364D8310B8A0}">
      <dsp:nvSpPr>
        <dsp:cNvPr id="0" name=""/>
        <dsp:cNvSpPr/>
      </dsp:nvSpPr>
      <dsp:spPr>
        <a:xfrm rot="5400000">
          <a:off x="9615807" y="1629170"/>
          <a:ext cx="443521" cy="5188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 rot="-5400000">
        <a:off x="9681917" y="1666827"/>
        <a:ext cx="311302" cy="310465"/>
      </dsp:txXfrm>
    </dsp:sp>
    <dsp:sp modelId="{5D6B1DB2-8F65-4043-92FC-0373B014834C}">
      <dsp:nvSpPr>
        <dsp:cNvPr id="0" name=""/>
        <dsp:cNvSpPr/>
      </dsp:nvSpPr>
      <dsp:spPr>
        <a:xfrm>
          <a:off x="8791527" y="2319557"/>
          <a:ext cx="2092081" cy="125524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800" b="1" kern="1200"/>
            <a:t>INSTRUMENTOS</a:t>
          </a:r>
          <a:endParaRPr lang="en-US" sz="800" kern="1200"/>
        </a:p>
      </dsp:txBody>
      <dsp:txXfrm>
        <a:off x="8828292" y="2356322"/>
        <a:ext cx="2018551" cy="1181718"/>
      </dsp:txXfrm>
    </dsp:sp>
    <dsp:sp modelId="{9D80BC0D-F91E-4FA1-88AE-8C471AE45D7E}">
      <dsp:nvSpPr>
        <dsp:cNvPr id="0" name=""/>
        <dsp:cNvSpPr/>
      </dsp:nvSpPr>
      <dsp:spPr>
        <a:xfrm rot="10800000">
          <a:off x="8163903" y="2687763"/>
          <a:ext cx="443521" cy="5188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 rot="10800000">
        <a:off x="8296959" y="2791530"/>
        <a:ext cx="310465" cy="311302"/>
      </dsp:txXfrm>
    </dsp:sp>
    <dsp:sp modelId="{BD2C8FD3-850C-493B-BEDD-5246B00AC318}">
      <dsp:nvSpPr>
        <dsp:cNvPr id="0" name=""/>
        <dsp:cNvSpPr/>
      </dsp:nvSpPr>
      <dsp:spPr>
        <a:xfrm>
          <a:off x="5862613" y="2319557"/>
          <a:ext cx="2092081" cy="125524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800" u="sng" kern="1200" dirty="0"/>
            <a:t>INFORMALES:</a:t>
          </a:r>
          <a:endParaRPr lang="en-US" sz="800" kern="1200" dirty="0"/>
        </a:p>
      </dsp:txBody>
      <dsp:txXfrm>
        <a:off x="5899378" y="2356322"/>
        <a:ext cx="2018551" cy="1181718"/>
      </dsp:txXfrm>
    </dsp:sp>
    <dsp:sp modelId="{247E4588-817A-49CF-8F26-CB1276620645}">
      <dsp:nvSpPr>
        <dsp:cNvPr id="0" name=""/>
        <dsp:cNvSpPr/>
      </dsp:nvSpPr>
      <dsp:spPr>
        <a:xfrm rot="10800000">
          <a:off x="5234988" y="2687763"/>
          <a:ext cx="443521" cy="5188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 rot="10800000">
        <a:off x="5368044" y="2791530"/>
        <a:ext cx="310465" cy="311302"/>
      </dsp:txXfrm>
    </dsp:sp>
    <dsp:sp modelId="{0DDE91E9-CDDD-4D52-9724-BA2C0748C4E0}">
      <dsp:nvSpPr>
        <dsp:cNvPr id="0" name=""/>
        <dsp:cNvSpPr/>
      </dsp:nvSpPr>
      <dsp:spPr>
        <a:xfrm>
          <a:off x="2933699" y="2319557"/>
          <a:ext cx="2092081" cy="125524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800" kern="1200"/>
            <a:t>OBSERVACIÓN DE TRABAJOS INDIVIDUALES Y GRUPALES, REGISTROS ANECDÓTICOS, DIARIO EN CLASE Y PREGUNTAN ORALES.</a:t>
          </a:r>
          <a:endParaRPr lang="en-US" sz="800" kern="1200"/>
        </a:p>
      </dsp:txBody>
      <dsp:txXfrm>
        <a:off x="2970464" y="2356322"/>
        <a:ext cx="2018551" cy="1181718"/>
      </dsp:txXfrm>
    </dsp:sp>
    <dsp:sp modelId="{37043F19-A9E4-47DE-9A9B-9D60DD543D27}">
      <dsp:nvSpPr>
        <dsp:cNvPr id="0" name=""/>
        <dsp:cNvSpPr/>
      </dsp:nvSpPr>
      <dsp:spPr>
        <a:xfrm rot="10800000">
          <a:off x="2306074" y="2687763"/>
          <a:ext cx="443521" cy="5188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 rot="10800000">
        <a:off x="2439130" y="2791530"/>
        <a:ext cx="310465" cy="311302"/>
      </dsp:txXfrm>
    </dsp:sp>
    <dsp:sp modelId="{F547197A-8F1B-4652-89F6-C2DD8105D6DF}">
      <dsp:nvSpPr>
        <dsp:cNvPr id="0" name=""/>
        <dsp:cNvSpPr/>
      </dsp:nvSpPr>
      <dsp:spPr>
        <a:xfrm>
          <a:off x="4784" y="2319557"/>
          <a:ext cx="2092081" cy="125524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800" u="sng" kern="1200"/>
            <a:t>SEMIFORMALES:</a:t>
          </a:r>
          <a:endParaRPr lang="en-US" sz="800" kern="1200"/>
        </a:p>
      </dsp:txBody>
      <dsp:txXfrm>
        <a:off x="41549" y="2356322"/>
        <a:ext cx="2018551" cy="1181718"/>
      </dsp:txXfrm>
    </dsp:sp>
    <dsp:sp modelId="{6E2F269D-4427-4B07-A601-1C6FCE1D8772}">
      <dsp:nvSpPr>
        <dsp:cNvPr id="0" name=""/>
        <dsp:cNvSpPr/>
      </dsp:nvSpPr>
      <dsp:spPr>
        <a:xfrm rot="5400000">
          <a:off x="829065" y="3721251"/>
          <a:ext cx="443521" cy="5188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 rot="-5400000">
        <a:off x="895175" y="3758908"/>
        <a:ext cx="311302" cy="310465"/>
      </dsp:txXfrm>
    </dsp:sp>
    <dsp:sp modelId="{3C7719B1-BF4D-4E69-8573-A55CADAE968A}">
      <dsp:nvSpPr>
        <dsp:cNvPr id="0" name=""/>
        <dsp:cNvSpPr/>
      </dsp:nvSpPr>
      <dsp:spPr>
        <a:xfrm>
          <a:off x="4784" y="4411638"/>
          <a:ext cx="2092081" cy="125524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800" kern="1200"/>
            <a:t>PRODUCCIÓN DE TEXTOS AMPLIOS, EJERCICIOS EN CLASE, TAREAS Y TRABAJOS Y ELABORACIÓN DE PORTAFOLIOS.</a:t>
          </a:r>
          <a:endParaRPr lang="en-US" sz="800" kern="1200"/>
        </a:p>
      </dsp:txBody>
      <dsp:txXfrm>
        <a:off x="41549" y="4448403"/>
        <a:ext cx="2018551" cy="1181718"/>
      </dsp:txXfrm>
    </dsp:sp>
    <dsp:sp modelId="{8D11DC25-82AD-41AF-91A4-2350CDB4C1BE}">
      <dsp:nvSpPr>
        <dsp:cNvPr id="0" name=""/>
        <dsp:cNvSpPr/>
      </dsp:nvSpPr>
      <dsp:spPr>
        <a:xfrm>
          <a:off x="2280969" y="4779844"/>
          <a:ext cx="443521" cy="5188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2280969" y="4883611"/>
        <a:ext cx="310465" cy="311302"/>
      </dsp:txXfrm>
    </dsp:sp>
    <dsp:sp modelId="{B59A7E5C-4984-4BCA-B28E-77B0FB48E324}">
      <dsp:nvSpPr>
        <dsp:cNvPr id="0" name=""/>
        <dsp:cNvSpPr/>
      </dsp:nvSpPr>
      <dsp:spPr>
        <a:xfrm>
          <a:off x="2933699" y="4411638"/>
          <a:ext cx="2092081" cy="125524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800" u="sng" kern="1200"/>
            <a:t>FORMALES:</a:t>
          </a:r>
          <a:endParaRPr lang="en-US" sz="800" kern="1200"/>
        </a:p>
      </dsp:txBody>
      <dsp:txXfrm>
        <a:off x="2970464" y="4448403"/>
        <a:ext cx="2018551" cy="1181718"/>
      </dsp:txXfrm>
    </dsp:sp>
    <dsp:sp modelId="{7B73DCA2-B220-4276-AD42-3C60408D9622}">
      <dsp:nvSpPr>
        <dsp:cNvPr id="0" name=""/>
        <dsp:cNvSpPr/>
      </dsp:nvSpPr>
      <dsp:spPr>
        <a:xfrm>
          <a:off x="5209883" y="4779844"/>
          <a:ext cx="443521" cy="5188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5209883" y="4883611"/>
        <a:ext cx="310465" cy="311302"/>
      </dsp:txXfrm>
    </dsp:sp>
    <dsp:sp modelId="{2B88B81A-5688-4ED6-A6C8-530E09C73F88}">
      <dsp:nvSpPr>
        <dsp:cNvPr id="0" name=""/>
        <dsp:cNvSpPr/>
      </dsp:nvSpPr>
      <dsp:spPr>
        <a:xfrm>
          <a:off x="5862613" y="4411638"/>
          <a:ext cx="2092081" cy="125524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800" kern="1200"/>
            <a:t>EXÁMENES, MAPAS CONCEPTUALES, EVALUACIÓN DEL DESEMPEÑO, RUBRICAS, LISTA DE VERIFICACIÓN O COTEJO Y ESCALAS.</a:t>
          </a:r>
          <a:endParaRPr lang="en-US" sz="800" kern="1200"/>
        </a:p>
      </dsp:txBody>
      <dsp:txXfrm>
        <a:off x="5899378" y="4448403"/>
        <a:ext cx="2018551" cy="11817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D35655-6E48-4C82-8D28-7A78BEAD2AE7}">
      <dsp:nvSpPr>
        <dsp:cNvPr id="0" name=""/>
        <dsp:cNvSpPr/>
      </dsp:nvSpPr>
      <dsp:spPr>
        <a:xfrm>
          <a:off x="1488" y="2842989"/>
          <a:ext cx="2344042" cy="11720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kern="1200" dirty="0"/>
            <a:t>EVALUACION SUMATIVA</a:t>
          </a:r>
          <a:endParaRPr lang="es-ES" sz="1600" kern="1200" dirty="0"/>
        </a:p>
      </dsp:txBody>
      <dsp:txXfrm>
        <a:off x="35815" y="2877316"/>
        <a:ext cx="2275388" cy="1103367"/>
      </dsp:txXfrm>
    </dsp:sp>
    <dsp:sp modelId="{D21A2F07-8053-4C83-96F0-3F477A476FC3}">
      <dsp:nvSpPr>
        <dsp:cNvPr id="0" name=""/>
        <dsp:cNvSpPr/>
      </dsp:nvSpPr>
      <dsp:spPr>
        <a:xfrm rot="17350740">
          <a:off x="1387310" y="2065794"/>
          <a:ext cx="2854058" cy="30761"/>
        </a:xfrm>
        <a:custGeom>
          <a:avLst/>
          <a:gdLst/>
          <a:ahLst/>
          <a:cxnLst/>
          <a:rect l="0" t="0" r="0" b="0"/>
          <a:pathLst>
            <a:path>
              <a:moveTo>
                <a:pt x="0" y="15380"/>
              </a:moveTo>
              <a:lnTo>
                <a:pt x="2854058" y="1538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0" kern="1200"/>
        </a:p>
      </dsp:txBody>
      <dsp:txXfrm>
        <a:off x="2742988" y="2009823"/>
        <a:ext cx="142702" cy="142702"/>
      </dsp:txXfrm>
    </dsp:sp>
    <dsp:sp modelId="{731AC75F-8E1A-47C1-8EE7-7B3D044D5220}">
      <dsp:nvSpPr>
        <dsp:cNvPr id="0" name=""/>
        <dsp:cNvSpPr/>
      </dsp:nvSpPr>
      <dsp:spPr>
        <a:xfrm>
          <a:off x="3283148" y="147339"/>
          <a:ext cx="2344042" cy="11720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kern="1200" dirty="0"/>
            <a:t>SE CONSIDERA UNA EVALUACION FINAL Y ES ELEGIDA COMO EVALUACION POR EXCELENCIA.</a:t>
          </a:r>
          <a:endParaRPr lang="es-ES" sz="1600" kern="1200" dirty="0"/>
        </a:p>
      </dsp:txBody>
      <dsp:txXfrm>
        <a:off x="3317475" y="181666"/>
        <a:ext cx="2275388" cy="1103367"/>
      </dsp:txXfrm>
    </dsp:sp>
    <dsp:sp modelId="{3B7CBEA8-3DA9-4471-BC1C-960D403D778A}">
      <dsp:nvSpPr>
        <dsp:cNvPr id="0" name=""/>
        <dsp:cNvSpPr/>
      </dsp:nvSpPr>
      <dsp:spPr>
        <a:xfrm>
          <a:off x="5627191" y="717969"/>
          <a:ext cx="937617" cy="30761"/>
        </a:xfrm>
        <a:custGeom>
          <a:avLst/>
          <a:gdLst/>
          <a:ahLst/>
          <a:cxnLst/>
          <a:rect l="0" t="0" r="0" b="0"/>
          <a:pathLst>
            <a:path>
              <a:moveTo>
                <a:pt x="0" y="15380"/>
              </a:moveTo>
              <a:lnTo>
                <a:pt x="937617" y="1538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6072559" y="709910"/>
        <a:ext cx="46880" cy="46880"/>
      </dsp:txXfrm>
    </dsp:sp>
    <dsp:sp modelId="{F7A7B087-DA3A-4132-9149-93401236B89F}">
      <dsp:nvSpPr>
        <dsp:cNvPr id="0" name=""/>
        <dsp:cNvSpPr/>
      </dsp:nvSpPr>
      <dsp:spPr>
        <a:xfrm>
          <a:off x="6564808" y="147339"/>
          <a:ext cx="2344042" cy="11720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kern="1200" dirty="0"/>
            <a:t>ATIENDE PRINCIPALMENTE A LOS PRODUCTOS DEL APRENDIZAJE</a:t>
          </a:r>
          <a:endParaRPr lang="es-ES" sz="1600" kern="1200" dirty="0"/>
        </a:p>
      </dsp:txBody>
      <dsp:txXfrm>
        <a:off x="6599135" y="181666"/>
        <a:ext cx="2275388" cy="1103367"/>
      </dsp:txXfrm>
    </dsp:sp>
    <dsp:sp modelId="{DDF4702D-3A86-48D9-A9AF-0CB09824EA1E}">
      <dsp:nvSpPr>
        <dsp:cNvPr id="0" name=""/>
        <dsp:cNvSpPr/>
      </dsp:nvSpPr>
      <dsp:spPr>
        <a:xfrm rot="18289469">
          <a:off x="1993401" y="2739706"/>
          <a:ext cx="1641876" cy="30761"/>
        </a:xfrm>
        <a:custGeom>
          <a:avLst/>
          <a:gdLst/>
          <a:ahLst/>
          <a:cxnLst/>
          <a:rect l="0" t="0" r="0" b="0"/>
          <a:pathLst>
            <a:path>
              <a:moveTo>
                <a:pt x="0" y="15380"/>
              </a:moveTo>
              <a:lnTo>
                <a:pt x="1641876" y="1538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00" kern="1200"/>
        </a:p>
      </dsp:txBody>
      <dsp:txXfrm>
        <a:off x="2773292" y="2714040"/>
        <a:ext cx="82093" cy="82093"/>
      </dsp:txXfrm>
    </dsp:sp>
    <dsp:sp modelId="{11C45E56-A841-42A9-A2DE-54BD9A1A715E}">
      <dsp:nvSpPr>
        <dsp:cNvPr id="0" name=""/>
        <dsp:cNvSpPr/>
      </dsp:nvSpPr>
      <dsp:spPr>
        <a:xfrm>
          <a:off x="3283148" y="1495164"/>
          <a:ext cx="2344042" cy="11720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kern="1200" dirty="0"/>
            <a:t>SE REALIZA AL FINAL DE UN PROCESO INSTRUCCIONAL O CICLO EDUCATIVO</a:t>
          </a:r>
          <a:endParaRPr lang="es-ES" sz="1600" kern="1200" dirty="0"/>
        </a:p>
      </dsp:txBody>
      <dsp:txXfrm>
        <a:off x="3317475" y="1529491"/>
        <a:ext cx="2275388" cy="1103367"/>
      </dsp:txXfrm>
    </dsp:sp>
    <dsp:sp modelId="{FA4186AC-39C5-4442-8730-06D6DF34D10A}">
      <dsp:nvSpPr>
        <dsp:cNvPr id="0" name=""/>
        <dsp:cNvSpPr/>
      </dsp:nvSpPr>
      <dsp:spPr>
        <a:xfrm>
          <a:off x="2345531" y="3413619"/>
          <a:ext cx="937617" cy="30761"/>
        </a:xfrm>
        <a:custGeom>
          <a:avLst/>
          <a:gdLst/>
          <a:ahLst/>
          <a:cxnLst/>
          <a:rect l="0" t="0" r="0" b="0"/>
          <a:pathLst>
            <a:path>
              <a:moveTo>
                <a:pt x="0" y="15380"/>
              </a:moveTo>
              <a:lnTo>
                <a:pt x="937617" y="1538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2790899" y="3405559"/>
        <a:ext cx="46880" cy="46880"/>
      </dsp:txXfrm>
    </dsp:sp>
    <dsp:sp modelId="{0C8F6047-7E0C-40C0-88CC-CE0153D36B50}">
      <dsp:nvSpPr>
        <dsp:cNvPr id="0" name=""/>
        <dsp:cNvSpPr/>
      </dsp:nvSpPr>
      <dsp:spPr>
        <a:xfrm>
          <a:off x="3283148" y="2842989"/>
          <a:ext cx="2344042" cy="11720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kern="1200" dirty="0"/>
            <a:t>CARACTERISTICAS</a:t>
          </a:r>
          <a:endParaRPr lang="es-ES" sz="1600" kern="1200" dirty="0"/>
        </a:p>
      </dsp:txBody>
      <dsp:txXfrm>
        <a:off x="3317475" y="2877316"/>
        <a:ext cx="2275388" cy="1103367"/>
      </dsp:txXfrm>
    </dsp:sp>
    <dsp:sp modelId="{6446F48D-7C15-476F-ADFC-72925BA42B06}">
      <dsp:nvSpPr>
        <dsp:cNvPr id="0" name=""/>
        <dsp:cNvSpPr/>
      </dsp:nvSpPr>
      <dsp:spPr>
        <a:xfrm rot="18289469">
          <a:off x="5275061" y="2739706"/>
          <a:ext cx="1641876" cy="30761"/>
        </a:xfrm>
        <a:custGeom>
          <a:avLst/>
          <a:gdLst/>
          <a:ahLst/>
          <a:cxnLst/>
          <a:rect l="0" t="0" r="0" b="0"/>
          <a:pathLst>
            <a:path>
              <a:moveTo>
                <a:pt x="0" y="15380"/>
              </a:moveTo>
              <a:lnTo>
                <a:pt x="1641876" y="1538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00" kern="1200"/>
        </a:p>
      </dsp:txBody>
      <dsp:txXfrm>
        <a:off x="6054953" y="2714040"/>
        <a:ext cx="82093" cy="82093"/>
      </dsp:txXfrm>
    </dsp:sp>
    <dsp:sp modelId="{B26CD0BD-C823-48F2-966D-854F615DEAEE}">
      <dsp:nvSpPr>
        <dsp:cNvPr id="0" name=""/>
        <dsp:cNvSpPr/>
      </dsp:nvSpPr>
      <dsp:spPr>
        <a:xfrm>
          <a:off x="6564808" y="1495164"/>
          <a:ext cx="2344042" cy="11720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kern="1200" dirty="0"/>
            <a:t>PROVEE INFORMACION, PERMITIENDO DERIVAR CONCLUSIONES.</a:t>
          </a:r>
          <a:endParaRPr lang="es-ES" sz="1600" kern="1200" dirty="0"/>
        </a:p>
      </dsp:txBody>
      <dsp:txXfrm>
        <a:off x="6599135" y="1529491"/>
        <a:ext cx="2275388" cy="1103367"/>
      </dsp:txXfrm>
    </dsp:sp>
    <dsp:sp modelId="{118486F8-5A35-41AC-81F9-3D8F2BEB7A60}">
      <dsp:nvSpPr>
        <dsp:cNvPr id="0" name=""/>
        <dsp:cNvSpPr/>
      </dsp:nvSpPr>
      <dsp:spPr>
        <a:xfrm>
          <a:off x="5627191" y="3413619"/>
          <a:ext cx="937617" cy="30761"/>
        </a:xfrm>
        <a:custGeom>
          <a:avLst/>
          <a:gdLst/>
          <a:ahLst/>
          <a:cxnLst/>
          <a:rect l="0" t="0" r="0" b="0"/>
          <a:pathLst>
            <a:path>
              <a:moveTo>
                <a:pt x="0" y="15380"/>
              </a:moveTo>
              <a:lnTo>
                <a:pt x="937617" y="1538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6072559" y="3405559"/>
        <a:ext cx="46880" cy="46880"/>
      </dsp:txXfrm>
    </dsp:sp>
    <dsp:sp modelId="{81AC8912-7A30-40BD-9FDB-C0B6A8F703B1}">
      <dsp:nvSpPr>
        <dsp:cNvPr id="0" name=""/>
        <dsp:cNvSpPr/>
      </dsp:nvSpPr>
      <dsp:spPr>
        <a:xfrm>
          <a:off x="6564808" y="2842989"/>
          <a:ext cx="2344042" cy="11720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kern="1200" dirty="0"/>
            <a:t>ESTABLECE BALANCE DE LOS RESULTADOS OBTENIDOS</a:t>
          </a:r>
          <a:endParaRPr lang="es-ES" sz="1600" kern="1200" dirty="0"/>
        </a:p>
      </dsp:txBody>
      <dsp:txXfrm>
        <a:off x="6599135" y="2877316"/>
        <a:ext cx="2275388" cy="1103367"/>
      </dsp:txXfrm>
    </dsp:sp>
    <dsp:sp modelId="{900FC518-F78D-4BBE-98EC-D60DDC5E955D}">
      <dsp:nvSpPr>
        <dsp:cNvPr id="0" name=""/>
        <dsp:cNvSpPr/>
      </dsp:nvSpPr>
      <dsp:spPr>
        <a:xfrm rot="3310531">
          <a:off x="5275061" y="4087531"/>
          <a:ext cx="1641876" cy="30761"/>
        </a:xfrm>
        <a:custGeom>
          <a:avLst/>
          <a:gdLst/>
          <a:ahLst/>
          <a:cxnLst/>
          <a:rect l="0" t="0" r="0" b="0"/>
          <a:pathLst>
            <a:path>
              <a:moveTo>
                <a:pt x="0" y="15380"/>
              </a:moveTo>
              <a:lnTo>
                <a:pt x="1641876" y="1538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00" kern="1200"/>
        </a:p>
      </dsp:txBody>
      <dsp:txXfrm>
        <a:off x="6054953" y="4061865"/>
        <a:ext cx="82093" cy="82093"/>
      </dsp:txXfrm>
    </dsp:sp>
    <dsp:sp modelId="{52ABA2BB-5E08-4A72-83E1-A655E7833BE1}">
      <dsp:nvSpPr>
        <dsp:cNvPr id="0" name=""/>
        <dsp:cNvSpPr/>
      </dsp:nvSpPr>
      <dsp:spPr>
        <a:xfrm>
          <a:off x="6564808" y="4190813"/>
          <a:ext cx="2344042" cy="11720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kern="1200" dirty="0"/>
            <a:t>EXISTE UN ENFASIS </a:t>
          </a:r>
          <a:endParaRPr lang="es-ES" sz="1600" kern="1200" dirty="0"/>
        </a:p>
      </dsp:txBody>
      <dsp:txXfrm>
        <a:off x="6599135" y="4225140"/>
        <a:ext cx="2275388" cy="1103367"/>
      </dsp:txXfrm>
    </dsp:sp>
    <dsp:sp modelId="{45A810E3-FAE7-4F44-969E-A95944D026A8}">
      <dsp:nvSpPr>
        <dsp:cNvPr id="0" name=""/>
        <dsp:cNvSpPr/>
      </dsp:nvSpPr>
      <dsp:spPr>
        <a:xfrm rot="18289469">
          <a:off x="8556722" y="4087531"/>
          <a:ext cx="1641876" cy="30761"/>
        </a:xfrm>
        <a:custGeom>
          <a:avLst/>
          <a:gdLst/>
          <a:ahLst/>
          <a:cxnLst/>
          <a:rect l="0" t="0" r="0" b="0"/>
          <a:pathLst>
            <a:path>
              <a:moveTo>
                <a:pt x="0" y="15380"/>
              </a:moveTo>
              <a:lnTo>
                <a:pt x="1641876" y="1538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00" kern="1200"/>
        </a:p>
      </dsp:txBody>
      <dsp:txXfrm>
        <a:off x="9336613" y="4061865"/>
        <a:ext cx="82093" cy="82093"/>
      </dsp:txXfrm>
    </dsp:sp>
    <dsp:sp modelId="{C8F65C6A-A68A-4A6E-A09A-7285FED7FA7D}">
      <dsp:nvSpPr>
        <dsp:cNvPr id="0" name=""/>
        <dsp:cNvSpPr/>
      </dsp:nvSpPr>
      <dsp:spPr>
        <a:xfrm>
          <a:off x="9846468" y="2842989"/>
          <a:ext cx="2344042" cy="11720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kern="1200" dirty="0"/>
            <a:t>EN LA RECOLECCION DE DATOS</a:t>
          </a:r>
          <a:endParaRPr lang="es-ES" sz="1600" kern="1200" dirty="0"/>
        </a:p>
      </dsp:txBody>
      <dsp:txXfrm>
        <a:off x="9880795" y="2877316"/>
        <a:ext cx="2275388" cy="1103367"/>
      </dsp:txXfrm>
    </dsp:sp>
    <dsp:sp modelId="{1C243B2F-90EA-46E7-90AF-FEF4E09918B6}">
      <dsp:nvSpPr>
        <dsp:cNvPr id="0" name=""/>
        <dsp:cNvSpPr/>
      </dsp:nvSpPr>
      <dsp:spPr>
        <a:xfrm>
          <a:off x="8908851" y="4761443"/>
          <a:ext cx="937617" cy="30761"/>
        </a:xfrm>
        <a:custGeom>
          <a:avLst/>
          <a:gdLst/>
          <a:ahLst/>
          <a:cxnLst/>
          <a:rect l="0" t="0" r="0" b="0"/>
          <a:pathLst>
            <a:path>
              <a:moveTo>
                <a:pt x="0" y="15380"/>
              </a:moveTo>
              <a:lnTo>
                <a:pt x="937617" y="1538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9354219" y="4753384"/>
        <a:ext cx="46880" cy="46880"/>
      </dsp:txXfrm>
    </dsp:sp>
    <dsp:sp modelId="{F3138070-A2D7-4948-91C6-0F93FD62BA91}">
      <dsp:nvSpPr>
        <dsp:cNvPr id="0" name=""/>
        <dsp:cNvSpPr/>
      </dsp:nvSpPr>
      <dsp:spPr>
        <a:xfrm>
          <a:off x="9846468" y="4190813"/>
          <a:ext cx="2344042" cy="11720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kern="1200" dirty="0"/>
            <a:t>EN EL DISEÑO DE INSTRUMENTOS</a:t>
          </a:r>
          <a:endParaRPr lang="es-ES" sz="1600" kern="1200" dirty="0"/>
        </a:p>
      </dsp:txBody>
      <dsp:txXfrm>
        <a:off x="9880795" y="4225140"/>
        <a:ext cx="2275388" cy="1103367"/>
      </dsp:txXfrm>
    </dsp:sp>
    <dsp:sp modelId="{65416E19-2372-40E3-8E4C-F336B123EBFF}">
      <dsp:nvSpPr>
        <dsp:cNvPr id="0" name=""/>
        <dsp:cNvSpPr/>
      </dsp:nvSpPr>
      <dsp:spPr>
        <a:xfrm rot="3310531">
          <a:off x="8556722" y="5435356"/>
          <a:ext cx="1641876" cy="30761"/>
        </a:xfrm>
        <a:custGeom>
          <a:avLst/>
          <a:gdLst/>
          <a:ahLst/>
          <a:cxnLst/>
          <a:rect l="0" t="0" r="0" b="0"/>
          <a:pathLst>
            <a:path>
              <a:moveTo>
                <a:pt x="0" y="15380"/>
              </a:moveTo>
              <a:lnTo>
                <a:pt x="1641876" y="1538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00" kern="1200"/>
        </a:p>
      </dsp:txBody>
      <dsp:txXfrm>
        <a:off x="9336613" y="5409690"/>
        <a:ext cx="82093" cy="82093"/>
      </dsp:txXfrm>
    </dsp:sp>
    <dsp:sp modelId="{EAA46CFE-5515-4BF1-B603-F12E2DBF9AAD}">
      <dsp:nvSpPr>
        <dsp:cNvPr id="0" name=""/>
        <dsp:cNvSpPr/>
      </dsp:nvSpPr>
      <dsp:spPr>
        <a:xfrm>
          <a:off x="9846468" y="5538638"/>
          <a:ext cx="2344042" cy="11720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kern="1200" dirty="0"/>
            <a:t>EMPLEO DE INSTRUMENTOS</a:t>
          </a:r>
          <a:endParaRPr lang="es-ES" sz="1600" kern="1200" dirty="0"/>
        </a:p>
      </dsp:txBody>
      <dsp:txXfrm>
        <a:off x="9880795" y="5572965"/>
        <a:ext cx="2275388" cy="1103367"/>
      </dsp:txXfrm>
    </dsp:sp>
    <dsp:sp modelId="{9DAE8ED5-A8BA-4955-9981-F63F4AE9DC0E}">
      <dsp:nvSpPr>
        <dsp:cNvPr id="0" name=""/>
        <dsp:cNvSpPr/>
      </dsp:nvSpPr>
      <dsp:spPr>
        <a:xfrm rot="3310531">
          <a:off x="1993401" y="4087531"/>
          <a:ext cx="1641876" cy="30761"/>
        </a:xfrm>
        <a:custGeom>
          <a:avLst/>
          <a:gdLst/>
          <a:ahLst/>
          <a:cxnLst/>
          <a:rect l="0" t="0" r="0" b="0"/>
          <a:pathLst>
            <a:path>
              <a:moveTo>
                <a:pt x="0" y="15380"/>
              </a:moveTo>
              <a:lnTo>
                <a:pt x="1641876" y="1538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00" kern="1200"/>
        </a:p>
      </dsp:txBody>
      <dsp:txXfrm>
        <a:off x="2773292" y="4061865"/>
        <a:ext cx="82093" cy="82093"/>
      </dsp:txXfrm>
    </dsp:sp>
    <dsp:sp modelId="{7ABDA338-A471-4C3A-8C43-1E136EDA1054}">
      <dsp:nvSpPr>
        <dsp:cNvPr id="0" name=""/>
        <dsp:cNvSpPr/>
      </dsp:nvSpPr>
      <dsp:spPr>
        <a:xfrm>
          <a:off x="3283148" y="4190813"/>
          <a:ext cx="2344042" cy="11720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kern="1200" dirty="0"/>
            <a:t>NO ES SINONIMO DE ACREDITACION</a:t>
          </a:r>
          <a:endParaRPr lang="es-ES" sz="1600" kern="1200" dirty="0"/>
        </a:p>
      </dsp:txBody>
      <dsp:txXfrm>
        <a:off x="3317475" y="4225140"/>
        <a:ext cx="2275388" cy="1103367"/>
      </dsp:txXfrm>
    </dsp:sp>
    <dsp:sp modelId="{E21B3033-2BD0-4F87-96DC-DBA93EB859F7}">
      <dsp:nvSpPr>
        <dsp:cNvPr id="0" name=""/>
        <dsp:cNvSpPr/>
      </dsp:nvSpPr>
      <dsp:spPr>
        <a:xfrm rot="4249260">
          <a:off x="1387310" y="4761443"/>
          <a:ext cx="2854058" cy="30761"/>
        </a:xfrm>
        <a:custGeom>
          <a:avLst/>
          <a:gdLst/>
          <a:ahLst/>
          <a:cxnLst/>
          <a:rect l="0" t="0" r="0" b="0"/>
          <a:pathLst>
            <a:path>
              <a:moveTo>
                <a:pt x="0" y="15380"/>
              </a:moveTo>
              <a:lnTo>
                <a:pt x="2854058" y="1538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0" kern="1200"/>
        </a:p>
      </dsp:txBody>
      <dsp:txXfrm>
        <a:off x="2742988" y="4705473"/>
        <a:ext cx="142702" cy="142702"/>
      </dsp:txXfrm>
    </dsp:sp>
    <dsp:sp modelId="{4106DAF3-7F35-4D7C-BCA2-1AFA6DB794B6}">
      <dsp:nvSpPr>
        <dsp:cNvPr id="0" name=""/>
        <dsp:cNvSpPr/>
      </dsp:nvSpPr>
      <dsp:spPr>
        <a:xfrm>
          <a:off x="3283148" y="5538638"/>
          <a:ext cx="2344042" cy="11720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kern="1200" dirty="0"/>
            <a:t>ESTABLECER COHERENCIA ENTRE EVAUACION SUMATIVA Y ACREDITACION</a:t>
          </a:r>
          <a:endParaRPr lang="es-ES" sz="1600" kern="1200" dirty="0"/>
        </a:p>
      </dsp:txBody>
      <dsp:txXfrm>
        <a:off x="3317475" y="5572965"/>
        <a:ext cx="2275388" cy="1103367"/>
      </dsp:txXfrm>
    </dsp:sp>
    <dsp:sp modelId="{976C7398-CFE8-4B15-B77F-C1C75A4B7191}">
      <dsp:nvSpPr>
        <dsp:cNvPr id="0" name=""/>
        <dsp:cNvSpPr/>
      </dsp:nvSpPr>
      <dsp:spPr>
        <a:xfrm>
          <a:off x="5627191" y="6109268"/>
          <a:ext cx="937617" cy="30761"/>
        </a:xfrm>
        <a:custGeom>
          <a:avLst/>
          <a:gdLst/>
          <a:ahLst/>
          <a:cxnLst/>
          <a:rect l="0" t="0" r="0" b="0"/>
          <a:pathLst>
            <a:path>
              <a:moveTo>
                <a:pt x="0" y="15380"/>
              </a:moveTo>
              <a:lnTo>
                <a:pt x="937617" y="1538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6072559" y="6101208"/>
        <a:ext cx="46880" cy="46880"/>
      </dsp:txXfrm>
    </dsp:sp>
    <dsp:sp modelId="{07FAD01F-596F-4B10-9E90-2661235C3870}">
      <dsp:nvSpPr>
        <dsp:cNvPr id="0" name=""/>
        <dsp:cNvSpPr/>
      </dsp:nvSpPr>
      <dsp:spPr>
        <a:xfrm>
          <a:off x="6564808" y="5538638"/>
          <a:ext cx="2344042" cy="11720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kern="1200" dirty="0"/>
            <a:t>VINCULAR CON EL PROCESO ENSEÑANZA APRENDIZAJE</a:t>
          </a:r>
          <a:endParaRPr lang="es-ES" sz="1600" kern="1200" dirty="0"/>
        </a:p>
      </dsp:txBody>
      <dsp:txXfrm>
        <a:off x="6599135" y="5572965"/>
        <a:ext cx="2275388" cy="11033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308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416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5716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886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3477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996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6/18/2018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3607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427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263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859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6/18/2018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976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722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641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403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6/18/2018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57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557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50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uvg.edu.gt/educacion/maestrosinnovadores/documentos/evaluaci&#243;n/Herramientas_Evaluacion.pdf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1FF493B-2A5B-49E1-9B4A-104F94F44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028" y="354598"/>
            <a:ext cx="820133" cy="89110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242A557-F6EF-4B87-A47F-E002D4A262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3997" y="198330"/>
            <a:ext cx="7817081" cy="927085"/>
          </a:xfrm>
        </p:spPr>
        <p:txBody>
          <a:bodyPr>
            <a:noAutofit/>
          </a:bodyPr>
          <a:lstStyle/>
          <a:p>
            <a:pPr algn="l"/>
            <a:r>
              <a:rPr lang="es-MX" sz="3600" dirty="0">
                <a:solidFill>
                  <a:srgbClr val="FFFFFF"/>
                </a:solidFill>
              </a:rPr>
              <a:t>UNIVERSIDAD LASALLISTA BENAVENTE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9BFA7E1-7AA7-4DF9-B1AA-22E319B9B7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7717" y="1399264"/>
            <a:ext cx="7583361" cy="5147393"/>
          </a:xfrm>
        </p:spPr>
        <p:txBody>
          <a:bodyPr>
            <a:normAutofit fontScale="40000" lnSpcReduction="20000"/>
          </a:bodyPr>
          <a:lstStyle/>
          <a:p>
            <a:pPr algn="ctr">
              <a:lnSpc>
                <a:spcPct val="90000"/>
              </a:lnSpc>
            </a:pPr>
            <a:r>
              <a:rPr lang="es-MX" sz="8000" b="1" dirty="0">
                <a:solidFill>
                  <a:srgbClr val="FFFFFF">
                    <a:alpha val="70000"/>
                  </a:srgbClr>
                </a:solidFill>
              </a:rPr>
              <a:t>EQUIPO 2</a:t>
            </a:r>
          </a:p>
          <a:p>
            <a:pPr algn="l">
              <a:lnSpc>
                <a:spcPct val="90000"/>
              </a:lnSpc>
            </a:pPr>
            <a:r>
              <a:rPr lang="es-MX" sz="5000" dirty="0">
                <a:solidFill>
                  <a:srgbClr val="FFFFFF">
                    <a:alpha val="70000"/>
                  </a:srgbClr>
                </a:solidFill>
              </a:rPr>
              <a:t>Lic. Roberto Frías </a:t>
            </a:r>
            <a:r>
              <a:rPr lang="es-MX" sz="5000" dirty="0" err="1">
                <a:solidFill>
                  <a:srgbClr val="FFFFFF">
                    <a:alpha val="70000"/>
                  </a:srgbClr>
                </a:solidFill>
              </a:rPr>
              <a:t>Vazquez</a:t>
            </a:r>
            <a:endParaRPr lang="es-MX" sz="5000" dirty="0">
              <a:solidFill>
                <a:srgbClr val="FFFFFF">
                  <a:alpha val="70000"/>
                </a:srgbClr>
              </a:solidFill>
            </a:endParaRPr>
          </a:p>
          <a:p>
            <a:pPr algn="l">
              <a:lnSpc>
                <a:spcPct val="90000"/>
              </a:lnSpc>
            </a:pPr>
            <a:r>
              <a:rPr lang="es-MX" sz="5000" dirty="0">
                <a:solidFill>
                  <a:srgbClr val="FFFFFF">
                    <a:alpha val="70000"/>
                  </a:srgbClr>
                </a:solidFill>
              </a:rPr>
              <a:t>Asignatura: Informática</a:t>
            </a:r>
          </a:p>
          <a:p>
            <a:pPr algn="l">
              <a:lnSpc>
                <a:spcPct val="90000"/>
              </a:lnSpc>
            </a:pPr>
            <a:r>
              <a:rPr lang="es-MX" sz="5000" dirty="0">
                <a:solidFill>
                  <a:srgbClr val="FFFFFF">
                    <a:alpha val="70000"/>
                  </a:srgbClr>
                </a:solidFill>
              </a:rPr>
              <a:t>Arq. Deyanira Pérez Huerta</a:t>
            </a:r>
          </a:p>
          <a:p>
            <a:pPr algn="l">
              <a:lnSpc>
                <a:spcPct val="90000"/>
              </a:lnSpc>
            </a:pPr>
            <a:r>
              <a:rPr lang="es-MX" sz="5000" dirty="0">
                <a:solidFill>
                  <a:srgbClr val="FFFFFF">
                    <a:alpha val="70000"/>
                  </a:srgbClr>
                </a:solidFill>
              </a:rPr>
              <a:t>Asignatura: Dibujo</a:t>
            </a:r>
          </a:p>
          <a:p>
            <a:pPr algn="l">
              <a:lnSpc>
                <a:spcPct val="90000"/>
              </a:lnSpc>
            </a:pPr>
            <a:r>
              <a:rPr lang="es-MX" sz="5000" dirty="0">
                <a:solidFill>
                  <a:srgbClr val="FFFFFF">
                    <a:alpha val="70000"/>
                  </a:srgbClr>
                </a:solidFill>
              </a:rPr>
              <a:t>M.C Myrna Araceli López González</a:t>
            </a:r>
          </a:p>
          <a:p>
            <a:pPr algn="l">
              <a:lnSpc>
                <a:spcPct val="90000"/>
              </a:lnSpc>
            </a:pPr>
            <a:r>
              <a:rPr lang="es-MX" sz="5000" dirty="0">
                <a:solidFill>
                  <a:srgbClr val="FFFFFF">
                    <a:alpha val="70000"/>
                  </a:srgbClr>
                </a:solidFill>
              </a:rPr>
              <a:t>Asignatura: Matemáticas</a:t>
            </a:r>
          </a:p>
          <a:p>
            <a:pPr algn="ctr">
              <a:lnSpc>
                <a:spcPct val="90000"/>
              </a:lnSpc>
            </a:pPr>
            <a:r>
              <a:rPr lang="es-MX" sz="8000" b="1" dirty="0">
                <a:solidFill>
                  <a:srgbClr val="FFFFFF">
                    <a:alpha val="70000"/>
                  </a:srgbClr>
                </a:solidFill>
              </a:rPr>
              <a:t>Proyecto</a:t>
            </a:r>
          </a:p>
          <a:p>
            <a:pPr algn="just">
              <a:lnSpc>
                <a:spcPct val="90000"/>
              </a:lnSpc>
            </a:pPr>
            <a:r>
              <a:rPr lang="es-MX" sz="8000" dirty="0">
                <a:solidFill>
                  <a:srgbClr val="FFFFFF">
                    <a:alpha val="70000"/>
                  </a:srgbClr>
                </a:solidFill>
              </a:rPr>
              <a:t>Representación gráfica de problemas matemáticos en la vida cotidiana a través de la tecnología.</a:t>
            </a:r>
          </a:p>
          <a:p>
            <a:pPr algn="just">
              <a:lnSpc>
                <a:spcPct val="90000"/>
              </a:lnSpc>
            </a:pPr>
            <a:endParaRPr lang="es-MX" sz="8000" dirty="0">
              <a:solidFill>
                <a:srgbClr val="FFFFFF">
                  <a:alpha val="70000"/>
                </a:srgbClr>
              </a:solidFill>
            </a:endParaRPr>
          </a:p>
          <a:p>
            <a:pPr algn="l">
              <a:lnSpc>
                <a:spcPct val="90000"/>
              </a:lnSpc>
            </a:pPr>
            <a:r>
              <a:rPr lang="es-MX" sz="5900" dirty="0">
                <a:solidFill>
                  <a:srgbClr val="FFFFFF">
                    <a:alpha val="70000"/>
                  </a:srgbClr>
                </a:solidFill>
              </a:rPr>
              <a:t>Ciclo de aplicación 2018-2019</a:t>
            </a:r>
          </a:p>
          <a:p>
            <a:pPr algn="l">
              <a:lnSpc>
                <a:spcPct val="90000"/>
              </a:lnSpc>
            </a:pPr>
            <a:endParaRPr lang="es-MX" sz="500" dirty="0">
              <a:solidFill>
                <a:srgbClr val="FFFFFF">
                  <a:alpha val="70000"/>
                </a:srgbClr>
              </a:solidFill>
            </a:endParaRPr>
          </a:p>
          <a:p>
            <a:pPr algn="l">
              <a:lnSpc>
                <a:spcPct val="90000"/>
              </a:lnSpc>
            </a:pPr>
            <a:endParaRPr lang="es-MX" sz="500" dirty="0">
              <a:solidFill>
                <a:srgbClr val="FFFFFF">
                  <a:alpha val="7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5980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681535D-9953-4FB8-B366-191FA28A8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21" y="583096"/>
            <a:ext cx="11931427" cy="563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023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D66C8E3-DB25-4271-98B0-4B9ADA3D3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8749"/>
            <a:ext cx="12192000" cy="354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303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EC0EAD-EA2B-43F0-8306-33E7E2440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64" y="304800"/>
            <a:ext cx="8596668" cy="861391"/>
          </a:xfrm>
        </p:spPr>
        <p:txBody>
          <a:bodyPr/>
          <a:lstStyle/>
          <a:p>
            <a:r>
              <a:rPr lang="es-MX" dirty="0"/>
              <a:t>PRODUCTO 5: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6B8672C-C9EA-420B-8B24-49620333C66F}"/>
              </a:ext>
            </a:extLst>
          </p:cNvPr>
          <p:cNvSpPr/>
          <p:nvPr/>
        </p:nvSpPr>
        <p:spPr>
          <a:xfrm>
            <a:off x="768626" y="2174403"/>
            <a:ext cx="9183757" cy="780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solidFill>
                  <a:schemeClr val="accent1">
                    <a:lumMod val="75000"/>
                  </a:schemeClr>
                </a:solidFill>
              </a:rPr>
              <a:t>ORGANIZADOR GRÁFICO DEL MODELO DE INDAGACIÓN</a:t>
            </a:r>
            <a:endParaRPr lang="es-MX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b="1" dirty="0">
                <a:solidFill>
                  <a:srgbClr val="0B85B9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 </a:t>
            </a:r>
            <a:endParaRPr lang="es-MX" sz="24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27288B8-A369-4A13-B9C1-D31D7663EC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621" b="6024"/>
          <a:stretch/>
        </p:blipFill>
        <p:spPr>
          <a:xfrm>
            <a:off x="398404" y="918136"/>
            <a:ext cx="3231852" cy="88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236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749E45F-BA72-47A1-AEB2-919E024EE6A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78" y="755373"/>
            <a:ext cx="12019722" cy="48370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2590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EC0EAD-EA2B-43F0-8306-33E7E2440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64" y="304800"/>
            <a:ext cx="8596668" cy="861391"/>
          </a:xfrm>
        </p:spPr>
        <p:txBody>
          <a:bodyPr/>
          <a:lstStyle/>
          <a:p>
            <a:r>
              <a:rPr lang="es-MX" dirty="0"/>
              <a:t>PRODUCTO 6: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6B8672C-C9EA-420B-8B24-49620333C66F}"/>
              </a:ext>
            </a:extLst>
          </p:cNvPr>
          <p:cNvSpPr/>
          <p:nvPr/>
        </p:nvSpPr>
        <p:spPr>
          <a:xfrm>
            <a:off x="768626" y="2174403"/>
            <a:ext cx="91837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solidFill>
                  <a:schemeClr val="accent1">
                    <a:lumMod val="75000"/>
                  </a:schemeClr>
                </a:solidFill>
              </a:rPr>
              <a:t>AME GENERAL</a:t>
            </a:r>
            <a:endParaRPr lang="es-MX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DCDEB2C-6316-4F6D-BD46-52ACC65A78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621" b="6024"/>
          <a:stretch/>
        </p:blipFill>
        <p:spPr>
          <a:xfrm>
            <a:off x="464666" y="904883"/>
            <a:ext cx="3231852" cy="88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130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7561F3E-A450-45B3-BFAD-3E767DA487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22" t="9450" r="18261" b="12638"/>
          <a:stretch/>
        </p:blipFill>
        <p:spPr>
          <a:xfrm>
            <a:off x="848140" y="-37316"/>
            <a:ext cx="9568070" cy="668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477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A8ED64A-1C45-468B-8955-18FFE0F54E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95" t="10028" r="18804" b="8773"/>
          <a:stretch/>
        </p:blipFill>
        <p:spPr>
          <a:xfrm>
            <a:off x="119270" y="59923"/>
            <a:ext cx="10641495" cy="679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810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75536D9-F445-4644-924D-046D8F891C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43" t="16282" r="19155" b="7406"/>
          <a:stretch/>
        </p:blipFill>
        <p:spPr>
          <a:xfrm>
            <a:off x="1021977" y="260482"/>
            <a:ext cx="9574305" cy="65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3577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0D61AEB-BD71-4B0D-885F-B8686E19EA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91" t="21947" r="20037" b="22928"/>
          <a:stretch/>
        </p:blipFill>
        <p:spPr>
          <a:xfrm>
            <a:off x="298657" y="995083"/>
            <a:ext cx="10626190" cy="541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7523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EC0EAD-EA2B-43F0-8306-33E7E2440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64" y="304800"/>
            <a:ext cx="8596668" cy="861391"/>
          </a:xfrm>
        </p:spPr>
        <p:txBody>
          <a:bodyPr/>
          <a:lstStyle/>
          <a:p>
            <a:r>
              <a:rPr lang="es-MX" dirty="0"/>
              <a:t>PRODUCTO 7: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6B8672C-C9EA-420B-8B24-49620333C66F}"/>
              </a:ext>
            </a:extLst>
          </p:cNvPr>
          <p:cNvSpPr/>
          <p:nvPr/>
        </p:nvSpPr>
        <p:spPr>
          <a:xfrm>
            <a:off x="768626" y="2174403"/>
            <a:ext cx="91837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solidFill>
                  <a:schemeClr val="accent1">
                    <a:lumMod val="75000"/>
                  </a:schemeClr>
                </a:solidFill>
              </a:rPr>
              <a:t>RESUMEN</a:t>
            </a:r>
            <a:endParaRPr lang="es-MX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A9381D8-C035-496C-B0F5-5C3570D7F9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621" b="6024"/>
          <a:stretch/>
        </p:blipFill>
        <p:spPr>
          <a:xfrm>
            <a:off x="411656" y="878379"/>
            <a:ext cx="3231852" cy="88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638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EC0EAD-EA2B-43F0-8306-33E7E2440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64" y="304800"/>
            <a:ext cx="8596668" cy="861391"/>
          </a:xfrm>
        </p:spPr>
        <p:txBody>
          <a:bodyPr/>
          <a:lstStyle/>
          <a:p>
            <a:r>
              <a:rPr lang="es-MX" dirty="0"/>
              <a:t>PRODUCTO 1: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6B8672C-C9EA-420B-8B24-49620333C66F}"/>
              </a:ext>
            </a:extLst>
          </p:cNvPr>
          <p:cNvSpPr/>
          <p:nvPr/>
        </p:nvSpPr>
        <p:spPr>
          <a:xfrm>
            <a:off x="558064" y="2401630"/>
            <a:ext cx="9183757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b="1" dirty="0">
                <a:solidFill>
                  <a:srgbClr val="0B85B9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CUADRO DE ANÁLISIS DE LA INTERDISCIPLINARIEDAD </a:t>
            </a:r>
            <a:endParaRPr lang="es-MX" sz="24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b="1" dirty="0">
                <a:solidFill>
                  <a:srgbClr val="0B85B9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y   EL APRENDIZAJE COOPERATIVO</a:t>
            </a:r>
            <a:endParaRPr lang="es-MX" sz="24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b="1" dirty="0">
                <a:solidFill>
                  <a:srgbClr val="0B85B9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 </a:t>
            </a:r>
            <a:endParaRPr lang="es-MX" sz="24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b="1" dirty="0">
                <a:solidFill>
                  <a:srgbClr val="0B85B9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CONCLUSIONES GENERALES</a:t>
            </a:r>
            <a:endParaRPr lang="es-MX" sz="24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b="1" dirty="0">
                <a:solidFill>
                  <a:srgbClr val="0B85B9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 </a:t>
            </a:r>
            <a:endParaRPr lang="es-MX" sz="24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Una vez que se haya trabajado todos los puntos indicados en el documento </a:t>
            </a:r>
            <a:r>
              <a:rPr lang="es-ES" b="1" dirty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C.A.I.A.C. Personal,</a:t>
            </a:r>
            <a:r>
              <a:rPr lang="es-ES" dirty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reflexionar en sesión plenaria,  asentar las conclusiones en la presente tabla y enviar a todos los grupos heterogéneos. </a:t>
            </a:r>
            <a:endParaRPr lang="es-MX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726248D-CB53-434A-B69E-2E846BA958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621" b="6024"/>
          <a:stretch/>
        </p:blipFill>
        <p:spPr>
          <a:xfrm>
            <a:off x="331305" y="928598"/>
            <a:ext cx="3231852" cy="88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361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BE8EE21-6099-4A81-B98D-081BD9B64B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37" t="23712" r="23456" b="11354"/>
          <a:stretch/>
        </p:blipFill>
        <p:spPr>
          <a:xfrm>
            <a:off x="1210236" y="321347"/>
            <a:ext cx="8975768" cy="636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7704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4196792-1BD8-453C-884B-22B9786739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96" t="25062" r="25551" b="22560"/>
          <a:stretch/>
        </p:blipFill>
        <p:spPr>
          <a:xfrm>
            <a:off x="403562" y="188259"/>
            <a:ext cx="11291100" cy="666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7207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36C0FC4-0971-4712-A301-DFBF296DFA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27" t="28028" r="25882" b="8019"/>
          <a:stretch/>
        </p:blipFill>
        <p:spPr>
          <a:xfrm>
            <a:off x="408282" y="0"/>
            <a:ext cx="93824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6495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959161D-F6E9-469D-8E29-E344BC01C7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68" t="25454" r="26213" b="10985"/>
          <a:stretch/>
        </p:blipFill>
        <p:spPr>
          <a:xfrm>
            <a:off x="753035" y="21258"/>
            <a:ext cx="9263363" cy="683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5419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854A332-A64C-4206-AF8E-5BCD4F3FA9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37" t="24302" r="25662" b="10960"/>
          <a:stretch/>
        </p:blipFill>
        <p:spPr>
          <a:xfrm>
            <a:off x="820271" y="58601"/>
            <a:ext cx="9082591" cy="670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4546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19D23FA-2101-4C65-ACC1-F9E810D43C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88" t="30163" r="25883" b="21382"/>
          <a:stretch/>
        </p:blipFill>
        <p:spPr>
          <a:xfrm>
            <a:off x="101483" y="376518"/>
            <a:ext cx="11306412" cy="634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5636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41F7E51-BCE8-43D3-BB5F-BF83B823E5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50" t="24326" r="25993" b="39774"/>
          <a:stretch/>
        </p:blipFill>
        <p:spPr>
          <a:xfrm>
            <a:off x="209570" y="403412"/>
            <a:ext cx="10976986" cy="463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2008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ED68416-3CBF-4F00-A152-07CE757F54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89" t="24104" r="25662" b="37446"/>
          <a:stretch/>
        </p:blipFill>
        <p:spPr>
          <a:xfrm>
            <a:off x="238889" y="672353"/>
            <a:ext cx="11462657" cy="508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7141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6D5956-90D4-4C9E-B0C1-5A8B71000427}"/>
              </a:ext>
            </a:extLst>
          </p:cNvPr>
          <p:cNvSpPr txBox="1">
            <a:spLocks/>
          </p:cNvSpPr>
          <p:nvPr/>
        </p:nvSpPr>
        <p:spPr>
          <a:xfrm>
            <a:off x="558064" y="304800"/>
            <a:ext cx="8596668" cy="86139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dirty="0"/>
              <a:t>PRODUCTO 8: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0EAF96D9-00CC-43D1-81C9-E9C425DE5EF1}"/>
              </a:ext>
            </a:extLst>
          </p:cNvPr>
          <p:cNvSpPr/>
          <p:nvPr/>
        </p:nvSpPr>
        <p:spPr>
          <a:xfrm>
            <a:off x="768626" y="2174403"/>
            <a:ext cx="91837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solidFill>
                  <a:schemeClr val="accent1">
                    <a:lumMod val="75000"/>
                  </a:schemeClr>
                </a:solidFill>
              </a:rPr>
              <a:t>PROYECTO</a:t>
            </a:r>
            <a:endParaRPr lang="es-MX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592B0F3-7E71-4370-B989-58C2612C3D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621" b="6024"/>
          <a:stretch/>
        </p:blipFill>
        <p:spPr>
          <a:xfrm>
            <a:off x="424909" y="957892"/>
            <a:ext cx="3231852" cy="88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7306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0A4ACD2-9411-4B5D-A482-077A08ECC1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69" t="12751" r="16067" b="16234"/>
          <a:stretch/>
        </p:blipFill>
        <p:spPr>
          <a:xfrm>
            <a:off x="310645" y="94129"/>
            <a:ext cx="11500724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395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74D4C8D0-61BC-4D3E-9C24-DEBB7CDBD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73" y="0"/>
            <a:ext cx="10165080" cy="665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6457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142A287-2B9B-4F83-A5EE-ACD2E3533B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52" t="11917" r="24228" b="17852"/>
          <a:stretch/>
        </p:blipFill>
        <p:spPr>
          <a:xfrm>
            <a:off x="1775012" y="58309"/>
            <a:ext cx="8935281" cy="669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0336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F615EE5-C252-48E6-83E4-2E4054A6B2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13" t="16847" r="24008" b="12335"/>
          <a:stretch/>
        </p:blipFill>
        <p:spPr>
          <a:xfrm>
            <a:off x="1344706" y="126612"/>
            <a:ext cx="8714850" cy="663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8719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04A475B-E377-4E03-8544-A0E5D275E4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14" t="21727" r="24228" b="8043"/>
          <a:stretch/>
        </p:blipFill>
        <p:spPr>
          <a:xfrm>
            <a:off x="1048872" y="95326"/>
            <a:ext cx="8614754" cy="653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0352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BE89E6F-61CB-4C5A-B46C-26B9366F59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34" t="13315" r="24008" b="15670"/>
          <a:stretch/>
        </p:blipFill>
        <p:spPr>
          <a:xfrm>
            <a:off x="933432" y="83949"/>
            <a:ext cx="8723005" cy="669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4333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1B94443-5576-4ABC-B1FD-5B958E12D7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62" t="17999" r="24008" b="14320"/>
          <a:stretch/>
        </p:blipFill>
        <p:spPr>
          <a:xfrm>
            <a:off x="1156447" y="36158"/>
            <a:ext cx="9471483" cy="682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3697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6D5956-90D4-4C9E-B0C1-5A8B71000427}"/>
              </a:ext>
            </a:extLst>
          </p:cNvPr>
          <p:cNvSpPr txBox="1">
            <a:spLocks/>
          </p:cNvSpPr>
          <p:nvPr/>
        </p:nvSpPr>
        <p:spPr>
          <a:xfrm>
            <a:off x="558064" y="304800"/>
            <a:ext cx="8596668" cy="86139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dirty="0"/>
              <a:t>PRODUCTO 9: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0EAF96D9-00CC-43D1-81C9-E9C425DE5EF1}"/>
              </a:ext>
            </a:extLst>
          </p:cNvPr>
          <p:cNvSpPr/>
          <p:nvPr/>
        </p:nvSpPr>
        <p:spPr>
          <a:xfrm>
            <a:off x="558064" y="1897004"/>
            <a:ext cx="91837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solidFill>
                  <a:schemeClr val="accent1">
                    <a:lumMod val="75000"/>
                  </a:schemeClr>
                </a:solidFill>
              </a:rPr>
              <a:t>EVIDENCIA FOTOGRÁFICA SEGUNDA REUNIÓN</a:t>
            </a:r>
            <a:endParaRPr lang="es-MX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6F53C6D-5A28-45EB-917E-56459738C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49" y="2464697"/>
            <a:ext cx="5963125" cy="430033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19AC21A-6037-4E07-BA55-31EF96A4E4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5246" y="2958755"/>
            <a:ext cx="3076575" cy="237172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7D0E7D1-8DC3-4F99-9954-DE572EB46B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549" y="920347"/>
            <a:ext cx="3231160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2924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6D5956-90D4-4C9E-B0C1-5A8B71000427}"/>
              </a:ext>
            </a:extLst>
          </p:cNvPr>
          <p:cNvSpPr txBox="1">
            <a:spLocks/>
          </p:cNvSpPr>
          <p:nvPr/>
        </p:nvSpPr>
        <p:spPr>
          <a:xfrm>
            <a:off x="558064" y="304800"/>
            <a:ext cx="8596668" cy="86139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dirty="0"/>
              <a:t>PRODUCTO 9: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0EAF96D9-00CC-43D1-81C9-E9C425DE5EF1}"/>
              </a:ext>
            </a:extLst>
          </p:cNvPr>
          <p:cNvSpPr/>
          <p:nvPr/>
        </p:nvSpPr>
        <p:spPr>
          <a:xfrm>
            <a:off x="558064" y="935358"/>
            <a:ext cx="91837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solidFill>
                  <a:schemeClr val="accent1">
                    <a:lumMod val="75000"/>
                  </a:schemeClr>
                </a:solidFill>
              </a:rPr>
              <a:t>EVIDENCIA FOTOGRÁFICA SEGUNDA REUNIÓN</a:t>
            </a:r>
            <a:endParaRPr lang="es-MX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9B1441F-9F6F-46B8-8764-1B60492AE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2207" y="1503040"/>
            <a:ext cx="3935602" cy="262730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E72AB03-982B-42A1-AC2D-BDD1666DF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970" y="1696278"/>
            <a:ext cx="3444351" cy="485692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52A827D-1E7E-4096-858D-9559E416E0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2207" y="4305940"/>
            <a:ext cx="4080066" cy="224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0775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6DECDD-FA61-4506-AA62-01BB5E26F6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ORGANIZADORES GRÁFICOS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1172F1F-845D-4855-844D-8A3E770D29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EVALUACIÓN DIAGNÓSTICA, FORMATIVA Y SUMATIVA</a:t>
            </a:r>
          </a:p>
          <a:p>
            <a:endParaRPr lang="es-MX" dirty="0"/>
          </a:p>
          <a:p>
            <a:endParaRPr lang="es-MX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EAC034C8-C0E4-402A-BDBB-09A78E3E6148}"/>
              </a:ext>
            </a:extLst>
          </p:cNvPr>
          <p:cNvSpPr txBox="1">
            <a:spLocks/>
          </p:cNvSpPr>
          <p:nvPr/>
        </p:nvSpPr>
        <p:spPr>
          <a:xfrm>
            <a:off x="915872" y="446247"/>
            <a:ext cx="8596668" cy="86139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dirty="0"/>
              <a:t>PRODUCTO 10: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2906B08-6AC6-48DF-9127-D0102738B5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621" b="6024"/>
          <a:stretch/>
        </p:blipFill>
        <p:spPr>
          <a:xfrm>
            <a:off x="915872" y="969036"/>
            <a:ext cx="3231852" cy="88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4552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66563BE-471E-4A94-A571-F6015137B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738" y="575987"/>
            <a:ext cx="11022262" cy="628201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626504E-5695-4D99-8D3B-89FB06C25272}"/>
              </a:ext>
            </a:extLst>
          </p:cNvPr>
          <p:cNvSpPr txBox="1"/>
          <p:nvPr/>
        </p:nvSpPr>
        <p:spPr>
          <a:xfrm>
            <a:off x="295094" y="1528540"/>
            <a:ext cx="174928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dirty="0"/>
              <a:t>FUENTE 1:</a:t>
            </a:r>
          </a:p>
          <a:p>
            <a:r>
              <a:rPr lang="es-MX" sz="1050" dirty="0"/>
              <a:t>Díaz, F. y Barriga, A. (2002). Tipos de evaluación, en Estrategias Docentes para un Aprendizaje Significativo: una interpretación constructivista (pp. 396-414). México: McGraw Hill. Recuperado de https://des.for.infd.edu.ar/sitio/upload/diazbarrigacap8_EVALUACION.pdf v </a:t>
            </a:r>
          </a:p>
          <a:p>
            <a:r>
              <a:rPr lang="es-MX" sz="1050" dirty="0"/>
              <a:t>FUENTE 2: </a:t>
            </a:r>
            <a:r>
              <a:rPr lang="es-MX" sz="1200" dirty="0"/>
              <a:t>Agencia de Estados Unidos para el Desarrollo Internacional. (s.a.). Herramientas de evaluación en el aula. Recuperado de </a:t>
            </a:r>
            <a:r>
              <a:rPr lang="es-MX" sz="1200" u="sng" dirty="0">
                <a:hlinkClick r:id="rId3"/>
              </a:rPr>
              <a:t>http://uvg.edu.gt/</a:t>
            </a:r>
            <a:r>
              <a:rPr lang="es-MX" sz="1200" u="sng" dirty="0" err="1">
                <a:hlinkClick r:id="rId3"/>
              </a:rPr>
              <a:t>educacion</a:t>
            </a:r>
            <a:r>
              <a:rPr lang="es-MX" sz="1200" u="sng" dirty="0">
                <a:hlinkClick r:id="rId3"/>
              </a:rPr>
              <a:t>/</a:t>
            </a:r>
            <a:r>
              <a:rPr lang="es-MX" sz="1200" u="sng" dirty="0" err="1">
                <a:hlinkClick r:id="rId3"/>
              </a:rPr>
              <a:t>maestrosinnovadores</a:t>
            </a:r>
            <a:r>
              <a:rPr lang="es-MX" sz="1200" u="sng" dirty="0">
                <a:hlinkClick r:id="rId3"/>
              </a:rPr>
              <a:t>/documentos/evaluación/Herramientas_Evaluacion.pdf</a:t>
            </a:r>
            <a:endParaRPr lang="es-MX" sz="1200" dirty="0"/>
          </a:p>
          <a:p>
            <a:endParaRPr lang="es-MX" sz="1050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962361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B5AA8A5-25CC-4295-892F-367FCDAF2BF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9DD65AA-8280-4962-92F3-DF1CB53349DB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9068" y="-8467"/>
            <a:ext cx="4766733" cy="6866467"/>
            <a:chOff x="7425267" y="-8467"/>
            <a:chExt cx="4766733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24C6BC13-FB1E-48CC-B421-3D06039728B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2625" y="0"/>
            <a:ext cx="64493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576E02E2-9C6A-4AF6-B29C-BF31F0C45F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8837239"/>
              </p:ext>
            </p:extLst>
          </p:nvPr>
        </p:nvGraphicFramePr>
        <p:xfrm>
          <a:off x="4852543" y="944564"/>
          <a:ext cx="6692814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2310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A35BFF0-F2AB-4A31-909A-65D4811FC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15" y="243840"/>
            <a:ext cx="10149840" cy="661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0204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B5AA8A5-25CC-4295-892F-367FCDAF2BF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9DD65AA-8280-4962-92F3-DF1CB53349DB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9068" y="-8467"/>
            <a:ext cx="4766733" cy="6866467"/>
            <a:chOff x="7425267" y="-8467"/>
            <a:chExt cx="4766733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24C6BC13-FB1E-48CC-B421-3D06039728B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2625" y="0"/>
            <a:ext cx="64493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EB704DC-968B-49FE-8FAA-F1D54AA5B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s-MX" sz="4400">
                <a:solidFill>
                  <a:schemeClr val="accent1">
                    <a:lumMod val="75000"/>
                  </a:schemeClr>
                </a:solidFill>
              </a:rPr>
              <a:t>EVALUACIÓN FORMATIVA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8956BCF6-0562-42ED-AA0D-C1B073CC4B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1293372"/>
              </p:ext>
            </p:extLst>
          </p:nvPr>
        </p:nvGraphicFramePr>
        <p:xfrm>
          <a:off x="4852543" y="944564"/>
          <a:ext cx="6692814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56090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B5AA8A5-25CC-4295-892F-367FCDAF2BF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9DD65AA-8280-4962-92F3-DF1CB53349DB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9068" y="-8467"/>
            <a:ext cx="4766733" cy="6866467"/>
            <a:chOff x="7425267" y="-8467"/>
            <a:chExt cx="4766733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24C6BC13-FB1E-48CC-B421-3D06039728B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2625" y="0"/>
            <a:ext cx="64493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B3217EFE-1435-44CB-9E41-0C2E1BBDE9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2075589"/>
              </p:ext>
            </p:extLst>
          </p:nvPr>
        </p:nvGraphicFramePr>
        <p:xfrm>
          <a:off x="4852543" y="944564"/>
          <a:ext cx="6692814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07096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B5AA8A5-25CC-4295-892F-367FCDAF2BF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9DD65AA-8280-4962-92F3-DF1CB53349DB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9068" y="-8467"/>
            <a:ext cx="4766733" cy="6866467"/>
            <a:chOff x="7425267" y="-8467"/>
            <a:chExt cx="4766733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24C6BC13-FB1E-48CC-B421-3D06039728B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2625" y="0"/>
            <a:ext cx="64493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63E8D571-451A-4865-83E9-A14BF2A741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1268682"/>
              </p:ext>
            </p:extLst>
          </p:nvPr>
        </p:nvGraphicFramePr>
        <p:xfrm>
          <a:off x="717452" y="407963"/>
          <a:ext cx="10888394" cy="5894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61907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/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0" y="3992218"/>
            <a:ext cx="3276600" cy="266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Díaz, F. y Barriga, A. (2002). Tipos de evaluación, en Estrategias Docentes para un Aprendizaje Significativo: una interpretación constructivista (pp. 396-414). México: McGraw Hill. Recuperado de https://des-for.infd.edu.ar/sitio/upload/diazbarrigacap8_EVALUACION.pdf</a:t>
            </a:r>
          </a:p>
        </p:txBody>
      </p:sp>
    </p:spTree>
    <p:extLst>
      <p:ext uri="{BB962C8B-B14F-4D97-AF65-F5344CB8AC3E}">
        <p14:creationId xmlns:p14="http://schemas.microsoft.com/office/powerpoint/2010/main" val="3347843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6DECDD-FA61-4506-AA62-01BB5E26F6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sz="4000" dirty="0"/>
              <a:t>Planeación General y la Planeación Sesión por Sesión de Proyecto Interdisciplinario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1172F1F-845D-4855-844D-8A3E770D29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PREREQUISITO TODOS LOS DEL EQUIPO</a:t>
            </a:r>
          </a:p>
          <a:p>
            <a:endParaRPr lang="es-MX" dirty="0"/>
          </a:p>
          <a:p>
            <a:endParaRPr lang="es-MX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EAC034C8-C0E4-402A-BDBB-09A78E3E6148}"/>
              </a:ext>
            </a:extLst>
          </p:cNvPr>
          <p:cNvSpPr txBox="1">
            <a:spLocks/>
          </p:cNvSpPr>
          <p:nvPr/>
        </p:nvSpPr>
        <p:spPr>
          <a:xfrm>
            <a:off x="915872" y="446247"/>
            <a:ext cx="8596668" cy="86139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dirty="0"/>
              <a:t>PRODUCTO 11: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2906B08-6AC6-48DF-9127-D0102738B5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621" b="6024"/>
          <a:stretch/>
        </p:blipFill>
        <p:spPr>
          <a:xfrm>
            <a:off x="915872" y="969036"/>
            <a:ext cx="3231852" cy="88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8229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E1FEDD-034A-46AF-BCB8-E55A160B3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4639" y="106017"/>
            <a:ext cx="4981344" cy="728870"/>
          </a:xfrm>
        </p:spPr>
        <p:txBody>
          <a:bodyPr>
            <a:noAutofit/>
          </a:bodyPr>
          <a:lstStyle/>
          <a:p>
            <a:r>
              <a:rPr lang="es-MX" sz="1800" dirty="0">
                <a:solidFill>
                  <a:schemeClr val="tx1"/>
                </a:solidFill>
              </a:rPr>
              <a:t>“Formatos e instrumentos para la planeación”</a:t>
            </a:r>
            <a:br>
              <a:rPr lang="es-MX" sz="1800" dirty="0">
                <a:solidFill>
                  <a:schemeClr val="tx1"/>
                </a:solidFill>
              </a:rPr>
            </a:br>
            <a:r>
              <a:rPr lang="es-MX" sz="1800" dirty="0">
                <a:solidFill>
                  <a:schemeClr val="tx1"/>
                </a:solidFill>
              </a:rPr>
              <a:t>Propuesta 1 General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BC88C2B-AA98-47A5-90B9-4845B753A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55" y="1269316"/>
            <a:ext cx="998982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0735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A5A89226-296A-41C4-B673-C4A9D09B2213}"/>
              </a:ext>
            </a:extLst>
          </p:cNvPr>
          <p:cNvSpPr txBox="1">
            <a:spLocks/>
          </p:cNvSpPr>
          <p:nvPr/>
        </p:nvSpPr>
        <p:spPr>
          <a:xfrm>
            <a:off x="7104639" y="106017"/>
            <a:ext cx="4981344" cy="7288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1800" dirty="0">
                <a:solidFill>
                  <a:schemeClr val="tx1"/>
                </a:solidFill>
              </a:rPr>
              <a:t>“Formatos e instrumentos para la planeación”</a:t>
            </a:r>
            <a:br>
              <a:rPr lang="es-MX" sz="1800" dirty="0">
                <a:solidFill>
                  <a:schemeClr val="tx1"/>
                </a:solidFill>
              </a:rPr>
            </a:br>
            <a:r>
              <a:rPr lang="es-MX" sz="1800" dirty="0">
                <a:solidFill>
                  <a:schemeClr val="tx1"/>
                </a:solidFill>
              </a:rPr>
              <a:t>Propuesta 1 General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192B2CA-E1B6-4D40-AF5D-405C0CF28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837" y="1341575"/>
            <a:ext cx="8391525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8756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A5A89226-296A-41C4-B673-C4A9D09B2213}"/>
              </a:ext>
            </a:extLst>
          </p:cNvPr>
          <p:cNvSpPr txBox="1">
            <a:spLocks/>
          </p:cNvSpPr>
          <p:nvPr/>
        </p:nvSpPr>
        <p:spPr>
          <a:xfrm>
            <a:off x="7104639" y="106017"/>
            <a:ext cx="4981344" cy="7288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1800" dirty="0">
                <a:solidFill>
                  <a:schemeClr val="tx1"/>
                </a:solidFill>
              </a:rPr>
              <a:t>“Formatos e instrumentos para la planeación”</a:t>
            </a:r>
            <a:br>
              <a:rPr lang="es-MX" sz="1800" dirty="0">
                <a:solidFill>
                  <a:schemeClr val="tx1"/>
                </a:solidFill>
              </a:rPr>
            </a:br>
            <a:r>
              <a:rPr lang="es-MX" sz="1800" dirty="0">
                <a:solidFill>
                  <a:schemeClr val="tx1"/>
                </a:solidFill>
              </a:rPr>
              <a:t>Propuesta 1 General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EBC56D1-8A15-490E-A302-8B68090F1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447" y="1299796"/>
            <a:ext cx="8699989" cy="529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7835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A5A89226-296A-41C4-B673-C4A9D09B2213}"/>
              </a:ext>
            </a:extLst>
          </p:cNvPr>
          <p:cNvSpPr txBox="1">
            <a:spLocks/>
          </p:cNvSpPr>
          <p:nvPr/>
        </p:nvSpPr>
        <p:spPr>
          <a:xfrm>
            <a:off x="7104639" y="106017"/>
            <a:ext cx="4981344" cy="7288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1800" dirty="0">
                <a:solidFill>
                  <a:schemeClr val="tx1"/>
                </a:solidFill>
              </a:rPr>
              <a:t>“Formatos e instrumentos para la planeación”</a:t>
            </a:r>
            <a:br>
              <a:rPr lang="es-MX" sz="1800" dirty="0">
                <a:solidFill>
                  <a:schemeClr val="tx1"/>
                </a:solidFill>
              </a:rPr>
            </a:br>
            <a:r>
              <a:rPr lang="es-MX" sz="1800" dirty="0">
                <a:solidFill>
                  <a:schemeClr val="tx1"/>
                </a:solidFill>
              </a:rPr>
              <a:t>Propuesta 1  General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617E4C0-BA8B-4473-B1D0-24072A16D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966" y="777994"/>
            <a:ext cx="8122529" cy="597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84002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A5A89226-296A-41C4-B673-C4A9D09B2213}"/>
              </a:ext>
            </a:extLst>
          </p:cNvPr>
          <p:cNvSpPr txBox="1">
            <a:spLocks/>
          </p:cNvSpPr>
          <p:nvPr/>
        </p:nvSpPr>
        <p:spPr>
          <a:xfrm>
            <a:off x="7104639" y="106017"/>
            <a:ext cx="4981344" cy="7288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1800" dirty="0">
                <a:solidFill>
                  <a:schemeClr val="tx1"/>
                </a:solidFill>
              </a:rPr>
              <a:t>“Formatos e instrumentos para la planeación”</a:t>
            </a:r>
            <a:br>
              <a:rPr lang="es-MX" sz="1800" dirty="0">
                <a:solidFill>
                  <a:schemeClr val="tx1"/>
                </a:solidFill>
              </a:rPr>
            </a:br>
            <a:r>
              <a:rPr lang="es-MX" sz="1800" dirty="0">
                <a:solidFill>
                  <a:schemeClr val="tx1"/>
                </a:solidFill>
              </a:rPr>
              <a:t>Propuesta 1 General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85C99C1-4DF4-4B5A-A56B-0CFFA9691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317" y="834887"/>
            <a:ext cx="7652824" cy="571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765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F387473-FC81-4BCD-9C4E-6B2AA7D92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33" y="1047916"/>
            <a:ext cx="10195560" cy="166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7678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A5A89226-296A-41C4-B673-C4A9D09B2213}"/>
              </a:ext>
            </a:extLst>
          </p:cNvPr>
          <p:cNvSpPr txBox="1">
            <a:spLocks/>
          </p:cNvSpPr>
          <p:nvPr/>
        </p:nvSpPr>
        <p:spPr>
          <a:xfrm>
            <a:off x="7104639" y="106017"/>
            <a:ext cx="4981344" cy="7288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1800" dirty="0">
                <a:solidFill>
                  <a:schemeClr val="tx1"/>
                </a:solidFill>
                <a:highlight>
                  <a:srgbClr val="00FFFF"/>
                </a:highlight>
              </a:rPr>
              <a:t>“Formatos e instrumentos para la planeación”</a:t>
            </a:r>
            <a:br>
              <a:rPr lang="es-MX" sz="1800" dirty="0">
                <a:solidFill>
                  <a:schemeClr val="tx1"/>
                </a:solidFill>
                <a:highlight>
                  <a:srgbClr val="00FFFF"/>
                </a:highlight>
              </a:rPr>
            </a:br>
            <a:r>
              <a:rPr lang="es-MX" sz="1800" dirty="0">
                <a:solidFill>
                  <a:schemeClr val="tx1"/>
                </a:solidFill>
                <a:highlight>
                  <a:srgbClr val="00FFFF"/>
                </a:highlight>
              </a:rPr>
              <a:t>Propuesta 1 Sesión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FE9EF78-3D16-484D-8C8F-06D14D1AE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61" y="1290493"/>
            <a:ext cx="9383150" cy="459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3105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A5A89226-296A-41C4-B673-C4A9D09B2213}"/>
              </a:ext>
            </a:extLst>
          </p:cNvPr>
          <p:cNvSpPr txBox="1">
            <a:spLocks/>
          </p:cNvSpPr>
          <p:nvPr/>
        </p:nvSpPr>
        <p:spPr>
          <a:xfrm>
            <a:off x="7104639" y="106017"/>
            <a:ext cx="4981344" cy="7288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1800" dirty="0">
                <a:solidFill>
                  <a:schemeClr val="tx1"/>
                </a:solidFill>
                <a:highlight>
                  <a:srgbClr val="00FFFF"/>
                </a:highlight>
              </a:rPr>
              <a:t>“Formatos e instrumentos para la planeación”</a:t>
            </a:r>
            <a:br>
              <a:rPr lang="es-MX" sz="1800" dirty="0">
                <a:solidFill>
                  <a:schemeClr val="tx1"/>
                </a:solidFill>
                <a:highlight>
                  <a:srgbClr val="00FFFF"/>
                </a:highlight>
              </a:rPr>
            </a:br>
            <a:r>
              <a:rPr lang="es-MX" sz="1800" dirty="0">
                <a:solidFill>
                  <a:schemeClr val="tx1"/>
                </a:solidFill>
                <a:highlight>
                  <a:srgbClr val="00FFFF"/>
                </a:highlight>
              </a:rPr>
              <a:t>Propuesta 1 Sesión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AB72323-55C8-4B99-BEED-4F885C7DD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099" y="834887"/>
            <a:ext cx="8679766" cy="489260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1023639-246E-4FFA-928A-893AF7BB54CF}"/>
              </a:ext>
            </a:extLst>
          </p:cNvPr>
          <p:cNvSpPr txBox="1"/>
          <p:nvPr/>
        </p:nvSpPr>
        <p:spPr>
          <a:xfrm>
            <a:off x="1336431" y="6161649"/>
            <a:ext cx="9634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Nota: se mantiene formato de programa operativo de la UNAM con algunas modificaciones.</a:t>
            </a:r>
          </a:p>
        </p:txBody>
      </p:sp>
    </p:spTree>
    <p:extLst>
      <p:ext uri="{BB962C8B-B14F-4D97-AF65-F5344CB8AC3E}">
        <p14:creationId xmlns:p14="http://schemas.microsoft.com/office/powerpoint/2010/main" val="162636346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E1FEDD-034A-46AF-BCB8-E55A160B3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19269"/>
            <a:ext cx="4981344" cy="728870"/>
          </a:xfrm>
        </p:spPr>
        <p:txBody>
          <a:bodyPr>
            <a:noAutofit/>
          </a:bodyPr>
          <a:lstStyle/>
          <a:p>
            <a:r>
              <a:rPr lang="es-MX" sz="1800" dirty="0">
                <a:solidFill>
                  <a:schemeClr val="accent1">
                    <a:lumMod val="50000"/>
                  </a:schemeClr>
                </a:solidFill>
                <a:highlight>
                  <a:srgbClr val="00FFFF"/>
                </a:highlight>
              </a:rPr>
              <a:t>“Formatos e instrumentos para la planeación”</a:t>
            </a:r>
            <a:br>
              <a:rPr lang="es-MX" sz="1800" dirty="0">
                <a:solidFill>
                  <a:schemeClr val="accent1">
                    <a:lumMod val="50000"/>
                  </a:schemeClr>
                </a:solidFill>
                <a:highlight>
                  <a:srgbClr val="00FFFF"/>
                </a:highlight>
              </a:rPr>
            </a:br>
            <a:r>
              <a:rPr lang="es-MX" sz="1800" dirty="0">
                <a:solidFill>
                  <a:schemeClr val="accent1">
                    <a:lumMod val="50000"/>
                  </a:schemeClr>
                </a:solidFill>
                <a:highlight>
                  <a:srgbClr val="00FFFF"/>
                </a:highlight>
              </a:rPr>
              <a:t>Propuesta 2 General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375495A-82C8-4B86-951A-68618A72B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517" y="1532792"/>
            <a:ext cx="950976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0218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E1FEDD-034A-46AF-BCB8-E55A160B3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19269"/>
            <a:ext cx="4981344" cy="728870"/>
          </a:xfrm>
        </p:spPr>
        <p:txBody>
          <a:bodyPr>
            <a:noAutofit/>
          </a:bodyPr>
          <a:lstStyle/>
          <a:p>
            <a:r>
              <a:rPr lang="es-MX" sz="1800" dirty="0">
                <a:solidFill>
                  <a:schemeClr val="accent1">
                    <a:lumMod val="50000"/>
                  </a:schemeClr>
                </a:solidFill>
                <a:highlight>
                  <a:srgbClr val="00FFFF"/>
                </a:highlight>
              </a:rPr>
              <a:t>“Formatos e instrumentos para la planeación”</a:t>
            </a:r>
            <a:br>
              <a:rPr lang="es-MX" sz="1800" dirty="0">
                <a:solidFill>
                  <a:schemeClr val="accent1">
                    <a:lumMod val="50000"/>
                  </a:schemeClr>
                </a:solidFill>
                <a:highlight>
                  <a:srgbClr val="00FFFF"/>
                </a:highlight>
              </a:rPr>
            </a:br>
            <a:r>
              <a:rPr lang="es-MX" sz="1800" dirty="0">
                <a:solidFill>
                  <a:schemeClr val="accent1">
                    <a:lumMod val="50000"/>
                  </a:schemeClr>
                </a:solidFill>
                <a:highlight>
                  <a:srgbClr val="00FFFF"/>
                </a:highlight>
              </a:rPr>
              <a:t>Propuesta 2 General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50A70BC-82D9-4871-AAB4-2160DEE63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24" y="1181827"/>
            <a:ext cx="8966982" cy="528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4819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E1FEDD-034A-46AF-BCB8-E55A160B3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19269"/>
            <a:ext cx="4981344" cy="728870"/>
          </a:xfrm>
        </p:spPr>
        <p:txBody>
          <a:bodyPr>
            <a:noAutofit/>
          </a:bodyPr>
          <a:lstStyle/>
          <a:p>
            <a:r>
              <a:rPr lang="es-MX" sz="1800" dirty="0">
                <a:solidFill>
                  <a:schemeClr val="accent1">
                    <a:lumMod val="50000"/>
                  </a:schemeClr>
                </a:solidFill>
                <a:highlight>
                  <a:srgbClr val="00FFFF"/>
                </a:highlight>
              </a:rPr>
              <a:t>“Formatos e instrumentos para la planeación”</a:t>
            </a:r>
            <a:br>
              <a:rPr lang="es-MX" sz="1800" dirty="0">
                <a:solidFill>
                  <a:schemeClr val="accent1">
                    <a:lumMod val="50000"/>
                  </a:schemeClr>
                </a:solidFill>
                <a:highlight>
                  <a:srgbClr val="00FFFF"/>
                </a:highlight>
              </a:rPr>
            </a:br>
            <a:r>
              <a:rPr lang="es-MX" sz="1800" dirty="0">
                <a:solidFill>
                  <a:schemeClr val="accent1">
                    <a:lumMod val="50000"/>
                  </a:schemeClr>
                </a:solidFill>
                <a:highlight>
                  <a:srgbClr val="00FFFF"/>
                </a:highlight>
              </a:rPr>
              <a:t>Propuesta 2 General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EA7B29C-8B66-48E2-80D7-AE90B311F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47" y="1457861"/>
            <a:ext cx="9060766" cy="458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51629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E1FEDD-034A-46AF-BCB8-E55A160B3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19269"/>
            <a:ext cx="4981344" cy="728870"/>
          </a:xfrm>
        </p:spPr>
        <p:txBody>
          <a:bodyPr>
            <a:noAutofit/>
          </a:bodyPr>
          <a:lstStyle/>
          <a:p>
            <a:r>
              <a:rPr lang="es-MX" sz="1800" dirty="0">
                <a:solidFill>
                  <a:schemeClr val="accent1">
                    <a:lumMod val="50000"/>
                  </a:schemeClr>
                </a:solidFill>
                <a:highlight>
                  <a:srgbClr val="00FFFF"/>
                </a:highlight>
              </a:rPr>
              <a:t>“Formatos e instrumentos para la planeación”</a:t>
            </a:r>
            <a:br>
              <a:rPr lang="es-MX" sz="1800" dirty="0">
                <a:solidFill>
                  <a:schemeClr val="accent1">
                    <a:lumMod val="50000"/>
                  </a:schemeClr>
                </a:solidFill>
                <a:highlight>
                  <a:srgbClr val="00FFFF"/>
                </a:highlight>
              </a:rPr>
            </a:br>
            <a:r>
              <a:rPr lang="es-MX" sz="1800" dirty="0">
                <a:solidFill>
                  <a:schemeClr val="accent1">
                    <a:lumMod val="50000"/>
                  </a:schemeClr>
                </a:solidFill>
                <a:highlight>
                  <a:srgbClr val="00FFFF"/>
                </a:highlight>
              </a:rPr>
              <a:t>Propuesta 2 General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51D74B2-4B8A-424A-8089-384484954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098" y="848139"/>
            <a:ext cx="9105900" cy="573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25041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E1FEDD-034A-46AF-BCB8-E55A160B3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19269"/>
            <a:ext cx="4981344" cy="728870"/>
          </a:xfrm>
        </p:spPr>
        <p:txBody>
          <a:bodyPr>
            <a:noAutofit/>
          </a:bodyPr>
          <a:lstStyle/>
          <a:p>
            <a:r>
              <a:rPr lang="es-MX" sz="1800" dirty="0">
                <a:solidFill>
                  <a:schemeClr val="accent1">
                    <a:lumMod val="50000"/>
                  </a:schemeClr>
                </a:solidFill>
                <a:highlight>
                  <a:srgbClr val="00FFFF"/>
                </a:highlight>
              </a:rPr>
              <a:t>“Formatos e instrumentos para la planeación”</a:t>
            </a:r>
            <a:br>
              <a:rPr lang="es-MX" sz="1800" dirty="0">
                <a:solidFill>
                  <a:schemeClr val="accent1">
                    <a:lumMod val="50000"/>
                  </a:schemeClr>
                </a:solidFill>
                <a:highlight>
                  <a:srgbClr val="00FFFF"/>
                </a:highlight>
              </a:rPr>
            </a:br>
            <a:r>
              <a:rPr lang="es-MX" sz="1800" dirty="0">
                <a:solidFill>
                  <a:schemeClr val="accent1">
                    <a:lumMod val="50000"/>
                  </a:schemeClr>
                </a:solidFill>
                <a:highlight>
                  <a:srgbClr val="00FFFF"/>
                </a:highlight>
              </a:rPr>
              <a:t>Propuesta 2 General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EC5D4B2-A0CD-4DC0-9C80-5AADDD6E4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90" y="1250370"/>
            <a:ext cx="9389598" cy="530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33192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E1FEDD-034A-46AF-BCB8-E55A160B3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19269"/>
            <a:ext cx="4981344" cy="728870"/>
          </a:xfrm>
        </p:spPr>
        <p:txBody>
          <a:bodyPr>
            <a:noAutofit/>
          </a:bodyPr>
          <a:lstStyle/>
          <a:p>
            <a:r>
              <a:rPr lang="es-MX" sz="1800" dirty="0">
                <a:solidFill>
                  <a:schemeClr val="accent1">
                    <a:lumMod val="50000"/>
                  </a:schemeClr>
                </a:solidFill>
                <a:highlight>
                  <a:srgbClr val="00FFFF"/>
                </a:highlight>
              </a:rPr>
              <a:t>“Formatos e instrumentos para la planeación”</a:t>
            </a:r>
            <a:br>
              <a:rPr lang="es-MX" sz="1800" dirty="0">
                <a:solidFill>
                  <a:schemeClr val="accent1">
                    <a:lumMod val="50000"/>
                  </a:schemeClr>
                </a:solidFill>
                <a:highlight>
                  <a:srgbClr val="00FFFF"/>
                </a:highlight>
              </a:rPr>
            </a:br>
            <a:r>
              <a:rPr lang="es-MX" sz="1800" dirty="0">
                <a:solidFill>
                  <a:schemeClr val="accent1">
                    <a:lumMod val="50000"/>
                  </a:schemeClr>
                </a:solidFill>
                <a:highlight>
                  <a:srgbClr val="00FFFF"/>
                </a:highlight>
              </a:rPr>
              <a:t>Propuesta 2 General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14A9F4E-5F23-4CE8-A4A5-B720E9604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63" y="848139"/>
            <a:ext cx="9241302" cy="585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43434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E1FEDD-034A-46AF-BCB8-E55A160B3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19269"/>
            <a:ext cx="4981344" cy="728870"/>
          </a:xfrm>
        </p:spPr>
        <p:txBody>
          <a:bodyPr>
            <a:noAutofit/>
          </a:bodyPr>
          <a:lstStyle/>
          <a:p>
            <a:r>
              <a:rPr lang="es-MX" sz="1800" dirty="0">
                <a:solidFill>
                  <a:schemeClr val="accent1">
                    <a:lumMod val="50000"/>
                  </a:schemeClr>
                </a:solidFill>
                <a:highlight>
                  <a:srgbClr val="00FFFF"/>
                </a:highlight>
              </a:rPr>
              <a:t>“Formatos e instrumentos para la planeación”</a:t>
            </a:r>
            <a:br>
              <a:rPr lang="es-MX" sz="1800" dirty="0">
                <a:solidFill>
                  <a:schemeClr val="accent1">
                    <a:lumMod val="50000"/>
                  </a:schemeClr>
                </a:solidFill>
                <a:highlight>
                  <a:srgbClr val="00FFFF"/>
                </a:highlight>
              </a:rPr>
            </a:br>
            <a:r>
              <a:rPr lang="es-MX" sz="1800" dirty="0">
                <a:solidFill>
                  <a:schemeClr val="accent1">
                    <a:lumMod val="50000"/>
                  </a:schemeClr>
                </a:solidFill>
                <a:highlight>
                  <a:srgbClr val="00FFFF"/>
                </a:highlight>
              </a:rPr>
              <a:t>Propuesta 2 General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65798BD-4FE0-43D1-9D82-5CCDA2428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655" y="1407941"/>
            <a:ext cx="9340037" cy="404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4098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E1FEDD-034A-46AF-BCB8-E55A160B3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19269"/>
            <a:ext cx="4981344" cy="728870"/>
          </a:xfrm>
        </p:spPr>
        <p:txBody>
          <a:bodyPr>
            <a:noAutofit/>
          </a:bodyPr>
          <a:lstStyle/>
          <a:p>
            <a:r>
              <a:rPr lang="es-MX" sz="1800" dirty="0">
                <a:solidFill>
                  <a:schemeClr val="accent1">
                    <a:lumMod val="50000"/>
                  </a:schemeClr>
                </a:solidFill>
                <a:highlight>
                  <a:srgbClr val="00FFFF"/>
                </a:highlight>
              </a:rPr>
              <a:t>“Formatos e instrumentos para la planeación”</a:t>
            </a:r>
            <a:br>
              <a:rPr lang="es-MX" sz="1800" dirty="0">
                <a:solidFill>
                  <a:schemeClr val="accent1">
                    <a:lumMod val="50000"/>
                  </a:schemeClr>
                </a:solidFill>
                <a:highlight>
                  <a:srgbClr val="00FFFF"/>
                </a:highlight>
              </a:rPr>
            </a:br>
            <a:r>
              <a:rPr lang="es-MX" sz="1800" dirty="0">
                <a:solidFill>
                  <a:schemeClr val="accent1">
                    <a:lumMod val="50000"/>
                  </a:schemeClr>
                </a:solidFill>
                <a:highlight>
                  <a:srgbClr val="00FFFF"/>
                </a:highlight>
              </a:rPr>
              <a:t>Propuesta 2 Sesión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CA2F688-E54B-41EF-915E-EC82253BB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333" y="1595893"/>
            <a:ext cx="8767982" cy="435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283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EC0EAD-EA2B-43F0-8306-33E7E2440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64" y="304800"/>
            <a:ext cx="8596668" cy="861391"/>
          </a:xfrm>
        </p:spPr>
        <p:txBody>
          <a:bodyPr/>
          <a:lstStyle/>
          <a:p>
            <a:r>
              <a:rPr lang="es-MX" dirty="0"/>
              <a:t>PRODUCTO 2: ORGANIZADOR GRÁFICO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239FCC6-40E7-4CC4-800B-F59E3B9A2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5401" y="1055153"/>
            <a:ext cx="3048000" cy="2286000"/>
          </a:xfrm>
          <a:prstGeom prst="rect">
            <a:avLst/>
          </a:prstGeom>
          <a:ln cmpd="thinThick">
            <a:solidFill>
              <a:schemeClr val="accent1">
                <a:lumMod val="50000"/>
              </a:schemeClr>
            </a:solidFill>
          </a:ln>
          <a:effectLst>
            <a:outerShdw blurRad="50800" dist="38100" dir="5400000" algn="t" rotWithShape="0">
              <a:schemeClr val="accent1">
                <a:lumMod val="75000"/>
                <a:alpha val="40000"/>
              </a:scheme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5A90B5D-D590-4164-804F-6755AB808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218" y="2268674"/>
            <a:ext cx="2659380" cy="1996440"/>
          </a:xfrm>
          <a:prstGeom prst="rect">
            <a:avLst/>
          </a:prstGeom>
          <a:ln w="38100" cmpd="thinThick">
            <a:solidFill>
              <a:schemeClr val="accent1">
                <a:lumMod val="50000"/>
              </a:schemeClr>
            </a:solidFill>
          </a:ln>
          <a:effectLst>
            <a:outerShdw blurRad="50800" dist="38100" dir="5400000" algn="t" rotWithShape="0">
              <a:schemeClr val="accent1">
                <a:lumMod val="75000"/>
                <a:alpha val="40000"/>
              </a:scheme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6275FB70-23E3-4FD7-9E6A-C315F4D69E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1732" y="2875722"/>
            <a:ext cx="2286000" cy="3048000"/>
          </a:xfrm>
          <a:prstGeom prst="rect">
            <a:avLst/>
          </a:prstGeom>
          <a:ln w="38100" cmpd="thinThick">
            <a:solidFill>
              <a:schemeClr val="accent1">
                <a:lumMod val="50000"/>
              </a:schemeClr>
            </a:solidFill>
          </a:ln>
          <a:effectLst>
            <a:outerShdw blurRad="50800" dist="38100" dir="5400000" algn="t" rotWithShape="0">
              <a:schemeClr val="accent1">
                <a:lumMod val="75000"/>
                <a:alpha val="40000"/>
              </a:schemeClr>
            </a:outerShdw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AF9033E-5791-49DF-ABEB-E4C19B3387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5401" y="3737113"/>
            <a:ext cx="3048000" cy="2286000"/>
          </a:xfrm>
          <a:prstGeom prst="rect">
            <a:avLst/>
          </a:prstGeom>
          <a:ln w="38100" cmpd="thinThick">
            <a:solidFill>
              <a:schemeClr val="accent1">
                <a:lumMod val="50000"/>
              </a:schemeClr>
            </a:solidFill>
          </a:ln>
          <a:effectLst>
            <a:outerShdw blurRad="50800" dist="38100" dir="5400000" algn="t" rotWithShape="0">
              <a:schemeClr val="accent1">
                <a:lumMod val="75000"/>
                <a:alpha val="40000"/>
              </a:scheme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01D889FD-7724-4D15-8E23-0506CE7B30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1373" y="4572000"/>
            <a:ext cx="3048000" cy="2286000"/>
          </a:xfrm>
          <a:prstGeom prst="rect">
            <a:avLst/>
          </a:prstGeom>
          <a:ln w="38100" cmpd="thinThick">
            <a:solidFill>
              <a:schemeClr val="accent1">
                <a:lumMod val="50000"/>
              </a:schemeClr>
            </a:solidFill>
          </a:ln>
          <a:effectLst>
            <a:outerShdw blurRad="50800" dist="38100" dir="5400000" algn="t" rotWithShape="0">
              <a:schemeClr val="accent1">
                <a:lumMod val="75000"/>
                <a:alpha val="40000"/>
              </a:schemeClr>
            </a:out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F70623A7-D8D5-42A1-8E39-293BFB2FD53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37621" b="6024"/>
          <a:stretch/>
        </p:blipFill>
        <p:spPr>
          <a:xfrm>
            <a:off x="476338" y="876109"/>
            <a:ext cx="3231852" cy="88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34947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E1FEDD-034A-46AF-BCB8-E55A160B3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19269"/>
            <a:ext cx="4981344" cy="728870"/>
          </a:xfrm>
        </p:spPr>
        <p:txBody>
          <a:bodyPr>
            <a:noAutofit/>
          </a:bodyPr>
          <a:lstStyle/>
          <a:p>
            <a:r>
              <a:rPr lang="es-MX" sz="1800" dirty="0">
                <a:solidFill>
                  <a:schemeClr val="accent1">
                    <a:lumMod val="50000"/>
                  </a:schemeClr>
                </a:solidFill>
                <a:highlight>
                  <a:srgbClr val="00FFFF"/>
                </a:highlight>
              </a:rPr>
              <a:t>“Formatos e instrumentos para la planeación”</a:t>
            </a:r>
            <a:br>
              <a:rPr lang="es-MX" sz="1800" dirty="0">
                <a:solidFill>
                  <a:schemeClr val="accent1">
                    <a:lumMod val="50000"/>
                  </a:schemeClr>
                </a:solidFill>
                <a:highlight>
                  <a:srgbClr val="00FFFF"/>
                </a:highlight>
              </a:rPr>
            </a:br>
            <a:r>
              <a:rPr lang="es-MX" sz="1800" dirty="0">
                <a:solidFill>
                  <a:schemeClr val="accent1">
                    <a:lumMod val="50000"/>
                  </a:schemeClr>
                </a:solidFill>
                <a:highlight>
                  <a:srgbClr val="00FFFF"/>
                </a:highlight>
              </a:rPr>
              <a:t>Propuesta 2 Sesión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8A31D60-3636-4D86-8F16-116A4E846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63" y="1050816"/>
            <a:ext cx="9091246" cy="580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98307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E1FEDD-034A-46AF-BCB8-E55A160B3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4639" y="106017"/>
            <a:ext cx="4981344" cy="728870"/>
          </a:xfrm>
        </p:spPr>
        <p:txBody>
          <a:bodyPr>
            <a:noAutofit/>
          </a:bodyPr>
          <a:lstStyle/>
          <a:p>
            <a:r>
              <a:rPr lang="es-MX" sz="1800" dirty="0">
                <a:solidFill>
                  <a:schemeClr val="accent4">
                    <a:lumMod val="75000"/>
                  </a:schemeClr>
                </a:solidFill>
                <a:highlight>
                  <a:srgbClr val="00FFFF"/>
                </a:highlight>
              </a:rPr>
              <a:t>“Formatos e instrumentos para la planeación”</a:t>
            </a:r>
            <a:br>
              <a:rPr lang="es-MX" sz="1800" dirty="0">
                <a:solidFill>
                  <a:schemeClr val="accent4">
                    <a:lumMod val="75000"/>
                  </a:schemeClr>
                </a:solidFill>
                <a:highlight>
                  <a:srgbClr val="00FFFF"/>
                </a:highlight>
              </a:rPr>
            </a:br>
            <a:r>
              <a:rPr lang="es-MX" sz="1800" dirty="0">
                <a:solidFill>
                  <a:schemeClr val="accent4">
                    <a:lumMod val="75000"/>
                  </a:schemeClr>
                </a:solidFill>
                <a:highlight>
                  <a:srgbClr val="00FFFF"/>
                </a:highlight>
              </a:rPr>
              <a:t>Propuesta 3 General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8E29209-9F0C-4C96-85DE-48421A6B6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078" y="834887"/>
            <a:ext cx="7205222" cy="566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78739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A5A89226-296A-41C4-B673-C4A9D09B2213}"/>
              </a:ext>
            </a:extLst>
          </p:cNvPr>
          <p:cNvSpPr txBox="1">
            <a:spLocks/>
          </p:cNvSpPr>
          <p:nvPr/>
        </p:nvSpPr>
        <p:spPr>
          <a:xfrm>
            <a:off x="7104639" y="106017"/>
            <a:ext cx="4981344" cy="7288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1800" dirty="0">
                <a:solidFill>
                  <a:schemeClr val="accent4">
                    <a:lumMod val="75000"/>
                  </a:schemeClr>
                </a:solidFill>
                <a:highlight>
                  <a:srgbClr val="00FFFF"/>
                </a:highlight>
              </a:rPr>
              <a:t>“Formatos e instrumentos para la planeación”</a:t>
            </a:r>
            <a:br>
              <a:rPr lang="es-MX" sz="1800" dirty="0">
                <a:solidFill>
                  <a:schemeClr val="accent4">
                    <a:lumMod val="75000"/>
                  </a:schemeClr>
                </a:solidFill>
                <a:highlight>
                  <a:srgbClr val="00FFFF"/>
                </a:highlight>
              </a:rPr>
            </a:br>
            <a:r>
              <a:rPr lang="es-MX" sz="1800" dirty="0">
                <a:solidFill>
                  <a:schemeClr val="accent4">
                    <a:lumMod val="75000"/>
                  </a:schemeClr>
                </a:solidFill>
                <a:highlight>
                  <a:srgbClr val="00FFFF"/>
                </a:highlight>
              </a:rPr>
              <a:t>Propuesta 3 Sesión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B5C7B1B-DABD-41BF-BD11-0A13BFDA0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610" y="1445521"/>
            <a:ext cx="9515475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69877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6DECDD-FA61-4506-AA62-01BB5E26F6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sz="4000" dirty="0"/>
              <a:t>Planeación General y la Planeación Sesión por Sesión de Proyecto Interdisciplinario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EAC034C8-C0E4-402A-BDBB-09A78E3E6148}"/>
              </a:ext>
            </a:extLst>
          </p:cNvPr>
          <p:cNvSpPr txBox="1">
            <a:spLocks/>
          </p:cNvSpPr>
          <p:nvPr/>
        </p:nvSpPr>
        <p:spPr>
          <a:xfrm>
            <a:off x="915872" y="446247"/>
            <a:ext cx="8596668" cy="86139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dirty="0"/>
              <a:t>PRODUCTO 12: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2906B08-6AC6-48DF-9127-D0102738B5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621" b="6024"/>
          <a:stretch/>
        </p:blipFill>
        <p:spPr>
          <a:xfrm>
            <a:off x="915872" y="969036"/>
            <a:ext cx="3231852" cy="88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03368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FE9EF78-3D16-484D-8C8F-06D14D1AE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61" y="1290493"/>
            <a:ext cx="9383150" cy="459175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B9DF9B86-2421-4CF6-805B-6BCA6D87DAD2}"/>
              </a:ext>
            </a:extLst>
          </p:cNvPr>
          <p:cNvSpPr txBox="1"/>
          <p:nvPr/>
        </p:nvSpPr>
        <p:spPr>
          <a:xfrm>
            <a:off x="7991060" y="3152001"/>
            <a:ext cx="1371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CLAVE 6793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27D0E1C2-F290-4170-8FD9-4265FDFBB188}"/>
              </a:ext>
            </a:extLst>
          </p:cNvPr>
          <p:cNvSpPr txBox="1">
            <a:spLocks/>
          </p:cNvSpPr>
          <p:nvPr/>
        </p:nvSpPr>
        <p:spPr>
          <a:xfrm>
            <a:off x="592667" y="323943"/>
            <a:ext cx="9383150" cy="96655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4000" dirty="0"/>
              <a:t>Planeación Sesión por Sesión de Proyecto Interdisciplinario </a:t>
            </a:r>
          </a:p>
        </p:txBody>
      </p:sp>
    </p:spTree>
    <p:extLst>
      <p:ext uri="{BB962C8B-B14F-4D97-AF65-F5344CB8AC3E}">
        <p14:creationId xmlns:p14="http://schemas.microsoft.com/office/powerpoint/2010/main" val="93754545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AB72323-55C8-4B99-BEED-4F885C7DD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099" y="834887"/>
            <a:ext cx="8679766" cy="489260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1023639-246E-4FFA-928A-893AF7BB54CF}"/>
              </a:ext>
            </a:extLst>
          </p:cNvPr>
          <p:cNvSpPr txBox="1"/>
          <p:nvPr/>
        </p:nvSpPr>
        <p:spPr>
          <a:xfrm>
            <a:off x="1336431" y="6161649"/>
            <a:ext cx="9634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Nota: se mantiene formato de programa operativo de la UNAM con algunas modificaciones.</a:t>
            </a:r>
          </a:p>
        </p:txBody>
      </p:sp>
    </p:spTree>
    <p:extLst>
      <p:ext uri="{BB962C8B-B14F-4D97-AF65-F5344CB8AC3E}">
        <p14:creationId xmlns:p14="http://schemas.microsoft.com/office/powerpoint/2010/main" val="210262934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7BC88C2B-AA98-47A5-90B9-4845B753A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55" y="1269316"/>
            <a:ext cx="9989820" cy="52197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972F00A8-A6A3-4705-9015-392BB1516A48}"/>
              </a:ext>
            </a:extLst>
          </p:cNvPr>
          <p:cNvSpPr txBox="1">
            <a:spLocks/>
          </p:cNvSpPr>
          <p:nvPr/>
        </p:nvSpPr>
        <p:spPr>
          <a:xfrm>
            <a:off x="158555" y="0"/>
            <a:ext cx="11635880" cy="16463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4000" dirty="0"/>
              <a:t>Planeación General de Proyecto </a:t>
            </a:r>
          </a:p>
          <a:p>
            <a:r>
              <a:rPr lang="es-MX" sz="4000" dirty="0"/>
              <a:t>Interdisciplinario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A8F4B89-FE1D-4594-BE5B-20D275FCBC4A}"/>
              </a:ext>
            </a:extLst>
          </p:cNvPr>
          <p:cNvSpPr txBox="1"/>
          <p:nvPr/>
        </p:nvSpPr>
        <p:spPr>
          <a:xfrm>
            <a:off x="8653669" y="3290500"/>
            <a:ext cx="1371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CLAVE 6793</a:t>
            </a:r>
          </a:p>
        </p:txBody>
      </p:sp>
    </p:spTree>
    <p:extLst>
      <p:ext uri="{BB962C8B-B14F-4D97-AF65-F5344CB8AC3E}">
        <p14:creationId xmlns:p14="http://schemas.microsoft.com/office/powerpoint/2010/main" val="61708748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1192B2CA-E1B6-4D40-AF5D-405C0CF28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837" y="1341575"/>
            <a:ext cx="8391525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58117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EBC56D1-8A15-490E-A302-8B68090F1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447" y="1299796"/>
            <a:ext cx="8699989" cy="529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5329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617E4C0-BA8B-4473-B1D0-24072A16D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966" y="777994"/>
            <a:ext cx="8122529" cy="597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58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EC0EAD-EA2B-43F0-8306-33E7E2440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64" y="304800"/>
            <a:ext cx="8596668" cy="861391"/>
          </a:xfrm>
        </p:spPr>
        <p:txBody>
          <a:bodyPr/>
          <a:lstStyle/>
          <a:p>
            <a:r>
              <a:rPr lang="es-MX" dirty="0"/>
              <a:t>PRODUCTO 3: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6F86A9C-EC9F-4BA7-8AA0-9C073848B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9" y="2528024"/>
            <a:ext cx="2948940" cy="3505200"/>
          </a:xfrm>
          <a:prstGeom prst="rect">
            <a:avLst/>
          </a:prstGeom>
          <a:effectLst>
            <a:outerShdw blurRad="50800" dist="38100" dir="5400000" algn="t" rotWithShape="0">
              <a:schemeClr val="accent1">
                <a:lumMod val="75000"/>
                <a:alpha val="40000"/>
              </a:scheme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D051EE4-9D5E-4894-BAB8-9365790CCA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8731" y="4141764"/>
            <a:ext cx="3048000" cy="2286000"/>
          </a:xfrm>
          <a:prstGeom prst="rect">
            <a:avLst/>
          </a:prstGeom>
          <a:ln w="38100" cmpd="tri">
            <a:solidFill>
              <a:srgbClr val="0070C0"/>
            </a:solidFill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AAD988E-7411-4EF7-A7C2-0049ACB035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1191" y="481196"/>
            <a:ext cx="3177540" cy="2461260"/>
          </a:xfrm>
          <a:prstGeom prst="rect">
            <a:avLst/>
          </a:prstGeom>
          <a:ln w="25400" cmpd="tri">
            <a:solidFill>
              <a:schemeClr val="accent1">
                <a:alpha val="97000"/>
              </a:schemeClr>
            </a:solidFill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25FE737-7C50-4AC4-84FA-DA11F96B3C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376218">
            <a:off x="3825220" y="3267408"/>
            <a:ext cx="2286000" cy="3048000"/>
          </a:xfrm>
          <a:prstGeom prst="rect">
            <a:avLst/>
          </a:prstGeom>
          <a:ln>
            <a:solidFill>
              <a:schemeClr val="accent1">
                <a:alpha val="82000"/>
              </a:schemeClr>
            </a:solidFill>
          </a:ln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458AA49-3F55-472B-B02E-4548F14386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476222">
            <a:off x="7320790" y="963739"/>
            <a:ext cx="3048000" cy="2286000"/>
          </a:xfrm>
          <a:prstGeom prst="rect">
            <a:avLst/>
          </a:prstGeom>
          <a:ln w="25400" cmpd="thickThin">
            <a:solidFill>
              <a:srgbClr val="0070C0"/>
            </a:solidFill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7DC0947-248A-404C-8A23-A935E84C6DA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37621" b="6024"/>
          <a:stretch/>
        </p:blipFill>
        <p:spPr>
          <a:xfrm>
            <a:off x="309697" y="824776"/>
            <a:ext cx="3231852" cy="88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66005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85C99C1-4DF4-4B5A-A56B-0CFFA9691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317" y="834887"/>
            <a:ext cx="7652824" cy="571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62346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6DECDD-FA61-4506-AA62-01BB5E26F6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Lista de  pasos para realizar una Infografía</a:t>
            </a:r>
            <a:endParaRPr lang="es-MX" sz="4000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EAC034C8-C0E4-402A-BDBB-09A78E3E6148}"/>
              </a:ext>
            </a:extLst>
          </p:cNvPr>
          <p:cNvSpPr txBox="1">
            <a:spLocks/>
          </p:cNvSpPr>
          <p:nvPr/>
        </p:nvSpPr>
        <p:spPr>
          <a:xfrm>
            <a:off x="915872" y="446247"/>
            <a:ext cx="8596668" cy="86139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dirty="0"/>
              <a:t>PRODUCTO 13: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2906B08-6AC6-48DF-9127-D0102738B5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621" b="6024"/>
          <a:stretch/>
        </p:blipFill>
        <p:spPr>
          <a:xfrm>
            <a:off x="915872" y="969036"/>
            <a:ext cx="3231852" cy="88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35151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365A37-56E7-4CDB-BB7A-F3702F213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450574"/>
            <a:ext cx="9964163" cy="6241773"/>
          </a:xfrm>
        </p:spPr>
        <p:txBody>
          <a:bodyPr>
            <a:normAutofit/>
          </a:bodyPr>
          <a:lstStyle/>
          <a:p>
            <a:r>
              <a:rPr lang="es-MX" sz="2400" dirty="0"/>
              <a:t>Determinar cuál es el objetivo de comunicación </a:t>
            </a:r>
          </a:p>
          <a:p>
            <a:r>
              <a:rPr lang="es-MX" sz="2400" dirty="0"/>
              <a:t>A quien va a ser dirigido</a:t>
            </a:r>
          </a:p>
          <a:p>
            <a:pPr lvl="2"/>
            <a:r>
              <a:rPr lang="es-MX" sz="1800" dirty="0"/>
              <a:t>Publico con determinada edad, sector geográfico, et.</a:t>
            </a:r>
          </a:p>
          <a:p>
            <a:r>
              <a:rPr lang="es-MX" sz="2400" dirty="0"/>
              <a:t> Como será realizada</a:t>
            </a:r>
          </a:p>
          <a:p>
            <a:pPr lvl="1"/>
            <a:r>
              <a:rPr lang="es-MX" sz="2000" dirty="0"/>
              <a:t> Qué se debe comunicar y a través de que medio </a:t>
            </a:r>
          </a:p>
          <a:p>
            <a:r>
              <a:rPr lang="es-MX" sz="2400" dirty="0"/>
              <a:t>Visualización de datos</a:t>
            </a:r>
          </a:p>
          <a:p>
            <a:pPr lvl="1"/>
            <a:r>
              <a:rPr lang="es-MX" sz="2000" dirty="0"/>
              <a:t>Diagrama de flujo </a:t>
            </a:r>
          </a:p>
          <a:p>
            <a:pPr lvl="1"/>
            <a:r>
              <a:rPr lang="es-MX" sz="2000" dirty="0"/>
              <a:t> </a:t>
            </a:r>
            <a:r>
              <a:rPr lang="es-MX" sz="2000" dirty="0" err="1"/>
              <a:t>Bullets</a:t>
            </a:r>
            <a:r>
              <a:rPr lang="es-MX" sz="2000" dirty="0"/>
              <a:t> </a:t>
            </a:r>
          </a:p>
          <a:p>
            <a:pPr lvl="1"/>
            <a:r>
              <a:rPr lang="es-MX" sz="2000" dirty="0"/>
              <a:t>Mapas </a:t>
            </a:r>
          </a:p>
          <a:p>
            <a:pPr lvl="1"/>
            <a:r>
              <a:rPr lang="es-MX" sz="2000" dirty="0"/>
              <a:t>Barracas </a:t>
            </a:r>
          </a:p>
          <a:p>
            <a:pPr lvl="1"/>
            <a:r>
              <a:rPr lang="es-MX" sz="2000" dirty="0"/>
              <a:t>Gráficas	</a:t>
            </a:r>
          </a:p>
          <a:p>
            <a:r>
              <a:rPr lang="es-MX" sz="2400" dirty="0"/>
              <a:t> La salida de esta infografía, como impreso o digital Gráficos más usados </a:t>
            </a:r>
          </a:p>
        </p:txBody>
      </p:sp>
    </p:spTree>
    <p:extLst>
      <p:ext uri="{BB962C8B-B14F-4D97-AF65-F5344CB8AC3E}">
        <p14:creationId xmlns:p14="http://schemas.microsoft.com/office/powerpoint/2010/main" val="336657634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6DECDD-FA61-4506-AA62-01BB5E26F6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MX" sz="4000" dirty="0"/>
              <a:t>Infografía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EAC034C8-C0E4-402A-BDBB-09A78E3E6148}"/>
              </a:ext>
            </a:extLst>
          </p:cNvPr>
          <p:cNvSpPr txBox="1">
            <a:spLocks/>
          </p:cNvSpPr>
          <p:nvPr/>
        </p:nvSpPr>
        <p:spPr>
          <a:xfrm>
            <a:off x="915872" y="446247"/>
            <a:ext cx="8596668" cy="86139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dirty="0"/>
              <a:t>PRODUCTO 14: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2906B08-6AC6-48DF-9127-D0102738B5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621" b="6024"/>
          <a:stretch/>
        </p:blipFill>
        <p:spPr>
          <a:xfrm>
            <a:off x="915872" y="969036"/>
            <a:ext cx="3231852" cy="88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07178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1098" y="642251"/>
            <a:ext cx="3689803" cy="557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2288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6DECDD-FA61-4506-AA62-01BB5E26F6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MX" sz="4000" dirty="0"/>
              <a:t>Reflexiones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EAC034C8-C0E4-402A-BDBB-09A78E3E6148}"/>
              </a:ext>
            </a:extLst>
          </p:cNvPr>
          <p:cNvSpPr txBox="1">
            <a:spLocks/>
          </p:cNvSpPr>
          <p:nvPr/>
        </p:nvSpPr>
        <p:spPr>
          <a:xfrm>
            <a:off x="915872" y="446247"/>
            <a:ext cx="8596668" cy="86139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dirty="0"/>
              <a:t>PRODUCTO 15: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2906B08-6AC6-48DF-9127-D0102738B5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621" b="6024"/>
          <a:stretch/>
        </p:blipFill>
        <p:spPr>
          <a:xfrm>
            <a:off x="915872" y="969036"/>
            <a:ext cx="3231852" cy="88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22641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12960" y="1839955"/>
            <a:ext cx="8596668" cy="3880773"/>
          </a:xfrm>
        </p:spPr>
        <p:txBody>
          <a:bodyPr/>
          <a:lstStyle/>
          <a:p>
            <a:r>
              <a:rPr lang="es-MX" dirty="0"/>
              <a:t>En este proceso me encontré principalmente con un grado de dificultad de las tres disciplinas, el cómo enlazarlas y el llegar a una en general, el cual gracias a mis compañeros pude conocer los alcances de las matemáticas e informática para poder diseñar un dibujo más exacto de lo que se quiere, a través de estos tres elementos podemos crear una sola haciéndonos mas hábiles en conocimiento tecnológico, en  aprender nuevos métodos y hacer de las clases una nueva disciplina de enseñanza-aprendizaje y que estas se vuelvan más amenas, generando interés en el alumno.</a:t>
            </a:r>
          </a:p>
          <a:p>
            <a:pPr marL="0" indent="0" algn="r">
              <a:buNone/>
            </a:pPr>
            <a:r>
              <a:rPr lang="es-MX" b="1" dirty="0"/>
              <a:t>Arq. Deyanira Pérez Huerta.</a:t>
            </a: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4733916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96087" y="1590574"/>
            <a:ext cx="8596668" cy="3880773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s-MX" dirty="0"/>
              <a:t>¿Cuáles fueron las tres principales dificultades propias, para la construcción del proyecto interdisciplinario?</a:t>
            </a:r>
          </a:p>
          <a:p>
            <a:pPr marL="0" indent="0">
              <a:buNone/>
            </a:pPr>
            <a:r>
              <a:rPr lang="es-MX" dirty="0"/>
              <a:t>	Unificar ideas, buscar temas compatibles y principalmente coincidir en tiempos con los compañeros.</a:t>
            </a:r>
          </a:p>
          <a:p>
            <a:pPr lvl="0"/>
            <a:r>
              <a:rPr lang="es-MX" dirty="0"/>
              <a:t> ¿de qué forma las resolviste?, ¿qué resultados obtuviste y cómo se evidencian éstos?, </a:t>
            </a:r>
          </a:p>
          <a:p>
            <a:pPr marL="0" indent="0">
              <a:buNone/>
            </a:pPr>
            <a:r>
              <a:rPr lang="es-MX" dirty="0"/>
              <a:t>	Ajustando tiempos adicionales a las reuniones y estando en constante comunicación electrónica con los 	compañeros de equipo. Los resultados y evidencias son los propios productos de las reuniones terminados.</a:t>
            </a:r>
          </a:p>
          <a:p>
            <a:pPr lvl="0"/>
            <a:r>
              <a:rPr lang="es-MX" dirty="0"/>
              <a:t>¿qué aspectos crees que puedes seguir trabajando en </a:t>
            </a:r>
            <a:r>
              <a:rPr lang="es-MX" dirty="0" err="1"/>
              <a:t>tí</a:t>
            </a:r>
            <a:r>
              <a:rPr lang="es-MX" dirty="0"/>
              <a:t> para obtener mejores resultados?</a:t>
            </a:r>
          </a:p>
          <a:p>
            <a:pPr marL="0" indent="0">
              <a:buNone/>
            </a:pPr>
            <a:r>
              <a:rPr lang="es-MX" dirty="0"/>
              <a:t>	Aspectos de cooperación y disponibilidad de tiempo extra.</a:t>
            </a:r>
          </a:p>
          <a:p>
            <a:pPr lvl="0"/>
            <a:r>
              <a:rPr lang="es-MX" dirty="0"/>
              <a:t>¿Qué de lo aprendido en el proceso repercute de forma positiva en tus sesiones cotidianas de trabajo?, ¿de qué manera?</a:t>
            </a:r>
          </a:p>
          <a:p>
            <a:pPr marL="0" indent="0">
              <a:buNone/>
            </a:pPr>
            <a:r>
              <a:rPr lang="es-MX" dirty="0"/>
              <a:t>	Hacer que el estudiante abra su panorama para identificar soluciones a un problema, relacionando con 	forme a sus intereses tecnológicos e incluso motivar su atención.</a:t>
            </a:r>
          </a:p>
          <a:p>
            <a:pPr marL="0" indent="0">
              <a:buNone/>
            </a:pPr>
            <a:r>
              <a:rPr lang="es-MX" dirty="0"/>
              <a:t> </a:t>
            </a:r>
          </a:p>
          <a:p>
            <a:pPr marL="0" indent="0" algn="r">
              <a:buNone/>
            </a:pPr>
            <a:r>
              <a:rPr lang="es-MX" dirty="0"/>
              <a:t>M.C. Myrna Araceli López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9533702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60461" y="1543073"/>
            <a:ext cx="8596668" cy="3880773"/>
          </a:xfrm>
        </p:spPr>
        <p:txBody>
          <a:bodyPr/>
          <a:lstStyle/>
          <a:p>
            <a:r>
              <a:rPr lang="es-MX" dirty="0"/>
              <a:t>Dentro de las dificultades encontradas fueron el poder enlazar las materias a una tema en particular, la búsqueda de tiempo para la realización del proyecto y unificar ideologías entre integrantes.</a:t>
            </a:r>
          </a:p>
          <a:p>
            <a:pPr marL="0" indent="0">
              <a:buNone/>
            </a:pPr>
            <a:r>
              <a:rPr lang="es-MX" dirty="0"/>
              <a:t>	Buscar métodos ajustables al tema en desarrollo y aterrizarlos en la 	práctica.</a:t>
            </a:r>
          </a:p>
          <a:p>
            <a:pPr marL="0" indent="0">
              <a:buNone/>
            </a:pPr>
            <a:endParaRPr lang="es-MX" dirty="0"/>
          </a:p>
          <a:p>
            <a:pPr marL="0" indent="0" algn="r">
              <a:buNone/>
            </a:pPr>
            <a:r>
              <a:rPr lang="es-MX" dirty="0"/>
              <a:t>Ing. Roberto Frías</a:t>
            </a:r>
          </a:p>
        </p:txBody>
      </p:sp>
    </p:spTree>
    <p:extLst>
      <p:ext uri="{BB962C8B-B14F-4D97-AF65-F5344CB8AC3E}">
        <p14:creationId xmlns:p14="http://schemas.microsoft.com/office/powerpoint/2010/main" val="2049458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EC0EAD-EA2B-43F0-8306-33E7E2440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64" y="304800"/>
            <a:ext cx="8596668" cy="861391"/>
          </a:xfrm>
        </p:spPr>
        <p:txBody>
          <a:bodyPr/>
          <a:lstStyle/>
          <a:p>
            <a:r>
              <a:rPr lang="es-MX" dirty="0"/>
              <a:t>	PRODUCTO 4: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6B8672C-C9EA-420B-8B24-49620333C66F}"/>
              </a:ext>
            </a:extLst>
          </p:cNvPr>
          <p:cNvSpPr/>
          <p:nvPr/>
        </p:nvSpPr>
        <p:spPr>
          <a:xfrm>
            <a:off x="768626" y="2174403"/>
            <a:ext cx="9183757" cy="780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solidFill>
                  <a:schemeClr val="accent1">
                    <a:lumMod val="75000"/>
                  </a:schemeClr>
                </a:solidFill>
              </a:rPr>
              <a:t>ORGANIZADOR GRÁFICO DE FORMULACIÓN DE PREGUNTAS</a:t>
            </a:r>
            <a:endParaRPr lang="es-MX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b="1" dirty="0">
                <a:solidFill>
                  <a:srgbClr val="0B85B9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 </a:t>
            </a:r>
            <a:endParaRPr lang="es-MX" sz="24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84D5459-A6F1-4B38-88C6-74A8012796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621" b="6024"/>
          <a:stretch/>
        </p:blipFill>
        <p:spPr>
          <a:xfrm>
            <a:off x="941743" y="904883"/>
            <a:ext cx="3231852" cy="88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27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DA0954E-96B4-402C-B7A5-61F2536C6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645" y="755373"/>
            <a:ext cx="11269277" cy="471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93336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544</TotalTime>
  <Words>1285</Words>
  <Application>Microsoft Office PowerPoint</Application>
  <PresentationFormat>Panorámica</PresentationFormat>
  <Paragraphs>163</Paragraphs>
  <Slides>78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78</vt:i4>
      </vt:variant>
    </vt:vector>
  </HeadingPairs>
  <TitlesOfParts>
    <vt:vector size="83" baseType="lpstr">
      <vt:lpstr>Arial</vt:lpstr>
      <vt:lpstr>Century Gothic</vt:lpstr>
      <vt:lpstr>Trebuchet MS</vt:lpstr>
      <vt:lpstr>Wingdings 3</vt:lpstr>
      <vt:lpstr>Faceta</vt:lpstr>
      <vt:lpstr>UNIVERSIDAD LASALLISTA BENAVENTE</vt:lpstr>
      <vt:lpstr>PRODUCTO 1:</vt:lpstr>
      <vt:lpstr>Presentación de PowerPoint</vt:lpstr>
      <vt:lpstr>Presentación de PowerPoint</vt:lpstr>
      <vt:lpstr>Presentación de PowerPoint</vt:lpstr>
      <vt:lpstr>PRODUCTO 2: ORGANIZADOR GRÁFICO</vt:lpstr>
      <vt:lpstr>PRODUCTO 3:</vt:lpstr>
      <vt:lpstr> PRODUCTO 4:</vt:lpstr>
      <vt:lpstr>Presentación de PowerPoint</vt:lpstr>
      <vt:lpstr>Presentación de PowerPoint</vt:lpstr>
      <vt:lpstr>Presentación de PowerPoint</vt:lpstr>
      <vt:lpstr>PRODUCTO 5:</vt:lpstr>
      <vt:lpstr>Presentación de PowerPoint</vt:lpstr>
      <vt:lpstr>PRODUCTO 6:</vt:lpstr>
      <vt:lpstr>Presentación de PowerPoint</vt:lpstr>
      <vt:lpstr>Presentación de PowerPoint</vt:lpstr>
      <vt:lpstr>Presentación de PowerPoint</vt:lpstr>
      <vt:lpstr>Presentación de PowerPoint</vt:lpstr>
      <vt:lpstr>PRODUCTO 7: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ORGANIZADORES GRÁFICOS </vt:lpstr>
      <vt:lpstr>Presentación de PowerPoint</vt:lpstr>
      <vt:lpstr>Presentación de PowerPoint</vt:lpstr>
      <vt:lpstr>EVALUACIÓN FORMATIVA</vt:lpstr>
      <vt:lpstr>Presentación de PowerPoint</vt:lpstr>
      <vt:lpstr>Presentación de PowerPoint</vt:lpstr>
      <vt:lpstr>Presentación de PowerPoint</vt:lpstr>
      <vt:lpstr>Planeación General y la Planeación Sesión por Sesión de Proyecto Interdisciplinario</vt:lpstr>
      <vt:lpstr>“Formatos e instrumentos para la planeación” Propuesta 1 General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“Formatos e instrumentos para la planeación” Propuesta 2 General</vt:lpstr>
      <vt:lpstr>“Formatos e instrumentos para la planeación” Propuesta 2 General</vt:lpstr>
      <vt:lpstr>“Formatos e instrumentos para la planeación” Propuesta 2 General</vt:lpstr>
      <vt:lpstr>“Formatos e instrumentos para la planeación” Propuesta 2 General</vt:lpstr>
      <vt:lpstr>“Formatos e instrumentos para la planeación” Propuesta 2 General</vt:lpstr>
      <vt:lpstr>“Formatos e instrumentos para la planeación” Propuesta 2 General</vt:lpstr>
      <vt:lpstr>“Formatos e instrumentos para la planeación” Propuesta 2 General</vt:lpstr>
      <vt:lpstr>“Formatos e instrumentos para la planeación” Propuesta 2 Sesión</vt:lpstr>
      <vt:lpstr>“Formatos e instrumentos para la planeación” Propuesta 2 Sesión</vt:lpstr>
      <vt:lpstr>“Formatos e instrumentos para la planeación” Propuesta 3 General</vt:lpstr>
      <vt:lpstr>Presentación de PowerPoint</vt:lpstr>
      <vt:lpstr>Planeación General y la Planeación Sesión por Sesión de Proyecto Interdisciplinario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Lista de  pasos para realizar una Infografía</vt:lpstr>
      <vt:lpstr>Presentación de PowerPoint</vt:lpstr>
      <vt:lpstr>Infografía</vt:lpstr>
      <vt:lpstr>Presentación de PowerPoint</vt:lpstr>
      <vt:lpstr>Reflexiones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LASALLISTA BENAVENTE</dc:title>
  <dc:creator>Myrna Araceli López González</dc:creator>
  <cp:lastModifiedBy>Myrna Araceli López González</cp:lastModifiedBy>
  <cp:revision>8</cp:revision>
  <dcterms:created xsi:type="dcterms:W3CDTF">2017-10-26T17:09:20Z</dcterms:created>
  <dcterms:modified xsi:type="dcterms:W3CDTF">2018-06-19T02:14:35Z</dcterms:modified>
</cp:coreProperties>
</file>