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BE239-86FE-C642-8BCE-44B6FF138932}" type="datetimeFigureOut">
              <a:rPr lang="es-ES_tradnl" smtClean="0"/>
              <a:t>26/10/2018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7706B-3057-734C-B657-6C3F678D2B0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9812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> 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MX" b="1" dirty="0" smtClean="0"/>
              <a:t>Escuela </a:t>
            </a:r>
            <a:r>
              <a:rPr lang="es-MX" b="1" dirty="0"/>
              <a:t>Benjamín Franklin S.C.</a:t>
            </a:r>
            <a:r>
              <a:rPr lang="es-ES_tradnl" dirty="0"/>
              <a:t/>
            </a:r>
            <a:br>
              <a:rPr lang="es-ES_tradnl" dirty="0"/>
            </a:br>
            <a:r>
              <a:rPr lang="es-MX" dirty="0"/>
              <a:t>CLAVE: 1196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equipo 1</a:t>
            </a:r>
            <a:br>
              <a:rPr lang="es-ES_tradnl" dirty="0" smtClean="0"/>
            </a:br>
            <a:r>
              <a:rPr lang="es-ES_tradnl" dirty="0" smtClean="0"/>
              <a:t>4º GRADO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10" name="Imagen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581150"/>
            <a:ext cx="800100" cy="800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610600" cy="3962400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NOMBRE DE LOS PROFESORES PARTICIPANTES Y ASIGNATURAS: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1.-Juan </a:t>
            </a:r>
            <a:r>
              <a:rPr lang="es-ES_tradnl" dirty="0"/>
              <a:t>Abel Franco Espinosa (Historia).</a:t>
            </a:r>
            <a:r>
              <a:rPr lang="es-ES_tradnl" dirty="0" smtClean="0"/>
              <a:t> </a:t>
            </a:r>
            <a:br>
              <a:rPr lang="es-ES_tradnl" dirty="0" smtClean="0"/>
            </a:br>
            <a:r>
              <a:rPr lang="es-ES_tradnl" dirty="0" smtClean="0"/>
              <a:t>2</a:t>
            </a:r>
            <a:r>
              <a:rPr lang="es-ES_tradnl" dirty="0"/>
              <a:t>.</a:t>
            </a:r>
            <a:r>
              <a:rPr lang="es-ES_tradnl" dirty="0" smtClean="0"/>
              <a:t>-Raúl </a:t>
            </a:r>
            <a:r>
              <a:rPr lang="es-ES_tradnl" dirty="0"/>
              <a:t>Flores Venegas (Geografía).</a:t>
            </a:r>
            <a:r>
              <a:rPr lang="es-ES_tradnl" dirty="0" smtClean="0"/>
              <a:t> </a:t>
            </a:r>
            <a:br>
              <a:rPr lang="es-ES_tradnl" dirty="0" smtClean="0"/>
            </a:br>
            <a:r>
              <a:rPr lang="es-ES_tradnl" dirty="0" smtClean="0"/>
              <a:t>3</a:t>
            </a:r>
            <a:r>
              <a:rPr lang="es-ES_tradnl" dirty="0"/>
              <a:t>.</a:t>
            </a:r>
            <a:r>
              <a:rPr lang="es-ES_tradnl" dirty="0" smtClean="0"/>
              <a:t>-Edgardo Bautista Granados </a:t>
            </a:r>
            <a:r>
              <a:rPr lang="es-ES_tradnl" dirty="0"/>
              <a:t>(Dibujo).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dirty="0" smtClean="0"/>
              <a:t>CICLO ESCOLAR EN EL QUE SE PLANEA LLEVAR A CABO EL PROYECTO: </a:t>
            </a:r>
            <a:br>
              <a:rPr lang="es-ES_tradnl" dirty="0" smtClean="0"/>
            </a:br>
            <a:r>
              <a:rPr lang="es-ES_tradnl" dirty="0" smtClean="0"/>
              <a:t>                     2018-2019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FECHA DE INICIO Y DE TÉRMINO DEL PROYECTO:</a:t>
            </a:r>
            <a:br>
              <a:rPr lang="es-ES_tradnl" dirty="0" smtClean="0"/>
            </a:br>
            <a:r>
              <a:rPr lang="es-ES_tradnl" sz="4000" dirty="0" smtClean="0"/>
              <a:t>27 de Agosto 2018 a 15 de Marzo 2019  </a:t>
            </a:r>
            <a:endParaRPr lang="es-ES_tradnl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NOMBRE DEL PROYECTO CONEXIONES ETAPA I: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146425"/>
            <a:ext cx="8001000" cy="2492375"/>
          </a:xfrm>
        </p:spPr>
        <p:txBody>
          <a:bodyPr/>
          <a:lstStyle/>
          <a:p>
            <a:pPr algn="l"/>
            <a:r>
              <a:rPr lang="es-ES_tradnl" dirty="0" smtClean="0">
                <a:solidFill>
                  <a:srgbClr val="000000"/>
                </a:solidFill>
              </a:rPr>
              <a:t>2ª </a:t>
            </a:r>
            <a:r>
              <a:rPr lang="es-ES_tradnl" dirty="0" err="1" smtClean="0">
                <a:solidFill>
                  <a:srgbClr val="000000"/>
                </a:solidFill>
              </a:rPr>
              <a:t>G.M</a:t>
            </a:r>
            <a:r>
              <a:rPr lang="es-ES_tradnl" dirty="0" smtClean="0">
                <a:solidFill>
                  <a:srgbClr val="000000"/>
                </a:solidFill>
              </a:rPr>
              <a:t>: el nazismo precursor de la idiosincrasia del pueblo alemán durante el mandato de Hitler. </a:t>
            </a:r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s-ES_tradnl" sz="2400" dirty="0" smtClean="0"/>
              <a:t>INTRODUCCIÓN O JUSTIFICACIÓN:</a:t>
            </a:r>
            <a:r>
              <a:rPr lang="es-ES_tradnl" sz="2800" dirty="0" smtClean="0"/>
              <a:t/>
            </a:r>
            <a:br>
              <a:rPr lang="es-ES_tradnl" sz="2800" dirty="0" smtClean="0"/>
            </a:br>
            <a:r>
              <a:rPr lang="es-ES_tradnl" sz="2400" dirty="0" smtClean="0"/>
              <a:t>En los últimos 10 años, se observa en nuestra sociedad que ciertos valores y principios como el respeto, la tolerancia y la equidad de género, se encuentran totalmente sobrevalorados. Este proyecto está enfocado a que los estudiantes tomen conciencia y revaloren las consecuencias que trajeron dejarlos en el olvido; como los atroces hechos de la 2ª, </a:t>
            </a:r>
            <a:r>
              <a:rPr lang="es-ES_tradnl" sz="2400" dirty="0" err="1" smtClean="0"/>
              <a:t>G.M</a:t>
            </a:r>
            <a:r>
              <a:rPr lang="es-ES_tradnl" sz="2400" dirty="0" smtClean="0"/>
              <a:t> y el holocausto. </a:t>
            </a:r>
            <a:endParaRPr lang="es-ES_tradnl" sz="24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8077200" cy="26670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s-ES_tradnl" sz="3840" dirty="0" smtClean="0">
                <a:solidFill>
                  <a:srgbClr val="000000"/>
                </a:solidFill>
              </a:rPr>
              <a:t>DESCRIPCIÓN GENERAL DEL PROYECTO:</a:t>
            </a:r>
          </a:p>
          <a:p>
            <a:pPr algn="l"/>
            <a:r>
              <a:rPr lang="es-ES_tradnl" sz="3840" dirty="0">
                <a:solidFill>
                  <a:srgbClr val="000000"/>
                </a:solidFill>
              </a:rPr>
              <a:t>E</a:t>
            </a:r>
            <a:r>
              <a:rPr lang="es-ES_tradnl" sz="3840" dirty="0" smtClean="0">
                <a:solidFill>
                  <a:srgbClr val="000000"/>
                </a:solidFill>
              </a:rPr>
              <a:t>s una investigación que se centra en un aspecto de la segunda guerra mundial: la ideología nazi y su relación con la falta de valores principalmente la intolerancia y discriminación, buscando que los alumnos lo relacionen con su entorno actual logrando habilidades, conocimientos y reafirmación de valores principalmente en su salón de clases.</a:t>
            </a:r>
          </a:p>
          <a:p>
            <a:pPr algn="l"/>
            <a:endParaRPr lang="es-ES_tradnl" dirty="0" smtClean="0">
              <a:solidFill>
                <a:srgbClr val="000000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4582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4889" dirty="0" smtClean="0"/>
              <a:t>OBJETIVO GENERAL DEL PROYECTO: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Que el alumno comprenda las causas y consecuencias de la implementación de una ideología basada en el racismo y con base en esa experiencia tratar de erradicarla. 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Objetivo o propósitos a alcanzar, de cada asignatura involucrada: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774825"/>
            <a:ext cx="8001000" cy="386397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_tradnl" dirty="0" smtClean="0">
                <a:solidFill>
                  <a:schemeClr val="tx1"/>
                </a:solidFill>
              </a:rPr>
              <a:t>HISTORIA: Que el alumno descubra el origen  de la superioridad racial logrando comprender que estuvo basada en el racismo.</a:t>
            </a:r>
          </a:p>
          <a:p>
            <a:pPr algn="l"/>
            <a:endParaRPr lang="es-ES_tradnl" dirty="0" smtClean="0">
              <a:solidFill>
                <a:schemeClr val="tx1"/>
              </a:solidFill>
            </a:endParaRPr>
          </a:p>
          <a:p>
            <a:pPr algn="l"/>
            <a:r>
              <a:rPr lang="es-ES_tradnl" dirty="0" smtClean="0">
                <a:solidFill>
                  <a:schemeClr val="tx1"/>
                </a:solidFill>
              </a:rPr>
              <a:t>GEOGRAFÍA: Con trabajo colaborativo los alumnos indagarán y analizarán información geográfica e histórica que permita comprender las consecuencias de la 2ª. GM</a:t>
            </a:r>
          </a:p>
          <a:p>
            <a:pPr algn="l"/>
            <a:endParaRPr lang="es-ES_tradnl" dirty="0" smtClean="0">
              <a:solidFill>
                <a:schemeClr val="tx1"/>
              </a:solidFill>
            </a:endParaRPr>
          </a:p>
          <a:p>
            <a:pPr algn="l"/>
            <a:r>
              <a:rPr lang="es-ES_tradnl" dirty="0" smtClean="0">
                <a:solidFill>
                  <a:schemeClr val="tx1"/>
                </a:solidFill>
              </a:rPr>
              <a:t>DIBUJO: Que logren ver los recursos visuales mediante el contexto ideológico social de la época y como es utilizado en la actualidad.</a:t>
            </a:r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189</Words>
  <Application>Microsoft Office PowerPoint</Application>
  <PresentationFormat>Presentación en pantalla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    Escuela Benjamín Franklin S.C. CLAVE: 1196 equipo 1 4º GRADO</vt:lpstr>
      <vt:lpstr> NOMBRE DE LOS PROFESORES PARTICIPANTES Y ASIGNATURAS:  1.-Juan Abel Franco Espinosa (Historia).  2.-Raúl Flores Venegas (Geografía).  3.-Edgardo Bautista Granados (Dibujo).  </vt:lpstr>
      <vt:lpstr>CICLO ESCOLAR EN EL QUE SE PLANEA LLEVAR A CABO EL PROYECTO:                       2018-2019  FECHA DE INICIO Y DE TÉRMINO DEL PROYECTO: 27 de Agosto 2018 a 15 de Marzo 2019  </vt:lpstr>
      <vt:lpstr>NOMBRE DEL PROYECTO CONEXIONES ETAPA I:   </vt:lpstr>
      <vt:lpstr>INTRODUCCIÓN O JUSTIFICACIÓN: En los últimos 10 años, se observa en nuestra sociedad que ciertos valores y principios como el respeto, la tolerancia y la equidad de género, se encuentran totalmente sobrevalorados. Este proyecto está enfocado a que los estudiantes tomen conciencia y revaloren las consecuencias que trajeron dejarlos en el olvido; como los atroces hechos de la 2ª, G.M y el holocausto. </vt:lpstr>
      <vt:lpstr>OBJETIVO GENERAL DEL PROYECTO:  Que el alumno comprenda las causas y consecuencias de la implementación de una ideología basada en el racismo y con base en esa experiencia tratar de erradicarla. </vt:lpstr>
      <vt:lpstr>Objetivo o propósitos a alcanzar, de cada asignatura involucrada: </vt:lpstr>
    </vt:vector>
  </TitlesOfParts>
  <Company>office mac 2008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alejandro flores</dc:creator>
  <cp:lastModifiedBy>User</cp:lastModifiedBy>
  <cp:revision>6</cp:revision>
  <dcterms:created xsi:type="dcterms:W3CDTF">2018-10-26T01:37:56Z</dcterms:created>
  <dcterms:modified xsi:type="dcterms:W3CDTF">2018-10-26T19:49:34Z</dcterms:modified>
</cp:coreProperties>
</file>