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60" r:id="rId5"/>
    <p:sldId id="269" r:id="rId6"/>
    <p:sldId id="270" r:id="rId7"/>
    <p:sldId id="271" r:id="rId8"/>
    <p:sldId id="272" r:id="rId9"/>
    <p:sldId id="261" r:id="rId10"/>
    <p:sldId id="266" r:id="rId11"/>
    <p:sldId id="263" r:id="rId12"/>
    <p:sldId id="267" r:id="rId13"/>
    <p:sldId id="262" r:id="rId14"/>
    <p:sldId id="264" r:id="rId15"/>
    <p:sldId id="268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A4BA5-A417-4FBB-BDA5-A42A18BDA4A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5052435-8CF7-4255-95D6-475E7D77DF4B}">
      <dgm:prSet phldrT="[Texto]"/>
      <dgm:spPr/>
      <dgm:t>
        <a:bodyPr/>
        <a:lstStyle/>
        <a:p>
          <a:r>
            <a:rPr lang="es-MX" dirty="0"/>
            <a:t>Características de un Proyecto Multidisciplinario</a:t>
          </a:r>
        </a:p>
      </dgm:t>
    </dgm:pt>
    <dgm:pt modelId="{8FD46097-420E-4605-8A72-CC18A2315261}" type="parTrans" cxnId="{4C281866-EA95-427D-8458-D1FD333AACFC}">
      <dgm:prSet/>
      <dgm:spPr/>
      <dgm:t>
        <a:bodyPr/>
        <a:lstStyle/>
        <a:p>
          <a:endParaRPr lang="es-MX"/>
        </a:p>
      </dgm:t>
    </dgm:pt>
    <dgm:pt modelId="{1240A75E-1920-4115-8C3C-4D51BCCD67B1}" type="sibTrans" cxnId="{4C281866-EA95-427D-8458-D1FD333AACFC}">
      <dgm:prSet/>
      <dgm:spPr/>
      <dgm:t>
        <a:bodyPr/>
        <a:lstStyle/>
        <a:p>
          <a:endParaRPr lang="es-MX"/>
        </a:p>
      </dgm:t>
    </dgm:pt>
    <dgm:pt modelId="{21DCE71E-0ECF-4AC5-B157-195C79E564C6}">
      <dgm:prSet phldrT="[Texto]"/>
      <dgm:spPr/>
      <dgm:t>
        <a:bodyPr/>
        <a:lstStyle/>
        <a:p>
          <a:r>
            <a:rPr lang="es-MX" dirty="0"/>
            <a:t>Docentes</a:t>
          </a:r>
        </a:p>
      </dgm:t>
    </dgm:pt>
    <dgm:pt modelId="{2B2A03F9-E5D3-467A-9BB2-E50F4B3826B3}" type="parTrans" cxnId="{C539380C-7049-49BB-99D8-5B0909F4150F}">
      <dgm:prSet/>
      <dgm:spPr/>
      <dgm:t>
        <a:bodyPr/>
        <a:lstStyle/>
        <a:p>
          <a:endParaRPr lang="es-MX"/>
        </a:p>
      </dgm:t>
    </dgm:pt>
    <dgm:pt modelId="{47678C55-9C0E-40E8-9BF6-AD429D9F8D00}" type="sibTrans" cxnId="{C539380C-7049-49BB-99D8-5B0909F4150F}">
      <dgm:prSet/>
      <dgm:spPr/>
      <dgm:t>
        <a:bodyPr/>
        <a:lstStyle/>
        <a:p>
          <a:endParaRPr lang="es-MX"/>
        </a:p>
      </dgm:t>
    </dgm:pt>
    <dgm:pt modelId="{1A4D73EE-CD30-4CFA-8C12-5E0595DAF423}">
      <dgm:prSet phldrT="[Texto]"/>
      <dgm:spPr/>
      <dgm:t>
        <a:bodyPr/>
        <a:lstStyle/>
        <a:p>
          <a:r>
            <a:rPr lang="es-MX" dirty="0"/>
            <a:t>Metas observables</a:t>
          </a:r>
        </a:p>
      </dgm:t>
    </dgm:pt>
    <dgm:pt modelId="{65E4A429-8622-4CFB-A089-1D7509DB4490}" type="parTrans" cxnId="{CBA73EA8-65C6-4ECE-857E-AEE7EE85962D}">
      <dgm:prSet/>
      <dgm:spPr/>
      <dgm:t>
        <a:bodyPr/>
        <a:lstStyle/>
        <a:p>
          <a:endParaRPr lang="es-MX"/>
        </a:p>
      </dgm:t>
    </dgm:pt>
    <dgm:pt modelId="{98F9FDE4-568E-46CB-8072-871F0E9EA8ED}" type="sibTrans" cxnId="{CBA73EA8-65C6-4ECE-857E-AEE7EE85962D}">
      <dgm:prSet/>
      <dgm:spPr/>
      <dgm:t>
        <a:bodyPr/>
        <a:lstStyle/>
        <a:p>
          <a:endParaRPr lang="es-MX"/>
        </a:p>
      </dgm:t>
    </dgm:pt>
    <dgm:pt modelId="{22B85F61-52B3-4A60-A91E-B17FD5FB9C3E}">
      <dgm:prSet phldrT="[Texto]" phldr="1"/>
      <dgm:spPr/>
      <dgm:t>
        <a:bodyPr/>
        <a:lstStyle/>
        <a:p>
          <a:endParaRPr lang="es-MX"/>
        </a:p>
      </dgm:t>
    </dgm:pt>
    <dgm:pt modelId="{C88CBD27-4D82-4258-90E9-E2F386204736}" type="parTrans" cxnId="{3BE15D91-D418-4B89-A1F8-D0B1B9106D8B}">
      <dgm:prSet/>
      <dgm:spPr/>
      <dgm:t>
        <a:bodyPr/>
        <a:lstStyle/>
        <a:p>
          <a:endParaRPr lang="es-MX"/>
        </a:p>
      </dgm:t>
    </dgm:pt>
    <dgm:pt modelId="{AD422309-8648-46B3-B87B-DC266D1BBE7A}" type="sibTrans" cxnId="{3BE15D91-D418-4B89-A1F8-D0B1B9106D8B}">
      <dgm:prSet/>
      <dgm:spPr/>
      <dgm:t>
        <a:bodyPr/>
        <a:lstStyle/>
        <a:p>
          <a:endParaRPr lang="es-MX"/>
        </a:p>
      </dgm:t>
    </dgm:pt>
    <dgm:pt modelId="{FE6C2A8D-46F6-4771-95C0-8CDB8753B72A}">
      <dgm:prSet phldrT="[Texto]"/>
      <dgm:spPr/>
      <dgm:t>
        <a:bodyPr/>
        <a:lstStyle/>
        <a:p>
          <a:r>
            <a:rPr lang="es-MX" dirty="0"/>
            <a:t>Trabajo colegiado</a:t>
          </a:r>
        </a:p>
      </dgm:t>
    </dgm:pt>
    <dgm:pt modelId="{DE29E113-B577-4961-A5F2-CF1AD29B19CA}" type="parTrans" cxnId="{92D7E185-E316-4DBA-BC83-19635C1B1B60}">
      <dgm:prSet/>
      <dgm:spPr/>
      <dgm:t>
        <a:bodyPr/>
        <a:lstStyle/>
        <a:p>
          <a:endParaRPr lang="es-MX"/>
        </a:p>
      </dgm:t>
    </dgm:pt>
    <dgm:pt modelId="{6672E488-D60B-4948-B3BA-FDD6D1620BA5}" type="sibTrans" cxnId="{92D7E185-E316-4DBA-BC83-19635C1B1B60}">
      <dgm:prSet/>
      <dgm:spPr/>
      <dgm:t>
        <a:bodyPr/>
        <a:lstStyle/>
        <a:p>
          <a:endParaRPr lang="es-MX"/>
        </a:p>
      </dgm:t>
    </dgm:pt>
    <dgm:pt modelId="{1C8B8220-2991-4925-8E78-0180A8825739}">
      <dgm:prSet phldrT="[Texto]"/>
      <dgm:spPr/>
      <dgm:t>
        <a:bodyPr/>
        <a:lstStyle/>
        <a:p>
          <a:r>
            <a:rPr lang="es-MX" dirty="0"/>
            <a:t>Alumnos</a:t>
          </a:r>
        </a:p>
      </dgm:t>
    </dgm:pt>
    <dgm:pt modelId="{E0002571-E997-4CF4-8262-EC50700DD01F}" type="parTrans" cxnId="{91049A7B-B56F-4FD0-BDB0-51FF1F1D29C5}">
      <dgm:prSet/>
      <dgm:spPr/>
      <dgm:t>
        <a:bodyPr/>
        <a:lstStyle/>
        <a:p>
          <a:endParaRPr lang="es-MX"/>
        </a:p>
      </dgm:t>
    </dgm:pt>
    <dgm:pt modelId="{54A9BB7B-85BD-455F-82BF-A6157A43CCEB}" type="sibTrans" cxnId="{91049A7B-B56F-4FD0-BDB0-51FF1F1D29C5}">
      <dgm:prSet/>
      <dgm:spPr/>
      <dgm:t>
        <a:bodyPr/>
        <a:lstStyle/>
        <a:p>
          <a:endParaRPr lang="es-MX"/>
        </a:p>
      </dgm:t>
    </dgm:pt>
    <dgm:pt modelId="{5685AF5B-C659-4CDA-82B4-2EC8E3473C87}">
      <dgm:prSet phldrT="[Texto]"/>
      <dgm:spPr/>
      <dgm:t>
        <a:bodyPr/>
        <a:lstStyle/>
        <a:p>
          <a:r>
            <a:rPr lang="es-MX" dirty="0"/>
            <a:t>Propósito</a:t>
          </a:r>
        </a:p>
      </dgm:t>
    </dgm:pt>
    <dgm:pt modelId="{5E2106C7-CC0C-43ED-A10C-CB4D217FB2F6}" type="parTrans" cxnId="{915CCDD6-FEC1-43D1-9C95-4AEA7B89B4F0}">
      <dgm:prSet/>
      <dgm:spPr/>
      <dgm:t>
        <a:bodyPr/>
        <a:lstStyle/>
        <a:p>
          <a:endParaRPr lang="es-MX"/>
        </a:p>
      </dgm:t>
    </dgm:pt>
    <dgm:pt modelId="{4567AD42-3FFA-433E-9763-BCEA7FA92D96}" type="sibTrans" cxnId="{915CCDD6-FEC1-43D1-9C95-4AEA7B89B4F0}">
      <dgm:prSet/>
      <dgm:spPr/>
      <dgm:t>
        <a:bodyPr/>
        <a:lstStyle/>
        <a:p>
          <a:endParaRPr lang="es-MX"/>
        </a:p>
      </dgm:t>
    </dgm:pt>
    <dgm:pt modelId="{CFD9009C-6640-4641-8C10-E93A8A20FABE}">
      <dgm:prSet phldrT="[Texto]"/>
      <dgm:spPr/>
      <dgm:t>
        <a:bodyPr/>
        <a:lstStyle/>
        <a:p>
          <a:r>
            <a:rPr lang="es-MX" dirty="0"/>
            <a:t>Diferentes Áreas</a:t>
          </a:r>
        </a:p>
      </dgm:t>
    </dgm:pt>
    <dgm:pt modelId="{54158253-57E4-472D-B8DA-18502D98A4E7}" type="parTrans" cxnId="{8421DBB4-39D2-48CB-87EE-6B6E6030E39D}">
      <dgm:prSet/>
      <dgm:spPr/>
      <dgm:t>
        <a:bodyPr/>
        <a:lstStyle/>
        <a:p>
          <a:endParaRPr lang="es-MX"/>
        </a:p>
      </dgm:t>
    </dgm:pt>
    <dgm:pt modelId="{05DB9283-360A-47D7-9C25-147CB7797BAA}" type="sibTrans" cxnId="{8421DBB4-39D2-48CB-87EE-6B6E6030E39D}">
      <dgm:prSet/>
      <dgm:spPr/>
      <dgm:t>
        <a:bodyPr/>
        <a:lstStyle/>
        <a:p>
          <a:endParaRPr lang="es-MX"/>
        </a:p>
      </dgm:t>
    </dgm:pt>
    <dgm:pt modelId="{954BC674-1B57-4A1D-9541-6D14FCB2E459}">
      <dgm:prSet phldrT="[Texto]"/>
      <dgm:spPr/>
      <dgm:t>
        <a:bodyPr/>
        <a:lstStyle/>
        <a:p>
          <a:r>
            <a:rPr lang="es-MX" dirty="0"/>
            <a:t>Flexibilidad de Pensamiento</a:t>
          </a:r>
        </a:p>
      </dgm:t>
    </dgm:pt>
    <dgm:pt modelId="{9F3AAA06-47F8-4490-93C8-D09550B30BC5}" type="parTrans" cxnId="{0D2E9EB5-81A1-4BA8-8DC7-ECC272987689}">
      <dgm:prSet/>
      <dgm:spPr/>
      <dgm:t>
        <a:bodyPr/>
        <a:lstStyle/>
        <a:p>
          <a:endParaRPr lang="es-MX"/>
        </a:p>
      </dgm:t>
    </dgm:pt>
    <dgm:pt modelId="{A1C1C08F-786F-48A4-A929-2D2F33AB240A}" type="sibTrans" cxnId="{0D2E9EB5-81A1-4BA8-8DC7-ECC272987689}">
      <dgm:prSet/>
      <dgm:spPr/>
      <dgm:t>
        <a:bodyPr/>
        <a:lstStyle/>
        <a:p>
          <a:endParaRPr lang="es-MX"/>
        </a:p>
      </dgm:t>
    </dgm:pt>
    <dgm:pt modelId="{D549CC83-04D0-4BD3-9348-4741EB7C5BF3}">
      <dgm:prSet phldrT="[Texto]"/>
      <dgm:spPr/>
      <dgm:t>
        <a:bodyPr/>
        <a:lstStyle/>
        <a:p>
          <a:r>
            <a:rPr lang="es-MX" dirty="0"/>
            <a:t>Compromiso</a:t>
          </a:r>
        </a:p>
      </dgm:t>
    </dgm:pt>
    <dgm:pt modelId="{6240E0DF-2200-4A3D-8465-D8C83AAE9CBD}" type="parTrans" cxnId="{42E1ED27-C87C-4476-8A37-41458AB3470C}">
      <dgm:prSet/>
      <dgm:spPr/>
      <dgm:t>
        <a:bodyPr/>
        <a:lstStyle/>
        <a:p>
          <a:endParaRPr lang="es-MX"/>
        </a:p>
      </dgm:t>
    </dgm:pt>
    <dgm:pt modelId="{39AE67DF-9502-4231-B922-3FEC69D834CD}" type="sibTrans" cxnId="{42E1ED27-C87C-4476-8A37-41458AB3470C}">
      <dgm:prSet/>
      <dgm:spPr/>
      <dgm:t>
        <a:bodyPr/>
        <a:lstStyle/>
        <a:p>
          <a:endParaRPr lang="es-MX"/>
        </a:p>
      </dgm:t>
    </dgm:pt>
    <dgm:pt modelId="{327DF69C-9F5A-45F3-8D46-EF0191EE8100}">
      <dgm:prSet phldrT="[Texto]"/>
      <dgm:spPr/>
      <dgm:t>
        <a:bodyPr/>
        <a:lstStyle/>
        <a:p>
          <a:r>
            <a:rPr lang="es-MX" dirty="0"/>
            <a:t>Pensamiento Crítico</a:t>
          </a:r>
        </a:p>
      </dgm:t>
    </dgm:pt>
    <dgm:pt modelId="{328FB5B3-F46F-4E0E-BAB6-86472F79F608}" type="parTrans" cxnId="{D319821C-6BF1-4AAC-B4CA-B5F7587E019A}">
      <dgm:prSet/>
      <dgm:spPr/>
      <dgm:t>
        <a:bodyPr/>
        <a:lstStyle/>
        <a:p>
          <a:endParaRPr lang="es-MX"/>
        </a:p>
      </dgm:t>
    </dgm:pt>
    <dgm:pt modelId="{C4ECD1B3-3D56-4FE4-9AFF-D75A3A3AF10C}" type="sibTrans" cxnId="{D319821C-6BF1-4AAC-B4CA-B5F7587E019A}">
      <dgm:prSet/>
      <dgm:spPr/>
      <dgm:t>
        <a:bodyPr/>
        <a:lstStyle/>
        <a:p>
          <a:endParaRPr lang="es-MX"/>
        </a:p>
      </dgm:t>
    </dgm:pt>
    <dgm:pt modelId="{9398596B-FA9B-4701-92C2-70FF9AF42CD8}">
      <dgm:prSet phldrT="[Texto]"/>
      <dgm:spPr/>
      <dgm:t>
        <a:bodyPr/>
        <a:lstStyle/>
        <a:p>
          <a:r>
            <a:rPr lang="es-MX" dirty="0"/>
            <a:t>Disposición para Colegiar</a:t>
          </a:r>
        </a:p>
      </dgm:t>
    </dgm:pt>
    <dgm:pt modelId="{B1FB6FE9-9AC0-4167-B3AE-F29A01FAAB2E}" type="parTrans" cxnId="{4CC4EC71-9469-495F-82CF-1D7DE26DA492}">
      <dgm:prSet/>
      <dgm:spPr/>
      <dgm:t>
        <a:bodyPr/>
        <a:lstStyle/>
        <a:p>
          <a:endParaRPr lang="es-MX"/>
        </a:p>
      </dgm:t>
    </dgm:pt>
    <dgm:pt modelId="{BF74FFC0-58F9-4D7F-B55F-464FC575A1D6}" type="sibTrans" cxnId="{4CC4EC71-9469-495F-82CF-1D7DE26DA492}">
      <dgm:prSet/>
      <dgm:spPr/>
      <dgm:t>
        <a:bodyPr/>
        <a:lstStyle/>
        <a:p>
          <a:endParaRPr lang="es-MX"/>
        </a:p>
      </dgm:t>
    </dgm:pt>
    <dgm:pt modelId="{C41EA7F3-DEA7-4D7E-B102-A37EFF718EEA}">
      <dgm:prSet phldrT="[Texto]"/>
      <dgm:spPr/>
      <dgm:t>
        <a:bodyPr/>
        <a:lstStyle/>
        <a:p>
          <a:r>
            <a:rPr lang="es-MX" dirty="0"/>
            <a:t>Heterogeneidad</a:t>
          </a:r>
        </a:p>
      </dgm:t>
    </dgm:pt>
    <dgm:pt modelId="{AE5630FA-45B0-4995-8BF5-1D9E6599D779}" type="parTrans" cxnId="{EB21317A-6308-41F0-952C-4F89F11950C1}">
      <dgm:prSet/>
      <dgm:spPr/>
      <dgm:t>
        <a:bodyPr/>
        <a:lstStyle/>
        <a:p>
          <a:endParaRPr lang="es-MX"/>
        </a:p>
      </dgm:t>
    </dgm:pt>
    <dgm:pt modelId="{CABA74A1-945A-4BAA-96FB-3EE219F42420}" type="sibTrans" cxnId="{EB21317A-6308-41F0-952C-4F89F11950C1}">
      <dgm:prSet/>
      <dgm:spPr/>
      <dgm:t>
        <a:bodyPr/>
        <a:lstStyle/>
        <a:p>
          <a:endParaRPr lang="es-MX"/>
        </a:p>
      </dgm:t>
    </dgm:pt>
    <dgm:pt modelId="{6B73E294-0664-4EDF-B1B1-E73F9C6C9C70}">
      <dgm:prSet phldrT="[Texto]"/>
      <dgm:spPr/>
      <dgm:t>
        <a:bodyPr/>
        <a:lstStyle/>
        <a:p>
          <a:r>
            <a:rPr lang="es-MX" dirty="0"/>
            <a:t>Temas de interés</a:t>
          </a:r>
        </a:p>
      </dgm:t>
    </dgm:pt>
    <dgm:pt modelId="{FAF2C4B5-13EB-46EC-A998-6B6D75B83010}" type="parTrans" cxnId="{A6707282-D00A-4910-A91D-23AA26DDF652}">
      <dgm:prSet/>
      <dgm:spPr/>
      <dgm:t>
        <a:bodyPr/>
        <a:lstStyle/>
        <a:p>
          <a:endParaRPr lang="es-MX"/>
        </a:p>
      </dgm:t>
    </dgm:pt>
    <dgm:pt modelId="{54698960-4CE1-4FB2-9919-DF45C43BFBB5}" type="sibTrans" cxnId="{A6707282-D00A-4910-A91D-23AA26DDF652}">
      <dgm:prSet/>
      <dgm:spPr/>
      <dgm:t>
        <a:bodyPr/>
        <a:lstStyle/>
        <a:p>
          <a:endParaRPr lang="es-MX"/>
        </a:p>
      </dgm:t>
    </dgm:pt>
    <dgm:pt modelId="{E6E2F232-7B38-46B7-A1F6-5785B818F5F9}">
      <dgm:prSet phldrT="[Texto]"/>
      <dgm:spPr/>
      <dgm:t>
        <a:bodyPr/>
        <a:lstStyle/>
        <a:p>
          <a:r>
            <a:rPr lang="es-MX" dirty="0"/>
            <a:t>contexto</a:t>
          </a:r>
        </a:p>
      </dgm:t>
    </dgm:pt>
    <dgm:pt modelId="{7E2A30BE-0D50-458B-BE36-1ACB8B32E8B0}" type="parTrans" cxnId="{0AADE028-8FFC-45D6-82C8-2FEA400D958B}">
      <dgm:prSet/>
      <dgm:spPr/>
      <dgm:t>
        <a:bodyPr/>
        <a:lstStyle/>
        <a:p>
          <a:endParaRPr lang="es-MX"/>
        </a:p>
      </dgm:t>
    </dgm:pt>
    <dgm:pt modelId="{759BF56E-1B35-4344-A0A6-7F70E24FCD20}" type="sibTrans" cxnId="{0AADE028-8FFC-45D6-82C8-2FEA400D958B}">
      <dgm:prSet/>
      <dgm:spPr/>
      <dgm:t>
        <a:bodyPr/>
        <a:lstStyle/>
        <a:p>
          <a:endParaRPr lang="es-MX"/>
        </a:p>
      </dgm:t>
    </dgm:pt>
    <dgm:pt modelId="{5EC1EC27-49E7-4B24-8DDD-6E836C775DD3}" type="pres">
      <dgm:prSet presAssocID="{660A4BA5-A417-4FBB-BDA5-A42A18BDA4A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45D9892-EC7E-470E-BC5F-BB419D245AF7}" type="pres">
      <dgm:prSet presAssocID="{75052435-8CF7-4255-95D6-475E7D77DF4B}" presName="root1" presStyleCnt="0"/>
      <dgm:spPr/>
    </dgm:pt>
    <dgm:pt modelId="{F6835534-CC68-4B72-B0EE-94FB88336666}" type="pres">
      <dgm:prSet presAssocID="{75052435-8CF7-4255-95D6-475E7D77DF4B}" presName="LevelOneTextNode" presStyleLbl="node0" presStyleIdx="0" presStyleCnt="1" custLinFactX="-100000" custLinFactNeighborX="-160844" custLinFactNeighborY="-32742">
        <dgm:presLayoutVars>
          <dgm:chPref val="3"/>
        </dgm:presLayoutVars>
      </dgm:prSet>
      <dgm:spPr/>
    </dgm:pt>
    <dgm:pt modelId="{527F5C3E-938F-42CB-A33F-5AFA37CFE558}" type="pres">
      <dgm:prSet presAssocID="{75052435-8CF7-4255-95D6-475E7D77DF4B}" presName="level2hierChild" presStyleCnt="0"/>
      <dgm:spPr/>
    </dgm:pt>
    <dgm:pt modelId="{97E1CE5D-2BC8-4B71-92FE-B6BDAC9CD031}" type="pres">
      <dgm:prSet presAssocID="{2B2A03F9-E5D3-467A-9BB2-E50F4B3826B3}" presName="conn2-1" presStyleLbl="parChTrans1D2" presStyleIdx="0" presStyleCnt="4"/>
      <dgm:spPr/>
    </dgm:pt>
    <dgm:pt modelId="{23D051C2-E498-4E2D-A77E-8BB23E78867B}" type="pres">
      <dgm:prSet presAssocID="{2B2A03F9-E5D3-467A-9BB2-E50F4B3826B3}" presName="connTx" presStyleLbl="parChTrans1D2" presStyleIdx="0" presStyleCnt="4"/>
      <dgm:spPr/>
    </dgm:pt>
    <dgm:pt modelId="{31B826FB-1E2B-4C07-AF41-48A59A92DBE7}" type="pres">
      <dgm:prSet presAssocID="{21DCE71E-0ECF-4AC5-B157-195C79E564C6}" presName="root2" presStyleCnt="0"/>
      <dgm:spPr/>
    </dgm:pt>
    <dgm:pt modelId="{59AD96A6-BD6E-4A19-8D63-6364F291DB1B}" type="pres">
      <dgm:prSet presAssocID="{21DCE71E-0ECF-4AC5-B157-195C79E564C6}" presName="LevelTwoTextNode" presStyleLbl="node2" presStyleIdx="0" presStyleCnt="4">
        <dgm:presLayoutVars>
          <dgm:chPref val="3"/>
        </dgm:presLayoutVars>
      </dgm:prSet>
      <dgm:spPr/>
    </dgm:pt>
    <dgm:pt modelId="{2025489B-10A0-4C72-AB8F-CBEAD6F62C0A}" type="pres">
      <dgm:prSet presAssocID="{21DCE71E-0ECF-4AC5-B157-195C79E564C6}" presName="level3hierChild" presStyleCnt="0"/>
      <dgm:spPr/>
    </dgm:pt>
    <dgm:pt modelId="{C5A92AF4-F720-4214-B970-6BED3B7CD3F7}" type="pres">
      <dgm:prSet presAssocID="{54158253-57E4-472D-B8DA-18502D98A4E7}" presName="conn2-1" presStyleLbl="parChTrans1D3" presStyleIdx="0" presStyleCnt="10"/>
      <dgm:spPr/>
    </dgm:pt>
    <dgm:pt modelId="{85EDAB46-3D07-4624-9D28-536BF103DDB0}" type="pres">
      <dgm:prSet presAssocID="{54158253-57E4-472D-B8DA-18502D98A4E7}" presName="connTx" presStyleLbl="parChTrans1D3" presStyleIdx="0" presStyleCnt="10"/>
      <dgm:spPr/>
    </dgm:pt>
    <dgm:pt modelId="{304D8295-1DC3-4795-B6E4-562170CAA89D}" type="pres">
      <dgm:prSet presAssocID="{CFD9009C-6640-4641-8C10-E93A8A20FABE}" presName="root2" presStyleCnt="0"/>
      <dgm:spPr/>
    </dgm:pt>
    <dgm:pt modelId="{0C7E6DF5-74C3-421F-8BBB-61366DF2F00D}" type="pres">
      <dgm:prSet presAssocID="{CFD9009C-6640-4641-8C10-E93A8A20FABE}" presName="LevelTwoTextNode" presStyleLbl="node3" presStyleIdx="0" presStyleCnt="10" custLinFactX="100000" custLinFactNeighborX="187038" custLinFactNeighborY="-11891">
        <dgm:presLayoutVars>
          <dgm:chPref val="3"/>
        </dgm:presLayoutVars>
      </dgm:prSet>
      <dgm:spPr/>
    </dgm:pt>
    <dgm:pt modelId="{55C89C47-E49B-4968-B222-9385B6D3DC95}" type="pres">
      <dgm:prSet presAssocID="{CFD9009C-6640-4641-8C10-E93A8A20FABE}" presName="level3hierChild" presStyleCnt="0"/>
      <dgm:spPr/>
    </dgm:pt>
    <dgm:pt modelId="{FB676CED-1842-41BA-AC01-9CE7563A826C}" type="pres">
      <dgm:prSet presAssocID="{9F3AAA06-47F8-4490-93C8-D09550B30BC5}" presName="conn2-1" presStyleLbl="parChTrans1D3" presStyleIdx="1" presStyleCnt="10"/>
      <dgm:spPr/>
    </dgm:pt>
    <dgm:pt modelId="{EC21ABDD-3E34-487B-8011-9678EC1A17E6}" type="pres">
      <dgm:prSet presAssocID="{9F3AAA06-47F8-4490-93C8-D09550B30BC5}" presName="connTx" presStyleLbl="parChTrans1D3" presStyleIdx="1" presStyleCnt="10"/>
      <dgm:spPr/>
    </dgm:pt>
    <dgm:pt modelId="{4116B4E7-DFBA-407F-8414-8878C671F769}" type="pres">
      <dgm:prSet presAssocID="{954BC674-1B57-4A1D-9541-6D14FCB2E459}" presName="root2" presStyleCnt="0"/>
      <dgm:spPr/>
    </dgm:pt>
    <dgm:pt modelId="{AD50C9E8-3455-4C66-9A64-6EAF47E95531}" type="pres">
      <dgm:prSet presAssocID="{954BC674-1B57-4A1D-9541-6D14FCB2E459}" presName="LevelTwoTextNode" presStyleLbl="node3" presStyleIdx="1" presStyleCnt="10" custLinFactX="100000" custLinFactNeighborX="188129" custLinFactNeighborY="-4366">
        <dgm:presLayoutVars>
          <dgm:chPref val="3"/>
        </dgm:presLayoutVars>
      </dgm:prSet>
      <dgm:spPr/>
    </dgm:pt>
    <dgm:pt modelId="{494F73D6-8FD6-4F72-8493-D9B10608676E}" type="pres">
      <dgm:prSet presAssocID="{954BC674-1B57-4A1D-9541-6D14FCB2E459}" presName="level3hierChild" presStyleCnt="0"/>
      <dgm:spPr/>
    </dgm:pt>
    <dgm:pt modelId="{5E1BDFB9-842C-4657-8486-CDB14AAFA6A2}" type="pres">
      <dgm:prSet presAssocID="{6240E0DF-2200-4A3D-8465-D8C83AAE9CBD}" presName="conn2-1" presStyleLbl="parChTrans1D3" presStyleIdx="2" presStyleCnt="10"/>
      <dgm:spPr/>
    </dgm:pt>
    <dgm:pt modelId="{08742463-0D37-4104-B2BC-A600E96589D9}" type="pres">
      <dgm:prSet presAssocID="{6240E0DF-2200-4A3D-8465-D8C83AAE9CBD}" presName="connTx" presStyleLbl="parChTrans1D3" presStyleIdx="2" presStyleCnt="10"/>
      <dgm:spPr/>
    </dgm:pt>
    <dgm:pt modelId="{87D33BDD-F0CD-41ED-8236-C460AD346FB1}" type="pres">
      <dgm:prSet presAssocID="{D549CC83-04D0-4BD3-9348-4741EB7C5BF3}" presName="root2" presStyleCnt="0"/>
      <dgm:spPr/>
    </dgm:pt>
    <dgm:pt modelId="{CAA53E8B-1070-4E82-BFED-331B75D00383}" type="pres">
      <dgm:prSet presAssocID="{D549CC83-04D0-4BD3-9348-4741EB7C5BF3}" presName="LevelTwoTextNode" presStyleLbl="node3" presStyleIdx="2" presStyleCnt="10" custLinFactX="100000" custLinFactNeighborX="190312" custLinFactNeighborY="-10914">
        <dgm:presLayoutVars>
          <dgm:chPref val="3"/>
        </dgm:presLayoutVars>
      </dgm:prSet>
      <dgm:spPr/>
    </dgm:pt>
    <dgm:pt modelId="{FD8DCED8-3701-4199-9F7D-C9F4722CC1D2}" type="pres">
      <dgm:prSet presAssocID="{D549CC83-04D0-4BD3-9348-4741EB7C5BF3}" presName="level3hierChild" presStyleCnt="0"/>
      <dgm:spPr/>
    </dgm:pt>
    <dgm:pt modelId="{320BAAE4-1C9D-4CB7-B00B-9910DF810A15}" type="pres">
      <dgm:prSet presAssocID="{328FB5B3-F46F-4E0E-BAB6-86472F79F608}" presName="conn2-1" presStyleLbl="parChTrans1D3" presStyleIdx="3" presStyleCnt="10"/>
      <dgm:spPr/>
    </dgm:pt>
    <dgm:pt modelId="{0018ABAD-9109-427C-93D2-B0DC95B855BA}" type="pres">
      <dgm:prSet presAssocID="{328FB5B3-F46F-4E0E-BAB6-86472F79F608}" presName="connTx" presStyleLbl="parChTrans1D3" presStyleIdx="3" presStyleCnt="10"/>
      <dgm:spPr/>
    </dgm:pt>
    <dgm:pt modelId="{AC30771A-DFF3-4774-8A6B-7E48A1F5E412}" type="pres">
      <dgm:prSet presAssocID="{327DF69C-9F5A-45F3-8D46-EF0191EE8100}" presName="root2" presStyleCnt="0"/>
      <dgm:spPr/>
    </dgm:pt>
    <dgm:pt modelId="{A9CADE0B-4B72-4BB4-81C9-02EFB3CAAD48}" type="pres">
      <dgm:prSet presAssocID="{327DF69C-9F5A-45F3-8D46-EF0191EE8100}" presName="LevelTwoTextNode" presStyleLbl="node3" presStyleIdx="3" presStyleCnt="10" custLinFactX="100000" custLinFactNeighborX="190312" custLinFactNeighborY="-19645">
        <dgm:presLayoutVars>
          <dgm:chPref val="3"/>
        </dgm:presLayoutVars>
      </dgm:prSet>
      <dgm:spPr/>
    </dgm:pt>
    <dgm:pt modelId="{088993AD-B03F-4A77-8175-A2D112EACA32}" type="pres">
      <dgm:prSet presAssocID="{327DF69C-9F5A-45F3-8D46-EF0191EE8100}" presName="level3hierChild" presStyleCnt="0"/>
      <dgm:spPr/>
    </dgm:pt>
    <dgm:pt modelId="{A77657D3-FC50-42DA-9B6D-FCFB448A0F0C}" type="pres">
      <dgm:prSet presAssocID="{B1FB6FE9-9AC0-4167-B3AE-F29A01FAAB2E}" presName="conn2-1" presStyleLbl="parChTrans1D3" presStyleIdx="4" presStyleCnt="10"/>
      <dgm:spPr/>
    </dgm:pt>
    <dgm:pt modelId="{FB7D5A61-1937-4CF5-A8D7-896A5B6B66E3}" type="pres">
      <dgm:prSet presAssocID="{B1FB6FE9-9AC0-4167-B3AE-F29A01FAAB2E}" presName="connTx" presStyleLbl="parChTrans1D3" presStyleIdx="4" presStyleCnt="10"/>
      <dgm:spPr/>
    </dgm:pt>
    <dgm:pt modelId="{75C384D0-BD48-4DB6-B6F3-33419B1FC627}" type="pres">
      <dgm:prSet presAssocID="{9398596B-FA9B-4701-92C2-70FF9AF42CD8}" presName="root2" presStyleCnt="0"/>
      <dgm:spPr/>
    </dgm:pt>
    <dgm:pt modelId="{C1688B9E-A929-4BCE-8036-13747E5A9BFF}" type="pres">
      <dgm:prSet presAssocID="{9398596B-FA9B-4701-92C2-70FF9AF42CD8}" presName="LevelTwoTextNode" presStyleLbl="node3" presStyleIdx="4" presStyleCnt="10" custLinFactX="100000" custLinFactNeighborX="191403" custLinFactNeighborY="-30559">
        <dgm:presLayoutVars>
          <dgm:chPref val="3"/>
        </dgm:presLayoutVars>
      </dgm:prSet>
      <dgm:spPr/>
    </dgm:pt>
    <dgm:pt modelId="{EF5BBAAA-6A38-4A48-A779-BDD172DC9716}" type="pres">
      <dgm:prSet presAssocID="{9398596B-FA9B-4701-92C2-70FF9AF42CD8}" presName="level3hierChild" presStyleCnt="0"/>
      <dgm:spPr/>
    </dgm:pt>
    <dgm:pt modelId="{C7A7CFFB-8666-464D-8B16-92CEA9E921DD}" type="pres">
      <dgm:prSet presAssocID="{E0002571-E997-4CF4-8262-EC50700DD01F}" presName="conn2-1" presStyleLbl="parChTrans1D2" presStyleIdx="1" presStyleCnt="4"/>
      <dgm:spPr/>
    </dgm:pt>
    <dgm:pt modelId="{9E40D72B-89AE-4352-B703-6702DA1B426A}" type="pres">
      <dgm:prSet presAssocID="{E0002571-E997-4CF4-8262-EC50700DD01F}" presName="connTx" presStyleLbl="parChTrans1D2" presStyleIdx="1" presStyleCnt="4"/>
      <dgm:spPr/>
    </dgm:pt>
    <dgm:pt modelId="{DCEFBBF6-C6D0-41F1-9FC1-00716367EE82}" type="pres">
      <dgm:prSet presAssocID="{1C8B8220-2991-4925-8E78-0180A8825739}" presName="root2" presStyleCnt="0"/>
      <dgm:spPr/>
    </dgm:pt>
    <dgm:pt modelId="{EEA776FE-3FEF-4A05-8531-BAEB5186DEF1}" type="pres">
      <dgm:prSet presAssocID="{1C8B8220-2991-4925-8E78-0180A8825739}" presName="LevelTwoTextNode" presStyleLbl="node2" presStyleIdx="1" presStyleCnt="4">
        <dgm:presLayoutVars>
          <dgm:chPref val="3"/>
        </dgm:presLayoutVars>
      </dgm:prSet>
      <dgm:spPr/>
    </dgm:pt>
    <dgm:pt modelId="{57249C62-1B03-4FD6-A2A7-39B89A845CFF}" type="pres">
      <dgm:prSet presAssocID="{1C8B8220-2991-4925-8E78-0180A8825739}" presName="level3hierChild" presStyleCnt="0"/>
      <dgm:spPr/>
    </dgm:pt>
    <dgm:pt modelId="{27E69750-A9E8-4C20-AD59-11B6559755FE}" type="pres">
      <dgm:prSet presAssocID="{AE5630FA-45B0-4995-8BF5-1D9E6599D779}" presName="conn2-1" presStyleLbl="parChTrans1D3" presStyleIdx="5" presStyleCnt="10"/>
      <dgm:spPr/>
    </dgm:pt>
    <dgm:pt modelId="{71AF48D8-8D5E-4F0F-B3A0-AF43504E5C12}" type="pres">
      <dgm:prSet presAssocID="{AE5630FA-45B0-4995-8BF5-1D9E6599D779}" presName="connTx" presStyleLbl="parChTrans1D3" presStyleIdx="5" presStyleCnt="10"/>
      <dgm:spPr/>
    </dgm:pt>
    <dgm:pt modelId="{201B1EFE-8AB6-4693-B325-8816DD53B998}" type="pres">
      <dgm:prSet presAssocID="{C41EA7F3-DEA7-4D7E-B102-A37EFF718EEA}" presName="root2" presStyleCnt="0"/>
      <dgm:spPr/>
    </dgm:pt>
    <dgm:pt modelId="{B373FAC9-D20A-48C2-BA18-3CD703BD4267}" type="pres">
      <dgm:prSet presAssocID="{C41EA7F3-DEA7-4D7E-B102-A37EFF718EEA}" presName="LevelTwoTextNode" presStyleLbl="node3" presStyleIdx="5" presStyleCnt="10">
        <dgm:presLayoutVars>
          <dgm:chPref val="3"/>
        </dgm:presLayoutVars>
      </dgm:prSet>
      <dgm:spPr/>
    </dgm:pt>
    <dgm:pt modelId="{4C8541A6-9754-4C01-96C0-C11244AF79C4}" type="pres">
      <dgm:prSet presAssocID="{C41EA7F3-DEA7-4D7E-B102-A37EFF718EEA}" presName="level3hierChild" presStyleCnt="0"/>
      <dgm:spPr/>
    </dgm:pt>
    <dgm:pt modelId="{BE6B6700-8C4A-46EC-8727-F3F60CDFED33}" type="pres">
      <dgm:prSet presAssocID="{FAF2C4B5-13EB-46EC-A998-6B6D75B83010}" presName="conn2-1" presStyleLbl="parChTrans1D3" presStyleIdx="6" presStyleCnt="10"/>
      <dgm:spPr/>
    </dgm:pt>
    <dgm:pt modelId="{F57EBD0C-1D74-4BCB-98C8-155FC8727929}" type="pres">
      <dgm:prSet presAssocID="{FAF2C4B5-13EB-46EC-A998-6B6D75B83010}" presName="connTx" presStyleLbl="parChTrans1D3" presStyleIdx="6" presStyleCnt="10"/>
      <dgm:spPr/>
    </dgm:pt>
    <dgm:pt modelId="{27189B00-BE72-49DC-B99B-5C0A49696325}" type="pres">
      <dgm:prSet presAssocID="{6B73E294-0664-4EDF-B1B1-E73F9C6C9C70}" presName="root2" presStyleCnt="0"/>
      <dgm:spPr/>
    </dgm:pt>
    <dgm:pt modelId="{A8021203-7819-43A0-B1D1-50B8EBDB0CBA}" type="pres">
      <dgm:prSet presAssocID="{6B73E294-0664-4EDF-B1B1-E73F9C6C9C70}" presName="LevelTwoTextNode" presStyleLbl="node3" presStyleIdx="6" presStyleCnt="10">
        <dgm:presLayoutVars>
          <dgm:chPref val="3"/>
        </dgm:presLayoutVars>
      </dgm:prSet>
      <dgm:spPr/>
    </dgm:pt>
    <dgm:pt modelId="{08A1ACA2-F0D2-4B82-84E2-4C96BF9BB49D}" type="pres">
      <dgm:prSet presAssocID="{6B73E294-0664-4EDF-B1B1-E73F9C6C9C70}" presName="level3hierChild" presStyleCnt="0"/>
      <dgm:spPr/>
    </dgm:pt>
    <dgm:pt modelId="{4EB74AC2-B77C-4DA7-A18A-A398D36EA3D2}" type="pres">
      <dgm:prSet presAssocID="{5E2106C7-CC0C-43ED-A10C-CB4D217FB2F6}" presName="conn2-1" presStyleLbl="parChTrans1D2" presStyleIdx="2" presStyleCnt="4"/>
      <dgm:spPr/>
    </dgm:pt>
    <dgm:pt modelId="{49A5287E-E64C-458E-833B-6784229189E6}" type="pres">
      <dgm:prSet presAssocID="{5E2106C7-CC0C-43ED-A10C-CB4D217FB2F6}" presName="connTx" presStyleLbl="parChTrans1D2" presStyleIdx="2" presStyleCnt="4"/>
      <dgm:spPr/>
    </dgm:pt>
    <dgm:pt modelId="{51572B7C-F4D8-41FF-8F43-DC6F02DB4D75}" type="pres">
      <dgm:prSet presAssocID="{5685AF5B-C659-4CDA-82B4-2EC8E3473C87}" presName="root2" presStyleCnt="0"/>
      <dgm:spPr/>
    </dgm:pt>
    <dgm:pt modelId="{E44B31EB-2739-483D-BE75-BA3ED71C3CCF}" type="pres">
      <dgm:prSet presAssocID="{5685AF5B-C659-4CDA-82B4-2EC8E3473C87}" presName="LevelTwoTextNode" presStyleLbl="node2" presStyleIdx="2" presStyleCnt="4">
        <dgm:presLayoutVars>
          <dgm:chPref val="3"/>
        </dgm:presLayoutVars>
      </dgm:prSet>
      <dgm:spPr/>
    </dgm:pt>
    <dgm:pt modelId="{E9007C70-665F-4F2B-A804-CF5BF775E902}" type="pres">
      <dgm:prSet presAssocID="{5685AF5B-C659-4CDA-82B4-2EC8E3473C87}" presName="level3hierChild" presStyleCnt="0"/>
      <dgm:spPr/>
    </dgm:pt>
    <dgm:pt modelId="{9BE66996-6D60-44CE-B367-5DB25BF246D9}" type="pres">
      <dgm:prSet presAssocID="{7E2A30BE-0D50-458B-BE36-1ACB8B32E8B0}" presName="conn2-1" presStyleLbl="parChTrans1D3" presStyleIdx="7" presStyleCnt="10"/>
      <dgm:spPr/>
    </dgm:pt>
    <dgm:pt modelId="{340A4030-8DDD-4D37-9BAC-BA8B607C947D}" type="pres">
      <dgm:prSet presAssocID="{7E2A30BE-0D50-458B-BE36-1ACB8B32E8B0}" presName="connTx" presStyleLbl="parChTrans1D3" presStyleIdx="7" presStyleCnt="10"/>
      <dgm:spPr/>
    </dgm:pt>
    <dgm:pt modelId="{23021B66-F482-40E5-8007-7BC4181049DC}" type="pres">
      <dgm:prSet presAssocID="{E6E2F232-7B38-46B7-A1F6-5785B818F5F9}" presName="root2" presStyleCnt="0"/>
      <dgm:spPr/>
    </dgm:pt>
    <dgm:pt modelId="{DD1B4F2D-FBE8-4F21-BDE1-5B3B7ADA6BE5}" type="pres">
      <dgm:prSet presAssocID="{E6E2F232-7B38-46B7-A1F6-5785B818F5F9}" presName="LevelTwoTextNode" presStyleLbl="node3" presStyleIdx="7" presStyleCnt="10">
        <dgm:presLayoutVars>
          <dgm:chPref val="3"/>
        </dgm:presLayoutVars>
      </dgm:prSet>
      <dgm:spPr/>
    </dgm:pt>
    <dgm:pt modelId="{949C5D38-3402-441B-A471-105E5E40581B}" type="pres">
      <dgm:prSet presAssocID="{E6E2F232-7B38-46B7-A1F6-5785B818F5F9}" presName="level3hierChild" presStyleCnt="0"/>
      <dgm:spPr/>
    </dgm:pt>
    <dgm:pt modelId="{FD04E4A9-3C82-484A-A884-C91D570FC7F1}" type="pres">
      <dgm:prSet presAssocID="{65E4A429-8622-4CFB-A089-1D7509DB4490}" presName="conn2-1" presStyleLbl="parChTrans1D3" presStyleIdx="8" presStyleCnt="10"/>
      <dgm:spPr/>
    </dgm:pt>
    <dgm:pt modelId="{FC1EB116-9CD4-44D9-B3AA-540AA66AEF66}" type="pres">
      <dgm:prSet presAssocID="{65E4A429-8622-4CFB-A089-1D7509DB4490}" presName="connTx" presStyleLbl="parChTrans1D3" presStyleIdx="8" presStyleCnt="10"/>
      <dgm:spPr/>
    </dgm:pt>
    <dgm:pt modelId="{A9DB9AC2-57DB-4711-A3E8-EAFE39D29830}" type="pres">
      <dgm:prSet presAssocID="{1A4D73EE-CD30-4CFA-8C12-5E0595DAF423}" presName="root2" presStyleCnt="0"/>
      <dgm:spPr/>
    </dgm:pt>
    <dgm:pt modelId="{96180256-764C-42D0-B541-4FA45D9187B2}" type="pres">
      <dgm:prSet presAssocID="{1A4D73EE-CD30-4CFA-8C12-5E0595DAF423}" presName="LevelTwoTextNode" presStyleLbl="node3" presStyleIdx="8" presStyleCnt="10">
        <dgm:presLayoutVars>
          <dgm:chPref val="3"/>
        </dgm:presLayoutVars>
      </dgm:prSet>
      <dgm:spPr/>
    </dgm:pt>
    <dgm:pt modelId="{7AFC4C6E-8124-485F-883A-BEEE313FB40A}" type="pres">
      <dgm:prSet presAssocID="{1A4D73EE-CD30-4CFA-8C12-5E0595DAF423}" presName="level3hierChild" presStyleCnt="0"/>
      <dgm:spPr/>
    </dgm:pt>
    <dgm:pt modelId="{20641EE7-81BB-4B0B-9B19-0EB2AC3A373C}" type="pres">
      <dgm:prSet presAssocID="{C88CBD27-4D82-4258-90E9-E2F386204736}" presName="conn2-1" presStyleLbl="parChTrans1D2" presStyleIdx="3" presStyleCnt="4"/>
      <dgm:spPr/>
    </dgm:pt>
    <dgm:pt modelId="{DE32FDA7-8E7B-4BDE-9123-155D67A92319}" type="pres">
      <dgm:prSet presAssocID="{C88CBD27-4D82-4258-90E9-E2F386204736}" presName="connTx" presStyleLbl="parChTrans1D2" presStyleIdx="3" presStyleCnt="4"/>
      <dgm:spPr/>
    </dgm:pt>
    <dgm:pt modelId="{43F1A5A3-3FBC-4297-8A19-E24105BDD646}" type="pres">
      <dgm:prSet presAssocID="{22B85F61-52B3-4A60-A91E-B17FD5FB9C3E}" presName="root2" presStyleCnt="0"/>
      <dgm:spPr/>
    </dgm:pt>
    <dgm:pt modelId="{AE258354-7348-4B58-A651-EDB8FD08D501}" type="pres">
      <dgm:prSet presAssocID="{22B85F61-52B3-4A60-A91E-B17FD5FB9C3E}" presName="LevelTwoTextNode" presStyleLbl="node2" presStyleIdx="3" presStyleCnt="4">
        <dgm:presLayoutVars>
          <dgm:chPref val="3"/>
        </dgm:presLayoutVars>
      </dgm:prSet>
      <dgm:spPr/>
    </dgm:pt>
    <dgm:pt modelId="{2363EC48-3C16-4472-A04B-B74B1F47DF5B}" type="pres">
      <dgm:prSet presAssocID="{22B85F61-52B3-4A60-A91E-B17FD5FB9C3E}" presName="level3hierChild" presStyleCnt="0"/>
      <dgm:spPr/>
    </dgm:pt>
    <dgm:pt modelId="{5897A3E2-EB62-4A26-919C-81374811D5F8}" type="pres">
      <dgm:prSet presAssocID="{DE29E113-B577-4961-A5F2-CF1AD29B19CA}" presName="conn2-1" presStyleLbl="parChTrans1D3" presStyleIdx="9" presStyleCnt="10"/>
      <dgm:spPr/>
    </dgm:pt>
    <dgm:pt modelId="{32DE46D6-CF00-4419-B5E4-9FB74A178C62}" type="pres">
      <dgm:prSet presAssocID="{DE29E113-B577-4961-A5F2-CF1AD29B19CA}" presName="connTx" presStyleLbl="parChTrans1D3" presStyleIdx="9" presStyleCnt="10"/>
      <dgm:spPr/>
    </dgm:pt>
    <dgm:pt modelId="{36B29CF2-5146-4513-B7C3-BFDFA0A204D6}" type="pres">
      <dgm:prSet presAssocID="{FE6C2A8D-46F6-4771-95C0-8CDB8753B72A}" presName="root2" presStyleCnt="0"/>
      <dgm:spPr/>
    </dgm:pt>
    <dgm:pt modelId="{25B88132-D367-4736-8D48-AC8008EFA29F}" type="pres">
      <dgm:prSet presAssocID="{FE6C2A8D-46F6-4771-95C0-8CDB8753B72A}" presName="LevelTwoTextNode" presStyleLbl="node3" presStyleIdx="9" presStyleCnt="10">
        <dgm:presLayoutVars>
          <dgm:chPref val="3"/>
        </dgm:presLayoutVars>
      </dgm:prSet>
      <dgm:spPr/>
    </dgm:pt>
    <dgm:pt modelId="{9E5F083A-C197-45F3-94AE-D1A28958B389}" type="pres">
      <dgm:prSet presAssocID="{FE6C2A8D-46F6-4771-95C0-8CDB8753B72A}" presName="level3hierChild" presStyleCnt="0"/>
      <dgm:spPr/>
    </dgm:pt>
  </dgm:ptLst>
  <dgm:cxnLst>
    <dgm:cxn modelId="{C539380C-7049-49BB-99D8-5B0909F4150F}" srcId="{75052435-8CF7-4255-95D6-475E7D77DF4B}" destId="{21DCE71E-0ECF-4AC5-B157-195C79E564C6}" srcOrd="0" destOrd="0" parTransId="{2B2A03F9-E5D3-467A-9BB2-E50F4B3826B3}" sibTransId="{47678C55-9C0E-40E8-9BF6-AD429D9F8D00}"/>
    <dgm:cxn modelId="{CCFBDA0C-C6B7-4FE4-B40C-54797EF20F16}" type="presOf" srcId="{75052435-8CF7-4255-95D6-475E7D77DF4B}" destId="{F6835534-CC68-4B72-B0EE-94FB88336666}" srcOrd="0" destOrd="0" presId="urn:microsoft.com/office/officeart/2005/8/layout/hierarchy2"/>
    <dgm:cxn modelId="{47CE7F0E-1535-4C2B-A8EF-53D0DD8B9993}" type="presOf" srcId="{327DF69C-9F5A-45F3-8D46-EF0191EE8100}" destId="{A9CADE0B-4B72-4BB4-81C9-02EFB3CAAD48}" srcOrd="0" destOrd="0" presId="urn:microsoft.com/office/officeart/2005/8/layout/hierarchy2"/>
    <dgm:cxn modelId="{2E958D0F-C74D-4311-96E2-5CBD790264B8}" type="presOf" srcId="{65E4A429-8622-4CFB-A089-1D7509DB4490}" destId="{FC1EB116-9CD4-44D9-B3AA-540AA66AEF66}" srcOrd="1" destOrd="0" presId="urn:microsoft.com/office/officeart/2005/8/layout/hierarchy2"/>
    <dgm:cxn modelId="{3D427E1A-211F-440A-B5F1-429AF6EF67E3}" type="presOf" srcId="{328FB5B3-F46F-4E0E-BAB6-86472F79F608}" destId="{320BAAE4-1C9D-4CB7-B00B-9910DF810A15}" srcOrd="0" destOrd="0" presId="urn:microsoft.com/office/officeart/2005/8/layout/hierarchy2"/>
    <dgm:cxn modelId="{D319821C-6BF1-4AAC-B4CA-B5F7587E019A}" srcId="{21DCE71E-0ECF-4AC5-B157-195C79E564C6}" destId="{327DF69C-9F5A-45F3-8D46-EF0191EE8100}" srcOrd="3" destOrd="0" parTransId="{328FB5B3-F46F-4E0E-BAB6-86472F79F608}" sibTransId="{C4ECD1B3-3D56-4FE4-9AFF-D75A3A3AF10C}"/>
    <dgm:cxn modelId="{C3115C23-728D-4D98-8020-AE5299717ADC}" type="presOf" srcId="{E0002571-E997-4CF4-8262-EC50700DD01F}" destId="{9E40D72B-89AE-4352-B703-6702DA1B426A}" srcOrd="1" destOrd="0" presId="urn:microsoft.com/office/officeart/2005/8/layout/hierarchy2"/>
    <dgm:cxn modelId="{42E1ED27-C87C-4476-8A37-41458AB3470C}" srcId="{21DCE71E-0ECF-4AC5-B157-195C79E564C6}" destId="{D549CC83-04D0-4BD3-9348-4741EB7C5BF3}" srcOrd="2" destOrd="0" parTransId="{6240E0DF-2200-4A3D-8465-D8C83AAE9CBD}" sibTransId="{39AE67DF-9502-4231-B922-3FEC69D834CD}"/>
    <dgm:cxn modelId="{0AADE028-8FFC-45D6-82C8-2FEA400D958B}" srcId="{5685AF5B-C659-4CDA-82B4-2EC8E3473C87}" destId="{E6E2F232-7B38-46B7-A1F6-5785B818F5F9}" srcOrd="0" destOrd="0" parTransId="{7E2A30BE-0D50-458B-BE36-1ACB8B32E8B0}" sibTransId="{759BF56E-1B35-4344-A0A6-7F70E24FCD20}"/>
    <dgm:cxn modelId="{E58FF141-D13C-4383-B16F-EA7ED283D370}" type="presOf" srcId="{9F3AAA06-47F8-4490-93C8-D09550B30BC5}" destId="{EC21ABDD-3E34-487B-8011-9678EC1A17E6}" srcOrd="1" destOrd="0" presId="urn:microsoft.com/office/officeart/2005/8/layout/hierarchy2"/>
    <dgm:cxn modelId="{ECE4B542-0F95-4E1A-AB72-B95FFF575074}" type="presOf" srcId="{E6E2F232-7B38-46B7-A1F6-5785B818F5F9}" destId="{DD1B4F2D-FBE8-4F21-BDE1-5B3B7ADA6BE5}" srcOrd="0" destOrd="0" presId="urn:microsoft.com/office/officeart/2005/8/layout/hierarchy2"/>
    <dgm:cxn modelId="{DE449845-69A2-4827-9A82-480C30910091}" type="presOf" srcId="{6240E0DF-2200-4A3D-8465-D8C83AAE9CBD}" destId="{5E1BDFB9-842C-4657-8486-CDB14AAFA6A2}" srcOrd="0" destOrd="0" presId="urn:microsoft.com/office/officeart/2005/8/layout/hierarchy2"/>
    <dgm:cxn modelId="{53A5EF65-C801-4533-8B0D-82D43E6F83E1}" type="presOf" srcId="{6240E0DF-2200-4A3D-8465-D8C83AAE9CBD}" destId="{08742463-0D37-4104-B2BC-A600E96589D9}" srcOrd="1" destOrd="0" presId="urn:microsoft.com/office/officeart/2005/8/layout/hierarchy2"/>
    <dgm:cxn modelId="{4C281866-EA95-427D-8458-D1FD333AACFC}" srcId="{660A4BA5-A417-4FBB-BDA5-A42A18BDA4A1}" destId="{75052435-8CF7-4255-95D6-475E7D77DF4B}" srcOrd="0" destOrd="0" parTransId="{8FD46097-420E-4605-8A72-CC18A2315261}" sibTransId="{1240A75E-1920-4115-8C3C-4D51BCCD67B1}"/>
    <dgm:cxn modelId="{187C9C66-6E97-4A66-A44A-CF879B276F59}" type="presOf" srcId="{7E2A30BE-0D50-458B-BE36-1ACB8B32E8B0}" destId="{340A4030-8DDD-4D37-9BAC-BA8B607C947D}" srcOrd="1" destOrd="0" presId="urn:microsoft.com/office/officeart/2005/8/layout/hierarchy2"/>
    <dgm:cxn modelId="{6C37D169-9F38-4902-86D2-F64C3F7CCFDC}" type="presOf" srcId="{6B73E294-0664-4EDF-B1B1-E73F9C6C9C70}" destId="{A8021203-7819-43A0-B1D1-50B8EBDB0CBA}" srcOrd="0" destOrd="0" presId="urn:microsoft.com/office/officeart/2005/8/layout/hierarchy2"/>
    <dgm:cxn modelId="{D22D816A-F97E-4D72-82A8-7911001D5048}" type="presOf" srcId="{65E4A429-8622-4CFB-A089-1D7509DB4490}" destId="{FD04E4A9-3C82-484A-A884-C91D570FC7F1}" srcOrd="0" destOrd="0" presId="urn:microsoft.com/office/officeart/2005/8/layout/hierarchy2"/>
    <dgm:cxn modelId="{43773F6B-3C1A-4D33-AF3B-FD30C5D33714}" type="presOf" srcId="{660A4BA5-A417-4FBB-BDA5-A42A18BDA4A1}" destId="{5EC1EC27-49E7-4B24-8DDD-6E836C775DD3}" srcOrd="0" destOrd="0" presId="urn:microsoft.com/office/officeart/2005/8/layout/hierarchy2"/>
    <dgm:cxn modelId="{08E8494B-D2B2-4D28-8898-616AB12992C8}" type="presOf" srcId="{C88CBD27-4D82-4258-90E9-E2F386204736}" destId="{20641EE7-81BB-4B0B-9B19-0EB2AC3A373C}" srcOrd="0" destOrd="0" presId="urn:microsoft.com/office/officeart/2005/8/layout/hierarchy2"/>
    <dgm:cxn modelId="{069BA86C-B70B-4514-8293-6A023A72895E}" type="presOf" srcId="{B1FB6FE9-9AC0-4167-B3AE-F29A01FAAB2E}" destId="{A77657D3-FC50-42DA-9B6D-FCFB448A0F0C}" srcOrd="0" destOrd="0" presId="urn:microsoft.com/office/officeart/2005/8/layout/hierarchy2"/>
    <dgm:cxn modelId="{4CC4EC71-9469-495F-82CF-1D7DE26DA492}" srcId="{21DCE71E-0ECF-4AC5-B157-195C79E564C6}" destId="{9398596B-FA9B-4701-92C2-70FF9AF42CD8}" srcOrd="4" destOrd="0" parTransId="{B1FB6FE9-9AC0-4167-B3AE-F29A01FAAB2E}" sibTransId="{BF74FFC0-58F9-4D7F-B55F-464FC575A1D6}"/>
    <dgm:cxn modelId="{F1590F52-BBA2-4A3B-A132-1240F1F6E6E5}" type="presOf" srcId="{FAF2C4B5-13EB-46EC-A998-6B6D75B83010}" destId="{F57EBD0C-1D74-4BCB-98C8-155FC8727929}" srcOrd="1" destOrd="0" presId="urn:microsoft.com/office/officeart/2005/8/layout/hierarchy2"/>
    <dgm:cxn modelId="{04C96C73-816E-4B69-AE6D-E6B1E555A531}" type="presOf" srcId="{FE6C2A8D-46F6-4771-95C0-8CDB8753B72A}" destId="{25B88132-D367-4736-8D48-AC8008EFA29F}" srcOrd="0" destOrd="0" presId="urn:microsoft.com/office/officeart/2005/8/layout/hierarchy2"/>
    <dgm:cxn modelId="{EFEF0274-F3E0-4447-823C-D3AF47D5EACB}" type="presOf" srcId="{B1FB6FE9-9AC0-4167-B3AE-F29A01FAAB2E}" destId="{FB7D5A61-1937-4CF5-A8D7-896A5B6B66E3}" srcOrd="1" destOrd="0" presId="urn:microsoft.com/office/officeart/2005/8/layout/hierarchy2"/>
    <dgm:cxn modelId="{EB21317A-6308-41F0-952C-4F89F11950C1}" srcId="{1C8B8220-2991-4925-8E78-0180A8825739}" destId="{C41EA7F3-DEA7-4D7E-B102-A37EFF718EEA}" srcOrd="0" destOrd="0" parTransId="{AE5630FA-45B0-4995-8BF5-1D9E6599D779}" sibTransId="{CABA74A1-945A-4BAA-96FB-3EE219F42420}"/>
    <dgm:cxn modelId="{C367797B-1F92-4C24-B438-74DBA809C4EC}" type="presOf" srcId="{C88CBD27-4D82-4258-90E9-E2F386204736}" destId="{DE32FDA7-8E7B-4BDE-9123-155D67A92319}" srcOrd="1" destOrd="0" presId="urn:microsoft.com/office/officeart/2005/8/layout/hierarchy2"/>
    <dgm:cxn modelId="{91049A7B-B56F-4FD0-BDB0-51FF1F1D29C5}" srcId="{75052435-8CF7-4255-95D6-475E7D77DF4B}" destId="{1C8B8220-2991-4925-8E78-0180A8825739}" srcOrd="1" destOrd="0" parTransId="{E0002571-E997-4CF4-8262-EC50700DD01F}" sibTransId="{54A9BB7B-85BD-455F-82BF-A6157A43CCEB}"/>
    <dgm:cxn modelId="{631A8380-F1AF-4AFF-88B8-13EDF816CB17}" type="presOf" srcId="{9398596B-FA9B-4701-92C2-70FF9AF42CD8}" destId="{C1688B9E-A929-4BCE-8036-13747E5A9BFF}" srcOrd="0" destOrd="0" presId="urn:microsoft.com/office/officeart/2005/8/layout/hierarchy2"/>
    <dgm:cxn modelId="{9C395E82-AF18-4A6E-B9C3-FAE36673F73F}" type="presOf" srcId="{E0002571-E997-4CF4-8262-EC50700DD01F}" destId="{C7A7CFFB-8666-464D-8B16-92CEA9E921DD}" srcOrd="0" destOrd="0" presId="urn:microsoft.com/office/officeart/2005/8/layout/hierarchy2"/>
    <dgm:cxn modelId="{A6707282-D00A-4910-A91D-23AA26DDF652}" srcId="{1C8B8220-2991-4925-8E78-0180A8825739}" destId="{6B73E294-0664-4EDF-B1B1-E73F9C6C9C70}" srcOrd="1" destOrd="0" parTransId="{FAF2C4B5-13EB-46EC-A998-6B6D75B83010}" sibTransId="{54698960-4CE1-4FB2-9919-DF45C43BFBB5}"/>
    <dgm:cxn modelId="{92D7E185-E316-4DBA-BC83-19635C1B1B60}" srcId="{22B85F61-52B3-4A60-A91E-B17FD5FB9C3E}" destId="{FE6C2A8D-46F6-4771-95C0-8CDB8753B72A}" srcOrd="0" destOrd="0" parTransId="{DE29E113-B577-4961-A5F2-CF1AD29B19CA}" sibTransId="{6672E488-D60B-4948-B3BA-FDD6D1620BA5}"/>
    <dgm:cxn modelId="{42C31087-ECC4-4A84-8012-739AFC38D2B8}" type="presOf" srcId="{54158253-57E4-472D-B8DA-18502D98A4E7}" destId="{85EDAB46-3D07-4624-9D28-536BF103DDB0}" srcOrd="1" destOrd="0" presId="urn:microsoft.com/office/officeart/2005/8/layout/hierarchy2"/>
    <dgm:cxn modelId="{60FB7A88-A8E2-4713-BC30-9F8EF22F1C63}" type="presOf" srcId="{DE29E113-B577-4961-A5F2-CF1AD29B19CA}" destId="{32DE46D6-CF00-4419-B5E4-9FB74A178C62}" srcOrd="1" destOrd="0" presId="urn:microsoft.com/office/officeart/2005/8/layout/hierarchy2"/>
    <dgm:cxn modelId="{8A4D238A-68BF-4CB7-820A-E2534C8EC4C9}" type="presOf" srcId="{2B2A03F9-E5D3-467A-9BB2-E50F4B3826B3}" destId="{23D051C2-E498-4E2D-A77E-8BB23E78867B}" srcOrd="1" destOrd="0" presId="urn:microsoft.com/office/officeart/2005/8/layout/hierarchy2"/>
    <dgm:cxn modelId="{3BE15D91-D418-4B89-A1F8-D0B1B9106D8B}" srcId="{75052435-8CF7-4255-95D6-475E7D77DF4B}" destId="{22B85F61-52B3-4A60-A91E-B17FD5FB9C3E}" srcOrd="3" destOrd="0" parTransId="{C88CBD27-4D82-4258-90E9-E2F386204736}" sibTransId="{AD422309-8648-46B3-B87B-DC266D1BBE7A}"/>
    <dgm:cxn modelId="{A21AB297-B27E-4934-AB35-177A809B540E}" type="presOf" srcId="{21DCE71E-0ECF-4AC5-B157-195C79E564C6}" destId="{59AD96A6-BD6E-4A19-8D63-6364F291DB1B}" srcOrd="0" destOrd="0" presId="urn:microsoft.com/office/officeart/2005/8/layout/hierarchy2"/>
    <dgm:cxn modelId="{8731039E-FC25-44CC-B6FD-AF95680394D1}" type="presOf" srcId="{5685AF5B-C659-4CDA-82B4-2EC8E3473C87}" destId="{E44B31EB-2739-483D-BE75-BA3ED71C3CCF}" srcOrd="0" destOrd="0" presId="urn:microsoft.com/office/officeart/2005/8/layout/hierarchy2"/>
    <dgm:cxn modelId="{05ABF2A4-AE9A-42E2-A8A5-B9063A0345AA}" type="presOf" srcId="{22B85F61-52B3-4A60-A91E-B17FD5FB9C3E}" destId="{AE258354-7348-4B58-A651-EDB8FD08D501}" srcOrd="0" destOrd="0" presId="urn:microsoft.com/office/officeart/2005/8/layout/hierarchy2"/>
    <dgm:cxn modelId="{CBA73EA8-65C6-4ECE-857E-AEE7EE85962D}" srcId="{5685AF5B-C659-4CDA-82B4-2EC8E3473C87}" destId="{1A4D73EE-CD30-4CFA-8C12-5E0595DAF423}" srcOrd="1" destOrd="0" parTransId="{65E4A429-8622-4CFB-A089-1D7509DB4490}" sibTransId="{98F9FDE4-568E-46CB-8072-871F0E9EA8ED}"/>
    <dgm:cxn modelId="{391C52A8-ED5E-486C-8DBD-7C3CCCF0B7AE}" type="presOf" srcId="{D549CC83-04D0-4BD3-9348-4741EB7C5BF3}" destId="{CAA53E8B-1070-4E82-BFED-331B75D00383}" srcOrd="0" destOrd="0" presId="urn:microsoft.com/office/officeart/2005/8/layout/hierarchy2"/>
    <dgm:cxn modelId="{62E7EBA8-0E71-43CE-BA31-282059648C3A}" type="presOf" srcId="{DE29E113-B577-4961-A5F2-CF1AD29B19CA}" destId="{5897A3E2-EB62-4A26-919C-81374811D5F8}" srcOrd="0" destOrd="0" presId="urn:microsoft.com/office/officeart/2005/8/layout/hierarchy2"/>
    <dgm:cxn modelId="{B00B31A9-57FD-48FD-BC0C-FE4A05C93E08}" type="presOf" srcId="{2B2A03F9-E5D3-467A-9BB2-E50F4B3826B3}" destId="{97E1CE5D-2BC8-4B71-92FE-B6BDAC9CD031}" srcOrd="0" destOrd="0" presId="urn:microsoft.com/office/officeart/2005/8/layout/hierarchy2"/>
    <dgm:cxn modelId="{30112BAE-85AF-4CD5-8A4D-1757461A8ECD}" type="presOf" srcId="{FAF2C4B5-13EB-46EC-A998-6B6D75B83010}" destId="{BE6B6700-8C4A-46EC-8727-F3F60CDFED33}" srcOrd="0" destOrd="0" presId="urn:microsoft.com/office/officeart/2005/8/layout/hierarchy2"/>
    <dgm:cxn modelId="{6DB423B0-C7A5-4523-9A7F-64961A222570}" type="presOf" srcId="{AE5630FA-45B0-4995-8BF5-1D9E6599D779}" destId="{27E69750-A9E8-4C20-AD59-11B6559755FE}" srcOrd="0" destOrd="0" presId="urn:microsoft.com/office/officeart/2005/8/layout/hierarchy2"/>
    <dgm:cxn modelId="{9CC48CB2-6B91-4AE5-ABFC-F29A2F295C38}" type="presOf" srcId="{54158253-57E4-472D-B8DA-18502D98A4E7}" destId="{C5A92AF4-F720-4214-B970-6BED3B7CD3F7}" srcOrd="0" destOrd="0" presId="urn:microsoft.com/office/officeart/2005/8/layout/hierarchy2"/>
    <dgm:cxn modelId="{0168B0B2-A6A8-4363-9520-44E8332967EB}" type="presOf" srcId="{328FB5B3-F46F-4E0E-BAB6-86472F79F608}" destId="{0018ABAD-9109-427C-93D2-B0DC95B855BA}" srcOrd="1" destOrd="0" presId="urn:microsoft.com/office/officeart/2005/8/layout/hierarchy2"/>
    <dgm:cxn modelId="{8421DBB4-39D2-48CB-87EE-6B6E6030E39D}" srcId="{21DCE71E-0ECF-4AC5-B157-195C79E564C6}" destId="{CFD9009C-6640-4641-8C10-E93A8A20FABE}" srcOrd="0" destOrd="0" parTransId="{54158253-57E4-472D-B8DA-18502D98A4E7}" sibTransId="{05DB9283-360A-47D7-9C25-147CB7797BAA}"/>
    <dgm:cxn modelId="{0D2E9EB5-81A1-4BA8-8DC7-ECC272987689}" srcId="{21DCE71E-0ECF-4AC5-B157-195C79E564C6}" destId="{954BC674-1B57-4A1D-9541-6D14FCB2E459}" srcOrd="1" destOrd="0" parTransId="{9F3AAA06-47F8-4490-93C8-D09550B30BC5}" sibTransId="{A1C1C08F-786F-48A4-A929-2D2F33AB240A}"/>
    <dgm:cxn modelId="{63B04DC0-5DC3-42D4-B7FF-D9A6B2DDC4F5}" type="presOf" srcId="{C41EA7F3-DEA7-4D7E-B102-A37EFF718EEA}" destId="{B373FAC9-D20A-48C2-BA18-3CD703BD4267}" srcOrd="0" destOrd="0" presId="urn:microsoft.com/office/officeart/2005/8/layout/hierarchy2"/>
    <dgm:cxn modelId="{E2FDE5C0-E202-48F1-A4C3-8A9CDC635BB5}" type="presOf" srcId="{9F3AAA06-47F8-4490-93C8-D09550B30BC5}" destId="{FB676CED-1842-41BA-AC01-9CE7563A826C}" srcOrd="0" destOrd="0" presId="urn:microsoft.com/office/officeart/2005/8/layout/hierarchy2"/>
    <dgm:cxn modelId="{51395AC1-E7CB-4869-9FC0-2C7A0514D96F}" type="presOf" srcId="{1A4D73EE-CD30-4CFA-8C12-5E0595DAF423}" destId="{96180256-764C-42D0-B541-4FA45D9187B2}" srcOrd="0" destOrd="0" presId="urn:microsoft.com/office/officeart/2005/8/layout/hierarchy2"/>
    <dgm:cxn modelId="{530505C2-9150-4880-9157-780B2BC4FEE6}" type="presOf" srcId="{1C8B8220-2991-4925-8E78-0180A8825739}" destId="{EEA776FE-3FEF-4A05-8531-BAEB5186DEF1}" srcOrd="0" destOrd="0" presId="urn:microsoft.com/office/officeart/2005/8/layout/hierarchy2"/>
    <dgm:cxn modelId="{91A5B4C6-2542-4989-8A9F-DE60CBD62338}" type="presOf" srcId="{954BC674-1B57-4A1D-9541-6D14FCB2E459}" destId="{AD50C9E8-3455-4C66-9A64-6EAF47E95531}" srcOrd="0" destOrd="0" presId="urn:microsoft.com/office/officeart/2005/8/layout/hierarchy2"/>
    <dgm:cxn modelId="{915CCDD6-FEC1-43D1-9C95-4AEA7B89B4F0}" srcId="{75052435-8CF7-4255-95D6-475E7D77DF4B}" destId="{5685AF5B-C659-4CDA-82B4-2EC8E3473C87}" srcOrd="2" destOrd="0" parTransId="{5E2106C7-CC0C-43ED-A10C-CB4D217FB2F6}" sibTransId="{4567AD42-3FFA-433E-9763-BCEA7FA92D96}"/>
    <dgm:cxn modelId="{2D06B5EA-0500-4BEF-9B2B-5FFC6BA51832}" type="presOf" srcId="{5E2106C7-CC0C-43ED-A10C-CB4D217FB2F6}" destId="{49A5287E-E64C-458E-833B-6784229189E6}" srcOrd="1" destOrd="0" presId="urn:microsoft.com/office/officeart/2005/8/layout/hierarchy2"/>
    <dgm:cxn modelId="{27312BF2-0142-42FC-BB37-EA728BFDA65B}" type="presOf" srcId="{7E2A30BE-0D50-458B-BE36-1ACB8B32E8B0}" destId="{9BE66996-6D60-44CE-B367-5DB25BF246D9}" srcOrd="0" destOrd="0" presId="urn:microsoft.com/office/officeart/2005/8/layout/hierarchy2"/>
    <dgm:cxn modelId="{3650FEF2-7A99-4441-ABE6-946A472A98B1}" type="presOf" srcId="{CFD9009C-6640-4641-8C10-E93A8A20FABE}" destId="{0C7E6DF5-74C3-421F-8BBB-61366DF2F00D}" srcOrd="0" destOrd="0" presId="urn:microsoft.com/office/officeart/2005/8/layout/hierarchy2"/>
    <dgm:cxn modelId="{E34214F5-C550-4381-BF21-339A33866874}" type="presOf" srcId="{5E2106C7-CC0C-43ED-A10C-CB4D217FB2F6}" destId="{4EB74AC2-B77C-4DA7-A18A-A398D36EA3D2}" srcOrd="0" destOrd="0" presId="urn:microsoft.com/office/officeart/2005/8/layout/hierarchy2"/>
    <dgm:cxn modelId="{A0BE58F7-F971-46F1-87DD-16242AF3AE3E}" type="presOf" srcId="{AE5630FA-45B0-4995-8BF5-1D9E6599D779}" destId="{71AF48D8-8D5E-4F0F-B3A0-AF43504E5C12}" srcOrd="1" destOrd="0" presId="urn:microsoft.com/office/officeart/2005/8/layout/hierarchy2"/>
    <dgm:cxn modelId="{2B380C2C-7286-4009-96B6-BE41297BC8AC}" type="presParOf" srcId="{5EC1EC27-49E7-4B24-8DDD-6E836C775DD3}" destId="{345D9892-EC7E-470E-BC5F-BB419D245AF7}" srcOrd="0" destOrd="0" presId="urn:microsoft.com/office/officeart/2005/8/layout/hierarchy2"/>
    <dgm:cxn modelId="{2940D396-74AA-4B34-9D9C-EFBA03DA7ABC}" type="presParOf" srcId="{345D9892-EC7E-470E-BC5F-BB419D245AF7}" destId="{F6835534-CC68-4B72-B0EE-94FB88336666}" srcOrd="0" destOrd="0" presId="urn:microsoft.com/office/officeart/2005/8/layout/hierarchy2"/>
    <dgm:cxn modelId="{336A3A95-A8B6-4012-BE11-1D78732329CB}" type="presParOf" srcId="{345D9892-EC7E-470E-BC5F-BB419D245AF7}" destId="{527F5C3E-938F-42CB-A33F-5AFA37CFE558}" srcOrd="1" destOrd="0" presId="urn:microsoft.com/office/officeart/2005/8/layout/hierarchy2"/>
    <dgm:cxn modelId="{677BB1F5-13DA-452F-97AF-CA0222875C9F}" type="presParOf" srcId="{527F5C3E-938F-42CB-A33F-5AFA37CFE558}" destId="{97E1CE5D-2BC8-4B71-92FE-B6BDAC9CD031}" srcOrd="0" destOrd="0" presId="urn:microsoft.com/office/officeart/2005/8/layout/hierarchy2"/>
    <dgm:cxn modelId="{7D51F12B-69FC-4F0A-B497-3BDA5B11744A}" type="presParOf" srcId="{97E1CE5D-2BC8-4B71-92FE-B6BDAC9CD031}" destId="{23D051C2-E498-4E2D-A77E-8BB23E78867B}" srcOrd="0" destOrd="0" presId="urn:microsoft.com/office/officeart/2005/8/layout/hierarchy2"/>
    <dgm:cxn modelId="{CED12457-627E-4D33-B987-F07A33ADCBFF}" type="presParOf" srcId="{527F5C3E-938F-42CB-A33F-5AFA37CFE558}" destId="{31B826FB-1E2B-4C07-AF41-48A59A92DBE7}" srcOrd="1" destOrd="0" presId="urn:microsoft.com/office/officeart/2005/8/layout/hierarchy2"/>
    <dgm:cxn modelId="{AD8050DA-9D7A-4B18-8662-358627A80008}" type="presParOf" srcId="{31B826FB-1E2B-4C07-AF41-48A59A92DBE7}" destId="{59AD96A6-BD6E-4A19-8D63-6364F291DB1B}" srcOrd="0" destOrd="0" presId="urn:microsoft.com/office/officeart/2005/8/layout/hierarchy2"/>
    <dgm:cxn modelId="{0706624C-C2DB-42A7-8DD0-DB978FBDA9C7}" type="presParOf" srcId="{31B826FB-1E2B-4C07-AF41-48A59A92DBE7}" destId="{2025489B-10A0-4C72-AB8F-CBEAD6F62C0A}" srcOrd="1" destOrd="0" presId="urn:microsoft.com/office/officeart/2005/8/layout/hierarchy2"/>
    <dgm:cxn modelId="{16A559EB-48E2-4C08-94AE-96D17C03AFFA}" type="presParOf" srcId="{2025489B-10A0-4C72-AB8F-CBEAD6F62C0A}" destId="{C5A92AF4-F720-4214-B970-6BED3B7CD3F7}" srcOrd="0" destOrd="0" presId="urn:microsoft.com/office/officeart/2005/8/layout/hierarchy2"/>
    <dgm:cxn modelId="{D7846042-5468-4D14-A7DB-90746664F3B7}" type="presParOf" srcId="{C5A92AF4-F720-4214-B970-6BED3B7CD3F7}" destId="{85EDAB46-3D07-4624-9D28-536BF103DDB0}" srcOrd="0" destOrd="0" presId="urn:microsoft.com/office/officeart/2005/8/layout/hierarchy2"/>
    <dgm:cxn modelId="{EEEEBDF2-9340-4D09-9DFA-7275AB80714D}" type="presParOf" srcId="{2025489B-10A0-4C72-AB8F-CBEAD6F62C0A}" destId="{304D8295-1DC3-4795-B6E4-562170CAA89D}" srcOrd="1" destOrd="0" presId="urn:microsoft.com/office/officeart/2005/8/layout/hierarchy2"/>
    <dgm:cxn modelId="{4D328E61-66EF-4715-B97B-DD7CB797C0E1}" type="presParOf" srcId="{304D8295-1DC3-4795-B6E4-562170CAA89D}" destId="{0C7E6DF5-74C3-421F-8BBB-61366DF2F00D}" srcOrd="0" destOrd="0" presId="urn:microsoft.com/office/officeart/2005/8/layout/hierarchy2"/>
    <dgm:cxn modelId="{4991F089-5485-4A63-9D44-18E888736233}" type="presParOf" srcId="{304D8295-1DC3-4795-B6E4-562170CAA89D}" destId="{55C89C47-E49B-4968-B222-9385B6D3DC95}" srcOrd="1" destOrd="0" presId="urn:microsoft.com/office/officeart/2005/8/layout/hierarchy2"/>
    <dgm:cxn modelId="{3B9E3093-A492-42C7-B1BC-EC3CB69E7B18}" type="presParOf" srcId="{2025489B-10A0-4C72-AB8F-CBEAD6F62C0A}" destId="{FB676CED-1842-41BA-AC01-9CE7563A826C}" srcOrd="2" destOrd="0" presId="urn:microsoft.com/office/officeart/2005/8/layout/hierarchy2"/>
    <dgm:cxn modelId="{607C8E3E-E12D-4372-97D4-90F2152B97D7}" type="presParOf" srcId="{FB676CED-1842-41BA-AC01-9CE7563A826C}" destId="{EC21ABDD-3E34-487B-8011-9678EC1A17E6}" srcOrd="0" destOrd="0" presId="urn:microsoft.com/office/officeart/2005/8/layout/hierarchy2"/>
    <dgm:cxn modelId="{5955C65A-94F5-448A-8779-CAE8C0134AD0}" type="presParOf" srcId="{2025489B-10A0-4C72-AB8F-CBEAD6F62C0A}" destId="{4116B4E7-DFBA-407F-8414-8878C671F769}" srcOrd="3" destOrd="0" presId="urn:microsoft.com/office/officeart/2005/8/layout/hierarchy2"/>
    <dgm:cxn modelId="{213EE970-636B-4BE6-99B3-BCAAA18A6104}" type="presParOf" srcId="{4116B4E7-DFBA-407F-8414-8878C671F769}" destId="{AD50C9E8-3455-4C66-9A64-6EAF47E95531}" srcOrd="0" destOrd="0" presId="urn:microsoft.com/office/officeart/2005/8/layout/hierarchy2"/>
    <dgm:cxn modelId="{634E13B8-41E9-4B31-9156-C92C264E6CFD}" type="presParOf" srcId="{4116B4E7-DFBA-407F-8414-8878C671F769}" destId="{494F73D6-8FD6-4F72-8493-D9B10608676E}" srcOrd="1" destOrd="0" presId="urn:microsoft.com/office/officeart/2005/8/layout/hierarchy2"/>
    <dgm:cxn modelId="{22A0AE34-DBB6-4A09-A376-E25DD64F4A38}" type="presParOf" srcId="{2025489B-10A0-4C72-AB8F-CBEAD6F62C0A}" destId="{5E1BDFB9-842C-4657-8486-CDB14AAFA6A2}" srcOrd="4" destOrd="0" presId="urn:microsoft.com/office/officeart/2005/8/layout/hierarchy2"/>
    <dgm:cxn modelId="{E73E6957-ECCE-4282-90BD-C30F1B8155BC}" type="presParOf" srcId="{5E1BDFB9-842C-4657-8486-CDB14AAFA6A2}" destId="{08742463-0D37-4104-B2BC-A600E96589D9}" srcOrd="0" destOrd="0" presId="urn:microsoft.com/office/officeart/2005/8/layout/hierarchy2"/>
    <dgm:cxn modelId="{7E309356-857D-4E86-87DB-67A012F941BD}" type="presParOf" srcId="{2025489B-10A0-4C72-AB8F-CBEAD6F62C0A}" destId="{87D33BDD-F0CD-41ED-8236-C460AD346FB1}" srcOrd="5" destOrd="0" presId="urn:microsoft.com/office/officeart/2005/8/layout/hierarchy2"/>
    <dgm:cxn modelId="{091386B7-30ED-45C7-8224-8770F8652778}" type="presParOf" srcId="{87D33BDD-F0CD-41ED-8236-C460AD346FB1}" destId="{CAA53E8B-1070-4E82-BFED-331B75D00383}" srcOrd="0" destOrd="0" presId="urn:microsoft.com/office/officeart/2005/8/layout/hierarchy2"/>
    <dgm:cxn modelId="{974DD162-2535-461D-AEE1-E027546052B5}" type="presParOf" srcId="{87D33BDD-F0CD-41ED-8236-C460AD346FB1}" destId="{FD8DCED8-3701-4199-9F7D-C9F4722CC1D2}" srcOrd="1" destOrd="0" presId="urn:microsoft.com/office/officeart/2005/8/layout/hierarchy2"/>
    <dgm:cxn modelId="{1986263E-3D39-4543-BE11-87EFA295E6F3}" type="presParOf" srcId="{2025489B-10A0-4C72-AB8F-CBEAD6F62C0A}" destId="{320BAAE4-1C9D-4CB7-B00B-9910DF810A15}" srcOrd="6" destOrd="0" presId="urn:microsoft.com/office/officeart/2005/8/layout/hierarchy2"/>
    <dgm:cxn modelId="{45662702-E92B-4C1B-B214-BC226AE33680}" type="presParOf" srcId="{320BAAE4-1C9D-4CB7-B00B-9910DF810A15}" destId="{0018ABAD-9109-427C-93D2-B0DC95B855BA}" srcOrd="0" destOrd="0" presId="urn:microsoft.com/office/officeart/2005/8/layout/hierarchy2"/>
    <dgm:cxn modelId="{A3E66FFF-D3EB-4C26-BC34-63489E75E21E}" type="presParOf" srcId="{2025489B-10A0-4C72-AB8F-CBEAD6F62C0A}" destId="{AC30771A-DFF3-4774-8A6B-7E48A1F5E412}" srcOrd="7" destOrd="0" presId="urn:microsoft.com/office/officeart/2005/8/layout/hierarchy2"/>
    <dgm:cxn modelId="{F33289AC-E0A2-4B66-9694-4BB9C3364077}" type="presParOf" srcId="{AC30771A-DFF3-4774-8A6B-7E48A1F5E412}" destId="{A9CADE0B-4B72-4BB4-81C9-02EFB3CAAD48}" srcOrd="0" destOrd="0" presId="urn:microsoft.com/office/officeart/2005/8/layout/hierarchy2"/>
    <dgm:cxn modelId="{02A28DA3-BA7C-4D6A-9F30-BE39B815CFEF}" type="presParOf" srcId="{AC30771A-DFF3-4774-8A6B-7E48A1F5E412}" destId="{088993AD-B03F-4A77-8175-A2D112EACA32}" srcOrd="1" destOrd="0" presId="urn:microsoft.com/office/officeart/2005/8/layout/hierarchy2"/>
    <dgm:cxn modelId="{E27775EE-D4F4-4CFA-B115-0310769B9F32}" type="presParOf" srcId="{2025489B-10A0-4C72-AB8F-CBEAD6F62C0A}" destId="{A77657D3-FC50-42DA-9B6D-FCFB448A0F0C}" srcOrd="8" destOrd="0" presId="urn:microsoft.com/office/officeart/2005/8/layout/hierarchy2"/>
    <dgm:cxn modelId="{3649BE80-50D8-48E1-8423-5AB322097657}" type="presParOf" srcId="{A77657D3-FC50-42DA-9B6D-FCFB448A0F0C}" destId="{FB7D5A61-1937-4CF5-A8D7-896A5B6B66E3}" srcOrd="0" destOrd="0" presId="urn:microsoft.com/office/officeart/2005/8/layout/hierarchy2"/>
    <dgm:cxn modelId="{806EE4D3-3955-46B8-B6EE-D246B92C52A8}" type="presParOf" srcId="{2025489B-10A0-4C72-AB8F-CBEAD6F62C0A}" destId="{75C384D0-BD48-4DB6-B6F3-33419B1FC627}" srcOrd="9" destOrd="0" presId="urn:microsoft.com/office/officeart/2005/8/layout/hierarchy2"/>
    <dgm:cxn modelId="{41CE99C6-046D-4C61-9472-98AC738B2040}" type="presParOf" srcId="{75C384D0-BD48-4DB6-B6F3-33419B1FC627}" destId="{C1688B9E-A929-4BCE-8036-13747E5A9BFF}" srcOrd="0" destOrd="0" presId="urn:microsoft.com/office/officeart/2005/8/layout/hierarchy2"/>
    <dgm:cxn modelId="{809008FF-B5EC-4878-9792-00D22D7F7EFC}" type="presParOf" srcId="{75C384D0-BD48-4DB6-B6F3-33419B1FC627}" destId="{EF5BBAAA-6A38-4A48-A779-BDD172DC9716}" srcOrd="1" destOrd="0" presId="urn:microsoft.com/office/officeart/2005/8/layout/hierarchy2"/>
    <dgm:cxn modelId="{C3E09E7D-FF70-4AB6-B828-0924C3535DF3}" type="presParOf" srcId="{527F5C3E-938F-42CB-A33F-5AFA37CFE558}" destId="{C7A7CFFB-8666-464D-8B16-92CEA9E921DD}" srcOrd="2" destOrd="0" presId="urn:microsoft.com/office/officeart/2005/8/layout/hierarchy2"/>
    <dgm:cxn modelId="{8BFD0301-E166-4CAB-B6D3-90CA7D2C7E07}" type="presParOf" srcId="{C7A7CFFB-8666-464D-8B16-92CEA9E921DD}" destId="{9E40D72B-89AE-4352-B703-6702DA1B426A}" srcOrd="0" destOrd="0" presId="urn:microsoft.com/office/officeart/2005/8/layout/hierarchy2"/>
    <dgm:cxn modelId="{8198ACEF-4D0A-4071-9F8E-1F26C8F2D836}" type="presParOf" srcId="{527F5C3E-938F-42CB-A33F-5AFA37CFE558}" destId="{DCEFBBF6-C6D0-41F1-9FC1-00716367EE82}" srcOrd="3" destOrd="0" presId="urn:microsoft.com/office/officeart/2005/8/layout/hierarchy2"/>
    <dgm:cxn modelId="{163889C8-50B7-4867-9D92-FC5E924543AF}" type="presParOf" srcId="{DCEFBBF6-C6D0-41F1-9FC1-00716367EE82}" destId="{EEA776FE-3FEF-4A05-8531-BAEB5186DEF1}" srcOrd="0" destOrd="0" presId="urn:microsoft.com/office/officeart/2005/8/layout/hierarchy2"/>
    <dgm:cxn modelId="{6A45B51C-946A-4E51-8BB1-128C0C495596}" type="presParOf" srcId="{DCEFBBF6-C6D0-41F1-9FC1-00716367EE82}" destId="{57249C62-1B03-4FD6-A2A7-39B89A845CFF}" srcOrd="1" destOrd="0" presId="urn:microsoft.com/office/officeart/2005/8/layout/hierarchy2"/>
    <dgm:cxn modelId="{EA57EDB1-F037-44CE-A7C5-4AF064F6AC0A}" type="presParOf" srcId="{57249C62-1B03-4FD6-A2A7-39B89A845CFF}" destId="{27E69750-A9E8-4C20-AD59-11B6559755FE}" srcOrd="0" destOrd="0" presId="urn:microsoft.com/office/officeart/2005/8/layout/hierarchy2"/>
    <dgm:cxn modelId="{383D7F2A-EC14-43A6-8A10-BBDD80602A09}" type="presParOf" srcId="{27E69750-A9E8-4C20-AD59-11B6559755FE}" destId="{71AF48D8-8D5E-4F0F-B3A0-AF43504E5C12}" srcOrd="0" destOrd="0" presId="urn:microsoft.com/office/officeart/2005/8/layout/hierarchy2"/>
    <dgm:cxn modelId="{17214BF0-EC30-4C58-9EBC-BC555AFC285C}" type="presParOf" srcId="{57249C62-1B03-4FD6-A2A7-39B89A845CFF}" destId="{201B1EFE-8AB6-4693-B325-8816DD53B998}" srcOrd="1" destOrd="0" presId="urn:microsoft.com/office/officeart/2005/8/layout/hierarchy2"/>
    <dgm:cxn modelId="{81E19CF1-DEFB-420B-8D15-01D2454A2797}" type="presParOf" srcId="{201B1EFE-8AB6-4693-B325-8816DD53B998}" destId="{B373FAC9-D20A-48C2-BA18-3CD703BD4267}" srcOrd="0" destOrd="0" presId="urn:microsoft.com/office/officeart/2005/8/layout/hierarchy2"/>
    <dgm:cxn modelId="{90FE371B-D71E-4BD6-83CB-ABCA48F39F45}" type="presParOf" srcId="{201B1EFE-8AB6-4693-B325-8816DD53B998}" destId="{4C8541A6-9754-4C01-96C0-C11244AF79C4}" srcOrd="1" destOrd="0" presId="urn:microsoft.com/office/officeart/2005/8/layout/hierarchy2"/>
    <dgm:cxn modelId="{C919FE15-8E8A-4AEA-8A68-2B5CAB755399}" type="presParOf" srcId="{57249C62-1B03-4FD6-A2A7-39B89A845CFF}" destId="{BE6B6700-8C4A-46EC-8727-F3F60CDFED33}" srcOrd="2" destOrd="0" presId="urn:microsoft.com/office/officeart/2005/8/layout/hierarchy2"/>
    <dgm:cxn modelId="{564BAD77-6B7F-4726-96EF-DA37A2870E79}" type="presParOf" srcId="{BE6B6700-8C4A-46EC-8727-F3F60CDFED33}" destId="{F57EBD0C-1D74-4BCB-98C8-155FC8727929}" srcOrd="0" destOrd="0" presId="urn:microsoft.com/office/officeart/2005/8/layout/hierarchy2"/>
    <dgm:cxn modelId="{27046A39-36EF-4CB1-A271-647D9F4D7E9E}" type="presParOf" srcId="{57249C62-1B03-4FD6-A2A7-39B89A845CFF}" destId="{27189B00-BE72-49DC-B99B-5C0A49696325}" srcOrd="3" destOrd="0" presId="urn:microsoft.com/office/officeart/2005/8/layout/hierarchy2"/>
    <dgm:cxn modelId="{C5D825FA-38D1-484A-A9A8-A0B672928B21}" type="presParOf" srcId="{27189B00-BE72-49DC-B99B-5C0A49696325}" destId="{A8021203-7819-43A0-B1D1-50B8EBDB0CBA}" srcOrd="0" destOrd="0" presId="urn:microsoft.com/office/officeart/2005/8/layout/hierarchy2"/>
    <dgm:cxn modelId="{6483C19F-E5A6-4C3A-88B0-7630EEE3C808}" type="presParOf" srcId="{27189B00-BE72-49DC-B99B-5C0A49696325}" destId="{08A1ACA2-F0D2-4B82-84E2-4C96BF9BB49D}" srcOrd="1" destOrd="0" presId="urn:microsoft.com/office/officeart/2005/8/layout/hierarchy2"/>
    <dgm:cxn modelId="{11F3069A-8336-4BA5-A5C5-1E23119F0CEA}" type="presParOf" srcId="{527F5C3E-938F-42CB-A33F-5AFA37CFE558}" destId="{4EB74AC2-B77C-4DA7-A18A-A398D36EA3D2}" srcOrd="4" destOrd="0" presId="urn:microsoft.com/office/officeart/2005/8/layout/hierarchy2"/>
    <dgm:cxn modelId="{34F8A7A6-1469-4B15-A716-1936C3C371ED}" type="presParOf" srcId="{4EB74AC2-B77C-4DA7-A18A-A398D36EA3D2}" destId="{49A5287E-E64C-458E-833B-6784229189E6}" srcOrd="0" destOrd="0" presId="urn:microsoft.com/office/officeart/2005/8/layout/hierarchy2"/>
    <dgm:cxn modelId="{03D27341-DE38-4E03-AB30-B35621462A19}" type="presParOf" srcId="{527F5C3E-938F-42CB-A33F-5AFA37CFE558}" destId="{51572B7C-F4D8-41FF-8F43-DC6F02DB4D75}" srcOrd="5" destOrd="0" presId="urn:microsoft.com/office/officeart/2005/8/layout/hierarchy2"/>
    <dgm:cxn modelId="{2E9C3EE5-DA47-4E01-B5B7-23E140842EC6}" type="presParOf" srcId="{51572B7C-F4D8-41FF-8F43-DC6F02DB4D75}" destId="{E44B31EB-2739-483D-BE75-BA3ED71C3CCF}" srcOrd="0" destOrd="0" presId="urn:microsoft.com/office/officeart/2005/8/layout/hierarchy2"/>
    <dgm:cxn modelId="{13CE2EA6-A68F-4F83-A227-0E4A5445744B}" type="presParOf" srcId="{51572B7C-F4D8-41FF-8F43-DC6F02DB4D75}" destId="{E9007C70-665F-4F2B-A804-CF5BF775E902}" srcOrd="1" destOrd="0" presId="urn:microsoft.com/office/officeart/2005/8/layout/hierarchy2"/>
    <dgm:cxn modelId="{EA9ABBFF-6D93-4D02-B670-994CC02B3E09}" type="presParOf" srcId="{E9007C70-665F-4F2B-A804-CF5BF775E902}" destId="{9BE66996-6D60-44CE-B367-5DB25BF246D9}" srcOrd="0" destOrd="0" presId="urn:microsoft.com/office/officeart/2005/8/layout/hierarchy2"/>
    <dgm:cxn modelId="{52734407-1232-47CF-9BFC-7DA56CBFE34A}" type="presParOf" srcId="{9BE66996-6D60-44CE-B367-5DB25BF246D9}" destId="{340A4030-8DDD-4D37-9BAC-BA8B607C947D}" srcOrd="0" destOrd="0" presId="urn:microsoft.com/office/officeart/2005/8/layout/hierarchy2"/>
    <dgm:cxn modelId="{F26A8011-2613-413B-A561-6B69EB6FCEF0}" type="presParOf" srcId="{E9007C70-665F-4F2B-A804-CF5BF775E902}" destId="{23021B66-F482-40E5-8007-7BC4181049DC}" srcOrd="1" destOrd="0" presId="urn:microsoft.com/office/officeart/2005/8/layout/hierarchy2"/>
    <dgm:cxn modelId="{8215A13D-7724-44CB-8050-881B529B339B}" type="presParOf" srcId="{23021B66-F482-40E5-8007-7BC4181049DC}" destId="{DD1B4F2D-FBE8-4F21-BDE1-5B3B7ADA6BE5}" srcOrd="0" destOrd="0" presId="urn:microsoft.com/office/officeart/2005/8/layout/hierarchy2"/>
    <dgm:cxn modelId="{EA80F98B-5BB7-4138-A043-AC95B4AE4DFE}" type="presParOf" srcId="{23021B66-F482-40E5-8007-7BC4181049DC}" destId="{949C5D38-3402-441B-A471-105E5E40581B}" srcOrd="1" destOrd="0" presId="urn:microsoft.com/office/officeart/2005/8/layout/hierarchy2"/>
    <dgm:cxn modelId="{91090BA3-E753-429A-87CE-942559A69330}" type="presParOf" srcId="{E9007C70-665F-4F2B-A804-CF5BF775E902}" destId="{FD04E4A9-3C82-484A-A884-C91D570FC7F1}" srcOrd="2" destOrd="0" presId="urn:microsoft.com/office/officeart/2005/8/layout/hierarchy2"/>
    <dgm:cxn modelId="{09333397-34AE-4DE9-939E-AFABA5B31454}" type="presParOf" srcId="{FD04E4A9-3C82-484A-A884-C91D570FC7F1}" destId="{FC1EB116-9CD4-44D9-B3AA-540AA66AEF66}" srcOrd="0" destOrd="0" presId="urn:microsoft.com/office/officeart/2005/8/layout/hierarchy2"/>
    <dgm:cxn modelId="{1FEAC7A1-1E45-4DA4-8A7B-DE572E41B336}" type="presParOf" srcId="{E9007C70-665F-4F2B-A804-CF5BF775E902}" destId="{A9DB9AC2-57DB-4711-A3E8-EAFE39D29830}" srcOrd="3" destOrd="0" presId="urn:microsoft.com/office/officeart/2005/8/layout/hierarchy2"/>
    <dgm:cxn modelId="{36EEF2CC-B9AF-4EC2-99D6-627B57EE03A4}" type="presParOf" srcId="{A9DB9AC2-57DB-4711-A3E8-EAFE39D29830}" destId="{96180256-764C-42D0-B541-4FA45D9187B2}" srcOrd="0" destOrd="0" presId="urn:microsoft.com/office/officeart/2005/8/layout/hierarchy2"/>
    <dgm:cxn modelId="{78FA1DE4-3DA4-4133-8E10-DB181752328B}" type="presParOf" srcId="{A9DB9AC2-57DB-4711-A3E8-EAFE39D29830}" destId="{7AFC4C6E-8124-485F-883A-BEEE313FB40A}" srcOrd="1" destOrd="0" presId="urn:microsoft.com/office/officeart/2005/8/layout/hierarchy2"/>
    <dgm:cxn modelId="{220199AF-C107-463D-8C28-65FA2F1F9EE4}" type="presParOf" srcId="{527F5C3E-938F-42CB-A33F-5AFA37CFE558}" destId="{20641EE7-81BB-4B0B-9B19-0EB2AC3A373C}" srcOrd="6" destOrd="0" presId="urn:microsoft.com/office/officeart/2005/8/layout/hierarchy2"/>
    <dgm:cxn modelId="{A9AA4DBC-6FD9-4FCE-9C88-937BEE66A2C3}" type="presParOf" srcId="{20641EE7-81BB-4B0B-9B19-0EB2AC3A373C}" destId="{DE32FDA7-8E7B-4BDE-9123-155D67A92319}" srcOrd="0" destOrd="0" presId="urn:microsoft.com/office/officeart/2005/8/layout/hierarchy2"/>
    <dgm:cxn modelId="{24360457-3C50-4B90-AD2C-9D5555DE8F63}" type="presParOf" srcId="{527F5C3E-938F-42CB-A33F-5AFA37CFE558}" destId="{43F1A5A3-3FBC-4297-8A19-E24105BDD646}" srcOrd="7" destOrd="0" presId="urn:microsoft.com/office/officeart/2005/8/layout/hierarchy2"/>
    <dgm:cxn modelId="{84C24DCF-B286-41EF-874E-2E7FB11C34AA}" type="presParOf" srcId="{43F1A5A3-3FBC-4297-8A19-E24105BDD646}" destId="{AE258354-7348-4B58-A651-EDB8FD08D501}" srcOrd="0" destOrd="0" presId="urn:microsoft.com/office/officeart/2005/8/layout/hierarchy2"/>
    <dgm:cxn modelId="{178305FF-FB8E-4BA3-9044-E866FE4E4BFF}" type="presParOf" srcId="{43F1A5A3-3FBC-4297-8A19-E24105BDD646}" destId="{2363EC48-3C16-4472-A04B-B74B1F47DF5B}" srcOrd="1" destOrd="0" presId="urn:microsoft.com/office/officeart/2005/8/layout/hierarchy2"/>
    <dgm:cxn modelId="{1C486EFC-E77F-4421-8975-2C63253A68A2}" type="presParOf" srcId="{2363EC48-3C16-4472-A04B-B74B1F47DF5B}" destId="{5897A3E2-EB62-4A26-919C-81374811D5F8}" srcOrd="0" destOrd="0" presId="urn:microsoft.com/office/officeart/2005/8/layout/hierarchy2"/>
    <dgm:cxn modelId="{DFEE1DD7-620F-4373-B963-868CD56E821B}" type="presParOf" srcId="{5897A3E2-EB62-4A26-919C-81374811D5F8}" destId="{32DE46D6-CF00-4419-B5E4-9FB74A178C62}" srcOrd="0" destOrd="0" presId="urn:microsoft.com/office/officeart/2005/8/layout/hierarchy2"/>
    <dgm:cxn modelId="{4942D7C4-7DE4-4FDF-A9CF-CF2568F4BD04}" type="presParOf" srcId="{2363EC48-3C16-4472-A04B-B74B1F47DF5B}" destId="{36B29CF2-5146-4513-B7C3-BFDFA0A204D6}" srcOrd="1" destOrd="0" presId="urn:microsoft.com/office/officeart/2005/8/layout/hierarchy2"/>
    <dgm:cxn modelId="{F094DD75-E80F-437B-82FE-ED93D41987ED}" type="presParOf" srcId="{36B29CF2-5146-4513-B7C3-BFDFA0A204D6}" destId="{25B88132-D367-4736-8D48-AC8008EFA29F}" srcOrd="0" destOrd="0" presId="urn:microsoft.com/office/officeart/2005/8/layout/hierarchy2"/>
    <dgm:cxn modelId="{9C01A731-F02B-4E3B-90A0-5289B90AA77A}" type="presParOf" srcId="{36B29CF2-5146-4513-B7C3-BFDFA0A204D6}" destId="{9E5F083A-C197-45F3-94AE-D1A28958B38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35534-CC68-4B72-B0EE-94FB88336666}">
      <dsp:nvSpPr>
        <dsp:cNvPr id="0" name=""/>
        <dsp:cNvSpPr/>
      </dsp:nvSpPr>
      <dsp:spPr>
        <a:xfrm>
          <a:off x="1476271" y="2903828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Características de un Proyecto Multidisciplinario</a:t>
          </a:r>
        </a:p>
      </dsp:txBody>
      <dsp:txXfrm>
        <a:off x="1490438" y="2917995"/>
        <a:ext cx="939031" cy="455348"/>
      </dsp:txXfrm>
    </dsp:sp>
    <dsp:sp modelId="{97E1CE5D-2BC8-4B71-92FE-B6BDAC9CD031}">
      <dsp:nvSpPr>
        <dsp:cNvPr id="0" name=""/>
        <dsp:cNvSpPr/>
      </dsp:nvSpPr>
      <dsp:spPr>
        <a:xfrm rot="19705671">
          <a:off x="2190831" y="2243520"/>
          <a:ext cx="3415874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415874" y="792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3813371" y="2166044"/>
        <a:ext cx="170793" cy="170793"/>
      </dsp:txXfrm>
    </dsp:sp>
    <dsp:sp modelId="{59AD96A6-BD6E-4A19-8D63-6364F291DB1B}">
      <dsp:nvSpPr>
        <dsp:cNvPr id="0" name=""/>
        <dsp:cNvSpPr/>
      </dsp:nvSpPr>
      <dsp:spPr>
        <a:xfrm>
          <a:off x="5353899" y="1115372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Docentes</a:t>
          </a:r>
        </a:p>
      </dsp:txBody>
      <dsp:txXfrm>
        <a:off x="5368066" y="1129539"/>
        <a:ext cx="939031" cy="455348"/>
      </dsp:txXfrm>
    </dsp:sp>
    <dsp:sp modelId="{C5A92AF4-F720-4214-B970-6BED3B7CD3F7}">
      <dsp:nvSpPr>
        <dsp:cNvPr id="0" name=""/>
        <dsp:cNvSpPr/>
      </dsp:nvSpPr>
      <dsp:spPr>
        <a:xfrm rot="20434769">
          <a:off x="6225835" y="791606"/>
          <a:ext cx="3354513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354513" y="79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7819229" y="715664"/>
        <a:ext cx="167725" cy="167725"/>
      </dsp:txXfrm>
    </dsp:sp>
    <dsp:sp modelId="{0C7E6DF5-74C3-421F-8BBB-61366DF2F00D}">
      <dsp:nvSpPr>
        <dsp:cNvPr id="0" name=""/>
        <dsp:cNvSpPr/>
      </dsp:nvSpPr>
      <dsp:spPr>
        <a:xfrm>
          <a:off x="9484919" y="0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Diferentes Áreas</a:t>
          </a:r>
        </a:p>
      </dsp:txBody>
      <dsp:txXfrm>
        <a:off x="9499086" y="14167"/>
        <a:ext cx="939031" cy="455348"/>
      </dsp:txXfrm>
    </dsp:sp>
    <dsp:sp modelId="{FB676CED-1842-41BA-AC01-9CE7563A826C}">
      <dsp:nvSpPr>
        <dsp:cNvPr id="0" name=""/>
        <dsp:cNvSpPr/>
      </dsp:nvSpPr>
      <dsp:spPr>
        <a:xfrm rot="20981474">
          <a:off x="6295225" y="1060615"/>
          <a:ext cx="3226287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226287" y="79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7827712" y="987879"/>
        <a:ext cx="161314" cy="161314"/>
      </dsp:txXfrm>
    </dsp:sp>
    <dsp:sp modelId="{AD50C9E8-3455-4C66-9A64-6EAF47E95531}">
      <dsp:nvSpPr>
        <dsp:cNvPr id="0" name=""/>
        <dsp:cNvSpPr/>
      </dsp:nvSpPr>
      <dsp:spPr>
        <a:xfrm>
          <a:off x="9495473" y="538019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Flexibilidad de Pensamiento</a:t>
          </a:r>
        </a:p>
      </dsp:txBody>
      <dsp:txXfrm>
        <a:off x="9509640" y="552186"/>
        <a:ext cx="939031" cy="455348"/>
      </dsp:txXfrm>
    </dsp:sp>
    <dsp:sp modelId="{5E1BDFB9-842C-4657-8486-CDB14AAFA6A2}">
      <dsp:nvSpPr>
        <dsp:cNvPr id="0" name=""/>
        <dsp:cNvSpPr/>
      </dsp:nvSpPr>
      <dsp:spPr>
        <a:xfrm rot="21543211">
          <a:off x="6321047" y="1322897"/>
          <a:ext cx="3195761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195761" y="79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7839034" y="1250924"/>
        <a:ext cx="159788" cy="159788"/>
      </dsp:txXfrm>
    </dsp:sp>
    <dsp:sp modelId="{CAA53E8B-1070-4E82-BFED-331B75D00383}">
      <dsp:nvSpPr>
        <dsp:cNvPr id="0" name=""/>
        <dsp:cNvSpPr/>
      </dsp:nvSpPr>
      <dsp:spPr>
        <a:xfrm>
          <a:off x="9516590" y="1062582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Compromiso</a:t>
          </a:r>
        </a:p>
      </dsp:txBody>
      <dsp:txXfrm>
        <a:off x="9530757" y="1076749"/>
        <a:ext cx="939031" cy="455348"/>
      </dsp:txXfrm>
    </dsp:sp>
    <dsp:sp modelId="{320BAAE4-1C9D-4CB7-B00B-9910DF810A15}">
      <dsp:nvSpPr>
        <dsp:cNvPr id="0" name=""/>
        <dsp:cNvSpPr/>
      </dsp:nvSpPr>
      <dsp:spPr>
        <a:xfrm rot="492804">
          <a:off x="6304708" y="1579900"/>
          <a:ext cx="3228439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228439" y="79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7838217" y="1507110"/>
        <a:ext cx="161421" cy="161421"/>
      </dsp:txXfrm>
    </dsp:sp>
    <dsp:sp modelId="{A9CADE0B-4B72-4BB4-81C9-02EFB3CAAD48}">
      <dsp:nvSpPr>
        <dsp:cNvPr id="0" name=""/>
        <dsp:cNvSpPr/>
      </dsp:nvSpPr>
      <dsp:spPr>
        <a:xfrm>
          <a:off x="9516590" y="1576587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Pensamiento Crítico</a:t>
          </a:r>
        </a:p>
      </dsp:txBody>
      <dsp:txXfrm>
        <a:off x="9530757" y="1590754"/>
        <a:ext cx="939031" cy="455348"/>
      </dsp:txXfrm>
    </dsp:sp>
    <dsp:sp modelId="{A77657D3-FC50-42DA-9B6D-FCFB448A0F0C}">
      <dsp:nvSpPr>
        <dsp:cNvPr id="0" name=""/>
        <dsp:cNvSpPr/>
      </dsp:nvSpPr>
      <dsp:spPr>
        <a:xfrm rot="1004805">
          <a:off x="6250269" y="1831623"/>
          <a:ext cx="3347870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347870" y="79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7840508" y="1755847"/>
        <a:ext cx="167393" cy="167393"/>
      </dsp:txXfrm>
    </dsp:sp>
    <dsp:sp modelId="{C1688B9E-A929-4BCE-8036-13747E5A9BFF}">
      <dsp:nvSpPr>
        <dsp:cNvPr id="0" name=""/>
        <dsp:cNvSpPr/>
      </dsp:nvSpPr>
      <dsp:spPr>
        <a:xfrm>
          <a:off x="9527144" y="2080034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Disposición para Colegiar</a:t>
          </a:r>
        </a:p>
      </dsp:txBody>
      <dsp:txXfrm>
        <a:off x="9541311" y="2094201"/>
        <a:ext cx="939031" cy="455348"/>
      </dsp:txXfrm>
    </dsp:sp>
    <dsp:sp modelId="{C7A7CFFB-8666-464D-8B16-92CEA9E921DD}">
      <dsp:nvSpPr>
        <dsp:cNvPr id="0" name=""/>
        <dsp:cNvSpPr/>
      </dsp:nvSpPr>
      <dsp:spPr>
        <a:xfrm rot="186887">
          <a:off x="2441484" y="3216932"/>
          <a:ext cx="2914567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914567" y="792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3825904" y="3151989"/>
        <a:ext cx="145728" cy="145728"/>
      </dsp:txXfrm>
    </dsp:sp>
    <dsp:sp modelId="{EEA776FE-3FEF-4A05-8531-BAEB5186DEF1}">
      <dsp:nvSpPr>
        <dsp:cNvPr id="0" name=""/>
        <dsp:cNvSpPr/>
      </dsp:nvSpPr>
      <dsp:spPr>
        <a:xfrm>
          <a:off x="5353899" y="3062195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Alumnos</a:t>
          </a:r>
        </a:p>
      </dsp:txBody>
      <dsp:txXfrm>
        <a:off x="5368066" y="3076362"/>
        <a:ext cx="939031" cy="455348"/>
      </dsp:txXfrm>
    </dsp:sp>
    <dsp:sp modelId="{27E69750-A9E8-4C20-AD59-11B6559755FE}">
      <dsp:nvSpPr>
        <dsp:cNvPr id="0" name=""/>
        <dsp:cNvSpPr/>
      </dsp:nvSpPr>
      <dsp:spPr>
        <a:xfrm rot="19457599">
          <a:off x="6276475" y="3157057"/>
          <a:ext cx="47652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76525" y="79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6502825" y="3153065"/>
        <a:ext cx="23826" cy="23826"/>
      </dsp:txXfrm>
    </dsp:sp>
    <dsp:sp modelId="{B373FAC9-D20A-48C2-BA18-3CD703BD4267}">
      <dsp:nvSpPr>
        <dsp:cNvPr id="0" name=""/>
        <dsp:cNvSpPr/>
      </dsp:nvSpPr>
      <dsp:spPr>
        <a:xfrm>
          <a:off x="6708211" y="2784078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Heterogeneidad</a:t>
          </a:r>
        </a:p>
      </dsp:txBody>
      <dsp:txXfrm>
        <a:off x="6722378" y="2798245"/>
        <a:ext cx="939031" cy="455348"/>
      </dsp:txXfrm>
    </dsp:sp>
    <dsp:sp modelId="{BE6B6700-8C4A-46EC-8727-F3F60CDFED33}">
      <dsp:nvSpPr>
        <dsp:cNvPr id="0" name=""/>
        <dsp:cNvSpPr/>
      </dsp:nvSpPr>
      <dsp:spPr>
        <a:xfrm rot="2142401">
          <a:off x="6276475" y="3435175"/>
          <a:ext cx="47652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76525" y="79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6502825" y="3431183"/>
        <a:ext cx="23826" cy="23826"/>
      </dsp:txXfrm>
    </dsp:sp>
    <dsp:sp modelId="{A8021203-7819-43A0-B1D1-50B8EBDB0CBA}">
      <dsp:nvSpPr>
        <dsp:cNvPr id="0" name=""/>
        <dsp:cNvSpPr/>
      </dsp:nvSpPr>
      <dsp:spPr>
        <a:xfrm>
          <a:off x="6708211" y="3340313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Temas de interés</a:t>
          </a:r>
        </a:p>
      </dsp:txBody>
      <dsp:txXfrm>
        <a:off x="6722378" y="3354480"/>
        <a:ext cx="939031" cy="455348"/>
      </dsp:txXfrm>
    </dsp:sp>
    <dsp:sp modelId="{4EB74AC2-B77C-4DA7-A18A-A398D36EA3D2}">
      <dsp:nvSpPr>
        <dsp:cNvPr id="0" name=""/>
        <dsp:cNvSpPr/>
      </dsp:nvSpPr>
      <dsp:spPr>
        <a:xfrm rot="1415381">
          <a:off x="2310951" y="3773167"/>
          <a:ext cx="3175634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175634" y="792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3819377" y="3701698"/>
        <a:ext cx="158781" cy="158781"/>
      </dsp:txXfrm>
    </dsp:sp>
    <dsp:sp modelId="{E44B31EB-2739-483D-BE75-BA3ED71C3CCF}">
      <dsp:nvSpPr>
        <dsp:cNvPr id="0" name=""/>
        <dsp:cNvSpPr/>
      </dsp:nvSpPr>
      <dsp:spPr>
        <a:xfrm>
          <a:off x="5353899" y="4174666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Propósito</a:t>
          </a:r>
        </a:p>
      </dsp:txBody>
      <dsp:txXfrm>
        <a:off x="5368066" y="4188833"/>
        <a:ext cx="939031" cy="455348"/>
      </dsp:txXfrm>
    </dsp:sp>
    <dsp:sp modelId="{9BE66996-6D60-44CE-B367-5DB25BF246D9}">
      <dsp:nvSpPr>
        <dsp:cNvPr id="0" name=""/>
        <dsp:cNvSpPr/>
      </dsp:nvSpPr>
      <dsp:spPr>
        <a:xfrm rot="19457599">
          <a:off x="6276475" y="4269528"/>
          <a:ext cx="47652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76525" y="79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6502825" y="4265536"/>
        <a:ext cx="23826" cy="23826"/>
      </dsp:txXfrm>
    </dsp:sp>
    <dsp:sp modelId="{DD1B4F2D-FBE8-4F21-BDE1-5B3B7ADA6BE5}">
      <dsp:nvSpPr>
        <dsp:cNvPr id="0" name=""/>
        <dsp:cNvSpPr/>
      </dsp:nvSpPr>
      <dsp:spPr>
        <a:xfrm>
          <a:off x="6708211" y="3896548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contexto</a:t>
          </a:r>
        </a:p>
      </dsp:txBody>
      <dsp:txXfrm>
        <a:off x="6722378" y="3910715"/>
        <a:ext cx="939031" cy="455348"/>
      </dsp:txXfrm>
    </dsp:sp>
    <dsp:sp modelId="{FD04E4A9-3C82-484A-A884-C91D570FC7F1}">
      <dsp:nvSpPr>
        <dsp:cNvPr id="0" name=""/>
        <dsp:cNvSpPr/>
      </dsp:nvSpPr>
      <dsp:spPr>
        <a:xfrm rot="2142401">
          <a:off x="6276475" y="4547645"/>
          <a:ext cx="47652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76525" y="79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6502825" y="4543653"/>
        <a:ext cx="23826" cy="23826"/>
      </dsp:txXfrm>
    </dsp:sp>
    <dsp:sp modelId="{96180256-764C-42D0-B541-4FA45D9187B2}">
      <dsp:nvSpPr>
        <dsp:cNvPr id="0" name=""/>
        <dsp:cNvSpPr/>
      </dsp:nvSpPr>
      <dsp:spPr>
        <a:xfrm>
          <a:off x="6708211" y="4452784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Metas observables</a:t>
          </a:r>
        </a:p>
      </dsp:txBody>
      <dsp:txXfrm>
        <a:off x="6722378" y="4466951"/>
        <a:ext cx="939031" cy="455348"/>
      </dsp:txXfrm>
    </dsp:sp>
    <dsp:sp modelId="{20641EE7-81BB-4B0B-9B19-0EB2AC3A373C}">
      <dsp:nvSpPr>
        <dsp:cNvPr id="0" name=""/>
        <dsp:cNvSpPr/>
      </dsp:nvSpPr>
      <dsp:spPr>
        <a:xfrm rot="2152847">
          <a:off x="2102838" y="4190344"/>
          <a:ext cx="3591859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591859" y="792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3808972" y="4108469"/>
        <a:ext cx="179592" cy="179592"/>
      </dsp:txXfrm>
    </dsp:sp>
    <dsp:sp modelId="{AE258354-7348-4B58-A651-EDB8FD08D501}">
      <dsp:nvSpPr>
        <dsp:cNvPr id="0" name=""/>
        <dsp:cNvSpPr/>
      </dsp:nvSpPr>
      <dsp:spPr>
        <a:xfrm>
          <a:off x="5353899" y="5009019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/>
        </a:p>
      </dsp:txBody>
      <dsp:txXfrm>
        <a:off x="5368066" y="5023186"/>
        <a:ext cx="939031" cy="455348"/>
      </dsp:txXfrm>
    </dsp:sp>
    <dsp:sp modelId="{5897A3E2-EB62-4A26-919C-81374811D5F8}">
      <dsp:nvSpPr>
        <dsp:cNvPr id="0" name=""/>
        <dsp:cNvSpPr/>
      </dsp:nvSpPr>
      <dsp:spPr>
        <a:xfrm>
          <a:off x="6321265" y="5242939"/>
          <a:ext cx="386946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86946" y="79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6505064" y="5241187"/>
        <a:ext cx="19347" cy="19347"/>
      </dsp:txXfrm>
    </dsp:sp>
    <dsp:sp modelId="{25B88132-D367-4736-8D48-AC8008EFA29F}">
      <dsp:nvSpPr>
        <dsp:cNvPr id="0" name=""/>
        <dsp:cNvSpPr/>
      </dsp:nvSpPr>
      <dsp:spPr>
        <a:xfrm>
          <a:off x="6708211" y="5009019"/>
          <a:ext cx="967365" cy="483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Trabajo colegiado</a:t>
          </a:r>
        </a:p>
      </dsp:txBody>
      <dsp:txXfrm>
        <a:off x="6722378" y="5023186"/>
        <a:ext cx="939031" cy="455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F89E7E3-6157-481A-A702-B029C9B556C4}" type="datetimeFigureOut">
              <a:rPr lang="es-MX" smtClean="0"/>
              <a:t>22/02/2018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7425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22/02/2018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489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22/02/2018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105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22/02/2018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2583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22/02/2018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958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22/02/2018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3521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22/02/2018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5309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22/02/2018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67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22/02/2018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851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22/02/2018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278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22/02/2018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903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22/02/2018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07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22/02/2018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177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22/02/2018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70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22/02/2018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858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22/02/2018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58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E7E3-6157-481A-A702-B029C9B556C4}" type="datetimeFigureOut">
              <a:rPr lang="es-MX" smtClean="0"/>
              <a:t>22/02/2018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594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89E7E3-6157-481A-A702-B029C9B556C4}" type="datetimeFigureOut">
              <a:rPr lang="es-MX" smtClean="0"/>
              <a:t>22/02/2018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6C249F-3DE7-4674-8DBC-B717F6249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674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  <a:alpha val="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FEE2176-53EC-4F95-BA3D-8804A95FB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81850" cy="19526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D876BA8-1E63-46B2-8747-823C2E0B8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61" y="1"/>
            <a:ext cx="3591339" cy="19132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D6B320B-E77E-4E67-86DE-C1E7EBB6C754}"/>
              </a:ext>
            </a:extLst>
          </p:cNvPr>
          <p:cNvSpPr txBox="1"/>
          <p:nvPr/>
        </p:nvSpPr>
        <p:spPr>
          <a:xfrm>
            <a:off x="1046922" y="2597426"/>
            <a:ext cx="1005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UNIVERSIDAD DEL VALLE DE MÉXICO</a:t>
            </a:r>
          </a:p>
          <a:p>
            <a:pPr algn="ctr"/>
            <a:r>
              <a:rPr lang="es-MX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CAMPUS ROMA</a:t>
            </a:r>
          </a:p>
          <a:p>
            <a:pPr algn="ctr"/>
            <a:r>
              <a:rPr lang="es-MX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1323</a:t>
            </a:r>
          </a:p>
          <a:p>
            <a:pPr algn="ctr"/>
            <a:endParaRPr lang="es-MX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EQUIPO No. 6</a:t>
            </a:r>
          </a:p>
        </p:txBody>
      </p:sp>
    </p:spTree>
    <p:extLst>
      <p:ext uri="{BB962C8B-B14F-4D97-AF65-F5344CB8AC3E}">
        <p14:creationId xmlns:p14="http://schemas.microsoft.com/office/powerpoint/2010/main" val="2537037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  <a:alpha val="3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C4B889-70C3-4431-BF0E-2267F19908F2}"/>
              </a:ext>
            </a:extLst>
          </p:cNvPr>
          <p:cNvSpPr txBox="1"/>
          <p:nvPr/>
        </p:nvSpPr>
        <p:spPr>
          <a:xfrm>
            <a:off x="636104" y="371061"/>
            <a:ext cx="10919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SEGUNDA REUNIÓN DE TRABAJO</a:t>
            </a:r>
          </a:p>
          <a:p>
            <a:pPr algn="ctr"/>
            <a:endParaRPr lang="es-MX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8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  <a:alpha val="3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C4B889-70C3-4431-BF0E-2267F19908F2}"/>
              </a:ext>
            </a:extLst>
          </p:cNvPr>
          <p:cNvSpPr txBox="1"/>
          <p:nvPr/>
        </p:nvSpPr>
        <p:spPr>
          <a:xfrm>
            <a:off x="636104" y="371061"/>
            <a:ext cx="1091979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PRODUCTOS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 y plantea preguntas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Defino y analizo el problema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Reunir la información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Formular explicaciones al problema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Plantear problemas de manera cotidiana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Definir y conducir el trabajo de investigación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Compartir con otros lo aprendido</a:t>
            </a:r>
          </a:p>
          <a:p>
            <a:pPr algn="just"/>
            <a:endParaRPr lang="es-MX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5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  <a:alpha val="3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C4B889-70C3-4431-BF0E-2267F19908F2}"/>
              </a:ext>
            </a:extLst>
          </p:cNvPr>
          <p:cNvSpPr txBox="1"/>
          <p:nvPr/>
        </p:nvSpPr>
        <p:spPr>
          <a:xfrm>
            <a:off x="636104" y="371061"/>
            <a:ext cx="1091979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ORGANIZADORES GRÁFICOS</a:t>
            </a:r>
          </a:p>
          <a:p>
            <a:pPr algn="ctr"/>
            <a:r>
              <a:rPr lang="es-MX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 MULTIDISCIPLINARIOS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Características del docente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Características de los alumnos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Características del proyecto</a:t>
            </a:r>
          </a:p>
          <a:p>
            <a:pPr algn="ctr"/>
            <a:endParaRPr lang="es-MX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9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  <a:alpha val="3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1F164D9-3CFC-42BA-9678-9B41D060C546}"/>
              </a:ext>
            </a:extLst>
          </p:cNvPr>
          <p:cNvSpPr txBox="1"/>
          <p:nvPr/>
        </p:nvSpPr>
        <p:spPr>
          <a:xfrm>
            <a:off x="636104" y="371061"/>
            <a:ext cx="10919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 MULTIDISCIPLINARIO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7043849-8FC6-4E6D-A363-2DF00B0FFF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783183"/>
              </p:ext>
            </p:extLst>
          </p:nvPr>
        </p:nvGraphicFramePr>
        <p:xfrm>
          <a:off x="384313" y="719666"/>
          <a:ext cx="11675165" cy="5495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81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  <a:alpha val="3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57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  <a:alpha val="3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75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328945"/>
            <a:ext cx="6147784" cy="34595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51" y="3018280"/>
            <a:ext cx="5877327" cy="330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2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  <a:alpha val="3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C4B889-70C3-4431-BF0E-2267F19908F2}"/>
              </a:ext>
            </a:extLst>
          </p:cNvPr>
          <p:cNvSpPr txBox="1"/>
          <p:nvPr/>
        </p:nvSpPr>
        <p:spPr>
          <a:xfrm>
            <a:off x="636104" y="371061"/>
            <a:ext cx="10919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INTEGRANTES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153EB0B-84AB-4F6E-B417-72DD7FA96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90039"/>
              </p:ext>
            </p:extLst>
          </p:nvPr>
        </p:nvGraphicFramePr>
        <p:xfrm>
          <a:off x="1252025" y="1899109"/>
          <a:ext cx="10367889" cy="3749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14535">
                  <a:extLst>
                    <a:ext uri="{9D8B030D-6E8A-4147-A177-3AD203B41FA5}">
                      <a16:colId xmlns:a16="http://schemas.microsoft.com/office/drawing/2014/main" val="2144359728"/>
                    </a:ext>
                  </a:extLst>
                </a:gridCol>
                <a:gridCol w="4853354">
                  <a:extLst>
                    <a:ext uri="{9D8B030D-6E8A-4147-A177-3AD203B41FA5}">
                      <a16:colId xmlns:a16="http://schemas.microsoft.com/office/drawing/2014/main" val="3057285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NOMBRE DEL DOCENTE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ASIGNATURA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5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Elizabeth Escamilla Jaime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Educación Estética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04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Marcos Epifanio Jiménez Sierra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Valores Éticos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7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Juan</a:t>
                      </a:r>
                      <a:r>
                        <a:rPr lang="es-MX" sz="2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Alberto </a:t>
                      </a:r>
                      <a:r>
                        <a:rPr lang="es-MX" sz="2200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Colli</a:t>
                      </a:r>
                      <a:r>
                        <a:rPr lang="es-MX" sz="2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Ramírez</a:t>
                      </a:r>
                      <a:endParaRPr lang="es-MX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Física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10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Aurora Margarita Saldaña Martínez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Matemáticas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8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Nancy María de los Ángeles Ramírez Ceballos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Inglés 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563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Ángel Chávez</a:t>
                      </a:r>
                      <a:r>
                        <a:rPr lang="es-MX" sz="2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Mancilla</a:t>
                      </a:r>
                      <a:endParaRPr lang="es-MX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Historia Universal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644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Marco Antonio Cáceres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Matemáticas 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954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32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  <a:alpha val="3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C4B889-70C3-4431-BF0E-2267F19908F2}"/>
              </a:ext>
            </a:extLst>
          </p:cNvPr>
          <p:cNvSpPr txBox="1"/>
          <p:nvPr/>
        </p:nvSpPr>
        <p:spPr>
          <a:xfrm>
            <a:off x="636104" y="371061"/>
            <a:ext cx="10919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DEL EQUIPO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2011F2-A9DE-4FBB-B791-792843AB0E42}"/>
              </a:ext>
            </a:extLst>
          </p:cNvPr>
          <p:cNvSpPr txBox="1"/>
          <p:nvPr/>
        </p:nvSpPr>
        <p:spPr>
          <a:xfrm>
            <a:off x="1463040" y="1997612"/>
            <a:ext cx="9312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Integrando Saberes y Arte para Promover una Mejor Sociedad</a:t>
            </a:r>
          </a:p>
          <a:p>
            <a:pPr algn="ctr"/>
            <a:endParaRPr lang="es-MX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6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  <a:alpha val="3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C4B889-70C3-4431-BF0E-2267F19908F2}"/>
              </a:ext>
            </a:extLst>
          </p:cNvPr>
          <p:cNvSpPr txBox="1"/>
          <p:nvPr/>
        </p:nvSpPr>
        <p:spPr>
          <a:xfrm>
            <a:off x="636104" y="371061"/>
            <a:ext cx="10919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FECHAS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9873F1-9067-47E5-84DF-EDCA07808F36}"/>
              </a:ext>
            </a:extLst>
          </p:cNvPr>
          <p:cNvSpPr txBox="1"/>
          <p:nvPr/>
        </p:nvSpPr>
        <p:spPr>
          <a:xfrm>
            <a:off x="3720089" y="2039815"/>
            <a:ext cx="47518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INICIO: NOVIEMBRE DE 2017</a:t>
            </a:r>
          </a:p>
          <a:p>
            <a:pPr algn="ctr"/>
            <a:endParaRPr lang="es-MX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TÉRMINO: ABRIL DE 2019</a:t>
            </a:r>
          </a:p>
        </p:txBody>
      </p:sp>
    </p:spTree>
    <p:extLst>
      <p:ext uri="{BB962C8B-B14F-4D97-AF65-F5344CB8AC3E}">
        <p14:creationId xmlns:p14="http://schemas.microsoft.com/office/powerpoint/2010/main" val="61472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49" y="873961"/>
            <a:ext cx="3005115" cy="22538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00" y="2000879"/>
            <a:ext cx="2930753" cy="39076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30" y="4382614"/>
            <a:ext cx="3874989" cy="21806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99196" y="873961"/>
            <a:ext cx="2198065" cy="390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9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7" y="432767"/>
            <a:ext cx="3698813" cy="28199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83" y="3596855"/>
            <a:ext cx="4032646" cy="30244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29" y="372497"/>
            <a:ext cx="3920647" cy="294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2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685800" y="2141538"/>
          <a:ext cx="10177668" cy="55077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57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0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252">
                <a:tc>
                  <a:txBody>
                    <a:bodyPr/>
                    <a:lstStyle/>
                    <a:p>
                      <a:r>
                        <a:rPr lang="es-MX" dirty="0"/>
                        <a:t>1. ¿Qué 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Enfrentar fenómenos o problemáticas que se pueden abordar desde diferentes disciplinas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255"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¿Qué características tiene?</a:t>
                      </a:r>
                    </a:p>
                    <a:p>
                      <a:endParaRPr lang="es-MX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Implica trabajo colaborativo, sistemático y promueve la creatividad, el pensamiento creativo, compromiso en el trabajo y que no se distinguen en el todo, fronteras de las diferentes disciplinas que participaron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255"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¿Por qué es importante en la educación?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Permite vincular el trabajo y los saberes escolares con situaciones de la vida cotidiana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255"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¿Cómo motivar a los alumnos para el trabajo interdisciplinario?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Planteando un tema que sea cercano a la realidad de los adolescentes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631"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 ¿Cuáles son lo prerrequisitos materiales organizacionales y personales para la planeación del trabajo interdisciplinario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Disposición para el trabajo interdisciplinario por parte de los docentes</a:t>
                      </a:r>
                    </a:p>
                    <a:p>
                      <a:pPr algn="just"/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Disposición para el trabajo colaborativo por parte de los alumnos</a:t>
                      </a:r>
                    </a:p>
                    <a:p>
                      <a:pPr algn="just"/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Sentido de responsabilidad, respeto, tolerancia, apertura al cambio por parte de todos los involucrados</a:t>
                      </a:r>
                    </a:p>
                    <a:p>
                      <a:pPr algn="just"/>
                      <a:r>
                        <a:rPr lang="es-MX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Revisión previa de distintos materiales de consulta confiables y objetivos por parte de los docentes.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75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F911660-B69F-4EC6-8C67-78C631CED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846037"/>
              </p:ext>
            </p:extLst>
          </p:nvPr>
        </p:nvGraphicFramePr>
        <p:xfrm>
          <a:off x="1295914" y="1150701"/>
          <a:ext cx="10177668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57215">
                  <a:extLst>
                    <a:ext uri="{9D8B030D-6E8A-4147-A177-3AD203B41FA5}">
                      <a16:colId xmlns:a16="http://schemas.microsoft.com/office/drawing/2014/main" val="1841111855"/>
                    </a:ext>
                  </a:extLst>
                </a:gridCol>
                <a:gridCol w="7120453">
                  <a:extLst>
                    <a:ext uri="{9D8B030D-6E8A-4147-A177-3AD203B41FA5}">
                      <a16:colId xmlns:a16="http://schemas.microsoft.com/office/drawing/2014/main" val="1866124672"/>
                    </a:ext>
                  </a:extLst>
                </a:gridCol>
              </a:tblGrid>
              <a:tr h="467252">
                <a:tc>
                  <a:txBody>
                    <a:bodyPr/>
                    <a:lstStyle/>
                    <a:p>
                      <a:r>
                        <a:rPr lang="es-MX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 ¿Qué papel juega la planeación del trabajo interdisciplinario y qué características debe tener?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Permite establecer las actividades necesarias, así como los recursos, tiempos, asignar responsables, establecer puntos de revisión, etc. Para verificar en tiempo y forma que los avances se den conforme se espera y lograr cumplir con lo planteado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903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18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  <a:alpha val="3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C4B889-70C3-4431-BF0E-2267F19908F2}"/>
              </a:ext>
            </a:extLst>
          </p:cNvPr>
          <p:cNvSpPr txBox="1"/>
          <p:nvPr/>
        </p:nvSpPr>
        <p:spPr>
          <a:xfrm>
            <a:off x="636104" y="371061"/>
            <a:ext cx="109197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DEL PROYECTO</a:t>
            </a: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MX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MX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VIOLENCIA EN EL NOVIAZGO</a:t>
            </a:r>
          </a:p>
        </p:txBody>
      </p:sp>
    </p:spTree>
    <p:extLst>
      <p:ext uri="{BB962C8B-B14F-4D97-AF65-F5344CB8AC3E}">
        <p14:creationId xmlns:p14="http://schemas.microsoft.com/office/powerpoint/2010/main" val="3709365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1835</TotalTime>
  <Words>413</Words>
  <Application>Microsoft Office PowerPoint</Application>
  <PresentationFormat>Panorámica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Celestial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Margarita Saldaña</dc:creator>
  <cp:lastModifiedBy>Margarita Saldaña</cp:lastModifiedBy>
  <cp:revision>38</cp:revision>
  <dcterms:created xsi:type="dcterms:W3CDTF">2017-10-30T19:36:29Z</dcterms:created>
  <dcterms:modified xsi:type="dcterms:W3CDTF">2018-02-23T03:33:18Z</dcterms:modified>
</cp:coreProperties>
</file>