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7" r:id="rId2"/>
    <p:sldId id="258" r:id="rId3"/>
    <p:sldId id="286" r:id="rId4"/>
    <p:sldId id="287" r:id="rId5"/>
    <p:sldId id="279" r:id="rId6"/>
    <p:sldId id="280" r:id="rId7"/>
    <p:sldId id="259" r:id="rId8"/>
    <p:sldId id="288" r:id="rId9"/>
    <p:sldId id="260" r:id="rId10"/>
    <p:sldId id="261" r:id="rId11"/>
    <p:sldId id="290" r:id="rId12"/>
    <p:sldId id="291" r:id="rId13"/>
    <p:sldId id="289" r:id="rId14"/>
    <p:sldId id="292" r:id="rId15"/>
    <p:sldId id="293" r:id="rId16"/>
    <p:sldId id="265" r:id="rId17"/>
    <p:sldId id="275" r:id="rId18"/>
    <p:sldId id="276" r:id="rId19"/>
    <p:sldId id="281" r:id="rId20"/>
    <p:sldId id="273" r:id="rId21"/>
    <p:sldId id="274" r:id="rId22"/>
    <p:sldId id="283" r:id="rId23"/>
    <p:sldId id="277" r:id="rId24"/>
    <p:sldId id="278" r:id="rId25"/>
    <p:sldId id="282" r:id="rId26"/>
    <p:sldId id="268" r:id="rId27"/>
    <p:sldId id="266" r:id="rId28"/>
    <p:sldId id="267" r:id="rId29"/>
    <p:sldId id="269" r:id="rId30"/>
    <p:sldId id="270" r:id="rId31"/>
    <p:sldId id="285" r:id="rId32"/>
    <p:sldId id="294" r:id="rId33"/>
    <p:sldId id="295" r:id="rId34"/>
    <p:sldId id="296" r:id="rId35"/>
    <p:sldId id="297" r:id="rId36"/>
    <p:sldId id="284" r:id="rId37"/>
    <p:sldId id="298" r:id="rId38"/>
    <p:sldId id="299" r:id="rId39"/>
    <p:sldId id="300" r:id="rId4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6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3T09:05:17.107" v="27" actId="790"/>
      <pc:docMkLst>
        <pc:docMk/>
      </pc:docMkLst>
      <pc:sldChg chg="modSp modNotes">
        <pc:chgData name="Fake Test User" userId="SID-0" providerId="Test" clId="FakeClientId" dt="2018-12-03T09:05:17.107" v="27" actId="790"/>
        <pc:sldMkLst>
          <pc:docMk/>
          <pc:sldMk cId="1756136185" sldId="257"/>
        </pc:sldMkLst>
        <pc:spChg chg="mod">
          <ac:chgData name="Fake Test User" userId="SID-0" providerId="Test" clId="FakeClientId" dt="2018-12-03T09:00:54.780" v="1" actId="790"/>
          <ac:spMkLst>
            <pc:docMk/>
            <pc:sldMk cId="1756136185" sldId="257"/>
            <ac:spMk id="2" creationId="{00000000-0000-0000-0000-000000000000}"/>
          </ac:spMkLst>
        </pc:spChg>
        <pc:spChg chg="mod">
          <ac:chgData name="Fake Test User" userId="SID-0" providerId="Test" clId="FakeClientId" dt="2018-12-03T09:00:54.780" v="1" actId="790"/>
          <ac:spMkLst>
            <pc:docMk/>
            <pc:sldMk cId="1756136185" sldId="257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2-03T09:05:13.779" v="26" actId="790"/>
        <pc:sldMkLst>
          <pc:docMk/>
          <pc:sldMk cId="3432416375" sldId="258"/>
        </pc:sldMkLst>
        <pc:spChg chg="mod">
          <ac:chgData name="Fake Test User" userId="SID-0" providerId="Test" clId="FakeClientId" dt="2018-12-03T09:01:03.592" v="2" actId="790"/>
          <ac:spMkLst>
            <pc:docMk/>
            <pc:sldMk cId="3432416375" sldId="258"/>
            <ac:spMk id="13" creationId="{00000000-0000-0000-0000-000000000000}"/>
          </ac:spMkLst>
        </pc:spChg>
        <pc:spChg chg="mod">
          <ac:chgData name="Fake Test User" userId="SID-0" providerId="Test" clId="FakeClientId" dt="2018-12-03T09:01:03.592" v="2" actId="790"/>
          <ac:spMkLst>
            <pc:docMk/>
            <pc:sldMk cId="3432416375" sldId="258"/>
            <ac:spMk id="14" creationId="{00000000-0000-0000-0000-000000000000}"/>
          </ac:spMkLst>
        </pc:spChg>
      </pc:sldChg>
      <pc:sldChg chg="modSp mod modNotes">
        <pc:chgData name="Fake Test User" userId="SID-0" providerId="Test" clId="FakeClientId" dt="2018-12-03T09:05:10.655" v="25" actId="790"/>
        <pc:sldMkLst>
          <pc:docMk/>
          <pc:sldMk cId="1177092903" sldId="259"/>
        </pc:sldMkLst>
        <pc:spChg chg="mod">
          <ac:chgData name="Fake Test User" userId="SID-0" providerId="Test" clId="FakeClientId" dt="2018-12-03T09:01:11.967" v="3" actId="27636"/>
          <ac:spMkLst>
            <pc:docMk/>
            <pc:sldMk cId="1177092903" sldId="259"/>
            <ac:spMk id="2" creationId="{00000000-0000-0000-0000-000000000000}"/>
          </ac:spMkLst>
        </pc:spChg>
        <pc:graphicFrameChg chg="mod">
          <ac:chgData name="Fake Test User" userId="SID-0" providerId="Test" clId="FakeClientId" dt="2018-12-03T09:01:11.967" v="3" actId="27636"/>
          <ac:graphicFrameMkLst>
            <pc:docMk/>
            <pc:sldMk cId="1177092903" sldId="259"/>
            <ac:graphicFrameMk id="6" creationId="{00000000-0000-0000-0000-000000000000}"/>
          </ac:graphicFrameMkLst>
        </pc:graphicFrameChg>
      </pc:sldChg>
      <pc:sldChg chg="modSp modNotes">
        <pc:chgData name="Fake Test User" userId="SID-0" providerId="Test" clId="FakeClientId" dt="2018-12-03T09:05:07.451" v="24" actId="790"/>
        <pc:sldMkLst>
          <pc:docMk/>
          <pc:sldMk cId="2448389070" sldId="260"/>
        </pc:sldMkLst>
        <pc:spChg chg="mod">
          <ac:chgData name="Fake Test User" userId="SID-0" providerId="Test" clId="FakeClientId" dt="2018-12-03T09:02:30.349" v="8" actId="790"/>
          <ac:spMkLst>
            <pc:docMk/>
            <pc:sldMk cId="2448389070" sldId="260"/>
            <ac:spMk id="2" creationId="{00000000-0000-0000-0000-000000000000}"/>
          </ac:spMkLst>
        </pc:spChg>
        <pc:spChg chg="mod">
          <ac:chgData name="Fake Test User" userId="SID-0" providerId="Test" clId="FakeClientId" dt="2018-12-03T09:02:30.349" v="8" actId="790"/>
          <ac:spMkLst>
            <pc:docMk/>
            <pc:sldMk cId="2448389070" sldId="260"/>
            <ac:spMk id="11" creationId="{00000000-0000-0000-0000-000000000000}"/>
          </ac:spMkLst>
        </pc:spChg>
      </pc:sldChg>
      <pc:sldChg chg="modNotes">
        <pc:chgData name="Fake Test User" userId="SID-0" providerId="Test" clId="FakeClientId" dt="2018-12-03T09:05:03.843" v="23" actId="790"/>
        <pc:sldMkLst>
          <pc:docMk/>
          <pc:sldMk cId="997282786" sldId="261"/>
        </pc:sldMkLst>
      </pc:sldChg>
      <pc:sldMasterChg chg="modSp modSldLayout">
        <pc:chgData name="Fake Test User" userId="SID-0" providerId="Test" clId="FakeClientId" dt="2018-12-03T09:03:55.376" v="20" actId="790"/>
        <pc:sldMasterMkLst>
          <pc:docMk/>
          <pc:sldMasterMk cId="981562976" sldId="2147483660"/>
        </pc:sldMasterMkLst>
        <pc:spChg chg="mod">
          <ac:chgData name="Fake Test User" userId="SID-0" providerId="Test" clId="FakeClientId" dt="2018-12-03T09:03:12.941" v="9" actId="790"/>
          <ac:spMkLst>
            <pc:docMk/>
            <pc:sldMasterMk cId="98156297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8-12-03T09:03:12.941" v="9" actId="790"/>
          <ac:spMkLst>
            <pc:docMk/>
            <pc:sldMasterMk cId="98156297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8-12-03T09:03:12.941" v="9" actId="790"/>
          <ac:spMkLst>
            <pc:docMk/>
            <pc:sldMasterMk cId="98156297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8-12-03T09:03:12.941" v="9" actId="790"/>
          <ac:spMkLst>
            <pc:docMk/>
            <pc:sldMasterMk cId="98156297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8-12-03T09:03:12.941" v="9" actId="790"/>
          <ac:spMkLst>
            <pc:docMk/>
            <pc:sldMasterMk cId="981562976" sldId="2147483660"/>
            <ac:spMk id="6" creationId="{00000000-0000-0000-0000-000000000000}"/>
          </ac:spMkLst>
        </pc:spChg>
        <pc:sldLayoutChg chg="modSp">
          <pc:chgData name="Fake Test User" userId="SID-0" providerId="Test" clId="FakeClientId" dt="2018-12-03T09:03:18.503" v="10" actId="790"/>
          <pc:sldLayoutMkLst>
            <pc:docMk/>
            <pc:sldMasterMk cId="981562976" sldId="2147483660"/>
            <pc:sldLayoutMk cId="2483261190" sldId="2147483661"/>
          </pc:sldLayoutMkLst>
          <pc:spChg chg="mod">
            <ac:chgData name="Fake Test User" userId="SID-0" providerId="Test" clId="FakeClientId" dt="2018-12-03T09:03:18.503" v="10" actId="790"/>
            <ac:spMkLst>
              <pc:docMk/>
              <pc:sldMasterMk cId="981562976" sldId="2147483660"/>
              <pc:sldLayoutMk cId="248326119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18.503" v="10" actId="790"/>
            <ac:spMkLst>
              <pc:docMk/>
              <pc:sldMasterMk cId="981562976" sldId="2147483660"/>
              <pc:sldLayoutMk cId="2483261190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18.503" v="10" actId="790"/>
            <ac:spMkLst>
              <pc:docMk/>
              <pc:sldMasterMk cId="981562976" sldId="2147483660"/>
              <pc:sldLayoutMk cId="248326119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18.503" v="10" actId="790"/>
            <ac:spMkLst>
              <pc:docMk/>
              <pc:sldMasterMk cId="981562976" sldId="2147483660"/>
              <pc:sldLayoutMk cId="248326119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18.503" v="10" actId="790"/>
            <ac:spMkLst>
              <pc:docMk/>
              <pc:sldMasterMk cId="981562976" sldId="2147483660"/>
              <pc:sldLayoutMk cId="2483261190" sldId="2147483661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21.550" v="11" actId="790"/>
          <pc:sldLayoutMkLst>
            <pc:docMk/>
            <pc:sldMasterMk cId="981562976" sldId="2147483660"/>
            <pc:sldLayoutMk cId="1702466837" sldId="2147483662"/>
          </pc:sldLayoutMkLst>
          <pc:spChg chg="mod">
            <ac:chgData name="Fake Test User" userId="SID-0" providerId="Test" clId="FakeClientId" dt="2018-12-03T09:03:21.550" v="11" actId="790"/>
            <ac:spMkLst>
              <pc:docMk/>
              <pc:sldMasterMk cId="981562976" sldId="2147483660"/>
              <pc:sldLayoutMk cId="1702466837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21.550" v="11" actId="790"/>
            <ac:spMkLst>
              <pc:docMk/>
              <pc:sldMasterMk cId="981562976" sldId="2147483660"/>
              <pc:sldLayoutMk cId="1702466837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21.550" v="11" actId="790"/>
            <ac:spMkLst>
              <pc:docMk/>
              <pc:sldMasterMk cId="981562976" sldId="2147483660"/>
              <pc:sldLayoutMk cId="1702466837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21.550" v="11" actId="790"/>
            <ac:spMkLst>
              <pc:docMk/>
              <pc:sldMasterMk cId="981562976" sldId="2147483660"/>
              <pc:sldLayoutMk cId="1702466837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21.550" v="11" actId="790"/>
            <ac:spMkLst>
              <pc:docMk/>
              <pc:sldMasterMk cId="981562976" sldId="2147483660"/>
              <pc:sldLayoutMk cId="1702466837" sldId="214748366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24.627" v="12" actId="790"/>
          <pc:sldLayoutMkLst>
            <pc:docMk/>
            <pc:sldMasterMk cId="981562976" sldId="2147483660"/>
            <pc:sldLayoutMk cId="1233611818" sldId="2147483663"/>
          </pc:sldLayoutMkLst>
          <pc:spChg chg="mod">
            <ac:chgData name="Fake Test User" userId="SID-0" providerId="Test" clId="FakeClientId" dt="2018-12-03T09:03:24.627" v="12" actId="790"/>
            <ac:spMkLst>
              <pc:docMk/>
              <pc:sldMasterMk cId="981562976" sldId="2147483660"/>
              <pc:sldLayoutMk cId="1233611818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24.627" v="12" actId="790"/>
            <ac:spMkLst>
              <pc:docMk/>
              <pc:sldMasterMk cId="981562976" sldId="2147483660"/>
              <pc:sldLayoutMk cId="1233611818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24.627" v="12" actId="790"/>
            <ac:spMkLst>
              <pc:docMk/>
              <pc:sldMasterMk cId="981562976" sldId="2147483660"/>
              <pc:sldLayoutMk cId="1233611818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24.627" v="12" actId="790"/>
            <ac:spMkLst>
              <pc:docMk/>
              <pc:sldMasterMk cId="981562976" sldId="2147483660"/>
              <pc:sldLayoutMk cId="1233611818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24.627" v="12" actId="790"/>
            <ac:spMkLst>
              <pc:docMk/>
              <pc:sldMasterMk cId="981562976" sldId="2147483660"/>
              <pc:sldLayoutMk cId="1233611818" sldId="2147483663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28.065" v="13" actId="790"/>
          <pc:sldLayoutMkLst>
            <pc:docMk/>
            <pc:sldMasterMk cId="981562976" sldId="2147483660"/>
            <pc:sldLayoutMk cId="1521872723" sldId="2147483664"/>
          </pc:sldLayoutMkLst>
          <pc:spChg chg="mod">
            <ac:chgData name="Fake Test User" userId="SID-0" providerId="Test" clId="FakeClientId" dt="2018-12-03T09:03:28.065" v="13" actId="790"/>
            <ac:spMkLst>
              <pc:docMk/>
              <pc:sldMasterMk cId="981562976" sldId="2147483660"/>
              <pc:sldLayoutMk cId="1521872723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28.065" v="13" actId="790"/>
            <ac:spMkLst>
              <pc:docMk/>
              <pc:sldMasterMk cId="981562976" sldId="2147483660"/>
              <pc:sldLayoutMk cId="1521872723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28.065" v="13" actId="790"/>
            <ac:spMkLst>
              <pc:docMk/>
              <pc:sldMasterMk cId="981562976" sldId="2147483660"/>
              <pc:sldLayoutMk cId="1521872723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28.065" v="13" actId="790"/>
            <ac:spMkLst>
              <pc:docMk/>
              <pc:sldMasterMk cId="981562976" sldId="2147483660"/>
              <pc:sldLayoutMk cId="1521872723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28.065" v="13" actId="790"/>
            <ac:spMkLst>
              <pc:docMk/>
              <pc:sldMasterMk cId="981562976" sldId="2147483660"/>
              <pc:sldLayoutMk cId="1521872723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8-12-03T09:03:28.065" v="13" actId="790"/>
            <ac:spMkLst>
              <pc:docMk/>
              <pc:sldMasterMk cId="981562976" sldId="2147483660"/>
              <pc:sldLayoutMk cId="1521872723" sldId="214748366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31.690" v="14" actId="790"/>
          <pc:sldLayoutMkLst>
            <pc:docMk/>
            <pc:sldMasterMk cId="981562976" sldId="2147483660"/>
            <pc:sldLayoutMk cId="1100924916" sldId="2147483665"/>
          </pc:sldLayoutMkLst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3T09:03:31.690" v="14" actId="790"/>
            <ac:spMkLst>
              <pc:docMk/>
              <pc:sldMasterMk cId="981562976" sldId="2147483660"/>
              <pc:sldLayoutMk cId="1100924916" sldId="2147483665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36.143" v="15" actId="790"/>
          <pc:sldLayoutMkLst>
            <pc:docMk/>
            <pc:sldMasterMk cId="981562976" sldId="2147483660"/>
            <pc:sldLayoutMk cId="918406868" sldId="2147483666"/>
          </pc:sldLayoutMkLst>
          <pc:spChg chg="mod">
            <ac:chgData name="Fake Test User" userId="SID-0" providerId="Test" clId="FakeClientId" dt="2018-12-03T09:03:36.143" v="15" actId="790"/>
            <ac:spMkLst>
              <pc:docMk/>
              <pc:sldMasterMk cId="981562976" sldId="2147483660"/>
              <pc:sldLayoutMk cId="918406868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36.143" v="15" actId="790"/>
            <ac:spMkLst>
              <pc:docMk/>
              <pc:sldMasterMk cId="981562976" sldId="2147483660"/>
              <pc:sldLayoutMk cId="918406868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36.143" v="15" actId="790"/>
            <ac:spMkLst>
              <pc:docMk/>
              <pc:sldMasterMk cId="981562976" sldId="2147483660"/>
              <pc:sldLayoutMk cId="918406868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36.143" v="15" actId="790"/>
            <ac:spMkLst>
              <pc:docMk/>
              <pc:sldMasterMk cId="981562976" sldId="2147483660"/>
              <pc:sldLayoutMk cId="918406868" sldId="2147483666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40.721" v="16" actId="790"/>
          <pc:sldLayoutMkLst>
            <pc:docMk/>
            <pc:sldMasterMk cId="981562976" sldId="2147483660"/>
            <pc:sldLayoutMk cId="2497625034" sldId="2147483667"/>
          </pc:sldLayoutMkLst>
          <pc:spChg chg="mod">
            <ac:chgData name="Fake Test User" userId="SID-0" providerId="Test" clId="FakeClientId" dt="2018-12-03T09:03:40.721" v="16" actId="790"/>
            <ac:spMkLst>
              <pc:docMk/>
              <pc:sldMasterMk cId="981562976" sldId="2147483660"/>
              <pc:sldLayoutMk cId="2497625034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40.721" v="16" actId="790"/>
            <ac:spMkLst>
              <pc:docMk/>
              <pc:sldMasterMk cId="981562976" sldId="2147483660"/>
              <pc:sldLayoutMk cId="2497625034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40.721" v="16" actId="790"/>
            <ac:spMkLst>
              <pc:docMk/>
              <pc:sldMasterMk cId="981562976" sldId="2147483660"/>
              <pc:sldLayoutMk cId="2497625034" sldId="2147483667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44.720" v="17" actId="790"/>
          <pc:sldLayoutMkLst>
            <pc:docMk/>
            <pc:sldMasterMk cId="981562976" sldId="2147483660"/>
            <pc:sldLayoutMk cId="943659482" sldId="2147483668"/>
          </pc:sldLayoutMkLst>
          <pc:spChg chg="mod">
            <ac:chgData name="Fake Test User" userId="SID-0" providerId="Test" clId="FakeClientId" dt="2018-12-03T09:03:44.720" v="17" actId="790"/>
            <ac:spMkLst>
              <pc:docMk/>
              <pc:sldMasterMk cId="981562976" sldId="2147483660"/>
              <pc:sldLayoutMk cId="943659482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44.720" v="17" actId="790"/>
            <ac:spMkLst>
              <pc:docMk/>
              <pc:sldMasterMk cId="981562976" sldId="2147483660"/>
              <pc:sldLayoutMk cId="943659482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44.720" v="17" actId="790"/>
            <ac:spMkLst>
              <pc:docMk/>
              <pc:sldMasterMk cId="981562976" sldId="2147483660"/>
              <pc:sldLayoutMk cId="943659482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44.720" v="17" actId="790"/>
            <ac:spMkLst>
              <pc:docMk/>
              <pc:sldMasterMk cId="981562976" sldId="2147483660"/>
              <pc:sldLayoutMk cId="943659482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44.720" v="17" actId="790"/>
            <ac:spMkLst>
              <pc:docMk/>
              <pc:sldMasterMk cId="981562976" sldId="2147483660"/>
              <pc:sldLayoutMk cId="943659482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3T09:03:44.720" v="17" actId="790"/>
            <ac:spMkLst>
              <pc:docMk/>
              <pc:sldMasterMk cId="981562976" sldId="2147483660"/>
              <pc:sldLayoutMk cId="943659482" sldId="214748366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48.939" v="18" actId="790"/>
          <pc:sldLayoutMkLst>
            <pc:docMk/>
            <pc:sldMasterMk cId="981562976" sldId="2147483660"/>
            <pc:sldLayoutMk cId="2522290163" sldId="2147483669"/>
          </pc:sldLayoutMkLst>
          <pc:spChg chg="mod">
            <ac:chgData name="Fake Test User" userId="SID-0" providerId="Test" clId="FakeClientId" dt="2018-12-03T09:03:48.939" v="18" actId="790"/>
            <ac:spMkLst>
              <pc:docMk/>
              <pc:sldMasterMk cId="981562976" sldId="2147483660"/>
              <pc:sldLayoutMk cId="2522290163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48.939" v="18" actId="790"/>
            <ac:spMkLst>
              <pc:docMk/>
              <pc:sldMasterMk cId="981562976" sldId="2147483660"/>
              <pc:sldLayoutMk cId="2522290163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48.939" v="18" actId="790"/>
            <ac:spMkLst>
              <pc:docMk/>
              <pc:sldMasterMk cId="981562976" sldId="2147483660"/>
              <pc:sldLayoutMk cId="2522290163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48.939" v="18" actId="790"/>
            <ac:spMkLst>
              <pc:docMk/>
              <pc:sldMasterMk cId="981562976" sldId="2147483660"/>
              <pc:sldLayoutMk cId="2522290163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48.939" v="18" actId="790"/>
            <ac:spMkLst>
              <pc:docMk/>
              <pc:sldMasterMk cId="981562976" sldId="2147483660"/>
              <pc:sldLayoutMk cId="2522290163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3T09:03:48.939" v="18" actId="790"/>
            <ac:spMkLst>
              <pc:docMk/>
              <pc:sldMasterMk cId="981562976" sldId="2147483660"/>
              <pc:sldLayoutMk cId="2522290163" sldId="2147483669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52.376" v="19" actId="790"/>
          <pc:sldLayoutMkLst>
            <pc:docMk/>
            <pc:sldMasterMk cId="981562976" sldId="2147483660"/>
            <pc:sldLayoutMk cId="63179575" sldId="2147483670"/>
          </pc:sldLayoutMkLst>
          <pc:spChg chg="mod">
            <ac:chgData name="Fake Test User" userId="SID-0" providerId="Test" clId="FakeClientId" dt="2018-12-03T09:03:52.376" v="19" actId="790"/>
            <ac:spMkLst>
              <pc:docMk/>
              <pc:sldMasterMk cId="981562976" sldId="2147483660"/>
              <pc:sldLayoutMk cId="63179575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52.376" v="19" actId="790"/>
            <ac:spMkLst>
              <pc:docMk/>
              <pc:sldMasterMk cId="981562976" sldId="2147483660"/>
              <pc:sldLayoutMk cId="63179575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52.376" v="19" actId="790"/>
            <ac:spMkLst>
              <pc:docMk/>
              <pc:sldMasterMk cId="981562976" sldId="2147483660"/>
              <pc:sldLayoutMk cId="63179575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52.376" v="19" actId="790"/>
            <ac:spMkLst>
              <pc:docMk/>
              <pc:sldMasterMk cId="981562976" sldId="2147483660"/>
              <pc:sldLayoutMk cId="63179575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52.376" v="19" actId="790"/>
            <ac:spMkLst>
              <pc:docMk/>
              <pc:sldMasterMk cId="981562976" sldId="2147483660"/>
              <pc:sldLayoutMk cId="63179575" sldId="214748367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3T09:03:55.376" v="20" actId="790"/>
          <pc:sldLayoutMkLst>
            <pc:docMk/>
            <pc:sldMasterMk cId="981562976" sldId="2147483660"/>
            <pc:sldLayoutMk cId="2446235546" sldId="2147483671"/>
          </pc:sldLayoutMkLst>
          <pc:spChg chg="mod">
            <ac:chgData name="Fake Test User" userId="SID-0" providerId="Test" clId="FakeClientId" dt="2018-12-03T09:03:55.376" v="20" actId="790"/>
            <ac:spMkLst>
              <pc:docMk/>
              <pc:sldMasterMk cId="981562976" sldId="2147483660"/>
              <pc:sldLayoutMk cId="2446235546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3T09:03:55.376" v="20" actId="790"/>
            <ac:spMkLst>
              <pc:docMk/>
              <pc:sldMasterMk cId="981562976" sldId="2147483660"/>
              <pc:sldLayoutMk cId="2446235546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3T09:03:55.376" v="20" actId="790"/>
            <ac:spMkLst>
              <pc:docMk/>
              <pc:sldMasterMk cId="981562976" sldId="2147483660"/>
              <pc:sldLayoutMk cId="2446235546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3T09:03:55.376" v="20" actId="790"/>
            <ac:spMkLst>
              <pc:docMk/>
              <pc:sldMasterMk cId="981562976" sldId="2147483660"/>
              <pc:sldLayoutMk cId="2446235546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3T09:03:55.376" v="20" actId="790"/>
            <ac:spMkLst>
              <pc:docMk/>
              <pc:sldMasterMk cId="981562976" sldId="2147483660"/>
              <pc:sldLayoutMk cId="2446235546" sldId="2147483671"/>
              <ac:spMk id="6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4AC1E-998C-4E01-B28D-2EBCE8AC93B1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B193605-F978-4976-AFE8-9997E1059FA5}">
      <dgm:prSet phldrT="[Texto]"/>
      <dgm:spPr/>
      <dgm:t>
        <a:bodyPr/>
        <a:lstStyle/>
        <a:p>
          <a:r>
            <a:rPr lang="es-ES" dirty="0" smtClean="0"/>
            <a:t>Elizabeth Ávila. Sociología </a:t>
          </a:r>
          <a:endParaRPr lang="es-ES" dirty="0"/>
        </a:p>
      </dgm:t>
    </dgm:pt>
    <dgm:pt modelId="{BE98582A-3218-467E-BFF5-DC78979F913F}" type="parTrans" cxnId="{621116E2-8518-4B05-961F-2E521AAA73FA}">
      <dgm:prSet/>
      <dgm:spPr/>
      <dgm:t>
        <a:bodyPr/>
        <a:lstStyle/>
        <a:p>
          <a:endParaRPr lang="es-ES"/>
        </a:p>
      </dgm:t>
    </dgm:pt>
    <dgm:pt modelId="{73E881BE-4D82-4209-A2CE-11BCD6141675}" type="sibTrans" cxnId="{621116E2-8518-4B05-961F-2E521AAA73FA}">
      <dgm:prSet/>
      <dgm:spPr/>
      <dgm:t>
        <a:bodyPr/>
        <a:lstStyle/>
        <a:p>
          <a:endParaRPr lang="es-ES"/>
        </a:p>
      </dgm:t>
    </dgm:pt>
    <dgm:pt modelId="{AD84B3A0-D3D8-47F6-9C65-F8E606A5D0A3}">
      <dgm:prSet phldrT="[Texto]"/>
      <dgm:spPr/>
      <dgm:t>
        <a:bodyPr/>
        <a:lstStyle/>
        <a:p>
          <a:r>
            <a:rPr lang="es-ES" dirty="0" smtClean="0"/>
            <a:t>Julio García. Física </a:t>
          </a:r>
          <a:endParaRPr lang="es-ES" dirty="0"/>
        </a:p>
      </dgm:t>
    </dgm:pt>
    <dgm:pt modelId="{BAFEBE62-CF69-4675-B09A-E3F5E32653AA}" type="parTrans" cxnId="{6F6C9E5E-645C-48BD-BFFC-A35435A79EDC}">
      <dgm:prSet/>
      <dgm:spPr/>
      <dgm:t>
        <a:bodyPr/>
        <a:lstStyle/>
        <a:p>
          <a:endParaRPr lang="es-ES"/>
        </a:p>
      </dgm:t>
    </dgm:pt>
    <dgm:pt modelId="{CE0E7547-5F49-41F3-8064-3F47430ABDEE}" type="sibTrans" cxnId="{6F6C9E5E-645C-48BD-BFFC-A35435A79EDC}">
      <dgm:prSet/>
      <dgm:spPr/>
      <dgm:t>
        <a:bodyPr/>
        <a:lstStyle/>
        <a:p>
          <a:endParaRPr lang="es-ES"/>
        </a:p>
      </dgm:t>
    </dgm:pt>
    <dgm:pt modelId="{7C496FFC-0D12-489D-AD62-6950A03C0613}">
      <dgm:prSet phldrT="[Texto]"/>
      <dgm:spPr/>
      <dgm:t>
        <a:bodyPr/>
        <a:lstStyle/>
        <a:p>
          <a:r>
            <a:rPr lang="es-ES" dirty="0" smtClean="0"/>
            <a:t>Alfredo Parra. Historia de la Cultura  </a:t>
          </a:r>
          <a:endParaRPr lang="es-ES" dirty="0"/>
        </a:p>
      </dgm:t>
    </dgm:pt>
    <dgm:pt modelId="{E6CF36E8-DBDC-4CA2-9B7F-5F4936BB850E}" type="parTrans" cxnId="{FAE8D7FF-67AE-451B-8253-4BD846F0B907}">
      <dgm:prSet/>
      <dgm:spPr/>
      <dgm:t>
        <a:bodyPr/>
        <a:lstStyle/>
        <a:p>
          <a:endParaRPr lang="es-ES"/>
        </a:p>
      </dgm:t>
    </dgm:pt>
    <dgm:pt modelId="{6ED980BD-17F7-42E2-B612-490CDA579B44}" type="sibTrans" cxnId="{FAE8D7FF-67AE-451B-8253-4BD846F0B907}">
      <dgm:prSet/>
      <dgm:spPr/>
      <dgm:t>
        <a:bodyPr/>
        <a:lstStyle/>
        <a:p>
          <a:endParaRPr lang="es-ES"/>
        </a:p>
      </dgm:t>
    </dgm:pt>
    <dgm:pt modelId="{9C3F2AB3-57A9-4806-8053-51B10C5DD78F}" type="pres">
      <dgm:prSet presAssocID="{E754AC1E-998C-4E01-B28D-2EBCE8AC93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917B43F-558A-4FA9-939E-7988E1D01DFC}" type="pres">
      <dgm:prSet presAssocID="{E754AC1E-998C-4E01-B28D-2EBCE8AC93B1}" presName="Name1" presStyleCnt="0"/>
      <dgm:spPr/>
    </dgm:pt>
    <dgm:pt modelId="{DB92BB2A-CFF4-44CF-B174-931DA3FA6F81}" type="pres">
      <dgm:prSet presAssocID="{E754AC1E-998C-4E01-B28D-2EBCE8AC93B1}" presName="cycle" presStyleCnt="0"/>
      <dgm:spPr/>
    </dgm:pt>
    <dgm:pt modelId="{052BA991-18E0-45E2-BD4F-F9FDB243673B}" type="pres">
      <dgm:prSet presAssocID="{E754AC1E-998C-4E01-B28D-2EBCE8AC93B1}" presName="srcNode" presStyleLbl="node1" presStyleIdx="0" presStyleCnt="3"/>
      <dgm:spPr/>
    </dgm:pt>
    <dgm:pt modelId="{B5D5D8FB-50FA-42F2-9966-83FD158278CB}" type="pres">
      <dgm:prSet presAssocID="{E754AC1E-998C-4E01-B28D-2EBCE8AC93B1}" presName="conn" presStyleLbl="parChTrans1D2" presStyleIdx="0" presStyleCnt="1"/>
      <dgm:spPr/>
      <dgm:t>
        <a:bodyPr/>
        <a:lstStyle/>
        <a:p>
          <a:endParaRPr lang="es-ES"/>
        </a:p>
      </dgm:t>
    </dgm:pt>
    <dgm:pt modelId="{BE804DD1-8952-4D73-A39B-240B9F8DA956}" type="pres">
      <dgm:prSet presAssocID="{E754AC1E-998C-4E01-B28D-2EBCE8AC93B1}" presName="extraNode" presStyleLbl="node1" presStyleIdx="0" presStyleCnt="3"/>
      <dgm:spPr/>
    </dgm:pt>
    <dgm:pt modelId="{E62D3127-E5A2-44DE-AF80-5E5CEC8A5BA3}" type="pres">
      <dgm:prSet presAssocID="{E754AC1E-998C-4E01-B28D-2EBCE8AC93B1}" presName="dstNode" presStyleLbl="node1" presStyleIdx="0" presStyleCnt="3"/>
      <dgm:spPr/>
    </dgm:pt>
    <dgm:pt modelId="{956416F8-5D95-4AF4-B6C5-770764D7A8C7}" type="pres">
      <dgm:prSet presAssocID="{4B193605-F978-4976-AFE8-9997E1059FA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857732-23ED-4DAB-B3F8-863054955929}" type="pres">
      <dgm:prSet presAssocID="{4B193605-F978-4976-AFE8-9997E1059FA5}" presName="accent_1" presStyleCnt="0"/>
      <dgm:spPr/>
    </dgm:pt>
    <dgm:pt modelId="{8A8E30B8-FA8D-4796-92B0-FB0739891D09}" type="pres">
      <dgm:prSet presAssocID="{4B193605-F978-4976-AFE8-9997E1059FA5}" presName="accentRepeatNode" presStyleLbl="solidFgAcc1" presStyleIdx="0" presStyleCnt="3"/>
      <dgm:spPr>
        <a:gradFill rotWithShape="0"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</dgm:pt>
    <dgm:pt modelId="{8AFDEB38-F962-4569-B5C3-665C53D08DF0}" type="pres">
      <dgm:prSet presAssocID="{AD84B3A0-D3D8-47F6-9C65-F8E606A5D0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93071-25CD-450B-9F63-1BD95DFEAF79}" type="pres">
      <dgm:prSet presAssocID="{AD84B3A0-D3D8-47F6-9C65-F8E606A5D0A3}" presName="accent_2" presStyleCnt="0"/>
      <dgm:spPr/>
    </dgm:pt>
    <dgm:pt modelId="{B95D281C-AC3F-4436-91BA-10CAA09F937C}" type="pres">
      <dgm:prSet presAssocID="{AD84B3A0-D3D8-47F6-9C65-F8E606A5D0A3}" presName="accentRepeatNode" presStyleLbl="solidFgAcc1" presStyleIdx="1" presStyleCnt="3"/>
      <dgm:spPr>
        <a:gradFill flip="none" rotWithShape="1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</dgm:spPr>
    </dgm:pt>
    <dgm:pt modelId="{CE08534E-525E-4794-BB24-0BC834449474}" type="pres">
      <dgm:prSet presAssocID="{7C496FFC-0D12-489D-AD62-6950A03C061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A6E187-7832-44FA-A025-A5D751099C33}" type="pres">
      <dgm:prSet presAssocID="{7C496FFC-0D12-489D-AD62-6950A03C0613}" presName="accent_3" presStyleCnt="0"/>
      <dgm:spPr/>
    </dgm:pt>
    <dgm:pt modelId="{276BEA59-C033-4774-934F-EC1821E71990}" type="pres">
      <dgm:prSet presAssocID="{7C496FFC-0D12-489D-AD62-6950A03C0613}" presName="accentRepeatNode" presStyleLbl="solidFgAcc1" presStyleIdx="2" presStyleCnt="3"/>
      <dgm:spPr>
        <a:gradFill flip="none" rotWithShape="1"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</dgm:spPr>
    </dgm:pt>
  </dgm:ptLst>
  <dgm:cxnLst>
    <dgm:cxn modelId="{FAE8D7FF-67AE-451B-8253-4BD846F0B907}" srcId="{E754AC1E-998C-4E01-B28D-2EBCE8AC93B1}" destId="{7C496FFC-0D12-489D-AD62-6950A03C0613}" srcOrd="2" destOrd="0" parTransId="{E6CF36E8-DBDC-4CA2-9B7F-5F4936BB850E}" sibTransId="{6ED980BD-17F7-42E2-B612-490CDA579B44}"/>
    <dgm:cxn modelId="{296C2A43-93E1-42B6-AFEB-28E28E43FBA9}" type="presOf" srcId="{E754AC1E-998C-4E01-B28D-2EBCE8AC93B1}" destId="{9C3F2AB3-57A9-4806-8053-51B10C5DD78F}" srcOrd="0" destOrd="0" presId="urn:microsoft.com/office/officeart/2008/layout/VerticalCurvedList"/>
    <dgm:cxn modelId="{E04B4C38-BD65-4B03-860F-3586887319B5}" type="presOf" srcId="{7C496FFC-0D12-489D-AD62-6950A03C0613}" destId="{CE08534E-525E-4794-BB24-0BC834449474}" srcOrd="0" destOrd="0" presId="urn:microsoft.com/office/officeart/2008/layout/VerticalCurvedList"/>
    <dgm:cxn modelId="{6F6C9E5E-645C-48BD-BFFC-A35435A79EDC}" srcId="{E754AC1E-998C-4E01-B28D-2EBCE8AC93B1}" destId="{AD84B3A0-D3D8-47F6-9C65-F8E606A5D0A3}" srcOrd="1" destOrd="0" parTransId="{BAFEBE62-CF69-4675-B09A-E3F5E32653AA}" sibTransId="{CE0E7547-5F49-41F3-8064-3F47430ABDEE}"/>
    <dgm:cxn modelId="{621116E2-8518-4B05-961F-2E521AAA73FA}" srcId="{E754AC1E-998C-4E01-B28D-2EBCE8AC93B1}" destId="{4B193605-F978-4976-AFE8-9997E1059FA5}" srcOrd="0" destOrd="0" parTransId="{BE98582A-3218-467E-BFF5-DC78979F913F}" sibTransId="{73E881BE-4D82-4209-A2CE-11BCD6141675}"/>
    <dgm:cxn modelId="{F1D46899-EEF4-4E47-8E56-29F0AC3B4FDE}" type="presOf" srcId="{73E881BE-4D82-4209-A2CE-11BCD6141675}" destId="{B5D5D8FB-50FA-42F2-9966-83FD158278CB}" srcOrd="0" destOrd="0" presId="urn:microsoft.com/office/officeart/2008/layout/VerticalCurvedList"/>
    <dgm:cxn modelId="{3765CA7C-66E9-443F-AD1D-65BBC9C2B50E}" type="presOf" srcId="{AD84B3A0-D3D8-47F6-9C65-F8E606A5D0A3}" destId="{8AFDEB38-F962-4569-B5C3-665C53D08DF0}" srcOrd="0" destOrd="0" presId="urn:microsoft.com/office/officeart/2008/layout/VerticalCurvedList"/>
    <dgm:cxn modelId="{E050D0F1-DA0C-4EBF-BE74-F34C0C6181C6}" type="presOf" srcId="{4B193605-F978-4976-AFE8-9997E1059FA5}" destId="{956416F8-5D95-4AF4-B6C5-770764D7A8C7}" srcOrd="0" destOrd="0" presId="urn:microsoft.com/office/officeart/2008/layout/VerticalCurvedList"/>
    <dgm:cxn modelId="{DD537C3A-AB11-4691-9C3A-E6D360957551}" type="presParOf" srcId="{9C3F2AB3-57A9-4806-8053-51B10C5DD78F}" destId="{A917B43F-558A-4FA9-939E-7988E1D01DFC}" srcOrd="0" destOrd="0" presId="urn:microsoft.com/office/officeart/2008/layout/VerticalCurvedList"/>
    <dgm:cxn modelId="{5A3B32F9-6A2F-4A4B-9219-61AF8CC66E73}" type="presParOf" srcId="{A917B43F-558A-4FA9-939E-7988E1D01DFC}" destId="{DB92BB2A-CFF4-44CF-B174-931DA3FA6F81}" srcOrd="0" destOrd="0" presId="urn:microsoft.com/office/officeart/2008/layout/VerticalCurvedList"/>
    <dgm:cxn modelId="{D66FC474-AFC5-471A-85A6-AD910FAA931C}" type="presParOf" srcId="{DB92BB2A-CFF4-44CF-B174-931DA3FA6F81}" destId="{052BA991-18E0-45E2-BD4F-F9FDB243673B}" srcOrd="0" destOrd="0" presId="urn:microsoft.com/office/officeart/2008/layout/VerticalCurvedList"/>
    <dgm:cxn modelId="{B0FF8B1A-1684-419C-AE47-A498B468846A}" type="presParOf" srcId="{DB92BB2A-CFF4-44CF-B174-931DA3FA6F81}" destId="{B5D5D8FB-50FA-42F2-9966-83FD158278CB}" srcOrd="1" destOrd="0" presId="urn:microsoft.com/office/officeart/2008/layout/VerticalCurvedList"/>
    <dgm:cxn modelId="{C4C39157-1AD5-474D-95BB-BCA638E4CF33}" type="presParOf" srcId="{DB92BB2A-CFF4-44CF-B174-931DA3FA6F81}" destId="{BE804DD1-8952-4D73-A39B-240B9F8DA956}" srcOrd="2" destOrd="0" presId="urn:microsoft.com/office/officeart/2008/layout/VerticalCurvedList"/>
    <dgm:cxn modelId="{8DA832CE-E2C5-41FB-AB53-1E36F600D55F}" type="presParOf" srcId="{DB92BB2A-CFF4-44CF-B174-931DA3FA6F81}" destId="{E62D3127-E5A2-44DE-AF80-5E5CEC8A5BA3}" srcOrd="3" destOrd="0" presId="urn:microsoft.com/office/officeart/2008/layout/VerticalCurvedList"/>
    <dgm:cxn modelId="{660B7EE9-7129-4B78-B4B6-6E106B292EC4}" type="presParOf" srcId="{A917B43F-558A-4FA9-939E-7988E1D01DFC}" destId="{956416F8-5D95-4AF4-B6C5-770764D7A8C7}" srcOrd="1" destOrd="0" presId="urn:microsoft.com/office/officeart/2008/layout/VerticalCurvedList"/>
    <dgm:cxn modelId="{B9E98A7D-27F6-4C64-B100-639E886F70DB}" type="presParOf" srcId="{A917B43F-558A-4FA9-939E-7988E1D01DFC}" destId="{88857732-23ED-4DAB-B3F8-863054955929}" srcOrd="2" destOrd="0" presId="urn:microsoft.com/office/officeart/2008/layout/VerticalCurvedList"/>
    <dgm:cxn modelId="{881F8102-D36B-4E02-82F1-5A0718DAEF86}" type="presParOf" srcId="{88857732-23ED-4DAB-B3F8-863054955929}" destId="{8A8E30B8-FA8D-4796-92B0-FB0739891D09}" srcOrd="0" destOrd="0" presId="urn:microsoft.com/office/officeart/2008/layout/VerticalCurvedList"/>
    <dgm:cxn modelId="{E3B069C5-1B66-484D-8E2D-33532BACC364}" type="presParOf" srcId="{A917B43F-558A-4FA9-939E-7988E1D01DFC}" destId="{8AFDEB38-F962-4569-B5C3-665C53D08DF0}" srcOrd="3" destOrd="0" presId="urn:microsoft.com/office/officeart/2008/layout/VerticalCurvedList"/>
    <dgm:cxn modelId="{CFCAF143-696D-499C-937F-6427A016475B}" type="presParOf" srcId="{A917B43F-558A-4FA9-939E-7988E1D01DFC}" destId="{73393071-25CD-450B-9F63-1BD95DFEAF79}" srcOrd="4" destOrd="0" presId="urn:microsoft.com/office/officeart/2008/layout/VerticalCurvedList"/>
    <dgm:cxn modelId="{155E638F-CDB4-4EF8-ADC6-053420E39B0C}" type="presParOf" srcId="{73393071-25CD-450B-9F63-1BD95DFEAF79}" destId="{B95D281C-AC3F-4436-91BA-10CAA09F937C}" srcOrd="0" destOrd="0" presId="urn:microsoft.com/office/officeart/2008/layout/VerticalCurvedList"/>
    <dgm:cxn modelId="{FDE40983-193E-4248-9868-3BEAA2E7BF4D}" type="presParOf" srcId="{A917B43F-558A-4FA9-939E-7988E1D01DFC}" destId="{CE08534E-525E-4794-BB24-0BC834449474}" srcOrd="5" destOrd="0" presId="urn:microsoft.com/office/officeart/2008/layout/VerticalCurvedList"/>
    <dgm:cxn modelId="{70AD4EC7-8F20-4A12-9873-71BE8828F0AB}" type="presParOf" srcId="{A917B43F-558A-4FA9-939E-7988E1D01DFC}" destId="{8DA6E187-7832-44FA-A025-A5D751099C33}" srcOrd="6" destOrd="0" presId="urn:microsoft.com/office/officeart/2008/layout/VerticalCurvedList"/>
    <dgm:cxn modelId="{15BB5399-FCF4-481C-8438-14EE284B9461}" type="presParOf" srcId="{8DA6E187-7832-44FA-A025-A5D751099C33}" destId="{276BEA59-C033-4774-934F-EC1821E719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es-ES" noProof="0" dirty="0" smtClean="0"/>
            <a:t>Física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B title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es-ES" noProof="0" dirty="0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es-ES" noProof="0" dirty="0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es-ES" noProof="0" dirty="0" smtClean="0"/>
            <a:t>Prácticas de laboratorio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B tasks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es-ES" noProof="0" dirty="0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es-ES" noProof="0" dirty="0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es-ES" noProof="0" dirty="0" smtClean="0"/>
            <a:t>Historia 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C title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es-ES" noProof="0" dirty="0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es-ES" noProof="0" dirty="0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es-ES" noProof="0" dirty="0" smtClean="0"/>
            <a:t>Elaboración de ensayos 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C tasks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es-ES" noProof="0" dirty="0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es-ES" noProof="0" dirty="0"/>
        </a:p>
      </dgm:t>
    </dgm:pt>
    <dgm:pt modelId="{380AF79B-FFA5-4686-AB16-E97B8A4A04C9}">
      <dgm:prSet phldrT="[Text]"/>
      <dgm:spPr/>
      <dgm:t>
        <a:bodyPr rtlCol="0"/>
        <a:lstStyle/>
        <a:p>
          <a:pPr rtl="0"/>
          <a:r>
            <a:rPr lang="es-ES" noProof="0" dirty="0" smtClean="0"/>
            <a:t>Visualización de películas con temáticas ancladas al proyecto</a:t>
          </a:r>
          <a:endParaRPr lang="es-ES" noProof="0" dirty="0"/>
        </a:p>
      </dgm:t>
      <dgm:extLst/>
    </dgm:pt>
    <dgm:pt modelId="{B886245D-CB6E-462C-BBAA-FC119580C233}" type="parTrans" cxnId="{F7BAC338-CC77-467D-A0C6-5B7CB0282E80}">
      <dgm:prSet/>
      <dgm:spPr/>
      <dgm:t>
        <a:bodyPr rtlCol="0"/>
        <a:lstStyle/>
        <a:p>
          <a:pPr rtl="0"/>
          <a:endParaRPr lang="es-ES" noProof="0" dirty="0"/>
        </a:p>
      </dgm:t>
    </dgm:pt>
    <dgm:pt modelId="{6C234E64-4A88-4BA4-A326-98306C122596}" type="sibTrans" cxnId="{F7BAC338-CC77-467D-A0C6-5B7CB0282E80}">
      <dgm:prSet/>
      <dgm:spPr/>
      <dgm:t>
        <a:bodyPr rtlCol="0"/>
        <a:lstStyle/>
        <a:p>
          <a:pPr rtl="0"/>
          <a:endParaRPr lang="es-ES" noProof="0" dirty="0"/>
        </a:p>
      </dgm:t>
    </dgm:pt>
    <dgm:pt modelId="{DA4A5449-4E16-40F1-9E8E-4A60CFFD4CDB}">
      <dgm:prSet phldrT="[Text]"/>
      <dgm:spPr/>
      <dgm:t>
        <a:bodyPr rtlCol="0"/>
        <a:lstStyle/>
        <a:p>
          <a:pPr rtl="0"/>
          <a:r>
            <a:rPr lang="es-ES" noProof="0" dirty="0" smtClean="0"/>
            <a:t>Elaboración de Proyectos científicos</a:t>
          </a:r>
          <a:endParaRPr lang="es-ES" noProof="0" dirty="0"/>
        </a:p>
      </dgm:t>
    </dgm:pt>
    <dgm:pt modelId="{C0E27914-D7CA-44F8-BE4C-DD4E845A612F}" type="parTrans" cxnId="{577446AA-463A-40ED-AAFA-437459FCE28A}">
      <dgm:prSet/>
      <dgm:spPr/>
      <dgm:t>
        <a:bodyPr/>
        <a:lstStyle/>
        <a:p>
          <a:endParaRPr lang="es-ES"/>
        </a:p>
      </dgm:t>
    </dgm:pt>
    <dgm:pt modelId="{3C1F6A12-9EA9-494A-8437-9B91271AAF1D}" type="sibTrans" cxnId="{577446AA-463A-40ED-AAFA-437459FCE28A}">
      <dgm:prSet/>
      <dgm:spPr/>
      <dgm:t>
        <a:bodyPr/>
        <a:lstStyle/>
        <a:p>
          <a:endParaRPr lang="es-E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es-ES" noProof="0" dirty="0" smtClean="0"/>
            <a:t>Sociología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es-ES" noProof="0" dirty="0"/>
        </a:p>
      </dgm: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es-ES" noProof="0" dirty="0"/>
        </a:p>
      </dgm:t>
    </dgm:pt>
    <dgm:pt modelId="{A6928FBC-2480-45EF-AE29-CC96AC6660F1}">
      <dgm:prSet phldrT="[Text]"/>
      <dgm:spPr/>
      <dgm:t>
        <a:bodyPr rtlCol="0"/>
        <a:lstStyle/>
        <a:p>
          <a:pPr rtl="0"/>
          <a:r>
            <a:rPr lang="es-ES" noProof="0" dirty="0" smtClean="0"/>
            <a:t>Exposiciones de temáticas referentes al proyecto </a:t>
          </a:r>
          <a:r>
            <a:rPr lang="es-ES" noProof="0" dirty="0" err="1" smtClean="0"/>
            <a:t>interdsciplinarios</a:t>
          </a:r>
          <a:endParaRPr lang="es-ES" noProof="0" dirty="0"/>
        </a:p>
      </dgm:t>
      <dgm:extLst/>
    </dgm:pt>
    <dgm:pt modelId="{313BB8E1-5DC4-4792-A169-E8F6E52A30DC}" type="parTrans" cxnId="{DDEB6290-A35D-47CB-9D13-2F958AE461CA}">
      <dgm:prSet/>
      <dgm:spPr/>
      <dgm:t>
        <a:bodyPr/>
        <a:lstStyle/>
        <a:p>
          <a:endParaRPr lang="es-ES"/>
        </a:p>
      </dgm:t>
    </dgm:pt>
    <dgm:pt modelId="{07770F25-9390-4D42-8B6A-13F08A901C25}" type="sibTrans" cxnId="{DDEB6290-A35D-47CB-9D13-2F958AE461CA}">
      <dgm:prSet/>
      <dgm:spPr/>
      <dgm:t>
        <a:bodyPr/>
        <a:lstStyle/>
        <a:p>
          <a:endParaRPr lang="es-ES"/>
        </a:p>
      </dgm:t>
    </dgm:pt>
    <dgm:pt modelId="{DF90B001-EEF9-4820-9E7C-E1203286DA14}">
      <dgm:prSet phldrT="[Text]"/>
      <dgm:spPr/>
      <dgm:t>
        <a:bodyPr rtlCol="0"/>
        <a:lstStyle/>
        <a:p>
          <a:pPr rtl="0"/>
          <a:r>
            <a:rPr lang="es-ES" noProof="0" dirty="0" smtClean="0"/>
            <a:t>Elaboración de ensayos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Group A title"/>
        </a:ext>
      </dgm:extLst>
    </dgm:pt>
    <dgm:pt modelId="{9FEB4F7F-114F-4EC1-AEA9-B222C1DD0EE5}" type="parTrans" cxnId="{99D97E36-9904-411C-A48C-4D31E2A350C2}">
      <dgm:prSet/>
      <dgm:spPr/>
      <dgm:t>
        <a:bodyPr/>
        <a:lstStyle/>
        <a:p>
          <a:endParaRPr lang="es-ES"/>
        </a:p>
      </dgm:t>
    </dgm:pt>
    <dgm:pt modelId="{2B0DDC05-25BD-4717-9F2D-514C6BD0824D}" type="sibTrans" cxnId="{99D97E36-9904-411C-A48C-4D31E2A350C2}">
      <dgm:prSet/>
      <dgm:spPr/>
      <dgm:t>
        <a:bodyPr/>
        <a:lstStyle/>
        <a:p>
          <a:endParaRPr lang="es-ES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3A9625-D3EB-4CA1-AB05-34452283708A}" type="pres">
      <dgm:prSet presAssocID="{4DF9FE7B-F642-4898-A360-D4E3814E1A3D}" presName="parentLin" presStyleCnt="0"/>
      <dgm:spPr/>
      <dgm:t>
        <a:bodyPr/>
        <a:lstStyle/>
        <a:p>
          <a:endParaRPr lang="es-ES"/>
        </a:p>
      </dgm:t>
    </dgm:pt>
    <dgm:pt modelId="{7E290D25-335D-4339-A8E8-B036E46B5EB5}" type="pres">
      <dgm:prSet presAssocID="{4DF9FE7B-F642-4898-A360-D4E3814E1A3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74922F1-7266-4681-AD4F-1C618A5FFF23}" type="pres">
      <dgm:prSet presAssocID="{4DF9FE7B-F642-4898-A360-D4E3814E1A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29850-0672-4B77-B5DE-2E1563038631}" type="pres">
      <dgm:prSet presAssocID="{4DF9FE7B-F642-4898-A360-D4E3814E1A3D}" presName="negativeSpace" presStyleCnt="0"/>
      <dgm:spPr/>
      <dgm:t>
        <a:bodyPr/>
        <a:lstStyle/>
        <a:p>
          <a:endParaRPr lang="es-ES"/>
        </a:p>
      </dgm:t>
    </dgm:pt>
    <dgm:pt modelId="{80259B02-529C-422B-91BE-D70198BA9F6C}" type="pres">
      <dgm:prSet presAssocID="{4DF9FE7B-F642-4898-A360-D4E3814E1A3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3EFB4E-D3DB-42E1-82AC-148F7D29254F}" type="pres">
      <dgm:prSet presAssocID="{43C18EFF-81FC-4D70-8C6B-E95FF3730413}" presName="spaceBetweenRectangles" presStyleCnt="0"/>
      <dgm:spPr/>
      <dgm:t>
        <a:bodyPr/>
        <a:lstStyle/>
        <a:p>
          <a:endParaRPr lang="es-ES"/>
        </a:p>
      </dgm:t>
    </dgm:pt>
    <dgm:pt modelId="{07AC1C38-F728-4390-9C76-57A49ED97DBB}" type="pres">
      <dgm:prSet presAssocID="{3929B1E1-4BC4-4C73-ABE8-27CEF96A3652}" presName="parentLin" presStyleCnt="0"/>
      <dgm:spPr/>
      <dgm:t>
        <a:bodyPr/>
        <a:lstStyle/>
        <a:p>
          <a:endParaRPr lang="es-ES"/>
        </a:p>
      </dgm:t>
    </dgm:pt>
    <dgm:pt modelId="{D0037F0D-DB9A-4BA4-97B4-D939B26E14DA}" type="pres">
      <dgm:prSet presAssocID="{3929B1E1-4BC4-4C73-ABE8-27CEF96A3652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21EEBBE2-729F-4D85-8CAE-C2B30FF126D2}" type="pres">
      <dgm:prSet presAssocID="{3929B1E1-4BC4-4C73-ABE8-27CEF96A3652}" presName="parentText" presStyleLbl="node1" presStyleIdx="1" presStyleCnt="3" custLinFactNeighborX="0" custLinFactNeighborY="268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CB3FAF-C320-430D-84D4-71BA6D1761D1}" type="pres">
      <dgm:prSet presAssocID="{3929B1E1-4BC4-4C73-ABE8-27CEF96A3652}" presName="negativeSpace" presStyleCnt="0"/>
      <dgm:spPr/>
      <dgm:t>
        <a:bodyPr/>
        <a:lstStyle/>
        <a:p>
          <a:endParaRPr lang="es-ES"/>
        </a:p>
      </dgm:t>
    </dgm:pt>
    <dgm:pt modelId="{5282638F-EFF2-4770-BB1A-21455422E45D}" type="pres">
      <dgm:prSet presAssocID="{3929B1E1-4BC4-4C73-ABE8-27CEF96A365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E827AA-77D8-4146-A665-00110A17769E}" type="pres">
      <dgm:prSet presAssocID="{19BA0C22-38BB-4E9F-89D5-0FF5FF9F12CE}" presName="spaceBetweenRectangles" presStyleCnt="0"/>
      <dgm:spPr/>
      <dgm:t>
        <a:bodyPr/>
        <a:lstStyle/>
        <a:p>
          <a:endParaRPr lang="es-ES"/>
        </a:p>
      </dgm:t>
    </dgm:pt>
    <dgm:pt modelId="{34C9EE47-81AF-461E-8292-AB107AA0D367}" type="pres">
      <dgm:prSet presAssocID="{60CDF8D0-D4FC-4467-A51E-79C5A58B0B2C}" presName="parentLin" presStyleCnt="0"/>
      <dgm:spPr/>
      <dgm:t>
        <a:bodyPr/>
        <a:lstStyle/>
        <a:p>
          <a:endParaRPr lang="es-ES"/>
        </a:p>
      </dgm:t>
    </dgm:pt>
    <dgm:pt modelId="{864CB39B-29F9-473D-90E5-0686D86E278F}" type="pres">
      <dgm:prSet presAssocID="{60CDF8D0-D4FC-4467-A51E-79C5A58B0B2C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5B203A22-00AF-46E7-9415-C6DAFD7E01CC}" type="pres">
      <dgm:prSet presAssocID="{60CDF8D0-D4FC-4467-A51E-79C5A58B0B2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C1F84-81DE-4E5D-9537-C2D1A211B8B6}" type="pres">
      <dgm:prSet presAssocID="{60CDF8D0-D4FC-4467-A51E-79C5A58B0B2C}" presName="negativeSpace" presStyleCnt="0"/>
      <dgm:spPr/>
      <dgm:t>
        <a:bodyPr/>
        <a:lstStyle/>
        <a:p>
          <a:endParaRPr lang="es-ES"/>
        </a:p>
      </dgm:t>
    </dgm:pt>
    <dgm:pt modelId="{964E6811-5072-4466-B721-689C35A65029}" type="pres">
      <dgm:prSet presAssocID="{60CDF8D0-D4FC-4467-A51E-79C5A58B0B2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DE5E38D-A5B8-4106-AA53-817A69AD694E}" type="presOf" srcId="{60CDF8D0-D4FC-4467-A51E-79C5A58B0B2C}" destId="{5B203A22-00AF-46E7-9415-C6DAFD7E01CC}" srcOrd="1" destOrd="0" presId="urn:microsoft.com/office/officeart/2005/8/layout/list1"/>
    <dgm:cxn modelId="{7C264BBB-7CE8-4C0F-BC65-169BD5E09CC2}" type="presOf" srcId="{3929B1E1-4BC4-4C73-ABE8-27CEF96A3652}" destId="{21EEBBE2-729F-4D85-8CAE-C2B30FF126D2}" srcOrd="1" destOrd="0" presId="urn:microsoft.com/office/officeart/2005/8/layout/list1"/>
    <dgm:cxn modelId="{83B73028-79F3-41AF-A6B5-E5DA1C164CD5}" type="presOf" srcId="{DA4A5449-4E16-40F1-9E8E-4A60CFFD4CDB}" destId="{5282638F-EFF2-4770-BB1A-21455422E45D}" srcOrd="0" destOrd="1" presId="urn:microsoft.com/office/officeart/2005/8/layout/list1"/>
    <dgm:cxn modelId="{DDEB6290-A35D-47CB-9D13-2F958AE461CA}" srcId="{4DF9FE7B-F642-4898-A360-D4E3814E1A3D}" destId="{A6928FBC-2480-45EF-AE29-CC96AC6660F1}" srcOrd="1" destOrd="0" parTransId="{313BB8E1-5DC4-4792-A169-E8F6E52A30DC}" sibTransId="{07770F25-9390-4D42-8B6A-13F08A901C25}"/>
    <dgm:cxn modelId="{7EC8E888-642D-48B3-A5D5-7AB041F9D488}" type="presOf" srcId="{50629C12-7464-4473-ADEF-1A284F8A9957}" destId="{964E6811-5072-4466-B721-689C35A65029}" srcOrd="0" destOrd="0" presId="urn:microsoft.com/office/officeart/2005/8/layout/list1"/>
    <dgm:cxn modelId="{584FC831-2BA2-4B86-9174-D0199868C4F3}" type="presOf" srcId="{3F442EA2-39BA-4C9A-AD59-755D4917D532}" destId="{E6A445EE-D086-4B01-B491-D67950A5A065}" srcOrd="0" destOrd="0" presId="urn:microsoft.com/office/officeart/2005/8/layout/list1"/>
    <dgm:cxn modelId="{A4B65512-7BAA-4513-A575-8FA9A01F9215}" type="presOf" srcId="{DF90B001-EEF9-4820-9E7C-E1203286DA14}" destId="{80259B02-529C-422B-91BE-D70198BA9F6C}" srcOrd="0" destOrd="0" presId="urn:microsoft.com/office/officeart/2005/8/layout/list1"/>
    <dgm:cxn modelId="{84782571-ED60-4076-AF14-378034CB3B15}" type="presOf" srcId="{A6928FBC-2480-45EF-AE29-CC96AC6660F1}" destId="{80259B02-529C-422B-91BE-D70198BA9F6C}" srcOrd="0" destOrd="1" presId="urn:microsoft.com/office/officeart/2005/8/layout/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08E03523-0F12-45EC-B49B-2654FC40DC83}" type="presOf" srcId="{4DF9FE7B-F642-4898-A360-D4E3814E1A3D}" destId="{7E290D25-335D-4339-A8E8-B036E46B5EB5}" srcOrd="0" destOrd="0" presId="urn:microsoft.com/office/officeart/2005/8/layout/list1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99D97E36-9904-411C-A48C-4D31E2A350C2}" srcId="{4DF9FE7B-F642-4898-A360-D4E3814E1A3D}" destId="{DF90B001-EEF9-4820-9E7C-E1203286DA14}" srcOrd="0" destOrd="0" parTransId="{9FEB4F7F-114F-4EC1-AEA9-B222C1DD0EE5}" sibTransId="{2B0DDC05-25BD-4717-9F2D-514C6BD0824D}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577446AA-463A-40ED-AAFA-437459FCE28A}" srcId="{3929B1E1-4BC4-4C73-ABE8-27CEF96A3652}" destId="{DA4A5449-4E16-40F1-9E8E-4A60CFFD4CDB}" srcOrd="1" destOrd="0" parTransId="{C0E27914-D7CA-44F8-BE4C-DD4E845A612F}" sibTransId="{3C1F6A12-9EA9-494A-8437-9B91271AAF1D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6E94272E-7C3B-4EBF-975B-A667534DE6C3}" type="presOf" srcId="{380AF79B-FFA5-4686-AB16-E97B8A4A04C9}" destId="{964E6811-5072-4466-B721-689C35A65029}" srcOrd="0" destOrd="1" presId="urn:microsoft.com/office/officeart/2005/8/layout/list1"/>
    <dgm:cxn modelId="{F7BAC338-CC77-467D-A0C6-5B7CB0282E80}" srcId="{60CDF8D0-D4FC-4467-A51E-79C5A58B0B2C}" destId="{380AF79B-FFA5-4686-AB16-E97B8A4A04C9}" srcOrd="1" destOrd="0" parTransId="{B886245D-CB6E-462C-BBAA-FC119580C233}" sibTransId="{6C234E64-4A88-4BA4-A326-98306C122596}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FA163BC6-9A00-4D0A-96C8-3115E44F569A}" type="presOf" srcId="{4DF9FE7B-F642-4898-A360-D4E3814E1A3D}" destId="{674922F1-7266-4681-AD4F-1C618A5FFF23}" srcOrd="1" destOrd="0" presId="urn:microsoft.com/office/officeart/2005/8/layout/list1"/>
    <dgm:cxn modelId="{16586925-DFA1-4C18-930B-984F98459C1B}" type="presOf" srcId="{3929B1E1-4BC4-4C73-ABE8-27CEF96A3652}" destId="{D0037F0D-DB9A-4BA4-97B4-D939B26E14DA}" srcOrd="0" destOrd="0" presId="urn:microsoft.com/office/officeart/2005/8/layout/list1"/>
    <dgm:cxn modelId="{2F047B70-4555-4908-9152-D809F78F4B19}" type="presOf" srcId="{99E0600D-9954-43F4-8926-13B8777FAAA1}" destId="{5282638F-EFF2-4770-BB1A-21455422E45D}" srcOrd="0" destOrd="0" presId="urn:microsoft.com/office/officeart/2005/8/layout/list1"/>
    <dgm:cxn modelId="{C6BACE7C-681F-4D46-B98E-642AAE234E4E}" type="presOf" srcId="{60CDF8D0-D4FC-4467-A51E-79C5A58B0B2C}" destId="{864CB39B-29F9-473D-90E5-0686D86E278F}" srcOrd="0" destOrd="0" presId="urn:microsoft.com/office/officeart/2005/8/layout/list1"/>
    <dgm:cxn modelId="{1EECFD4D-1A5C-466B-9E84-79C9AF2F4DD5}" type="presParOf" srcId="{E6A445EE-D086-4B01-B491-D67950A5A065}" destId="{6D3A9625-D3EB-4CA1-AB05-34452283708A}" srcOrd="0" destOrd="0" presId="urn:microsoft.com/office/officeart/2005/8/layout/list1"/>
    <dgm:cxn modelId="{A8915C67-4D02-40F3-A318-58F6EE8C9491}" type="presParOf" srcId="{6D3A9625-D3EB-4CA1-AB05-34452283708A}" destId="{7E290D25-335D-4339-A8E8-B036E46B5EB5}" srcOrd="0" destOrd="0" presId="urn:microsoft.com/office/officeart/2005/8/layout/list1"/>
    <dgm:cxn modelId="{6D4B5896-E207-4B90-A38F-66062982D357}" type="presParOf" srcId="{6D3A9625-D3EB-4CA1-AB05-34452283708A}" destId="{674922F1-7266-4681-AD4F-1C618A5FFF23}" srcOrd="1" destOrd="0" presId="urn:microsoft.com/office/officeart/2005/8/layout/list1"/>
    <dgm:cxn modelId="{7CD33202-82D2-4E9D-ABD0-F97620AB06DA}" type="presParOf" srcId="{E6A445EE-D086-4B01-B491-D67950A5A065}" destId="{96C29850-0672-4B77-B5DE-2E1563038631}" srcOrd="1" destOrd="0" presId="urn:microsoft.com/office/officeart/2005/8/layout/list1"/>
    <dgm:cxn modelId="{217E8467-8E82-40E5-8EC9-4E79466ECB90}" type="presParOf" srcId="{E6A445EE-D086-4B01-B491-D67950A5A065}" destId="{80259B02-529C-422B-91BE-D70198BA9F6C}" srcOrd="2" destOrd="0" presId="urn:microsoft.com/office/officeart/2005/8/layout/list1"/>
    <dgm:cxn modelId="{3EE5F3AA-7B02-4439-AF37-6B0F9F60AB15}" type="presParOf" srcId="{E6A445EE-D086-4B01-B491-D67950A5A065}" destId="{E53EFB4E-D3DB-42E1-82AC-148F7D29254F}" srcOrd="3" destOrd="0" presId="urn:microsoft.com/office/officeart/2005/8/layout/list1"/>
    <dgm:cxn modelId="{1124628D-BB9D-4AE1-A7BA-523DF4316205}" type="presParOf" srcId="{E6A445EE-D086-4B01-B491-D67950A5A065}" destId="{07AC1C38-F728-4390-9C76-57A49ED97DBB}" srcOrd="4" destOrd="0" presId="urn:microsoft.com/office/officeart/2005/8/layout/list1"/>
    <dgm:cxn modelId="{1CF7E024-C76C-4C2D-98D6-F71D45E4F40E}" type="presParOf" srcId="{07AC1C38-F728-4390-9C76-57A49ED97DBB}" destId="{D0037F0D-DB9A-4BA4-97B4-D939B26E14DA}" srcOrd="0" destOrd="0" presId="urn:microsoft.com/office/officeart/2005/8/layout/list1"/>
    <dgm:cxn modelId="{D7735EAB-85F0-4214-AD3C-C89B03A41315}" type="presParOf" srcId="{07AC1C38-F728-4390-9C76-57A49ED97DBB}" destId="{21EEBBE2-729F-4D85-8CAE-C2B30FF126D2}" srcOrd="1" destOrd="0" presId="urn:microsoft.com/office/officeart/2005/8/layout/list1"/>
    <dgm:cxn modelId="{B2844138-DF5E-4746-8CA6-59DC1F289E48}" type="presParOf" srcId="{E6A445EE-D086-4B01-B491-D67950A5A065}" destId="{AACB3FAF-C320-430D-84D4-71BA6D1761D1}" srcOrd="5" destOrd="0" presId="urn:microsoft.com/office/officeart/2005/8/layout/list1"/>
    <dgm:cxn modelId="{4B8BA9EF-D400-4419-B597-7D761B2283AA}" type="presParOf" srcId="{E6A445EE-D086-4B01-B491-D67950A5A065}" destId="{5282638F-EFF2-4770-BB1A-21455422E45D}" srcOrd="6" destOrd="0" presId="urn:microsoft.com/office/officeart/2005/8/layout/list1"/>
    <dgm:cxn modelId="{B87AA440-A682-4C84-99A2-64B01935E9B8}" type="presParOf" srcId="{E6A445EE-D086-4B01-B491-D67950A5A065}" destId="{8CE827AA-77D8-4146-A665-00110A17769E}" srcOrd="7" destOrd="0" presId="urn:microsoft.com/office/officeart/2005/8/layout/list1"/>
    <dgm:cxn modelId="{0DB637F6-CDB1-47E6-BFDB-2D2ACA102DF9}" type="presParOf" srcId="{E6A445EE-D086-4B01-B491-D67950A5A065}" destId="{34C9EE47-81AF-461E-8292-AB107AA0D367}" srcOrd="8" destOrd="0" presId="urn:microsoft.com/office/officeart/2005/8/layout/list1"/>
    <dgm:cxn modelId="{EE4E43C3-96AD-4BA2-BCB5-CFD06314FCBA}" type="presParOf" srcId="{34C9EE47-81AF-461E-8292-AB107AA0D367}" destId="{864CB39B-29F9-473D-90E5-0686D86E278F}" srcOrd="0" destOrd="0" presId="urn:microsoft.com/office/officeart/2005/8/layout/list1"/>
    <dgm:cxn modelId="{5D65740F-B8D5-4E88-B32E-65091CF76B0B}" type="presParOf" srcId="{34C9EE47-81AF-461E-8292-AB107AA0D367}" destId="{5B203A22-00AF-46E7-9415-C6DAFD7E01CC}" srcOrd="1" destOrd="0" presId="urn:microsoft.com/office/officeart/2005/8/layout/list1"/>
    <dgm:cxn modelId="{93DE0E42-12BB-4070-B1A6-3D37D5A4CE26}" type="presParOf" srcId="{E6A445EE-D086-4B01-B491-D67950A5A065}" destId="{DF9C1F84-81DE-4E5D-9537-C2D1A211B8B6}" srcOrd="9" destOrd="0" presId="urn:microsoft.com/office/officeart/2005/8/layout/list1"/>
    <dgm:cxn modelId="{9E3ABD01-BD42-4605-97DA-56E82F5FF40D}" type="presParOf" srcId="{E6A445EE-D086-4B01-B491-D67950A5A065}" destId="{964E6811-5072-4466-B721-689C35A650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5D8FB-50FA-42F2-9966-83FD158278CB}">
      <dsp:nvSpPr>
        <dsp:cNvPr id="0" name=""/>
        <dsp:cNvSpPr/>
      </dsp:nvSpPr>
      <dsp:spPr>
        <a:xfrm>
          <a:off x="-5249642" y="-804071"/>
          <a:ext cx="6251580" cy="6251580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416F8-5D95-4AF4-B6C5-770764D7A8C7}">
      <dsp:nvSpPr>
        <dsp:cNvPr id="0" name=""/>
        <dsp:cNvSpPr/>
      </dsp:nvSpPr>
      <dsp:spPr>
        <a:xfrm>
          <a:off x="644509" y="464343"/>
          <a:ext cx="10197536" cy="928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7146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Elizabeth Ávila. Sociología </a:t>
          </a:r>
          <a:endParaRPr lang="es-ES" sz="4300" kern="1200" dirty="0"/>
        </a:p>
      </dsp:txBody>
      <dsp:txXfrm>
        <a:off x="644509" y="464343"/>
        <a:ext cx="10197536" cy="928687"/>
      </dsp:txXfrm>
    </dsp:sp>
    <dsp:sp modelId="{8A8E30B8-FA8D-4796-92B0-FB0739891D09}">
      <dsp:nvSpPr>
        <dsp:cNvPr id="0" name=""/>
        <dsp:cNvSpPr/>
      </dsp:nvSpPr>
      <dsp:spPr>
        <a:xfrm>
          <a:off x="64079" y="348257"/>
          <a:ext cx="1160859" cy="1160859"/>
        </a:xfrm>
        <a:prstGeom prst="ellipse">
          <a:avLst/>
        </a:prstGeom>
        <a:gradFill rotWithShape="0"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DEB38-F962-4569-B5C3-665C53D08DF0}">
      <dsp:nvSpPr>
        <dsp:cNvPr id="0" name=""/>
        <dsp:cNvSpPr/>
      </dsp:nvSpPr>
      <dsp:spPr>
        <a:xfrm>
          <a:off x="982087" y="1857375"/>
          <a:ext cx="9859958" cy="92868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7146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Julio García. Física </a:t>
          </a:r>
          <a:endParaRPr lang="es-ES" sz="4300" kern="1200" dirty="0"/>
        </a:p>
      </dsp:txBody>
      <dsp:txXfrm>
        <a:off x="982087" y="1857375"/>
        <a:ext cx="9859958" cy="928687"/>
      </dsp:txXfrm>
    </dsp:sp>
    <dsp:sp modelId="{B95D281C-AC3F-4436-91BA-10CAA09F937C}">
      <dsp:nvSpPr>
        <dsp:cNvPr id="0" name=""/>
        <dsp:cNvSpPr/>
      </dsp:nvSpPr>
      <dsp:spPr>
        <a:xfrm>
          <a:off x="401657" y="1741289"/>
          <a:ext cx="1160859" cy="1160859"/>
        </a:xfrm>
        <a:prstGeom prst="ellipse">
          <a:avLst/>
        </a:prstGeom>
        <a:gradFill flip="none" rotWithShape="1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08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8534E-525E-4794-BB24-0BC834449474}">
      <dsp:nvSpPr>
        <dsp:cNvPr id="0" name=""/>
        <dsp:cNvSpPr/>
      </dsp:nvSpPr>
      <dsp:spPr>
        <a:xfrm>
          <a:off x="644509" y="3250406"/>
          <a:ext cx="10197536" cy="92868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37146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Alfredo Parra. Historia de la Cultura  </a:t>
          </a:r>
          <a:endParaRPr lang="es-ES" sz="4300" kern="1200" dirty="0"/>
        </a:p>
      </dsp:txBody>
      <dsp:txXfrm>
        <a:off x="644509" y="3250406"/>
        <a:ext cx="10197536" cy="928687"/>
      </dsp:txXfrm>
    </dsp:sp>
    <dsp:sp modelId="{276BEA59-C033-4774-934F-EC1821E71990}">
      <dsp:nvSpPr>
        <dsp:cNvPr id="0" name=""/>
        <dsp:cNvSpPr/>
      </dsp:nvSpPr>
      <dsp:spPr>
        <a:xfrm>
          <a:off x="64079" y="3134320"/>
          <a:ext cx="1160859" cy="1160859"/>
        </a:xfrm>
        <a:prstGeom prst="ellipse">
          <a:avLst/>
        </a:prstGeom>
        <a:gradFill flip="none" rotWithShape="1"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305866"/>
          <a:ext cx="96774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74" tIns="374904" rIns="751074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/>
            <a:t>Elaboración de ensayos</a:t>
          </a:r>
          <a:endParaRPr lang="es-ES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/>
            <a:t>Exposiciones de temáticas referentes al proyecto </a:t>
          </a:r>
          <a:r>
            <a:rPr lang="es-ES" sz="1800" kern="1200" noProof="0" dirty="0" err="1" smtClean="0"/>
            <a:t>interdsciplinarios</a:t>
          </a:r>
          <a:endParaRPr lang="es-ES" sz="1800" kern="1200" noProof="0" dirty="0"/>
        </a:p>
      </dsp:txBody>
      <dsp:txXfrm>
        <a:off x="0" y="305866"/>
        <a:ext cx="9677400" cy="1077300"/>
      </dsp:txXfrm>
    </dsp:sp>
    <dsp:sp modelId="{674922F1-7266-4681-AD4F-1C618A5FFF23}">
      <dsp:nvSpPr>
        <dsp:cNvPr id="0" name=""/>
        <dsp:cNvSpPr/>
      </dsp:nvSpPr>
      <dsp:spPr>
        <a:xfrm>
          <a:off x="483870" y="40186"/>
          <a:ext cx="677418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48" tIns="0" rIns="256048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Sociología</a:t>
          </a:r>
          <a:endParaRPr lang="es-ES" sz="1800" kern="1200" noProof="0" dirty="0"/>
        </a:p>
      </dsp:txBody>
      <dsp:txXfrm>
        <a:off x="509809" y="66125"/>
        <a:ext cx="6722302" cy="479482"/>
      </dsp:txXfrm>
    </dsp:sp>
    <dsp:sp modelId="{5282638F-EFF2-4770-BB1A-21455422E45D}">
      <dsp:nvSpPr>
        <dsp:cNvPr id="0" name=""/>
        <dsp:cNvSpPr/>
      </dsp:nvSpPr>
      <dsp:spPr>
        <a:xfrm>
          <a:off x="0" y="1746046"/>
          <a:ext cx="96774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74" tIns="374904" rIns="751074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/>
            <a:t>Prácticas de laboratorio</a:t>
          </a:r>
          <a:endParaRPr lang="es-ES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/>
            <a:t>Elaboración de Proyectos científicos</a:t>
          </a:r>
          <a:endParaRPr lang="es-ES" sz="1800" kern="1200" noProof="0" dirty="0"/>
        </a:p>
      </dsp:txBody>
      <dsp:txXfrm>
        <a:off x="0" y="1746046"/>
        <a:ext cx="9677400" cy="1077300"/>
      </dsp:txXfrm>
    </dsp:sp>
    <dsp:sp modelId="{21EEBBE2-729F-4D85-8CAE-C2B30FF126D2}">
      <dsp:nvSpPr>
        <dsp:cNvPr id="0" name=""/>
        <dsp:cNvSpPr/>
      </dsp:nvSpPr>
      <dsp:spPr>
        <a:xfrm>
          <a:off x="483870" y="1494654"/>
          <a:ext cx="6774180" cy="5313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48" tIns="0" rIns="256048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Física</a:t>
          </a:r>
          <a:endParaRPr lang="es-ES" sz="1800" kern="1200" noProof="0" dirty="0"/>
        </a:p>
      </dsp:txBody>
      <dsp:txXfrm>
        <a:off x="509809" y="1520593"/>
        <a:ext cx="6722302" cy="479482"/>
      </dsp:txXfrm>
    </dsp:sp>
    <dsp:sp modelId="{964E6811-5072-4466-B721-689C35A65029}">
      <dsp:nvSpPr>
        <dsp:cNvPr id="0" name=""/>
        <dsp:cNvSpPr/>
      </dsp:nvSpPr>
      <dsp:spPr>
        <a:xfrm>
          <a:off x="0" y="3186226"/>
          <a:ext cx="9677400" cy="107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1074" tIns="374904" rIns="751074" bIns="128016" numCol="1" spcCol="1270" rtlCol="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/>
            <a:t>Elaboración de ensayos </a:t>
          </a:r>
          <a:endParaRPr lang="es-ES" sz="1800" kern="1200" noProof="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noProof="0" dirty="0" smtClean="0"/>
            <a:t>Visualización de películas con temáticas ancladas al proyecto</a:t>
          </a:r>
          <a:endParaRPr lang="es-ES" sz="1800" kern="1200" noProof="0" dirty="0"/>
        </a:p>
      </dsp:txBody>
      <dsp:txXfrm>
        <a:off x="0" y="3186226"/>
        <a:ext cx="9677400" cy="1077300"/>
      </dsp:txXfrm>
    </dsp:sp>
    <dsp:sp modelId="{5B203A22-00AF-46E7-9415-C6DAFD7E01CC}">
      <dsp:nvSpPr>
        <dsp:cNvPr id="0" name=""/>
        <dsp:cNvSpPr/>
      </dsp:nvSpPr>
      <dsp:spPr>
        <a:xfrm>
          <a:off x="483870" y="2920546"/>
          <a:ext cx="6774180" cy="5313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48" tIns="0" rIns="256048" bIns="0" numCol="1" spcCol="1270" rtlCol="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 smtClean="0"/>
            <a:t>Historia </a:t>
          </a:r>
          <a:endParaRPr lang="es-ES" sz="1800" kern="1200" noProof="0" dirty="0"/>
        </a:p>
      </dsp:txBody>
      <dsp:txXfrm>
        <a:off x="509809" y="2946485"/>
        <a:ext cx="6722302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386138-BD6E-4C82-9A1E-59A82AE924AC}" type="datetime1">
              <a:rPr lang="es-ES" smtClean="0"/>
              <a:t>15/10/2019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059635-B08A-4C6A-BAEA-F69B78A1101B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31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363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219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79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880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editar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B19A57-216D-4726-8027-78D6DF86AE57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07DB99-EAA6-4A45-9133-CA4DE4472099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53B0A2-B7EB-4949-B47C-E90B14CD5AC9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346229-01B0-43DF-B024-0D7C4C8FFB1F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E36F5A-C86A-4CC8-9217-9434ADBA6804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D3459A-8ECF-4BAB-AC4C-64EFC244E8B9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58C73-13A3-4E2D-9C5F-19706DF64985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3922B5-F60C-402F-9A23-91471F0006F2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720DE4-9B4E-44F2-A785-9B0AF922A209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9DB46B-D47B-48DB-9C65-6142E5F58CA3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04169D-D721-4416-9EDE-40928B9DF53A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4CBE884-F72A-43FA-A073-B1EA46164795}" type="datetime1">
              <a:rPr lang="es-ES" noProof="0" smtClean="0"/>
              <a:t>15/10/2019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mx/inin/documentos/apps-nucleares-9-revista-de-divulgacion-de-la-ciencia-nuclear-para-jovenes?idiom=es" TargetMode="External"/><Relationship Id="rId2" Type="http://schemas.openxmlformats.org/officeDocument/2006/relationships/hyperlink" Target="https://dialnet.unirioja.es/descarga/articulo/4051647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7213" y="3180207"/>
            <a:ext cx="11058525" cy="75271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sz="4000" dirty="0" smtClean="0"/>
              <a:t>El caos social a través del tiempo </a:t>
            </a:r>
            <a:r>
              <a:rPr lang="es-ES" sz="4000" dirty="0" smtClean="0"/>
              <a:t>2018-2019</a:t>
            </a:r>
            <a:r>
              <a:rPr lang="es-ES" sz="4000" dirty="0" smtClean="0"/>
              <a:t/>
            </a:r>
            <a:br>
              <a:rPr lang="es-ES" sz="4000" dirty="0" smtClean="0"/>
            </a:br>
            <a:r>
              <a:rPr lang="es-ES" sz="4000" dirty="0" smtClean="0"/>
              <a:t>Equipo 2. Sexto Grado</a:t>
            </a:r>
            <a:endParaRPr lang="es-ES" sz="40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57213" y="531813"/>
            <a:ext cx="11058525" cy="1397000"/>
            <a:chOff x="1732" y="512"/>
            <a:chExt cx="13957" cy="1699"/>
          </a:xfrm>
        </p:grpSpPr>
        <p:pic>
          <p:nvPicPr>
            <p:cNvPr id="1027" name="Imagen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" y="831"/>
              <a:ext cx="183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Imagen 2" descr="Resultado de imagen para conexiones dgi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" y="512"/>
              <a:ext cx="9226" cy="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6" descr="Resultado de imagen para EFECTO MARIPO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1" y="4329305"/>
            <a:ext cx="3462755" cy="15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28" y="4235245"/>
            <a:ext cx="3671887" cy="16514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71575" y="2090618"/>
            <a:ext cx="978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Universidad Insurgentes Plantel Tlalpan. Preparatoria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1563"/>
            <a:ext cx="10515600" cy="61912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s-ES" dirty="0" smtClean="0"/>
              <a:t>Actividades desarrolladas por asignatura  </a:t>
            </a:r>
            <a:endParaRPr lang="es-ES" dirty="0"/>
          </a:p>
        </p:txBody>
      </p:sp>
      <p:graphicFrame>
        <p:nvGraphicFramePr>
          <p:cNvPr id="9" name="Marcador de contenido 8" descr="Diagrama de lista vertical de cuadros en la que se muestran 3 grupos organizados uno debajo del otro con viñetas presentes en cada grup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0457297"/>
              </p:ext>
            </p:extLst>
          </p:nvPr>
        </p:nvGraphicFramePr>
        <p:xfrm>
          <a:off x="838201" y="1825625"/>
          <a:ext cx="9677400" cy="4303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838200" y="365126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Apartados 8, 9,10, 11 y 12.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99728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885826"/>
            <a:ext cx="10977563" cy="5291137"/>
          </a:xfrm>
        </p:spPr>
        <p:txBody>
          <a:bodyPr/>
          <a:lstStyle/>
          <a:p>
            <a:r>
              <a:rPr lang="es-MX" dirty="0" smtClean="0"/>
              <a:t>Asignaturas Sociología, Física e Historia de la Cultura.</a:t>
            </a:r>
          </a:p>
          <a:p>
            <a:r>
              <a:rPr lang="es-MX" dirty="0" smtClean="0"/>
              <a:t>Objetivo: Conocer los conocimientos previos que poseen los alumnos acerca de las temáticas a desarrollarse a lo largo del proyecto interdisciplinario.</a:t>
            </a:r>
          </a:p>
          <a:p>
            <a:r>
              <a:rPr lang="es-MX" dirty="0" smtClean="0"/>
              <a:t>Grado: sexto</a:t>
            </a:r>
          </a:p>
          <a:p>
            <a:r>
              <a:rPr lang="es-MX" dirty="0" smtClean="0"/>
              <a:t>Fecha de aplicación 3 de septiembre de 2018.</a:t>
            </a:r>
          </a:p>
          <a:p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365126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Apartados 8, 9,10, 11 y 12.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868288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1125423"/>
            <a:ext cx="10832869" cy="5051540"/>
          </a:xfrm>
        </p:spPr>
        <p:txBody>
          <a:bodyPr/>
          <a:lstStyle/>
          <a:p>
            <a:pPr algn="just"/>
            <a:r>
              <a:rPr lang="es-MX" dirty="0"/>
              <a:t>Conceptos. Caos, relatividad, Proceso Histórico, Clases sociales, Segunda Guerra </a:t>
            </a:r>
            <a:r>
              <a:rPr lang="es-MX" dirty="0" smtClean="0"/>
              <a:t>Mundial. </a:t>
            </a:r>
          </a:p>
          <a:p>
            <a:pPr algn="just"/>
            <a:r>
              <a:rPr lang="es-MX" dirty="0" smtClean="0"/>
              <a:t>Fuentes.</a:t>
            </a:r>
          </a:p>
          <a:p>
            <a:pPr algn="just"/>
            <a:r>
              <a:rPr lang="es-MX" dirty="0">
                <a:hlinkClick r:id="rId2"/>
              </a:rPr>
              <a:t>https://dialnet.unirioja.es/descarga/articulo/4051647.pdf</a:t>
            </a:r>
          </a:p>
          <a:p>
            <a:pPr algn="just"/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www.gob.mx/inin/documentos/apps-nucleares-9-revista-de-divulgacion-de-la-ciencia-nuclear-para-jovenes?idiom=es</a:t>
            </a:r>
            <a:endParaRPr lang="es-MX" dirty="0" smtClean="0"/>
          </a:p>
          <a:p>
            <a:pPr algn="just"/>
            <a:r>
              <a:rPr lang="es-MX" dirty="0" smtClean="0"/>
              <a:t>Eric </a:t>
            </a:r>
            <a:r>
              <a:rPr lang="es-MX" dirty="0" err="1" smtClean="0"/>
              <a:t>Hosbawm</a:t>
            </a:r>
            <a:r>
              <a:rPr lang="es-MX" dirty="0" smtClean="0"/>
              <a:t>, (2014), Historia del Siglo XX, Crítica, Ciudad de México.</a:t>
            </a:r>
            <a:endParaRPr lang="es-MX" dirty="0"/>
          </a:p>
          <a:p>
            <a:endParaRPr lang="es-MX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838200" y="565035"/>
            <a:ext cx="10515600" cy="560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Apartados 8, 9,10, 11 y 12.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02171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1028701"/>
            <a:ext cx="10748963" cy="3328988"/>
          </a:xfrm>
        </p:spPr>
        <p:txBody>
          <a:bodyPr/>
          <a:lstStyle/>
          <a:p>
            <a:r>
              <a:rPr lang="es-MX" dirty="0" smtClean="0"/>
              <a:t>Asignatura Sociología</a:t>
            </a:r>
          </a:p>
          <a:p>
            <a:pPr algn="just"/>
            <a:r>
              <a:rPr lang="es-MX" dirty="0"/>
              <a:t>Que los alumnos identifiquen la diferencia entre los estratos sociales más bajos durante la Segunda Guerra Mundial y el poder que ejercían sobre ello la clase dominante.</a:t>
            </a:r>
          </a:p>
          <a:p>
            <a:r>
              <a:rPr lang="es-MX" dirty="0" smtClean="0"/>
              <a:t>Grado: Sexto.</a:t>
            </a:r>
          </a:p>
          <a:p>
            <a:r>
              <a:rPr lang="es-MX" dirty="0" smtClean="0"/>
              <a:t>Fecha de aplicación: 3 de septiembre.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365126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Apartados 8, 9,10, 11 y 12.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07586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885826"/>
            <a:ext cx="11015749" cy="5291137"/>
          </a:xfrm>
        </p:spPr>
        <p:txBody>
          <a:bodyPr/>
          <a:lstStyle/>
          <a:p>
            <a:r>
              <a:rPr lang="es-MX" dirty="0" smtClean="0"/>
              <a:t>Justificación.</a:t>
            </a:r>
          </a:p>
          <a:p>
            <a:pPr algn="just"/>
            <a:r>
              <a:rPr lang="es-MX" dirty="0" smtClean="0"/>
              <a:t>La actividad es fundamental ya que permite analizar cuáles son los conocimientos previos de los alumnos, para organizar  las actividades temáticas y dirigir los contenidos hacia el trabajo interdisciplinario. </a:t>
            </a:r>
          </a:p>
          <a:p>
            <a:pPr algn="just"/>
            <a:r>
              <a:rPr lang="es-MX" dirty="0" smtClean="0"/>
              <a:t>Las interrogantes que guían el presente proyecto apuntan a la percepción del caos social a través del tiempo.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365126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Apartados 8, 9,10, 11 y 12.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639034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0" y="365126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Apartados 8, 9,10, 11 y 12.</a:t>
            </a:r>
            <a:endParaRPr lang="es-MX" sz="28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7139"/>
              </p:ext>
            </p:extLst>
          </p:nvPr>
        </p:nvGraphicFramePr>
        <p:xfrm>
          <a:off x="838200" y="1052175"/>
          <a:ext cx="10515600" cy="3547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1028074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4569544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69542131"/>
                    </a:ext>
                  </a:extLst>
                </a:gridCol>
              </a:tblGrid>
              <a:tr h="542303">
                <a:tc gridSpan="3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Nombre del Proyecto:</a:t>
                      </a:r>
                      <a:r>
                        <a:rPr lang="es-MX" baseline="0" dirty="0" smtClean="0"/>
                        <a:t> El caos social a través del tiempo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821911"/>
                  </a:ext>
                </a:extLst>
              </a:tr>
              <a:tr h="542303">
                <a:tc gridSpan="2">
                  <a:txBody>
                    <a:bodyPr/>
                    <a:lstStyle/>
                    <a:p>
                      <a:r>
                        <a:rPr lang="es-MX" dirty="0" smtClean="0"/>
                        <a:t>Actividad:</a:t>
                      </a:r>
                      <a:r>
                        <a:rPr lang="es-MX" baseline="0" dirty="0" smtClean="0"/>
                        <a:t> Diagnóstico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Fecha de aplicación:</a:t>
                      </a:r>
                      <a:r>
                        <a:rPr lang="es-MX" baseline="0" dirty="0" smtClean="0"/>
                        <a:t> 3 de septiembre de 2018.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74768"/>
                  </a:ext>
                </a:extLst>
              </a:tr>
              <a:tr h="542303">
                <a:tc gridSpan="2">
                  <a:txBody>
                    <a:bodyPr/>
                    <a:lstStyle/>
                    <a:p>
                      <a:r>
                        <a:rPr lang="es-MX" dirty="0" smtClean="0"/>
                        <a:t>Tiempo de desarrollo: 50 minutos 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Asignaturas: Física, sociología Historia de la Cultura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569241"/>
                  </a:ext>
                </a:extLst>
              </a:tr>
              <a:tr h="542303">
                <a:tc>
                  <a:txBody>
                    <a:bodyPr/>
                    <a:lstStyle/>
                    <a:p>
                      <a:r>
                        <a:rPr lang="es-MX" dirty="0" smtClean="0"/>
                        <a:t>Inicio</a:t>
                      </a:r>
                      <a:r>
                        <a:rPr lang="es-MX" baseline="0" dirty="0" smtClean="0"/>
                        <a:t>:</a:t>
                      </a:r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s-MX" dirty="0" smtClean="0"/>
                        <a:t>Se</a:t>
                      </a:r>
                      <a:r>
                        <a:rPr lang="es-MX" baseline="0" dirty="0" smtClean="0"/>
                        <a:t> realizará una inducción hacia el proyecto, sus alcances, expectativas y características.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234456"/>
                  </a:ext>
                </a:extLst>
              </a:tr>
              <a:tr h="542303">
                <a:tc>
                  <a:txBody>
                    <a:bodyPr/>
                    <a:lstStyle/>
                    <a:p>
                      <a:r>
                        <a:rPr lang="es-MX" dirty="0" smtClean="0"/>
                        <a:t>Desarrollo:</a:t>
                      </a:r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dirty="0" smtClean="0"/>
                        <a:t>aplicación del</a:t>
                      </a:r>
                      <a:r>
                        <a:rPr lang="es-MX" baseline="0" dirty="0" smtClean="0"/>
                        <a:t> examen diagnóstico.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50197"/>
                  </a:ext>
                </a:extLst>
              </a:tr>
              <a:tr h="542303">
                <a:tc>
                  <a:txBody>
                    <a:bodyPr/>
                    <a:lstStyle/>
                    <a:p>
                      <a:r>
                        <a:rPr lang="es-MX" dirty="0" smtClean="0"/>
                        <a:t>Cierre: </a:t>
                      </a:r>
                      <a:endParaRPr lang="es-MX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MX" dirty="0" smtClean="0"/>
                        <a:t>Satisfacción</a:t>
                      </a:r>
                      <a:r>
                        <a:rPr lang="es-MX" baseline="0" dirty="0" smtClean="0"/>
                        <a:t> de dudas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7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976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65" y="2389538"/>
            <a:ext cx="3420081" cy="2565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776" y="133004"/>
            <a:ext cx="6517177" cy="656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" y="365024"/>
            <a:ext cx="3530138" cy="2535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" y="4153120"/>
            <a:ext cx="3540377" cy="2429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236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359052"/>
              </p:ext>
            </p:extLst>
          </p:nvPr>
        </p:nvGraphicFramePr>
        <p:xfrm>
          <a:off x="334107" y="228601"/>
          <a:ext cx="11581667" cy="627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o" r:id="rId3" imgW="8895073" imgH="5337501" progId="Word.Document.12">
                  <p:embed/>
                </p:oleObj>
              </mc:Choice>
              <mc:Fallback>
                <p:oleObj name="Documento" r:id="rId3" imgW="8895073" imgH="5337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107" y="228601"/>
                        <a:ext cx="11581667" cy="627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27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288433"/>
              </p:ext>
            </p:extLst>
          </p:nvPr>
        </p:nvGraphicFramePr>
        <p:xfrm>
          <a:off x="597877" y="572476"/>
          <a:ext cx="10902461" cy="399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o" r:id="rId3" imgW="8895073" imgH="1875669" progId="Word.Document.12">
                  <p:embed/>
                </p:oleObj>
              </mc:Choice>
              <mc:Fallback>
                <p:oleObj name="Documento" r:id="rId3" imgW="8895073" imgH="18756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877" y="572476"/>
                        <a:ext cx="10902461" cy="399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653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61" y="1683726"/>
            <a:ext cx="4718538" cy="35389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88" y="593480"/>
            <a:ext cx="3042506" cy="54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3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 smtClean="0">
                <a:solidFill>
                  <a:schemeClr val="tx2"/>
                </a:solidFill>
              </a:rPr>
              <a:t>Integrantes</a:t>
            </a:r>
            <a:endParaRPr lang="es-ES" dirty="0">
              <a:solidFill>
                <a:schemeClr val="tx2"/>
              </a:solidFill>
            </a:endParaRP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757191"/>
              </p:ext>
            </p:extLst>
          </p:nvPr>
        </p:nvGraphicFramePr>
        <p:xfrm>
          <a:off x="838200" y="1457325"/>
          <a:ext cx="10906125" cy="464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241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446407"/>
              </p:ext>
            </p:extLst>
          </p:nvPr>
        </p:nvGraphicFramePr>
        <p:xfrm>
          <a:off x="439615" y="304923"/>
          <a:ext cx="11482753" cy="6007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o" r:id="rId3" imgW="8895073" imgH="5365587" progId="Word.Document.12">
                  <p:embed/>
                </p:oleObj>
              </mc:Choice>
              <mc:Fallback>
                <p:oleObj name="Documento" r:id="rId3" imgW="8895073" imgH="53655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615" y="304923"/>
                        <a:ext cx="11482753" cy="6007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932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00557"/>
              </p:ext>
            </p:extLst>
          </p:nvPr>
        </p:nvGraphicFramePr>
        <p:xfrm>
          <a:off x="492370" y="584940"/>
          <a:ext cx="11271738" cy="576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o" r:id="rId3" imgW="8895073" imgH="4462141" progId="Word.Document.12">
                  <p:embed/>
                </p:oleObj>
              </mc:Choice>
              <mc:Fallback>
                <p:oleObj name="Documento" r:id="rId3" imgW="8895073" imgH="4462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370" y="584940"/>
                        <a:ext cx="11271738" cy="5763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6120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29" y="3503735"/>
            <a:ext cx="6217140" cy="3143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15" y="149711"/>
            <a:ext cx="3991708" cy="636758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6047" y="-1391264"/>
            <a:ext cx="3081949" cy="636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33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784807"/>
              </p:ext>
            </p:extLst>
          </p:nvPr>
        </p:nvGraphicFramePr>
        <p:xfrm>
          <a:off x="650630" y="228601"/>
          <a:ext cx="10937631" cy="581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o" r:id="rId3" imgW="8895073" imgH="5221914" progId="Word.Document.12">
                  <p:embed/>
                </p:oleObj>
              </mc:Choice>
              <mc:Fallback>
                <p:oleObj name="Documento" r:id="rId3" imgW="8895073" imgH="52219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630" y="228601"/>
                        <a:ext cx="10937631" cy="581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387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437318"/>
              </p:ext>
            </p:extLst>
          </p:nvPr>
        </p:nvGraphicFramePr>
        <p:xfrm>
          <a:off x="773722" y="1109907"/>
          <a:ext cx="10948622" cy="4130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o" r:id="rId3" imgW="8895073" imgH="1963889" progId="Word.Document.12">
                  <p:embed/>
                </p:oleObj>
              </mc:Choice>
              <mc:Fallback>
                <p:oleObj name="Documento" r:id="rId3" imgW="8895073" imgH="19638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722" y="1109907"/>
                        <a:ext cx="10948622" cy="4130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998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76" y="479180"/>
            <a:ext cx="4542692" cy="34070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79180"/>
            <a:ext cx="5193323" cy="35652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42" y="2903658"/>
            <a:ext cx="4170485" cy="360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61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realizadas por triada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1321356"/>
            <a:ext cx="837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Presentación del proyecto conexiones plenaria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3196"/>
            <a:ext cx="5286528" cy="3964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61" y="1873196"/>
            <a:ext cx="4964723" cy="3964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8762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realizadas por triada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1321356"/>
            <a:ext cx="297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Presentación temática 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1690688"/>
            <a:ext cx="4207508" cy="31556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30" y="3004600"/>
            <a:ext cx="4215940" cy="3167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35" y="1321356"/>
            <a:ext cx="4134197" cy="3100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2983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realizadas por triada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1321356"/>
            <a:ext cx="474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Actividades de investigación 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" y="1690688"/>
            <a:ext cx="4178531" cy="3133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70" y="1321356"/>
            <a:ext cx="4178531" cy="3133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1" y="3139180"/>
            <a:ext cx="4494415" cy="33708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4077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realizadas por triada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1321356"/>
            <a:ext cx="730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Cine debate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36" y="1831364"/>
            <a:ext cx="8794749" cy="4604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394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79488"/>
            <a:ext cx="10515600" cy="477838"/>
          </a:xfrm>
        </p:spPr>
        <p:txBody>
          <a:bodyPr>
            <a:noAutofit/>
          </a:bodyPr>
          <a:lstStyle/>
          <a:p>
            <a:r>
              <a:rPr lang="es-MX" sz="2800" dirty="0" smtClean="0"/>
              <a:t>Apartado 3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71762"/>
            <a:ext cx="10515600" cy="1785938"/>
          </a:xfrm>
        </p:spPr>
        <p:txBody>
          <a:bodyPr/>
          <a:lstStyle/>
          <a:p>
            <a:r>
              <a:rPr lang="es-MX" dirty="0" smtClean="0"/>
              <a:t>Ciclo escolar 2018-2019.</a:t>
            </a:r>
            <a:r>
              <a:rPr lang="es-MX" dirty="0"/>
              <a:t> </a:t>
            </a:r>
            <a:endParaRPr lang="es-MX" dirty="0" smtClean="0"/>
          </a:p>
          <a:p>
            <a:r>
              <a:rPr lang="es-MX" dirty="0" smtClean="0"/>
              <a:t>Periodo </a:t>
            </a:r>
            <a:r>
              <a:rPr lang="es-MX" dirty="0"/>
              <a:t>de aplicación 3 de septiembre de 2018 al  3 de Mayo de 2019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2132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Actividades realizadas por triada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38200" y="1321356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Debate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1690688"/>
            <a:ext cx="3823855" cy="26600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19" y="1506022"/>
            <a:ext cx="3158311" cy="421108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69" y="3239965"/>
            <a:ext cx="4472354" cy="33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7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Justificación de actividades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0" y="1825625"/>
            <a:ext cx="4041452" cy="3031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Las actividades realizadas hasta el momento han impactado de manera significativa a los estudiantes, todo partió del diagnostico y los acuerdos tomados en la plenaria, por lo tanto cada una de éstas, involucran a los estudiantes motivándolos y respetando sus preferencias sin perder los objetivos planteados 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48" y="3514544"/>
            <a:ext cx="3938952" cy="2954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4103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1263535"/>
            <a:ext cx="10882745" cy="4913428"/>
          </a:xfrm>
        </p:spPr>
        <p:txBody>
          <a:bodyPr/>
          <a:lstStyle/>
          <a:p>
            <a:r>
              <a:rPr lang="es-MX" dirty="0" smtClean="0"/>
              <a:t>Evaluación: se llevaron distintos tipos de evaluación de acuerdo al momento fue diagnóstica, al inicio del proyecto, formativa, durante la aplicación y desarrollo de las distintas etapas del proyecto, así se evaluaron: entregas oportunas bajo indicadores formativos, el trabajo en equipo, el trabajo grupal y los procesos </a:t>
            </a:r>
            <a:r>
              <a:rPr lang="es-MX" dirty="0" err="1" smtClean="0"/>
              <a:t>sumativos</a:t>
            </a:r>
            <a:r>
              <a:rPr lang="es-MX" dirty="0" smtClean="0"/>
              <a:t> anclados a instrumentos de evaluación bien definidos.</a:t>
            </a:r>
          </a:p>
          <a:p>
            <a:r>
              <a:rPr lang="es-MX" dirty="0" smtClean="0"/>
              <a:t>Los resultados obtenidos por los quipos fueron significativos, en la mayor parte de los casos las entregas, los productos y las exposiciones se realizaron de acuerdo a lo establecido.</a:t>
            </a:r>
            <a:endParaRPr lang="es-MX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838200" y="599209"/>
            <a:ext cx="10515600" cy="509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Apartado 13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081116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448887"/>
            <a:ext cx="10899371" cy="5728076"/>
          </a:xfrm>
        </p:spPr>
        <p:txBody>
          <a:bodyPr/>
          <a:lstStyle/>
          <a:p>
            <a:pPr algn="just"/>
            <a:r>
              <a:rPr lang="es-MX" dirty="0" smtClean="0"/>
              <a:t>Coevaluación: los alumnos se coevaluación a través de un instrumento conocido como escala estimativa, los resultados arrojados por ésta, indican que el trabajo fue exitoso en un 96% dado que los alumnos de sexto año han tenido ya etapas formativas que les permitieron explotar sus conocimientos y aportar con estrategias de trabajo que motivaran al resto de os equipos, sin ser invasivos o demandantes.</a:t>
            </a:r>
          </a:p>
          <a:p>
            <a:pPr algn="just"/>
            <a:r>
              <a:rPr lang="es-MX" dirty="0" smtClean="0"/>
              <a:t>El equipo de profesores también fue evaluado, éste con el mismo instrumento que los alumnos, el instrumento se les dio con el fin de mejorar continuamente la labor docente. 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3116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947738"/>
            <a:ext cx="11065625" cy="5229225"/>
          </a:xfrm>
        </p:spPr>
        <p:txBody>
          <a:bodyPr/>
          <a:lstStyle/>
          <a:p>
            <a:pPr algn="just"/>
            <a:r>
              <a:rPr lang="es-MX" dirty="0" smtClean="0"/>
              <a:t>Los cambios realizados fueron mínimos, dado que la planeación se instrumentó desde el ciclo anterior sin embargo las modificaciones fueron las siguientes</a:t>
            </a:r>
          </a:p>
          <a:p>
            <a:pPr algn="just"/>
            <a:r>
              <a:rPr lang="es-MX" dirty="0" smtClean="0"/>
              <a:t>A) se enriquecieron las actividades gracias a las propuestas de los alumnos, las actividades se orientaron al interés y la motivación de los jóvenes (como la película a visualizar durante el cine debate, los moderadores del debate y algunas otras actividades intramuros realizadas para darle forma al proyecto).</a:t>
            </a:r>
          </a:p>
          <a:p>
            <a:pPr algn="just"/>
            <a:r>
              <a:rPr lang="es-MX" dirty="0" smtClean="0"/>
              <a:t>El enfoque se modificó ya que se tuvo que reflejar a los alumnos y no a la postura del docente. </a:t>
            </a:r>
            <a:endParaRPr lang="es-MX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82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Apartado 14.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488965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947738"/>
            <a:ext cx="10849495" cy="5229225"/>
          </a:xfrm>
        </p:spPr>
        <p:txBody>
          <a:bodyPr/>
          <a:lstStyle/>
          <a:p>
            <a:r>
              <a:rPr lang="es-MX" dirty="0" smtClean="0"/>
              <a:t>A su vez, el diagnóstico permitió establecer otras estrategias para hacer más funcional el tema y por ende, el proyecto, ya que se modificó la actitud de los alumnos e hicieron </a:t>
            </a:r>
            <a:r>
              <a:rPr lang="es-MX" dirty="0" err="1" smtClean="0"/>
              <a:t>suyp</a:t>
            </a:r>
            <a:r>
              <a:rPr lang="es-MX" dirty="0" smtClean="0"/>
              <a:t> el proyecto.</a:t>
            </a:r>
            <a:endParaRPr lang="es-MX" dirty="0"/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82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Apartado 14.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6578390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Logros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es-MX" dirty="0" smtClean="0"/>
              <a:t>Hasta el momento, el proyecto ha alcanzado un fuerte grado de interacción, participación y motivación entre los estudiantes, todos los participantes buscan aportar de manera significativa, 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69" y="1690688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25831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82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Documentos .</a:t>
            </a:r>
            <a:endParaRPr lang="es-MX" sz="2800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434903"/>
              </p:ext>
            </p:extLst>
          </p:nvPr>
        </p:nvGraphicFramePr>
        <p:xfrm>
          <a:off x="985838" y="1214436"/>
          <a:ext cx="10172700" cy="5129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3353">
                  <a:extLst>
                    <a:ext uri="{9D8B030D-6E8A-4147-A177-3AD203B41FA5}">
                      <a16:colId xmlns:a16="http://schemas.microsoft.com/office/drawing/2014/main" val="673550204"/>
                    </a:ext>
                  </a:extLst>
                </a:gridCol>
                <a:gridCol w="881758">
                  <a:extLst>
                    <a:ext uri="{9D8B030D-6E8A-4147-A177-3AD203B41FA5}">
                      <a16:colId xmlns:a16="http://schemas.microsoft.com/office/drawing/2014/main" val="221337001"/>
                    </a:ext>
                  </a:extLst>
                </a:gridCol>
                <a:gridCol w="1033358">
                  <a:extLst>
                    <a:ext uri="{9D8B030D-6E8A-4147-A177-3AD203B41FA5}">
                      <a16:colId xmlns:a16="http://schemas.microsoft.com/office/drawing/2014/main" val="3844211535"/>
                    </a:ext>
                  </a:extLst>
                </a:gridCol>
                <a:gridCol w="2034231">
                  <a:extLst>
                    <a:ext uri="{9D8B030D-6E8A-4147-A177-3AD203B41FA5}">
                      <a16:colId xmlns:a16="http://schemas.microsoft.com/office/drawing/2014/main" val="1080288685"/>
                    </a:ext>
                  </a:extLst>
                </a:gridCol>
              </a:tblGrid>
              <a:tr h="348351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Nombre de quien realiza la coevalaución: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559847"/>
                  </a:ext>
                </a:extLst>
              </a:tr>
              <a:tr h="108935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Escala de valoración.</a:t>
                      </a:r>
                      <a:endParaRPr lang="es-MX" sz="16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                  1)Nunca                       2) En ocasiones               3) casi siempre                     4) Siempre </a:t>
                      </a:r>
                      <a:endParaRPr lang="es-MX" sz="16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362074"/>
                  </a:ext>
                </a:extLst>
              </a:tr>
              <a:tr h="348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Aspectos a considerar: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Si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no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Estimación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623526"/>
                  </a:ext>
                </a:extLst>
              </a:tr>
              <a:tr h="348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Respeta la postura de todos los compañeros del equipo.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4376513"/>
                  </a:ext>
                </a:extLst>
              </a:tr>
              <a:tr h="348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Da propuestas para la viabilidad y realización del proyecto.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880092"/>
                  </a:ext>
                </a:extLst>
              </a:tr>
              <a:tr h="626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Resuelve problemas internos a través de la asertividad y la congruencia.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685368"/>
                  </a:ext>
                </a:extLst>
              </a:tr>
              <a:tr h="348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Motiva la participación de todos los integrantes al proyecto.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7348574"/>
                  </a:ext>
                </a:extLst>
              </a:tr>
              <a:tr h="6265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Es responsable de su actividad y participa de forma activa con el equipo.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192722"/>
                  </a:ext>
                </a:extLst>
              </a:tr>
              <a:tr h="348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Se reúne con el resto del equipo para satisfacer sus dudas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5528045"/>
                  </a:ext>
                </a:extLst>
              </a:tr>
              <a:tr h="348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Observaciones: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190758"/>
                  </a:ext>
                </a:extLst>
              </a:tr>
              <a:tr h="348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Sumatoria: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167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306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895421"/>
              </p:ext>
            </p:extLst>
          </p:nvPr>
        </p:nvGraphicFramePr>
        <p:xfrm>
          <a:off x="1028699" y="998707"/>
          <a:ext cx="10229850" cy="52877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78706">
                  <a:extLst>
                    <a:ext uri="{9D8B030D-6E8A-4147-A177-3AD203B41FA5}">
                      <a16:colId xmlns:a16="http://schemas.microsoft.com/office/drawing/2014/main" val="3395002926"/>
                    </a:ext>
                  </a:extLst>
                </a:gridCol>
                <a:gridCol w="2037786">
                  <a:extLst>
                    <a:ext uri="{9D8B030D-6E8A-4147-A177-3AD203B41FA5}">
                      <a16:colId xmlns:a16="http://schemas.microsoft.com/office/drawing/2014/main" val="2440800766"/>
                    </a:ext>
                  </a:extLst>
                </a:gridCol>
                <a:gridCol w="2037786">
                  <a:extLst>
                    <a:ext uri="{9D8B030D-6E8A-4147-A177-3AD203B41FA5}">
                      <a16:colId xmlns:a16="http://schemas.microsoft.com/office/drawing/2014/main" val="2029614160"/>
                    </a:ext>
                  </a:extLst>
                </a:gridCol>
                <a:gridCol w="2037786">
                  <a:extLst>
                    <a:ext uri="{9D8B030D-6E8A-4147-A177-3AD203B41FA5}">
                      <a16:colId xmlns:a16="http://schemas.microsoft.com/office/drawing/2014/main" val="1223492975"/>
                    </a:ext>
                  </a:extLst>
                </a:gridCol>
                <a:gridCol w="2037786">
                  <a:extLst>
                    <a:ext uri="{9D8B030D-6E8A-4147-A177-3AD203B41FA5}">
                      <a16:colId xmlns:a16="http://schemas.microsoft.com/office/drawing/2014/main" val="873574465"/>
                    </a:ext>
                  </a:extLst>
                </a:gridCol>
              </a:tblGrid>
              <a:tr h="2286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Excelente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Bueno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Insuficiente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34126"/>
                  </a:ext>
                </a:extLst>
              </a:tr>
              <a:tr h="1091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Argumentación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(Procedimental y conceptual)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un dominio total del tema, incluye hechos, razones, causas y argumenta su posición al respecto. (2pts.)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un buen tema, incluye hechos, razones, causas y argumenta su posición al respecto. (1.6 Pts.)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pocos conocimientos del tema, incluye hechos, razones y causas. (1.2 Pts.)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Muestra nulo dominio del tema, incluye hechos, razones y causas escasas.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(1pt.-0)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00987"/>
                  </a:ext>
                </a:extLst>
              </a:tr>
              <a:tr h="6549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Ortografía y gramática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(Conceptual)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Utiliza todas las reglas de ortografía y redacción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 </a:t>
                      </a:r>
                      <a:r>
                        <a:rPr lang="es-ES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pto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Utiliza varias de las reglas de ortografía y redacción.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(0.8 Pts.)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Contiene varias faltas de ortografía y redacción. (0.6 pts)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Nula presencia de las reglas gramaticales. (0.5pt-0.)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130194"/>
                  </a:ext>
                </a:extLst>
              </a:tr>
              <a:tr h="467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Extensión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(Actitudinal)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Mayor a 8 hojas en letra arial 12. (2pts.)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Mayor a 6 hojas en letra arial 12. . (1.6 Pts.)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Mayor a 4 hojas en letra arial 12. (1.2 Pts.)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Mayor a 2 hojas en letra arial 12. (1pt.-0)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4034"/>
                  </a:ext>
                </a:extLst>
              </a:tr>
              <a:tr h="873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Presentación y estructura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(Actitudinal)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trabajo es claro, permite identificar las partes del ensayo. (2pts.)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trabajo está limpio y las ideas se presentan en secuencia: inicio, nudo y final. . (1.6 Pts.)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trabajo no esta limpio y las ideas no se presentan en secuencia. (1.2 Pts.)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trabajo no esta limpio, y no hay secuencia en las ideas. (1pt.-0)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550285"/>
                  </a:ext>
                </a:extLst>
              </a:tr>
              <a:tr h="657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Bibliografía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(Procedimental)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define la bibliografía.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(2pts.)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define la bibliografía con algunos errores. . (1.6 Pts.)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define la bibliografía con ausencia y faltas de datos. (1.2 Pts.)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Nula bibliografía (1pt.-0)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76048"/>
                  </a:ext>
                </a:extLst>
              </a:tr>
              <a:tr h="657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Entrega Oportuna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(Acititudinal – Valoral)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entrega el día solicitado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 pto)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entrega un día después de lo solicitado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(0.8 pts)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 entrega dos días después de lo solicitado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 pts)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se entrega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 pts)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760753"/>
                  </a:ext>
                </a:extLst>
              </a:tr>
              <a:tr h="657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Sumatoria. 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pts.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Pts.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7.2 Pts.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pts.- 0 pts.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30" marR="5183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884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4724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478"/>
            <a:ext cx="5195717" cy="63827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854" y="267478"/>
            <a:ext cx="4638675" cy="63827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25" y="267477"/>
            <a:ext cx="4714875" cy="63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7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36613"/>
            <a:ext cx="10515600" cy="5207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Apartado 4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111500"/>
            <a:ext cx="10515600" cy="1274763"/>
          </a:xfrm>
        </p:spPr>
        <p:txBody>
          <a:bodyPr/>
          <a:lstStyle/>
          <a:p>
            <a:r>
              <a:rPr lang="es-MX" dirty="0" smtClean="0"/>
              <a:t>Nombre del portafolio etapa 1. </a:t>
            </a:r>
          </a:p>
          <a:p>
            <a:pPr marL="0" indent="0" algn="ctr">
              <a:buNone/>
            </a:pPr>
            <a:r>
              <a:rPr lang="es-MX" dirty="0" smtClean="0"/>
              <a:t>El Caos social a través del tiempo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047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14463"/>
            <a:ext cx="10515600" cy="604838"/>
          </a:xfrm>
        </p:spPr>
        <p:txBody>
          <a:bodyPr>
            <a:normAutofit/>
          </a:bodyPr>
          <a:lstStyle/>
          <a:p>
            <a:r>
              <a:rPr lang="es-MX" sz="2800" dirty="0" smtClean="0"/>
              <a:t>Introducción.</a:t>
            </a: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25712"/>
            <a:ext cx="10515600" cy="3532188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 smtClean="0"/>
              <a:t>El presente portafolio, busca dar seguimiento al proyecto conexiones el caos social a través del tiempo, planificado en el ciclo escolar 2018-2019, con el cual se pretende que los estudiantes aprendan de las bondades que la interdisciplinariedad ofrece a su formación. A su vez, se pretende que cada uno de los integrantes de este proyecto puedan aportar conocimientos y experiencias que les permitan contribuir a su formación académica y profesional. 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838200" y="742950"/>
            <a:ext cx="9786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Apartado 5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54860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14438"/>
            <a:ext cx="10515600" cy="476250"/>
          </a:xfrm>
        </p:spPr>
        <p:txBody>
          <a:bodyPr>
            <a:normAutofit fontScale="90000"/>
          </a:bodyPr>
          <a:lstStyle/>
          <a:p>
            <a:r>
              <a:rPr lang="es-MX" sz="3100" dirty="0" smtClean="0"/>
              <a:t>Proyecto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 Este proyecto, busca que los jóvenes analicen el impacto científico y tecnológico en las estructuras sociales en un momento específico.</a:t>
            </a:r>
          </a:p>
          <a:p>
            <a:pPr algn="just"/>
            <a:r>
              <a:rPr lang="es-MX" dirty="0" smtClean="0"/>
              <a:t>Cabe destacar que todas las ciencias forman parte del constructo humano, por lo tanto, el análisis de los marcos teóricos-metodológicos  y de su importancia  pueden resignificar la existencia de cada uno de los individuos, ya que nuestro entorno se encuentra irremediablemente concatenado a todos los procesos acaecidos a los largo de la historia   </a:t>
            </a:r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558801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smtClean="0"/>
              <a:t>Apartado 5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71447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title="Diseño de título y contenido con gráfico"/>
          <p:cNvSpPr>
            <a:spLocks noGrp="1"/>
          </p:cNvSpPr>
          <p:nvPr>
            <p:ph type="title"/>
          </p:nvPr>
        </p:nvSpPr>
        <p:spPr>
          <a:xfrm>
            <a:off x="838200" y="1283493"/>
            <a:ext cx="10515600" cy="604838"/>
          </a:xfrm>
        </p:spPr>
        <p:txBody>
          <a:bodyPr rtlCol="0">
            <a:normAutofit/>
          </a:bodyPr>
          <a:lstStyle/>
          <a:p>
            <a:pPr rtl="0"/>
            <a:r>
              <a:rPr lang="es-ES" sz="2800" dirty="0" smtClean="0"/>
              <a:t>Objetivo General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886077"/>
            <a:ext cx="10515600" cy="1014412"/>
          </a:xfrm>
        </p:spPr>
        <p:txBody>
          <a:bodyPr/>
          <a:lstStyle/>
          <a:p>
            <a:r>
              <a:rPr lang="es-ES" dirty="0" smtClean="0"/>
              <a:t>Que </a:t>
            </a:r>
            <a:r>
              <a:rPr lang="es-ES" dirty="0"/>
              <a:t>los alumnos analicen el impacto de las leyes del caos en el ámbito social a través del tiempo.</a:t>
            </a:r>
            <a:endParaRPr lang="es-MX" dirty="0">
              <a:solidFill>
                <a:srgbClr val="000000"/>
              </a:solidFill>
              <a:latin typeface="Arial"/>
              <a:ea typeface="Arial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200" y="565150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Apartado 6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17709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85826"/>
            <a:ext cx="10515600" cy="461963"/>
          </a:xfrm>
        </p:spPr>
        <p:txBody>
          <a:bodyPr>
            <a:noAutofit/>
          </a:bodyPr>
          <a:lstStyle/>
          <a:p>
            <a:r>
              <a:rPr lang="es-MX" sz="2800" dirty="0" smtClean="0"/>
              <a:t>Objetivos por asignatur</a:t>
            </a:r>
            <a:r>
              <a:rPr lang="es-MX" sz="2800" dirty="0"/>
              <a:t>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8187" y="1568450"/>
            <a:ext cx="10515600" cy="4351338"/>
          </a:xfrm>
        </p:spPr>
        <p:txBody>
          <a:bodyPr/>
          <a:lstStyle/>
          <a:p>
            <a:pPr algn="just"/>
            <a:r>
              <a:rPr lang="es-MX" u="sng" dirty="0" smtClean="0"/>
              <a:t>Física</a:t>
            </a:r>
            <a:r>
              <a:rPr lang="es-MX" dirty="0" smtClean="0"/>
              <a:t>: Que los alumnos comprendan la relatividad y el caos y la aplicación de éstos en el devenir mundial.</a:t>
            </a:r>
          </a:p>
          <a:p>
            <a:pPr algn="just"/>
            <a:r>
              <a:rPr lang="es-MX" u="sng" dirty="0" smtClean="0"/>
              <a:t>Sociología</a:t>
            </a:r>
            <a:r>
              <a:rPr lang="es-MX" dirty="0" smtClean="0"/>
              <a:t>: Que los alumnos identifiquen la diferencia entre los estratos sociales más bajos durante la Segunda Guerra Mundial y el poder que ejercían sobre ello la clase dominante.</a:t>
            </a:r>
          </a:p>
          <a:p>
            <a:pPr algn="just"/>
            <a:r>
              <a:rPr lang="es-MX" u="sng" dirty="0" smtClean="0"/>
              <a:t>Historia de la Cultura</a:t>
            </a:r>
            <a:r>
              <a:rPr lang="es-MX" dirty="0" smtClean="0"/>
              <a:t>: Que los alumnos analicen el avance tecnológico durante la Segunda Guerra Mundial y el impacto cultural de éste en el mundo. </a:t>
            </a:r>
            <a:endParaRPr lang="es-MX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0" y="365126"/>
            <a:ext cx="105156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Apartado 7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301274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8187" y="2536826"/>
            <a:ext cx="10515600" cy="1220788"/>
          </a:xfrm>
        </p:spPr>
        <p:txBody>
          <a:bodyPr rtlCol="0"/>
          <a:lstStyle/>
          <a:p>
            <a:pPr algn="ctr" rtl="0"/>
            <a:r>
              <a:rPr lang="es-ES" dirty="0" smtClean="0"/>
              <a:t>Formatos de planificadores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8389070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con diseño abstracto melancóli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965_TF03460530" id="{21635475-6792-44A6-A8E3-1C7EF2148DF0}" vid="{F2F81E98-68FC-45E7-BC18-42DD6EFEA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8127</TotalTime>
  <Words>1635</Words>
  <Application>Microsoft Office PowerPoint</Application>
  <PresentationFormat>Panorámica</PresentationFormat>
  <Paragraphs>196</Paragraphs>
  <Slides>39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Times New Roman</vt:lpstr>
      <vt:lpstr>Plantilla con diseño abstracto melancólico</vt:lpstr>
      <vt:lpstr>Documento</vt:lpstr>
      <vt:lpstr>El caos social a través del tiempo 2018-2019 Equipo 2. Sexto Grado</vt:lpstr>
      <vt:lpstr>Integrantes</vt:lpstr>
      <vt:lpstr>Apartado 3</vt:lpstr>
      <vt:lpstr>Apartado 4</vt:lpstr>
      <vt:lpstr>Introducción.</vt:lpstr>
      <vt:lpstr>Proyecto </vt:lpstr>
      <vt:lpstr>Objetivo General</vt:lpstr>
      <vt:lpstr>Objetivos por asignatura</vt:lpstr>
      <vt:lpstr>Formatos de planificadores </vt:lpstr>
      <vt:lpstr>Actividades desarrolladas por asignatura  </vt:lpstr>
      <vt:lpstr>Presentación de PowerPoint</vt:lpstr>
      <vt:lpstr>Apartados 8, 9,10, 11 y 12.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Actividades realizadas por triada</vt:lpstr>
      <vt:lpstr>Actividades realizadas por triada</vt:lpstr>
      <vt:lpstr>Actividades realizadas por triada</vt:lpstr>
      <vt:lpstr>Actividades realizadas por triada</vt:lpstr>
      <vt:lpstr>Actividades realizadas por triada</vt:lpstr>
      <vt:lpstr>Justificación de actividades</vt:lpstr>
      <vt:lpstr>Apartado 13</vt:lpstr>
      <vt:lpstr>Presentación de PowerPoint</vt:lpstr>
      <vt:lpstr>Apartado 14.</vt:lpstr>
      <vt:lpstr>Apartado 14.</vt:lpstr>
      <vt:lpstr>Logros</vt:lpstr>
      <vt:lpstr>Documentos 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caos social a través del tiempo</dc:title>
  <dc:creator>alfredo parra</dc:creator>
  <cp:lastModifiedBy>alfredo parra</cp:lastModifiedBy>
  <cp:revision>43</cp:revision>
  <dcterms:created xsi:type="dcterms:W3CDTF">2019-01-21T21:56:13Z</dcterms:created>
  <dcterms:modified xsi:type="dcterms:W3CDTF">2019-10-15T06:43:29Z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