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269" r:id="rId3"/>
    <p:sldId id="259" r:id="rId4"/>
    <p:sldId id="270" r:id="rId5"/>
    <p:sldId id="258" r:id="rId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600"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pPr/>
              <a:t>10/26/2018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pPr/>
              <a:t>‹Nº›</a:t>
            </a:fld>
            <a:endParaRPr/>
          </a:p>
        </p:txBody>
      </p:sp>
    </p:spTree>
    <p:extLst>
      <p:ext uri="{BB962C8B-B14F-4D97-AF65-F5344CB8AC3E}">
        <p14:creationId xmlns:p14="http://schemas.microsoft.com/office/powerpoint/2010/main" xmlns=""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pPr/>
              <a:t>10/26/2018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pPr/>
              <a:t>‹Nº›</a:t>
            </a:fld>
            <a:endParaRPr/>
          </a:p>
        </p:txBody>
      </p:sp>
    </p:spTree>
    <p:extLst>
      <p:ext uri="{BB962C8B-B14F-4D97-AF65-F5344CB8AC3E}">
        <p14:creationId xmlns:p14="http://schemas.microsoft.com/office/powerpoint/2010/main" xmlns=""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1</a:t>
            </a:fld>
            <a:endParaRPr lang="en-US"/>
          </a:p>
        </p:txBody>
      </p:sp>
    </p:spTree>
    <p:extLst>
      <p:ext uri="{BB962C8B-B14F-4D97-AF65-F5344CB8AC3E}">
        <p14:creationId xmlns:p14="http://schemas.microsoft.com/office/powerpoint/2010/main" xmlns=""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2</a:t>
            </a:fld>
            <a:endParaRPr lang="en-US"/>
          </a:p>
        </p:txBody>
      </p:sp>
    </p:spTree>
    <p:extLst>
      <p:ext uri="{BB962C8B-B14F-4D97-AF65-F5344CB8AC3E}">
        <p14:creationId xmlns:p14="http://schemas.microsoft.com/office/powerpoint/2010/main" xmlns=""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a:t>
            </a:fld>
            <a:endParaRPr lang="en-US"/>
          </a:p>
        </p:txBody>
      </p:sp>
    </p:spTree>
    <p:extLst>
      <p:ext uri="{BB962C8B-B14F-4D97-AF65-F5344CB8AC3E}">
        <p14:creationId xmlns:p14="http://schemas.microsoft.com/office/powerpoint/2010/main" xmlns=""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a:t>
            </a:fld>
            <a:endParaRPr lang="en-US"/>
          </a:p>
        </p:txBody>
      </p:sp>
    </p:spTree>
    <p:extLst>
      <p:ext uri="{BB962C8B-B14F-4D97-AF65-F5344CB8AC3E}">
        <p14:creationId xmlns:p14="http://schemas.microsoft.com/office/powerpoint/2010/main" xmlns="" val="82052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a:t>
            </a:fld>
            <a:endParaRPr lang="en-US"/>
          </a:p>
        </p:txBody>
      </p:sp>
    </p:spTree>
    <p:extLst>
      <p:ext uri="{BB962C8B-B14F-4D97-AF65-F5344CB8AC3E}">
        <p14:creationId xmlns:p14="http://schemas.microsoft.com/office/powerpoint/2010/main" xmlns="" val="240561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pPr/>
              <a:t>10/26/2018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285686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pPr/>
              <a:t>10/26/2018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18422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pPr/>
              <a:t>10/26/2018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15501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pPr/>
              <a:t>10/26/2018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129945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a:t>Click to edit Master title style</a:t>
            </a: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pPr/>
              <a:t>10/26/2018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2606994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Date Placeholder 4"/>
          <p:cNvSpPr>
            <a:spLocks noGrp="1"/>
          </p:cNvSpPr>
          <p:nvPr>
            <p:ph type="dt" sz="half" idx="10"/>
          </p:nvPr>
        </p:nvSpPr>
        <p:spPr/>
        <p:txBody>
          <a:bodyPr/>
          <a:lstStyle/>
          <a:p>
            <a:fld id="{83829175-527E-46A3-863C-1BB1F163B849}" type="datetimeFigureOut">
              <a:rPr lang="en-US"/>
              <a:pPr/>
              <a:t>10/26/2018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257697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7" name="Date Placeholder 6"/>
          <p:cNvSpPr>
            <a:spLocks noGrp="1"/>
          </p:cNvSpPr>
          <p:nvPr>
            <p:ph type="dt" sz="half" idx="10"/>
          </p:nvPr>
        </p:nvSpPr>
        <p:spPr/>
        <p:txBody>
          <a:bodyPr/>
          <a:lstStyle/>
          <a:p>
            <a:fld id="{83829175-527E-46A3-863C-1BB1F163B849}" type="datetimeFigureOut">
              <a:rPr lang="en-US"/>
              <a:pPr/>
              <a:t>10/26/2018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501231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pPr/>
              <a:t>10/26/2018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2455701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pPr/>
              <a:t>10/26/2018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395201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a:t>Click to edit Master title style</a:t>
            </a: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10/26/2018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‹Nº›</a:t>
            </a:fld>
            <a:endParaRPr/>
          </a:p>
        </p:txBody>
      </p:sp>
    </p:spTree>
    <p:extLst>
      <p:ext uri="{BB962C8B-B14F-4D97-AF65-F5344CB8AC3E}">
        <p14:creationId xmlns:p14="http://schemas.microsoft.com/office/powerpoint/2010/main" xmlns="" val="201828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Tree>
    <p:extLst>
      <p:ext uri="{BB962C8B-B14F-4D97-AF65-F5344CB8AC3E}">
        <p14:creationId xmlns:p14="http://schemas.microsoft.com/office/powerpoint/2010/main" xmlns="" val="2244693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10/26/2018</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‹Nº›</a:t>
            </a:fld>
            <a:endParaRPr/>
          </a:p>
        </p:txBody>
      </p:sp>
    </p:spTree>
    <p:extLst>
      <p:ext uri="{BB962C8B-B14F-4D97-AF65-F5344CB8AC3E}">
        <p14:creationId xmlns:p14="http://schemas.microsoft.com/office/powerpoint/2010/main" xmlns=""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Escuela</a:t>
            </a:r>
            <a:r>
              <a:rPr lang="en-US" dirty="0" smtClean="0"/>
              <a:t> </a:t>
            </a:r>
            <a:r>
              <a:rPr lang="es-MX" dirty="0" smtClean="0"/>
              <a:t>Benjamín</a:t>
            </a:r>
            <a:r>
              <a:rPr lang="en-US" dirty="0" smtClean="0"/>
              <a:t> Franklin</a:t>
            </a:r>
            <a:endParaRPr lang="en-US" dirty="0"/>
          </a:p>
        </p:txBody>
      </p:sp>
      <p:sp>
        <p:nvSpPr>
          <p:cNvPr id="3" name="Subtitle 2"/>
          <p:cNvSpPr>
            <a:spLocks noGrp="1"/>
          </p:cNvSpPr>
          <p:nvPr>
            <p:ph type="subTitle" idx="1"/>
          </p:nvPr>
        </p:nvSpPr>
        <p:spPr/>
        <p:txBody>
          <a:bodyPr>
            <a:normAutofit fontScale="92500" lnSpcReduction="20000"/>
          </a:bodyPr>
          <a:lstStyle/>
          <a:p>
            <a:r>
              <a:rPr lang="es-MX" dirty="0" smtClean="0">
                <a:solidFill>
                  <a:schemeClr val="tx1">
                    <a:lumMod val="50000"/>
                  </a:schemeClr>
                </a:solidFill>
              </a:rPr>
              <a:t>Equipo</a:t>
            </a:r>
            <a:r>
              <a:rPr lang="en-US" dirty="0" smtClean="0">
                <a:solidFill>
                  <a:schemeClr val="tx1">
                    <a:lumMod val="50000"/>
                  </a:schemeClr>
                </a:solidFill>
              </a:rPr>
              <a:t>: 5</a:t>
            </a:r>
          </a:p>
          <a:p>
            <a:r>
              <a:rPr lang="es-MX" dirty="0" smtClean="0">
                <a:solidFill>
                  <a:schemeClr val="tx1">
                    <a:lumMod val="50000"/>
                  </a:schemeClr>
                </a:solidFill>
              </a:rPr>
              <a:t>Grado</a:t>
            </a:r>
            <a:r>
              <a:rPr lang="en-US" dirty="0" smtClean="0">
                <a:solidFill>
                  <a:schemeClr val="tx1">
                    <a:lumMod val="50000"/>
                  </a:schemeClr>
                </a:solidFill>
              </a:rPr>
              <a:t>: </a:t>
            </a:r>
            <a:r>
              <a:rPr lang="es-MX" dirty="0" smtClean="0">
                <a:solidFill>
                  <a:schemeClr val="tx1">
                    <a:lumMod val="50000"/>
                  </a:schemeClr>
                </a:solidFill>
              </a:rPr>
              <a:t>Quinto</a:t>
            </a:r>
          </a:p>
          <a:p>
            <a:r>
              <a:rPr lang="es-ES_tradnl" dirty="0" smtClean="0">
                <a:solidFill>
                  <a:schemeClr val="tx1">
                    <a:lumMod val="50000"/>
                  </a:schemeClr>
                </a:solidFill>
              </a:rPr>
              <a:t>2018-2019</a:t>
            </a:r>
          </a:p>
          <a:p>
            <a:r>
              <a:rPr lang="es-ES_tradnl" dirty="0" smtClean="0">
                <a:solidFill>
                  <a:schemeClr val="tx1">
                    <a:lumMod val="50000"/>
                  </a:schemeClr>
                </a:solidFill>
              </a:rPr>
              <a:t>Fecha de inicio: 14 de Agosto. Fecha de término: 29 de Abril.</a:t>
            </a:r>
            <a:endParaRPr lang="es-MX" dirty="0">
              <a:solidFill>
                <a:schemeClr val="tx1">
                  <a:lumMod val="50000"/>
                </a:schemeClr>
              </a:solidFill>
            </a:endParaRPr>
          </a:p>
        </p:txBody>
      </p:sp>
      <p:pic>
        <p:nvPicPr>
          <p:cNvPr id="4" name="Picture 3" descr="C:\Users\RFV\Desktop\Conexiones\eb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13812" y="609600"/>
            <a:ext cx="2520280" cy="2520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6561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_tradnl" dirty="0" smtClean="0"/>
              <a:t>Integrantes del equipo:</a:t>
            </a:r>
            <a:endParaRPr lang="es-MX" dirty="0"/>
          </a:p>
        </p:txBody>
      </p:sp>
      <p:sp>
        <p:nvSpPr>
          <p:cNvPr id="14" name="Content Placeholder 13"/>
          <p:cNvSpPr>
            <a:spLocks noGrp="1"/>
          </p:cNvSpPr>
          <p:nvPr>
            <p:ph idx="1"/>
          </p:nvPr>
        </p:nvSpPr>
        <p:spPr/>
        <p:txBody>
          <a:bodyPr/>
          <a:lstStyle/>
          <a:p>
            <a:r>
              <a:rPr lang="es-MX" dirty="0" smtClean="0"/>
              <a:t>Rosa Corona Salguero, Biología </a:t>
            </a:r>
          </a:p>
          <a:p>
            <a:r>
              <a:rPr lang="es-MX" dirty="0" smtClean="0"/>
              <a:t>Araceli Cuevas Guzmán, Inglés</a:t>
            </a:r>
          </a:p>
          <a:p>
            <a:r>
              <a:rPr lang="es-MX" dirty="0" smtClean="0"/>
              <a:t>Luis Roberto Martínez Hernández, Historia</a:t>
            </a:r>
          </a:p>
          <a:p>
            <a:r>
              <a:rPr lang="es-ES_tradnl" dirty="0" smtClean="0"/>
              <a:t>Alfonso Sánchez Zúñiga, </a:t>
            </a:r>
            <a:r>
              <a:rPr lang="es-ES_tradnl" dirty="0" smtClean="0"/>
              <a:t>Literatura</a:t>
            </a:r>
            <a:endParaRPr lang="es-MX" dirty="0"/>
          </a:p>
        </p:txBody>
      </p:sp>
    </p:spTree>
    <p:extLst>
      <p:ext uri="{BB962C8B-B14F-4D97-AF65-F5344CB8AC3E}">
        <p14:creationId xmlns:p14="http://schemas.microsoft.com/office/powerpoint/2010/main" xmlns="" val="4124289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601200" cy="1143000"/>
          </a:xfrm>
        </p:spPr>
        <p:txBody>
          <a:bodyPr>
            <a:normAutofit/>
          </a:bodyPr>
          <a:lstStyle/>
          <a:p>
            <a:r>
              <a:rPr lang="es-ES_tradnl" dirty="0" smtClean="0"/>
              <a:t>El fin de los tiempos: una mirada al futuro</a:t>
            </a:r>
            <a:endParaRPr lang="es-MX" dirty="0"/>
          </a:p>
        </p:txBody>
      </p:sp>
      <p:sp>
        <p:nvSpPr>
          <p:cNvPr id="4" name="3 Marcador de contenido"/>
          <p:cNvSpPr>
            <a:spLocks noGrp="1"/>
          </p:cNvSpPr>
          <p:nvPr>
            <p:ph idx="1"/>
          </p:nvPr>
        </p:nvSpPr>
        <p:spPr>
          <a:xfrm>
            <a:off x="1522412" y="1524000"/>
            <a:ext cx="9601200" cy="4191000"/>
          </a:xfrm>
        </p:spPr>
        <p:txBody>
          <a:bodyPr>
            <a:normAutofit fontScale="47500" lnSpcReduction="20000"/>
          </a:bodyPr>
          <a:lstStyle/>
          <a:p>
            <a:pPr algn="just">
              <a:lnSpc>
                <a:spcPct val="170000"/>
              </a:lnSpc>
              <a:buNone/>
            </a:pPr>
            <a:r>
              <a:rPr lang="es-ES_tradnl" sz="2900" dirty="0" smtClean="0">
                <a:solidFill>
                  <a:srgbClr val="000000"/>
                </a:solidFill>
                <a:ea typeface="Century Gothic"/>
              </a:rPr>
              <a:t>       </a:t>
            </a:r>
            <a:r>
              <a:rPr lang="es-ES_tradnl" sz="2900" b="1" dirty="0" smtClean="0">
                <a:solidFill>
                  <a:srgbClr val="000000"/>
                </a:solidFill>
                <a:ea typeface="Century Gothic"/>
              </a:rPr>
              <a:t>Introducción:</a:t>
            </a:r>
            <a:r>
              <a:rPr lang="es-ES_tradnl" sz="2900" dirty="0" smtClean="0">
                <a:solidFill>
                  <a:srgbClr val="000000"/>
                </a:solidFill>
                <a:ea typeface="Century Gothic"/>
              </a:rPr>
              <a:t> </a:t>
            </a:r>
            <a:endParaRPr lang="es-MX" sz="2900" dirty="0" smtClean="0">
              <a:solidFill>
                <a:srgbClr val="000000"/>
              </a:solidFill>
              <a:ea typeface="Century Gothic"/>
            </a:endParaRPr>
          </a:p>
          <a:p>
            <a:pPr algn="just">
              <a:lnSpc>
                <a:spcPct val="170000"/>
              </a:lnSpc>
              <a:buNone/>
            </a:pPr>
            <a:r>
              <a:rPr lang="es-MX" sz="2900" dirty="0" smtClean="0">
                <a:solidFill>
                  <a:srgbClr val="000000"/>
                </a:solidFill>
                <a:ea typeface="Century Gothic"/>
              </a:rPr>
              <a:t>      El </a:t>
            </a:r>
            <a:r>
              <a:rPr lang="es-MX" sz="2900" dirty="0" smtClean="0">
                <a:solidFill>
                  <a:srgbClr val="000000"/>
                </a:solidFill>
                <a:ea typeface="Century Gothic"/>
              </a:rPr>
              <a:t>inminente crecimiento de la población en el mundo ha generado problemas importantes en la naturaleza: escasez de agua, extinción </a:t>
            </a:r>
            <a:r>
              <a:rPr lang="es-MX" sz="2900" dirty="0" smtClean="0">
                <a:solidFill>
                  <a:srgbClr val="000000"/>
                </a:solidFill>
                <a:ea typeface="Century Gothic"/>
              </a:rPr>
              <a:t>de especies</a:t>
            </a:r>
            <a:r>
              <a:rPr lang="es-MX" sz="2900" dirty="0" smtClean="0">
                <a:solidFill>
                  <a:srgbClr val="000000"/>
                </a:solidFill>
                <a:ea typeface="Century Gothic"/>
              </a:rPr>
              <a:t>, disminución de espacios para vivir, nuevas enfermedades, calentamiento global; y no somos conscientes del peligro que causa esto en un  mediano plazo. Es verdad que en el siglo XXI se ha dado un boom en el cine, en la literatura y en la ciencia sobre la importancia de cuidar el medio ambiente, no obstante a los jóvenes parece no interesarles demasiado, así que nos proponemos trabajar una </a:t>
            </a:r>
            <a:r>
              <a:rPr lang="es-MX" sz="2900" dirty="0" smtClean="0">
                <a:solidFill>
                  <a:srgbClr val="000000"/>
                </a:solidFill>
                <a:ea typeface="Century Gothic"/>
              </a:rPr>
              <a:t>serie de infografías que muestren la </a:t>
            </a:r>
            <a:r>
              <a:rPr lang="es-MX" sz="2900" dirty="0" smtClean="0">
                <a:solidFill>
                  <a:srgbClr val="000000"/>
                </a:solidFill>
                <a:ea typeface="Century Gothic"/>
              </a:rPr>
              <a:t>decadencia del mundo con la falta de animales, enfermedades, sin agua potable y contaminación </a:t>
            </a:r>
            <a:r>
              <a:rPr lang="es-MX" sz="2900" dirty="0" smtClean="0">
                <a:solidFill>
                  <a:srgbClr val="000000"/>
                </a:solidFill>
                <a:ea typeface="Century Gothic"/>
              </a:rPr>
              <a:t>extrema. </a:t>
            </a:r>
            <a:r>
              <a:rPr lang="es-MX" sz="2900" dirty="0" smtClean="0">
                <a:solidFill>
                  <a:srgbClr val="000000"/>
                </a:solidFill>
                <a:ea typeface="Century Gothic"/>
              </a:rPr>
              <a:t>Es preciso señalar que será bilingüe para que haya un diálogo, no sólo en México sino en otros países, con la premisa de que puede ser universal, ya que no sólo es un problema de nuestro país sino del </a:t>
            </a:r>
            <a:r>
              <a:rPr lang="es-MX" sz="2900" dirty="0" smtClean="0">
                <a:solidFill>
                  <a:srgbClr val="000000"/>
                </a:solidFill>
                <a:ea typeface="Century Gothic"/>
              </a:rPr>
              <a:t>mundo. </a:t>
            </a:r>
            <a:r>
              <a:rPr lang="es-MX" sz="2900" dirty="0" smtClean="0">
                <a:solidFill>
                  <a:srgbClr val="000000"/>
                </a:solidFill>
                <a:ea typeface="Century Gothic"/>
              </a:rPr>
              <a:t>Debe existir una investigación histórica, científica, cultural y literaria, por lo que nos valdremos de las asignaturas de Historia, Biología, Literatura e Inglés para la traducción.</a:t>
            </a:r>
            <a:endParaRPr lang="es-MX" sz="2900" dirty="0" smtClean="0">
              <a:solidFill>
                <a:srgbClr val="000000"/>
              </a:solidFill>
              <a:ea typeface="Arial"/>
            </a:endParaRPr>
          </a:p>
          <a:p>
            <a:endParaRPr lang="es-MX" dirty="0"/>
          </a:p>
        </p:txBody>
      </p:sp>
    </p:spTree>
    <p:extLst>
      <p:ext uri="{BB962C8B-B14F-4D97-AF65-F5344CB8AC3E}">
        <p14:creationId xmlns:p14="http://schemas.microsoft.com/office/powerpoint/2010/main" xmlns="" val="3689592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8012" y="381000"/>
            <a:ext cx="11125200" cy="5867400"/>
          </a:xfrm>
        </p:spPr>
        <p:txBody>
          <a:bodyPr/>
          <a:lstStyle/>
          <a:p>
            <a:pPr>
              <a:buNone/>
            </a:pPr>
            <a:r>
              <a:rPr lang="es-MX" dirty="0" smtClean="0"/>
              <a:t>    </a:t>
            </a:r>
            <a:r>
              <a:rPr lang="es-MX" b="1" dirty="0" smtClean="0"/>
              <a:t>Objetivos </a:t>
            </a:r>
            <a:r>
              <a:rPr lang="es-MX" b="1" dirty="0" smtClean="0"/>
              <a:t>Generales</a:t>
            </a:r>
            <a:r>
              <a:rPr lang="es-MX" b="1" dirty="0" smtClean="0"/>
              <a:t>:</a:t>
            </a:r>
            <a:endParaRPr lang="es-MX" b="1" dirty="0" smtClean="0"/>
          </a:p>
          <a:p>
            <a:pPr algn="just">
              <a:lnSpc>
                <a:spcPct val="150000"/>
              </a:lnSpc>
            </a:pPr>
            <a:r>
              <a:rPr lang="es-MX" sz="1400" dirty="0" smtClean="0"/>
              <a:t>Se maneja un exposición de infografías, folletos, carteles en inglés en donde se crea y se proponen </a:t>
            </a:r>
            <a:r>
              <a:rPr lang="es-MX" sz="1400" dirty="0" smtClean="0"/>
              <a:t>soluciones </a:t>
            </a:r>
            <a:r>
              <a:rPr lang="es-MX" sz="1400" dirty="0" smtClean="0"/>
              <a:t>para sensibilizar e impactar de manera activa y positiva a los estudiantes, para que ellos diseñen, innoven, propongan y concienticen  a los espectadores a lograr un cambio radical y profundo para detener el deterioro del </a:t>
            </a:r>
            <a:r>
              <a:rPr lang="es-MX" sz="1400" dirty="0" smtClean="0"/>
              <a:t>ecosistema.</a:t>
            </a:r>
            <a:endParaRPr lang="es-ES_tradnl" sz="1400" dirty="0" smtClean="0"/>
          </a:p>
          <a:p>
            <a:pPr algn="just">
              <a:lnSpc>
                <a:spcPct val="150000"/>
              </a:lnSpc>
            </a:pPr>
            <a:r>
              <a:rPr lang="es-MX" b="1" dirty="0" smtClean="0"/>
              <a:t>Objetivos </a:t>
            </a:r>
            <a:r>
              <a:rPr lang="es-MX" b="1" dirty="0" smtClean="0"/>
              <a:t>por asignatura: </a:t>
            </a:r>
          </a:p>
          <a:p>
            <a:pPr algn="just">
              <a:lnSpc>
                <a:spcPct val="150000"/>
              </a:lnSpc>
            </a:pPr>
            <a:r>
              <a:rPr lang="es-MX" sz="1400" b="1" dirty="0" smtClean="0"/>
              <a:t>Biología: </a:t>
            </a:r>
            <a:r>
              <a:rPr lang="es-MX" sz="1400" dirty="0" smtClean="0"/>
              <a:t>Que el alumno, detecte las principales causas de la contaminación, en las adaptaciones evolutivas de los seres vivos,  y se reconozca como un elemento capaz de provocar un cambio benéfico, en los ecosistemas a largo plazo, con el uso responsable de la tecnología, del reciclaje , compostas etc</a:t>
            </a:r>
            <a:r>
              <a:rPr lang="es-MX" sz="1400" dirty="0" smtClean="0"/>
              <a:t>.</a:t>
            </a:r>
          </a:p>
          <a:p>
            <a:pPr algn="just">
              <a:lnSpc>
                <a:spcPct val="150000"/>
              </a:lnSpc>
            </a:pPr>
            <a:r>
              <a:rPr lang="es-MX" sz="1400" b="1" dirty="0" smtClean="0"/>
              <a:t>Historia: </a:t>
            </a:r>
            <a:r>
              <a:rPr lang="es-MX" sz="1400" dirty="0" smtClean="0"/>
              <a:t>Que el alumno comprenda el manejo de los tiempos históricos y cómo el tiempo pasado influye en su tiempo </a:t>
            </a:r>
            <a:r>
              <a:rPr lang="es-MX" sz="1400" dirty="0" smtClean="0"/>
              <a:t>presente.</a:t>
            </a:r>
          </a:p>
          <a:p>
            <a:pPr algn="just">
              <a:lnSpc>
                <a:spcPct val="150000"/>
              </a:lnSpc>
            </a:pPr>
            <a:r>
              <a:rPr lang="es-MX" sz="1400" dirty="0" smtClean="0"/>
              <a:t> </a:t>
            </a:r>
            <a:r>
              <a:rPr lang="es-MX" sz="1400" b="1" dirty="0" smtClean="0"/>
              <a:t>Literatura: </a:t>
            </a:r>
            <a:r>
              <a:rPr lang="es-MX" sz="1400" dirty="0" smtClean="0"/>
              <a:t>Que por medio del mito se concientice la idea de la cosmogonía antigua y su impacto en la </a:t>
            </a:r>
            <a:r>
              <a:rPr lang="es-MX" sz="1400" dirty="0" smtClean="0"/>
              <a:t>actualidad.</a:t>
            </a:r>
          </a:p>
          <a:p>
            <a:pPr algn="just">
              <a:lnSpc>
                <a:spcPct val="150000"/>
              </a:lnSpc>
            </a:pPr>
            <a:r>
              <a:rPr lang="es-MX" sz="1400" b="1" dirty="0" smtClean="0"/>
              <a:t>Inglés: </a:t>
            </a:r>
            <a:r>
              <a:rPr lang="es-MX" sz="1400" dirty="0" smtClean="0"/>
              <a:t>Que el alumno haga uso del idioma manejando diferentes situaciones reales y utilizando verbos auxiliares de obligación, prohibición, advertencia, probabilidad, necesidad para que logre el entendimiento de la lengua y su importancia en el mundo real; así como el uso de los condicionales (0-1-2) para dar soluciones precisas y lógicas, adecuadas a nuestro momento de vida.</a:t>
            </a:r>
          </a:p>
          <a:p>
            <a:pPr algn="just">
              <a:lnSpc>
                <a:spcPct val="150000"/>
              </a:lnSpc>
            </a:pPr>
            <a:endParaRPr lang="es-MX" sz="1400" dirty="0" smtClean="0"/>
          </a:p>
          <a:p>
            <a:pPr algn="just">
              <a:lnSpc>
                <a:spcPct val="150000"/>
              </a:lnSpc>
            </a:pPr>
            <a:endParaRPr lang="es-MX" sz="1400" dirty="0" smtClean="0"/>
          </a:p>
          <a:p>
            <a:pPr algn="just">
              <a:lnSpc>
                <a:spcPct val="150000"/>
              </a:lnSpc>
            </a:pPr>
            <a:endParaRPr lang="es-MX" sz="1400" b="1" dirty="0"/>
          </a:p>
        </p:txBody>
      </p:sp>
    </p:spTree>
    <p:extLst>
      <p:ext uri="{BB962C8B-B14F-4D97-AF65-F5344CB8AC3E}">
        <p14:creationId xmlns:p14="http://schemas.microsoft.com/office/powerpoint/2010/main" xmlns="" val="114171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4191000"/>
          </a:xfrm>
        </p:spPr>
        <p:txBody>
          <a:bodyPr/>
          <a:lstStyle/>
          <a:p>
            <a:pPr algn="ctr">
              <a:lnSpc>
                <a:spcPct val="150000"/>
              </a:lnSpc>
            </a:pPr>
            <a:r>
              <a:rPr lang="es-MX" sz="5400" dirty="0" smtClean="0"/>
              <a:t>Documentación de actividades y evidencias de enseñanza y aprendizaje</a:t>
            </a:r>
            <a:r>
              <a:rPr lang="es-MX" dirty="0" smtClean="0"/>
              <a:t/>
            </a:r>
            <a:br>
              <a:rPr lang="es-MX" dirty="0" smtClean="0"/>
            </a:br>
            <a:endParaRPr lang="en-US" dirty="0"/>
          </a:p>
        </p:txBody>
      </p:sp>
      <p:pic>
        <p:nvPicPr>
          <p:cNvPr id="1026" name="Picture 2" descr="C:\Users\Administrador\Documents\Downloads\calentamiento-global.jpg"/>
          <p:cNvPicPr>
            <a:picLocks noChangeAspect="1" noChangeArrowheads="1"/>
          </p:cNvPicPr>
          <p:nvPr/>
        </p:nvPicPr>
        <p:blipFill>
          <a:blip r:embed="rId3" cstate="print"/>
          <a:srcRect/>
          <a:stretch>
            <a:fillRect/>
          </a:stretch>
        </p:blipFill>
        <p:spPr bwMode="auto">
          <a:xfrm>
            <a:off x="3503612" y="2895600"/>
            <a:ext cx="5486400" cy="3224213"/>
          </a:xfrm>
          <a:prstGeom prst="rect">
            <a:avLst/>
          </a:prstGeom>
          <a:noFill/>
        </p:spPr>
      </p:pic>
    </p:spTree>
    <p:extLst>
      <p:ext uri="{BB962C8B-B14F-4D97-AF65-F5344CB8AC3E}">
        <p14:creationId xmlns:p14="http://schemas.microsoft.com/office/powerpoint/2010/main" xmlns="" val="2873117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TotalTime>
  <Words>516</Words>
  <Application>Microsoft Office PowerPoint</Application>
  <PresentationFormat>Personalizado</PresentationFormat>
  <Paragraphs>27</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Watercolor_16x9</vt:lpstr>
      <vt:lpstr>Escuela Benjamín Franklin</vt:lpstr>
      <vt:lpstr>Integrantes del equipo:</vt:lpstr>
      <vt:lpstr>El fin de los tiempos: una mirada al futuro</vt:lpstr>
      <vt:lpstr>Diapositiva 4</vt:lpstr>
      <vt:lpstr>Documentación de actividades y evidencias de enseñanza y aprendizaje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Administrador</dc:creator>
  <cp:lastModifiedBy>Usuario de Windows</cp:lastModifiedBy>
  <cp:revision>29</cp:revision>
  <dcterms:created xsi:type="dcterms:W3CDTF">2013-12-03T00:47:30Z</dcterms:created>
  <dcterms:modified xsi:type="dcterms:W3CDTF">2018-10-27T14:08:45Z</dcterms:modified>
</cp:coreProperties>
</file>