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0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24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08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382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82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00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63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6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278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1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87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10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8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87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8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508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A19E53-A42F-4CD5-B402-53C7ABBDC28F}" type="datetimeFigureOut">
              <a:rPr lang="es-MX" smtClean="0"/>
              <a:t>14/06/2019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006CA2-B9C1-43E0-BF78-7D9CAF641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1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Mis%20documentos\NUEVA%20INGLATERRA\logo_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800099" y="1122363"/>
            <a:ext cx="10646230" cy="3759880"/>
          </a:xfrm>
        </p:spPr>
        <p:txBody>
          <a:bodyPr>
            <a:normAutofit/>
          </a:bodyPr>
          <a:lstStyle/>
          <a:p>
            <a:r>
              <a:rPr lang="es-MX" sz="4400" b="1" dirty="0" smtClean="0"/>
              <a:t>Instituto Nueva Inglaterra A.C. </a:t>
            </a:r>
            <a:br>
              <a:rPr lang="es-MX" sz="4400" b="1" dirty="0" smtClean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 smtClean="0"/>
              <a:t>Equipo # 5</a:t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Proyecto dirigido a alumnos de 6° grado</a:t>
            </a:r>
            <a:endParaRPr lang="es-MX" sz="4400" b="1" dirty="0"/>
          </a:p>
        </p:txBody>
      </p:sp>
      <p:pic>
        <p:nvPicPr>
          <p:cNvPr id="4" name="Picture 1" descr="C:\Mis documentos\NUEVA INGLATERRA\logo_1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24" y="1122363"/>
            <a:ext cx="104457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Profesores participantes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Agustín Rojas Rosas Asignatura Física IV Clave 1611</a:t>
            </a:r>
          </a:p>
          <a:p>
            <a:r>
              <a:rPr lang="es-MX" dirty="0" smtClean="0"/>
              <a:t>Nínive </a:t>
            </a:r>
            <a:r>
              <a:rPr lang="es-MX" dirty="0" err="1" smtClean="0"/>
              <a:t>Amisaday</a:t>
            </a:r>
            <a:r>
              <a:rPr lang="es-MX" dirty="0" smtClean="0"/>
              <a:t> Díaz Polanco Derecho Clave 1601</a:t>
            </a:r>
          </a:p>
          <a:p>
            <a:r>
              <a:rPr lang="es-MX" dirty="0" smtClean="0"/>
              <a:t>José Lino </a:t>
            </a:r>
            <a:r>
              <a:rPr lang="es-MX" dirty="0" err="1" smtClean="0"/>
              <a:t>Patlán</a:t>
            </a:r>
            <a:r>
              <a:rPr lang="es-MX" dirty="0" smtClean="0"/>
              <a:t> Jiménez Geografía Económica Clave 1614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50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Proyecto que se implementará en el ciclo escolar 2019-2020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b="1" dirty="0" smtClean="0"/>
          </a:p>
          <a:p>
            <a:r>
              <a:rPr lang="es-MX" b="1" dirty="0" smtClean="0"/>
              <a:t>Fecha de inicio del proyecto  13 de junio de 2019</a:t>
            </a:r>
          </a:p>
          <a:p>
            <a:endParaRPr lang="es-MX" b="1" dirty="0"/>
          </a:p>
          <a:p>
            <a:r>
              <a:rPr lang="es-MX" b="1" dirty="0" smtClean="0"/>
              <a:t>Fecha de término del proyecto 1° de abril de 2020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9882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/>
              <a:t>Nombre del proyecto</a:t>
            </a:r>
            <a:endParaRPr lang="es-MX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7229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MX" sz="4800" b="1" dirty="0" smtClean="0"/>
          </a:p>
          <a:p>
            <a:pPr marL="0" indent="0" algn="ctr">
              <a:buNone/>
            </a:pPr>
            <a:r>
              <a:rPr lang="es-MX" sz="4800" b="1" dirty="0" smtClean="0"/>
              <a:t>“</a:t>
            </a:r>
            <a:r>
              <a:rPr lang="es-MX" sz="4800" b="1" dirty="0"/>
              <a:t>E</a:t>
            </a:r>
            <a:r>
              <a:rPr lang="es-MX" sz="4800" b="1" dirty="0" smtClean="0"/>
              <a:t>mprender Jugando”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9326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Introducción o justificación del proyecto</a:t>
            </a:r>
            <a:endParaRPr lang="es-MX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00968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El motivo del presente proyecto es llevar al alumno a poner en práctica los temas: actividades económicas, derecho económico </a:t>
            </a:r>
            <a:r>
              <a:rPr lang="es-MX" dirty="0"/>
              <a:t>e</a:t>
            </a:r>
            <a:r>
              <a:rPr lang="es-MX" dirty="0" smtClean="0"/>
              <a:t> hidrodinámica.</a:t>
            </a:r>
          </a:p>
          <a:p>
            <a:r>
              <a:rPr lang="es-MX" dirty="0"/>
              <a:t>El mismo, </a:t>
            </a:r>
            <a:r>
              <a:rPr lang="es-MX" dirty="0" smtClean="0"/>
              <a:t>servirá para crear </a:t>
            </a:r>
            <a:r>
              <a:rPr lang="es-MX" dirty="0"/>
              <a:t>en el alumno la visión de ser un emprendedor.</a:t>
            </a:r>
          </a:p>
          <a:p>
            <a:r>
              <a:rPr lang="es-MX" dirty="0" smtClean="0"/>
              <a:t>El proyecto en mención ayudará a aprovechar materiales de desecho de alto impacto ambiental, contribuyendo con ello al cuidado de nuestro entorno.</a:t>
            </a:r>
          </a:p>
          <a:p>
            <a:pPr marL="0" indent="0" algn="ctr">
              <a:buNone/>
            </a:pPr>
            <a:r>
              <a:rPr lang="es-MX" b="1" dirty="0" smtClean="0"/>
              <a:t>Descripción</a:t>
            </a:r>
          </a:p>
          <a:p>
            <a:pPr marL="0" indent="0">
              <a:buNone/>
            </a:pPr>
            <a:r>
              <a:rPr lang="es-MX" dirty="0" smtClean="0"/>
              <a:t>El alumno creará aviones de juguete con material reciclado, y posteriormente los comercializará, poniéndolos en manos de un consumidor y obteniendo con ello una ganancia.</a:t>
            </a:r>
          </a:p>
        </p:txBody>
      </p:sp>
    </p:spTree>
    <p:extLst>
      <p:ext uri="{BB962C8B-B14F-4D97-AF65-F5344CB8AC3E}">
        <p14:creationId xmlns:p14="http://schemas.microsoft.com/office/powerpoint/2010/main" val="24424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Objetivo General del Proyecto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71099" cy="3318936"/>
          </a:xfrm>
        </p:spPr>
        <p:txBody>
          <a:bodyPr/>
          <a:lstStyle/>
          <a:p>
            <a:r>
              <a:rPr lang="es-MX" dirty="0" smtClean="0"/>
              <a:t>Influir confianza en nuestros alumnos, aportando herramientas que los lleven a convertirse en emprendedores, así como concientizar sobre el impacto ambiental que genera nuestra basura y la forma de reutilizarla.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52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95868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Objetivo o propósitos a alcanzar de cada asignatura involucrada</a:t>
            </a:r>
            <a:endParaRPr lang="es-MX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0" y="2438400"/>
            <a:ext cx="10121899" cy="4102100"/>
          </a:xfrm>
        </p:spPr>
        <p:txBody>
          <a:bodyPr>
            <a:normAutofit/>
          </a:bodyPr>
          <a:lstStyle/>
          <a:p>
            <a:r>
              <a:rPr lang="es-MX" sz="1800" b="1" dirty="0" smtClean="0"/>
              <a:t>Derecho (1601) </a:t>
            </a:r>
          </a:p>
          <a:p>
            <a:pPr marL="0" indent="0" algn="just">
              <a:buNone/>
            </a:pPr>
            <a:r>
              <a:rPr lang="es-MX" sz="1800" dirty="0"/>
              <a:t>E</a:t>
            </a:r>
            <a:r>
              <a:rPr lang="es-MX" sz="1800" dirty="0" smtClean="0"/>
              <a:t>l alumno conocerá la importancia del derecho económico en su vida cotidiana. Adquirirá el conocimiento sobre qué es y qué regula; conocerá y aplicará los recursos que le aporta si decidiera en un futuro emprender su propia empresa.</a:t>
            </a:r>
          </a:p>
          <a:p>
            <a:r>
              <a:rPr lang="es-MX" sz="1800" b="1" dirty="0" smtClean="0"/>
              <a:t>Geografía Económica (1614)</a:t>
            </a:r>
          </a:p>
          <a:p>
            <a:pPr marL="0" indent="0" algn="just">
              <a:buNone/>
            </a:pPr>
            <a:r>
              <a:rPr lang="es-MX" sz="1800" dirty="0" smtClean="0"/>
              <a:t>El alumno identificará líneas de acción y participación, como emprendedor, en el proceso económico, en el contexto del desarrollo sustentable.</a:t>
            </a:r>
          </a:p>
          <a:p>
            <a:r>
              <a:rPr lang="es-MX" sz="1800" b="1" dirty="0" smtClean="0"/>
              <a:t>Física IV (1611)</a:t>
            </a:r>
          </a:p>
          <a:p>
            <a:pPr marL="0" indent="0" algn="just">
              <a:buNone/>
            </a:pPr>
            <a:r>
              <a:rPr lang="es-MX" sz="1800" dirty="0" smtClean="0"/>
              <a:t>El alumno aplicará los conceptos teóricos y realizará un prototipo (avión), aplicando las leyes de la física.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8192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1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389</TotalTime>
  <Words>307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Orgánico</vt:lpstr>
      <vt:lpstr>Instituto Nueva Inglaterra A.C.   Equipo # 5  Proyecto dirigido a alumnos de 6° grado</vt:lpstr>
      <vt:lpstr>Profesores participantes</vt:lpstr>
      <vt:lpstr>Proyecto que se implementará en el ciclo escolar 2019-2020</vt:lpstr>
      <vt:lpstr> Nombre del proyecto</vt:lpstr>
      <vt:lpstr>Introducción o justificación del proyecto</vt:lpstr>
      <vt:lpstr>Objetivo General del Proyecto</vt:lpstr>
      <vt:lpstr>Objetivo o propósitos a alcanzar de cada asignatura involucrada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Nueva Inglaterra A.C.</dc:title>
  <dc:creator>Admin</dc:creator>
  <cp:lastModifiedBy>Admin</cp:lastModifiedBy>
  <cp:revision>42</cp:revision>
  <dcterms:created xsi:type="dcterms:W3CDTF">2019-06-13T16:29:00Z</dcterms:created>
  <dcterms:modified xsi:type="dcterms:W3CDTF">2019-06-14T16:56:29Z</dcterms:modified>
</cp:coreProperties>
</file>